
<file path=[Content_Types].xml><?xml version="1.0" encoding="utf-8"?>
<Types xmlns="http://schemas.openxmlformats.org/package/2006/content-types">
  <Default Extension="fntdata" ContentType="application/x-fontdata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60" r:id="rId1"/>
  </p:sldMasterIdLst>
  <p:notesMasterIdLst>
    <p:notesMasterId r:id="rId21"/>
  </p:notesMasterIdLst>
  <p:sldIdLst>
    <p:sldId id="256" r:id="rId2"/>
    <p:sldId id="258" r:id="rId3"/>
    <p:sldId id="257" r:id="rId4"/>
    <p:sldId id="259" r:id="rId5"/>
    <p:sldId id="294" r:id="rId6"/>
    <p:sldId id="296" r:id="rId7"/>
    <p:sldId id="297" r:id="rId8"/>
    <p:sldId id="298" r:id="rId9"/>
    <p:sldId id="299" r:id="rId10"/>
    <p:sldId id="300" r:id="rId11"/>
    <p:sldId id="301" r:id="rId12"/>
    <p:sldId id="293" r:id="rId13"/>
    <p:sldId id="264" r:id="rId14"/>
    <p:sldId id="290" r:id="rId15"/>
    <p:sldId id="291" r:id="rId16"/>
    <p:sldId id="292" r:id="rId17"/>
    <p:sldId id="302" r:id="rId18"/>
    <p:sldId id="303" r:id="rId19"/>
    <p:sldId id="304" r:id="rId20"/>
  </p:sldIdLst>
  <p:sldSz cx="9144000" cy="5143500" type="screen16x9"/>
  <p:notesSz cx="6858000" cy="9144000"/>
  <p:embeddedFontLst>
    <p:embeddedFont>
      <p:font typeface="Fira Sans" panose="020B0503050000020004" pitchFamily="34" charset="0"/>
      <p:regular r:id="rId22"/>
      <p:bold r:id="rId23"/>
      <p:italic r:id="rId24"/>
      <p:boldItalic r:id="rId25"/>
    </p:embeddedFont>
    <p:embeddedFont>
      <p:font typeface="Fira Sans Extra Condensed" panose="020B0503050000020004" pitchFamily="34" charset="0"/>
      <p:regular r:id="rId26"/>
      <p:bold r:id="rId27"/>
      <p:italic r:id="rId28"/>
      <p:boldItalic r:id="rId29"/>
    </p:embeddedFont>
    <p:embeddedFont>
      <p:font typeface="Fira Sans Extra Condensed SemiBold" panose="020B0604020202020204" charset="0"/>
      <p:regular r:id="rId30"/>
      <p:bold r:id="rId31"/>
      <p:italic r:id="rId32"/>
      <p:boldItalic r:id="rId33"/>
    </p:embeddedFont>
    <p:embeddedFont>
      <p:font typeface="Roboto" panose="02000000000000000000" pitchFamily="2" charset="0"/>
      <p:regular r:id="rId34"/>
      <p:bold r:id="rId35"/>
      <p:italic r:id="rId36"/>
      <p:boldItalic r:id="rId37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85" d="100"/>
          <a:sy n="85" d="100"/>
        </p:scale>
        <p:origin x="882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font" Target="fonts/font5.fntdata"/><Relationship Id="rId39" Type="http://schemas.openxmlformats.org/officeDocument/2006/relationships/viewProps" Target="viewProps.xml"/><Relationship Id="rId21" Type="http://schemas.openxmlformats.org/officeDocument/2006/relationships/notesMaster" Target="notesMasters/notesMaster1.xml"/><Relationship Id="rId34" Type="http://schemas.openxmlformats.org/officeDocument/2006/relationships/font" Target="fonts/font13.fntdata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font" Target="fonts/font8.fntdata"/><Relationship Id="rId41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font" Target="fonts/font3.fntdata"/><Relationship Id="rId32" Type="http://schemas.openxmlformats.org/officeDocument/2006/relationships/font" Target="fonts/font11.fntdata"/><Relationship Id="rId37" Type="http://schemas.openxmlformats.org/officeDocument/2006/relationships/font" Target="fonts/font16.fntdata"/><Relationship Id="rId40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2.fntdata"/><Relationship Id="rId28" Type="http://schemas.openxmlformats.org/officeDocument/2006/relationships/font" Target="fonts/font7.fntdata"/><Relationship Id="rId36" Type="http://schemas.openxmlformats.org/officeDocument/2006/relationships/font" Target="fonts/font15.fntdata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font" Target="fonts/font10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1.fntdata"/><Relationship Id="rId27" Type="http://schemas.openxmlformats.org/officeDocument/2006/relationships/font" Target="fonts/font6.fntdata"/><Relationship Id="rId30" Type="http://schemas.openxmlformats.org/officeDocument/2006/relationships/font" Target="fonts/font9.fntdata"/><Relationship Id="rId35" Type="http://schemas.openxmlformats.org/officeDocument/2006/relationships/font" Target="fonts/font14.fntdata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font" Target="fonts/font4.fntdata"/><Relationship Id="rId33" Type="http://schemas.openxmlformats.org/officeDocument/2006/relationships/font" Target="fonts/font12.fntdata"/><Relationship Id="rId38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Google Shape;52;ga502d2014c_3_2157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53" name="Google Shape;53;ga502d2014c_3_2157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200668297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1049527620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025105965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106080995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84240137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814580725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299685001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49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1" name="Google Shape;491;gac16db6928_0_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492" name="Google Shape;492;gac16db6928_0_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3488682841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  <p:extLst>
      <p:ext uri="{BB962C8B-B14F-4D97-AF65-F5344CB8AC3E}">
        <p14:creationId xmlns:p14="http://schemas.microsoft.com/office/powerpoint/2010/main" val="226546020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3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8" name="Google Shape;138;ga502d2014c_3_128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9" name="Google Shape;139;ga502d2014c_3_128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ga4871f8ddf_0_26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0" name="Google Shape;90;ga4871f8ddf_0_26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955435909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572498050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11351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2995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a502d2014c_3_18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a502d2014c_3_18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</p:spTree>
    <p:extLst>
      <p:ext uri="{BB962C8B-B14F-4D97-AF65-F5344CB8AC3E}">
        <p14:creationId xmlns:p14="http://schemas.microsoft.com/office/powerpoint/2010/main" val="80183538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 txBox="1">
            <a:spLocks noGrp="1"/>
          </p:cNvSpPr>
          <p:nvPr>
            <p:ph type="ctrTitle"/>
          </p:nvPr>
        </p:nvSpPr>
        <p:spPr>
          <a:xfrm>
            <a:off x="4759500" y="1541550"/>
            <a:ext cx="3927300" cy="1284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r">
              <a:spcBef>
                <a:spcPts val="0"/>
              </a:spcBef>
              <a:spcAft>
                <a:spcPts val="0"/>
              </a:spcAft>
              <a:buSzPts val="52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2pPr>
            <a:lvl3pPr lvl="2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3pPr>
            <a:lvl4pPr lvl="3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4pPr>
            <a:lvl5pPr lvl="4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5pPr>
            <a:lvl6pPr lvl="5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6pPr>
            <a:lvl7pPr lvl="6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7pPr>
            <a:lvl8pPr lvl="7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8pPr>
            <a:lvl9pPr lvl="8" algn="ctr">
              <a:spcBef>
                <a:spcPts val="0"/>
              </a:spcBef>
              <a:spcAft>
                <a:spcPts val="0"/>
              </a:spcAft>
              <a:buSzPts val="5200"/>
              <a:buNone/>
              <a:defRPr sz="5200"/>
            </a:lvl9pPr>
          </a:lstStyle>
          <a:p>
            <a:endParaRPr/>
          </a:p>
        </p:txBody>
      </p:sp>
      <p:sp>
        <p:nvSpPr>
          <p:cNvPr id="10" name="Google Shape;10;p2"/>
          <p:cNvSpPr txBox="1">
            <a:spLocks noGrp="1"/>
          </p:cNvSpPr>
          <p:nvPr>
            <p:ph type="subTitle" idx="1"/>
          </p:nvPr>
        </p:nvSpPr>
        <p:spPr>
          <a:xfrm>
            <a:off x="6378750" y="2825850"/>
            <a:ext cx="2307900" cy="776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r" rtl="0">
              <a:spcBef>
                <a:spcPts val="0"/>
              </a:spcBef>
              <a:spcAft>
                <a:spcPts val="0"/>
              </a:spcAft>
              <a:buSzPts val="1800"/>
              <a:buNone/>
              <a:defRPr>
                <a:solidFill>
                  <a:schemeClr val="dk1"/>
                </a:solidFill>
                <a:latin typeface="Roboto"/>
                <a:ea typeface="Roboto"/>
                <a:cs typeface="Roboto"/>
                <a:sym typeface="Roboto"/>
              </a:defRPr>
            </a:lvl1pPr>
            <a:lvl2pPr lvl="1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2pPr>
            <a:lvl3pPr lvl="2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3pPr>
            <a:lvl4pPr lvl="3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4pPr>
            <a:lvl5pPr lvl="4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5pPr>
            <a:lvl6pPr lvl="5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6pPr>
            <a:lvl7pPr lvl="6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7pPr>
            <a:lvl8pPr lvl="7" rtl="0">
              <a:spcBef>
                <a:spcPts val="1600"/>
              </a:spcBef>
              <a:spcAft>
                <a:spcPts val="0"/>
              </a:spcAft>
              <a:buSzPts val="1400"/>
              <a:buNone/>
              <a:defRPr/>
            </a:lvl8pPr>
            <a:lvl9pPr lvl="8" rtl="0">
              <a:spcBef>
                <a:spcPts val="1600"/>
              </a:spcBef>
              <a:spcAft>
                <a:spcPts val="1600"/>
              </a:spcAft>
              <a:buSzPts val="1400"/>
              <a:buNone/>
              <a:defRPr/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spTree>
      <p:nvGrpSpPr>
        <p:cNvPr id="1" name="Shape 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Google Shape;42;p11"/>
          <p:cNvSpPr txBox="1">
            <a:spLocks noGrp="1"/>
          </p:cNvSpPr>
          <p:nvPr>
            <p:ph type="title" hasCustomPrompt="1"/>
          </p:nvPr>
        </p:nvSpPr>
        <p:spPr>
          <a:xfrm>
            <a:off x="311700" y="1106125"/>
            <a:ext cx="8520600" cy="19635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1pPr>
            <a:lvl2pPr lvl="1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2pPr>
            <a:lvl3pPr lvl="2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3pPr>
            <a:lvl4pPr lvl="3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4pPr>
            <a:lvl5pPr lvl="4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5pPr>
            <a:lvl6pPr lvl="5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6pPr>
            <a:lvl7pPr lvl="6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7pPr>
            <a:lvl8pPr lvl="7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8pPr>
            <a:lvl9pPr lvl="8" algn="ctr">
              <a:spcBef>
                <a:spcPts val="0"/>
              </a:spcBef>
              <a:spcAft>
                <a:spcPts val="0"/>
              </a:spcAft>
              <a:buSzPts val="12000"/>
              <a:buNone/>
              <a:defRPr sz="12000"/>
            </a:lvl9pPr>
          </a:lstStyle>
          <a:p>
            <a:r>
              <a:t>xx%</a:t>
            </a:r>
          </a:p>
        </p:txBody>
      </p:sp>
      <p:sp>
        <p:nvSpPr>
          <p:cNvPr id="43" name="Google Shape;43;p11"/>
          <p:cNvSpPr txBox="1">
            <a:spLocks noGrp="1"/>
          </p:cNvSpPr>
          <p:nvPr>
            <p:ph type="body" idx="1"/>
          </p:nvPr>
        </p:nvSpPr>
        <p:spPr>
          <a:xfrm>
            <a:off x="311700" y="3152225"/>
            <a:ext cx="8520600" cy="1300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 algn="ctr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 algn="ctr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 algn="ctr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 algn="ctr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 algn="ctr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44" name="Google Shape;44;p11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12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3"/>
          <p:cNvSpPr txBox="1">
            <a:spLocks noGrp="1"/>
          </p:cNvSpPr>
          <p:nvPr>
            <p:ph type="title"/>
          </p:nvPr>
        </p:nvSpPr>
        <p:spPr>
          <a:xfrm>
            <a:off x="311700" y="2150850"/>
            <a:ext cx="8520600" cy="841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 algn="ctr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>
            <a:endParaRPr/>
          </a:p>
        </p:txBody>
      </p:sp>
      <p:sp>
        <p:nvSpPr>
          <p:cNvPr id="13" name="Google Shape;13;p3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Google Shape;15;p4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6" name="Google Shape;16;p4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17" name="Google Shape;17;p4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5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5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1" name="Google Shape;21;p5"/>
          <p:cNvSpPr txBox="1">
            <a:spLocks noGrp="1"/>
          </p:cNvSpPr>
          <p:nvPr>
            <p:ph type="body" idx="2"/>
          </p:nvPr>
        </p:nvSpPr>
        <p:spPr>
          <a:xfrm>
            <a:off x="4832400" y="1152475"/>
            <a:ext cx="3999900" cy="3416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175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4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2" name="Google Shape;22;p5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" name="Google Shape;24;p6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lvl="1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lvl="2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lvl="3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lvl="4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lvl="5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lvl="6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lvl="7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lvl="8" algn="ctr" rtl="0"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7"/>
          <p:cNvSpPr txBox="1">
            <a:spLocks noGrp="1"/>
          </p:cNvSpPr>
          <p:nvPr>
            <p:ph type="title"/>
          </p:nvPr>
        </p:nvSpPr>
        <p:spPr>
          <a:xfrm>
            <a:off x="311700" y="555600"/>
            <a:ext cx="2808000" cy="7557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 sz="2400"/>
            </a:lvl9pPr>
          </a:lstStyle>
          <a:p>
            <a:endParaRPr/>
          </a:p>
        </p:txBody>
      </p:sp>
      <p:sp>
        <p:nvSpPr>
          <p:cNvPr id="27" name="Google Shape;27;p7"/>
          <p:cNvSpPr txBox="1">
            <a:spLocks noGrp="1"/>
          </p:cNvSpPr>
          <p:nvPr>
            <p:ph type="body" idx="1"/>
          </p:nvPr>
        </p:nvSpPr>
        <p:spPr>
          <a:xfrm>
            <a:off x="311700" y="1389600"/>
            <a:ext cx="2808000" cy="3179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04800">
              <a:spcBef>
                <a:spcPts val="0"/>
              </a:spcBef>
              <a:spcAft>
                <a:spcPts val="0"/>
              </a:spcAft>
              <a:buSzPts val="1200"/>
              <a:buChar char="●"/>
              <a:defRPr sz="1200"/>
            </a:lvl1pPr>
            <a:lvl2pPr marL="914400" lvl="1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2pPr>
            <a:lvl3pPr marL="1371600" lvl="2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3pPr>
            <a:lvl4pPr marL="1828800" lvl="3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4pPr>
            <a:lvl5pPr marL="2286000" lvl="4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5pPr>
            <a:lvl6pPr marL="2743200" lvl="5" indent="-304800">
              <a:spcBef>
                <a:spcPts val="1600"/>
              </a:spcBef>
              <a:spcAft>
                <a:spcPts val="0"/>
              </a:spcAft>
              <a:buSzPts val="1200"/>
              <a:buChar char="■"/>
              <a:defRPr sz="1200"/>
            </a:lvl6pPr>
            <a:lvl7pPr marL="3200400" lvl="6" indent="-304800">
              <a:spcBef>
                <a:spcPts val="1600"/>
              </a:spcBef>
              <a:spcAft>
                <a:spcPts val="0"/>
              </a:spcAft>
              <a:buSzPts val="1200"/>
              <a:buChar char="●"/>
              <a:defRPr sz="1200"/>
            </a:lvl7pPr>
            <a:lvl8pPr marL="3657600" lvl="7" indent="-304800">
              <a:spcBef>
                <a:spcPts val="1600"/>
              </a:spcBef>
              <a:spcAft>
                <a:spcPts val="0"/>
              </a:spcAft>
              <a:buSzPts val="1200"/>
              <a:buChar char="○"/>
              <a:defRPr sz="1200"/>
            </a:lvl8pPr>
            <a:lvl9pPr marL="4114800" lvl="8" indent="-304800">
              <a:spcBef>
                <a:spcPts val="1600"/>
              </a:spcBef>
              <a:spcAft>
                <a:spcPts val="1600"/>
              </a:spcAft>
              <a:buSzPts val="1200"/>
              <a:buChar char="■"/>
              <a:defRPr sz="1200"/>
            </a:lvl9pPr>
          </a:lstStyle>
          <a:p>
            <a:endParaRPr/>
          </a:p>
        </p:txBody>
      </p:sp>
      <p:sp>
        <p:nvSpPr>
          <p:cNvPr id="28" name="Google Shape;28;p7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spTree>
      <p:nvGrpSpPr>
        <p:cNvPr id="1" name="Shape 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Google Shape;30;p8"/>
          <p:cNvSpPr txBox="1">
            <a:spLocks noGrp="1"/>
          </p:cNvSpPr>
          <p:nvPr>
            <p:ph type="title"/>
          </p:nvPr>
        </p:nvSpPr>
        <p:spPr>
          <a:xfrm>
            <a:off x="490250" y="450150"/>
            <a:ext cx="6367800" cy="40908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1pPr>
            <a:lvl2pPr lvl="1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2pPr>
            <a:lvl3pPr lvl="2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3pPr>
            <a:lvl4pPr lvl="3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4pPr>
            <a:lvl5pPr lvl="4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5pPr>
            <a:lvl6pPr lvl="5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6pPr>
            <a:lvl7pPr lvl="6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7pPr>
            <a:lvl8pPr lvl="7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8pPr>
            <a:lvl9pPr lvl="8">
              <a:spcBef>
                <a:spcPts val="0"/>
              </a:spcBef>
              <a:spcAft>
                <a:spcPts val="0"/>
              </a:spcAft>
              <a:buSzPts val="4800"/>
              <a:buNone/>
              <a:defRPr sz="4800"/>
            </a:lvl9pPr>
          </a:lstStyle>
          <a:p>
            <a:endParaRPr/>
          </a:p>
        </p:txBody>
      </p:sp>
      <p:sp>
        <p:nvSpPr>
          <p:cNvPr id="31" name="Google Shape;31;p8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" name="Google Shape;33;p9"/>
          <p:cNvSpPr/>
          <p:nvPr/>
        </p:nvSpPr>
        <p:spPr>
          <a:xfrm>
            <a:off x="4572000" y="-125"/>
            <a:ext cx="4572000" cy="5143500"/>
          </a:xfrm>
          <a:prstGeom prst="rect">
            <a:avLst/>
          </a:prstGeom>
          <a:solidFill>
            <a:schemeClr val="l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34" name="Google Shape;34;p9"/>
          <p:cNvSpPr txBox="1">
            <a:spLocks noGrp="1"/>
          </p:cNvSpPr>
          <p:nvPr>
            <p:ph type="title"/>
          </p:nvPr>
        </p:nvSpPr>
        <p:spPr>
          <a:xfrm>
            <a:off x="265500" y="1233175"/>
            <a:ext cx="4045200" cy="1482300"/>
          </a:xfrm>
          <a:prstGeom prst="rect">
            <a:avLst/>
          </a:prstGeom>
        </p:spPr>
        <p:txBody>
          <a:bodyPr spcFirstLastPara="1" wrap="square" lIns="91425" tIns="91425" rIns="91425" bIns="91425" anchor="b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1pPr>
            <a:lvl2pPr lvl="1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2pPr>
            <a:lvl3pPr lvl="2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3pPr>
            <a:lvl4pPr lvl="3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4pPr>
            <a:lvl5pPr lvl="4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5pPr>
            <a:lvl6pPr lvl="5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6pPr>
            <a:lvl7pPr lvl="6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7pPr>
            <a:lvl8pPr lvl="7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8pPr>
            <a:lvl9pPr lvl="8" algn="ctr">
              <a:spcBef>
                <a:spcPts val="0"/>
              </a:spcBef>
              <a:spcAft>
                <a:spcPts val="0"/>
              </a:spcAft>
              <a:buSzPts val="4200"/>
              <a:buNone/>
              <a:defRPr sz="4200"/>
            </a:lvl9pPr>
          </a:lstStyle>
          <a:p>
            <a:endParaRPr/>
          </a:p>
        </p:txBody>
      </p:sp>
      <p:sp>
        <p:nvSpPr>
          <p:cNvPr id="35" name="Google Shape;35;p9"/>
          <p:cNvSpPr txBox="1">
            <a:spLocks noGrp="1"/>
          </p:cNvSpPr>
          <p:nvPr>
            <p:ph type="subTitle" idx="1"/>
          </p:nvPr>
        </p:nvSpPr>
        <p:spPr>
          <a:xfrm>
            <a:off x="265500" y="2803075"/>
            <a:ext cx="4045200" cy="12351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lvl1pPr lvl="0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1pPr>
            <a:lvl2pPr lvl="1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2pPr>
            <a:lvl3pPr lvl="2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3pPr>
            <a:lvl4pPr lvl="3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4pPr>
            <a:lvl5pPr lvl="4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5pPr>
            <a:lvl6pPr lvl="5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6pPr>
            <a:lvl7pPr lvl="6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7pPr>
            <a:lvl8pPr lvl="7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8pPr>
            <a:lvl9pPr lvl="8" algn="ctr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2100"/>
              <a:buNone/>
              <a:defRPr sz="2100"/>
            </a:lvl9pPr>
          </a:lstStyle>
          <a:p>
            <a:endParaRPr/>
          </a:p>
        </p:txBody>
      </p:sp>
      <p:sp>
        <p:nvSpPr>
          <p:cNvPr id="36" name="Google Shape;36;p9"/>
          <p:cNvSpPr txBox="1">
            <a:spLocks noGrp="1"/>
          </p:cNvSpPr>
          <p:nvPr>
            <p:ph type="body" idx="2"/>
          </p:nvPr>
        </p:nvSpPr>
        <p:spPr>
          <a:xfrm>
            <a:off x="4939500" y="724075"/>
            <a:ext cx="3837000" cy="369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342900">
              <a:spcBef>
                <a:spcPts val="0"/>
              </a:spcBef>
              <a:spcAft>
                <a:spcPts val="0"/>
              </a:spcAft>
              <a:buSzPts val="1800"/>
              <a:buChar char="●"/>
              <a:defRPr/>
            </a:lvl1pPr>
            <a:lvl2pPr marL="914400" lvl="1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2pPr>
            <a:lvl3pPr marL="1371600" lvl="2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3pPr>
            <a:lvl4pPr marL="1828800" lvl="3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4pPr>
            <a:lvl5pPr marL="2286000" lvl="4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5pPr>
            <a:lvl6pPr marL="2743200" lvl="5" indent="-317500">
              <a:spcBef>
                <a:spcPts val="1600"/>
              </a:spcBef>
              <a:spcAft>
                <a:spcPts val="0"/>
              </a:spcAft>
              <a:buSzPts val="1400"/>
              <a:buChar char="■"/>
              <a:defRPr/>
            </a:lvl6pPr>
            <a:lvl7pPr marL="3200400" lvl="6" indent="-317500">
              <a:spcBef>
                <a:spcPts val="1600"/>
              </a:spcBef>
              <a:spcAft>
                <a:spcPts val="0"/>
              </a:spcAft>
              <a:buSzPts val="1400"/>
              <a:buChar char="●"/>
              <a:defRPr/>
            </a:lvl7pPr>
            <a:lvl8pPr marL="3657600" lvl="7" indent="-317500">
              <a:spcBef>
                <a:spcPts val="1600"/>
              </a:spcBef>
              <a:spcAft>
                <a:spcPts val="0"/>
              </a:spcAft>
              <a:buSzPts val="1400"/>
              <a:buChar char="○"/>
              <a:defRPr/>
            </a:lvl8pPr>
            <a:lvl9pPr marL="4114800" lvl="8" indent="-317500">
              <a:spcBef>
                <a:spcPts val="1600"/>
              </a:spcBef>
              <a:spcAft>
                <a:spcPts val="1600"/>
              </a:spcAft>
              <a:buSzPts val="1400"/>
              <a:buChar char="■"/>
              <a:defRPr/>
            </a:lvl9pPr>
          </a:lstStyle>
          <a:p>
            <a:endParaRPr/>
          </a:p>
        </p:txBody>
      </p:sp>
      <p:sp>
        <p:nvSpPr>
          <p:cNvPr id="37" name="Google Shape;37;p9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0"/>
          <p:cNvSpPr txBox="1">
            <a:spLocks noGrp="1"/>
          </p:cNvSpPr>
          <p:nvPr>
            <p:ph type="body" idx="1"/>
          </p:nvPr>
        </p:nvSpPr>
        <p:spPr>
          <a:xfrm>
            <a:off x="311700" y="4230575"/>
            <a:ext cx="5998800" cy="6051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800"/>
              <a:buNone/>
              <a:defRPr/>
            </a:lvl1pPr>
          </a:lstStyle>
          <a:p>
            <a:endParaRPr/>
          </a:p>
        </p:txBody>
      </p:sp>
      <p:sp>
        <p:nvSpPr>
          <p:cNvPr id="40" name="Google Shape;40;p10"/>
          <p:cNvSpPr txBox="1">
            <a:spLocks noGrp="1"/>
          </p:cNvSpPr>
          <p:nvPr>
            <p:ph type="sldNum" idx="12"/>
          </p:nvPr>
        </p:nvSpPr>
        <p:spPr>
          <a:xfrm>
            <a:off x="8472458" y="4663217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simple-light-2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Fira Sans"/>
              <a:buNone/>
              <a:defRPr sz="2800" b="1">
                <a:solidFill>
                  <a:schemeClr val="dk1"/>
                </a:solidFill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34290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SzPts val="1800"/>
              <a:buFont typeface="Fira Sans"/>
              <a:buChar char="●"/>
              <a:defRPr sz="1800">
                <a:latin typeface="Fira Sans"/>
                <a:ea typeface="Fira Sans"/>
                <a:cs typeface="Fira Sans"/>
                <a:sym typeface="Fira Sans"/>
              </a:defRPr>
            </a:lvl1pPr>
            <a:lvl2pPr marL="914400" lvl="1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2pPr>
            <a:lvl3pPr marL="1371600" lvl="2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3pPr>
            <a:lvl4pPr marL="1828800" lvl="3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4pPr>
            <a:lvl5pPr marL="2286000" lvl="4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5pPr>
            <a:lvl6pPr marL="2743200" lvl="5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6pPr>
            <a:lvl7pPr marL="3200400" lvl="6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●"/>
              <a:defRPr>
                <a:latin typeface="Fira Sans"/>
                <a:ea typeface="Fira Sans"/>
                <a:cs typeface="Fira Sans"/>
                <a:sym typeface="Fira Sans"/>
              </a:defRPr>
            </a:lvl7pPr>
            <a:lvl8pPr marL="3657600" lvl="7" indent="-317500">
              <a:lnSpc>
                <a:spcPct val="115000"/>
              </a:lnSpc>
              <a:spcBef>
                <a:spcPts val="1600"/>
              </a:spcBef>
              <a:spcAft>
                <a:spcPts val="0"/>
              </a:spcAft>
              <a:buSzPts val="1400"/>
              <a:buFont typeface="Fira Sans"/>
              <a:buChar char="○"/>
              <a:defRPr>
                <a:latin typeface="Fira Sans"/>
                <a:ea typeface="Fira Sans"/>
                <a:cs typeface="Fira Sans"/>
                <a:sym typeface="Fira Sans"/>
              </a:defRPr>
            </a:lvl8pPr>
            <a:lvl9pPr marL="4114800" lvl="8" indent="-317500">
              <a:lnSpc>
                <a:spcPct val="115000"/>
              </a:lnSpc>
              <a:spcBef>
                <a:spcPts val="1600"/>
              </a:spcBef>
              <a:spcAft>
                <a:spcPts val="1600"/>
              </a:spcAft>
              <a:buSzPts val="1400"/>
              <a:buFont typeface="Fira Sans"/>
              <a:buChar char="■"/>
              <a:defRPr>
                <a:latin typeface="Fira Sans"/>
                <a:ea typeface="Fira Sans"/>
                <a:cs typeface="Fira Sans"/>
                <a:sym typeface="Fira Sans"/>
              </a:defRPr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  <p:extLst>
    <p:ext uri="{27BBF7A9-308A-43DC-89C8-2F10F3537804}">
      <p15:sldGuideLst xmlns:p15="http://schemas.microsoft.com/office/powerpoint/2012/main">
        <p15:guide id="1" pos="288">
          <p15:clr>
            <a:srgbClr val="EA4335"/>
          </p15:clr>
        </p15:guide>
        <p15:guide id="2" pos="5472">
          <p15:clr>
            <a:srgbClr val="EA4335"/>
          </p15:clr>
        </p15:guide>
        <p15:guide id="3" orient="horz" pos="259">
          <p15:clr>
            <a:srgbClr val="EA4335"/>
          </p15:clr>
        </p15:guide>
        <p15:guide id="4" orient="horz" pos="2981">
          <p15:clr>
            <a:srgbClr val="EA4335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pn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7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2.png"/><Relationship Id="rId5" Type="http://schemas.openxmlformats.org/officeDocument/2006/relationships/image" Target="../media/image1.png"/><Relationship Id="rId4" Type="http://schemas.openxmlformats.org/officeDocument/2006/relationships/image" Target="../media/image6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18.xml.rels><?xml version="1.0" encoding="UTF-8" standalone="yes"?>
<Relationships xmlns="http://schemas.openxmlformats.org/package/2006/relationships"><Relationship Id="rId8" Type="http://schemas.openxmlformats.org/officeDocument/2006/relationships/image" Target="../media/image1.png"/><Relationship Id="rId3" Type="http://schemas.openxmlformats.org/officeDocument/2006/relationships/image" Target="../media/image7.png"/><Relationship Id="rId7" Type="http://schemas.openxmlformats.org/officeDocument/2006/relationships/image" Target="../media/image3.png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5.xml"/><Relationship Id="rId6" Type="http://schemas.openxmlformats.org/officeDocument/2006/relationships/image" Target="../media/image4.png"/><Relationship Id="rId5" Type="http://schemas.openxmlformats.org/officeDocument/2006/relationships/image" Target="../media/image5.png"/><Relationship Id="rId4" Type="http://schemas.openxmlformats.org/officeDocument/2006/relationships/image" Target="../media/image6.png"/><Relationship Id="rId9" Type="http://schemas.openxmlformats.org/officeDocument/2006/relationships/image" Target="../media/image2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5.xml"/><Relationship Id="rId4" Type="http://schemas.openxmlformats.org/officeDocument/2006/relationships/image" Target="../media/image2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5.xml"/><Relationship Id="rId5" Type="http://schemas.openxmlformats.org/officeDocument/2006/relationships/image" Target="../media/image2.png"/><Relationship Id="rId4" Type="http://schemas.openxmlformats.org/officeDocument/2006/relationships/image" Target="../media/image1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15"/>
          <p:cNvSpPr/>
          <p:nvPr/>
        </p:nvSpPr>
        <p:spPr>
          <a:xfrm>
            <a:off x="-1507800" y="-561900"/>
            <a:ext cx="6267300" cy="6267300"/>
          </a:xfrm>
          <a:prstGeom prst="ellipse">
            <a:avLst/>
          </a:pr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56" name="Google Shape;56;p15"/>
          <p:cNvSpPr txBox="1">
            <a:spLocks noGrp="1"/>
          </p:cNvSpPr>
          <p:nvPr>
            <p:ph type="subTitle" idx="1"/>
          </p:nvPr>
        </p:nvSpPr>
        <p:spPr>
          <a:xfrm>
            <a:off x="5313984" y="2399224"/>
            <a:ext cx="3372666" cy="1461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1600"/>
              </a:spcAft>
              <a:buNone/>
            </a:pPr>
            <a:r>
              <a:rPr lang="en-US" dirty="0" err="1"/>
              <a:t>Pembuatan</a:t>
            </a:r>
            <a:r>
              <a:rPr lang="en-US" dirty="0"/>
              <a:t> </a:t>
            </a:r>
            <a:r>
              <a:rPr lang="en-US" dirty="0" err="1"/>
              <a:t>Portofolio</a:t>
            </a:r>
            <a:r>
              <a:rPr lang="en-US" dirty="0"/>
              <a:t> </a:t>
            </a:r>
            <a:r>
              <a:rPr lang="en-US" dirty="0" err="1"/>
              <a:t>Berbasis</a:t>
            </a:r>
            <a:r>
              <a:rPr lang="en-US" dirty="0"/>
              <a:t> Web </a:t>
            </a:r>
            <a:r>
              <a:rPr lang="en-US" dirty="0" err="1"/>
              <a:t>Dengan</a:t>
            </a:r>
            <a:r>
              <a:rPr lang="en-US" dirty="0"/>
              <a:t> Hosting </a:t>
            </a:r>
            <a:r>
              <a:rPr lang="en-US" dirty="0" err="1"/>
              <a:t>Menggunakan</a:t>
            </a:r>
            <a:r>
              <a:rPr lang="en-US" dirty="0"/>
              <a:t> GitHub di SMK Al Amanah Tangerang Selatan</a:t>
            </a:r>
            <a:endParaRPr dirty="0"/>
          </a:p>
        </p:txBody>
      </p:sp>
      <p:sp>
        <p:nvSpPr>
          <p:cNvPr id="57" name="Google Shape;57;p15"/>
          <p:cNvSpPr txBox="1">
            <a:spLocks noGrp="1"/>
          </p:cNvSpPr>
          <p:nvPr>
            <p:ph type="ctrTitle"/>
          </p:nvPr>
        </p:nvSpPr>
        <p:spPr>
          <a:xfrm>
            <a:off x="5367104" y="1732648"/>
            <a:ext cx="3319546" cy="624258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/>
              <a:t>Workshop</a:t>
            </a:r>
            <a:endParaRPr dirty="0"/>
          </a:p>
        </p:txBody>
      </p:sp>
      <p:grpSp>
        <p:nvGrpSpPr>
          <p:cNvPr id="58" name="Google Shape;58;p15"/>
          <p:cNvGrpSpPr/>
          <p:nvPr/>
        </p:nvGrpSpPr>
        <p:grpSpPr>
          <a:xfrm>
            <a:off x="-1026792" y="411477"/>
            <a:ext cx="5114802" cy="3767390"/>
            <a:chOff x="-219011" y="590289"/>
            <a:chExt cx="5623133" cy="4141810"/>
          </a:xfrm>
        </p:grpSpPr>
        <p:sp>
          <p:nvSpPr>
            <p:cNvPr id="59" name="Google Shape;59;p15"/>
            <p:cNvSpPr/>
            <p:nvPr/>
          </p:nvSpPr>
          <p:spPr>
            <a:xfrm>
              <a:off x="4152087" y="3026998"/>
              <a:ext cx="1252034" cy="166869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0" name="Google Shape;60;p15"/>
            <p:cNvSpPr/>
            <p:nvPr/>
          </p:nvSpPr>
          <p:spPr>
            <a:xfrm>
              <a:off x="3640042" y="2191854"/>
              <a:ext cx="1414482" cy="132966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1" name="Google Shape;61;p15"/>
            <p:cNvSpPr/>
            <p:nvPr/>
          </p:nvSpPr>
          <p:spPr>
            <a:xfrm>
              <a:off x="942673" y="1008376"/>
              <a:ext cx="1388682" cy="621230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2" name="Google Shape;62;p15"/>
            <p:cNvSpPr/>
            <p:nvPr/>
          </p:nvSpPr>
          <p:spPr>
            <a:xfrm>
              <a:off x="1783701" y="590289"/>
              <a:ext cx="1653731" cy="649989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3" name="Google Shape;63;p15"/>
            <p:cNvSpPr/>
            <p:nvPr/>
          </p:nvSpPr>
          <p:spPr>
            <a:xfrm>
              <a:off x="2585531" y="745222"/>
              <a:ext cx="1906412" cy="1948669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4" name="Google Shape;64;p15"/>
            <p:cNvSpPr/>
            <p:nvPr/>
          </p:nvSpPr>
          <p:spPr>
            <a:xfrm>
              <a:off x="742589" y="1085410"/>
              <a:ext cx="3809698" cy="364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5" name="Google Shape;65;p15"/>
            <p:cNvSpPr/>
            <p:nvPr/>
          </p:nvSpPr>
          <p:spPr>
            <a:xfrm>
              <a:off x="2152635" y="3546148"/>
              <a:ext cx="870915" cy="1160742"/>
            </a:xfrm>
            <a:custGeom>
              <a:avLst/>
              <a:gdLst/>
              <a:ahLst/>
              <a:cxnLst/>
              <a:rect l="l" t="t" r="r" b="b"/>
              <a:pathLst>
                <a:path w="37658" h="50190" extrusionOk="0">
                  <a:moveTo>
                    <a:pt x="25623" y="0"/>
                  </a:moveTo>
                  <a:lnTo>
                    <a:pt x="1" y="14874"/>
                  </a:lnTo>
                  <a:cubicBezTo>
                    <a:pt x="6934" y="20969"/>
                    <a:pt x="12036" y="31190"/>
                    <a:pt x="12021" y="39813"/>
                  </a:cubicBezTo>
                  <a:cubicBezTo>
                    <a:pt x="12005" y="44880"/>
                    <a:pt x="10232" y="48463"/>
                    <a:pt x="7352" y="50153"/>
                  </a:cubicBezTo>
                  <a:lnTo>
                    <a:pt x="7352" y="50153"/>
                  </a:lnTo>
                  <a:lnTo>
                    <a:pt x="32928" y="35300"/>
                  </a:lnTo>
                  <a:cubicBezTo>
                    <a:pt x="35828" y="33609"/>
                    <a:pt x="37627" y="30027"/>
                    <a:pt x="37642" y="24939"/>
                  </a:cubicBezTo>
                  <a:cubicBezTo>
                    <a:pt x="37658" y="16301"/>
                    <a:pt x="32555" y="6095"/>
                    <a:pt x="25623" y="0"/>
                  </a:cubicBezTo>
                  <a:close/>
                  <a:moveTo>
                    <a:pt x="7352" y="50153"/>
                  </a:moveTo>
                  <a:lnTo>
                    <a:pt x="7290" y="50189"/>
                  </a:lnTo>
                  <a:cubicBezTo>
                    <a:pt x="7311" y="50177"/>
                    <a:pt x="7332" y="50165"/>
                    <a:pt x="7352" y="50153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6" name="Google Shape;66;p15"/>
            <p:cNvSpPr/>
            <p:nvPr/>
          </p:nvSpPr>
          <p:spPr>
            <a:xfrm>
              <a:off x="1796457" y="2965222"/>
              <a:ext cx="983913" cy="924917"/>
            </a:xfrm>
            <a:custGeom>
              <a:avLst/>
              <a:gdLst/>
              <a:ahLst/>
              <a:cxnLst/>
              <a:rect l="l" t="t" r="r" b="b"/>
              <a:pathLst>
                <a:path w="42544" h="39993" extrusionOk="0">
                  <a:moveTo>
                    <a:pt x="27202" y="1"/>
                  </a:moveTo>
                  <a:cubicBezTo>
                    <a:pt x="26646" y="1"/>
                    <a:pt x="26118" y="72"/>
                    <a:pt x="25623" y="211"/>
                  </a:cubicBezTo>
                  <a:lnTo>
                    <a:pt x="1" y="15100"/>
                  </a:lnTo>
                  <a:cubicBezTo>
                    <a:pt x="496" y="14961"/>
                    <a:pt x="1024" y="14890"/>
                    <a:pt x="1580" y="14890"/>
                  </a:cubicBezTo>
                  <a:cubicBezTo>
                    <a:pt x="3009" y="14890"/>
                    <a:pt x="4620" y="15358"/>
                    <a:pt x="6329" y="16341"/>
                  </a:cubicBezTo>
                  <a:cubicBezTo>
                    <a:pt x="12176" y="19722"/>
                    <a:pt x="16906" y="27911"/>
                    <a:pt x="16891" y="34642"/>
                  </a:cubicBezTo>
                  <a:cubicBezTo>
                    <a:pt x="16891" y="36906"/>
                    <a:pt x="16348" y="38721"/>
                    <a:pt x="15402" y="39993"/>
                  </a:cubicBezTo>
                  <a:lnTo>
                    <a:pt x="41024" y="25104"/>
                  </a:lnTo>
                  <a:cubicBezTo>
                    <a:pt x="41970" y="23832"/>
                    <a:pt x="42512" y="22017"/>
                    <a:pt x="42512" y="19753"/>
                  </a:cubicBezTo>
                  <a:cubicBezTo>
                    <a:pt x="42543" y="13022"/>
                    <a:pt x="37813" y="4832"/>
                    <a:pt x="31950" y="1451"/>
                  </a:cubicBezTo>
                  <a:cubicBezTo>
                    <a:pt x="30242" y="469"/>
                    <a:pt x="28630" y="1"/>
                    <a:pt x="27202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7" name="Google Shape;67;p15"/>
            <p:cNvSpPr/>
            <p:nvPr/>
          </p:nvSpPr>
          <p:spPr>
            <a:xfrm>
              <a:off x="-79833" y="2141994"/>
              <a:ext cx="965967" cy="432127"/>
            </a:xfrm>
            <a:custGeom>
              <a:avLst/>
              <a:gdLst/>
              <a:ahLst/>
              <a:cxnLst/>
              <a:rect l="l" t="t" r="r" b="b"/>
              <a:pathLst>
                <a:path w="41768" h="18685" extrusionOk="0">
                  <a:moveTo>
                    <a:pt x="31034" y="0"/>
                  </a:moveTo>
                  <a:cubicBezTo>
                    <a:pt x="29026" y="0"/>
                    <a:pt x="27204" y="477"/>
                    <a:pt x="25638" y="1391"/>
                  </a:cubicBezTo>
                  <a:lnTo>
                    <a:pt x="1" y="16280"/>
                  </a:lnTo>
                  <a:cubicBezTo>
                    <a:pt x="1568" y="15369"/>
                    <a:pt x="3386" y="14895"/>
                    <a:pt x="5391" y="14895"/>
                  </a:cubicBezTo>
                  <a:cubicBezTo>
                    <a:pt x="8166" y="14895"/>
                    <a:pt x="11296" y="15804"/>
                    <a:pt x="14610" y="17722"/>
                  </a:cubicBezTo>
                  <a:cubicBezTo>
                    <a:pt x="15122" y="18017"/>
                    <a:pt x="15650" y="18343"/>
                    <a:pt x="16161" y="18684"/>
                  </a:cubicBezTo>
                  <a:lnTo>
                    <a:pt x="41768" y="3779"/>
                  </a:lnTo>
                  <a:cubicBezTo>
                    <a:pt x="41271" y="3438"/>
                    <a:pt x="40744" y="3112"/>
                    <a:pt x="40217" y="2818"/>
                  </a:cubicBezTo>
                  <a:cubicBezTo>
                    <a:pt x="36920" y="904"/>
                    <a:pt x="33800" y="0"/>
                    <a:pt x="31034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8" name="Google Shape;68;p15"/>
            <p:cNvSpPr/>
            <p:nvPr/>
          </p:nvSpPr>
          <p:spPr>
            <a:xfrm>
              <a:off x="505186" y="1851173"/>
              <a:ext cx="1150335" cy="452132"/>
            </a:xfrm>
            <a:custGeom>
              <a:avLst/>
              <a:gdLst/>
              <a:ahLst/>
              <a:cxnLst/>
              <a:rect l="l" t="t" r="r" b="b"/>
              <a:pathLst>
                <a:path w="49740" h="19550" extrusionOk="0">
                  <a:moveTo>
                    <a:pt x="16" y="17167"/>
                  </a:moveTo>
                  <a:cubicBezTo>
                    <a:pt x="11" y="17170"/>
                    <a:pt x="6" y="17173"/>
                    <a:pt x="1" y="17176"/>
                  </a:cubicBezTo>
                  <a:lnTo>
                    <a:pt x="16" y="17167"/>
                  </a:lnTo>
                  <a:close/>
                  <a:moveTo>
                    <a:pt x="34527" y="1"/>
                  </a:moveTo>
                  <a:cubicBezTo>
                    <a:pt x="31213" y="1"/>
                    <a:pt x="28207" y="783"/>
                    <a:pt x="25622" y="2287"/>
                  </a:cubicBezTo>
                  <a:lnTo>
                    <a:pt x="16" y="17167"/>
                  </a:lnTo>
                  <a:lnTo>
                    <a:pt x="16" y="17167"/>
                  </a:lnTo>
                  <a:cubicBezTo>
                    <a:pt x="2595" y="15670"/>
                    <a:pt x="5593" y="14891"/>
                    <a:pt x="8898" y="14891"/>
                  </a:cubicBezTo>
                  <a:cubicBezTo>
                    <a:pt x="13481" y="14891"/>
                    <a:pt x="18653" y="16389"/>
                    <a:pt x="24118" y="19549"/>
                  </a:cubicBezTo>
                  <a:lnTo>
                    <a:pt x="49740" y="4645"/>
                  </a:lnTo>
                  <a:cubicBezTo>
                    <a:pt x="44278" y="1495"/>
                    <a:pt x="39108" y="1"/>
                    <a:pt x="34527" y="1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69" name="Google Shape;69;p15"/>
            <p:cNvSpPr/>
            <p:nvPr/>
          </p:nvSpPr>
          <p:spPr>
            <a:xfrm>
              <a:off x="1062939" y="1958945"/>
              <a:ext cx="1326100" cy="1355494"/>
            </a:xfrm>
            <a:custGeom>
              <a:avLst/>
              <a:gdLst/>
              <a:ahLst/>
              <a:cxnLst/>
              <a:rect l="l" t="t" r="r" b="b"/>
              <a:pathLst>
                <a:path w="57340" h="58611" extrusionOk="0">
                  <a:moveTo>
                    <a:pt x="25623" y="0"/>
                  </a:moveTo>
                  <a:lnTo>
                    <a:pt x="1" y="14889"/>
                  </a:lnTo>
                  <a:cubicBezTo>
                    <a:pt x="14564" y="23296"/>
                    <a:pt x="26956" y="41023"/>
                    <a:pt x="31718" y="58611"/>
                  </a:cubicBezTo>
                  <a:lnTo>
                    <a:pt x="57340" y="43722"/>
                  </a:lnTo>
                  <a:cubicBezTo>
                    <a:pt x="52578" y="26134"/>
                    <a:pt x="40186" y="8406"/>
                    <a:pt x="25623" y="0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0" name="Google Shape;70;p15"/>
            <p:cNvSpPr/>
            <p:nvPr/>
          </p:nvSpPr>
          <p:spPr>
            <a:xfrm>
              <a:off x="-219011" y="2195580"/>
              <a:ext cx="2650026" cy="2536519"/>
            </a:xfrm>
            <a:custGeom>
              <a:avLst/>
              <a:gdLst/>
              <a:ahLst/>
              <a:cxnLst/>
              <a:rect l="l" t="t" r="r" b="b"/>
              <a:pathLst>
                <a:path w="114586" h="109678" extrusionOk="0">
                  <a:moveTo>
                    <a:pt x="40215" y="0"/>
                  </a:moveTo>
                  <a:cubicBezTo>
                    <a:pt x="31129" y="0"/>
                    <a:pt x="24360" y="5890"/>
                    <a:pt x="22164" y="16367"/>
                  </a:cubicBezTo>
                  <a:cubicBezTo>
                    <a:pt x="21652" y="16026"/>
                    <a:pt x="21140" y="15700"/>
                    <a:pt x="20613" y="15390"/>
                  </a:cubicBezTo>
                  <a:cubicBezTo>
                    <a:pt x="17309" y="13485"/>
                    <a:pt x="14185" y="12582"/>
                    <a:pt x="11416" y="12582"/>
                  </a:cubicBezTo>
                  <a:cubicBezTo>
                    <a:pt x="4696" y="12582"/>
                    <a:pt x="69" y="17900"/>
                    <a:pt x="47" y="27115"/>
                  </a:cubicBezTo>
                  <a:cubicBezTo>
                    <a:pt x="1" y="40128"/>
                    <a:pt x="9151" y="55979"/>
                    <a:pt x="20489" y="62524"/>
                  </a:cubicBezTo>
                  <a:lnTo>
                    <a:pt x="98331" y="107455"/>
                  </a:lnTo>
                  <a:cubicBezTo>
                    <a:pt x="100940" y="108963"/>
                    <a:pt x="103408" y="109678"/>
                    <a:pt x="105595" y="109678"/>
                  </a:cubicBezTo>
                  <a:cubicBezTo>
                    <a:pt x="110896" y="109678"/>
                    <a:pt x="114548" y="105480"/>
                    <a:pt x="114570" y="98211"/>
                  </a:cubicBezTo>
                  <a:cubicBezTo>
                    <a:pt x="114585" y="89588"/>
                    <a:pt x="109483" y="79367"/>
                    <a:pt x="102550" y="73272"/>
                  </a:cubicBezTo>
                  <a:cubicBezTo>
                    <a:pt x="103480" y="72000"/>
                    <a:pt x="104039" y="70185"/>
                    <a:pt x="104039" y="67921"/>
                  </a:cubicBezTo>
                  <a:cubicBezTo>
                    <a:pt x="104054" y="61190"/>
                    <a:pt x="99324" y="53001"/>
                    <a:pt x="93461" y="49620"/>
                  </a:cubicBezTo>
                  <a:cubicBezTo>
                    <a:pt x="91764" y="48637"/>
                    <a:pt x="90147" y="48169"/>
                    <a:pt x="88715" y="48169"/>
                  </a:cubicBezTo>
                  <a:cubicBezTo>
                    <a:pt x="88158" y="48169"/>
                    <a:pt x="87629" y="48240"/>
                    <a:pt x="87133" y="48379"/>
                  </a:cubicBezTo>
                  <a:cubicBezTo>
                    <a:pt x="82372" y="30791"/>
                    <a:pt x="69995" y="13064"/>
                    <a:pt x="55432" y="4657"/>
                  </a:cubicBezTo>
                  <a:cubicBezTo>
                    <a:pt x="49964" y="1497"/>
                    <a:pt x="44795" y="0"/>
                    <a:pt x="40215" y="0"/>
                  </a:cubicBez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71" name="Google Shape;71;p15"/>
          <p:cNvSpPr/>
          <p:nvPr/>
        </p:nvSpPr>
        <p:spPr>
          <a:xfrm>
            <a:off x="3781575" y="411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2" name="Google Shape;72;p15"/>
          <p:cNvSpPr/>
          <p:nvPr/>
        </p:nvSpPr>
        <p:spPr>
          <a:xfrm>
            <a:off x="3781575" y="3903475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73" name="Google Shape;73;p15"/>
          <p:cNvSpPr/>
          <p:nvPr/>
        </p:nvSpPr>
        <p:spPr>
          <a:xfrm>
            <a:off x="4324500" y="2157450"/>
            <a:ext cx="828600" cy="828600"/>
          </a:xfrm>
          <a:prstGeom prst="ellipse">
            <a:avLst/>
          </a:prstGeom>
          <a:solidFill>
            <a:schemeClr val="lt1"/>
          </a:solidFill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74" name="Google Shape;74;p15"/>
          <p:cNvGrpSpPr/>
          <p:nvPr/>
        </p:nvGrpSpPr>
        <p:grpSpPr>
          <a:xfrm>
            <a:off x="4027179" y="4160454"/>
            <a:ext cx="457191" cy="413228"/>
            <a:chOff x="6099375" y="2456075"/>
            <a:chExt cx="337684" cy="314194"/>
          </a:xfrm>
        </p:grpSpPr>
        <p:sp>
          <p:nvSpPr>
            <p:cNvPr id="75" name="Google Shape;75;p15"/>
            <p:cNvSpPr/>
            <p:nvPr/>
          </p:nvSpPr>
          <p:spPr>
            <a:xfrm>
              <a:off x="6099375" y="2456075"/>
              <a:ext cx="337684" cy="314194"/>
            </a:xfrm>
            <a:custGeom>
              <a:avLst/>
              <a:gdLst/>
              <a:ahLst/>
              <a:cxnLst/>
              <a:rect l="l" t="t" r="r" b="b"/>
              <a:pathLst>
                <a:path w="10609" h="9871" extrusionOk="0">
                  <a:moveTo>
                    <a:pt x="322" y="5025"/>
                  </a:moveTo>
                  <a:cubicBezTo>
                    <a:pt x="536" y="5227"/>
                    <a:pt x="857" y="5418"/>
                    <a:pt x="1274" y="5585"/>
                  </a:cubicBezTo>
                  <a:cubicBezTo>
                    <a:pt x="2048" y="5882"/>
                    <a:pt x="3060" y="6049"/>
                    <a:pt x="4143" y="6049"/>
                  </a:cubicBezTo>
                  <a:lnTo>
                    <a:pt x="4417" y="6049"/>
                  </a:lnTo>
                  <a:cubicBezTo>
                    <a:pt x="4429" y="6061"/>
                    <a:pt x="4465" y="6073"/>
                    <a:pt x="4477" y="6097"/>
                  </a:cubicBezTo>
                  <a:lnTo>
                    <a:pt x="4905" y="6347"/>
                  </a:lnTo>
                  <a:cubicBezTo>
                    <a:pt x="4894" y="6466"/>
                    <a:pt x="4882" y="6585"/>
                    <a:pt x="4882" y="6692"/>
                  </a:cubicBezTo>
                  <a:cubicBezTo>
                    <a:pt x="4882" y="6811"/>
                    <a:pt x="4894" y="6930"/>
                    <a:pt x="4905" y="7025"/>
                  </a:cubicBezTo>
                  <a:lnTo>
                    <a:pt x="4477" y="7287"/>
                  </a:lnTo>
                  <a:cubicBezTo>
                    <a:pt x="4405" y="7323"/>
                    <a:pt x="4358" y="7382"/>
                    <a:pt x="4346" y="7466"/>
                  </a:cubicBezTo>
                  <a:cubicBezTo>
                    <a:pt x="4322" y="7537"/>
                    <a:pt x="4322" y="7609"/>
                    <a:pt x="4370" y="7680"/>
                  </a:cubicBezTo>
                  <a:lnTo>
                    <a:pt x="4608" y="8085"/>
                  </a:lnTo>
                  <a:cubicBezTo>
                    <a:pt x="4564" y="8081"/>
                    <a:pt x="4517" y="8080"/>
                    <a:pt x="4467" y="8080"/>
                  </a:cubicBezTo>
                  <a:cubicBezTo>
                    <a:pt x="4368" y="8080"/>
                    <a:pt x="4263" y="8085"/>
                    <a:pt x="4167" y="8085"/>
                  </a:cubicBezTo>
                  <a:cubicBezTo>
                    <a:pt x="3120" y="8085"/>
                    <a:pt x="2143" y="7942"/>
                    <a:pt x="1393" y="7656"/>
                  </a:cubicBezTo>
                  <a:cubicBezTo>
                    <a:pt x="714" y="7406"/>
                    <a:pt x="322" y="7061"/>
                    <a:pt x="322" y="6728"/>
                  </a:cubicBezTo>
                  <a:lnTo>
                    <a:pt x="322" y="5025"/>
                  </a:lnTo>
                  <a:close/>
                  <a:moveTo>
                    <a:pt x="4132" y="1"/>
                  </a:moveTo>
                  <a:cubicBezTo>
                    <a:pt x="3048" y="1"/>
                    <a:pt x="2036" y="167"/>
                    <a:pt x="1262" y="465"/>
                  </a:cubicBezTo>
                  <a:cubicBezTo>
                    <a:pt x="441" y="774"/>
                    <a:pt x="0" y="1215"/>
                    <a:pt x="0" y="1691"/>
                  </a:cubicBezTo>
                  <a:lnTo>
                    <a:pt x="0" y="6751"/>
                  </a:lnTo>
                  <a:cubicBezTo>
                    <a:pt x="0" y="7228"/>
                    <a:pt x="441" y="7656"/>
                    <a:pt x="1262" y="7966"/>
                  </a:cubicBezTo>
                  <a:cubicBezTo>
                    <a:pt x="2036" y="8264"/>
                    <a:pt x="3048" y="8430"/>
                    <a:pt x="4132" y="8430"/>
                  </a:cubicBezTo>
                  <a:cubicBezTo>
                    <a:pt x="4346" y="8430"/>
                    <a:pt x="4548" y="8430"/>
                    <a:pt x="4763" y="8418"/>
                  </a:cubicBezTo>
                  <a:lnTo>
                    <a:pt x="5025" y="8871"/>
                  </a:lnTo>
                  <a:cubicBezTo>
                    <a:pt x="5072" y="8954"/>
                    <a:pt x="5132" y="8990"/>
                    <a:pt x="5203" y="9014"/>
                  </a:cubicBezTo>
                  <a:cubicBezTo>
                    <a:pt x="5227" y="9018"/>
                    <a:pt x="5252" y="9020"/>
                    <a:pt x="5278" y="9020"/>
                  </a:cubicBezTo>
                  <a:cubicBezTo>
                    <a:pt x="5329" y="9020"/>
                    <a:pt x="5382" y="9010"/>
                    <a:pt x="5429" y="8978"/>
                  </a:cubicBezTo>
                  <a:lnTo>
                    <a:pt x="5858" y="8728"/>
                  </a:lnTo>
                  <a:cubicBezTo>
                    <a:pt x="6037" y="8871"/>
                    <a:pt x="6251" y="8990"/>
                    <a:pt x="6465" y="9085"/>
                  </a:cubicBezTo>
                  <a:lnTo>
                    <a:pt x="6465" y="9573"/>
                  </a:lnTo>
                  <a:cubicBezTo>
                    <a:pt x="6465" y="9740"/>
                    <a:pt x="6608" y="9871"/>
                    <a:pt x="6763" y="9871"/>
                  </a:cubicBezTo>
                  <a:lnTo>
                    <a:pt x="8108" y="9871"/>
                  </a:lnTo>
                  <a:cubicBezTo>
                    <a:pt x="8275" y="9871"/>
                    <a:pt x="8406" y="9740"/>
                    <a:pt x="8406" y="9573"/>
                  </a:cubicBezTo>
                  <a:lnTo>
                    <a:pt x="8406" y="9085"/>
                  </a:lnTo>
                  <a:cubicBezTo>
                    <a:pt x="8632" y="8990"/>
                    <a:pt x="8823" y="8871"/>
                    <a:pt x="9013" y="8728"/>
                  </a:cubicBezTo>
                  <a:lnTo>
                    <a:pt x="9442" y="8978"/>
                  </a:lnTo>
                  <a:cubicBezTo>
                    <a:pt x="9497" y="9010"/>
                    <a:pt x="9548" y="9020"/>
                    <a:pt x="9596" y="9020"/>
                  </a:cubicBezTo>
                  <a:cubicBezTo>
                    <a:pt x="9620" y="9020"/>
                    <a:pt x="9644" y="9018"/>
                    <a:pt x="9668" y="9014"/>
                  </a:cubicBezTo>
                  <a:cubicBezTo>
                    <a:pt x="9739" y="8990"/>
                    <a:pt x="9799" y="8930"/>
                    <a:pt x="9847" y="8871"/>
                  </a:cubicBezTo>
                  <a:lnTo>
                    <a:pt x="10513" y="7716"/>
                  </a:lnTo>
                  <a:cubicBezTo>
                    <a:pt x="10561" y="7597"/>
                    <a:pt x="10561" y="7525"/>
                    <a:pt x="10549" y="7442"/>
                  </a:cubicBezTo>
                  <a:cubicBezTo>
                    <a:pt x="10537" y="7371"/>
                    <a:pt x="10478" y="7311"/>
                    <a:pt x="10406" y="7263"/>
                  </a:cubicBezTo>
                  <a:lnTo>
                    <a:pt x="9978" y="7013"/>
                  </a:lnTo>
                  <a:cubicBezTo>
                    <a:pt x="9989" y="6894"/>
                    <a:pt x="10013" y="6775"/>
                    <a:pt x="10013" y="6668"/>
                  </a:cubicBezTo>
                  <a:cubicBezTo>
                    <a:pt x="10013" y="6549"/>
                    <a:pt x="10001" y="6430"/>
                    <a:pt x="9978" y="6335"/>
                  </a:cubicBezTo>
                  <a:lnTo>
                    <a:pt x="10406" y="6073"/>
                  </a:lnTo>
                  <a:cubicBezTo>
                    <a:pt x="10549" y="6001"/>
                    <a:pt x="10609" y="5823"/>
                    <a:pt x="10513" y="5680"/>
                  </a:cubicBezTo>
                  <a:lnTo>
                    <a:pt x="10311" y="5323"/>
                  </a:lnTo>
                  <a:cubicBezTo>
                    <a:pt x="10280" y="5268"/>
                    <a:pt x="10228" y="5239"/>
                    <a:pt x="10176" y="5239"/>
                  </a:cubicBezTo>
                  <a:cubicBezTo>
                    <a:pt x="10148" y="5239"/>
                    <a:pt x="10121" y="5247"/>
                    <a:pt x="10097" y="5263"/>
                  </a:cubicBezTo>
                  <a:cubicBezTo>
                    <a:pt x="10025" y="5299"/>
                    <a:pt x="9989" y="5394"/>
                    <a:pt x="10037" y="5466"/>
                  </a:cubicBezTo>
                  <a:lnTo>
                    <a:pt x="10228" y="5811"/>
                  </a:lnTo>
                  <a:lnTo>
                    <a:pt x="9727" y="6108"/>
                  </a:lnTo>
                  <a:cubicBezTo>
                    <a:pt x="9668" y="6132"/>
                    <a:pt x="9632" y="6216"/>
                    <a:pt x="9656" y="6275"/>
                  </a:cubicBezTo>
                  <a:cubicBezTo>
                    <a:pt x="9680" y="6406"/>
                    <a:pt x="9680" y="6537"/>
                    <a:pt x="9680" y="6668"/>
                  </a:cubicBezTo>
                  <a:cubicBezTo>
                    <a:pt x="9680" y="6811"/>
                    <a:pt x="9668" y="6942"/>
                    <a:pt x="9656" y="7073"/>
                  </a:cubicBezTo>
                  <a:cubicBezTo>
                    <a:pt x="9632" y="7132"/>
                    <a:pt x="9668" y="7204"/>
                    <a:pt x="9727" y="7240"/>
                  </a:cubicBezTo>
                  <a:lnTo>
                    <a:pt x="10228" y="7537"/>
                  </a:lnTo>
                  <a:lnTo>
                    <a:pt x="9573" y="8668"/>
                  </a:lnTo>
                  <a:lnTo>
                    <a:pt x="9073" y="8371"/>
                  </a:lnTo>
                  <a:cubicBezTo>
                    <a:pt x="9045" y="8354"/>
                    <a:pt x="9015" y="8345"/>
                    <a:pt x="8986" y="8345"/>
                  </a:cubicBezTo>
                  <a:cubicBezTo>
                    <a:pt x="8952" y="8345"/>
                    <a:pt x="8920" y="8357"/>
                    <a:pt x="8894" y="8383"/>
                  </a:cubicBezTo>
                  <a:cubicBezTo>
                    <a:pt x="8680" y="8561"/>
                    <a:pt x="8442" y="8692"/>
                    <a:pt x="8192" y="8787"/>
                  </a:cubicBezTo>
                  <a:cubicBezTo>
                    <a:pt x="8132" y="8799"/>
                    <a:pt x="8084" y="8859"/>
                    <a:pt x="8084" y="8930"/>
                  </a:cubicBezTo>
                  <a:lnTo>
                    <a:pt x="8084" y="9514"/>
                  </a:lnTo>
                  <a:lnTo>
                    <a:pt x="6775" y="9514"/>
                  </a:lnTo>
                  <a:lnTo>
                    <a:pt x="6775" y="8930"/>
                  </a:lnTo>
                  <a:cubicBezTo>
                    <a:pt x="6775" y="8871"/>
                    <a:pt x="6739" y="8811"/>
                    <a:pt x="6679" y="8787"/>
                  </a:cubicBezTo>
                  <a:cubicBezTo>
                    <a:pt x="6418" y="8692"/>
                    <a:pt x="6179" y="8561"/>
                    <a:pt x="5977" y="8383"/>
                  </a:cubicBezTo>
                  <a:cubicBezTo>
                    <a:pt x="5951" y="8357"/>
                    <a:pt x="5919" y="8345"/>
                    <a:pt x="5885" y="8345"/>
                  </a:cubicBezTo>
                  <a:cubicBezTo>
                    <a:pt x="5856" y="8345"/>
                    <a:pt x="5826" y="8354"/>
                    <a:pt x="5798" y="8371"/>
                  </a:cubicBezTo>
                  <a:lnTo>
                    <a:pt x="5286" y="8668"/>
                  </a:lnTo>
                  <a:lnTo>
                    <a:pt x="4632" y="7537"/>
                  </a:lnTo>
                  <a:lnTo>
                    <a:pt x="5144" y="7240"/>
                  </a:lnTo>
                  <a:cubicBezTo>
                    <a:pt x="5203" y="7204"/>
                    <a:pt x="5227" y="7132"/>
                    <a:pt x="5215" y="7073"/>
                  </a:cubicBezTo>
                  <a:cubicBezTo>
                    <a:pt x="5191" y="6942"/>
                    <a:pt x="5191" y="6811"/>
                    <a:pt x="5191" y="6668"/>
                  </a:cubicBezTo>
                  <a:cubicBezTo>
                    <a:pt x="5191" y="6537"/>
                    <a:pt x="5203" y="6406"/>
                    <a:pt x="5215" y="6275"/>
                  </a:cubicBezTo>
                  <a:cubicBezTo>
                    <a:pt x="5227" y="6216"/>
                    <a:pt x="5203" y="6132"/>
                    <a:pt x="5144" y="6108"/>
                  </a:cubicBezTo>
                  <a:lnTo>
                    <a:pt x="4632" y="5811"/>
                  </a:lnTo>
                  <a:lnTo>
                    <a:pt x="5286" y="4680"/>
                  </a:lnTo>
                  <a:lnTo>
                    <a:pt x="5798" y="4977"/>
                  </a:lnTo>
                  <a:cubicBezTo>
                    <a:pt x="5825" y="4988"/>
                    <a:pt x="5854" y="4994"/>
                    <a:pt x="5883" y="4994"/>
                  </a:cubicBezTo>
                  <a:cubicBezTo>
                    <a:pt x="5917" y="4994"/>
                    <a:pt x="5951" y="4985"/>
                    <a:pt x="5977" y="4965"/>
                  </a:cubicBezTo>
                  <a:cubicBezTo>
                    <a:pt x="6179" y="4787"/>
                    <a:pt x="6418" y="4644"/>
                    <a:pt x="6679" y="4561"/>
                  </a:cubicBezTo>
                  <a:cubicBezTo>
                    <a:pt x="6739" y="4549"/>
                    <a:pt x="6775" y="4489"/>
                    <a:pt x="6775" y="4406"/>
                  </a:cubicBezTo>
                  <a:lnTo>
                    <a:pt x="6775" y="3834"/>
                  </a:lnTo>
                  <a:lnTo>
                    <a:pt x="8084" y="3834"/>
                  </a:lnTo>
                  <a:lnTo>
                    <a:pt x="8084" y="4406"/>
                  </a:lnTo>
                  <a:cubicBezTo>
                    <a:pt x="8084" y="4465"/>
                    <a:pt x="8132" y="4525"/>
                    <a:pt x="8192" y="4561"/>
                  </a:cubicBezTo>
                  <a:cubicBezTo>
                    <a:pt x="8442" y="4644"/>
                    <a:pt x="8680" y="4787"/>
                    <a:pt x="8894" y="4965"/>
                  </a:cubicBezTo>
                  <a:cubicBezTo>
                    <a:pt x="8920" y="4985"/>
                    <a:pt x="8954" y="4994"/>
                    <a:pt x="8988" y="4994"/>
                  </a:cubicBezTo>
                  <a:cubicBezTo>
                    <a:pt x="9017" y="4994"/>
                    <a:pt x="9046" y="4988"/>
                    <a:pt x="9073" y="4977"/>
                  </a:cubicBezTo>
                  <a:lnTo>
                    <a:pt x="9573" y="4680"/>
                  </a:lnTo>
                  <a:lnTo>
                    <a:pt x="9716" y="4906"/>
                  </a:lnTo>
                  <a:cubicBezTo>
                    <a:pt x="9740" y="4955"/>
                    <a:pt x="9793" y="4982"/>
                    <a:pt x="9847" y="4982"/>
                  </a:cubicBezTo>
                  <a:cubicBezTo>
                    <a:pt x="9871" y="4982"/>
                    <a:pt x="9896" y="4977"/>
                    <a:pt x="9918" y="4965"/>
                  </a:cubicBezTo>
                  <a:cubicBezTo>
                    <a:pt x="9989" y="4918"/>
                    <a:pt x="10025" y="4823"/>
                    <a:pt x="9978" y="4751"/>
                  </a:cubicBezTo>
                  <a:lnTo>
                    <a:pt x="9847" y="4513"/>
                  </a:lnTo>
                  <a:cubicBezTo>
                    <a:pt x="9798" y="4424"/>
                    <a:pt x="9699" y="4367"/>
                    <a:pt x="9592" y="4367"/>
                  </a:cubicBezTo>
                  <a:cubicBezTo>
                    <a:pt x="9542" y="4367"/>
                    <a:pt x="9491" y="4379"/>
                    <a:pt x="9442" y="4406"/>
                  </a:cubicBezTo>
                  <a:lnTo>
                    <a:pt x="9013" y="4668"/>
                  </a:lnTo>
                  <a:cubicBezTo>
                    <a:pt x="8835" y="4513"/>
                    <a:pt x="8620" y="4394"/>
                    <a:pt x="8406" y="4311"/>
                  </a:cubicBezTo>
                  <a:lnTo>
                    <a:pt x="8406" y="3811"/>
                  </a:lnTo>
                  <a:cubicBezTo>
                    <a:pt x="8406" y="3727"/>
                    <a:pt x="8358" y="3632"/>
                    <a:pt x="8299" y="3596"/>
                  </a:cubicBezTo>
                  <a:lnTo>
                    <a:pt x="8299" y="1656"/>
                  </a:lnTo>
                  <a:cubicBezTo>
                    <a:pt x="8299" y="1060"/>
                    <a:pt x="7596" y="536"/>
                    <a:pt x="6394" y="239"/>
                  </a:cubicBezTo>
                  <a:cubicBezTo>
                    <a:pt x="6384" y="237"/>
                    <a:pt x="6375" y="237"/>
                    <a:pt x="6365" y="237"/>
                  </a:cubicBezTo>
                  <a:cubicBezTo>
                    <a:pt x="6284" y="237"/>
                    <a:pt x="6225" y="283"/>
                    <a:pt x="6203" y="358"/>
                  </a:cubicBezTo>
                  <a:cubicBezTo>
                    <a:pt x="6179" y="453"/>
                    <a:pt x="6227" y="524"/>
                    <a:pt x="6322" y="560"/>
                  </a:cubicBezTo>
                  <a:cubicBezTo>
                    <a:pt x="7346" y="810"/>
                    <a:pt x="7989" y="1239"/>
                    <a:pt x="7989" y="1667"/>
                  </a:cubicBezTo>
                  <a:cubicBezTo>
                    <a:pt x="7989" y="2001"/>
                    <a:pt x="7596" y="2346"/>
                    <a:pt x="6918" y="2596"/>
                  </a:cubicBezTo>
                  <a:cubicBezTo>
                    <a:pt x="6179" y="2882"/>
                    <a:pt x="5203" y="3025"/>
                    <a:pt x="4143" y="3025"/>
                  </a:cubicBezTo>
                  <a:cubicBezTo>
                    <a:pt x="3703" y="3025"/>
                    <a:pt x="3262" y="3001"/>
                    <a:pt x="2846" y="2941"/>
                  </a:cubicBezTo>
                  <a:cubicBezTo>
                    <a:pt x="2833" y="2938"/>
                    <a:pt x="2821" y="2936"/>
                    <a:pt x="2809" y="2936"/>
                  </a:cubicBezTo>
                  <a:cubicBezTo>
                    <a:pt x="2742" y="2936"/>
                    <a:pt x="2687" y="2991"/>
                    <a:pt x="2667" y="3072"/>
                  </a:cubicBezTo>
                  <a:cubicBezTo>
                    <a:pt x="2655" y="3156"/>
                    <a:pt x="2715" y="3239"/>
                    <a:pt x="2810" y="3251"/>
                  </a:cubicBezTo>
                  <a:cubicBezTo>
                    <a:pt x="3239" y="3311"/>
                    <a:pt x="3679" y="3334"/>
                    <a:pt x="4143" y="3334"/>
                  </a:cubicBezTo>
                  <a:cubicBezTo>
                    <a:pt x="5227" y="3334"/>
                    <a:pt x="6239" y="3168"/>
                    <a:pt x="7013" y="2870"/>
                  </a:cubicBezTo>
                  <a:cubicBezTo>
                    <a:pt x="7430" y="2715"/>
                    <a:pt x="7763" y="2525"/>
                    <a:pt x="7965" y="2310"/>
                  </a:cubicBezTo>
                  <a:lnTo>
                    <a:pt x="7965" y="3525"/>
                  </a:lnTo>
                  <a:lnTo>
                    <a:pt x="6751" y="3525"/>
                  </a:lnTo>
                  <a:cubicBezTo>
                    <a:pt x="6584" y="3525"/>
                    <a:pt x="6453" y="3668"/>
                    <a:pt x="6453" y="3822"/>
                  </a:cubicBezTo>
                  <a:lnTo>
                    <a:pt x="6453" y="4323"/>
                  </a:lnTo>
                  <a:cubicBezTo>
                    <a:pt x="6227" y="4406"/>
                    <a:pt x="6037" y="4525"/>
                    <a:pt x="5846" y="4680"/>
                  </a:cubicBezTo>
                  <a:lnTo>
                    <a:pt x="5406" y="4418"/>
                  </a:lnTo>
                  <a:cubicBezTo>
                    <a:pt x="5360" y="4395"/>
                    <a:pt x="5315" y="4387"/>
                    <a:pt x="5270" y="4387"/>
                  </a:cubicBezTo>
                  <a:cubicBezTo>
                    <a:pt x="5243" y="4387"/>
                    <a:pt x="5217" y="4390"/>
                    <a:pt x="5191" y="4394"/>
                  </a:cubicBezTo>
                  <a:cubicBezTo>
                    <a:pt x="5108" y="4406"/>
                    <a:pt x="5048" y="4465"/>
                    <a:pt x="5013" y="4525"/>
                  </a:cubicBezTo>
                  <a:lnTo>
                    <a:pt x="4334" y="5692"/>
                  </a:lnTo>
                  <a:cubicBezTo>
                    <a:pt x="4322" y="5704"/>
                    <a:pt x="4322" y="5716"/>
                    <a:pt x="4322" y="5727"/>
                  </a:cubicBezTo>
                  <a:lnTo>
                    <a:pt x="4132" y="5727"/>
                  </a:lnTo>
                  <a:cubicBezTo>
                    <a:pt x="3084" y="5727"/>
                    <a:pt x="2107" y="5585"/>
                    <a:pt x="1357" y="5299"/>
                  </a:cubicBezTo>
                  <a:cubicBezTo>
                    <a:pt x="679" y="5049"/>
                    <a:pt x="286" y="4704"/>
                    <a:pt x="286" y="4382"/>
                  </a:cubicBezTo>
                  <a:lnTo>
                    <a:pt x="286" y="2322"/>
                  </a:lnTo>
                  <a:cubicBezTo>
                    <a:pt x="643" y="2668"/>
                    <a:pt x="1274" y="2965"/>
                    <a:pt x="2131" y="3144"/>
                  </a:cubicBezTo>
                  <a:lnTo>
                    <a:pt x="2167" y="3144"/>
                  </a:lnTo>
                  <a:cubicBezTo>
                    <a:pt x="2238" y="3144"/>
                    <a:pt x="2298" y="3096"/>
                    <a:pt x="2322" y="3025"/>
                  </a:cubicBezTo>
                  <a:cubicBezTo>
                    <a:pt x="2334" y="2930"/>
                    <a:pt x="2286" y="2858"/>
                    <a:pt x="2203" y="2846"/>
                  </a:cubicBezTo>
                  <a:cubicBezTo>
                    <a:pt x="1036" y="2596"/>
                    <a:pt x="298" y="2132"/>
                    <a:pt x="298" y="1667"/>
                  </a:cubicBezTo>
                  <a:cubicBezTo>
                    <a:pt x="298" y="1346"/>
                    <a:pt x="679" y="1001"/>
                    <a:pt x="1369" y="751"/>
                  </a:cubicBezTo>
                  <a:cubicBezTo>
                    <a:pt x="2096" y="465"/>
                    <a:pt x="3072" y="322"/>
                    <a:pt x="4132" y="322"/>
                  </a:cubicBezTo>
                  <a:cubicBezTo>
                    <a:pt x="4667" y="322"/>
                    <a:pt x="5191" y="358"/>
                    <a:pt x="5679" y="441"/>
                  </a:cubicBezTo>
                  <a:cubicBezTo>
                    <a:pt x="5687" y="442"/>
                    <a:pt x="5695" y="443"/>
                    <a:pt x="5703" y="443"/>
                  </a:cubicBezTo>
                  <a:cubicBezTo>
                    <a:pt x="5786" y="443"/>
                    <a:pt x="5847" y="385"/>
                    <a:pt x="5858" y="298"/>
                  </a:cubicBezTo>
                  <a:cubicBezTo>
                    <a:pt x="5870" y="215"/>
                    <a:pt x="5810" y="143"/>
                    <a:pt x="5727" y="120"/>
                  </a:cubicBezTo>
                  <a:cubicBezTo>
                    <a:pt x="5215" y="36"/>
                    <a:pt x="4679" y="1"/>
                    <a:pt x="4132" y="1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6" name="Google Shape;76;p15"/>
            <p:cNvSpPr/>
            <p:nvPr/>
          </p:nvSpPr>
          <p:spPr>
            <a:xfrm>
              <a:off x="6306652" y="2638748"/>
              <a:ext cx="59904" cy="59522"/>
            </a:xfrm>
            <a:custGeom>
              <a:avLst/>
              <a:gdLst/>
              <a:ahLst/>
              <a:cxnLst/>
              <a:rect l="l" t="t" r="r" b="b"/>
              <a:pathLst>
                <a:path w="1882" h="1870" extrusionOk="0">
                  <a:moveTo>
                    <a:pt x="941" y="310"/>
                  </a:moveTo>
                  <a:cubicBezTo>
                    <a:pt x="1287" y="310"/>
                    <a:pt x="1561" y="596"/>
                    <a:pt x="1561" y="929"/>
                  </a:cubicBezTo>
                  <a:cubicBezTo>
                    <a:pt x="1561" y="1274"/>
                    <a:pt x="1287" y="1560"/>
                    <a:pt x="941" y="1560"/>
                  </a:cubicBezTo>
                  <a:cubicBezTo>
                    <a:pt x="596" y="1560"/>
                    <a:pt x="310" y="1274"/>
                    <a:pt x="310" y="929"/>
                  </a:cubicBezTo>
                  <a:cubicBezTo>
                    <a:pt x="310" y="596"/>
                    <a:pt x="596" y="310"/>
                    <a:pt x="941" y="310"/>
                  </a:cubicBezTo>
                  <a:close/>
                  <a:moveTo>
                    <a:pt x="941" y="0"/>
                  </a:moveTo>
                  <a:cubicBezTo>
                    <a:pt x="418" y="0"/>
                    <a:pt x="1" y="417"/>
                    <a:pt x="1" y="929"/>
                  </a:cubicBezTo>
                  <a:cubicBezTo>
                    <a:pt x="1" y="1453"/>
                    <a:pt x="418" y="1870"/>
                    <a:pt x="941" y="1870"/>
                  </a:cubicBezTo>
                  <a:cubicBezTo>
                    <a:pt x="1465" y="1870"/>
                    <a:pt x="1882" y="1453"/>
                    <a:pt x="1882" y="929"/>
                  </a:cubicBezTo>
                  <a:cubicBezTo>
                    <a:pt x="1882" y="417"/>
                    <a:pt x="1465" y="0"/>
                    <a:pt x="941" y="0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77" name="Google Shape;77;p15"/>
          <p:cNvGrpSpPr/>
          <p:nvPr/>
        </p:nvGrpSpPr>
        <p:grpSpPr>
          <a:xfrm>
            <a:off x="4035853" y="612421"/>
            <a:ext cx="320042" cy="426717"/>
            <a:chOff x="5194002" y="1511297"/>
            <a:chExt cx="259605" cy="346024"/>
          </a:xfrm>
        </p:grpSpPr>
        <p:sp>
          <p:nvSpPr>
            <p:cNvPr id="78" name="Google Shape;78;p15"/>
            <p:cNvSpPr/>
            <p:nvPr/>
          </p:nvSpPr>
          <p:spPr>
            <a:xfrm>
              <a:off x="5216729" y="1543636"/>
              <a:ext cx="169431" cy="159436"/>
            </a:xfrm>
            <a:custGeom>
              <a:avLst/>
              <a:gdLst/>
              <a:ahLst/>
              <a:cxnLst/>
              <a:rect l="l" t="t" r="r" b="b"/>
              <a:pathLst>
                <a:path w="5323" h="5009" extrusionOk="0">
                  <a:moveTo>
                    <a:pt x="3353" y="0"/>
                  </a:moveTo>
                  <a:cubicBezTo>
                    <a:pt x="2568" y="0"/>
                    <a:pt x="1788" y="303"/>
                    <a:pt x="1203" y="901"/>
                  </a:cubicBezTo>
                  <a:cubicBezTo>
                    <a:pt x="96" y="1997"/>
                    <a:pt x="0" y="3747"/>
                    <a:pt x="965" y="4949"/>
                  </a:cubicBezTo>
                  <a:cubicBezTo>
                    <a:pt x="1001" y="4997"/>
                    <a:pt x="1036" y="5009"/>
                    <a:pt x="1084" y="5009"/>
                  </a:cubicBezTo>
                  <a:cubicBezTo>
                    <a:pt x="1120" y="5009"/>
                    <a:pt x="1155" y="4985"/>
                    <a:pt x="1191" y="4973"/>
                  </a:cubicBezTo>
                  <a:cubicBezTo>
                    <a:pt x="1262" y="4914"/>
                    <a:pt x="1262" y="4830"/>
                    <a:pt x="1215" y="4759"/>
                  </a:cubicBezTo>
                  <a:cubicBezTo>
                    <a:pt x="358" y="3664"/>
                    <a:pt x="441" y="2104"/>
                    <a:pt x="1429" y="1127"/>
                  </a:cubicBezTo>
                  <a:cubicBezTo>
                    <a:pt x="1957" y="594"/>
                    <a:pt x="2658" y="324"/>
                    <a:pt x="3362" y="324"/>
                  </a:cubicBezTo>
                  <a:cubicBezTo>
                    <a:pt x="3961" y="324"/>
                    <a:pt x="4562" y="519"/>
                    <a:pt x="5061" y="913"/>
                  </a:cubicBezTo>
                  <a:cubicBezTo>
                    <a:pt x="5091" y="939"/>
                    <a:pt x="5127" y="951"/>
                    <a:pt x="5162" y="951"/>
                  </a:cubicBezTo>
                  <a:cubicBezTo>
                    <a:pt x="5208" y="951"/>
                    <a:pt x="5253" y="930"/>
                    <a:pt x="5287" y="889"/>
                  </a:cubicBezTo>
                  <a:cubicBezTo>
                    <a:pt x="5323" y="806"/>
                    <a:pt x="5311" y="711"/>
                    <a:pt x="5251" y="663"/>
                  </a:cubicBezTo>
                  <a:cubicBezTo>
                    <a:pt x="4693" y="220"/>
                    <a:pt x="4021" y="0"/>
                    <a:pt x="3353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79" name="Google Shape;79;p15"/>
            <p:cNvSpPr/>
            <p:nvPr/>
          </p:nvSpPr>
          <p:spPr>
            <a:xfrm>
              <a:off x="5194002" y="1511297"/>
              <a:ext cx="259605" cy="346024"/>
            </a:xfrm>
            <a:custGeom>
              <a:avLst/>
              <a:gdLst/>
              <a:ahLst/>
              <a:cxnLst/>
              <a:rect l="l" t="t" r="r" b="b"/>
              <a:pathLst>
                <a:path w="8156" h="10871" extrusionOk="0">
                  <a:moveTo>
                    <a:pt x="4060" y="322"/>
                  </a:moveTo>
                  <a:cubicBezTo>
                    <a:pt x="6132" y="322"/>
                    <a:pt x="7822" y="2001"/>
                    <a:pt x="7822" y="4084"/>
                  </a:cubicBezTo>
                  <a:cubicBezTo>
                    <a:pt x="7822" y="4977"/>
                    <a:pt x="7632" y="5894"/>
                    <a:pt x="7227" y="6763"/>
                  </a:cubicBezTo>
                  <a:cubicBezTo>
                    <a:pt x="6918" y="7466"/>
                    <a:pt x="6477" y="8168"/>
                    <a:pt x="5906" y="8823"/>
                  </a:cubicBezTo>
                  <a:cubicBezTo>
                    <a:pt x="5120" y="9740"/>
                    <a:pt x="4310" y="10335"/>
                    <a:pt x="4060" y="10537"/>
                  </a:cubicBezTo>
                  <a:cubicBezTo>
                    <a:pt x="3810" y="10359"/>
                    <a:pt x="3000" y="9763"/>
                    <a:pt x="2215" y="8835"/>
                  </a:cubicBezTo>
                  <a:cubicBezTo>
                    <a:pt x="1643" y="8180"/>
                    <a:pt x="1203" y="7477"/>
                    <a:pt x="893" y="6787"/>
                  </a:cubicBezTo>
                  <a:cubicBezTo>
                    <a:pt x="488" y="5906"/>
                    <a:pt x="298" y="5001"/>
                    <a:pt x="298" y="4084"/>
                  </a:cubicBezTo>
                  <a:cubicBezTo>
                    <a:pt x="298" y="2024"/>
                    <a:pt x="1976" y="322"/>
                    <a:pt x="4060" y="322"/>
                  </a:cubicBezTo>
                  <a:close/>
                  <a:moveTo>
                    <a:pt x="4072" y="0"/>
                  </a:moveTo>
                  <a:cubicBezTo>
                    <a:pt x="1834" y="0"/>
                    <a:pt x="0" y="1822"/>
                    <a:pt x="0" y="4072"/>
                  </a:cubicBezTo>
                  <a:cubicBezTo>
                    <a:pt x="0" y="5025"/>
                    <a:pt x="202" y="5977"/>
                    <a:pt x="619" y="6894"/>
                  </a:cubicBezTo>
                  <a:cubicBezTo>
                    <a:pt x="953" y="7632"/>
                    <a:pt x="1405" y="8359"/>
                    <a:pt x="1988" y="9025"/>
                  </a:cubicBezTo>
                  <a:cubicBezTo>
                    <a:pt x="2977" y="10192"/>
                    <a:pt x="3941" y="10835"/>
                    <a:pt x="3989" y="10847"/>
                  </a:cubicBezTo>
                  <a:cubicBezTo>
                    <a:pt x="4012" y="10859"/>
                    <a:pt x="4048" y="10871"/>
                    <a:pt x="4072" y="10871"/>
                  </a:cubicBezTo>
                  <a:cubicBezTo>
                    <a:pt x="4108" y="10871"/>
                    <a:pt x="4132" y="10859"/>
                    <a:pt x="4167" y="10847"/>
                  </a:cubicBezTo>
                  <a:cubicBezTo>
                    <a:pt x="4203" y="10811"/>
                    <a:pt x="5179" y="10168"/>
                    <a:pt x="6156" y="9025"/>
                  </a:cubicBezTo>
                  <a:cubicBezTo>
                    <a:pt x="6739" y="8347"/>
                    <a:pt x="7203" y="7632"/>
                    <a:pt x="7525" y="6894"/>
                  </a:cubicBezTo>
                  <a:cubicBezTo>
                    <a:pt x="7942" y="5977"/>
                    <a:pt x="8156" y="5025"/>
                    <a:pt x="8156" y="4072"/>
                  </a:cubicBezTo>
                  <a:cubicBezTo>
                    <a:pt x="8156" y="1822"/>
                    <a:pt x="6322" y="0"/>
                    <a:pt x="4072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0" name="Google Shape;80;p15"/>
            <p:cNvSpPr/>
            <p:nvPr/>
          </p:nvSpPr>
          <p:spPr>
            <a:xfrm>
              <a:off x="5296304" y="1607105"/>
              <a:ext cx="55002" cy="17156"/>
            </a:xfrm>
            <a:custGeom>
              <a:avLst/>
              <a:gdLst/>
              <a:ahLst/>
              <a:cxnLst/>
              <a:rect l="l" t="t" r="r" b="b"/>
              <a:pathLst>
                <a:path w="1728" h="539" extrusionOk="0">
                  <a:moveTo>
                    <a:pt x="629" y="0"/>
                  </a:moveTo>
                  <a:cubicBezTo>
                    <a:pt x="478" y="0"/>
                    <a:pt x="312" y="15"/>
                    <a:pt x="132" y="50"/>
                  </a:cubicBezTo>
                  <a:cubicBezTo>
                    <a:pt x="60" y="62"/>
                    <a:pt x="1" y="122"/>
                    <a:pt x="1" y="217"/>
                  </a:cubicBezTo>
                  <a:lnTo>
                    <a:pt x="1" y="384"/>
                  </a:lnTo>
                  <a:cubicBezTo>
                    <a:pt x="1" y="467"/>
                    <a:pt x="72" y="538"/>
                    <a:pt x="156" y="538"/>
                  </a:cubicBezTo>
                  <a:cubicBezTo>
                    <a:pt x="251" y="538"/>
                    <a:pt x="322" y="467"/>
                    <a:pt x="322" y="384"/>
                  </a:cubicBezTo>
                  <a:lnTo>
                    <a:pt x="322" y="348"/>
                  </a:lnTo>
                  <a:cubicBezTo>
                    <a:pt x="437" y="332"/>
                    <a:pt x="543" y="325"/>
                    <a:pt x="640" y="325"/>
                  </a:cubicBezTo>
                  <a:cubicBezTo>
                    <a:pt x="833" y="325"/>
                    <a:pt x="989" y="352"/>
                    <a:pt x="1108" y="384"/>
                  </a:cubicBezTo>
                  <a:cubicBezTo>
                    <a:pt x="1322" y="443"/>
                    <a:pt x="1441" y="515"/>
                    <a:pt x="1441" y="515"/>
                  </a:cubicBezTo>
                  <a:cubicBezTo>
                    <a:pt x="1465" y="527"/>
                    <a:pt x="1501" y="538"/>
                    <a:pt x="1525" y="538"/>
                  </a:cubicBezTo>
                  <a:cubicBezTo>
                    <a:pt x="1572" y="538"/>
                    <a:pt x="1632" y="515"/>
                    <a:pt x="1668" y="467"/>
                  </a:cubicBezTo>
                  <a:cubicBezTo>
                    <a:pt x="1727" y="396"/>
                    <a:pt x="1691" y="300"/>
                    <a:pt x="1620" y="241"/>
                  </a:cubicBezTo>
                  <a:cubicBezTo>
                    <a:pt x="1591" y="231"/>
                    <a:pt x="1235" y="0"/>
                    <a:pt x="629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1" name="Google Shape;81;p15"/>
            <p:cNvSpPr/>
            <p:nvPr/>
          </p:nvSpPr>
          <p:spPr>
            <a:xfrm>
              <a:off x="5260686" y="1576103"/>
              <a:ext cx="169813" cy="162970"/>
            </a:xfrm>
            <a:custGeom>
              <a:avLst/>
              <a:gdLst/>
              <a:ahLst/>
              <a:cxnLst/>
              <a:rect l="l" t="t" r="r" b="b"/>
              <a:pathLst>
                <a:path w="5335" h="5120" extrusionOk="0">
                  <a:moveTo>
                    <a:pt x="3191" y="322"/>
                  </a:moveTo>
                  <a:lnTo>
                    <a:pt x="3191" y="1108"/>
                  </a:lnTo>
                  <a:cubicBezTo>
                    <a:pt x="3191" y="1250"/>
                    <a:pt x="3156" y="1381"/>
                    <a:pt x="3096" y="1501"/>
                  </a:cubicBezTo>
                  <a:lnTo>
                    <a:pt x="3037" y="1620"/>
                  </a:lnTo>
                  <a:cubicBezTo>
                    <a:pt x="3025" y="1631"/>
                    <a:pt x="3025" y="1667"/>
                    <a:pt x="3025" y="1691"/>
                  </a:cubicBezTo>
                  <a:lnTo>
                    <a:pt x="3025" y="2036"/>
                  </a:lnTo>
                  <a:cubicBezTo>
                    <a:pt x="3025" y="2322"/>
                    <a:pt x="2918" y="2584"/>
                    <a:pt x="2715" y="2786"/>
                  </a:cubicBezTo>
                  <a:cubicBezTo>
                    <a:pt x="2501" y="2977"/>
                    <a:pt x="2239" y="3084"/>
                    <a:pt x="1953" y="3084"/>
                  </a:cubicBezTo>
                  <a:cubicBezTo>
                    <a:pt x="1382" y="3048"/>
                    <a:pt x="941" y="2572"/>
                    <a:pt x="941" y="1989"/>
                  </a:cubicBezTo>
                  <a:lnTo>
                    <a:pt x="941" y="1691"/>
                  </a:lnTo>
                  <a:cubicBezTo>
                    <a:pt x="941" y="1667"/>
                    <a:pt x="941" y="1655"/>
                    <a:pt x="929" y="1620"/>
                  </a:cubicBezTo>
                  <a:lnTo>
                    <a:pt x="870" y="1501"/>
                  </a:lnTo>
                  <a:cubicBezTo>
                    <a:pt x="798" y="1381"/>
                    <a:pt x="774" y="1250"/>
                    <a:pt x="774" y="1108"/>
                  </a:cubicBezTo>
                  <a:cubicBezTo>
                    <a:pt x="774" y="679"/>
                    <a:pt x="1132" y="322"/>
                    <a:pt x="1560" y="322"/>
                  </a:cubicBezTo>
                  <a:close/>
                  <a:moveTo>
                    <a:pt x="2489" y="3286"/>
                  </a:moveTo>
                  <a:lnTo>
                    <a:pt x="2489" y="3513"/>
                  </a:lnTo>
                  <a:cubicBezTo>
                    <a:pt x="2489" y="3560"/>
                    <a:pt x="2489" y="3596"/>
                    <a:pt x="2501" y="3644"/>
                  </a:cubicBezTo>
                  <a:lnTo>
                    <a:pt x="1965" y="4048"/>
                  </a:lnTo>
                  <a:lnTo>
                    <a:pt x="1429" y="3644"/>
                  </a:lnTo>
                  <a:cubicBezTo>
                    <a:pt x="1441" y="3596"/>
                    <a:pt x="1441" y="3548"/>
                    <a:pt x="1441" y="3513"/>
                  </a:cubicBezTo>
                  <a:lnTo>
                    <a:pt x="1441" y="3286"/>
                  </a:lnTo>
                  <a:cubicBezTo>
                    <a:pt x="1596" y="3346"/>
                    <a:pt x="1751" y="3394"/>
                    <a:pt x="1917" y="3394"/>
                  </a:cubicBezTo>
                  <a:lnTo>
                    <a:pt x="1965" y="3394"/>
                  </a:lnTo>
                  <a:cubicBezTo>
                    <a:pt x="2144" y="3394"/>
                    <a:pt x="2322" y="3358"/>
                    <a:pt x="2489" y="3286"/>
                  </a:cubicBezTo>
                  <a:close/>
                  <a:moveTo>
                    <a:pt x="1251" y="3917"/>
                  </a:moveTo>
                  <a:lnTo>
                    <a:pt x="1822" y="4346"/>
                  </a:lnTo>
                  <a:lnTo>
                    <a:pt x="1822" y="4775"/>
                  </a:lnTo>
                  <a:cubicBezTo>
                    <a:pt x="1322" y="4751"/>
                    <a:pt x="834" y="4584"/>
                    <a:pt x="405" y="4287"/>
                  </a:cubicBezTo>
                  <a:cubicBezTo>
                    <a:pt x="429" y="4251"/>
                    <a:pt x="477" y="4227"/>
                    <a:pt x="513" y="4215"/>
                  </a:cubicBezTo>
                  <a:lnTo>
                    <a:pt x="1132" y="3965"/>
                  </a:lnTo>
                  <a:cubicBezTo>
                    <a:pt x="1179" y="3953"/>
                    <a:pt x="1227" y="3929"/>
                    <a:pt x="1251" y="3917"/>
                  </a:cubicBezTo>
                  <a:close/>
                  <a:moveTo>
                    <a:pt x="2691" y="3894"/>
                  </a:moveTo>
                  <a:cubicBezTo>
                    <a:pt x="2727" y="3929"/>
                    <a:pt x="2775" y="3941"/>
                    <a:pt x="2810" y="3953"/>
                  </a:cubicBezTo>
                  <a:lnTo>
                    <a:pt x="3572" y="4239"/>
                  </a:lnTo>
                  <a:cubicBezTo>
                    <a:pt x="3144" y="4572"/>
                    <a:pt x="2656" y="4751"/>
                    <a:pt x="2132" y="4775"/>
                  </a:cubicBezTo>
                  <a:lnTo>
                    <a:pt x="2132" y="4334"/>
                  </a:lnTo>
                  <a:lnTo>
                    <a:pt x="2691" y="3894"/>
                  </a:lnTo>
                  <a:close/>
                  <a:moveTo>
                    <a:pt x="1572" y="0"/>
                  </a:moveTo>
                  <a:cubicBezTo>
                    <a:pt x="965" y="0"/>
                    <a:pt x="465" y="488"/>
                    <a:pt x="465" y="1108"/>
                  </a:cubicBezTo>
                  <a:cubicBezTo>
                    <a:pt x="465" y="1286"/>
                    <a:pt x="501" y="1489"/>
                    <a:pt x="584" y="1655"/>
                  </a:cubicBezTo>
                  <a:lnTo>
                    <a:pt x="620" y="1739"/>
                  </a:lnTo>
                  <a:lnTo>
                    <a:pt x="620" y="1989"/>
                  </a:lnTo>
                  <a:cubicBezTo>
                    <a:pt x="620" y="2429"/>
                    <a:pt x="822" y="2822"/>
                    <a:pt x="1132" y="3096"/>
                  </a:cubicBezTo>
                  <a:lnTo>
                    <a:pt x="1132" y="3525"/>
                  </a:lnTo>
                  <a:cubicBezTo>
                    <a:pt x="1132" y="3596"/>
                    <a:pt x="1084" y="3667"/>
                    <a:pt x="1013" y="3691"/>
                  </a:cubicBezTo>
                  <a:lnTo>
                    <a:pt x="382" y="3929"/>
                  </a:lnTo>
                  <a:cubicBezTo>
                    <a:pt x="227" y="3989"/>
                    <a:pt x="84" y="4108"/>
                    <a:pt x="24" y="4275"/>
                  </a:cubicBezTo>
                  <a:cubicBezTo>
                    <a:pt x="1" y="4334"/>
                    <a:pt x="12" y="4418"/>
                    <a:pt x="72" y="4465"/>
                  </a:cubicBezTo>
                  <a:cubicBezTo>
                    <a:pt x="620" y="4906"/>
                    <a:pt x="1298" y="5120"/>
                    <a:pt x="1965" y="5120"/>
                  </a:cubicBezTo>
                  <a:cubicBezTo>
                    <a:pt x="2751" y="5120"/>
                    <a:pt x="3525" y="4822"/>
                    <a:pt x="4120" y="4227"/>
                  </a:cubicBezTo>
                  <a:cubicBezTo>
                    <a:pt x="5227" y="3108"/>
                    <a:pt x="5335" y="1370"/>
                    <a:pt x="4370" y="143"/>
                  </a:cubicBezTo>
                  <a:cubicBezTo>
                    <a:pt x="4337" y="104"/>
                    <a:pt x="4297" y="86"/>
                    <a:pt x="4256" y="86"/>
                  </a:cubicBezTo>
                  <a:cubicBezTo>
                    <a:pt x="4222" y="86"/>
                    <a:pt x="4188" y="98"/>
                    <a:pt x="4156" y="119"/>
                  </a:cubicBezTo>
                  <a:cubicBezTo>
                    <a:pt x="4072" y="179"/>
                    <a:pt x="4072" y="262"/>
                    <a:pt x="4120" y="346"/>
                  </a:cubicBezTo>
                  <a:cubicBezTo>
                    <a:pt x="4989" y="1429"/>
                    <a:pt x="4894" y="2989"/>
                    <a:pt x="3918" y="3965"/>
                  </a:cubicBezTo>
                  <a:lnTo>
                    <a:pt x="3858" y="4025"/>
                  </a:lnTo>
                  <a:cubicBezTo>
                    <a:pt x="3822" y="4013"/>
                    <a:pt x="3775" y="3989"/>
                    <a:pt x="3751" y="3989"/>
                  </a:cubicBezTo>
                  <a:lnTo>
                    <a:pt x="2941" y="3691"/>
                  </a:lnTo>
                  <a:cubicBezTo>
                    <a:pt x="2870" y="3656"/>
                    <a:pt x="2822" y="3596"/>
                    <a:pt x="2822" y="3525"/>
                  </a:cubicBezTo>
                  <a:lnTo>
                    <a:pt x="2822" y="3120"/>
                  </a:lnTo>
                  <a:cubicBezTo>
                    <a:pt x="2858" y="3096"/>
                    <a:pt x="2906" y="3060"/>
                    <a:pt x="2929" y="3036"/>
                  </a:cubicBezTo>
                  <a:cubicBezTo>
                    <a:pt x="3203" y="2774"/>
                    <a:pt x="3346" y="2441"/>
                    <a:pt x="3346" y="2060"/>
                  </a:cubicBezTo>
                  <a:lnTo>
                    <a:pt x="3346" y="1762"/>
                  </a:lnTo>
                  <a:lnTo>
                    <a:pt x="3394" y="1679"/>
                  </a:lnTo>
                  <a:cubicBezTo>
                    <a:pt x="3465" y="1512"/>
                    <a:pt x="3513" y="1334"/>
                    <a:pt x="3513" y="1143"/>
                  </a:cubicBezTo>
                  <a:lnTo>
                    <a:pt x="3513" y="167"/>
                  </a:lnTo>
                  <a:cubicBezTo>
                    <a:pt x="3513" y="72"/>
                    <a:pt x="3441" y="0"/>
                    <a:pt x="3346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grpSp>
        <p:nvGrpSpPr>
          <p:cNvPr id="82" name="Google Shape;82;p15"/>
          <p:cNvGrpSpPr/>
          <p:nvPr/>
        </p:nvGrpSpPr>
        <p:grpSpPr>
          <a:xfrm>
            <a:off x="4518529" y="2356906"/>
            <a:ext cx="440523" cy="429754"/>
            <a:chOff x="7582302" y="1499934"/>
            <a:chExt cx="369133" cy="360411"/>
          </a:xfrm>
        </p:grpSpPr>
        <p:sp>
          <p:nvSpPr>
            <p:cNvPr id="83" name="Google Shape;83;p15"/>
            <p:cNvSpPr/>
            <p:nvPr/>
          </p:nvSpPr>
          <p:spPr>
            <a:xfrm>
              <a:off x="7582302" y="1499934"/>
              <a:ext cx="369133" cy="360411"/>
            </a:xfrm>
            <a:custGeom>
              <a:avLst/>
              <a:gdLst/>
              <a:ahLst/>
              <a:cxnLst/>
              <a:rect l="l" t="t" r="r" b="b"/>
              <a:pathLst>
                <a:path w="11597" h="11323" extrusionOk="0">
                  <a:moveTo>
                    <a:pt x="7204" y="595"/>
                  </a:moveTo>
                  <a:cubicBezTo>
                    <a:pt x="7418" y="595"/>
                    <a:pt x="7573" y="738"/>
                    <a:pt x="7608" y="917"/>
                  </a:cubicBezTo>
                  <a:cubicBezTo>
                    <a:pt x="7608" y="941"/>
                    <a:pt x="7620" y="976"/>
                    <a:pt x="7620" y="1000"/>
                  </a:cubicBezTo>
                  <a:lnTo>
                    <a:pt x="7620" y="1750"/>
                  </a:lnTo>
                  <a:lnTo>
                    <a:pt x="3322" y="1750"/>
                  </a:lnTo>
                  <a:lnTo>
                    <a:pt x="3322" y="1631"/>
                  </a:lnTo>
                  <a:cubicBezTo>
                    <a:pt x="3322" y="1227"/>
                    <a:pt x="3191" y="869"/>
                    <a:pt x="2953" y="595"/>
                  </a:cubicBezTo>
                  <a:close/>
                  <a:moveTo>
                    <a:pt x="1667" y="310"/>
                  </a:moveTo>
                  <a:cubicBezTo>
                    <a:pt x="2405" y="310"/>
                    <a:pt x="3001" y="905"/>
                    <a:pt x="3001" y="1631"/>
                  </a:cubicBezTo>
                  <a:cubicBezTo>
                    <a:pt x="3001" y="2358"/>
                    <a:pt x="2405" y="2953"/>
                    <a:pt x="1667" y="2953"/>
                  </a:cubicBezTo>
                  <a:cubicBezTo>
                    <a:pt x="941" y="2953"/>
                    <a:pt x="346" y="2358"/>
                    <a:pt x="346" y="1631"/>
                  </a:cubicBezTo>
                  <a:cubicBezTo>
                    <a:pt x="346" y="905"/>
                    <a:pt x="941" y="310"/>
                    <a:pt x="1667" y="310"/>
                  </a:cubicBezTo>
                  <a:close/>
                  <a:moveTo>
                    <a:pt x="7644" y="9775"/>
                  </a:moveTo>
                  <a:lnTo>
                    <a:pt x="7644" y="10513"/>
                  </a:lnTo>
                  <a:cubicBezTo>
                    <a:pt x="7644" y="10549"/>
                    <a:pt x="7644" y="10573"/>
                    <a:pt x="7620" y="10609"/>
                  </a:cubicBezTo>
                  <a:cubicBezTo>
                    <a:pt x="7585" y="10799"/>
                    <a:pt x="7418" y="10930"/>
                    <a:pt x="7227" y="10930"/>
                  </a:cubicBezTo>
                  <a:lnTo>
                    <a:pt x="2358" y="10930"/>
                  </a:lnTo>
                  <a:cubicBezTo>
                    <a:pt x="2131" y="10930"/>
                    <a:pt x="1941" y="10740"/>
                    <a:pt x="1941" y="10513"/>
                  </a:cubicBezTo>
                  <a:lnTo>
                    <a:pt x="1941" y="9775"/>
                  </a:lnTo>
                  <a:close/>
                  <a:moveTo>
                    <a:pt x="1667" y="0"/>
                  </a:moveTo>
                  <a:cubicBezTo>
                    <a:pt x="750" y="0"/>
                    <a:pt x="0" y="738"/>
                    <a:pt x="0" y="1667"/>
                  </a:cubicBezTo>
                  <a:cubicBezTo>
                    <a:pt x="0" y="2560"/>
                    <a:pt x="715" y="3298"/>
                    <a:pt x="1608" y="3334"/>
                  </a:cubicBezTo>
                  <a:lnTo>
                    <a:pt x="1608" y="4917"/>
                  </a:lnTo>
                  <a:cubicBezTo>
                    <a:pt x="1608" y="5013"/>
                    <a:pt x="1691" y="5084"/>
                    <a:pt x="1774" y="5084"/>
                  </a:cubicBezTo>
                  <a:cubicBezTo>
                    <a:pt x="1858" y="5084"/>
                    <a:pt x="1941" y="5013"/>
                    <a:pt x="1941" y="4917"/>
                  </a:cubicBezTo>
                  <a:lnTo>
                    <a:pt x="1941" y="3310"/>
                  </a:lnTo>
                  <a:cubicBezTo>
                    <a:pt x="2572" y="3203"/>
                    <a:pt x="3096" y="2739"/>
                    <a:pt x="3263" y="2119"/>
                  </a:cubicBezTo>
                  <a:lnTo>
                    <a:pt x="7644" y="2119"/>
                  </a:lnTo>
                  <a:lnTo>
                    <a:pt x="7644" y="3489"/>
                  </a:lnTo>
                  <a:lnTo>
                    <a:pt x="4929" y="3489"/>
                  </a:lnTo>
                  <a:lnTo>
                    <a:pt x="4929" y="2905"/>
                  </a:lnTo>
                  <a:cubicBezTo>
                    <a:pt x="4929" y="2822"/>
                    <a:pt x="4858" y="2751"/>
                    <a:pt x="4763" y="2751"/>
                  </a:cubicBezTo>
                  <a:cubicBezTo>
                    <a:pt x="4679" y="2751"/>
                    <a:pt x="4608" y="2822"/>
                    <a:pt x="4608" y="2905"/>
                  </a:cubicBezTo>
                  <a:lnTo>
                    <a:pt x="4608" y="3882"/>
                  </a:lnTo>
                  <a:lnTo>
                    <a:pt x="4608" y="7715"/>
                  </a:lnTo>
                  <a:lnTo>
                    <a:pt x="4608" y="8692"/>
                  </a:lnTo>
                  <a:cubicBezTo>
                    <a:pt x="4608" y="8775"/>
                    <a:pt x="4679" y="8847"/>
                    <a:pt x="4763" y="8847"/>
                  </a:cubicBezTo>
                  <a:cubicBezTo>
                    <a:pt x="4858" y="8847"/>
                    <a:pt x="4929" y="8775"/>
                    <a:pt x="4929" y="8692"/>
                  </a:cubicBezTo>
                  <a:lnTo>
                    <a:pt x="4929" y="8096"/>
                  </a:lnTo>
                  <a:lnTo>
                    <a:pt x="7644" y="8096"/>
                  </a:lnTo>
                  <a:lnTo>
                    <a:pt x="7644" y="9478"/>
                  </a:lnTo>
                  <a:lnTo>
                    <a:pt x="1941" y="9478"/>
                  </a:lnTo>
                  <a:lnTo>
                    <a:pt x="1941" y="5668"/>
                  </a:lnTo>
                  <a:cubicBezTo>
                    <a:pt x="1941" y="5572"/>
                    <a:pt x="1870" y="5501"/>
                    <a:pt x="1774" y="5501"/>
                  </a:cubicBezTo>
                  <a:cubicBezTo>
                    <a:pt x="1691" y="5501"/>
                    <a:pt x="1608" y="5572"/>
                    <a:pt x="1608" y="5668"/>
                  </a:cubicBezTo>
                  <a:lnTo>
                    <a:pt x="1608" y="9656"/>
                  </a:lnTo>
                  <a:lnTo>
                    <a:pt x="1608" y="10561"/>
                  </a:lnTo>
                  <a:cubicBezTo>
                    <a:pt x="1608" y="10978"/>
                    <a:pt x="1953" y="11323"/>
                    <a:pt x="2370" y="11323"/>
                  </a:cubicBezTo>
                  <a:lnTo>
                    <a:pt x="7239" y="11323"/>
                  </a:lnTo>
                  <a:cubicBezTo>
                    <a:pt x="7620" y="11323"/>
                    <a:pt x="7954" y="11025"/>
                    <a:pt x="8001" y="10632"/>
                  </a:cubicBezTo>
                  <a:lnTo>
                    <a:pt x="8001" y="10561"/>
                  </a:lnTo>
                  <a:lnTo>
                    <a:pt x="8001" y="9656"/>
                  </a:lnTo>
                  <a:lnTo>
                    <a:pt x="8001" y="8096"/>
                  </a:lnTo>
                  <a:lnTo>
                    <a:pt x="9025" y="8096"/>
                  </a:lnTo>
                  <a:cubicBezTo>
                    <a:pt x="9109" y="8096"/>
                    <a:pt x="9192" y="8013"/>
                    <a:pt x="9192" y="7930"/>
                  </a:cubicBezTo>
                  <a:cubicBezTo>
                    <a:pt x="9192" y="7834"/>
                    <a:pt x="9109" y="7763"/>
                    <a:pt x="9025" y="7763"/>
                  </a:cubicBezTo>
                  <a:lnTo>
                    <a:pt x="4977" y="7763"/>
                  </a:lnTo>
                  <a:cubicBezTo>
                    <a:pt x="4965" y="7763"/>
                    <a:pt x="4941" y="7751"/>
                    <a:pt x="4941" y="7727"/>
                  </a:cubicBezTo>
                  <a:lnTo>
                    <a:pt x="4941" y="3894"/>
                  </a:lnTo>
                  <a:cubicBezTo>
                    <a:pt x="4941" y="3882"/>
                    <a:pt x="4965" y="3858"/>
                    <a:pt x="4977" y="3858"/>
                  </a:cubicBezTo>
                  <a:lnTo>
                    <a:pt x="11228" y="3858"/>
                  </a:lnTo>
                  <a:cubicBezTo>
                    <a:pt x="11240" y="3858"/>
                    <a:pt x="11252" y="3882"/>
                    <a:pt x="11252" y="3894"/>
                  </a:cubicBezTo>
                  <a:lnTo>
                    <a:pt x="11252" y="7727"/>
                  </a:lnTo>
                  <a:cubicBezTo>
                    <a:pt x="11252" y="7751"/>
                    <a:pt x="11240" y="7763"/>
                    <a:pt x="11228" y="7763"/>
                  </a:cubicBezTo>
                  <a:lnTo>
                    <a:pt x="9763" y="7763"/>
                  </a:lnTo>
                  <a:cubicBezTo>
                    <a:pt x="9680" y="7763"/>
                    <a:pt x="9609" y="7834"/>
                    <a:pt x="9609" y="7930"/>
                  </a:cubicBezTo>
                  <a:cubicBezTo>
                    <a:pt x="9609" y="8013"/>
                    <a:pt x="9680" y="8096"/>
                    <a:pt x="9763" y="8096"/>
                  </a:cubicBezTo>
                  <a:lnTo>
                    <a:pt x="11228" y="8096"/>
                  </a:lnTo>
                  <a:cubicBezTo>
                    <a:pt x="11430" y="8096"/>
                    <a:pt x="11597" y="7930"/>
                    <a:pt x="11597" y="7715"/>
                  </a:cubicBezTo>
                  <a:lnTo>
                    <a:pt x="11597" y="3882"/>
                  </a:lnTo>
                  <a:cubicBezTo>
                    <a:pt x="11585" y="3632"/>
                    <a:pt x="11418" y="3465"/>
                    <a:pt x="11216" y="3465"/>
                  </a:cubicBezTo>
                  <a:lnTo>
                    <a:pt x="7977" y="3465"/>
                  </a:lnTo>
                  <a:lnTo>
                    <a:pt x="7977" y="1929"/>
                  </a:lnTo>
                  <a:lnTo>
                    <a:pt x="7977" y="1024"/>
                  </a:lnTo>
                  <a:lnTo>
                    <a:pt x="7977" y="953"/>
                  </a:lnTo>
                  <a:cubicBezTo>
                    <a:pt x="7942" y="560"/>
                    <a:pt x="7620" y="262"/>
                    <a:pt x="7227" y="262"/>
                  </a:cubicBezTo>
                  <a:lnTo>
                    <a:pt x="2655" y="262"/>
                  </a:lnTo>
                  <a:cubicBezTo>
                    <a:pt x="2643" y="262"/>
                    <a:pt x="2620" y="262"/>
                    <a:pt x="2608" y="274"/>
                  </a:cubicBezTo>
                  <a:cubicBezTo>
                    <a:pt x="2346" y="95"/>
                    <a:pt x="2012" y="0"/>
                    <a:pt x="1667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4" name="Google Shape;84;p15"/>
            <p:cNvSpPr/>
            <p:nvPr/>
          </p:nvSpPr>
          <p:spPr>
            <a:xfrm>
              <a:off x="7850598" y="1634829"/>
              <a:ext cx="77729" cy="51214"/>
            </a:xfrm>
            <a:custGeom>
              <a:avLst/>
              <a:gdLst/>
              <a:ahLst/>
              <a:cxnLst/>
              <a:rect l="l" t="t" r="r" b="b"/>
              <a:pathLst>
                <a:path w="2442" h="1609" extrusionOk="0">
                  <a:moveTo>
                    <a:pt x="1656" y="322"/>
                  </a:moveTo>
                  <a:cubicBezTo>
                    <a:pt x="1906" y="322"/>
                    <a:pt x="2108" y="537"/>
                    <a:pt x="2108" y="787"/>
                  </a:cubicBezTo>
                  <a:cubicBezTo>
                    <a:pt x="2108" y="1037"/>
                    <a:pt x="1906" y="1251"/>
                    <a:pt x="1656" y="1251"/>
                  </a:cubicBezTo>
                  <a:cubicBezTo>
                    <a:pt x="1394" y="1251"/>
                    <a:pt x="1191" y="1037"/>
                    <a:pt x="1191" y="787"/>
                  </a:cubicBezTo>
                  <a:cubicBezTo>
                    <a:pt x="1191" y="537"/>
                    <a:pt x="1394" y="322"/>
                    <a:pt x="1656" y="322"/>
                  </a:cubicBezTo>
                  <a:close/>
                  <a:moveTo>
                    <a:pt x="799" y="322"/>
                  </a:moveTo>
                  <a:cubicBezTo>
                    <a:pt x="858" y="322"/>
                    <a:pt x="906" y="346"/>
                    <a:pt x="965" y="358"/>
                  </a:cubicBezTo>
                  <a:cubicBezTo>
                    <a:pt x="894" y="477"/>
                    <a:pt x="834" y="632"/>
                    <a:pt x="834" y="787"/>
                  </a:cubicBezTo>
                  <a:cubicBezTo>
                    <a:pt x="834" y="929"/>
                    <a:pt x="870" y="1096"/>
                    <a:pt x="965" y="1215"/>
                  </a:cubicBezTo>
                  <a:cubicBezTo>
                    <a:pt x="918" y="1227"/>
                    <a:pt x="858" y="1251"/>
                    <a:pt x="799" y="1251"/>
                  </a:cubicBezTo>
                  <a:cubicBezTo>
                    <a:pt x="792" y="1251"/>
                    <a:pt x="785" y="1251"/>
                    <a:pt x="779" y="1251"/>
                  </a:cubicBezTo>
                  <a:cubicBezTo>
                    <a:pt x="538" y="1251"/>
                    <a:pt x="346" y="1042"/>
                    <a:pt x="346" y="787"/>
                  </a:cubicBezTo>
                  <a:cubicBezTo>
                    <a:pt x="346" y="537"/>
                    <a:pt x="549" y="322"/>
                    <a:pt x="799" y="322"/>
                  </a:cubicBezTo>
                  <a:close/>
                  <a:moveTo>
                    <a:pt x="799" y="1"/>
                  </a:moveTo>
                  <a:cubicBezTo>
                    <a:pt x="358" y="1"/>
                    <a:pt x="1" y="358"/>
                    <a:pt x="1" y="799"/>
                  </a:cubicBezTo>
                  <a:cubicBezTo>
                    <a:pt x="1" y="1251"/>
                    <a:pt x="358" y="1608"/>
                    <a:pt x="799" y="1608"/>
                  </a:cubicBezTo>
                  <a:cubicBezTo>
                    <a:pt x="953" y="1596"/>
                    <a:pt x="1096" y="1561"/>
                    <a:pt x="1215" y="1489"/>
                  </a:cubicBezTo>
                  <a:cubicBezTo>
                    <a:pt x="1334" y="1561"/>
                    <a:pt x="1489" y="1608"/>
                    <a:pt x="1632" y="1608"/>
                  </a:cubicBezTo>
                  <a:cubicBezTo>
                    <a:pt x="2084" y="1608"/>
                    <a:pt x="2442" y="1251"/>
                    <a:pt x="2442" y="799"/>
                  </a:cubicBezTo>
                  <a:cubicBezTo>
                    <a:pt x="2442" y="358"/>
                    <a:pt x="2084" y="1"/>
                    <a:pt x="1632" y="1"/>
                  </a:cubicBezTo>
                  <a:cubicBezTo>
                    <a:pt x="1489" y="1"/>
                    <a:pt x="1334" y="48"/>
                    <a:pt x="1215" y="120"/>
                  </a:cubicBezTo>
                  <a:cubicBezTo>
                    <a:pt x="1096" y="48"/>
                    <a:pt x="953" y="1"/>
                    <a:pt x="79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5" name="Google Shape;85;p15"/>
            <p:cNvSpPr/>
            <p:nvPr/>
          </p:nvSpPr>
          <p:spPr>
            <a:xfrm>
              <a:off x="7753962" y="1635593"/>
              <a:ext cx="70917" cy="48541"/>
            </a:xfrm>
            <a:custGeom>
              <a:avLst/>
              <a:gdLst/>
              <a:ahLst/>
              <a:cxnLst/>
              <a:rect l="l" t="t" r="r" b="b"/>
              <a:pathLst>
                <a:path w="2228" h="1525" extrusionOk="0">
                  <a:moveTo>
                    <a:pt x="1858" y="346"/>
                  </a:moveTo>
                  <a:cubicBezTo>
                    <a:pt x="1870" y="346"/>
                    <a:pt x="1894" y="358"/>
                    <a:pt x="1894" y="382"/>
                  </a:cubicBezTo>
                  <a:lnTo>
                    <a:pt x="1894" y="1156"/>
                  </a:lnTo>
                  <a:cubicBezTo>
                    <a:pt x="1894" y="1167"/>
                    <a:pt x="1870" y="1179"/>
                    <a:pt x="1858" y="1179"/>
                  </a:cubicBezTo>
                  <a:lnTo>
                    <a:pt x="370" y="1179"/>
                  </a:lnTo>
                  <a:cubicBezTo>
                    <a:pt x="358" y="1179"/>
                    <a:pt x="346" y="1167"/>
                    <a:pt x="346" y="1156"/>
                  </a:cubicBezTo>
                  <a:lnTo>
                    <a:pt x="346" y="382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70" y="1"/>
                  </a:moveTo>
                  <a:cubicBezTo>
                    <a:pt x="167" y="1"/>
                    <a:pt x="1" y="167"/>
                    <a:pt x="1" y="382"/>
                  </a:cubicBezTo>
                  <a:lnTo>
                    <a:pt x="1" y="1156"/>
                  </a:lnTo>
                  <a:cubicBezTo>
                    <a:pt x="1" y="1358"/>
                    <a:pt x="167" y="1525"/>
                    <a:pt x="370" y="1525"/>
                  </a:cubicBezTo>
                  <a:lnTo>
                    <a:pt x="1858" y="1525"/>
                  </a:lnTo>
                  <a:cubicBezTo>
                    <a:pt x="2072" y="1525"/>
                    <a:pt x="2227" y="1358"/>
                    <a:pt x="2227" y="1156"/>
                  </a:cubicBezTo>
                  <a:lnTo>
                    <a:pt x="2227" y="382"/>
                  </a:lnTo>
                  <a:cubicBezTo>
                    <a:pt x="2227" y="167"/>
                    <a:pt x="2072" y="1"/>
                    <a:pt x="1858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6" name="Google Shape;86;p15"/>
            <p:cNvSpPr/>
            <p:nvPr/>
          </p:nvSpPr>
          <p:spPr>
            <a:xfrm>
              <a:off x="7750174" y="1695465"/>
              <a:ext cx="180794" cy="31862"/>
            </a:xfrm>
            <a:custGeom>
              <a:avLst/>
              <a:gdLst/>
              <a:ahLst/>
              <a:cxnLst/>
              <a:rect l="l" t="t" r="r" b="b"/>
              <a:pathLst>
                <a:path w="5680" h="1001" extrusionOk="0">
                  <a:moveTo>
                    <a:pt x="5311" y="346"/>
                  </a:moveTo>
                  <a:cubicBezTo>
                    <a:pt x="5323" y="346"/>
                    <a:pt x="5347" y="358"/>
                    <a:pt x="5347" y="370"/>
                  </a:cubicBezTo>
                  <a:lnTo>
                    <a:pt x="5347" y="620"/>
                  </a:lnTo>
                  <a:cubicBezTo>
                    <a:pt x="5347" y="644"/>
                    <a:pt x="5323" y="656"/>
                    <a:pt x="5311" y="656"/>
                  </a:cubicBezTo>
                  <a:lnTo>
                    <a:pt x="370" y="656"/>
                  </a:lnTo>
                  <a:cubicBezTo>
                    <a:pt x="358" y="656"/>
                    <a:pt x="346" y="632"/>
                    <a:pt x="346" y="620"/>
                  </a:cubicBezTo>
                  <a:lnTo>
                    <a:pt x="346" y="370"/>
                  </a:lnTo>
                  <a:cubicBezTo>
                    <a:pt x="346" y="358"/>
                    <a:pt x="358" y="346"/>
                    <a:pt x="370" y="346"/>
                  </a:cubicBezTo>
                  <a:close/>
                  <a:moveTo>
                    <a:pt x="352" y="0"/>
                  </a:moveTo>
                  <a:cubicBezTo>
                    <a:pt x="168" y="0"/>
                    <a:pt x="1" y="174"/>
                    <a:pt x="1" y="370"/>
                  </a:cubicBezTo>
                  <a:lnTo>
                    <a:pt x="1" y="620"/>
                  </a:lnTo>
                  <a:cubicBezTo>
                    <a:pt x="1" y="834"/>
                    <a:pt x="167" y="1001"/>
                    <a:pt x="370" y="1001"/>
                  </a:cubicBezTo>
                  <a:lnTo>
                    <a:pt x="5311" y="1001"/>
                  </a:lnTo>
                  <a:cubicBezTo>
                    <a:pt x="5525" y="1001"/>
                    <a:pt x="5680" y="834"/>
                    <a:pt x="5680" y="620"/>
                  </a:cubicBezTo>
                  <a:lnTo>
                    <a:pt x="5680" y="370"/>
                  </a:lnTo>
                  <a:cubicBezTo>
                    <a:pt x="5680" y="167"/>
                    <a:pt x="5525" y="1"/>
                    <a:pt x="5311" y="1"/>
                  </a:cubicBezTo>
                  <a:lnTo>
                    <a:pt x="370" y="1"/>
                  </a:lnTo>
                  <a:cubicBezTo>
                    <a:pt x="364" y="0"/>
                    <a:pt x="358" y="0"/>
                    <a:pt x="352" y="0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15"/>
            <p:cNvSpPr/>
            <p:nvPr/>
          </p:nvSpPr>
          <p:spPr>
            <a:xfrm>
              <a:off x="7613750" y="1535424"/>
              <a:ext cx="43225" cy="32371"/>
            </a:xfrm>
            <a:custGeom>
              <a:avLst/>
              <a:gdLst/>
              <a:ahLst/>
              <a:cxnLst/>
              <a:rect l="l" t="t" r="r" b="b"/>
              <a:pathLst>
                <a:path w="1358" h="1017" extrusionOk="0">
                  <a:moveTo>
                    <a:pt x="1179" y="1"/>
                  </a:moveTo>
                  <a:cubicBezTo>
                    <a:pt x="1136" y="1"/>
                    <a:pt x="1093" y="19"/>
                    <a:pt x="1060" y="52"/>
                  </a:cubicBezTo>
                  <a:lnTo>
                    <a:pt x="548" y="600"/>
                  </a:lnTo>
                  <a:lnTo>
                    <a:pt x="322" y="326"/>
                  </a:lnTo>
                  <a:cubicBezTo>
                    <a:pt x="287" y="277"/>
                    <a:pt x="240" y="253"/>
                    <a:pt x="191" y="253"/>
                  </a:cubicBezTo>
                  <a:cubicBezTo>
                    <a:pt x="155" y="253"/>
                    <a:pt x="119" y="265"/>
                    <a:pt x="84" y="290"/>
                  </a:cubicBezTo>
                  <a:cubicBezTo>
                    <a:pt x="12" y="350"/>
                    <a:pt x="0" y="457"/>
                    <a:pt x="60" y="528"/>
                  </a:cubicBezTo>
                  <a:lnTo>
                    <a:pt x="405" y="957"/>
                  </a:lnTo>
                  <a:cubicBezTo>
                    <a:pt x="429" y="1004"/>
                    <a:pt x="477" y="1016"/>
                    <a:pt x="536" y="1016"/>
                  </a:cubicBezTo>
                  <a:cubicBezTo>
                    <a:pt x="584" y="1016"/>
                    <a:pt x="620" y="1004"/>
                    <a:pt x="655" y="957"/>
                  </a:cubicBezTo>
                  <a:lnTo>
                    <a:pt x="1298" y="278"/>
                  </a:lnTo>
                  <a:cubicBezTo>
                    <a:pt x="1358" y="207"/>
                    <a:pt x="1358" y="100"/>
                    <a:pt x="1274" y="40"/>
                  </a:cubicBezTo>
                  <a:cubicBezTo>
                    <a:pt x="1248" y="13"/>
                    <a:pt x="1214" y="1"/>
                    <a:pt x="1179" y="1"/>
                  </a:cubicBez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2" name="Picture 2" descr="Logo Unpam | UNIVERSITAS PAMULANG">
            <a:extLst>
              <a:ext uri="{FF2B5EF4-FFF2-40B4-BE49-F238E27FC236}">
                <a16:creationId xmlns:a16="http://schemas.microsoft.com/office/drawing/2014/main" id="{1BC580F3-1F76-BC51-1D02-CF0C3370DE3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" name="Picture 4" descr="Al Amanah Al Bantani – Lembaga Pendidikan Islam">
            <a:extLst>
              <a:ext uri="{FF2B5EF4-FFF2-40B4-BE49-F238E27FC236}">
                <a16:creationId xmlns:a16="http://schemas.microsoft.com/office/drawing/2014/main" id="{155BAEBC-E486-500D-5FEC-2F03A33B279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Figma?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327348"/>
            <a:ext cx="8229599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Figma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merupakan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software tools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berupa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terhubung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cloud computing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kapanpun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dimanapun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melalui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Tools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berbasis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vector,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sehingga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cocok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website, mobile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aset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ilustrasi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Tetapi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Figma juga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mengedit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foto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namun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hanya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pengaturan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saja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7DA35BC5-01A3-B48D-425F-E27C726F21D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254"/>
            <a:ext cx="1080803" cy="1080803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4DA46471-0FC7-299A-527D-426EA47450B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35F5AA0F-F671-B401-7A0B-E8577EE504A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151142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Figma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374461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6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6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Figma: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melakukan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prototyping,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website, desktop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UI dan wireframe (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mockup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)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baik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aplikasi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mobile, desktop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postingan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media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sosial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Facebook, Twitter, Instagram, Dribble, LinkedIn dan lain-lain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Pembuatan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mockup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pada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perangkat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tersedia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template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Pengeditan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dasar</a:t>
            </a: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menjadi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video (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plugin, salah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satunya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SUPA)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Mendesain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satu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waktu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realtime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bersama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tim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secara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online (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13AEA9C-59B3-7826-8E9B-F572F2445C5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192254"/>
            <a:ext cx="1080803" cy="1080803"/>
          </a:xfrm>
          <a:prstGeom prst="rect">
            <a:avLst/>
          </a:prstGeom>
        </p:spPr>
      </p:pic>
      <p:pic>
        <p:nvPicPr>
          <p:cNvPr id="7" name="Picture 2" descr="Logo Unpam | UNIVERSITAS PAMULANG">
            <a:extLst>
              <a:ext uri="{FF2B5EF4-FFF2-40B4-BE49-F238E27FC236}">
                <a16:creationId xmlns:a16="http://schemas.microsoft.com/office/drawing/2014/main" id="{893CD492-6D58-958F-D30D-0C0B7A9E14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E391D693-9692-B2AE-DA98-ADDF2C2917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43222626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p18"/>
          <p:cNvSpPr txBox="1"/>
          <p:nvPr/>
        </p:nvSpPr>
        <p:spPr>
          <a:xfrm>
            <a:off x="2191523" y="1465376"/>
            <a:ext cx="1622700" cy="593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3" name="Google Shape;243;p18"/>
          <p:cNvSpPr txBox="1"/>
          <p:nvPr/>
        </p:nvSpPr>
        <p:spPr>
          <a:xfrm>
            <a:off x="5171108" y="1515440"/>
            <a:ext cx="1622700" cy="49357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b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200" b="1" dirty="0">
                <a:solidFill>
                  <a:schemeClr val="dk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GitHub</a:t>
            </a:r>
            <a:endParaRPr sz="3200" b="1" dirty="0">
              <a:solidFill>
                <a:schemeClr val="dk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sp>
        <p:nvSpPr>
          <p:cNvPr id="244" name="Google Shape;244;p18"/>
          <p:cNvSpPr txBox="1"/>
          <p:nvPr/>
        </p:nvSpPr>
        <p:spPr>
          <a:xfrm>
            <a:off x="3760650" y="2749588"/>
            <a:ext cx="1622700" cy="3849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3000" b="1" dirty="0">
                <a:solidFill>
                  <a:schemeClr val="accent1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rPr>
              <a:t>VS.</a:t>
            </a:r>
            <a:endParaRPr sz="3000" b="1" dirty="0">
              <a:solidFill>
                <a:schemeClr val="accent1"/>
              </a:solidFill>
              <a:latin typeface="Fira Sans Extra Condensed"/>
              <a:ea typeface="Fira Sans Extra Condensed"/>
              <a:cs typeface="Fira Sans Extra Condensed"/>
              <a:sym typeface="Fira Sans Extra Condensed"/>
            </a:endParaRPr>
          </a:p>
        </p:txBody>
      </p:sp>
      <p:pic>
        <p:nvPicPr>
          <p:cNvPr id="1026" name="Picture 2" descr="Git - Logo Downloads">
            <a:extLst>
              <a:ext uri="{FF2B5EF4-FFF2-40B4-BE49-F238E27FC236}">
                <a16:creationId xmlns:a16="http://schemas.microsoft.com/office/drawing/2014/main" id="{30810E10-D503-5792-808C-875BEF1CD07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191523" y="2297200"/>
            <a:ext cx="1574449" cy="15744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Git Logo PNG Vectors Free Download">
            <a:extLst>
              <a:ext uri="{FF2B5EF4-FFF2-40B4-BE49-F238E27FC236}">
                <a16:creationId xmlns:a16="http://schemas.microsoft.com/office/drawing/2014/main" id="{BE882D54-23BC-92F3-D6B8-734A441CD4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81743" y="2301128"/>
            <a:ext cx="1612065" cy="15744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Git &amp; GitHub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5" name="Picture 2" descr="Logo Unpam | UNIVERSITAS PAMULANG">
            <a:extLst>
              <a:ext uri="{FF2B5EF4-FFF2-40B4-BE49-F238E27FC236}">
                <a16:creationId xmlns:a16="http://schemas.microsoft.com/office/drawing/2014/main" id="{39B7C0AD-737C-3E8A-2A50-2EC6C27384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4" descr="Al Amanah Al Bantani – Lembaga Pendidikan Islam">
            <a:extLst>
              <a:ext uri="{FF2B5EF4-FFF2-40B4-BE49-F238E27FC236}">
                <a16:creationId xmlns:a16="http://schemas.microsoft.com/office/drawing/2014/main" id="{D9A9DF59-A1D9-3F2E-D650-6A2013D2AC7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9855098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7199" y="1214458"/>
            <a:ext cx="8229599" cy="25391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salah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software Version Control System. Version Control System (VCS)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sistem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dari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baik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berupa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dokumen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file website, dan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jenis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di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dalam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folder (repository). </a:t>
            </a:r>
          </a:p>
          <a:p>
            <a:pPr algn="just">
              <a:lnSpc>
                <a:spcPct val="150000"/>
              </a:lnSpc>
            </a:pP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Git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riwayat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file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serangkaian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commit (history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perubahan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).</a:t>
            </a: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C1B71A22-59B3-FDF2-A9E7-AC6B0AA391E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7AFB0EBE-76B1-41CB-06D1-C3DB2EADE4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8D068DB4-C652-B377-BAF8-8C596BD98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tanpa Git</a:t>
            </a:r>
            <a:endParaRPr lang="fi-FI" dirty="0">
              <a:solidFill>
                <a:schemeClr val="dk1"/>
              </a:solidFill>
            </a:endParaRP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4EF487A-7642-73C8-7E38-4C6C418AE0D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38822" y="1064433"/>
            <a:ext cx="3266349" cy="3041129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457199" y="3875367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jadi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banyak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padahal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mengubah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typo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penulisan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947FED98-D1A8-9947-4D62-92697FB010A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96AA28A9-13D3-2F28-23C1-BD4864C56F6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l Amanah Al Bantani – Lembaga Pendidikan Islam">
            <a:extLst>
              <a:ext uri="{FF2B5EF4-FFF2-40B4-BE49-F238E27FC236}">
                <a16:creationId xmlns:a16="http://schemas.microsoft.com/office/drawing/2014/main" id="{28C6A681-BF22-B839-EFB5-70B59775CE1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9040755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Picture 15">
            <a:extLst>
              <a:ext uri="{FF2B5EF4-FFF2-40B4-BE49-F238E27FC236}">
                <a16:creationId xmlns:a16="http://schemas.microsoft.com/office/drawing/2014/main" id="{55C7CDC3-81E8-3C64-0437-2FB25DEB50C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709709" y="1075721"/>
            <a:ext cx="3798231" cy="3146323"/>
          </a:xfrm>
          <a:prstGeom prst="rect">
            <a:avLst/>
          </a:prstGeom>
        </p:spPr>
      </p:pic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Contoh kasus: dengan Git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EE909DF8-D08E-F8B7-23E9-E911ADCEDB81}"/>
              </a:ext>
            </a:extLst>
          </p:cNvPr>
          <p:cNvSpPr txBox="1"/>
          <p:nvPr/>
        </p:nvSpPr>
        <p:spPr>
          <a:xfrm>
            <a:off x="457199" y="4248402"/>
            <a:ext cx="8229600" cy="46166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50000"/>
              </a:lnSpc>
            </a:pP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File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skripsi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satu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.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Titik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 err="1">
                <a:latin typeface="Roboto" panose="02000000000000000000" pitchFamily="2" charset="0"/>
                <a:ea typeface="Roboto" panose="02000000000000000000" pitchFamily="2" charset="0"/>
              </a:rPr>
              <a:t>biru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merupakan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b="1" dirty="0">
                <a:latin typeface="Roboto" panose="02000000000000000000" pitchFamily="2" charset="0"/>
                <a:ea typeface="Roboto" panose="02000000000000000000" pitchFamily="2" charset="0"/>
              </a:rPr>
              <a:t>commit.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DE99BF65-2B38-7A50-6301-D59755FA082B}"/>
              </a:ext>
            </a:extLst>
          </p:cNvPr>
          <p:cNvSpPr txBox="1"/>
          <p:nvPr/>
        </p:nvSpPr>
        <p:spPr>
          <a:xfrm>
            <a:off x="6650923" y="1065461"/>
            <a:ext cx="221262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D" sz="2000" b="1" dirty="0">
                <a:solidFill>
                  <a:srgbClr val="FF0000"/>
                </a:solidFill>
              </a:rPr>
              <a:t>PESAN COMMIT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2" name="Arrow: Right 11">
            <a:extLst>
              <a:ext uri="{FF2B5EF4-FFF2-40B4-BE49-F238E27FC236}">
                <a16:creationId xmlns:a16="http://schemas.microsoft.com/office/drawing/2014/main" id="{31565D73-D30B-5389-96BD-89A331EE9CDA}"/>
              </a:ext>
            </a:extLst>
          </p:cNvPr>
          <p:cNvSpPr/>
          <p:nvPr/>
        </p:nvSpPr>
        <p:spPr>
          <a:xfrm>
            <a:off x="5791199" y="1100725"/>
            <a:ext cx="740855" cy="364846"/>
          </a:xfrm>
          <a:prstGeom prst="rightArrow">
            <a:avLst>
              <a:gd name="adj1" fmla="val 50000"/>
              <a:gd name="adj2" fmla="val 57094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42258B22-C72E-7446-3D79-BBC64D29953A}"/>
              </a:ext>
            </a:extLst>
          </p:cNvPr>
          <p:cNvSpPr txBox="1"/>
          <p:nvPr/>
        </p:nvSpPr>
        <p:spPr>
          <a:xfrm>
            <a:off x="436714" y="1628056"/>
            <a:ext cx="14696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r"/>
            <a:r>
              <a:rPr lang="en-ID" sz="2000" b="1" dirty="0">
                <a:solidFill>
                  <a:srgbClr val="FF0000"/>
                </a:solidFill>
              </a:rPr>
              <a:t>COMMIT</a:t>
            </a:r>
            <a:endParaRPr lang="en-US" sz="2000" b="1" dirty="0">
              <a:solidFill>
                <a:srgbClr val="FF0000"/>
              </a:solidFill>
            </a:endParaRPr>
          </a:p>
        </p:txBody>
      </p:sp>
      <p:sp>
        <p:nvSpPr>
          <p:cNvPr id="14" name="Arrow: Right 13">
            <a:extLst>
              <a:ext uri="{FF2B5EF4-FFF2-40B4-BE49-F238E27FC236}">
                <a16:creationId xmlns:a16="http://schemas.microsoft.com/office/drawing/2014/main" id="{822E6E48-3A38-4501-CBEF-BF3EB562045E}"/>
              </a:ext>
            </a:extLst>
          </p:cNvPr>
          <p:cNvSpPr/>
          <p:nvPr/>
        </p:nvSpPr>
        <p:spPr>
          <a:xfrm rot="9288315">
            <a:off x="1929406" y="1322597"/>
            <a:ext cx="714568" cy="364846"/>
          </a:xfrm>
          <a:prstGeom prst="rightArrow">
            <a:avLst>
              <a:gd name="adj1" fmla="val 50000"/>
              <a:gd name="adj2" fmla="val 61123"/>
            </a:avLst>
          </a:prstGeom>
          <a:solidFill>
            <a:srgbClr val="FF0000"/>
          </a:solidFill>
          <a:ln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FEE5D2BE-831C-906F-5B38-910A692EDF0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7199" y="243614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2BC65B1F-2DBC-3939-DB3C-41E8EBE096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4" descr="Al Amanah Al Bantani – Lembaga Pendidikan Islam">
            <a:extLst>
              <a:ext uri="{FF2B5EF4-FFF2-40B4-BE49-F238E27FC236}">
                <a16:creationId xmlns:a16="http://schemas.microsoft.com/office/drawing/2014/main" id="{72ACBB89-0AE6-F86A-9BAA-C2F2089C2B7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2934195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7" dur="500"/>
                                        <p:tgtEl>
                                          <p:spTgt spid="1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0" dur="500"/>
                                        <p:tgtEl>
                                          <p:spTgt spid="1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22" presetClass="entr" presetSubtype="4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5" dur="500"/>
                                        <p:tgtEl>
                                          <p:spTgt spid="1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22" presetClass="entr" presetSubtype="4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wipe(down)">
                                      <p:cBhvr>
                                        <p:cTn id="18" dur="500"/>
                                        <p:tgtEl>
                                          <p:spTgt spid="11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1" grpId="0"/>
      <p:bldP spid="12" grpId="0" animBg="1"/>
      <p:bldP spid="13" grpId="0"/>
      <p:bldP spid="14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GitHub?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7200" y="1214458"/>
            <a:ext cx="8229600" cy="37856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ID" sz="1800" dirty="0">
                <a:latin typeface="Roboto" panose="02000000000000000000" pitchFamily="2" charset="0"/>
                <a:ea typeface="Roboto" panose="02000000000000000000" pitchFamily="2" charset="0"/>
              </a:rPr>
              <a:t>G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itHub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adalah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Layanan cloud storage (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penyimpanan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online)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&amp;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mengelola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project git (repository).</a:t>
            </a: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Selain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itu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GitHub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memiliki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fitur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yang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sama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dengan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bedanya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GitHub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dilakukan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Online.</a:t>
            </a:r>
          </a:p>
          <a:p>
            <a:pPr algn="just">
              <a:lnSpc>
                <a:spcPct val="150000"/>
              </a:lnSpc>
            </a:pPr>
            <a:endParaRPr lang="en-US" sz="1800" dirty="0">
              <a:latin typeface="Roboto" panose="02000000000000000000" pitchFamily="2" charset="0"/>
              <a:ea typeface="Roboto" panose="02000000000000000000" pitchFamily="2" charset="0"/>
            </a:endParaRPr>
          </a:p>
          <a:p>
            <a:pPr algn="just">
              <a:lnSpc>
                <a:spcPct val="150000"/>
              </a:lnSpc>
            </a:pP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Misalkan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kalian punya project website,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membuatnya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Git. Nah,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tempat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menyimpan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projectnya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secara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online,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bisa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menggunakan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GitHub.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Buat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jaga-jaga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jika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komputer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kalian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dicuri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,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kan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otomatis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project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kita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ikut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sz="1800" dirty="0" err="1">
                <a:latin typeface="Roboto" panose="02000000000000000000" pitchFamily="2" charset="0"/>
                <a:ea typeface="Roboto" panose="02000000000000000000" pitchFamily="2" charset="0"/>
              </a:rPr>
              <a:t>hilang</a:t>
            </a:r>
            <a:r>
              <a:rPr lang="en-US" sz="1800" dirty="0"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pic>
        <p:nvPicPr>
          <p:cNvPr id="5" name="Picture 4" descr="Git Logo PNG Vectors Free Download">
            <a:extLst>
              <a:ext uri="{FF2B5EF4-FFF2-40B4-BE49-F238E27FC236}">
                <a16:creationId xmlns:a16="http://schemas.microsoft.com/office/drawing/2014/main" id="{D9BC7A74-5283-3F7E-D7DF-42A32856732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8" y="148844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330402C0-4D9B-3255-F6F1-D617E9CD04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C7D72490-1215-6B26-0210-068A5E8335D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43398428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Google Shape;93;p16">
            <a:extLst>
              <a:ext uri="{FF2B5EF4-FFF2-40B4-BE49-F238E27FC236}">
                <a16:creationId xmlns:a16="http://schemas.microsoft.com/office/drawing/2014/main" id="{AA4A72C9-1C06-A3FF-C6C1-23A53C11012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GitHub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55548" y="1214458"/>
            <a:ext cx="8229600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ah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fungsi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GitHub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Memudahkan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kolaborasi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pengerjaan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project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Mencegah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perubahan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merusak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asli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Symbol" panose="05050102010706020507" pitchFamily="18" charset="2"/>
              <a:buChar char=""/>
            </a:pP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cadangan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(backup)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berjaga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-jaga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l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Symbol" panose="05050102010706020507" pitchFamily="18" charset="2"/>
              <a:buChar char="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Sebagai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portofolio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developer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GitHub Pages</a:t>
            </a:r>
          </a:p>
        </p:txBody>
      </p:sp>
      <p:pic>
        <p:nvPicPr>
          <p:cNvPr id="5" name="Picture 4" descr="Git Logo PNG Vectors Free Download">
            <a:extLst>
              <a:ext uri="{FF2B5EF4-FFF2-40B4-BE49-F238E27FC236}">
                <a16:creationId xmlns:a16="http://schemas.microsoft.com/office/drawing/2014/main" id="{68592D1D-517F-36DB-44D7-D2E841A3E3D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55548" y="148844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2" descr="Logo Unpam | UNIVERSITAS PAMULANG">
            <a:extLst>
              <a:ext uri="{FF2B5EF4-FFF2-40B4-BE49-F238E27FC236}">
                <a16:creationId xmlns:a16="http://schemas.microsoft.com/office/drawing/2014/main" id="{88B58C4F-4E28-4027-85A1-632A2E32B3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F5A5A86D-3382-9FB6-1E1B-EEBDADDCBD9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970477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4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>
            <a:extLst>
              <a:ext uri="{FF2B5EF4-FFF2-40B4-BE49-F238E27FC236}">
                <a16:creationId xmlns:a16="http://schemas.microsoft.com/office/drawing/2014/main" id="{A27CF497-240C-3B7B-88ED-6F8D90110197}"/>
              </a:ext>
            </a:extLst>
          </p:cNvPr>
          <p:cNvSpPr txBox="1"/>
          <p:nvPr/>
        </p:nvSpPr>
        <p:spPr>
          <a:xfrm>
            <a:off x="474133" y="1863864"/>
            <a:ext cx="8229600" cy="70788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ctr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3000" b="1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MARI KITA PRAKTIK</a:t>
            </a:r>
          </a:p>
        </p:txBody>
      </p:sp>
      <p:pic>
        <p:nvPicPr>
          <p:cNvPr id="4" name="Picture 3" descr="Git Logo PNG Vectors Free Download">
            <a:extLst>
              <a:ext uri="{FF2B5EF4-FFF2-40B4-BE49-F238E27FC236}">
                <a16:creationId xmlns:a16="http://schemas.microsoft.com/office/drawing/2014/main" id="{B915BF5C-03D6-EF30-6EA3-9578EA82F08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482231" y="3035018"/>
            <a:ext cx="937463" cy="9155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Git - Logo Downloads">
            <a:extLst>
              <a:ext uri="{FF2B5EF4-FFF2-40B4-BE49-F238E27FC236}">
                <a16:creationId xmlns:a16="http://schemas.microsoft.com/office/drawing/2014/main" id="{970064CD-1387-269C-F60E-4930E73C45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309266" y="2987359"/>
            <a:ext cx="970844" cy="97084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9FC91BA-223B-BB26-E653-88BCE42D1075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4026342" y="2952412"/>
            <a:ext cx="1080803" cy="108080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5F35728E-C99A-3AD3-0261-610CB14A0273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850443" y="2984425"/>
            <a:ext cx="973778" cy="973778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8CD297F2-5FFE-CB14-342A-CEBE7732E7EC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1717544" y="3027425"/>
            <a:ext cx="930778" cy="930778"/>
          </a:xfrm>
          <a:prstGeom prst="rect">
            <a:avLst/>
          </a:prstGeom>
        </p:spPr>
      </p:pic>
      <p:pic>
        <p:nvPicPr>
          <p:cNvPr id="10" name="Picture 2" descr="Logo Unpam | UNIVERSITAS PAMULANG">
            <a:extLst>
              <a:ext uri="{FF2B5EF4-FFF2-40B4-BE49-F238E27FC236}">
                <a16:creationId xmlns:a16="http://schemas.microsoft.com/office/drawing/2014/main" id="{0F6365FC-7CD3-B37C-4661-B7A76C4EA53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1" name="Picture 4" descr="Al Amanah Al Bantani – Lembaga Pendidikan Islam">
            <a:extLst>
              <a:ext uri="{FF2B5EF4-FFF2-40B4-BE49-F238E27FC236}">
                <a16:creationId xmlns:a16="http://schemas.microsoft.com/office/drawing/2014/main" id="{814FF783-FAD5-F984-73B9-EFB7CDC78E0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9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05015225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Logo Unpam | UNIVERSITAS PAMULANG">
            <a:extLst>
              <a:ext uri="{FF2B5EF4-FFF2-40B4-BE49-F238E27FC236}">
                <a16:creationId xmlns:a16="http://schemas.microsoft.com/office/drawing/2014/main" id="{7BB572A9-F451-9492-8EF9-7FCE033A3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 Amanah Al Bantani – Lembaga Pendidikan Islam">
            <a:extLst>
              <a:ext uri="{FF2B5EF4-FFF2-40B4-BE49-F238E27FC236}">
                <a16:creationId xmlns:a16="http://schemas.microsoft.com/office/drawing/2014/main" id="{10643E03-DD68-CE8A-AFA9-35DCFA2A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DE213E88-4562-2770-F110-26FC595A4422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Absensi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DE9FD596-DE0F-1E3F-AB0E-347137D940FC}"/>
              </a:ext>
            </a:extLst>
          </p:cNvPr>
          <p:cNvSpPr txBox="1"/>
          <p:nvPr/>
        </p:nvSpPr>
        <p:spPr>
          <a:xfrm>
            <a:off x="457199" y="1214458"/>
            <a:ext cx="8229599" cy="321113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32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Link </a:t>
            </a:r>
            <a:r>
              <a:rPr lang="en-ID" sz="32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Absensi</a:t>
            </a:r>
            <a:r>
              <a:rPr lang="en-ID" sz="32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3200" dirty="0">
                <a:highlight>
                  <a:srgbClr val="FFFF00"/>
                </a:highlight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bit.ly/</a:t>
            </a:r>
            <a:r>
              <a:rPr lang="en-ID" sz="3200" dirty="0" err="1">
                <a:highlight>
                  <a:srgbClr val="FFFF00"/>
                </a:highlight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absensi</a:t>
            </a:r>
            <a:r>
              <a:rPr lang="en-ID" sz="3200" dirty="0">
                <a:highlight>
                  <a:srgbClr val="FFFF00"/>
                </a:highlight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-</a:t>
            </a:r>
            <a:r>
              <a:rPr lang="en-ID" sz="3200" dirty="0" err="1">
                <a:highlight>
                  <a:srgbClr val="FFFF00"/>
                </a:highlight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awal</a:t>
            </a:r>
            <a:r>
              <a:rPr lang="en-ID" sz="3200" dirty="0">
                <a:highlight>
                  <a:srgbClr val="FFFF00"/>
                </a:highlight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-workshop-</a:t>
            </a:r>
            <a:r>
              <a:rPr lang="en-ID" sz="3200" dirty="0" err="1">
                <a:highlight>
                  <a:srgbClr val="FFFF00"/>
                </a:highlight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unpam</a:t>
            </a:r>
            <a:endParaRPr lang="en-ID" sz="3200" dirty="0">
              <a:highlight>
                <a:srgbClr val="FFFF00"/>
              </a:highlight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Note:</a:t>
            </a:r>
          </a:p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Setelah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membuka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link,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gabung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grup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WhatsApp. Link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grup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bagian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atas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formulir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Setelah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bergabung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isi</a:t>
            </a:r>
            <a:r>
              <a:rPr lang="en-ID" sz="200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absensi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Google </a:t>
            </a:r>
            <a:r>
              <a:rPr lang="en-ID" sz="20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formulir</a:t>
            </a:r>
            <a:r>
              <a:rPr lang="en-ID" sz="20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177253834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1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2" name="Google Shape;142;p17"/>
          <p:cNvSpPr txBox="1">
            <a:spLocks noGrp="1"/>
          </p:cNvSpPr>
          <p:nvPr>
            <p:ph type="title"/>
          </p:nvPr>
        </p:nvSpPr>
        <p:spPr>
          <a:xfrm>
            <a:off x="457200" y="411475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Pengenalan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143" name="Google Shape;143;p17"/>
          <p:cNvSpPr txBox="1"/>
          <p:nvPr/>
        </p:nvSpPr>
        <p:spPr>
          <a:xfrm>
            <a:off x="457199" y="906997"/>
            <a:ext cx="4710783" cy="382502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Nisa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Dira 		 (MC)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Andre Farhan Saputra 	 (Mentor)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Andri Firman Saputra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Narasumber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Alvin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Hendrawan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Dokumenter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Azriel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FachrulRezy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(Mentor)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Lutfi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Ruhbi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Syahdat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Dokumenter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Muhammad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Irgi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Al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Ghithraf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Narasumber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Nixon Milo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Hamonangan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(Moderator)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Noval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Rizky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Ramadhan 	 (Moderator)</a:t>
            </a:r>
          </a:p>
          <a:p>
            <a:pPr marL="285750" lvl="0" indent="-285750" algn="l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Arial" panose="020B0604020202020204" pitchFamily="34" charset="0"/>
              <a:buChar char="•"/>
            </a:pP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Yuvita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Ratih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Dewi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 	 (</a:t>
            </a:r>
            <a:r>
              <a:rPr lang="en-ID" sz="1600" dirty="0" err="1">
                <a:latin typeface="Roboto"/>
                <a:ea typeface="Roboto"/>
                <a:cs typeface="Roboto"/>
                <a:sym typeface="Roboto"/>
              </a:rPr>
              <a:t>Konsumsi</a:t>
            </a:r>
            <a:r>
              <a:rPr lang="en-ID" sz="1600" dirty="0">
                <a:latin typeface="Roboto"/>
                <a:ea typeface="Roboto"/>
                <a:cs typeface="Roboto"/>
                <a:sym typeface="Roboto"/>
              </a:rPr>
              <a:t>)</a:t>
            </a:r>
          </a:p>
        </p:txBody>
      </p:sp>
      <p:grpSp>
        <p:nvGrpSpPr>
          <p:cNvPr id="158" name="Google Shape;158;p17"/>
          <p:cNvGrpSpPr/>
          <p:nvPr/>
        </p:nvGrpSpPr>
        <p:grpSpPr>
          <a:xfrm>
            <a:off x="5191638" y="1238887"/>
            <a:ext cx="3437304" cy="3493199"/>
            <a:chOff x="1232525" y="238125"/>
            <a:chExt cx="5154925" cy="5238750"/>
          </a:xfrm>
        </p:grpSpPr>
        <p:sp>
          <p:nvSpPr>
            <p:cNvPr id="159" name="Google Shape;159;p17"/>
            <p:cNvSpPr/>
            <p:nvPr/>
          </p:nvSpPr>
          <p:spPr>
            <a:xfrm>
              <a:off x="1232525" y="3423275"/>
              <a:ext cx="1121900" cy="648025"/>
            </a:xfrm>
            <a:custGeom>
              <a:avLst/>
              <a:gdLst/>
              <a:ahLst/>
              <a:cxnLst/>
              <a:rect l="l" t="t" r="r" b="b"/>
              <a:pathLst>
                <a:path w="44876" h="25921" extrusionOk="0">
                  <a:moveTo>
                    <a:pt x="20246" y="0"/>
                  </a:moveTo>
                  <a:lnTo>
                    <a:pt x="18182" y="258"/>
                  </a:lnTo>
                  <a:lnTo>
                    <a:pt x="15990" y="516"/>
                  </a:lnTo>
                  <a:lnTo>
                    <a:pt x="14056" y="903"/>
                  </a:lnTo>
                  <a:lnTo>
                    <a:pt x="11993" y="1419"/>
                  </a:lnTo>
                  <a:lnTo>
                    <a:pt x="10058" y="2064"/>
                  </a:lnTo>
                  <a:lnTo>
                    <a:pt x="8253" y="2837"/>
                  </a:lnTo>
                  <a:lnTo>
                    <a:pt x="6577" y="3740"/>
                  </a:lnTo>
                  <a:lnTo>
                    <a:pt x="5029" y="4772"/>
                  </a:lnTo>
                  <a:lnTo>
                    <a:pt x="3740" y="5803"/>
                  </a:lnTo>
                  <a:lnTo>
                    <a:pt x="2579" y="6964"/>
                  </a:lnTo>
                  <a:lnTo>
                    <a:pt x="1676" y="8125"/>
                  </a:lnTo>
                  <a:lnTo>
                    <a:pt x="903" y="9285"/>
                  </a:lnTo>
                  <a:lnTo>
                    <a:pt x="387" y="10446"/>
                  </a:lnTo>
                  <a:lnTo>
                    <a:pt x="129" y="11735"/>
                  </a:lnTo>
                  <a:lnTo>
                    <a:pt x="0" y="12896"/>
                  </a:lnTo>
                  <a:lnTo>
                    <a:pt x="129" y="14185"/>
                  </a:lnTo>
                  <a:lnTo>
                    <a:pt x="387" y="15475"/>
                  </a:lnTo>
                  <a:lnTo>
                    <a:pt x="903" y="16635"/>
                  </a:lnTo>
                  <a:lnTo>
                    <a:pt x="1676" y="17796"/>
                  </a:lnTo>
                  <a:lnTo>
                    <a:pt x="2579" y="18957"/>
                  </a:lnTo>
                  <a:lnTo>
                    <a:pt x="3740" y="20117"/>
                  </a:lnTo>
                  <a:lnTo>
                    <a:pt x="5029" y="21149"/>
                  </a:lnTo>
                  <a:lnTo>
                    <a:pt x="6577" y="22052"/>
                  </a:lnTo>
                  <a:lnTo>
                    <a:pt x="8253" y="22954"/>
                  </a:lnTo>
                  <a:lnTo>
                    <a:pt x="10058" y="23728"/>
                  </a:lnTo>
                  <a:lnTo>
                    <a:pt x="11993" y="24373"/>
                  </a:lnTo>
                  <a:lnTo>
                    <a:pt x="14056" y="25017"/>
                  </a:lnTo>
                  <a:lnTo>
                    <a:pt x="15990" y="25404"/>
                  </a:lnTo>
                  <a:lnTo>
                    <a:pt x="18182" y="25662"/>
                  </a:lnTo>
                  <a:lnTo>
                    <a:pt x="20246" y="25791"/>
                  </a:lnTo>
                  <a:lnTo>
                    <a:pt x="22438" y="25920"/>
                  </a:lnTo>
                  <a:lnTo>
                    <a:pt x="24630" y="25791"/>
                  </a:lnTo>
                  <a:lnTo>
                    <a:pt x="2669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2883" y="24373"/>
                  </a:lnTo>
                  <a:lnTo>
                    <a:pt x="34818" y="23728"/>
                  </a:lnTo>
                  <a:lnTo>
                    <a:pt x="36623" y="22954"/>
                  </a:lnTo>
                  <a:lnTo>
                    <a:pt x="38299" y="22052"/>
                  </a:lnTo>
                  <a:lnTo>
                    <a:pt x="39847" y="21149"/>
                  </a:lnTo>
                  <a:lnTo>
                    <a:pt x="41265" y="20117"/>
                  </a:lnTo>
                  <a:lnTo>
                    <a:pt x="42297" y="18957"/>
                  </a:lnTo>
                  <a:lnTo>
                    <a:pt x="43328" y="17796"/>
                  </a:lnTo>
                  <a:lnTo>
                    <a:pt x="43973" y="16635"/>
                  </a:lnTo>
                  <a:lnTo>
                    <a:pt x="44489" y="15475"/>
                  </a:lnTo>
                  <a:lnTo>
                    <a:pt x="44747" y="14185"/>
                  </a:lnTo>
                  <a:lnTo>
                    <a:pt x="44876" y="12896"/>
                  </a:lnTo>
                  <a:lnTo>
                    <a:pt x="44747" y="11735"/>
                  </a:lnTo>
                  <a:lnTo>
                    <a:pt x="44489" y="10446"/>
                  </a:lnTo>
                  <a:lnTo>
                    <a:pt x="43973" y="9285"/>
                  </a:lnTo>
                  <a:lnTo>
                    <a:pt x="43328" y="8125"/>
                  </a:lnTo>
                  <a:lnTo>
                    <a:pt x="42297" y="6964"/>
                  </a:lnTo>
                  <a:lnTo>
                    <a:pt x="41265" y="5803"/>
                  </a:lnTo>
                  <a:lnTo>
                    <a:pt x="39847" y="4772"/>
                  </a:lnTo>
                  <a:lnTo>
                    <a:pt x="38299" y="3740"/>
                  </a:lnTo>
                  <a:lnTo>
                    <a:pt x="36623" y="2837"/>
                  </a:lnTo>
                  <a:lnTo>
                    <a:pt x="34818" y="2064"/>
                  </a:lnTo>
                  <a:lnTo>
                    <a:pt x="32883" y="1419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693" y="258"/>
                  </a:lnTo>
                  <a:lnTo>
                    <a:pt x="24630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0" name="Google Shape;160;p17"/>
            <p:cNvSpPr/>
            <p:nvPr/>
          </p:nvSpPr>
          <p:spPr>
            <a:xfrm>
              <a:off x="1416275" y="2259475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516"/>
                  </a:lnTo>
                  <a:lnTo>
                    <a:pt x="56998" y="1161"/>
                  </a:lnTo>
                  <a:lnTo>
                    <a:pt x="2064" y="33012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3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1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161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419"/>
                  </a:lnTo>
                  <a:lnTo>
                    <a:pt x="128696" y="107032"/>
                  </a:lnTo>
                  <a:lnTo>
                    <a:pt x="129857" y="106516"/>
                  </a:lnTo>
                  <a:lnTo>
                    <a:pt x="184791" y="74664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2"/>
                  </a:lnTo>
                  <a:lnTo>
                    <a:pt x="184017" y="67959"/>
                  </a:lnTo>
                  <a:lnTo>
                    <a:pt x="68604" y="1548"/>
                  </a:lnTo>
                  <a:lnTo>
                    <a:pt x="67314" y="903"/>
                  </a:lnTo>
                  <a:lnTo>
                    <a:pt x="65767" y="387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1" name="Google Shape;161;p17"/>
            <p:cNvSpPr/>
            <p:nvPr/>
          </p:nvSpPr>
          <p:spPr>
            <a:xfrm>
              <a:off x="1287325" y="1321325"/>
              <a:ext cx="4913150" cy="2766075"/>
            </a:xfrm>
            <a:custGeom>
              <a:avLst/>
              <a:gdLst/>
              <a:ahLst/>
              <a:cxnLst/>
              <a:rect l="l" t="t" r="r" b="b"/>
              <a:pathLst>
                <a:path w="196526" h="110643" extrusionOk="0">
                  <a:moveTo>
                    <a:pt x="67572" y="0"/>
                  </a:moveTo>
                  <a:lnTo>
                    <a:pt x="65509" y="129"/>
                  </a:lnTo>
                  <a:lnTo>
                    <a:pt x="63445" y="387"/>
                  </a:lnTo>
                  <a:lnTo>
                    <a:pt x="61640" y="903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3611" y="34302"/>
                  </a:lnTo>
                  <a:lnTo>
                    <a:pt x="0" y="30434"/>
                  </a:lnTo>
                  <a:lnTo>
                    <a:pt x="129" y="35850"/>
                  </a:lnTo>
                  <a:lnTo>
                    <a:pt x="129" y="36494"/>
                  </a:lnTo>
                  <a:lnTo>
                    <a:pt x="258" y="37268"/>
                  </a:lnTo>
                  <a:lnTo>
                    <a:pt x="516" y="37913"/>
                  </a:lnTo>
                  <a:lnTo>
                    <a:pt x="1032" y="38558"/>
                  </a:lnTo>
                  <a:lnTo>
                    <a:pt x="1548" y="39202"/>
                  </a:lnTo>
                  <a:lnTo>
                    <a:pt x="2192" y="39847"/>
                  </a:lnTo>
                  <a:lnTo>
                    <a:pt x="2966" y="40492"/>
                  </a:lnTo>
                  <a:lnTo>
                    <a:pt x="3869" y="41137"/>
                  </a:lnTo>
                  <a:lnTo>
                    <a:pt x="120959" y="108451"/>
                  </a:lnTo>
                  <a:lnTo>
                    <a:pt x="122764" y="109353"/>
                  </a:lnTo>
                  <a:lnTo>
                    <a:pt x="124827" y="109998"/>
                  </a:lnTo>
                  <a:lnTo>
                    <a:pt x="126891" y="110385"/>
                  </a:lnTo>
                  <a:lnTo>
                    <a:pt x="128954" y="110643"/>
                  </a:lnTo>
                  <a:lnTo>
                    <a:pt x="131146" y="110643"/>
                  </a:lnTo>
                  <a:lnTo>
                    <a:pt x="133080" y="110385"/>
                  </a:lnTo>
                  <a:lnTo>
                    <a:pt x="135015" y="109869"/>
                  </a:lnTo>
                  <a:lnTo>
                    <a:pt x="135788" y="109482"/>
                  </a:lnTo>
                  <a:lnTo>
                    <a:pt x="136562" y="109095"/>
                  </a:lnTo>
                  <a:lnTo>
                    <a:pt x="193818" y="75954"/>
                  </a:lnTo>
                  <a:lnTo>
                    <a:pt x="194462" y="75567"/>
                  </a:lnTo>
                  <a:lnTo>
                    <a:pt x="194978" y="75052"/>
                  </a:lnTo>
                  <a:lnTo>
                    <a:pt x="195494" y="74536"/>
                  </a:lnTo>
                  <a:lnTo>
                    <a:pt x="195881" y="74020"/>
                  </a:lnTo>
                  <a:lnTo>
                    <a:pt x="196139" y="73504"/>
                  </a:lnTo>
                  <a:lnTo>
                    <a:pt x="196397" y="72988"/>
                  </a:lnTo>
                  <a:lnTo>
                    <a:pt x="196526" y="72473"/>
                  </a:lnTo>
                  <a:lnTo>
                    <a:pt x="196526" y="71828"/>
                  </a:lnTo>
                  <a:lnTo>
                    <a:pt x="196526" y="66283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764" y="258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2" name="Google Shape;162;p17"/>
            <p:cNvSpPr/>
            <p:nvPr/>
          </p:nvSpPr>
          <p:spPr>
            <a:xfrm>
              <a:off x="1793450" y="3561900"/>
              <a:ext cx="351425" cy="403000"/>
            </a:xfrm>
            <a:custGeom>
              <a:avLst/>
              <a:gdLst/>
              <a:ahLst/>
              <a:cxnLst/>
              <a:rect l="l" t="t" r="r" b="b"/>
              <a:pathLst>
                <a:path w="14057" h="16120" extrusionOk="0">
                  <a:moveTo>
                    <a:pt x="6707" y="0"/>
                  </a:moveTo>
                  <a:lnTo>
                    <a:pt x="3870" y="5416"/>
                  </a:lnTo>
                  <a:lnTo>
                    <a:pt x="1677" y="9672"/>
                  </a:lnTo>
                  <a:lnTo>
                    <a:pt x="130" y="12896"/>
                  </a:lnTo>
                  <a:lnTo>
                    <a:pt x="1" y="13541"/>
                  </a:lnTo>
                  <a:lnTo>
                    <a:pt x="130" y="14314"/>
                  </a:lnTo>
                  <a:lnTo>
                    <a:pt x="517" y="15088"/>
                  </a:lnTo>
                  <a:lnTo>
                    <a:pt x="1033" y="15733"/>
                  </a:lnTo>
                  <a:lnTo>
                    <a:pt x="1419" y="15862"/>
                  </a:lnTo>
                  <a:lnTo>
                    <a:pt x="1806" y="16120"/>
                  </a:lnTo>
                  <a:lnTo>
                    <a:pt x="2709" y="16120"/>
                  </a:lnTo>
                  <a:lnTo>
                    <a:pt x="3354" y="15991"/>
                  </a:lnTo>
                  <a:lnTo>
                    <a:pt x="3870" y="15604"/>
                  </a:lnTo>
                  <a:lnTo>
                    <a:pt x="4385" y="15088"/>
                  </a:lnTo>
                  <a:lnTo>
                    <a:pt x="5030" y="14443"/>
                  </a:lnTo>
                  <a:lnTo>
                    <a:pt x="6578" y="12638"/>
                  </a:lnTo>
                  <a:lnTo>
                    <a:pt x="7996" y="10833"/>
                  </a:lnTo>
                  <a:lnTo>
                    <a:pt x="9157" y="9156"/>
                  </a:lnTo>
                  <a:lnTo>
                    <a:pt x="9930" y="7867"/>
                  </a:lnTo>
                  <a:lnTo>
                    <a:pt x="10446" y="6706"/>
                  </a:lnTo>
                  <a:lnTo>
                    <a:pt x="10962" y="8253"/>
                  </a:lnTo>
                  <a:lnTo>
                    <a:pt x="14057" y="3869"/>
                  </a:lnTo>
                  <a:lnTo>
                    <a:pt x="13928" y="903"/>
                  </a:lnTo>
                  <a:lnTo>
                    <a:pt x="670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3" name="Google Shape;163;p17"/>
            <p:cNvSpPr/>
            <p:nvPr/>
          </p:nvSpPr>
          <p:spPr>
            <a:xfrm>
              <a:off x="1474300" y="3420050"/>
              <a:ext cx="351425" cy="406225"/>
            </a:xfrm>
            <a:custGeom>
              <a:avLst/>
              <a:gdLst/>
              <a:ahLst/>
              <a:cxnLst/>
              <a:rect l="l" t="t" r="r" b="b"/>
              <a:pathLst>
                <a:path w="14057" h="16249" extrusionOk="0">
                  <a:moveTo>
                    <a:pt x="6577" y="0"/>
                  </a:moveTo>
                  <a:lnTo>
                    <a:pt x="3740" y="5417"/>
                  </a:lnTo>
                  <a:lnTo>
                    <a:pt x="1548" y="9801"/>
                  </a:lnTo>
                  <a:lnTo>
                    <a:pt x="1" y="13025"/>
                  </a:lnTo>
                  <a:lnTo>
                    <a:pt x="1" y="13670"/>
                  </a:lnTo>
                  <a:lnTo>
                    <a:pt x="129" y="14314"/>
                  </a:lnTo>
                  <a:lnTo>
                    <a:pt x="516" y="15088"/>
                  </a:lnTo>
                  <a:lnTo>
                    <a:pt x="1032" y="15733"/>
                  </a:lnTo>
                  <a:lnTo>
                    <a:pt x="1419" y="15991"/>
                  </a:lnTo>
                  <a:lnTo>
                    <a:pt x="1806" y="16249"/>
                  </a:lnTo>
                  <a:lnTo>
                    <a:pt x="2709" y="16249"/>
                  </a:lnTo>
                  <a:lnTo>
                    <a:pt x="3224" y="15991"/>
                  </a:lnTo>
                  <a:lnTo>
                    <a:pt x="3740" y="15733"/>
                  </a:lnTo>
                  <a:lnTo>
                    <a:pt x="4385" y="15217"/>
                  </a:lnTo>
                  <a:lnTo>
                    <a:pt x="5030" y="14572"/>
                  </a:lnTo>
                  <a:lnTo>
                    <a:pt x="6577" y="12767"/>
                  </a:lnTo>
                  <a:lnTo>
                    <a:pt x="7996" y="10833"/>
                  </a:lnTo>
                  <a:lnTo>
                    <a:pt x="9156" y="9285"/>
                  </a:lnTo>
                  <a:lnTo>
                    <a:pt x="9801" y="7996"/>
                  </a:lnTo>
                  <a:lnTo>
                    <a:pt x="10317" y="6835"/>
                  </a:lnTo>
                  <a:lnTo>
                    <a:pt x="10833" y="8382"/>
                  </a:lnTo>
                  <a:lnTo>
                    <a:pt x="14056" y="3998"/>
                  </a:lnTo>
                  <a:lnTo>
                    <a:pt x="13928" y="903"/>
                  </a:lnTo>
                  <a:lnTo>
                    <a:pt x="6577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4" name="Google Shape;164;p17"/>
            <p:cNvSpPr/>
            <p:nvPr/>
          </p:nvSpPr>
          <p:spPr>
            <a:xfrm>
              <a:off x="1287325" y="2082150"/>
              <a:ext cx="3233525" cy="2005250"/>
            </a:xfrm>
            <a:custGeom>
              <a:avLst/>
              <a:gdLst/>
              <a:ahLst/>
              <a:cxnLst/>
              <a:rect l="l" t="t" r="r" b="b"/>
              <a:pathLst>
                <a:path w="129341" h="80210" extrusionOk="0">
                  <a:moveTo>
                    <a:pt x="0" y="1"/>
                  </a:moveTo>
                  <a:lnTo>
                    <a:pt x="129" y="5417"/>
                  </a:lnTo>
                  <a:lnTo>
                    <a:pt x="129" y="6061"/>
                  </a:lnTo>
                  <a:lnTo>
                    <a:pt x="258" y="6835"/>
                  </a:lnTo>
                  <a:lnTo>
                    <a:pt x="516" y="7480"/>
                  </a:lnTo>
                  <a:lnTo>
                    <a:pt x="1032" y="8125"/>
                  </a:lnTo>
                  <a:lnTo>
                    <a:pt x="1548" y="8769"/>
                  </a:lnTo>
                  <a:lnTo>
                    <a:pt x="2192" y="9414"/>
                  </a:lnTo>
                  <a:lnTo>
                    <a:pt x="2966" y="10059"/>
                  </a:lnTo>
                  <a:lnTo>
                    <a:pt x="3869" y="10704"/>
                  </a:lnTo>
                  <a:lnTo>
                    <a:pt x="120959" y="78018"/>
                  </a:lnTo>
                  <a:lnTo>
                    <a:pt x="121861" y="78534"/>
                  </a:lnTo>
                  <a:lnTo>
                    <a:pt x="122893" y="78920"/>
                  </a:lnTo>
                  <a:lnTo>
                    <a:pt x="124956" y="79565"/>
                  </a:lnTo>
                  <a:lnTo>
                    <a:pt x="127149" y="80081"/>
                  </a:lnTo>
                  <a:lnTo>
                    <a:pt x="129341" y="80210"/>
                  </a:lnTo>
                  <a:lnTo>
                    <a:pt x="128825" y="70409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5" name="Google Shape;165;p17"/>
            <p:cNvSpPr/>
            <p:nvPr/>
          </p:nvSpPr>
          <p:spPr>
            <a:xfrm>
              <a:off x="1287325" y="1115000"/>
              <a:ext cx="4913150" cy="2830550"/>
            </a:xfrm>
            <a:custGeom>
              <a:avLst/>
              <a:gdLst/>
              <a:ahLst/>
              <a:cxnLst/>
              <a:rect l="l" t="t" r="r" b="b"/>
              <a:pathLst>
                <a:path w="196526" h="113222" extrusionOk="0">
                  <a:moveTo>
                    <a:pt x="65509" y="0"/>
                  </a:moveTo>
                  <a:lnTo>
                    <a:pt x="63445" y="258"/>
                  </a:lnTo>
                  <a:lnTo>
                    <a:pt x="61640" y="774"/>
                  </a:lnTo>
                  <a:lnTo>
                    <a:pt x="60737" y="1161"/>
                  </a:lnTo>
                  <a:lnTo>
                    <a:pt x="59964" y="1548"/>
                  </a:lnTo>
                  <a:lnTo>
                    <a:pt x="2708" y="34689"/>
                  </a:lnTo>
                  <a:lnTo>
                    <a:pt x="2063" y="35076"/>
                  </a:lnTo>
                  <a:lnTo>
                    <a:pt x="1419" y="35592"/>
                  </a:lnTo>
                  <a:lnTo>
                    <a:pt x="1032" y="36108"/>
                  </a:lnTo>
                  <a:lnTo>
                    <a:pt x="645" y="36623"/>
                  </a:lnTo>
                  <a:lnTo>
                    <a:pt x="258" y="37268"/>
                  </a:lnTo>
                  <a:lnTo>
                    <a:pt x="129" y="37784"/>
                  </a:lnTo>
                  <a:lnTo>
                    <a:pt x="0" y="38429"/>
                  </a:lnTo>
                  <a:lnTo>
                    <a:pt x="129" y="39073"/>
                  </a:lnTo>
                  <a:lnTo>
                    <a:pt x="258" y="39589"/>
                  </a:lnTo>
                  <a:lnTo>
                    <a:pt x="387" y="40234"/>
                  </a:lnTo>
                  <a:lnTo>
                    <a:pt x="774" y="40879"/>
                  </a:lnTo>
                  <a:lnTo>
                    <a:pt x="1161" y="41524"/>
                  </a:lnTo>
                  <a:lnTo>
                    <a:pt x="1677" y="42039"/>
                  </a:lnTo>
                  <a:lnTo>
                    <a:pt x="2321" y="42684"/>
                  </a:lnTo>
                  <a:lnTo>
                    <a:pt x="3095" y="43200"/>
                  </a:lnTo>
                  <a:lnTo>
                    <a:pt x="3869" y="43716"/>
                  </a:lnTo>
                  <a:lnTo>
                    <a:pt x="120959" y="111030"/>
                  </a:lnTo>
                  <a:lnTo>
                    <a:pt x="122764" y="111932"/>
                  </a:lnTo>
                  <a:lnTo>
                    <a:pt x="124698" y="112577"/>
                  </a:lnTo>
                  <a:lnTo>
                    <a:pt x="126891" y="112964"/>
                  </a:lnTo>
                  <a:lnTo>
                    <a:pt x="128954" y="113222"/>
                  </a:lnTo>
                  <a:lnTo>
                    <a:pt x="131146" y="113222"/>
                  </a:lnTo>
                  <a:lnTo>
                    <a:pt x="133080" y="112964"/>
                  </a:lnTo>
                  <a:lnTo>
                    <a:pt x="134886" y="112448"/>
                  </a:lnTo>
                  <a:lnTo>
                    <a:pt x="135788" y="112061"/>
                  </a:lnTo>
                  <a:lnTo>
                    <a:pt x="136562" y="111674"/>
                  </a:lnTo>
                  <a:lnTo>
                    <a:pt x="193818" y="78533"/>
                  </a:lnTo>
                  <a:lnTo>
                    <a:pt x="194462" y="78018"/>
                  </a:lnTo>
                  <a:lnTo>
                    <a:pt x="195107" y="77631"/>
                  </a:lnTo>
                  <a:lnTo>
                    <a:pt x="195623" y="77115"/>
                  </a:lnTo>
                  <a:lnTo>
                    <a:pt x="196010" y="76470"/>
                  </a:lnTo>
                  <a:lnTo>
                    <a:pt x="196268" y="75954"/>
                  </a:lnTo>
                  <a:lnTo>
                    <a:pt x="196397" y="75309"/>
                  </a:lnTo>
                  <a:lnTo>
                    <a:pt x="196526" y="74794"/>
                  </a:lnTo>
                  <a:lnTo>
                    <a:pt x="196397" y="74149"/>
                  </a:lnTo>
                  <a:lnTo>
                    <a:pt x="196268" y="73504"/>
                  </a:lnTo>
                  <a:lnTo>
                    <a:pt x="196139" y="72859"/>
                  </a:lnTo>
                  <a:lnTo>
                    <a:pt x="195752" y="72344"/>
                  </a:lnTo>
                  <a:lnTo>
                    <a:pt x="195365" y="71699"/>
                  </a:lnTo>
                  <a:lnTo>
                    <a:pt x="194849" y="71054"/>
                  </a:lnTo>
                  <a:lnTo>
                    <a:pt x="194205" y="70538"/>
                  </a:lnTo>
                  <a:lnTo>
                    <a:pt x="193431" y="70022"/>
                  </a:lnTo>
                  <a:lnTo>
                    <a:pt x="192657" y="69507"/>
                  </a:lnTo>
                  <a:lnTo>
                    <a:pt x="75696" y="2193"/>
                  </a:lnTo>
                  <a:lnTo>
                    <a:pt x="73762" y="1290"/>
                  </a:lnTo>
                  <a:lnTo>
                    <a:pt x="71827" y="645"/>
                  </a:lnTo>
                  <a:lnTo>
                    <a:pt x="69635" y="129"/>
                  </a:lnTo>
                  <a:lnTo>
                    <a:pt x="67572" y="0"/>
                  </a:lnTo>
                  <a:close/>
                </a:path>
              </a:pathLst>
            </a:custGeom>
            <a:solidFill>
              <a:srgbClr val="F8FC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6" name="Google Shape;166;p17"/>
            <p:cNvSpPr/>
            <p:nvPr/>
          </p:nvSpPr>
          <p:spPr>
            <a:xfrm>
              <a:off x="1416275" y="1189150"/>
              <a:ext cx="4671375" cy="2691925"/>
            </a:xfrm>
            <a:custGeom>
              <a:avLst/>
              <a:gdLst/>
              <a:ahLst/>
              <a:cxnLst/>
              <a:rect l="l" t="t" r="r" b="b"/>
              <a:pathLst>
                <a:path w="186855" h="107677" extrusionOk="0">
                  <a:moveTo>
                    <a:pt x="60995" y="0"/>
                  </a:moveTo>
                  <a:lnTo>
                    <a:pt x="59577" y="258"/>
                  </a:lnTo>
                  <a:lnTo>
                    <a:pt x="58158" y="645"/>
                  </a:lnTo>
                  <a:lnTo>
                    <a:pt x="56998" y="1161"/>
                  </a:lnTo>
                  <a:lnTo>
                    <a:pt x="2064" y="33013"/>
                  </a:lnTo>
                  <a:lnTo>
                    <a:pt x="1032" y="33657"/>
                  </a:lnTo>
                  <a:lnTo>
                    <a:pt x="387" y="34431"/>
                  </a:lnTo>
                  <a:lnTo>
                    <a:pt x="0" y="35334"/>
                  </a:lnTo>
                  <a:lnTo>
                    <a:pt x="0" y="36236"/>
                  </a:lnTo>
                  <a:lnTo>
                    <a:pt x="258" y="37139"/>
                  </a:lnTo>
                  <a:lnTo>
                    <a:pt x="903" y="38042"/>
                  </a:lnTo>
                  <a:lnTo>
                    <a:pt x="1677" y="38944"/>
                  </a:lnTo>
                  <a:lnTo>
                    <a:pt x="2837" y="39718"/>
                  </a:lnTo>
                  <a:lnTo>
                    <a:pt x="118251" y="106129"/>
                  </a:lnTo>
                  <a:lnTo>
                    <a:pt x="119540" y="106774"/>
                  </a:lnTo>
                  <a:lnTo>
                    <a:pt x="121088" y="107290"/>
                  </a:lnTo>
                  <a:lnTo>
                    <a:pt x="122635" y="107548"/>
                  </a:lnTo>
                  <a:lnTo>
                    <a:pt x="124183" y="107677"/>
                  </a:lnTo>
                  <a:lnTo>
                    <a:pt x="125730" y="107677"/>
                  </a:lnTo>
                  <a:lnTo>
                    <a:pt x="127278" y="107548"/>
                  </a:lnTo>
                  <a:lnTo>
                    <a:pt x="128696" y="107161"/>
                  </a:lnTo>
                  <a:lnTo>
                    <a:pt x="129857" y="106516"/>
                  </a:lnTo>
                  <a:lnTo>
                    <a:pt x="184791" y="74665"/>
                  </a:lnTo>
                  <a:lnTo>
                    <a:pt x="185823" y="74020"/>
                  </a:lnTo>
                  <a:lnTo>
                    <a:pt x="186467" y="73246"/>
                  </a:lnTo>
                  <a:lnTo>
                    <a:pt x="186725" y="72343"/>
                  </a:lnTo>
                  <a:lnTo>
                    <a:pt x="186854" y="71441"/>
                  </a:lnTo>
                  <a:lnTo>
                    <a:pt x="186596" y="70538"/>
                  </a:lnTo>
                  <a:lnTo>
                    <a:pt x="185952" y="69635"/>
                  </a:lnTo>
                  <a:lnTo>
                    <a:pt x="185178" y="68733"/>
                  </a:lnTo>
                  <a:lnTo>
                    <a:pt x="184017" y="67959"/>
                  </a:lnTo>
                  <a:lnTo>
                    <a:pt x="68604" y="1677"/>
                  </a:lnTo>
                  <a:lnTo>
                    <a:pt x="67314" y="903"/>
                  </a:lnTo>
                  <a:lnTo>
                    <a:pt x="65767" y="516"/>
                  </a:lnTo>
                  <a:lnTo>
                    <a:pt x="64219" y="129"/>
                  </a:lnTo>
                  <a:lnTo>
                    <a:pt x="62672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7" name="Google Shape;167;p17"/>
            <p:cNvSpPr/>
            <p:nvPr/>
          </p:nvSpPr>
          <p:spPr>
            <a:xfrm>
              <a:off x="1964325" y="915125"/>
              <a:ext cx="1038100" cy="1373375"/>
            </a:xfrm>
            <a:custGeom>
              <a:avLst/>
              <a:gdLst/>
              <a:ahLst/>
              <a:cxnLst/>
              <a:rect l="l" t="t" r="r" b="b"/>
              <a:pathLst>
                <a:path w="41524" h="54935" extrusionOk="0">
                  <a:moveTo>
                    <a:pt x="9414" y="0"/>
                  </a:moveTo>
                  <a:lnTo>
                    <a:pt x="8769" y="129"/>
                  </a:lnTo>
                  <a:lnTo>
                    <a:pt x="7996" y="258"/>
                  </a:lnTo>
                  <a:lnTo>
                    <a:pt x="7351" y="516"/>
                  </a:lnTo>
                  <a:lnTo>
                    <a:pt x="6835" y="903"/>
                  </a:lnTo>
                  <a:lnTo>
                    <a:pt x="5674" y="1806"/>
                  </a:lnTo>
                  <a:lnTo>
                    <a:pt x="4772" y="2837"/>
                  </a:lnTo>
                  <a:lnTo>
                    <a:pt x="3869" y="4127"/>
                  </a:lnTo>
                  <a:lnTo>
                    <a:pt x="3095" y="5545"/>
                  </a:lnTo>
                  <a:lnTo>
                    <a:pt x="2451" y="7093"/>
                  </a:lnTo>
                  <a:lnTo>
                    <a:pt x="1806" y="8640"/>
                  </a:lnTo>
                  <a:lnTo>
                    <a:pt x="1032" y="11735"/>
                  </a:lnTo>
                  <a:lnTo>
                    <a:pt x="387" y="14443"/>
                  </a:lnTo>
                  <a:lnTo>
                    <a:pt x="0" y="17022"/>
                  </a:lnTo>
                  <a:lnTo>
                    <a:pt x="6448" y="19988"/>
                  </a:lnTo>
                  <a:lnTo>
                    <a:pt x="3869" y="50550"/>
                  </a:lnTo>
                  <a:lnTo>
                    <a:pt x="4643" y="50937"/>
                  </a:lnTo>
                  <a:lnTo>
                    <a:pt x="6835" y="51840"/>
                  </a:lnTo>
                  <a:lnTo>
                    <a:pt x="10188" y="53000"/>
                  </a:lnTo>
                  <a:lnTo>
                    <a:pt x="12122" y="53645"/>
                  </a:lnTo>
                  <a:lnTo>
                    <a:pt x="14314" y="54161"/>
                  </a:lnTo>
                  <a:lnTo>
                    <a:pt x="16636" y="54548"/>
                  </a:lnTo>
                  <a:lnTo>
                    <a:pt x="18957" y="54806"/>
                  </a:lnTo>
                  <a:lnTo>
                    <a:pt x="21536" y="54935"/>
                  </a:lnTo>
                  <a:lnTo>
                    <a:pt x="23986" y="54806"/>
                  </a:lnTo>
                  <a:lnTo>
                    <a:pt x="26565" y="54419"/>
                  </a:lnTo>
                  <a:lnTo>
                    <a:pt x="27855" y="54161"/>
                  </a:lnTo>
                  <a:lnTo>
                    <a:pt x="29015" y="53774"/>
                  </a:lnTo>
                  <a:lnTo>
                    <a:pt x="30305" y="53258"/>
                  </a:lnTo>
                  <a:lnTo>
                    <a:pt x="31465" y="52742"/>
                  </a:lnTo>
                  <a:lnTo>
                    <a:pt x="32755" y="52098"/>
                  </a:lnTo>
                  <a:lnTo>
                    <a:pt x="33915" y="51453"/>
                  </a:lnTo>
                  <a:lnTo>
                    <a:pt x="34044" y="50292"/>
                  </a:lnTo>
                  <a:lnTo>
                    <a:pt x="34173" y="47842"/>
                  </a:lnTo>
                  <a:lnTo>
                    <a:pt x="34560" y="40750"/>
                  </a:lnTo>
                  <a:lnTo>
                    <a:pt x="34947" y="30562"/>
                  </a:lnTo>
                  <a:lnTo>
                    <a:pt x="41524" y="29402"/>
                  </a:lnTo>
                  <a:lnTo>
                    <a:pt x="41137" y="26694"/>
                  </a:lnTo>
                  <a:lnTo>
                    <a:pt x="40234" y="20375"/>
                  </a:lnTo>
                  <a:lnTo>
                    <a:pt x="39718" y="16635"/>
                  </a:lnTo>
                  <a:lnTo>
                    <a:pt x="38945" y="13154"/>
                  </a:lnTo>
                  <a:lnTo>
                    <a:pt x="38171" y="10188"/>
                  </a:lnTo>
                  <a:lnTo>
                    <a:pt x="37655" y="8898"/>
                  </a:lnTo>
                  <a:lnTo>
                    <a:pt x="37268" y="7995"/>
                  </a:lnTo>
                  <a:lnTo>
                    <a:pt x="36752" y="7480"/>
                  </a:lnTo>
                  <a:lnTo>
                    <a:pt x="36108" y="6835"/>
                  </a:lnTo>
                  <a:lnTo>
                    <a:pt x="35076" y="6190"/>
                  </a:lnTo>
                  <a:lnTo>
                    <a:pt x="33915" y="5545"/>
                  </a:lnTo>
                  <a:lnTo>
                    <a:pt x="32497" y="4772"/>
                  </a:lnTo>
                  <a:lnTo>
                    <a:pt x="30949" y="4127"/>
                  </a:lnTo>
                  <a:lnTo>
                    <a:pt x="27210" y="2708"/>
                  </a:lnTo>
                  <a:lnTo>
                    <a:pt x="25275" y="2064"/>
                  </a:lnTo>
                  <a:lnTo>
                    <a:pt x="23083" y="1548"/>
                  </a:lnTo>
                  <a:lnTo>
                    <a:pt x="20891" y="1032"/>
                  </a:lnTo>
                  <a:lnTo>
                    <a:pt x="18570" y="645"/>
                  </a:lnTo>
                  <a:lnTo>
                    <a:pt x="16249" y="258"/>
                  </a:lnTo>
                  <a:lnTo>
                    <a:pt x="14056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8" name="Google Shape;168;p17"/>
            <p:cNvSpPr/>
            <p:nvPr/>
          </p:nvSpPr>
          <p:spPr>
            <a:xfrm>
              <a:off x="2386650" y="808725"/>
              <a:ext cx="196675" cy="367550"/>
            </a:xfrm>
            <a:custGeom>
              <a:avLst/>
              <a:gdLst/>
              <a:ahLst/>
              <a:cxnLst/>
              <a:rect l="l" t="t" r="r" b="b"/>
              <a:pathLst>
                <a:path w="7867" h="14702" extrusionOk="0">
                  <a:moveTo>
                    <a:pt x="7609" y="1"/>
                  </a:moveTo>
                  <a:lnTo>
                    <a:pt x="0" y="5159"/>
                  </a:lnTo>
                  <a:lnTo>
                    <a:pt x="0" y="9801"/>
                  </a:lnTo>
                  <a:lnTo>
                    <a:pt x="1548" y="14702"/>
                  </a:lnTo>
                  <a:lnTo>
                    <a:pt x="2580" y="13928"/>
                  </a:lnTo>
                  <a:lnTo>
                    <a:pt x="3611" y="13025"/>
                  </a:lnTo>
                  <a:lnTo>
                    <a:pt x="4901" y="11865"/>
                  </a:lnTo>
                  <a:lnTo>
                    <a:pt x="6061" y="10575"/>
                  </a:lnTo>
                  <a:lnTo>
                    <a:pt x="7093" y="9028"/>
                  </a:lnTo>
                  <a:lnTo>
                    <a:pt x="7480" y="8254"/>
                  </a:lnTo>
                  <a:lnTo>
                    <a:pt x="7738" y="7480"/>
                  </a:lnTo>
                  <a:lnTo>
                    <a:pt x="7867" y="6706"/>
                  </a:lnTo>
                  <a:lnTo>
                    <a:pt x="7867" y="5933"/>
                  </a:lnTo>
                  <a:lnTo>
                    <a:pt x="7609" y="1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69" name="Google Shape;169;p17"/>
            <p:cNvSpPr/>
            <p:nvPr/>
          </p:nvSpPr>
          <p:spPr>
            <a:xfrm>
              <a:off x="1806350" y="1340675"/>
              <a:ext cx="319200" cy="789850"/>
            </a:xfrm>
            <a:custGeom>
              <a:avLst/>
              <a:gdLst/>
              <a:ahLst/>
              <a:cxnLst/>
              <a:rect l="l" t="t" r="r" b="b"/>
              <a:pathLst>
                <a:path w="12768" h="31594" extrusionOk="0">
                  <a:moveTo>
                    <a:pt x="6319" y="0"/>
                  </a:moveTo>
                  <a:lnTo>
                    <a:pt x="6191" y="1548"/>
                  </a:lnTo>
                  <a:lnTo>
                    <a:pt x="5675" y="5029"/>
                  </a:lnTo>
                  <a:lnTo>
                    <a:pt x="4901" y="9930"/>
                  </a:lnTo>
                  <a:lnTo>
                    <a:pt x="1" y="30175"/>
                  </a:lnTo>
                  <a:lnTo>
                    <a:pt x="4901" y="31594"/>
                  </a:lnTo>
                  <a:lnTo>
                    <a:pt x="12122" y="11348"/>
                  </a:lnTo>
                  <a:lnTo>
                    <a:pt x="12767" y="2966"/>
                  </a:lnTo>
                  <a:lnTo>
                    <a:pt x="6319" y="0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0" name="Google Shape;170;p17"/>
            <p:cNvSpPr/>
            <p:nvPr/>
          </p:nvSpPr>
          <p:spPr>
            <a:xfrm>
              <a:off x="2067500" y="373525"/>
              <a:ext cx="596425" cy="480375"/>
            </a:xfrm>
            <a:custGeom>
              <a:avLst/>
              <a:gdLst/>
              <a:ahLst/>
              <a:cxnLst/>
              <a:rect l="l" t="t" r="r" b="b"/>
              <a:pathLst>
                <a:path w="23857" h="19215" extrusionOk="0">
                  <a:moveTo>
                    <a:pt x="16119" y="0"/>
                  </a:moveTo>
                  <a:lnTo>
                    <a:pt x="14314" y="129"/>
                  </a:lnTo>
                  <a:lnTo>
                    <a:pt x="12380" y="387"/>
                  </a:lnTo>
                  <a:lnTo>
                    <a:pt x="10445" y="903"/>
                  </a:lnTo>
                  <a:lnTo>
                    <a:pt x="8640" y="1419"/>
                  </a:lnTo>
                  <a:lnTo>
                    <a:pt x="7092" y="2063"/>
                  </a:lnTo>
                  <a:lnTo>
                    <a:pt x="5674" y="2579"/>
                  </a:lnTo>
                  <a:lnTo>
                    <a:pt x="4255" y="2966"/>
                  </a:lnTo>
                  <a:lnTo>
                    <a:pt x="3224" y="3224"/>
                  </a:lnTo>
                  <a:lnTo>
                    <a:pt x="2192" y="3353"/>
                  </a:lnTo>
                  <a:lnTo>
                    <a:pt x="774" y="3353"/>
                  </a:lnTo>
                  <a:lnTo>
                    <a:pt x="387" y="3224"/>
                  </a:lnTo>
                  <a:lnTo>
                    <a:pt x="258" y="2966"/>
                  </a:lnTo>
                  <a:lnTo>
                    <a:pt x="0" y="3611"/>
                  </a:lnTo>
                  <a:lnTo>
                    <a:pt x="0" y="4256"/>
                  </a:lnTo>
                  <a:lnTo>
                    <a:pt x="0" y="5029"/>
                  </a:lnTo>
                  <a:lnTo>
                    <a:pt x="258" y="5803"/>
                  </a:lnTo>
                  <a:lnTo>
                    <a:pt x="903" y="7608"/>
                  </a:lnTo>
                  <a:lnTo>
                    <a:pt x="1676" y="9285"/>
                  </a:lnTo>
                  <a:lnTo>
                    <a:pt x="2579" y="10961"/>
                  </a:lnTo>
                  <a:lnTo>
                    <a:pt x="3353" y="12380"/>
                  </a:lnTo>
                  <a:lnTo>
                    <a:pt x="4255" y="13540"/>
                  </a:lnTo>
                  <a:lnTo>
                    <a:pt x="19085" y="19214"/>
                  </a:lnTo>
                  <a:lnTo>
                    <a:pt x="19859" y="18440"/>
                  </a:lnTo>
                  <a:lnTo>
                    <a:pt x="21406" y="16635"/>
                  </a:lnTo>
                  <a:lnTo>
                    <a:pt x="22309" y="15346"/>
                  </a:lnTo>
                  <a:lnTo>
                    <a:pt x="23083" y="14185"/>
                  </a:lnTo>
                  <a:lnTo>
                    <a:pt x="23599" y="13024"/>
                  </a:lnTo>
                  <a:lnTo>
                    <a:pt x="23728" y="12509"/>
                  </a:lnTo>
                  <a:lnTo>
                    <a:pt x="23856" y="11993"/>
                  </a:lnTo>
                  <a:lnTo>
                    <a:pt x="23728" y="10832"/>
                  </a:lnTo>
                  <a:lnTo>
                    <a:pt x="23599" y="9414"/>
                  </a:lnTo>
                  <a:lnTo>
                    <a:pt x="23212" y="7737"/>
                  </a:lnTo>
                  <a:lnTo>
                    <a:pt x="22696" y="6061"/>
                  </a:lnTo>
                  <a:lnTo>
                    <a:pt x="22180" y="4513"/>
                  </a:lnTo>
                  <a:lnTo>
                    <a:pt x="21535" y="2966"/>
                  </a:lnTo>
                  <a:lnTo>
                    <a:pt x="20762" y="1805"/>
                  </a:lnTo>
                  <a:lnTo>
                    <a:pt x="19988" y="774"/>
                  </a:lnTo>
                  <a:lnTo>
                    <a:pt x="19601" y="516"/>
                  </a:lnTo>
                  <a:lnTo>
                    <a:pt x="19085" y="258"/>
                  </a:lnTo>
                  <a:lnTo>
                    <a:pt x="18440" y="129"/>
                  </a:lnTo>
                  <a:lnTo>
                    <a:pt x="17667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1" name="Google Shape;171;p17"/>
            <p:cNvSpPr/>
            <p:nvPr/>
          </p:nvSpPr>
          <p:spPr>
            <a:xfrm>
              <a:off x="4195225" y="14857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0"/>
                  </a:moveTo>
                  <a:lnTo>
                    <a:pt x="645" y="129"/>
                  </a:lnTo>
                  <a:lnTo>
                    <a:pt x="387" y="387"/>
                  </a:lnTo>
                  <a:lnTo>
                    <a:pt x="129" y="645"/>
                  </a:lnTo>
                  <a:lnTo>
                    <a:pt x="0" y="1032"/>
                  </a:lnTo>
                  <a:lnTo>
                    <a:pt x="0" y="1548"/>
                  </a:lnTo>
                  <a:lnTo>
                    <a:pt x="0" y="2063"/>
                  </a:lnTo>
                  <a:lnTo>
                    <a:pt x="129" y="2708"/>
                  </a:lnTo>
                  <a:lnTo>
                    <a:pt x="645" y="3740"/>
                  </a:lnTo>
                  <a:lnTo>
                    <a:pt x="1419" y="4771"/>
                  </a:lnTo>
                  <a:lnTo>
                    <a:pt x="1806" y="5158"/>
                  </a:lnTo>
                  <a:lnTo>
                    <a:pt x="2322" y="5416"/>
                  </a:lnTo>
                  <a:lnTo>
                    <a:pt x="2709" y="5674"/>
                  </a:lnTo>
                  <a:lnTo>
                    <a:pt x="3095" y="5803"/>
                  </a:lnTo>
                  <a:lnTo>
                    <a:pt x="3482" y="5803"/>
                  </a:lnTo>
                  <a:lnTo>
                    <a:pt x="3869" y="5674"/>
                  </a:lnTo>
                  <a:lnTo>
                    <a:pt x="4127" y="5416"/>
                  </a:lnTo>
                  <a:lnTo>
                    <a:pt x="4385" y="5029"/>
                  </a:lnTo>
                  <a:lnTo>
                    <a:pt x="4514" y="4642"/>
                  </a:lnTo>
                  <a:lnTo>
                    <a:pt x="4514" y="4127"/>
                  </a:lnTo>
                  <a:lnTo>
                    <a:pt x="4514" y="3611"/>
                  </a:lnTo>
                  <a:lnTo>
                    <a:pt x="4385" y="3095"/>
                  </a:lnTo>
                  <a:lnTo>
                    <a:pt x="3869" y="1934"/>
                  </a:lnTo>
                  <a:lnTo>
                    <a:pt x="3095" y="903"/>
                  </a:lnTo>
                  <a:lnTo>
                    <a:pt x="2709" y="516"/>
                  </a:lnTo>
                  <a:lnTo>
                    <a:pt x="2322" y="258"/>
                  </a:lnTo>
                  <a:lnTo>
                    <a:pt x="1806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2" name="Google Shape;172;p17"/>
            <p:cNvSpPr/>
            <p:nvPr/>
          </p:nvSpPr>
          <p:spPr>
            <a:xfrm>
              <a:off x="4011475" y="1379350"/>
              <a:ext cx="112850" cy="145100"/>
            </a:xfrm>
            <a:custGeom>
              <a:avLst/>
              <a:gdLst/>
              <a:ahLst/>
              <a:cxnLst/>
              <a:rect l="l" t="t" r="r" b="b"/>
              <a:pathLst>
                <a:path w="4514" h="5804" extrusionOk="0">
                  <a:moveTo>
                    <a:pt x="1032" y="1"/>
                  </a:moveTo>
                  <a:lnTo>
                    <a:pt x="645" y="130"/>
                  </a:lnTo>
                  <a:lnTo>
                    <a:pt x="387" y="388"/>
                  </a:lnTo>
                  <a:lnTo>
                    <a:pt x="258" y="645"/>
                  </a:lnTo>
                  <a:lnTo>
                    <a:pt x="129" y="1032"/>
                  </a:lnTo>
                  <a:lnTo>
                    <a:pt x="0" y="1548"/>
                  </a:lnTo>
                  <a:lnTo>
                    <a:pt x="129" y="2193"/>
                  </a:lnTo>
                  <a:lnTo>
                    <a:pt x="258" y="2709"/>
                  </a:lnTo>
                  <a:lnTo>
                    <a:pt x="645" y="3869"/>
                  </a:lnTo>
                  <a:lnTo>
                    <a:pt x="1419" y="4772"/>
                  </a:lnTo>
                  <a:lnTo>
                    <a:pt x="1805" y="5159"/>
                  </a:lnTo>
                  <a:lnTo>
                    <a:pt x="2321" y="5546"/>
                  </a:lnTo>
                  <a:lnTo>
                    <a:pt x="2708" y="5675"/>
                  </a:lnTo>
                  <a:lnTo>
                    <a:pt x="3224" y="5804"/>
                  </a:lnTo>
                  <a:lnTo>
                    <a:pt x="3611" y="5804"/>
                  </a:lnTo>
                  <a:lnTo>
                    <a:pt x="3869" y="5675"/>
                  </a:lnTo>
                  <a:lnTo>
                    <a:pt x="4127" y="5417"/>
                  </a:lnTo>
                  <a:lnTo>
                    <a:pt x="4385" y="5159"/>
                  </a:lnTo>
                  <a:lnTo>
                    <a:pt x="4513" y="4643"/>
                  </a:lnTo>
                  <a:lnTo>
                    <a:pt x="4513" y="4256"/>
                  </a:lnTo>
                  <a:lnTo>
                    <a:pt x="4513" y="3611"/>
                  </a:lnTo>
                  <a:lnTo>
                    <a:pt x="4385" y="3096"/>
                  </a:lnTo>
                  <a:lnTo>
                    <a:pt x="3869" y="1935"/>
                  </a:lnTo>
                  <a:lnTo>
                    <a:pt x="3224" y="1032"/>
                  </a:lnTo>
                  <a:lnTo>
                    <a:pt x="2708" y="645"/>
                  </a:lnTo>
                  <a:lnTo>
                    <a:pt x="2321" y="259"/>
                  </a:lnTo>
                  <a:lnTo>
                    <a:pt x="1805" y="130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3" name="Google Shape;173;p17"/>
            <p:cNvSpPr/>
            <p:nvPr/>
          </p:nvSpPr>
          <p:spPr>
            <a:xfrm>
              <a:off x="3830925" y="1272975"/>
              <a:ext cx="112875" cy="145100"/>
            </a:xfrm>
            <a:custGeom>
              <a:avLst/>
              <a:gdLst/>
              <a:ahLst/>
              <a:cxnLst/>
              <a:rect l="l" t="t" r="r" b="b"/>
              <a:pathLst>
                <a:path w="4515" h="5804" extrusionOk="0">
                  <a:moveTo>
                    <a:pt x="903" y="0"/>
                  </a:moveTo>
                  <a:lnTo>
                    <a:pt x="645" y="129"/>
                  </a:lnTo>
                  <a:lnTo>
                    <a:pt x="388" y="387"/>
                  </a:lnTo>
                  <a:lnTo>
                    <a:pt x="130" y="645"/>
                  </a:lnTo>
                  <a:lnTo>
                    <a:pt x="1" y="1161"/>
                  </a:lnTo>
                  <a:lnTo>
                    <a:pt x="1" y="1677"/>
                  </a:lnTo>
                  <a:lnTo>
                    <a:pt x="1" y="2192"/>
                  </a:lnTo>
                  <a:lnTo>
                    <a:pt x="130" y="2708"/>
                  </a:lnTo>
                  <a:lnTo>
                    <a:pt x="645" y="3869"/>
                  </a:lnTo>
                  <a:lnTo>
                    <a:pt x="1290" y="4771"/>
                  </a:lnTo>
                  <a:lnTo>
                    <a:pt x="1806" y="5158"/>
                  </a:lnTo>
                  <a:lnTo>
                    <a:pt x="2193" y="5545"/>
                  </a:lnTo>
                  <a:lnTo>
                    <a:pt x="2709" y="5803"/>
                  </a:lnTo>
                  <a:lnTo>
                    <a:pt x="3482" y="5803"/>
                  </a:lnTo>
                  <a:lnTo>
                    <a:pt x="3740" y="5674"/>
                  </a:lnTo>
                  <a:lnTo>
                    <a:pt x="4127" y="5416"/>
                  </a:lnTo>
                  <a:lnTo>
                    <a:pt x="4256" y="5158"/>
                  </a:lnTo>
                  <a:lnTo>
                    <a:pt x="4385" y="4771"/>
                  </a:lnTo>
                  <a:lnTo>
                    <a:pt x="4514" y="4256"/>
                  </a:lnTo>
                  <a:lnTo>
                    <a:pt x="4385" y="3611"/>
                  </a:lnTo>
                  <a:lnTo>
                    <a:pt x="4256" y="3095"/>
                  </a:lnTo>
                  <a:lnTo>
                    <a:pt x="3740" y="2063"/>
                  </a:lnTo>
                  <a:lnTo>
                    <a:pt x="3096" y="1032"/>
                  </a:lnTo>
                  <a:lnTo>
                    <a:pt x="2709" y="645"/>
                  </a:lnTo>
                  <a:lnTo>
                    <a:pt x="2193" y="258"/>
                  </a:lnTo>
                  <a:lnTo>
                    <a:pt x="1806" y="129"/>
                  </a:lnTo>
                  <a:lnTo>
                    <a:pt x="1290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4" name="Google Shape;174;p17"/>
            <p:cNvSpPr/>
            <p:nvPr/>
          </p:nvSpPr>
          <p:spPr>
            <a:xfrm>
              <a:off x="4343525" y="4158300"/>
              <a:ext cx="80625" cy="99975"/>
            </a:xfrm>
            <a:custGeom>
              <a:avLst/>
              <a:gdLst/>
              <a:ahLst/>
              <a:cxnLst/>
              <a:rect l="l" t="t" r="r" b="b"/>
              <a:pathLst>
                <a:path w="3225" h="3999" extrusionOk="0">
                  <a:moveTo>
                    <a:pt x="516" y="1"/>
                  </a:moveTo>
                  <a:lnTo>
                    <a:pt x="258" y="259"/>
                  </a:lnTo>
                  <a:lnTo>
                    <a:pt x="129" y="388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516" y="2580"/>
                  </a:lnTo>
                  <a:lnTo>
                    <a:pt x="1032" y="3225"/>
                  </a:lnTo>
                  <a:lnTo>
                    <a:pt x="1548" y="3741"/>
                  </a:lnTo>
                  <a:lnTo>
                    <a:pt x="2193" y="3998"/>
                  </a:lnTo>
                  <a:lnTo>
                    <a:pt x="2450" y="3998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3095" y="3483"/>
                  </a:lnTo>
                  <a:lnTo>
                    <a:pt x="3224" y="2838"/>
                  </a:lnTo>
                  <a:lnTo>
                    <a:pt x="3095" y="2064"/>
                  </a:lnTo>
                  <a:lnTo>
                    <a:pt x="2708" y="1290"/>
                  </a:lnTo>
                  <a:lnTo>
                    <a:pt x="2193" y="646"/>
                  </a:lnTo>
                  <a:lnTo>
                    <a:pt x="1548" y="13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5" name="Google Shape;175;p17"/>
            <p:cNvSpPr/>
            <p:nvPr/>
          </p:nvSpPr>
          <p:spPr>
            <a:xfrm>
              <a:off x="4217800" y="4084150"/>
              <a:ext cx="77400" cy="99975"/>
            </a:xfrm>
            <a:custGeom>
              <a:avLst/>
              <a:gdLst/>
              <a:ahLst/>
              <a:cxnLst/>
              <a:rect l="l" t="t" r="r" b="b"/>
              <a:pathLst>
                <a:path w="3096" h="3999" extrusionOk="0">
                  <a:moveTo>
                    <a:pt x="645" y="1"/>
                  </a:moveTo>
                  <a:lnTo>
                    <a:pt x="387" y="130"/>
                  </a:lnTo>
                  <a:lnTo>
                    <a:pt x="258" y="259"/>
                  </a:lnTo>
                  <a:lnTo>
                    <a:pt x="129" y="517"/>
                  </a:lnTo>
                  <a:lnTo>
                    <a:pt x="0" y="1033"/>
                  </a:lnTo>
                  <a:lnTo>
                    <a:pt x="129" y="1806"/>
                  </a:lnTo>
                  <a:lnTo>
                    <a:pt x="387" y="2580"/>
                  </a:lnTo>
                  <a:lnTo>
                    <a:pt x="903" y="3354"/>
                  </a:lnTo>
                  <a:lnTo>
                    <a:pt x="1548" y="3870"/>
                  </a:lnTo>
                  <a:lnTo>
                    <a:pt x="2192" y="3999"/>
                  </a:lnTo>
                  <a:lnTo>
                    <a:pt x="2450" y="3999"/>
                  </a:lnTo>
                  <a:lnTo>
                    <a:pt x="2708" y="3870"/>
                  </a:lnTo>
                  <a:lnTo>
                    <a:pt x="2837" y="3741"/>
                  </a:lnTo>
                  <a:lnTo>
                    <a:pt x="2966" y="3483"/>
                  </a:lnTo>
                  <a:lnTo>
                    <a:pt x="3095" y="2967"/>
                  </a:lnTo>
                  <a:lnTo>
                    <a:pt x="2966" y="2064"/>
                  </a:lnTo>
                  <a:lnTo>
                    <a:pt x="2708" y="1419"/>
                  </a:lnTo>
                  <a:lnTo>
                    <a:pt x="2192" y="646"/>
                  </a:lnTo>
                  <a:lnTo>
                    <a:pt x="1548" y="130"/>
                  </a:lnTo>
                  <a:lnTo>
                    <a:pt x="903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6" name="Google Shape;176;p17"/>
            <p:cNvSpPr/>
            <p:nvPr/>
          </p:nvSpPr>
          <p:spPr>
            <a:xfrm>
              <a:off x="4088850" y="4010025"/>
              <a:ext cx="80600" cy="99950"/>
            </a:xfrm>
            <a:custGeom>
              <a:avLst/>
              <a:gdLst/>
              <a:ahLst/>
              <a:cxnLst/>
              <a:rect l="l" t="t" r="r" b="b"/>
              <a:pathLst>
                <a:path w="3224" h="3998" extrusionOk="0">
                  <a:moveTo>
                    <a:pt x="774" y="0"/>
                  </a:moveTo>
                  <a:lnTo>
                    <a:pt x="516" y="129"/>
                  </a:lnTo>
                  <a:lnTo>
                    <a:pt x="387" y="258"/>
                  </a:lnTo>
                  <a:lnTo>
                    <a:pt x="129" y="516"/>
                  </a:lnTo>
                  <a:lnTo>
                    <a:pt x="0" y="1161"/>
                  </a:lnTo>
                  <a:lnTo>
                    <a:pt x="129" y="1934"/>
                  </a:lnTo>
                  <a:lnTo>
                    <a:pt x="516" y="2708"/>
                  </a:lnTo>
                  <a:lnTo>
                    <a:pt x="1032" y="3353"/>
                  </a:lnTo>
                  <a:lnTo>
                    <a:pt x="1676" y="3869"/>
                  </a:lnTo>
                  <a:lnTo>
                    <a:pt x="2192" y="3998"/>
                  </a:lnTo>
                  <a:lnTo>
                    <a:pt x="2708" y="3998"/>
                  </a:lnTo>
                  <a:lnTo>
                    <a:pt x="2966" y="3740"/>
                  </a:lnTo>
                  <a:lnTo>
                    <a:pt x="3095" y="3611"/>
                  </a:lnTo>
                  <a:lnTo>
                    <a:pt x="3224" y="2966"/>
                  </a:lnTo>
                  <a:lnTo>
                    <a:pt x="3095" y="2192"/>
                  </a:lnTo>
                  <a:lnTo>
                    <a:pt x="2708" y="1419"/>
                  </a:lnTo>
                  <a:lnTo>
                    <a:pt x="2192" y="774"/>
                  </a:lnTo>
                  <a:lnTo>
                    <a:pt x="1676" y="258"/>
                  </a:lnTo>
                  <a:lnTo>
                    <a:pt x="1032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7" name="Google Shape;177;p17"/>
            <p:cNvSpPr/>
            <p:nvPr/>
          </p:nvSpPr>
          <p:spPr>
            <a:xfrm>
              <a:off x="2854100" y="238125"/>
              <a:ext cx="1179950" cy="951050"/>
            </a:xfrm>
            <a:custGeom>
              <a:avLst/>
              <a:gdLst/>
              <a:ahLst/>
              <a:cxnLst/>
              <a:rect l="l" t="t" r="r" b="b"/>
              <a:pathLst>
                <a:path w="47198" h="38042" extrusionOk="0">
                  <a:moveTo>
                    <a:pt x="21794" y="0"/>
                  </a:moveTo>
                  <a:lnTo>
                    <a:pt x="20375" y="129"/>
                  </a:lnTo>
                  <a:lnTo>
                    <a:pt x="19086" y="516"/>
                  </a:lnTo>
                  <a:lnTo>
                    <a:pt x="17925" y="1032"/>
                  </a:lnTo>
                  <a:lnTo>
                    <a:pt x="17023" y="1934"/>
                  </a:lnTo>
                  <a:lnTo>
                    <a:pt x="16120" y="3095"/>
                  </a:lnTo>
                  <a:lnTo>
                    <a:pt x="14444" y="2450"/>
                  </a:lnTo>
                  <a:lnTo>
                    <a:pt x="12767" y="1805"/>
                  </a:lnTo>
                  <a:lnTo>
                    <a:pt x="11220" y="1418"/>
                  </a:lnTo>
                  <a:lnTo>
                    <a:pt x="9801" y="1032"/>
                  </a:lnTo>
                  <a:lnTo>
                    <a:pt x="8512" y="903"/>
                  </a:lnTo>
                  <a:lnTo>
                    <a:pt x="6191" y="903"/>
                  </a:lnTo>
                  <a:lnTo>
                    <a:pt x="5288" y="1032"/>
                  </a:lnTo>
                  <a:lnTo>
                    <a:pt x="4385" y="1290"/>
                  </a:lnTo>
                  <a:lnTo>
                    <a:pt x="3611" y="1676"/>
                  </a:lnTo>
                  <a:lnTo>
                    <a:pt x="2838" y="2063"/>
                  </a:lnTo>
                  <a:lnTo>
                    <a:pt x="2322" y="2450"/>
                  </a:lnTo>
                  <a:lnTo>
                    <a:pt x="1806" y="3095"/>
                  </a:lnTo>
                  <a:lnTo>
                    <a:pt x="1290" y="3611"/>
                  </a:lnTo>
                  <a:lnTo>
                    <a:pt x="903" y="4255"/>
                  </a:lnTo>
                  <a:lnTo>
                    <a:pt x="645" y="4900"/>
                  </a:lnTo>
                  <a:lnTo>
                    <a:pt x="130" y="6319"/>
                  </a:lnTo>
                  <a:lnTo>
                    <a:pt x="1" y="7866"/>
                  </a:lnTo>
                  <a:lnTo>
                    <a:pt x="1" y="9285"/>
                  </a:lnTo>
                  <a:lnTo>
                    <a:pt x="130" y="10703"/>
                  </a:lnTo>
                  <a:lnTo>
                    <a:pt x="517" y="11993"/>
                  </a:lnTo>
                  <a:lnTo>
                    <a:pt x="903" y="13153"/>
                  </a:lnTo>
                  <a:lnTo>
                    <a:pt x="1419" y="13927"/>
                  </a:lnTo>
                  <a:lnTo>
                    <a:pt x="1935" y="14443"/>
                  </a:lnTo>
                  <a:lnTo>
                    <a:pt x="41524" y="37268"/>
                  </a:lnTo>
                  <a:lnTo>
                    <a:pt x="42684" y="37783"/>
                  </a:lnTo>
                  <a:lnTo>
                    <a:pt x="43716" y="38041"/>
                  </a:lnTo>
                  <a:lnTo>
                    <a:pt x="44748" y="38041"/>
                  </a:lnTo>
                  <a:lnTo>
                    <a:pt x="45521" y="37655"/>
                  </a:lnTo>
                  <a:lnTo>
                    <a:pt x="46166" y="37139"/>
                  </a:lnTo>
                  <a:lnTo>
                    <a:pt x="46682" y="36365"/>
                  </a:lnTo>
                  <a:lnTo>
                    <a:pt x="47069" y="35333"/>
                  </a:lnTo>
                  <a:lnTo>
                    <a:pt x="47198" y="34044"/>
                  </a:lnTo>
                  <a:lnTo>
                    <a:pt x="47069" y="32625"/>
                  </a:lnTo>
                  <a:lnTo>
                    <a:pt x="46682" y="31336"/>
                  </a:lnTo>
                  <a:lnTo>
                    <a:pt x="46166" y="29917"/>
                  </a:lnTo>
                  <a:lnTo>
                    <a:pt x="45521" y="28499"/>
                  </a:lnTo>
                  <a:lnTo>
                    <a:pt x="44748" y="27209"/>
                  </a:lnTo>
                  <a:lnTo>
                    <a:pt x="43716" y="26178"/>
                  </a:lnTo>
                  <a:lnTo>
                    <a:pt x="42684" y="25146"/>
                  </a:lnTo>
                  <a:lnTo>
                    <a:pt x="41524" y="24372"/>
                  </a:lnTo>
                  <a:lnTo>
                    <a:pt x="40621" y="23856"/>
                  </a:lnTo>
                  <a:lnTo>
                    <a:pt x="39847" y="23599"/>
                  </a:lnTo>
                  <a:lnTo>
                    <a:pt x="38945" y="23599"/>
                  </a:lnTo>
                  <a:lnTo>
                    <a:pt x="38300" y="23728"/>
                  </a:lnTo>
                  <a:lnTo>
                    <a:pt x="38429" y="21922"/>
                  </a:lnTo>
                  <a:lnTo>
                    <a:pt x="38300" y="20504"/>
                  </a:lnTo>
                  <a:lnTo>
                    <a:pt x="38171" y="19085"/>
                  </a:lnTo>
                  <a:lnTo>
                    <a:pt x="37913" y="17667"/>
                  </a:lnTo>
                  <a:lnTo>
                    <a:pt x="37526" y="16119"/>
                  </a:lnTo>
                  <a:lnTo>
                    <a:pt x="37010" y="14701"/>
                  </a:lnTo>
                  <a:lnTo>
                    <a:pt x="36366" y="13153"/>
                  </a:lnTo>
                  <a:lnTo>
                    <a:pt x="35721" y="11735"/>
                  </a:lnTo>
                  <a:lnTo>
                    <a:pt x="34947" y="10445"/>
                  </a:lnTo>
                  <a:lnTo>
                    <a:pt x="34173" y="9027"/>
                  </a:lnTo>
                  <a:lnTo>
                    <a:pt x="33271" y="7737"/>
                  </a:lnTo>
                  <a:lnTo>
                    <a:pt x="32239" y="6448"/>
                  </a:lnTo>
                  <a:lnTo>
                    <a:pt x="31208" y="5287"/>
                  </a:lnTo>
                  <a:lnTo>
                    <a:pt x="30176" y="4255"/>
                  </a:lnTo>
                  <a:lnTo>
                    <a:pt x="29015" y="3224"/>
                  </a:lnTo>
                  <a:lnTo>
                    <a:pt x="27855" y="2450"/>
                  </a:lnTo>
                  <a:lnTo>
                    <a:pt x="26694" y="1676"/>
                  </a:lnTo>
                  <a:lnTo>
                    <a:pt x="25018" y="774"/>
                  </a:lnTo>
                  <a:lnTo>
                    <a:pt x="23341" y="258"/>
                  </a:lnTo>
                  <a:lnTo>
                    <a:pt x="21794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8" name="Google Shape;178;p17"/>
            <p:cNvSpPr/>
            <p:nvPr/>
          </p:nvSpPr>
          <p:spPr>
            <a:xfrm>
              <a:off x="3112025" y="2127275"/>
              <a:ext cx="905925" cy="702825"/>
            </a:xfrm>
            <a:custGeom>
              <a:avLst/>
              <a:gdLst/>
              <a:ahLst/>
              <a:cxnLst/>
              <a:rect l="l" t="t" r="r" b="b"/>
              <a:pathLst>
                <a:path w="36237" h="28113" extrusionOk="0">
                  <a:moveTo>
                    <a:pt x="9156" y="1"/>
                  </a:moveTo>
                  <a:lnTo>
                    <a:pt x="8253" y="130"/>
                  </a:lnTo>
                  <a:lnTo>
                    <a:pt x="7350" y="388"/>
                  </a:lnTo>
                  <a:lnTo>
                    <a:pt x="6706" y="904"/>
                  </a:lnTo>
                  <a:lnTo>
                    <a:pt x="6190" y="1677"/>
                  </a:lnTo>
                  <a:lnTo>
                    <a:pt x="5803" y="2709"/>
                  </a:lnTo>
                  <a:lnTo>
                    <a:pt x="5674" y="3870"/>
                  </a:lnTo>
                  <a:lnTo>
                    <a:pt x="4771" y="3096"/>
                  </a:lnTo>
                  <a:lnTo>
                    <a:pt x="3869" y="2322"/>
                  </a:lnTo>
                  <a:lnTo>
                    <a:pt x="3095" y="2064"/>
                  </a:lnTo>
                  <a:lnTo>
                    <a:pt x="2450" y="1806"/>
                  </a:lnTo>
                  <a:lnTo>
                    <a:pt x="1805" y="1935"/>
                  </a:lnTo>
                  <a:lnTo>
                    <a:pt x="1161" y="2064"/>
                  </a:lnTo>
                  <a:lnTo>
                    <a:pt x="645" y="2451"/>
                  </a:lnTo>
                  <a:lnTo>
                    <a:pt x="387" y="3096"/>
                  </a:lnTo>
                  <a:lnTo>
                    <a:pt x="129" y="3741"/>
                  </a:lnTo>
                  <a:lnTo>
                    <a:pt x="0" y="4643"/>
                  </a:lnTo>
                  <a:lnTo>
                    <a:pt x="129" y="5546"/>
                  </a:lnTo>
                  <a:lnTo>
                    <a:pt x="387" y="6449"/>
                  </a:lnTo>
                  <a:lnTo>
                    <a:pt x="645" y="7480"/>
                  </a:lnTo>
                  <a:lnTo>
                    <a:pt x="1161" y="8383"/>
                  </a:lnTo>
                  <a:lnTo>
                    <a:pt x="1805" y="9286"/>
                  </a:lnTo>
                  <a:lnTo>
                    <a:pt x="2450" y="10059"/>
                  </a:lnTo>
                  <a:lnTo>
                    <a:pt x="3095" y="10704"/>
                  </a:lnTo>
                  <a:lnTo>
                    <a:pt x="3869" y="11220"/>
                  </a:lnTo>
                  <a:lnTo>
                    <a:pt x="32238" y="27597"/>
                  </a:lnTo>
                  <a:lnTo>
                    <a:pt x="33012" y="27984"/>
                  </a:lnTo>
                  <a:lnTo>
                    <a:pt x="33786" y="28113"/>
                  </a:lnTo>
                  <a:lnTo>
                    <a:pt x="34431" y="28113"/>
                  </a:lnTo>
                  <a:lnTo>
                    <a:pt x="34946" y="27855"/>
                  </a:lnTo>
                  <a:lnTo>
                    <a:pt x="35462" y="27468"/>
                  </a:lnTo>
                  <a:lnTo>
                    <a:pt x="35849" y="26952"/>
                  </a:lnTo>
                  <a:lnTo>
                    <a:pt x="36107" y="26179"/>
                  </a:lnTo>
                  <a:lnTo>
                    <a:pt x="36236" y="25276"/>
                  </a:lnTo>
                  <a:lnTo>
                    <a:pt x="36107" y="24244"/>
                  </a:lnTo>
                  <a:lnTo>
                    <a:pt x="35849" y="23342"/>
                  </a:lnTo>
                  <a:lnTo>
                    <a:pt x="35462" y="22310"/>
                  </a:lnTo>
                  <a:lnTo>
                    <a:pt x="34946" y="21278"/>
                  </a:lnTo>
                  <a:lnTo>
                    <a:pt x="34431" y="20376"/>
                  </a:lnTo>
                  <a:lnTo>
                    <a:pt x="33786" y="19602"/>
                  </a:lnTo>
                  <a:lnTo>
                    <a:pt x="33012" y="18957"/>
                  </a:lnTo>
                  <a:lnTo>
                    <a:pt x="32238" y="18312"/>
                  </a:lnTo>
                  <a:lnTo>
                    <a:pt x="31594" y="18054"/>
                  </a:lnTo>
                  <a:lnTo>
                    <a:pt x="30949" y="17797"/>
                  </a:lnTo>
                  <a:lnTo>
                    <a:pt x="30304" y="17797"/>
                  </a:lnTo>
                  <a:lnTo>
                    <a:pt x="29788" y="17926"/>
                  </a:lnTo>
                  <a:lnTo>
                    <a:pt x="29917" y="16636"/>
                  </a:lnTo>
                  <a:lnTo>
                    <a:pt x="29917" y="15604"/>
                  </a:lnTo>
                  <a:lnTo>
                    <a:pt x="29788" y="14573"/>
                  </a:lnTo>
                  <a:lnTo>
                    <a:pt x="29273" y="12509"/>
                  </a:lnTo>
                  <a:lnTo>
                    <a:pt x="28499" y="10446"/>
                  </a:lnTo>
                  <a:lnTo>
                    <a:pt x="27467" y="8383"/>
                  </a:lnTo>
                  <a:lnTo>
                    <a:pt x="26178" y="6449"/>
                  </a:lnTo>
                  <a:lnTo>
                    <a:pt x="24759" y="4772"/>
                  </a:lnTo>
                  <a:lnTo>
                    <a:pt x="23212" y="3225"/>
                  </a:lnTo>
                  <a:lnTo>
                    <a:pt x="22438" y="2709"/>
                  </a:lnTo>
                  <a:lnTo>
                    <a:pt x="21535" y="2064"/>
                  </a:lnTo>
                  <a:lnTo>
                    <a:pt x="20375" y="1548"/>
                  </a:lnTo>
                  <a:lnTo>
                    <a:pt x="19214" y="1162"/>
                  </a:lnTo>
                  <a:lnTo>
                    <a:pt x="18054" y="1033"/>
                  </a:lnTo>
                  <a:lnTo>
                    <a:pt x="17022" y="1033"/>
                  </a:lnTo>
                  <a:lnTo>
                    <a:pt x="16119" y="1290"/>
                  </a:lnTo>
                  <a:lnTo>
                    <a:pt x="15346" y="1677"/>
                  </a:lnTo>
                  <a:lnTo>
                    <a:pt x="14572" y="2322"/>
                  </a:lnTo>
                  <a:lnTo>
                    <a:pt x="14056" y="3225"/>
                  </a:lnTo>
                  <a:lnTo>
                    <a:pt x="12766" y="1806"/>
                  </a:lnTo>
                  <a:lnTo>
                    <a:pt x="11993" y="1290"/>
                  </a:lnTo>
                  <a:lnTo>
                    <a:pt x="11348" y="775"/>
                  </a:lnTo>
                  <a:lnTo>
                    <a:pt x="10187" y="259"/>
                  </a:lnTo>
                  <a:lnTo>
                    <a:pt x="9156" y="1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79" name="Google Shape;179;p17"/>
            <p:cNvSpPr/>
            <p:nvPr/>
          </p:nvSpPr>
          <p:spPr>
            <a:xfrm>
              <a:off x="2154525" y="608850"/>
              <a:ext cx="480375" cy="406225"/>
            </a:xfrm>
            <a:custGeom>
              <a:avLst/>
              <a:gdLst/>
              <a:ahLst/>
              <a:cxnLst/>
              <a:rect l="l" t="t" r="r" b="b"/>
              <a:pathLst>
                <a:path w="19215" h="16249" extrusionOk="0">
                  <a:moveTo>
                    <a:pt x="1" y="1"/>
                  </a:moveTo>
                  <a:lnTo>
                    <a:pt x="130" y="1935"/>
                  </a:lnTo>
                  <a:lnTo>
                    <a:pt x="388" y="3998"/>
                  </a:lnTo>
                  <a:lnTo>
                    <a:pt x="774" y="6448"/>
                  </a:lnTo>
                  <a:lnTo>
                    <a:pt x="1548" y="9156"/>
                  </a:lnTo>
                  <a:lnTo>
                    <a:pt x="2064" y="10575"/>
                  </a:lnTo>
                  <a:lnTo>
                    <a:pt x="2580" y="11864"/>
                  </a:lnTo>
                  <a:lnTo>
                    <a:pt x="3354" y="13154"/>
                  </a:lnTo>
                  <a:lnTo>
                    <a:pt x="4127" y="14315"/>
                  </a:lnTo>
                  <a:lnTo>
                    <a:pt x="5030" y="15346"/>
                  </a:lnTo>
                  <a:lnTo>
                    <a:pt x="6191" y="16249"/>
                  </a:lnTo>
                  <a:lnTo>
                    <a:pt x="7609" y="16120"/>
                  </a:lnTo>
                  <a:lnTo>
                    <a:pt x="8899" y="15862"/>
                  </a:lnTo>
                  <a:lnTo>
                    <a:pt x="10188" y="15475"/>
                  </a:lnTo>
                  <a:lnTo>
                    <a:pt x="11220" y="14959"/>
                  </a:lnTo>
                  <a:lnTo>
                    <a:pt x="12122" y="14444"/>
                  </a:lnTo>
                  <a:lnTo>
                    <a:pt x="12896" y="13928"/>
                  </a:lnTo>
                  <a:lnTo>
                    <a:pt x="13541" y="13412"/>
                  </a:lnTo>
                  <a:lnTo>
                    <a:pt x="14057" y="12896"/>
                  </a:lnTo>
                  <a:lnTo>
                    <a:pt x="14959" y="11735"/>
                  </a:lnTo>
                  <a:lnTo>
                    <a:pt x="15475" y="10833"/>
                  </a:lnTo>
                  <a:lnTo>
                    <a:pt x="15862" y="9930"/>
                  </a:lnTo>
                  <a:lnTo>
                    <a:pt x="16507" y="9285"/>
                  </a:lnTo>
                  <a:lnTo>
                    <a:pt x="17152" y="8641"/>
                  </a:lnTo>
                  <a:lnTo>
                    <a:pt x="17925" y="7867"/>
                  </a:lnTo>
                  <a:lnTo>
                    <a:pt x="18570" y="6964"/>
                  </a:lnTo>
                  <a:lnTo>
                    <a:pt x="19086" y="5933"/>
                  </a:lnTo>
                  <a:lnTo>
                    <a:pt x="19215" y="5417"/>
                  </a:lnTo>
                  <a:lnTo>
                    <a:pt x="19215" y="4901"/>
                  </a:lnTo>
                  <a:lnTo>
                    <a:pt x="19086" y="4514"/>
                  </a:lnTo>
                  <a:lnTo>
                    <a:pt x="18957" y="3998"/>
                  </a:lnTo>
                  <a:lnTo>
                    <a:pt x="18699" y="3611"/>
                  </a:lnTo>
                  <a:lnTo>
                    <a:pt x="18312" y="3353"/>
                  </a:lnTo>
                  <a:lnTo>
                    <a:pt x="17925" y="3225"/>
                  </a:lnTo>
                  <a:lnTo>
                    <a:pt x="17667" y="3225"/>
                  </a:lnTo>
                  <a:lnTo>
                    <a:pt x="16894" y="3353"/>
                  </a:lnTo>
                  <a:lnTo>
                    <a:pt x="16120" y="3740"/>
                  </a:lnTo>
                  <a:lnTo>
                    <a:pt x="15475" y="4127"/>
                  </a:lnTo>
                  <a:lnTo>
                    <a:pt x="14959" y="4643"/>
                  </a:lnTo>
                  <a:lnTo>
                    <a:pt x="14444" y="5159"/>
                  </a:lnTo>
                  <a:lnTo>
                    <a:pt x="14444" y="4643"/>
                  </a:lnTo>
                  <a:lnTo>
                    <a:pt x="14315" y="4127"/>
                  </a:lnTo>
                  <a:lnTo>
                    <a:pt x="14057" y="3482"/>
                  </a:lnTo>
                  <a:lnTo>
                    <a:pt x="13670" y="2709"/>
                  </a:lnTo>
                  <a:lnTo>
                    <a:pt x="12896" y="2064"/>
                  </a:lnTo>
                  <a:lnTo>
                    <a:pt x="11993" y="1548"/>
                  </a:lnTo>
                  <a:lnTo>
                    <a:pt x="11349" y="1290"/>
                  </a:lnTo>
                  <a:lnTo>
                    <a:pt x="10704" y="1161"/>
                  </a:lnTo>
                  <a:lnTo>
                    <a:pt x="7351" y="774"/>
                  </a:lnTo>
                  <a:lnTo>
                    <a:pt x="3869" y="388"/>
                  </a:lnTo>
                  <a:lnTo>
                    <a:pt x="1161" y="130"/>
                  </a:lnTo>
                  <a:lnTo>
                    <a:pt x="1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0" name="Google Shape;180;p17"/>
            <p:cNvSpPr/>
            <p:nvPr/>
          </p:nvSpPr>
          <p:spPr>
            <a:xfrm>
              <a:off x="1838600" y="2201425"/>
              <a:ext cx="973625" cy="1415300"/>
            </a:xfrm>
            <a:custGeom>
              <a:avLst/>
              <a:gdLst/>
              <a:ahLst/>
              <a:cxnLst/>
              <a:rect l="l" t="t" r="r" b="b"/>
              <a:pathLst>
                <a:path w="38945" h="56612" extrusionOk="0">
                  <a:moveTo>
                    <a:pt x="38944" y="1"/>
                  </a:moveTo>
                  <a:lnTo>
                    <a:pt x="25662" y="2064"/>
                  </a:lnTo>
                  <a:lnTo>
                    <a:pt x="6448" y="14444"/>
                  </a:lnTo>
                  <a:lnTo>
                    <a:pt x="5545" y="15217"/>
                  </a:lnTo>
                  <a:lnTo>
                    <a:pt x="3353" y="17023"/>
                  </a:lnTo>
                  <a:lnTo>
                    <a:pt x="2193" y="18054"/>
                  </a:lnTo>
                  <a:lnTo>
                    <a:pt x="1161" y="19344"/>
                  </a:lnTo>
                  <a:lnTo>
                    <a:pt x="516" y="20505"/>
                  </a:lnTo>
                  <a:lnTo>
                    <a:pt x="258" y="21020"/>
                  </a:lnTo>
                  <a:lnTo>
                    <a:pt x="129" y="21536"/>
                  </a:lnTo>
                  <a:lnTo>
                    <a:pt x="0" y="23857"/>
                  </a:lnTo>
                  <a:lnTo>
                    <a:pt x="258" y="27984"/>
                  </a:lnTo>
                  <a:lnTo>
                    <a:pt x="1032" y="39203"/>
                  </a:lnTo>
                  <a:lnTo>
                    <a:pt x="1548" y="45006"/>
                  </a:lnTo>
                  <a:lnTo>
                    <a:pt x="2064" y="50035"/>
                  </a:lnTo>
                  <a:lnTo>
                    <a:pt x="2579" y="53775"/>
                  </a:lnTo>
                  <a:lnTo>
                    <a:pt x="2837" y="54806"/>
                  </a:lnTo>
                  <a:lnTo>
                    <a:pt x="3095" y="55322"/>
                  </a:lnTo>
                  <a:lnTo>
                    <a:pt x="3998" y="55709"/>
                  </a:lnTo>
                  <a:lnTo>
                    <a:pt x="4901" y="56096"/>
                  </a:lnTo>
                  <a:lnTo>
                    <a:pt x="5803" y="56354"/>
                  </a:lnTo>
                  <a:lnTo>
                    <a:pt x="6706" y="56483"/>
                  </a:lnTo>
                  <a:lnTo>
                    <a:pt x="7480" y="56612"/>
                  </a:lnTo>
                  <a:lnTo>
                    <a:pt x="8253" y="56612"/>
                  </a:lnTo>
                  <a:lnTo>
                    <a:pt x="9543" y="56354"/>
                  </a:lnTo>
                  <a:lnTo>
                    <a:pt x="10575" y="56096"/>
                  </a:lnTo>
                  <a:lnTo>
                    <a:pt x="11477" y="55709"/>
                  </a:lnTo>
                  <a:lnTo>
                    <a:pt x="12122" y="55322"/>
                  </a:lnTo>
                  <a:lnTo>
                    <a:pt x="10703" y="26952"/>
                  </a:lnTo>
                  <a:lnTo>
                    <a:pt x="14830" y="24502"/>
                  </a:lnTo>
                  <a:lnTo>
                    <a:pt x="23986" y="19086"/>
                  </a:lnTo>
                  <a:lnTo>
                    <a:pt x="28886" y="15991"/>
                  </a:lnTo>
                  <a:lnTo>
                    <a:pt x="33399" y="13025"/>
                  </a:lnTo>
                  <a:lnTo>
                    <a:pt x="36623" y="10704"/>
                  </a:lnTo>
                  <a:lnTo>
                    <a:pt x="37655" y="9801"/>
                  </a:lnTo>
                  <a:lnTo>
                    <a:pt x="38171" y="9157"/>
                  </a:lnTo>
                  <a:lnTo>
                    <a:pt x="38557" y="7996"/>
                  </a:lnTo>
                  <a:lnTo>
                    <a:pt x="38815" y="6578"/>
                  </a:lnTo>
                  <a:lnTo>
                    <a:pt x="38944" y="5159"/>
                  </a:lnTo>
                  <a:lnTo>
                    <a:pt x="38944" y="3612"/>
                  </a:lnTo>
                  <a:lnTo>
                    <a:pt x="38944" y="1033"/>
                  </a:lnTo>
                  <a:lnTo>
                    <a:pt x="38944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1" name="Google Shape;181;p17"/>
            <p:cNvSpPr/>
            <p:nvPr/>
          </p:nvSpPr>
          <p:spPr>
            <a:xfrm>
              <a:off x="1545225" y="2178875"/>
              <a:ext cx="912375" cy="1312125"/>
            </a:xfrm>
            <a:custGeom>
              <a:avLst/>
              <a:gdLst/>
              <a:ahLst/>
              <a:cxnLst/>
              <a:rect l="l" t="t" r="r" b="b"/>
              <a:pathLst>
                <a:path w="36495" h="52485" extrusionOk="0">
                  <a:moveTo>
                    <a:pt x="20633" y="0"/>
                  </a:moveTo>
                  <a:lnTo>
                    <a:pt x="17925" y="1806"/>
                  </a:lnTo>
                  <a:lnTo>
                    <a:pt x="14959" y="3740"/>
                  </a:lnTo>
                  <a:lnTo>
                    <a:pt x="11606" y="6061"/>
                  </a:lnTo>
                  <a:lnTo>
                    <a:pt x="8125" y="8640"/>
                  </a:lnTo>
                  <a:lnTo>
                    <a:pt x="4901" y="11219"/>
                  </a:lnTo>
                  <a:lnTo>
                    <a:pt x="3482" y="12380"/>
                  </a:lnTo>
                  <a:lnTo>
                    <a:pt x="2322" y="13540"/>
                  </a:lnTo>
                  <a:lnTo>
                    <a:pt x="1419" y="14701"/>
                  </a:lnTo>
                  <a:lnTo>
                    <a:pt x="774" y="15604"/>
                  </a:lnTo>
                  <a:lnTo>
                    <a:pt x="516" y="16764"/>
                  </a:lnTo>
                  <a:lnTo>
                    <a:pt x="258" y="18441"/>
                  </a:lnTo>
                  <a:lnTo>
                    <a:pt x="129" y="20633"/>
                  </a:lnTo>
                  <a:lnTo>
                    <a:pt x="1" y="23083"/>
                  </a:lnTo>
                  <a:lnTo>
                    <a:pt x="129" y="28886"/>
                  </a:lnTo>
                  <a:lnTo>
                    <a:pt x="516" y="35205"/>
                  </a:lnTo>
                  <a:lnTo>
                    <a:pt x="903" y="41265"/>
                  </a:lnTo>
                  <a:lnTo>
                    <a:pt x="1419" y="46424"/>
                  </a:lnTo>
                  <a:lnTo>
                    <a:pt x="1935" y="51324"/>
                  </a:lnTo>
                  <a:lnTo>
                    <a:pt x="2837" y="51711"/>
                  </a:lnTo>
                  <a:lnTo>
                    <a:pt x="3998" y="52098"/>
                  </a:lnTo>
                  <a:lnTo>
                    <a:pt x="5288" y="52355"/>
                  </a:lnTo>
                  <a:lnTo>
                    <a:pt x="6706" y="52484"/>
                  </a:lnTo>
                  <a:lnTo>
                    <a:pt x="7480" y="52484"/>
                  </a:lnTo>
                  <a:lnTo>
                    <a:pt x="8254" y="52355"/>
                  </a:lnTo>
                  <a:lnTo>
                    <a:pt x="9027" y="52098"/>
                  </a:lnTo>
                  <a:lnTo>
                    <a:pt x="9672" y="51840"/>
                  </a:lnTo>
                  <a:lnTo>
                    <a:pt x="10446" y="51453"/>
                  </a:lnTo>
                  <a:lnTo>
                    <a:pt x="10962" y="50808"/>
                  </a:lnTo>
                  <a:lnTo>
                    <a:pt x="10833" y="46166"/>
                  </a:lnTo>
                  <a:lnTo>
                    <a:pt x="10317" y="36236"/>
                  </a:lnTo>
                  <a:lnTo>
                    <a:pt x="9543" y="21793"/>
                  </a:lnTo>
                  <a:lnTo>
                    <a:pt x="36494" y="5287"/>
                  </a:lnTo>
                  <a:lnTo>
                    <a:pt x="2063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2" name="Google Shape;182;p17"/>
            <p:cNvSpPr/>
            <p:nvPr/>
          </p:nvSpPr>
          <p:spPr>
            <a:xfrm>
              <a:off x="1461400" y="1985425"/>
              <a:ext cx="1131600" cy="654475"/>
            </a:xfrm>
            <a:custGeom>
              <a:avLst/>
              <a:gdLst/>
              <a:ahLst/>
              <a:cxnLst/>
              <a:rect l="l" t="t" r="r" b="b"/>
              <a:pathLst>
                <a:path w="45264" h="26179" extrusionOk="0">
                  <a:moveTo>
                    <a:pt x="18183" y="1"/>
                  </a:moveTo>
                  <a:lnTo>
                    <a:pt x="1" y="10575"/>
                  </a:lnTo>
                  <a:lnTo>
                    <a:pt x="27210" y="26179"/>
                  </a:lnTo>
                  <a:lnTo>
                    <a:pt x="45263" y="15604"/>
                  </a:lnTo>
                  <a:lnTo>
                    <a:pt x="18183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3" name="Google Shape;183;p17"/>
            <p:cNvSpPr/>
            <p:nvPr/>
          </p:nvSpPr>
          <p:spPr>
            <a:xfrm>
              <a:off x="2141625" y="2375525"/>
              <a:ext cx="451375" cy="306300"/>
            </a:xfrm>
            <a:custGeom>
              <a:avLst/>
              <a:gdLst/>
              <a:ahLst/>
              <a:cxnLst/>
              <a:rect l="l" t="t" r="r" b="b"/>
              <a:pathLst>
                <a:path w="18055" h="12252" extrusionOk="0">
                  <a:moveTo>
                    <a:pt x="18054" y="0"/>
                  </a:moveTo>
                  <a:lnTo>
                    <a:pt x="1" y="10575"/>
                  </a:lnTo>
                  <a:lnTo>
                    <a:pt x="1" y="12251"/>
                  </a:lnTo>
                  <a:lnTo>
                    <a:pt x="18054" y="1677"/>
                  </a:lnTo>
                  <a:lnTo>
                    <a:pt x="18054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4" name="Google Shape;184;p17"/>
            <p:cNvSpPr/>
            <p:nvPr/>
          </p:nvSpPr>
          <p:spPr>
            <a:xfrm>
              <a:off x="1461400" y="2249800"/>
              <a:ext cx="680250" cy="432025"/>
            </a:xfrm>
            <a:custGeom>
              <a:avLst/>
              <a:gdLst/>
              <a:ahLst/>
              <a:cxnLst/>
              <a:rect l="l" t="t" r="r" b="b"/>
              <a:pathLst>
                <a:path w="27210" h="17281" extrusionOk="0">
                  <a:moveTo>
                    <a:pt x="1" y="0"/>
                  </a:moveTo>
                  <a:lnTo>
                    <a:pt x="1" y="1548"/>
                  </a:lnTo>
                  <a:lnTo>
                    <a:pt x="27210" y="17280"/>
                  </a:lnTo>
                  <a:lnTo>
                    <a:pt x="27210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rgbClr val="2D337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5" name="Google Shape;185;p17"/>
            <p:cNvSpPr/>
            <p:nvPr/>
          </p:nvSpPr>
          <p:spPr>
            <a:xfrm>
              <a:off x="2660675" y="1343900"/>
              <a:ext cx="48375" cy="312725"/>
            </a:xfrm>
            <a:custGeom>
              <a:avLst/>
              <a:gdLst/>
              <a:ahLst/>
              <a:cxnLst/>
              <a:rect l="l" t="t" r="r" b="b"/>
              <a:pathLst>
                <a:path w="1935" h="12509" extrusionOk="0">
                  <a:moveTo>
                    <a:pt x="1935" y="0"/>
                  </a:moveTo>
                  <a:lnTo>
                    <a:pt x="1" y="12251"/>
                  </a:lnTo>
                  <a:lnTo>
                    <a:pt x="1935" y="12509"/>
                  </a:lnTo>
                  <a:lnTo>
                    <a:pt x="1935" y="0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6" name="Google Shape;186;p17"/>
            <p:cNvSpPr/>
            <p:nvPr/>
          </p:nvSpPr>
          <p:spPr>
            <a:xfrm>
              <a:off x="2090050" y="1153675"/>
              <a:ext cx="64500" cy="261175"/>
            </a:xfrm>
            <a:custGeom>
              <a:avLst/>
              <a:gdLst/>
              <a:ahLst/>
              <a:cxnLst/>
              <a:rect l="l" t="t" r="r" b="b"/>
              <a:pathLst>
                <a:path w="2580" h="10447" extrusionOk="0">
                  <a:moveTo>
                    <a:pt x="2580" y="1"/>
                  </a:moveTo>
                  <a:lnTo>
                    <a:pt x="1" y="9801"/>
                  </a:lnTo>
                  <a:lnTo>
                    <a:pt x="1419" y="10446"/>
                  </a:lnTo>
                  <a:lnTo>
                    <a:pt x="2580" y="1"/>
                  </a:lnTo>
                  <a:close/>
                </a:path>
              </a:pathLst>
            </a:custGeom>
            <a:solidFill>
              <a:srgbClr val="DAE3E8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7" name="Google Shape;187;p17"/>
            <p:cNvSpPr/>
            <p:nvPr/>
          </p:nvSpPr>
          <p:spPr>
            <a:xfrm>
              <a:off x="2164200" y="1659825"/>
              <a:ext cx="806000" cy="767300"/>
            </a:xfrm>
            <a:custGeom>
              <a:avLst/>
              <a:gdLst/>
              <a:ahLst/>
              <a:cxnLst/>
              <a:rect l="l" t="t" r="r" b="b"/>
              <a:pathLst>
                <a:path w="32240" h="30692" extrusionOk="0">
                  <a:moveTo>
                    <a:pt x="32239" y="1"/>
                  </a:moveTo>
                  <a:lnTo>
                    <a:pt x="23599" y="388"/>
                  </a:lnTo>
                  <a:lnTo>
                    <a:pt x="23083" y="6577"/>
                  </a:lnTo>
                  <a:lnTo>
                    <a:pt x="7093" y="21923"/>
                  </a:lnTo>
                  <a:lnTo>
                    <a:pt x="1806" y="22825"/>
                  </a:lnTo>
                  <a:lnTo>
                    <a:pt x="3740" y="24115"/>
                  </a:lnTo>
                  <a:lnTo>
                    <a:pt x="3096" y="24631"/>
                  </a:lnTo>
                  <a:lnTo>
                    <a:pt x="2451" y="25276"/>
                  </a:lnTo>
                  <a:lnTo>
                    <a:pt x="1806" y="26049"/>
                  </a:lnTo>
                  <a:lnTo>
                    <a:pt x="1032" y="27081"/>
                  </a:lnTo>
                  <a:lnTo>
                    <a:pt x="516" y="28113"/>
                  </a:lnTo>
                  <a:lnTo>
                    <a:pt x="130" y="29402"/>
                  </a:lnTo>
                  <a:lnTo>
                    <a:pt x="1" y="30047"/>
                  </a:lnTo>
                  <a:lnTo>
                    <a:pt x="1" y="30692"/>
                  </a:lnTo>
                  <a:lnTo>
                    <a:pt x="2193" y="30176"/>
                  </a:lnTo>
                  <a:lnTo>
                    <a:pt x="4127" y="29531"/>
                  </a:lnTo>
                  <a:lnTo>
                    <a:pt x="5804" y="28886"/>
                  </a:lnTo>
                  <a:lnTo>
                    <a:pt x="7351" y="28113"/>
                  </a:lnTo>
                  <a:lnTo>
                    <a:pt x="9414" y="26952"/>
                  </a:lnTo>
                  <a:lnTo>
                    <a:pt x="10059" y="26436"/>
                  </a:lnTo>
                  <a:lnTo>
                    <a:pt x="31336" y="10059"/>
                  </a:lnTo>
                  <a:lnTo>
                    <a:pt x="3223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8" name="Google Shape;188;p17"/>
            <p:cNvSpPr/>
            <p:nvPr/>
          </p:nvSpPr>
          <p:spPr>
            <a:xfrm>
              <a:off x="1467850" y="1753325"/>
              <a:ext cx="677025" cy="915600"/>
            </a:xfrm>
            <a:custGeom>
              <a:avLst/>
              <a:gdLst/>
              <a:ahLst/>
              <a:cxnLst/>
              <a:rect l="l" t="t" r="r" b="b"/>
              <a:pathLst>
                <a:path w="27081" h="36624" extrusionOk="0">
                  <a:moveTo>
                    <a:pt x="1" y="0"/>
                  </a:moveTo>
                  <a:lnTo>
                    <a:pt x="1" y="20891"/>
                  </a:lnTo>
                  <a:lnTo>
                    <a:pt x="27081" y="36623"/>
                  </a:lnTo>
                  <a:lnTo>
                    <a:pt x="27081" y="15604"/>
                  </a:lnTo>
                  <a:lnTo>
                    <a:pt x="1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89" name="Google Shape;189;p17"/>
            <p:cNvSpPr/>
            <p:nvPr/>
          </p:nvSpPr>
          <p:spPr>
            <a:xfrm>
              <a:off x="2144850" y="2124075"/>
              <a:ext cx="35500" cy="544850"/>
            </a:xfrm>
            <a:custGeom>
              <a:avLst/>
              <a:gdLst/>
              <a:ahLst/>
              <a:cxnLst/>
              <a:rect l="l" t="t" r="r" b="b"/>
              <a:pathLst>
                <a:path w="1420" h="21794" extrusionOk="0">
                  <a:moveTo>
                    <a:pt x="1419" y="0"/>
                  </a:moveTo>
                  <a:lnTo>
                    <a:pt x="1" y="774"/>
                  </a:lnTo>
                  <a:lnTo>
                    <a:pt x="1" y="21793"/>
                  </a:lnTo>
                  <a:lnTo>
                    <a:pt x="1419" y="20891"/>
                  </a:lnTo>
                  <a:lnTo>
                    <a:pt x="1419" y="0"/>
                  </a:lnTo>
                  <a:close/>
                </a:path>
              </a:pathLst>
            </a:custGeom>
            <a:solidFill>
              <a:srgbClr val="4049B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0" name="Google Shape;190;p17"/>
            <p:cNvSpPr/>
            <p:nvPr/>
          </p:nvSpPr>
          <p:spPr>
            <a:xfrm>
              <a:off x="1467850" y="1733975"/>
              <a:ext cx="712500" cy="409450"/>
            </a:xfrm>
            <a:custGeom>
              <a:avLst/>
              <a:gdLst/>
              <a:ahLst/>
              <a:cxnLst/>
              <a:rect l="l" t="t" r="r" b="b"/>
              <a:pathLst>
                <a:path w="28500" h="16378" extrusionOk="0">
                  <a:moveTo>
                    <a:pt x="1419" y="1"/>
                  </a:moveTo>
                  <a:lnTo>
                    <a:pt x="1" y="774"/>
                  </a:lnTo>
                  <a:lnTo>
                    <a:pt x="27081" y="16378"/>
                  </a:lnTo>
                  <a:lnTo>
                    <a:pt x="28499" y="15604"/>
                  </a:lnTo>
                  <a:lnTo>
                    <a:pt x="1419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1" name="Google Shape;191;p17"/>
            <p:cNvSpPr/>
            <p:nvPr/>
          </p:nvSpPr>
          <p:spPr>
            <a:xfrm>
              <a:off x="3460200" y="915125"/>
              <a:ext cx="12900" cy="25800"/>
            </a:xfrm>
            <a:custGeom>
              <a:avLst/>
              <a:gdLst/>
              <a:ahLst/>
              <a:cxnLst/>
              <a:rect l="l" t="t" r="r" b="b"/>
              <a:pathLst>
                <a:path w="516" h="1032" extrusionOk="0">
                  <a:moveTo>
                    <a:pt x="258" y="0"/>
                  </a:moveTo>
                  <a:lnTo>
                    <a:pt x="0" y="129"/>
                  </a:lnTo>
                  <a:lnTo>
                    <a:pt x="0" y="258"/>
                  </a:lnTo>
                  <a:lnTo>
                    <a:pt x="0" y="774"/>
                  </a:lnTo>
                  <a:lnTo>
                    <a:pt x="0" y="1032"/>
                  </a:lnTo>
                  <a:lnTo>
                    <a:pt x="387" y="1032"/>
                  </a:lnTo>
                  <a:lnTo>
                    <a:pt x="516" y="774"/>
                  </a:lnTo>
                  <a:lnTo>
                    <a:pt x="516" y="258"/>
                  </a:lnTo>
                  <a:lnTo>
                    <a:pt x="387" y="129"/>
                  </a:lnTo>
                  <a:lnTo>
                    <a:pt x="258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2" name="Google Shape;192;p17"/>
            <p:cNvSpPr/>
            <p:nvPr/>
          </p:nvSpPr>
          <p:spPr>
            <a:xfrm>
              <a:off x="3460200" y="953800"/>
              <a:ext cx="12900" cy="709275"/>
            </a:xfrm>
            <a:custGeom>
              <a:avLst/>
              <a:gdLst/>
              <a:ahLst/>
              <a:cxnLst/>
              <a:rect l="l" t="t" r="r" b="b"/>
              <a:pathLst>
                <a:path w="516" h="28371" extrusionOk="0">
                  <a:moveTo>
                    <a:pt x="258" y="1"/>
                  </a:moveTo>
                  <a:lnTo>
                    <a:pt x="0" y="130"/>
                  </a:lnTo>
                  <a:lnTo>
                    <a:pt x="0" y="259"/>
                  </a:lnTo>
                  <a:lnTo>
                    <a:pt x="0" y="1290"/>
                  </a:lnTo>
                  <a:lnTo>
                    <a:pt x="0" y="1548"/>
                  </a:lnTo>
                  <a:lnTo>
                    <a:pt x="387" y="1548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387" y="130"/>
                  </a:lnTo>
                  <a:lnTo>
                    <a:pt x="258" y="1"/>
                  </a:lnTo>
                  <a:close/>
                  <a:moveTo>
                    <a:pt x="258" y="2064"/>
                  </a:moveTo>
                  <a:lnTo>
                    <a:pt x="0" y="2193"/>
                  </a:lnTo>
                  <a:lnTo>
                    <a:pt x="0" y="2322"/>
                  </a:lnTo>
                  <a:lnTo>
                    <a:pt x="0" y="3354"/>
                  </a:lnTo>
                  <a:lnTo>
                    <a:pt x="0" y="3611"/>
                  </a:lnTo>
                  <a:lnTo>
                    <a:pt x="387" y="3611"/>
                  </a:lnTo>
                  <a:lnTo>
                    <a:pt x="516" y="3354"/>
                  </a:lnTo>
                  <a:lnTo>
                    <a:pt x="516" y="2322"/>
                  </a:lnTo>
                  <a:lnTo>
                    <a:pt x="387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0" y="4256"/>
                  </a:lnTo>
                  <a:lnTo>
                    <a:pt x="0" y="4385"/>
                  </a:lnTo>
                  <a:lnTo>
                    <a:pt x="0" y="5417"/>
                  </a:lnTo>
                  <a:lnTo>
                    <a:pt x="0" y="5675"/>
                  </a:lnTo>
                  <a:lnTo>
                    <a:pt x="387" y="5675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387" y="4256"/>
                  </a:lnTo>
                  <a:lnTo>
                    <a:pt x="258" y="4127"/>
                  </a:lnTo>
                  <a:close/>
                  <a:moveTo>
                    <a:pt x="258" y="6191"/>
                  </a:moveTo>
                  <a:lnTo>
                    <a:pt x="0" y="6319"/>
                  </a:lnTo>
                  <a:lnTo>
                    <a:pt x="0" y="6448"/>
                  </a:lnTo>
                  <a:lnTo>
                    <a:pt x="0" y="7480"/>
                  </a:lnTo>
                  <a:lnTo>
                    <a:pt x="0" y="7738"/>
                  </a:lnTo>
                  <a:lnTo>
                    <a:pt x="387" y="7738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387" y="6319"/>
                  </a:lnTo>
                  <a:lnTo>
                    <a:pt x="258" y="6191"/>
                  </a:lnTo>
                  <a:close/>
                  <a:moveTo>
                    <a:pt x="258" y="8254"/>
                  </a:moveTo>
                  <a:lnTo>
                    <a:pt x="0" y="8383"/>
                  </a:lnTo>
                  <a:lnTo>
                    <a:pt x="0" y="8512"/>
                  </a:lnTo>
                  <a:lnTo>
                    <a:pt x="0" y="9543"/>
                  </a:lnTo>
                  <a:lnTo>
                    <a:pt x="0" y="9801"/>
                  </a:lnTo>
                  <a:lnTo>
                    <a:pt x="387" y="9801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387" y="8383"/>
                  </a:lnTo>
                  <a:lnTo>
                    <a:pt x="258" y="8254"/>
                  </a:lnTo>
                  <a:close/>
                  <a:moveTo>
                    <a:pt x="258" y="10317"/>
                  </a:moveTo>
                  <a:lnTo>
                    <a:pt x="0" y="10446"/>
                  </a:lnTo>
                  <a:lnTo>
                    <a:pt x="0" y="10575"/>
                  </a:lnTo>
                  <a:lnTo>
                    <a:pt x="0" y="11607"/>
                  </a:lnTo>
                  <a:lnTo>
                    <a:pt x="0" y="11736"/>
                  </a:lnTo>
                  <a:lnTo>
                    <a:pt x="258" y="11865"/>
                  </a:lnTo>
                  <a:lnTo>
                    <a:pt x="387" y="11736"/>
                  </a:lnTo>
                  <a:lnTo>
                    <a:pt x="516" y="11607"/>
                  </a:lnTo>
                  <a:lnTo>
                    <a:pt x="516" y="10575"/>
                  </a:lnTo>
                  <a:lnTo>
                    <a:pt x="387" y="10446"/>
                  </a:lnTo>
                  <a:lnTo>
                    <a:pt x="258" y="10317"/>
                  </a:lnTo>
                  <a:close/>
                  <a:moveTo>
                    <a:pt x="258" y="12380"/>
                  </a:moveTo>
                  <a:lnTo>
                    <a:pt x="0" y="12509"/>
                  </a:lnTo>
                  <a:lnTo>
                    <a:pt x="0" y="12638"/>
                  </a:lnTo>
                  <a:lnTo>
                    <a:pt x="0" y="13670"/>
                  </a:lnTo>
                  <a:lnTo>
                    <a:pt x="0" y="13799"/>
                  </a:lnTo>
                  <a:lnTo>
                    <a:pt x="258" y="13928"/>
                  </a:lnTo>
                  <a:lnTo>
                    <a:pt x="387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387" y="12509"/>
                  </a:lnTo>
                  <a:lnTo>
                    <a:pt x="258" y="12380"/>
                  </a:lnTo>
                  <a:close/>
                  <a:moveTo>
                    <a:pt x="258" y="14444"/>
                  </a:moveTo>
                  <a:lnTo>
                    <a:pt x="0" y="14573"/>
                  </a:lnTo>
                  <a:lnTo>
                    <a:pt x="0" y="14701"/>
                  </a:lnTo>
                  <a:lnTo>
                    <a:pt x="0" y="15733"/>
                  </a:lnTo>
                  <a:lnTo>
                    <a:pt x="0" y="15862"/>
                  </a:lnTo>
                  <a:lnTo>
                    <a:pt x="258" y="15991"/>
                  </a:lnTo>
                  <a:lnTo>
                    <a:pt x="387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387" y="14573"/>
                  </a:lnTo>
                  <a:lnTo>
                    <a:pt x="258" y="14444"/>
                  </a:lnTo>
                  <a:close/>
                  <a:moveTo>
                    <a:pt x="258" y="16507"/>
                  </a:moveTo>
                  <a:lnTo>
                    <a:pt x="0" y="16636"/>
                  </a:lnTo>
                  <a:lnTo>
                    <a:pt x="0" y="16765"/>
                  </a:lnTo>
                  <a:lnTo>
                    <a:pt x="0" y="17796"/>
                  </a:lnTo>
                  <a:lnTo>
                    <a:pt x="0" y="17925"/>
                  </a:lnTo>
                  <a:lnTo>
                    <a:pt x="258" y="18054"/>
                  </a:lnTo>
                  <a:lnTo>
                    <a:pt x="387" y="17925"/>
                  </a:lnTo>
                  <a:lnTo>
                    <a:pt x="516" y="17796"/>
                  </a:lnTo>
                  <a:lnTo>
                    <a:pt x="516" y="16765"/>
                  </a:lnTo>
                  <a:lnTo>
                    <a:pt x="387" y="16636"/>
                  </a:lnTo>
                  <a:lnTo>
                    <a:pt x="258" y="16507"/>
                  </a:lnTo>
                  <a:close/>
                  <a:moveTo>
                    <a:pt x="258" y="18570"/>
                  </a:moveTo>
                  <a:lnTo>
                    <a:pt x="0" y="18699"/>
                  </a:lnTo>
                  <a:lnTo>
                    <a:pt x="0" y="18828"/>
                  </a:lnTo>
                  <a:lnTo>
                    <a:pt x="0" y="19860"/>
                  </a:lnTo>
                  <a:lnTo>
                    <a:pt x="0" y="19989"/>
                  </a:lnTo>
                  <a:lnTo>
                    <a:pt x="258" y="20118"/>
                  </a:lnTo>
                  <a:lnTo>
                    <a:pt x="387" y="19989"/>
                  </a:lnTo>
                  <a:lnTo>
                    <a:pt x="516" y="19860"/>
                  </a:lnTo>
                  <a:lnTo>
                    <a:pt x="516" y="18828"/>
                  </a:lnTo>
                  <a:lnTo>
                    <a:pt x="387" y="18699"/>
                  </a:lnTo>
                  <a:lnTo>
                    <a:pt x="258" y="18570"/>
                  </a:lnTo>
                  <a:close/>
                  <a:moveTo>
                    <a:pt x="0" y="20633"/>
                  </a:moveTo>
                  <a:lnTo>
                    <a:pt x="0" y="20891"/>
                  </a:lnTo>
                  <a:lnTo>
                    <a:pt x="0" y="21923"/>
                  </a:lnTo>
                  <a:lnTo>
                    <a:pt x="0" y="22052"/>
                  </a:lnTo>
                  <a:lnTo>
                    <a:pt x="258" y="22181"/>
                  </a:lnTo>
                  <a:lnTo>
                    <a:pt x="387" y="22052"/>
                  </a:lnTo>
                  <a:lnTo>
                    <a:pt x="516" y="21923"/>
                  </a:lnTo>
                  <a:lnTo>
                    <a:pt x="516" y="20891"/>
                  </a:lnTo>
                  <a:lnTo>
                    <a:pt x="387" y="20633"/>
                  </a:lnTo>
                  <a:close/>
                  <a:moveTo>
                    <a:pt x="0" y="22697"/>
                  </a:moveTo>
                  <a:lnTo>
                    <a:pt x="0" y="22955"/>
                  </a:lnTo>
                  <a:lnTo>
                    <a:pt x="0" y="23986"/>
                  </a:lnTo>
                  <a:lnTo>
                    <a:pt x="0" y="24115"/>
                  </a:lnTo>
                  <a:lnTo>
                    <a:pt x="258" y="24244"/>
                  </a:lnTo>
                  <a:lnTo>
                    <a:pt x="387" y="24115"/>
                  </a:lnTo>
                  <a:lnTo>
                    <a:pt x="516" y="23986"/>
                  </a:lnTo>
                  <a:lnTo>
                    <a:pt x="516" y="22955"/>
                  </a:lnTo>
                  <a:lnTo>
                    <a:pt x="387" y="22697"/>
                  </a:lnTo>
                  <a:close/>
                  <a:moveTo>
                    <a:pt x="0" y="24760"/>
                  </a:moveTo>
                  <a:lnTo>
                    <a:pt x="0" y="25018"/>
                  </a:lnTo>
                  <a:lnTo>
                    <a:pt x="0" y="26049"/>
                  </a:lnTo>
                  <a:lnTo>
                    <a:pt x="0" y="26178"/>
                  </a:lnTo>
                  <a:lnTo>
                    <a:pt x="258" y="26307"/>
                  </a:lnTo>
                  <a:lnTo>
                    <a:pt x="387" y="26178"/>
                  </a:lnTo>
                  <a:lnTo>
                    <a:pt x="516" y="26049"/>
                  </a:lnTo>
                  <a:lnTo>
                    <a:pt x="516" y="25018"/>
                  </a:lnTo>
                  <a:lnTo>
                    <a:pt x="387" y="24760"/>
                  </a:lnTo>
                  <a:close/>
                  <a:moveTo>
                    <a:pt x="0" y="26823"/>
                  </a:moveTo>
                  <a:lnTo>
                    <a:pt x="0" y="27081"/>
                  </a:lnTo>
                  <a:lnTo>
                    <a:pt x="0" y="28113"/>
                  </a:lnTo>
                  <a:lnTo>
                    <a:pt x="0" y="28242"/>
                  </a:lnTo>
                  <a:lnTo>
                    <a:pt x="258" y="28371"/>
                  </a:lnTo>
                  <a:lnTo>
                    <a:pt x="387" y="28242"/>
                  </a:lnTo>
                  <a:lnTo>
                    <a:pt x="516" y="28113"/>
                  </a:lnTo>
                  <a:lnTo>
                    <a:pt x="516" y="27081"/>
                  </a:lnTo>
                  <a:lnTo>
                    <a:pt x="387" y="26823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3" name="Google Shape;193;p17"/>
            <p:cNvSpPr/>
            <p:nvPr/>
          </p:nvSpPr>
          <p:spPr>
            <a:xfrm>
              <a:off x="3447300" y="1675950"/>
              <a:ext cx="25800" cy="32250"/>
            </a:xfrm>
            <a:custGeom>
              <a:avLst/>
              <a:gdLst/>
              <a:ahLst/>
              <a:cxnLst/>
              <a:rect l="l" t="t" r="r" b="b"/>
              <a:pathLst>
                <a:path w="1032" h="1290" extrusionOk="0">
                  <a:moveTo>
                    <a:pt x="516" y="0"/>
                  </a:moveTo>
                  <a:lnTo>
                    <a:pt x="516" y="258"/>
                  </a:lnTo>
                  <a:lnTo>
                    <a:pt x="516" y="645"/>
                  </a:lnTo>
                  <a:lnTo>
                    <a:pt x="129" y="774"/>
                  </a:lnTo>
                  <a:lnTo>
                    <a:pt x="0" y="1032"/>
                  </a:lnTo>
                  <a:lnTo>
                    <a:pt x="129" y="1161"/>
                  </a:lnTo>
                  <a:lnTo>
                    <a:pt x="258" y="1290"/>
                  </a:lnTo>
                  <a:lnTo>
                    <a:pt x="387" y="1290"/>
                  </a:lnTo>
                  <a:lnTo>
                    <a:pt x="903" y="903"/>
                  </a:lnTo>
                  <a:lnTo>
                    <a:pt x="1032" y="774"/>
                  </a:lnTo>
                  <a:lnTo>
                    <a:pt x="1032" y="258"/>
                  </a:lnTo>
                  <a:lnTo>
                    <a:pt x="903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4" name="Google Shape;194;p17"/>
            <p:cNvSpPr/>
            <p:nvPr/>
          </p:nvSpPr>
          <p:spPr>
            <a:xfrm>
              <a:off x="3121675" y="1708175"/>
              <a:ext cx="319200" cy="212800"/>
            </a:xfrm>
            <a:custGeom>
              <a:avLst/>
              <a:gdLst/>
              <a:ahLst/>
              <a:cxnLst/>
              <a:rect l="l" t="t" r="r" b="b"/>
              <a:pathLst>
                <a:path w="12768" h="8512" extrusionOk="0">
                  <a:moveTo>
                    <a:pt x="12380" y="1"/>
                  </a:moveTo>
                  <a:lnTo>
                    <a:pt x="11607" y="646"/>
                  </a:lnTo>
                  <a:lnTo>
                    <a:pt x="11478" y="775"/>
                  </a:lnTo>
                  <a:lnTo>
                    <a:pt x="11478" y="904"/>
                  </a:lnTo>
                  <a:lnTo>
                    <a:pt x="11736" y="1033"/>
                  </a:lnTo>
                  <a:lnTo>
                    <a:pt x="11865" y="1033"/>
                  </a:lnTo>
                  <a:lnTo>
                    <a:pt x="12638" y="517"/>
                  </a:lnTo>
                  <a:lnTo>
                    <a:pt x="12767" y="259"/>
                  </a:lnTo>
                  <a:lnTo>
                    <a:pt x="12767" y="130"/>
                  </a:lnTo>
                  <a:lnTo>
                    <a:pt x="12509" y="1"/>
                  </a:lnTo>
                  <a:close/>
                  <a:moveTo>
                    <a:pt x="10962" y="1033"/>
                  </a:moveTo>
                  <a:lnTo>
                    <a:pt x="10704" y="1162"/>
                  </a:lnTo>
                  <a:lnTo>
                    <a:pt x="9930" y="1677"/>
                  </a:lnTo>
                  <a:lnTo>
                    <a:pt x="9801" y="1806"/>
                  </a:lnTo>
                  <a:lnTo>
                    <a:pt x="9801" y="2064"/>
                  </a:lnTo>
                  <a:lnTo>
                    <a:pt x="10188" y="2064"/>
                  </a:lnTo>
                  <a:lnTo>
                    <a:pt x="10962" y="1548"/>
                  </a:lnTo>
                  <a:lnTo>
                    <a:pt x="11091" y="1419"/>
                  </a:lnTo>
                  <a:lnTo>
                    <a:pt x="11091" y="1162"/>
                  </a:lnTo>
                  <a:lnTo>
                    <a:pt x="10962" y="1033"/>
                  </a:lnTo>
                  <a:close/>
                  <a:moveTo>
                    <a:pt x="9157" y="2193"/>
                  </a:moveTo>
                  <a:lnTo>
                    <a:pt x="8254" y="2709"/>
                  </a:lnTo>
                  <a:lnTo>
                    <a:pt x="8125" y="2838"/>
                  </a:lnTo>
                  <a:lnTo>
                    <a:pt x="8254" y="3096"/>
                  </a:lnTo>
                  <a:lnTo>
                    <a:pt x="8383" y="3225"/>
                  </a:lnTo>
                  <a:lnTo>
                    <a:pt x="8512" y="3096"/>
                  </a:lnTo>
                  <a:lnTo>
                    <a:pt x="9415" y="2580"/>
                  </a:lnTo>
                  <a:lnTo>
                    <a:pt x="9543" y="2451"/>
                  </a:lnTo>
                  <a:lnTo>
                    <a:pt x="9415" y="2193"/>
                  </a:lnTo>
                  <a:close/>
                  <a:moveTo>
                    <a:pt x="7480" y="3225"/>
                  </a:moveTo>
                  <a:lnTo>
                    <a:pt x="6706" y="3741"/>
                  </a:lnTo>
                  <a:lnTo>
                    <a:pt x="6578" y="3999"/>
                  </a:lnTo>
                  <a:lnTo>
                    <a:pt x="6578" y="4127"/>
                  </a:lnTo>
                  <a:lnTo>
                    <a:pt x="6835" y="4256"/>
                  </a:lnTo>
                  <a:lnTo>
                    <a:pt x="6964" y="4256"/>
                  </a:lnTo>
                  <a:lnTo>
                    <a:pt x="7738" y="3612"/>
                  </a:lnTo>
                  <a:lnTo>
                    <a:pt x="7867" y="3483"/>
                  </a:lnTo>
                  <a:lnTo>
                    <a:pt x="7867" y="3354"/>
                  </a:lnTo>
                  <a:lnTo>
                    <a:pt x="7609" y="3225"/>
                  </a:lnTo>
                  <a:close/>
                  <a:moveTo>
                    <a:pt x="5804" y="4256"/>
                  </a:moveTo>
                  <a:lnTo>
                    <a:pt x="5030" y="4901"/>
                  </a:lnTo>
                  <a:lnTo>
                    <a:pt x="4901" y="5030"/>
                  </a:lnTo>
                  <a:lnTo>
                    <a:pt x="4901" y="5159"/>
                  </a:lnTo>
                  <a:lnTo>
                    <a:pt x="5159" y="5288"/>
                  </a:lnTo>
                  <a:lnTo>
                    <a:pt x="5288" y="5288"/>
                  </a:lnTo>
                  <a:lnTo>
                    <a:pt x="6062" y="4772"/>
                  </a:lnTo>
                  <a:lnTo>
                    <a:pt x="6191" y="4514"/>
                  </a:lnTo>
                  <a:lnTo>
                    <a:pt x="6191" y="4385"/>
                  </a:lnTo>
                  <a:lnTo>
                    <a:pt x="6062" y="4256"/>
                  </a:lnTo>
                  <a:close/>
                  <a:moveTo>
                    <a:pt x="4385" y="5288"/>
                  </a:moveTo>
                  <a:lnTo>
                    <a:pt x="4256" y="5417"/>
                  </a:lnTo>
                  <a:lnTo>
                    <a:pt x="3354" y="5933"/>
                  </a:lnTo>
                  <a:lnTo>
                    <a:pt x="3225" y="6062"/>
                  </a:lnTo>
                  <a:lnTo>
                    <a:pt x="3354" y="6320"/>
                  </a:lnTo>
                  <a:lnTo>
                    <a:pt x="3612" y="6320"/>
                  </a:lnTo>
                  <a:lnTo>
                    <a:pt x="4514" y="5804"/>
                  </a:lnTo>
                  <a:lnTo>
                    <a:pt x="4643" y="5675"/>
                  </a:lnTo>
                  <a:lnTo>
                    <a:pt x="4514" y="5417"/>
                  </a:lnTo>
                  <a:lnTo>
                    <a:pt x="4385" y="5288"/>
                  </a:lnTo>
                  <a:close/>
                  <a:moveTo>
                    <a:pt x="2580" y="6449"/>
                  </a:moveTo>
                  <a:lnTo>
                    <a:pt x="1806" y="6964"/>
                  </a:lnTo>
                  <a:lnTo>
                    <a:pt x="1677" y="7093"/>
                  </a:lnTo>
                  <a:lnTo>
                    <a:pt x="1677" y="7351"/>
                  </a:lnTo>
                  <a:lnTo>
                    <a:pt x="1935" y="7480"/>
                  </a:lnTo>
                  <a:lnTo>
                    <a:pt x="2064" y="7351"/>
                  </a:lnTo>
                  <a:lnTo>
                    <a:pt x="2838" y="6836"/>
                  </a:lnTo>
                  <a:lnTo>
                    <a:pt x="2967" y="6707"/>
                  </a:lnTo>
                  <a:lnTo>
                    <a:pt x="2967" y="6449"/>
                  </a:lnTo>
                  <a:close/>
                  <a:moveTo>
                    <a:pt x="904" y="7480"/>
                  </a:moveTo>
                  <a:lnTo>
                    <a:pt x="130" y="7996"/>
                  </a:lnTo>
                  <a:lnTo>
                    <a:pt x="1" y="8254"/>
                  </a:lnTo>
                  <a:lnTo>
                    <a:pt x="1" y="8383"/>
                  </a:lnTo>
                  <a:lnTo>
                    <a:pt x="259" y="8512"/>
                  </a:lnTo>
                  <a:lnTo>
                    <a:pt x="388" y="8512"/>
                  </a:lnTo>
                  <a:lnTo>
                    <a:pt x="1161" y="7867"/>
                  </a:lnTo>
                  <a:lnTo>
                    <a:pt x="1290" y="7738"/>
                  </a:lnTo>
                  <a:lnTo>
                    <a:pt x="1290" y="7609"/>
                  </a:lnTo>
                  <a:lnTo>
                    <a:pt x="1161" y="748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5" name="Google Shape;195;p17"/>
            <p:cNvSpPr/>
            <p:nvPr/>
          </p:nvSpPr>
          <p:spPr>
            <a:xfrm>
              <a:off x="3089450" y="1920950"/>
              <a:ext cx="25800" cy="19375"/>
            </a:xfrm>
            <a:custGeom>
              <a:avLst/>
              <a:gdLst/>
              <a:ahLst/>
              <a:cxnLst/>
              <a:rect l="l" t="t" r="r" b="b"/>
              <a:pathLst>
                <a:path w="1032" h="775" extrusionOk="0">
                  <a:moveTo>
                    <a:pt x="645" y="1"/>
                  </a:moveTo>
                  <a:lnTo>
                    <a:pt x="129" y="388"/>
                  </a:lnTo>
                  <a:lnTo>
                    <a:pt x="0" y="517"/>
                  </a:lnTo>
                  <a:lnTo>
                    <a:pt x="129" y="646"/>
                  </a:lnTo>
                  <a:lnTo>
                    <a:pt x="258" y="775"/>
                  </a:lnTo>
                  <a:lnTo>
                    <a:pt x="387" y="775"/>
                  </a:lnTo>
                  <a:lnTo>
                    <a:pt x="903" y="517"/>
                  </a:lnTo>
                  <a:lnTo>
                    <a:pt x="1032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6" name="Google Shape;196;p17"/>
            <p:cNvSpPr/>
            <p:nvPr/>
          </p:nvSpPr>
          <p:spPr>
            <a:xfrm>
              <a:off x="3405375" y="2656000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775" y="0"/>
                  </a:moveTo>
                  <a:lnTo>
                    <a:pt x="517" y="129"/>
                  </a:lnTo>
                  <a:lnTo>
                    <a:pt x="130" y="387"/>
                  </a:lnTo>
                  <a:lnTo>
                    <a:pt x="1" y="516"/>
                  </a:lnTo>
                  <a:lnTo>
                    <a:pt x="1" y="645"/>
                  </a:lnTo>
                  <a:lnTo>
                    <a:pt x="259" y="774"/>
                  </a:lnTo>
                  <a:lnTo>
                    <a:pt x="388" y="774"/>
                  </a:lnTo>
                  <a:lnTo>
                    <a:pt x="775" y="516"/>
                  </a:lnTo>
                  <a:lnTo>
                    <a:pt x="903" y="387"/>
                  </a:lnTo>
                  <a:lnTo>
                    <a:pt x="903" y="129"/>
                  </a:lnTo>
                  <a:lnTo>
                    <a:pt x="775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7" name="Google Shape;197;p17"/>
            <p:cNvSpPr/>
            <p:nvPr/>
          </p:nvSpPr>
          <p:spPr>
            <a:xfrm>
              <a:off x="3141025" y="2678575"/>
              <a:ext cx="254700" cy="161200"/>
            </a:xfrm>
            <a:custGeom>
              <a:avLst/>
              <a:gdLst/>
              <a:ahLst/>
              <a:cxnLst/>
              <a:rect l="l" t="t" r="r" b="b"/>
              <a:pathLst>
                <a:path w="10188" h="6448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387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6" y="1032"/>
                  </a:moveTo>
                  <a:lnTo>
                    <a:pt x="7222" y="1548"/>
                  </a:lnTo>
                  <a:lnTo>
                    <a:pt x="7093" y="1805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383" y="1548"/>
                  </a:lnTo>
                  <a:lnTo>
                    <a:pt x="8383" y="1290"/>
                  </a:lnTo>
                  <a:lnTo>
                    <a:pt x="8383" y="1161"/>
                  </a:lnTo>
                  <a:lnTo>
                    <a:pt x="8254" y="1032"/>
                  </a:lnTo>
                  <a:close/>
                  <a:moveTo>
                    <a:pt x="6448" y="2063"/>
                  </a:moveTo>
                  <a:lnTo>
                    <a:pt x="6319" y="2192"/>
                  </a:lnTo>
                  <a:lnTo>
                    <a:pt x="5417" y="2708"/>
                  </a:lnTo>
                  <a:lnTo>
                    <a:pt x="5288" y="2837"/>
                  </a:lnTo>
                  <a:lnTo>
                    <a:pt x="5288" y="3095"/>
                  </a:lnTo>
                  <a:lnTo>
                    <a:pt x="5546" y="3224"/>
                  </a:lnTo>
                  <a:lnTo>
                    <a:pt x="5675" y="3095"/>
                  </a:lnTo>
                  <a:lnTo>
                    <a:pt x="6577" y="2579"/>
                  </a:lnTo>
                  <a:lnTo>
                    <a:pt x="6706" y="2450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224"/>
                  </a:moveTo>
                  <a:lnTo>
                    <a:pt x="3611" y="3740"/>
                  </a:lnTo>
                  <a:lnTo>
                    <a:pt x="3482" y="3869"/>
                  </a:lnTo>
                  <a:lnTo>
                    <a:pt x="3611" y="4127"/>
                  </a:lnTo>
                  <a:lnTo>
                    <a:pt x="3740" y="4256"/>
                  </a:lnTo>
                  <a:lnTo>
                    <a:pt x="3869" y="4256"/>
                  </a:lnTo>
                  <a:lnTo>
                    <a:pt x="4772" y="3611"/>
                  </a:lnTo>
                  <a:lnTo>
                    <a:pt x="4901" y="3482"/>
                  </a:lnTo>
                  <a:lnTo>
                    <a:pt x="4901" y="3353"/>
                  </a:lnTo>
                  <a:lnTo>
                    <a:pt x="4772" y="3224"/>
                  </a:lnTo>
                  <a:close/>
                  <a:moveTo>
                    <a:pt x="2709" y="4256"/>
                  </a:moveTo>
                  <a:lnTo>
                    <a:pt x="1935" y="4900"/>
                  </a:lnTo>
                  <a:lnTo>
                    <a:pt x="1806" y="5029"/>
                  </a:lnTo>
                  <a:lnTo>
                    <a:pt x="1806" y="5158"/>
                  </a:lnTo>
                  <a:lnTo>
                    <a:pt x="2064" y="5287"/>
                  </a:lnTo>
                  <a:lnTo>
                    <a:pt x="2193" y="5287"/>
                  </a:lnTo>
                  <a:lnTo>
                    <a:pt x="2967" y="4771"/>
                  </a:lnTo>
                  <a:lnTo>
                    <a:pt x="3095" y="4642"/>
                  </a:lnTo>
                  <a:lnTo>
                    <a:pt x="3095" y="4384"/>
                  </a:lnTo>
                  <a:lnTo>
                    <a:pt x="2967" y="4256"/>
                  </a:lnTo>
                  <a:close/>
                  <a:moveTo>
                    <a:pt x="1032" y="5416"/>
                  </a:moveTo>
                  <a:lnTo>
                    <a:pt x="130" y="5932"/>
                  </a:lnTo>
                  <a:lnTo>
                    <a:pt x="1" y="6061"/>
                  </a:lnTo>
                  <a:lnTo>
                    <a:pt x="1" y="6319"/>
                  </a:lnTo>
                  <a:lnTo>
                    <a:pt x="259" y="6448"/>
                  </a:lnTo>
                  <a:lnTo>
                    <a:pt x="387" y="6319"/>
                  </a:lnTo>
                  <a:lnTo>
                    <a:pt x="1290" y="5803"/>
                  </a:lnTo>
                  <a:lnTo>
                    <a:pt x="1419" y="5674"/>
                  </a:lnTo>
                  <a:lnTo>
                    <a:pt x="1290" y="541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8" name="Google Shape;198;p17"/>
            <p:cNvSpPr/>
            <p:nvPr/>
          </p:nvSpPr>
          <p:spPr>
            <a:xfrm>
              <a:off x="3108800" y="2839750"/>
              <a:ext cx="22575" cy="25825"/>
            </a:xfrm>
            <a:custGeom>
              <a:avLst/>
              <a:gdLst/>
              <a:ahLst/>
              <a:cxnLst/>
              <a:rect l="l" t="t" r="r" b="b"/>
              <a:pathLst>
                <a:path w="903" h="1033" extrusionOk="0">
                  <a:moveTo>
                    <a:pt x="516" y="1"/>
                  </a:moveTo>
                  <a:lnTo>
                    <a:pt x="129" y="259"/>
                  </a:lnTo>
                  <a:lnTo>
                    <a:pt x="0" y="517"/>
                  </a:lnTo>
                  <a:lnTo>
                    <a:pt x="129" y="774"/>
                  </a:lnTo>
                  <a:lnTo>
                    <a:pt x="516" y="1032"/>
                  </a:lnTo>
                  <a:lnTo>
                    <a:pt x="645" y="1032"/>
                  </a:lnTo>
                  <a:lnTo>
                    <a:pt x="903" y="903"/>
                  </a:lnTo>
                  <a:lnTo>
                    <a:pt x="903" y="774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99" name="Google Shape;199;p17"/>
            <p:cNvSpPr/>
            <p:nvPr/>
          </p:nvSpPr>
          <p:spPr>
            <a:xfrm>
              <a:off x="3141025" y="2865550"/>
              <a:ext cx="880125" cy="548075"/>
            </a:xfrm>
            <a:custGeom>
              <a:avLst/>
              <a:gdLst/>
              <a:ahLst/>
              <a:cxnLst/>
              <a:rect l="l" t="t" r="r" b="b"/>
              <a:pathLst>
                <a:path w="35205" h="21923" extrusionOk="0">
                  <a:moveTo>
                    <a:pt x="130" y="0"/>
                  </a:moveTo>
                  <a:lnTo>
                    <a:pt x="1" y="129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1032" y="1032"/>
                  </a:lnTo>
                  <a:lnTo>
                    <a:pt x="1419" y="1032"/>
                  </a:lnTo>
                  <a:lnTo>
                    <a:pt x="1419" y="774"/>
                  </a:lnTo>
                  <a:lnTo>
                    <a:pt x="1290" y="645"/>
                  </a:lnTo>
                  <a:lnTo>
                    <a:pt x="387" y="129"/>
                  </a:lnTo>
                  <a:lnTo>
                    <a:pt x="130" y="0"/>
                  </a:lnTo>
                  <a:close/>
                  <a:moveTo>
                    <a:pt x="1935" y="1161"/>
                  </a:moveTo>
                  <a:lnTo>
                    <a:pt x="1806" y="1290"/>
                  </a:lnTo>
                  <a:lnTo>
                    <a:pt x="1806" y="1419"/>
                  </a:lnTo>
                  <a:lnTo>
                    <a:pt x="1935" y="1548"/>
                  </a:lnTo>
                  <a:lnTo>
                    <a:pt x="2838" y="2193"/>
                  </a:lnTo>
                  <a:lnTo>
                    <a:pt x="2967" y="2193"/>
                  </a:lnTo>
                  <a:lnTo>
                    <a:pt x="3095" y="2064"/>
                  </a:lnTo>
                  <a:lnTo>
                    <a:pt x="3224" y="1935"/>
                  </a:lnTo>
                  <a:lnTo>
                    <a:pt x="3095" y="1677"/>
                  </a:lnTo>
                  <a:lnTo>
                    <a:pt x="2193" y="1161"/>
                  </a:lnTo>
                  <a:close/>
                  <a:moveTo>
                    <a:pt x="3740" y="2193"/>
                  </a:moveTo>
                  <a:lnTo>
                    <a:pt x="3611" y="2322"/>
                  </a:lnTo>
                  <a:lnTo>
                    <a:pt x="3611" y="2579"/>
                  </a:lnTo>
                  <a:lnTo>
                    <a:pt x="3740" y="2708"/>
                  </a:lnTo>
                  <a:lnTo>
                    <a:pt x="4514" y="3224"/>
                  </a:lnTo>
                  <a:lnTo>
                    <a:pt x="4901" y="3224"/>
                  </a:lnTo>
                  <a:lnTo>
                    <a:pt x="4901" y="2966"/>
                  </a:lnTo>
                  <a:lnTo>
                    <a:pt x="4901" y="2837"/>
                  </a:lnTo>
                  <a:lnTo>
                    <a:pt x="3998" y="2322"/>
                  </a:lnTo>
                  <a:lnTo>
                    <a:pt x="3740" y="2193"/>
                  </a:lnTo>
                  <a:close/>
                  <a:moveTo>
                    <a:pt x="5546" y="3353"/>
                  </a:moveTo>
                  <a:lnTo>
                    <a:pt x="5417" y="3482"/>
                  </a:lnTo>
                  <a:lnTo>
                    <a:pt x="5288" y="3611"/>
                  </a:lnTo>
                  <a:lnTo>
                    <a:pt x="5417" y="3740"/>
                  </a:lnTo>
                  <a:lnTo>
                    <a:pt x="6319" y="4385"/>
                  </a:lnTo>
                  <a:lnTo>
                    <a:pt x="6448" y="4385"/>
                  </a:lnTo>
                  <a:lnTo>
                    <a:pt x="6706" y="4256"/>
                  </a:lnTo>
                  <a:lnTo>
                    <a:pt x="6706" y="3998"/>
                  </a:lnTo>
                  <a:lnTo>
                    <a:pt x="6577" y="3869"/>
                  </a:lnTo>
                  <a:lnTo>
                    <a:pt x="5675" y="3353"/>
                  </a:lnTo>
                  <a:close/>
                  <a:moveTo>
                    <a:pt x="7351" y="4385"/>
                  </a:moveTo>
                  <a:lnTo>
                    <a:pt x="7222" y="4514"/>
                  </a:lnTo>
                  <a:lnTo>
                    <a:pt x="7093" y="4772"/>
                  </a:lnTo>
                  <a:lnTo>
                    <a:pt x="7222" y="4901"/>
                  </a:lnTo>
                  <a:lnTo>
                    <a:pt x="8125" y="5416"/>
                  </a:lnTo>
                  <a:lnTo>
                    <a:pt x="8254" y="5416"/>
                  </a:lnTo>
                  <a:lnTo>
                    <a:pt x="8512" y="5287"/>
                  </a:lnTo>
                  <a:lnTo>
                    <a:pt x="8512" y="5159"/>
                  </a:lnTo>
                  <a:lnTo>
                    <a:pt x="8383" y="5030"/>
                  </a:lnTo>
                  <a:lnTo>
                    <a:pt x="7480" y="4385"/>
                  </a:lnTo>
                  <a:close/>
                  <a:moveTo>
                    <a:pt x="9156" y="5545"/>
                  </a:moveTo>
                  <a:lnTo>
                    <a:pt x="8898" y="5674"/>
                  </a:lnTo>
                  <a:lnTo>
                    <a:pt x="8898" y="5803"/>
                  </a:lnTo>
                  <a:lnTo>
                    <a:pt x="9027" y="5932"/>
                  </a:lnTo>
                  <a:lnTo>
                    <a:pt x="9930" y="6577"/>
                  </a:lnTo>
                  <a:lnTo>
                    <a:pt x="10059" y="6577"/>
                  </a:lnTo>
                  <a:lnTo>
                    <a:pt x="10317" y="6448"/>
                  </a:lnTo>
                  <a:lnTo>
                    <a:pt x="10317" y="6190"/>
                  </a:lnTo>
                  <a:lnTo>
                    <a:pt x="10188" y="6061"/>
                  </a:lnTo>
                  <a:lnTo>
                    <a:pt x="9285" y="5545"/>
                  </a:lnTo>
                  <a:close/>
                  <a:moveTo>
                    <a:pt x="10833" y="6577"/>
                  </a:moveTo>
                  <a:lnTo>
                    <a:pt x="10704" y="6706"/>
                  </a:lnTo>
                  <a:lnTo>
                    <a:pt x="10704" y="6964"/>
                  </a:lnTo>
                  <a:lnTo>
                    <a:pt x="10833" y="7093"/>
                  </a:lnTo>
                  <a:lnTo>
                    <a:pt x="11735" y="7609"/>
                  </a:lnTo>
                  <a:lnTo>
                    <a:pt x="11864" y="7609"/>
                  </a:lnTo>
                  <a:lnTo>
                    <a:pt x="11993" y="7480"/>
                  </a:lnTo>
                  <a:lnTo>
                    <a:pt x="12122" y="7351"/>
                  </a:lnTo>
                  <a:lnTo>
                    <a:pt x="11993" y="7222"/>
                  </a:lnTo>
                  <a:lnTo>
                    <a:pt x="11091" y="6577"/>
                  </a:lnTo>
                  <a:close/>
                  <a:moveTo>
                    <a:pt x="12638" y="7738"/>
                  </a:moveTo>
                  <a:lnTo>
                    <a:pt x="12509" y="7867"/>
                  </a:lnTo>
                  <a:lnTo>
                    <a:pt x="12509" y="7996"/>
                  </a:lnTo>
                  <a:lnTo>
                    <a:pt x="12638" y="8124"/>
                  </a:lnTo>
                  <a:lnTo>
                    <a:pt x="13541" y="8769"/>
                  </a:lnTo>
                  <a:lnTo>
                    <a:pt x="13670" y="8769"/>
                  </a:lnTo>
                  <a:lnTo>
                    <a:pt x="13799" y="8640"/>
                  </a:lnTo>
                  <a:lnTo>
                    <a:pt x="13928" y="8382"/>
                  </a:lnTo>
                  <a:lnTo>
                    <a:pt x="13799" y="8253"/>
                  </a:lnTo>
                  <a:lnTo>
                    <a:pt x="12896" y="7738"/>
                  </a:lnTo>
                  <a:close/>
                  <a:moveTo>
                    <a:pt x="14443" y="8769"/>
                  </a:moveTo>
                  <a:lnTo>
                    <a:pt x="14314" y="8898"/>
                  </a:lnTo>
                  <a:lnTo>
                    <a:pt x="14314" y="9156"/>
                  </a:lnTo>
                  <a:lnTo>
                    <a:pt x="14314" y="9285"/>
                  </a:lnTo>
                  <a:lnTo>
                    <a:pt x="15217" y="9801"/>
                  </a:lnTo>
                  <a:lnTo>
                    <a:pt x="15346" y="9801"/>
                  </a:lnTo>
                  <a:lnTo>
                    <a:pt x="15604" y="9672"/>
                  </a:lnTo>
                  <a:lnTo>
                    <a:pt x="15604" y="9543"/>
                  </a:lnTo>
                  <a:lnTo>
                    <a:pt x="15475" y="9414"/>
                  </a:lnTo>
                  <a:lnTo>
                    <a:pt x="14701" y="8769"/>
                  </a:lnTo>
                  <a:close/>
                  <a:moveTo>
                    <a:pt x="16249" y="9930"/>
                  </a:moveTo>
                  <a:lnTo>
                    <a:pt x="16120" y="10059"/>
                  </a:lnTo>
                  <a:lnTo>
                    <a:pt x="15991" y="10188"/>
                  </a:lnTo>
                  <a:lnTo>
                    <a:pt x="16120" y="10317"/>
                  </a:lnTo>
                  <a:lnTo>
                    <a:pt x="17023" y="10961"/>
                  </a:lnTo>
                  <a:lnTo>
                    <a:pt x="17151" y="10961"/>
                  </a:lnTo>
                  <a:lnTo>
                    <a:pt x="17409" y="10833"/>
                  </a:lnTo>
                  <a:lnTo>
                    <a:pt x="17409" y="10575"/>
                  </a:lnTo>
                  <a:lnTo>
                    <a:pt x="17280" y="10446"/>
                  </a:lnTo>
                  <a:lnTo>
                    <a:pt x="16378" y="9930"/>
                  </a:lnTo>
                  <a:close/>
                  <a:moveTo>
                    <a:pt x="18054" y="10961"/>
                  </a:moveTo>
                  <a:lnTo>
                    <a:pt x="17796" y="11090"/>
                  </a:lnTo>
                  <a:lnTo>
                    <a:pt x="17796" y="11348"/>
                  </a:lnTo>
                  <a:lnTo>
                    <a:pt x="17925" y="11477"/>
                  </a:lnTo>
                  <a:lnTo>
                    <a:pt x="18828" y="11993"/>
                  </a:lnTo>
                  <a:lnTo>
                    <a:pt x="18957" y="11993"/>
                  </a:lnTo>
                  <a:lnTo>
                    <a:pt x="19215" y="11864"/>
                  </a:lnTo>
                  <a:lnTo>
                    <a:pt x="19215" y="11735"/>
                  </a:lnTo>
                  <a:lnTo>
                    <a:pt x="19086" y="11606"/>
                  </a:lnTo>
                  <a:lnTo>
                    <a:pt x="18183" y="10961"/>
                  </a:lnTo>
                  <a:close/>
                  <a:moveTo>
                    <a:pt x="19731" y="12122"/>
                  </a:moveTo>
                  <a:lnTo>
                    <a:pt x="19602" y="12251"/>
                  </a:lnTo>
                  <a:lnTo>
                    <a:pt x="19602" y="12380"/>
                  </a:lnTo>
                  <a:lnTo>
                    <a:pt x="19731" y="12509"/>
                  </a:lnTo>
                  <a:lnTo>
                    <a:pt x="20633" y="13154"/>
                  </a:lnTo>
                  <a:lnTo>
                    <a:pt x="20762" y="13154"/>
                  </a:lnTo>
                  <a:lnTo>
                    <a:pt x="21020" y="13025"/>
                  </a:lnTo>
                  <a:lnTo>
                    <a:pt x="21020" y="12767"/>
                  </a:lnTo>
                  <a:lnTo>
                    <a:pt x="20891" y="12638"/>
                  </a:lnTo>
                  <a:lnTo>
                    <a:pt x="19988" y="12122"/>
                  </a:lnTo>
                  <a:close/>
                  <a:moveTo>
                    <a:pt x="21536" y="13154"/>
                  </a:moveTo>
                  <a:lnTo>
                    <a:pt x="21407" y="13283"/>
                  </a:lnTo>
                  <a:lnTo>
                    <a:pt x="21407" y="13541"/>
                  </a:lnTo>
                  <a:lnTo>
                    <a:pt x="21536" y="13669"/>
                  </a:lnTo>
                  <a:lnTo>
                    <a:pt x="22439" y="14185"/>
                  </a:lnTo>
                  <a:lnTo>
                    <a:pt x="22568" y="14185"/>
                  </a:lnTo>
                  <a:lnTo>
                    <a:pt x="22696" y="14056"/>
                  </a:lnTo>
                  <a:lnTo>
                    <a:pt x="22825" y="13927"/>
                  </a:lnTo>
                  <a:lnTo>
                    <a:pt x="22696" y="13798"/>
                  </a:lnTo>
                  <a:lnTo>
                    <a:pt x="21794" y="13154"/>
                  </a:lnTo>
                  <a:close/>
                  <a:moveTo>
                    <a:pt x="23341" y="14314"/>
                  </a:moveTo>
                  <a:lnTo>
                    <a:pt x="23212" y="14443"/>
                  </a:lnTo>
                  <a:lnTo>
                    <a:pt x="23212" y="14572"/>
                  </a:lnTo>
                  <a:lnTo>
                    <a:pt x="23212" y="14701"/>
                  </a:lnTo>
                  <a:lnTo>
                    <a:pt x="24115" y="15346"/>
                  </a:lnTo>
                  <a:lnTo>
                    <a:pt x="24244" y="15346"/>
                  </a:lnTo>
                  <a:lnTo>
                    <a:pt x="24502" y="15217"/>
                  </a:lnTo>
                  <a:lnTo>
                    <a:pt x="24502" y="14959"/>
                  </a:lnTo>
                  <a:lnTo>
                    <a:pt x="24373" y="14830"/>
                  </a:lnTo>
                  <a:lnTo>
                    <a:pt x="23599" y="14314"/>
                  </a:lnTo>
                  <a:close/>
                  <a:moveTo>
                    <a:pt x="25147" y="15346"/>
                  </a:moveTo>
                  <a:lnTo>
                    <a:pt x="25018" y="15475"/>
                  </a:lnTo>
                  <a:lnTo>
                    <a:pt x="24889" y="15733"/>
                  </a:lnTo>
                  <a:lnTo>
                    <a:pt x="25018" y="15862"/>
                  </a:lnTo>
                  <a:lnTo>
                    <a:pt x="25920" y="16378"/>
                  </a:lnTo>
                  <a:lnTo>
                    <a:pt x="26049" y="16378"/>
                  </a:lnTo>
                  <a:lnTo>
                    <a:pt x="26307" y="16249"/>
                  </a:lnTo>
                  <a:lnTo>
                    <a:pt x="26307" y="16120"/>
                  </a:lnTo>
                  <a:lnTo>
                    <a:pt x="26178" y="15991"/>
                  </a:lnTo>
                  <a:lnTo>
                    <a:pt x="25276" y="15346"/>
                  </a:lnTo>
                  <a:close/>
                  <a:moveTo>
                    <a:pt x="26952" y="16506"/>
                  </a:moveTo>
                  <a:lnTo>
                    <a:pt x="26694" y="16635"/>
                  </a:lnTo>
                  <a:lnTo>
                    <a:pt x="26694" y="16764"/>
                  </a:lnTo>
                  <a:lnTo>
                    <a:pt x="26823" y="16893"/>
                  </a:lnTo>
                  <a:lnTo>
                    <a:pt x="27726" y="17538"/>
                  </a:lnTo>
                  <a:lnTo>
                    <a:pt x="27855" y="17538"/>
                  </a:lnTo>
                  <a:lnTo>
                    <a:pt x="28113" y="17409"/>
                  </a:lnTo>
                  <a:lnTo>
                    <a:pt x="28113" y="17151"/>
                  </a:lnTo>
                  <a:lnTo>
                    <a:pt x="27984" y="17022"/>
                  </a:lnTo>
                  <a:lnTo>
                    <a:pt x="27081" y="16506"/>
                  </a:lnTo>
                  <a:close/>
                  <a:moveTo>
                    <a:pt x="28757" y="17538"/>
                  </a:moveTo>
                  <a:lnTo>
                    <a:pt x="28499" y="17667"/>
                  </a:lnTo>
                  <a:lnTo>
                    <a:pt x="28499" y="17925"/>
                  </a:lnTo>
                  <a:lnTo>
                    <a:pt x="28628" y="18054"/>
                  </a:lnTo>
                  <a:lnTo>
                    <a:pt x="29531" y="18570"/>
                  </a:lnTo>
                  <a:lnTo>
                    <a:pt x="29660" y="18570"/>
                  </a:lnTo>
                  <a:lnTo>
                    <a:pt x="29918" y="18441"/>
                  </a:lnTo>
                  <a:lnTo>
                    <a:pt x="29918" y="18312"/>
                  </a:lnTo>
                  <a:lnTo>
                    <a:pt x="29789" y="18183"/>
                  </a:lnTo>
                  <a:lnTo>
                    <a:pt x="28886" y="17538"/>
                  </a:lnTo>
                  <a:close/>
                  <a:moveTo>
                    <a:pt x="30434" y="18699"/>
                  </a:moveTo>
                  <a:lnTo>
                    <a:pt x="30305" y="18828"/>
                  </a:lnTo>
                  <a:lnTo>
                    <a:pt x="30305" y="18957"/>
                  </a:lnTo>
                  <a:lnTo>
                    <a:pt x="30434" y="19086"/>
                  </a:lnTo>
                  <a:lnTo>
                    <a:pt x="31336" y="19730"/>
                  </a:lnTo>
                  <a:lnTo>
                    <a:pt x="31465" y="19730"/>
                  </a:lnTo>
                  <a:lnTo>
                    <a:pt x="31594" y="19601"/>
                  </a:lnTo>
                  <a:lnTo>
                    <a:pt x="31723" y="19343"/>
                  </a:lnTo>
                  <a:lnTo>
                    <a:pt x="31594" y="19215"/>
                  </a:lnTo>
                  <a:lnTo>
                    <a:pt x="30692" y="18699"/>
                  </a:lnTo>
                  <a:close/>
                  <a:moveTo>
                    <a:pt x="32239" y="19730"/>
                  </a:moveTo>
                  <a:lnTo>
                    <a:pt x="32110" y="19859"/>
                  </a:lnTo>
                  <a:lnTo>
                    <a:pt x="32110" y="20117"/>
                  </a:lnTo>
                  <a:lnTo>
                    <a:pt x="32239" y="20246"/>
                  </a:lnTo>
                  <a:lnTo>
                    <a:pt x="33013" y="20762"/>
                  </a:lnTo>
                  <a:lnTo>
                    <a:pt x="33142" y="20762"/>
                  </a:lnTo>
                  <a:lnTo>
                    <a:pt x="33400" y="20633"/>
                  </a:lnTo>
                  <a:lnTo>
                    <a:pt x="33400" y="20504"/>
                  </a:lnTo>
                  <a:lnTo>
                    <a:pt x="33400" y="20375"/>
                  </a:lnTo>
                  <a:lnTo>
                    <a:pt x="32497" y="19730"/>
                  </a:lnTo>
                  <a:close/>
                  <a:moveTo>
                    <a:pt x="34044" y="20891"/>
                  </a:moveTo>
                  <a:lnTo>
                    <a:pt x="33915" y="21020"/>
                  </a:lnTo>
                  <a:lnTo>
                    <a:pt x="33786" y="21149"/>
                  </a:lnTo>
                  <a:lnTo>
                    <a:pt x="33915" y="21278"/>
                  </a:lnTo>
                  <a:lnTo>
                    <a:pt x="34818" y="21923"/>
                  </a:lnTo>
                  <a:lnTo>
                    <a:pt x="34947" y="21923"/>
                  </a:lnTo>
                  <a:lnTo>
                    <a:pt x="35205" y="21794"/>
                  </a:lnTo>
                  <a:lnTo>
                    <a:pt x="35205" y="21536"/>
                  </a:lnTo>
                  <a:lnTo>
                    <a:pt x="35076" y="21407"/>
                  </a:lnTo>
                  <a:lnTo>
                    <a:pt x="34173" y="2089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0" name="Google Shape;200;p17"/>
            <p:cNvSpPr/>
            <p:nvPr/>
          </p:nvSpPr>
          <p:spPr>
            <a:xfrm>
              <a:off x="4030800" y="3413600"/>
              <a:ext cx="25825" cy="19375"/>
            </a:xfrm>
            <a:custGeom>
              <a:avLst/>
              <a:gdLst/>
              <a:ahLst/>
              <a:cxnLst/>
              <a:rect l="l" t="t" r="r" b="b"/>
              <a:pathLst>
                <a:path w="1033" h="775" extrusionOk="0">
                  <a:moveTo>
                    <a:pt x="259" y="1"/>
                  </a:moveTo>
                  <a:lnTo>
                    <a:pt x="130" y="130"/>
                  </a:lnTo>
                  <a:lnTo>
                    <a:pt x="1" y="387"/>
                  </a:lnTo>
                  <a:lnTo>
                    <a:pt x="130" y="516"/>
                  </a:lnTo>
                  <a:lnTo>
                    <a:pt x="646" y="774"/>
                  </a:lnTo>
                  <a:lnTo>
                    <a:pt x="775" y="774"/>
                  </a:lnTo>
                  <a:lnTo>
                    <a:pt x="904" y="645"/>
                  </a:lnTo>
                  <a:lnTo>
                    <a:pt x="1032" y="516"/>
                  </a:lnTo>
                  <a:lnTo>
                    <a:pt x="904" y="258"/>
                  </a:lnTo>
                  <a:lnTo>
                    <a:pt x="38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1" name="Google Shape;201;p17"/>
            <p:cNvSpPr/>
            <p:nvPr/>
          </p:nvSpPr>
          <p:spPr>
            <a:xfrm>
              <a:off x="4952825" y="4828875"/>
              <a:ext cx="1125150" cy="648000"/>
            </a:xfrm>
            <a:custGeom>
              <a:avLst/>
              <a:gdLst/>
              <a:ahLst/>
              <a:cxnLst/>
              <a:rect l="l" t="t" r="r" b="b"/>
              <a:pathLst>
                <a:path w="45006" h="25920" extrusionOk="0">
                  <a:moveTo>
                    <a:pt x="22568" y="0"/>
                  </a:moveTo>
                  <a:lnTo>
                    <a:pt x="20375" y="129"/>
                  </a:lnTo>
                  <a:lnTo>
                    <a:pt x="18183" y="258"/>
                  </a:lnTo>
                  <a:lnTo>
                    <a:pt x="16120" y="516"/>
                  </a:lnTo>
                  <a:lnTo>
                    <a:pt x="14057" y="903"/>
                  </a:lnTo>
                  <a:lnTo>
                    <a:pt x="12122" y="1548"/>
                  </a:lnTo>
                  <a:lnTo>
                    <a:pt x="10188" y="2193"/>
                  </a:lnTo>
                  <a:lnTo>
                    <a:pt x="8383" y="2966"/>
                  </a:lnTo>
                  <a:lnTo>
                    <a:pt x="6577" y="3869"/>
                  </a:lnTo>
                  <a:lnTo>
                    <a:pt x="5159" y="4772"/>
                  </a:lnTo>
                  <a:lnTo>
                    <a:pt x="3740" y="5803"/>
                  </a:lnTo>
                  <a:lnTo>
                    <a:pt x="2580" y="6964"/>
                  </a:lnTo>
                  <a:lnTo>
                    <a:pt x="1677" y="8124"/>
                  </a:lnTo>
                  <a:lnTo>
                    <a:pt x="1032" y="9285"/>
                  </a:lnTo>
                  <a:lnTo>
                    <a:pt x="516" y="10446"/>
                  </a:lnTo>
                  <a:lnTo>
                    <a:pt x="130" y="11735"/>
                  </a:lnTo>
                  <a:lnTo>
                    <a:pt x="1" y="13025"/>
                  </a:lnTo>
                  <a:lnTo>
                    <a:pt x="130" y="14185"/>
                  </a:lnTo>
                  <a:lnTo>
                    <a:pt x="516" y="15475"/>
                  </a:lnTo>
                  <a:lnTo>
                    <a:pt x="1032" y="16635"/>
                  </a:lnTo>
                  <a:lnTo>
                    <a:pt x="1677" y="17796"/>
                  </a:lnTo>
                  <a:lnTo>
                    <a:pt x="2580" y="18957"/>
                  </a:lnTo>
                  <a:lnTo>
                    <a:pt x="3740" y="20117"/>
                  </a:lnTo>
                  <a:lnTo>
                    <a:pt x="5159" y="21149"/>
                  </a:lnTo>
                  <a:lnTo>
                    <a:pt x="6577" y="22180"/>
                  </a:lnTo>
                  <a:lnTo>
                    <a:pt x="8383" y="23083"/>
                  </a:lnTo>
                  <a:lnTo>
                    <a:pt x="10188" y="23857"/>
                  </a:lnTo>
                  <a:lnTo>
                    <a:pt x="12122" y="24502"/>
                  </a:lnTo>
                  <a:lnTo>
                    <a:pt x="14057" y="25017"/>
                  </a:lnTo>
                  <a:lnTo>
                    <a:pt x="16120" y="25404"/>
                  </a:lnTo>
                  <a:lnTo>
                    <a:pt x="18183" y="25662"/>
                  </a:lnTo>
                  <a:lnTo>
                    <a:pt x="20375" y="25920"/>
                  </a:lnTo>
                  <a:lnTo>
                    <a:pt x="24631" y="25920"/>
                  </a:lnTo>
                  <a:lnTo>
                    <a:pt x="26823" y="25662"/>
                  </a:lnTo>
                  <a:lnTo>
                    <a:pt x="28886" y="25404"/>
                  </a:lnTo>
                  <a:lnTo>
                    <a:pt x="30949" y="25017"/>
                  </a:lnTo>
                  <a:lnTo>
                    <a:pt x="33013" y="24502"/>
                  </a:lnTo>
                  <a:lnTo>
                    <a:pt x="34818" y="23857"/>
                  </a:lnTo>
                  <a:lnTo>
                    <a:pt x="36752" y="23083"/>
                  </a:lnTo>
                  <a:lnTo>
                    <a:pt x="38429" y="22180"/>
                  </a:lnTo>
                  <a:lnTo>
                    <a:pt x="39976" y="21149"/>
                  </a:lnTo>
                  <a:lnTo>
                    <a:pt x="41266" y="20117"/>
                  </a:lnTo>
                  <a:lnTo>
                    <a:pt x="42426" y="18957"/>
                  </a:lnTo>
                  <a:lnTo>
                    <a:pt x="43329" y="17796"/>
                  </a:lnTo>
                  <a:lnTo>
                    <a:pt x="44103" y="16635"/>
                  </a:lnTo>
                  <a:lnTo>
                    <a:pt x="44619" y="15475"/>
                  </a:lnTo>
                  <a:lnTo>
                    <a:pt x="44876" y="14185"/>
                  </a:lnTo>
                  <a:lnTo>
                    <a:pt x="45005" y="13025"/>
                  </a:lnTo>
                  <a:lnTo>
                    <a:pt x="44876" y="11735"/>
                  </a:lnTo>
                  <a:lnTo>
                    <a:pt x="44619" y="10446"/>
                  </a:lnTo>
                  <a:lnTo>
                    <a:pt x="44103" y="9285"/>
                  </a:lnTo>
                  <a:lnTo>
                    <a:pt x="43329" y="8124"/>
                  </a:lnTo>
                  <a:lnTo>
                    <a:pt x="42426" y="6964"/>
                  </a:lnTo>
                  <a:lnTo>
                    <a:pt x="41266" y="5803"/>
                  </a:lnTo>
                  <a:lnTo>
                    <a:pt x="39976" y="4772"/>
                  </a:lnTo>
                  <a:lnTo>
                    <a:pt x="38429" y="3869"/>
                  </a:lnTo>
                  <a:lnTo>
                    <a:pt x="36752" y="2966"/>
                  </a:lnTo>
                  <a:lnTo>
                    <a:pt x="34947" y="2193"/>
                  </a:lnTo>
                  <a:lnTo>
                    <a:pt x="33013" y="1548"/>
                  </a:lnTo>
                  <a:lnTo>
                    <a:pt x="30949" y="903"/>
                  </a:lnTo>
                  <a:lnTo>
                    <a:pt x="28886" y="516"/>
                  </a:lnTo>
                  <a:lnTo>
                    <a:pt x="26823" y="258"/>
                  </a:lnTo>
                  <a:lnTo>
                    <a:pt x="24631" y="129"/>
                  </a:lnTo>
                  <a:lnTo>
                    <a:pt x="22568" y="0"/>
                  </a:ln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2" name="Google Shape;202;p17"/>
            <p:cNvSpPr/>
            <p:nvPr/>
          </p:nvSpPr>
          <p:spPr>
            <a:xfrm>
              <a:off x="5336475" y="4928800"/>
              <a:ext cx="206350" cy="228925"/>
            </a:xfrm>
            <a:custGeom>
              <a:avLst/>
              <a:gdLst/>
              <a:ahLst/>
              <a:cxnLst/>
              <a:rect l="l" t="t" r="r" b="b"/>
              <a:pathLst>
                <a:path w="8254" h="9157" extrusionOk="0">
                  <a:moveTo>
                    <a:pt x="7995" y="1"/>
                  </a:moveTo>
                  <a:lnTo>
                    <a:pt x="258" y="646"/>
                  </a:lnTo>
                  <a:lnTo>
                    <a:pt x="0" y="5804"/>
                  </a:lnTo>
                  <a:lnTo>
                    <a:pt x="5803" y="9157"/>
                  </a:lnTo>
                  <a:lnTo>
                    <a:pt x="8253" y="7996"/>
                  </a:lnTo>
                  <a:lnTo>
                    <a:pt x="7995" y="1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3" name="Google Shape;203;p17"/>
            <p:cNvSpPr/>
            <p:nvPr/>
          </p:nvSpPr>
          <p:spPr>
            <a:xfrm>
              <a:off x="4404775" y="1556675"/>
              <a:ext cx="638350" cy="531950"/>
            </a:xfrm>
            <a:custGeom>
              <a:avLst/>
              <a:gdLst/>
              <a:ahLst/>
              <a:cxnLst/>
              <a:rect l="l" t="t" r="r" b="b"/>
              <a:pathLst>
                <a:path w="25534" h="21278" extrusionOk="0">
                  <a:moveTo>
                    <a:pt x="7093" y="0"/>
                  </a:moveTo>
                  <a:lnTo>
                    <a:pt x="6448" y="387"/>
                  </a:lnTo>
                  <a:lnTo>
                    <a:pt x="5674" y="774"/>
                  </a:lnTo>
                  <a:lnTo>
                    <a:pt x="4772" y="1548"/>
                  </a:lnTo>
                  <a:lnTo>
                    <a:pt x="3740" y="2450"/>
                  </a:lnTo>
                  <a:lnTo>
                    <a:pt x="2580" y="3869"/>
                  </a:lnTo>
                  <a:lnTo>
                    <a:pt x="1677" y="5545"/>
                  </a:lnTo>
                  <a:lnTo>
                    <a:pt x="1161" y="6448"/>
                  </a:lnTo>
                  <a:lnTo>
                    <a:pt x="774" y="7608"/>
                  </a:lnTo>
                  <a:lnTo>
                    <a:pt x="258" y="9156"/>
                  </a:lnTo>
                  <a:lnTo>
                    <a:pt x="0" y="10574"/>
                  </a:lnTo>
                  <a:lnTo>
                    <a:pt x="0" y="11864"/>
                  </a:lnTo>
                  <a:lnTo>
                    <a:pt x="0" y="13282"/>
                  </a:lnTo>
                  <a:lnTo>
                    <a:pt x="129" y="14443"/>
                  </a:lnTo>
                  <a:lnTo>
                    <a:pt x="387" y="15604"/>
                  </a:lnTo>
                  <a:lnTo>
                    <a:pt x="774" y="16635"/>
                  </a:lnTo>
                  <a:lnTo>
                    <a:pt x="1161" y="17538"/>
                  </a:lnTo>
                  <a:lnTo>
                    <a:pt x="2064" y="19085"/>
                  </a:lnTo>
                  <a:lnTo>
                    <a:pt x="2837" y="20246"/>
                  </a:lnTo>
                  <a:lnTo>
                    <a:pt x="3740" y="21149"/>
                  </a:lnTo>
                  <a:lnTo>
                    <a:pt x="18828" y="21278"/>
                  </a:lnTo>
                  <a:lnTo>
                    <a:pt x="25533" y="6835"/>
                  </a:lnTo>
                  <a:lnTo>
                    <a:pt x="23212" y="5416"/>
                  </a:lnTo>
                  <a:lnTo>
                    <a:pt x="20891" y="4127"/>
                  </a:lnTo>
                  <a:lnTo>
                    <a:pt x="18441" y="3095"/>
                  </a:lnTo>
                  <a:lnTo>
                    <a:pt x="16120" y="2192"/>
                  </a:lnTo>
                  <a:lnTo>
                    <a:pt x="13927" y="1419"/>
                  </a:lnTo>
                  <a:lnTo>
                    <a:pt x="11606" y="774"/>
                  </a:lnTo>
                  <a:lnTo>
                    <a:pt x="9414" y="258"/>
                  </a:lnTo>
                  <a:lnTo>
                    <a:pt x="7093" y="0"/>
                  </a:lnTo>
                  <a:close/>
                </a:path>
              </a:pathLst>
            </a:custGeom>
            <a:solidFill>
              <a:srgbClr val="43434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4" name="Google Shape;204;p17"/>
            <p:cNvSpPr/>
            <p:nvPr/>
          </p:nvSpPr>
          <p:spPr>
            <a:xfrm>
              <a:off x="4675575" y="3249175"/>
              <a:ext cx="1386275" cy="1025225"/>
            </a:xfrm>
            <a:custGeom>
              <a:avLst/>
              <a:gdLst/>
              <a:ahLst/>
              <a:cxnLst/>
              <a:rect l="l" t="t" r="r" b="b"/>
              <a:pathLst>
                <a:path w="55451" h="41009" extrusionOk="0">
                  <a:moveTo>
                    <a:pt x="10188" y="1"/>
                  </a:moveTo>
                  <a:lnTo>
                    <a:pt x="1" y="5933"/>
                  </a:lnTo>
                  <a:lnTo>
                    <a:pt x="5675" y="11607"/>
                  </a:lnTo>
                  <a:lnTo>
                    <a:pt x="16636" y="14702"/>
                  </a:lnTo>
                  <a:lnTo>
                    <a:pt x="36881" y="17539"/>
                  </a:lnTo>
                  <a:lnTo>
                    <a:pt x="12896" y="33529"/>
                  </a:lnTo>
                  <a:lnTo>
                    <a:pt x="14185" y="34947"/>
                  </a:lnTo>
                  <a:lnTo>
                    <a:pt x="15604" y="36237"/>
                  </a:lnTo>
                  <a:lnTo>
                    <a:pt x="16894" y="37398"/>
                  </a:lnTo>
                  <a:lnTo>
                    <a:pt x="18441" y="38429"/>
                  </a:lnTo>
                  <a:lnTo>
                    <a:pt x="19859" y="39332"/>
                  </a:lnTo>
                  <a:lnTo>
                    <a:pt x="21407" y="40106"/>
                  </a:lnTo>
                  <a:lnTo>
                    <a:pt x="22954" y="40621"/>
                  </a:lnTo>
                  <a:lnTo>
                    <a:pt x="24502" y="41008"/>
                  </a:lnTo>
                  <a:lnTo>
                    <a:pt x="29015" y="37784"/>
                  </a:lnTo>
                  <a:lnTo>
                    <a:pt x="39203" y="30305"/>
                  </a:lnTo>
                  <a:lnTo>
                    <a:pt x="44619" y="26179"/>
                  </a:lnTo>
                  <a:lnTo>
                    <a:pt x="49519" y="22181"/>
                  </a:lnTo>
                  <a:lnTo>
                    <a:pt x="51582" y="20505"/>
                  </a:lnTo>
                  <a:lnTo>
                    <a:pt x="53258" y="18957"/>
                  </a:lnTo>
                  <a:lnTo>
                    <a:pt x="54419" y="17797"/>
                  </a:lnTo>
                  <a:lnTo>
                    <a:pt x="55064" y="16894"/>
                  </a:lnTo>
                  <a:lnTo>
                    <a:pt x="55322" y="16120"/>
                  </a:lnTo>
                  <a:lnTo>
                    <a:pt x="55451" y="15346"/>
                  </a:lnTo>
                  <a:lnTo>
                    <a:pt x="55451" y="14702"/>
                  </a:lnTo>
                  <a:lnTo>
                    <a:pt x="55451" y="13928"/>
                  </a:lnTo>
                  <a:lnTo>
                    <a:pt x="55322" y="13154"/>
                  </a:lnTo>
                  <a:lnTo>
                    <a:pt x="55064" y="12380"/>
                  </a:lnTo>
                  <a:lnTo>
                    <a:pt x="54419" y="10833"/>
                  </a:lnTo>
                  <a:lnTo>
                    <a:pt x="53645" y="9543"/>
                  </a:lnTo>
                  <a:lnTo>
                    <a:pt x="52614" y="8383"/>
                  </a:lnTo>
                  <a:lnTo>
                    <a:pt x="51582" y="7351"/>
                  </a:lnTo>
                  <a:lnTo>
                    <a:pt x="50937" y="7093"/>
                  </a:lnTo>
                  <a:lnTo>
                    <a:pt x="50421" y="6835"/>
                  </a:lnTo>
                  <a:lnTo>
                    <a:pt x="49390" y="6449"/>
                  </a:lnTo>
                  <a:lnTo>
                    <a:pt x="47713" y="6191"/>
                  </a:lnTo>
                  <a:lnTo>
                    <a:pt x="42813" y="5159"/>
                  </a:lnTo>
                  <a:lnTo>
                    <a:pt x="29144" y="2967"/>
                  </a:lnTo>
                  <a:lnTo>
                    <a:pt x="10188" y="1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5" name="Google Shape;205;p17"/>
            <p:cNvSpPr/>
            <p:nvPr/>
          </p:nvSpPr>
          <p:spPr>
            <a:xfrm>
              <a:off x="4298375" y="3349125"/>
              <a:ext cx="1373400" cy="1640950"/>
            </a:xfrm>
            <a:custGeom>
              <a:avLst/>
              <a:gdLst/>
              <a:ahLst/>
              <a:cxnLst/>
              <a:rect l="l" t="t" r="r" b="b"/>
              <a:pathLst>
                <a:path w="54936" h="65638" extrusionOk="0">
                  <a:moveTo>
                    <a:pt x="20763" y="0"/>
                  </a:moveTo>
                  <a:lnTo>
                    <a:pt x="1" y="3611"/>
                  </a:lnTo>
                  <a:lnTo>
                    <a:pt x="1" y="4772"/>
                  </a:lnTo>
                  <a:lnTo>
                    <a:pt x="130" y="5932"/>
                  </a:lnTo>
                  <a:lnTo>
                    <a:pt x="259" y="7351"/>
                  </a:lnTo>
                  <a:lnTo>
                    <a:pt x="775" y="8898"/>
                  </a:lnTo>
                  <a:lnTo>
                    <a:pt x="1162" y="9672"/>
                  </a:lnTo>
                  <a:lnTo>
                    <a:pt x="1548" y="10446"/>
                  </a:lnTo>
                  <a:lnTo>
                    <a:pt x="2064" y="11091"/>
                  </a:lnTo>
                  <a:lnTo>
                    <a:pt x="2580" y="11735"/>
                  </a:lnTo>
                  <a:lnTo>
                    <a:pt x="3225" y="12251"/>
                  </a:lnTo>
                  <a:lnTo>
                    <a:pt x="4128" y="12767"/>
                  </a:lnTo>
                  <a:lnTo>
                    <a:pt x="11478" y="15862"/>
                  </a:lnTo>
                  <a:lnTo>
                    <a:pt x="23471" y="20762"/>
                  </a:lnTo>
                  <a:lnTo>
                    <a:pt x="39461" y="27210"/>
                  </a:lnTo>
                  <a:lnTo>
                    <a:pt x="40106" y="65122"/>
                  </a:lnTo>
                  <a:lnTo>
                    <a:pt x="41395" y="65380"/>
                  </a:lnTo>
                  <a:lnTo>
                    <a:pt x="43072" y="65509"/>
                  </a:lnTo>
                  <a:lnTo>
                    <a:pt x="45006" y="65638"/>
                  </a:lnTo>
                  <a:lnTo>
                    <a:pt x="47327" y="65638"/>
                  </a:lnTo>
                  <a:lnTo>
                    <a:pt x="49777" y="65251"/>
                  </a:lnTo>
                  <a:lnTo>
                    <a:pt x="51067" y="64993"/>
                  </a:lnTo>
                  <a:lnTo>
                    <a:pt x="52356" y="64606"/>
                  </a:lnTo>
                  <a:lnTo>
                    <a:pt x="53646" y="64091"/>
                  </a:lnTo>
                  <a:lnTo>
                    <a:pt x="54935" y="63446"/>
                  </a:lnTo>
                  <a:lnTo>
                    <a:pt x="54548" y="22309"/>
                  </a:lnTo>
                  <a:lnTo>
                    <a:pt x="33013" y="5932"/>
                  </a:lnTo>
                  <a:lnTo>
                    <a:pt x="20763" y="0"/>
                  </a:lnTo>
                  <a:close/>
                </a:path>
              </a:pathLst>
            </a:custGeom>
            <a:solidFill>
              <a:srgbClr val="0A205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6" name="Google Shape;206;p17"/>
            <p:cNvSpPr/>
            <p:nvPr/>
          </p:nvSpPr>
          <p:spPr>
            <a:xfrm>
              <a:off x="4121075" y="2098275"/>
              <a:ext cx="1473325" cy="1383050"/>
            </a:xfrm>
            <a:custGeom>
              <a:avLst/>
              <a:gdLst/>
              <a:ahLst/>
              <a:cxnLst/>
              <a:rect l="l" t="t" r="r" b="b"/>
              <a:pathLst>
                <a:path w="58933" h="55322" extrusionOk="0">
                  <a:moveTo>
                    <a:pt x="15862" y="0"/>
                  </a:moveTo>
                  <a:lnTo>
                    <a:pt x="14314" y="258"/>
                  </a:lnTo>
                  <a:lnTo>
                    <a:pt x="12896" y="516"/>
                  </a:lnTo>
                  <a:lnTo>
                    <a:pt x="11477" y="1032"/>
                  </a:lnTo>
                  <a:lnTo>
                    <a:pt x="10188" y="1548"/>
                  </a:lnTo>
                  <a:lnTo>
                    <a:pt x="9027" y="2322"/>
                  </a:lnTo>
                  <a:lnTo>
                    <a:pt x="7867" y="3095"/>
                  </a:lnTo>
                  <a:lnTo>
                    <a:pt x="6835" y="3998"/>
                  </a:lnTo>
                  <a:lnTo>
                    <a:pt x="5803" y="5030"/>
                  </a:lnTo>
                  <a:lnTo>
                    <a:pt x="4901" y="6061"/>
                  </a:lnTo>
                  <a:lnTo>
                    <a:pt x="3998" y="7093"/>
                  </a:lnTo>
                  <a:lnTo>
                    <a:pt x="2580" y="9285"/>
                  </a:lnTo>
                  <a:lnTo>
                    <a:pt x="1419" y="11477"/>
                  </a:lnTo>
                  <a:lnTo>
                    <a:pt x="645" y="13412"/>
                  </a:lnTo>
                  <a:lnTo>
                    <a:pt x="129" y="15088"/>
                  </a:lnTo>
                  <a:lnTo>
                    <a:pt x="1" y="16249"/>
                  </a:lnTo>
                  <a:lnTo>
                    <a:pt x="1" y="17925"/>
                  </a:lnTo>
                  <a:lnTo>
                    <a:pt x="516" y="22696"/>
                  </a:lnTo>
                  <a:lnTo>
                    <a:pt x="1419" y="28886"/>
                  </a:lnTo>
                  <a:lnTo>
                    <a:pt x="2580" y="35592"/>
                  </a:lnTo>
                  <a:lnTo>
                    <a:pt x="3740" y="42297"/>
                  </a:lnTo>
                  <a:lnTo>
                    <a:pt x="4901" y="48229"/>
                  </a:lnTo>
                  <a:lnTo>
                    <a:pt x="5932" y="52485"/>
                  </a:lnTo>
                  <a:lnTo>
                    <a:pt x="6448" y="54548"/>
                  </a:lnTo>
                  <a:lnTo>
                    <a:pt x="6577" y="54806"/>
                  </a:lnTo>
                  <a:lnTo>
                    <a:pt x="6835" y="54935"/>
                  </a:lnTo>
                  <a:lnTo>
                    <a:pt x="7609" y="55064"/>
                  </a:lnTo>
                  <a:lnTo>
                    <a:pt x="8640" y="55322"/>
                  </a:lnTo>
                  <a:lnTo>
                    <a:pt x="13154" y="55322"/>
                  </a:lnTo>
                  <a:lnTo>
                    <a:pt x="16893" y="54935"/>
                  </a:lnTo>
                  <a:lnTo>
                    <a:pt x="20891" y="54419"/>
                  </a:lnTo>
                  <a:lnTo>
                    <a:pt x="24760" y="53645"/>
                  </a:lnTo>
                  <a:lnTo>
                    <a:pt x="26565" y="53258"/>
                  </a:lnTo>
                  <a:lnTo>
                    <a:pt x="28112" y="52743"/>
                  </a:lnTo>
                  <a:lnTo>
                    <a:pt x="29402" y="52227"/>
                  </a:lnTo>
                  <a:lnTo>
                    <a:pt x="30563" y="51711"/>
                  </a:lnTo>
                  <a:lnTo>
                    <a:pt x="32368" y="50679"/>
                  </a:lnTo>
                  <a:lnTo>
                    <a:pt x="33657" y="49648"/>
                  </a:lnTo>
                  <a:lnTo>
                    <a:pt x="34689" y="48745"/>
                  </a:lnTo>
                  <a:lnTo>
                    <a:pt x="35463" y="47842"/>
                  </a:lnTo>
                  <a:lnTo>
                    <a:pt x="35979" y="47069"/>
                  </a:lnTo>
                  <a:lnTo>
                    <a:pt x="36237" y="46553"/>
                  </a:lnTo>
                  <a:lnTo>
                    <a:pt x="36494" y="46037"/>
                  </a:lnTo>
                  <a:lnTo>
                    <a:pt x="34302" y="26952"/>
                  </a:lnTo>
                  <a:lnTo>
                    <a:pt x="34302" y="26952"/>
                  </a:lnTo>
                  <a:lnTo>
                    <a:pt x="36752" y="28241"/>
                  </a:lnTo>
                  <a:lnTo>
                    <a:pt x="39460" y="29660"/>
                  </a:lnTo>
                  <a:lnTo>
                    <a:pt x="42684" y="31336"/>
                  </a:lnTo>
                  <a:lnTo>
                    <a:pt x="46295" y="33013"/>
                  </a:lnTo>
                  <a:lnTo>
                    <a:pt x="50164" y="34560"/>
                  </a:lnTo>
                  <a:lnTo>
                    <a:pt x="53774" y="35850"/>
                  </a:lnTo>
                  <a:lnTo>
                    <a:pt x="55451" y="36365"/>
                  </a:lnTo>
                  <a:lnTo>
                    <a:pt x="56998" y="36623"/>
                  </a:lnTo>
                  <a:lnTo>
                    <a:pt x="56998" y="36365"/>
                  </a:lnTo>
                  <a:lnTo>
                    <a:pt x="57127" y="35334"/>
                  </a:lnTo>
                  <a:lnTo>
                    <a:pt x="57901" y="31981"/>
                  </a:lnTo>
                  <a:lnTo>
                    <a:pt x="58932" y="27081"/>
                  </a:lnTo>
                  <a:lnTo>
                    <a:pt x="56740" y="26049"/>
                  </a:lnTo>
                  <a:lnTo>
                    <a:pt x="51195" y="23341"/>
                  </a:lnTo>
                  <a:lnTo>
                    <a:pt x="44747" y="20117"/>
                  </a:lnTo>
                  <a:lnTo>
                    <a:pt x="41911" y="18441"/>
                  </a:lnTo>
                  <a:lnTo>
                    <a:pt x="39589" y="17022"/>
                  </a:lnTo>
                  <a:lnTo>
                    <a:pt x="38558" y="16249"/>
                  </a:lnTo>
                  <a:lnTo>
                    <a:pt x="37784" y="15475"/>
                  </a:lnTo>
                  <a:lnTo>
                    <a:pt x="36881" y="14572"/>
                  </a:lnTo>
                  <a:lnTo>
                    <a:pt x="36108" y="13669"/>
                  </a:lnTo>
                  <a:lnTo>
                    <a:pt x="34818" y="11606"/>
                  </a:lnTo>
                  <a:lnTo>
                    <a:pt x="33657" y="9543"/>
                  </a:lnTo>
                  <a:lnTo>
                    <a:pt x="32884" y="7738"/>
                  </a:lnTo>
                  <a:lnTo>
                    <a:pt x="32239" y="6190"/>
                  </a:lnTo>
                  <a:lnTo>
                    <a:pt x="31723" y="4772"/>
                  </a:lnTo>
                  <a:lnTo>
                    <a:pt x="30563" y="3998"/>
                  </a:lnTo>
                  <a:lnTo>
                    <a:pt x="28886" y="2966"/>
                  </a:lnTo>
                  <a:lnTo>
                    <a:pt x="26694" y="2064"/>
                  </a:lnTo>
                  <a:lnTo>
                    <a:pt x="24244" y="1161"/>
                  </a:lnTo>
                  <a:lnTo>
                    <a:pt x="21536" y="387"/>
                  </a:lnTo>
                  <a:lnTo>
                    <a:pt x="20117" y="129"/>
                  </a:lnTo>
                  <a:lnTo>
                    <a:pt x="18699" y="0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7" name="Google Shape;207;p17"/>
            <p:cNvSpPr/>
            <p:nvPr/>
          </p:nvSpPr>
          <p:spPr>
            <a:xfrm>
              <a:off x="4443450" y="1949975"/>
              <a:ext cx="235375" cy="535175"/>
            </a:xfrm>
            <a:custGeom>
              <a:avLst/>
              <a:gdLst/>
              <a:ahLst/>
              <a:cxnLst/>
              <a:rect l="l" t="t" r="r" b="b"/>
              <a:pathLst>
                <a:path w="9415" h="21407" extrusionOk="0">
                  <a:moveTo>
                    <a:pt x="4256" y="0"/>
                  </a:moveTo>
                  <a:lnTo>
                    <a:pt x="1" y="7867"/>
                  </a:lnTo>
                  <a:lnTo>
                    <a:pt x="7867" y="21407"/>
                  </a:lnTo>
                  <a:lnTo>
                    <a:pt x="7351" y="12896"/>
                  </a:lnTo>
                  <a:lnTo>
                    <a:pt x="9415" y="7351"/>
                  </a:lnTo>
                  <a:lnTo>
                    <a:pt x="4256" y="0"/>
                  </a:lnTo>
                  <a:close/>
                </a:path>
              </a:pathLst>
            </a:custGeom>
            <a:solidFill>
              <a:srgbClr val="EF8560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8" name="Google Shape;208;p17"/>
            <p:cNvSpPr/>
            <p:nvPr/>
          </p:nvSpPr>
          <p:spPr>
            <a:xfrm>
              <a:off x="5184950" y="3033175"/>
              <a:ext cx="873675" cy="290175"/>
            </a:xfrm>
            <a:custGeom>
              <a:avLst/>
              <a:gdLst/>
              <a:ahLst/>
              <a:cxnLst/>
              <a:rect l="l" t="t" r="r" b="b"/>
              <a:pathLst>
                <a:path w="34947" h="11607" extrusionOk="0">
                  <a:moveTo>
                    <a:pt x="13025" y="1"/>
                  </a:moveTo>
                  <a:lnTo>
                    <a:pt x="0" y="11607"/>
                  </a:lnTo>
                  <a:lnTo>
                    <a:pt x="21922" y="11607"/>
                  </a:lnTo>
                  <a:lnTo>
                    <a:pt x="34947" y="1"/>
                  </a:lnTo>
                  <a:close/>
                </a:path>
              </a:pathLst>
            </a:custGeom>
            <a:solidFill>
              <a:srgbClr val="5C6ACC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09" name="Google Shape;209;p17"/>
            <p:cNvSpPr/>
            <p:nvPr/>
          </p:nvSpPr>
          <p:spPr>
            <a:xfrm>
              <a:off x="5275200" y="3065425"/>
              <a:ext cx="693175" cy="228925"/>
            </a:xfrm>
            <a:custGeom>
              <a:avLst/>
              <a:gdLst/>
              <a:ahLst/>
              <a:cxnLst/>
              <a:rect l="l" t="t" r="r" b="b"/>
              <a:pathLst>
                <a:path w="27727" h="9157" extrusionOk="0">
                  <a:moveTo>
                    <a:pt x="10317" y="1"/>
                  </a:moveTo>
                  <a:lnTo>
                    <a:pt x="1" y="9156"/>
                  </a:lnTo>
                  <a:lnTo>
                    <a:pt x="17410" y="9156"/>
                  </a:lnTo>
                  <a:lnTo>
                    <a:pt x="27726" y="1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0" name="Google Shape;210;p17"/>
            <p:cNvSpPr/>
            <p:nvPr/>
          </p:nvSpPr>
          <p:spPr>
            <a:xfrm>
              <a:off x="4424125" y="1714625"/>
              <a:ext cx="515825" cy="560975"/>
            </a:xfrm>
            <a:custGeom>
              <a:avLst/>
              <a:gdLst/>
              <a:ahLst/>
              <a:cxnLst/>
              <a:rect l="l" t="t" r="r" b="b"/>
              <a:pathLst>
                <a:path w="20633" h="22439" extrusionOk="0">
                  <a:moveTo>
                    <a:pt x="8124" y="1"/>
                  </a:moveTo>
                  <a:lnTo>
                    <a:pt x="7995" y="259"/>
                  </a:lnTo>
                  <a:lnTo>
                    <a:pt x="7737" y="775"/>
                  </a:lnTo>
                  <a:lnTo>
                    <a:pt x="6706" y="2322"/>
                  </a:lnTo>
                  <a:lnTo>
                    <a:pt x="6061" y="3096"/>
                  </a:lnTo>
                  <a:lnTo>
                    <a:pt x="5287" y="3869"/>
                  </a:lnTo>
                  <a:lnTo>
                    <a:pt x="4514" y="4514"/>
                  </a:lnTo>
                  <a:lnTo>
                    <a:pt x="3869" y="4901"/>
                  </a:lnTo>
                  <a:lnTo>
                    <a:pt x="3482" y="4514"/>
                  </a:lnTo>
                  <a:lnTo>
                    <a:pt x="2450" y="3869"/>
                  </a:lnTo>
                  <a:lnTo>
                    <a:pt x="1934" y="3612"/>
                  </a:lnTo>
                  <a:lnTo>
                    <a:pt x="1032" y="3612"/>
                  </a:lnTo>
                  <a:lnTo>
                    <a:pt x="774" y="3741"/>
                  </a:lnTo>
                  <a:lnTo>
                    <a:pt x="516" y="3869"/>
                  </a:lnTo>
                  <a:lnTo>
                    <a:pt x="258" y="4256"/>
                  </a:lnTo>
                  <a:lnTo>
                    <a:pt x="129" y="4643"/>
                  </a:lnTo>
                  <a:lnTo>
                    <a:pt x="0" y="5030"/>
                  </a:lnTo>
                  <a:lnTo>
                    <a:pt x="129" y="5933"/>
                  </a:lnTo>
                  <a:lnTo>
                    <a:pt x="387" y="6835"/>
                  </a:lnTo>
                  <a:lnTo>
                    <a:pt x="903" y="7738"/>
                  </a:lnTo>
                  <a:lnTo>
                    <a:pt x="1934" y="9286"/>
                  </a:lnTo>
                  <a:lnTo>
                    <a:pt x="2450" y="9930"/>
                  </a:lnTo>
                  <a:lnTo>
                    <a:pt x="2966" y="11736"/>
                  </a:lnTo>
                  <a:lnTo>
                    <a:pt x="3611" y="13670"/>
                  </a:lnTo>
                  <a:lnTo>
                    <a:pt x="4771" y="15862"/>
                  </a:lnTo>
                  <a:lnTo>
                    <a:pt x="5545" y="16894"/>
                  </a:lnTo>
                  <a:lnTo>
                    <a:pt x="6319" y="18054"/>
                  </a:lnTo>
                  <a:lnTo>
                    <a:pt x="7222" y="19086"/>
                  </a:lnTo>
                  <a:lnTo>
                    <a:pt x="8253" y="20118"/>
                  </a:lnTo>
                  <a:lnTo>
                    <a:pt x="9414" y="20891"/>
                  </a:lnTo>
                  <a:lnTo>
                    <a:pt x="10703" y="21665"/>
                  </a:lnTo>
                  <a:lnTo>
                    <a:pt x="12122" y="22181"/>
                  </a:lnTo>
                  <a:lnTo>
                    <a:pt x="13669" y="22439"/>
                  </a:lnTo>
                  <a:lnTo>
                    <a:pt x="15217" y="21020"/>
                  </a:lnTo>
                  <a:lnTo>
                    <a:pt x="16506" y="19602"/>
                  </a:lnTo>
                  <a:lnTo>
                    <a:pt x="17538" y="18054"/>
                  </a:lnTo>
                  <a:lnTo>
                    <a:pt x="18312" y="16507"/>
                  </a:lnTo>
                  <a:lnTo>
                    <a:pt x="19085" y="14960"/>
                  </a:lnTo>
                  <a:lnTo>
                    <a:pt x="19601" y="13412"/>
                  </a:lnTo>
                  <a:lnTo>
                    <a:pt x="19988" y="11994"/>
                  </a:lnTo>
                  <a:lnTo>
                    <a:pt x="20246" y="10446"/>
                  </a:lnTo>
                  <a:lnTo>
                    <a:pt x="20504" y="7867"/>
                  </a:lnTo>
                  <a:lnTo>
                    <a:pt x="20633" y="5804"/>
                  </a:lnTo>
                  <a:lnTo>
                    <a:pt x="20504" y="4385"/>
                  </a:lnTo>
                  <a:lnTo>
                    <a:pt x="20504" y="3869"/>
                  </a:lnTo>
                  <a:lnTo>
                    <a:pt x="18956" y="3869"/>
                  </a:lnTo>
                  <a:lnTo>
                    <a:pt x="17280" y="3741"/>
                  </a:lnTo>
                  <a:lnTo>
                    <a:pt x="15346" y="3483"/>
                  </a:lnTo>
                  <a:lnTo>
                    <a:pt x="13282" y="3096"/>
                  </a:lnTo>
                  <a:lnTo>
                    <a:pt x="12251" y="2709"/>
                  </a:lnTo>
                  <a:lnTo>
                    <a:pt x="11348" y="2451"/>
                  </a:lnTo>
                  <a:lnTo>
                    <a:pt x="10316" y="1935"/>
                  </a:lnTo>
                  <a:lnTo>
                    <a:pt x="9414" y="1419"/>
                  </a:lnTo>
                  <a:lnTo>
                    <a:pt x="8769" y="775"/>
                  </a:lnTo>
                  <a:lnTo>
                    <a:pt x="8124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1" name="Google Shape;211;p17"/>
            <p:cNvSpPr/>
            <p:nvPr/>
          </p:nvSpPr>
          <p:spPr>
            <a:xfrm>
              <a:off x="5149475" y="3033175"/>
              <a:ext cx="332075" cy="222475"/>
            </a:xfrm>
            <a:custGeom>
              <a:avLst/>
              <a:gdLst/>
              <a:ahLst/>
              <a:cxnLst/>
              <a:rect l="l" t="t" r="r" b="b"/>
              <a:pathLst>
                <a:path w="13283" h="8899" extrusionOk="0">
                  <a:moveTo>
                    <a:pt x="8125" y="1"/>
                  </a:moveTo>
                  <a:lnTo>
                    <a:pt x="6964" y="259"/>
                  </a:lnTo>
                  <a:lnTo>
                    <a:pt x="3998" y="904"/>
                  </a:lnTo>
                  <a:lnTo>
                    <a:pt x="1" y="1806"/>
                  </a:lnTo>
                  <a:lnTo>
                    <a:pt x="517" y="8899"/>
                  </a:lnTo>
                  <a:lnTo>
                    <a:pt x="2193" y="8641"/>
                  </a:lnTo>
                  <a:lnTo>
                    <a:pt x="5933" y="7738"/>
                  </a:lnTo>
                  <a:lnTo>
                    <a:pt x="8125" y="7093"/>
                  </a:lnTo>
                  <a:lnTo>
                    <a:pt x="10188" y="6449"/>
                  </a:lnTo>
                  <a:lnTo>
                    <a:pt x="11993" y="5675"/>
                  </a:lnTo>
                  <a:lnTo>
                    <a:pt x="12767" y="5288"/>
                  </a:lnTo>
                  <a:lnTo>
                    <a:pt x="13283" y="4901"/>
                  </a:lnTo>
                  <a:lnTo>
                    <a:pt x="13025" y="3999"/>
                  </a:lnTo>
                  <a:lnTo>
                    <a:pt x="12638" y="3225"/>
                  </a:lnTo>
                  <a:lnTo>
                    <a:pt x="12122" y="2451"/>
                  </a:lnTo>
                  <a:lnTo>
                    <a:pt x="11478" y="1677"/>
                  </a:lnTo>
                  <a:lnTo>
                    <a:pt x="10833" y="1162"/>
                  </a:lnTo>
                  <a:lnTo>
                    <a:pt x="10059" y="646"/>
                  </a:lnTo>
                  <a:lnTo>
                    <a:pt x="9543" y="259"/>
                  </a:lnTo>
                  <a:lnTo>
                    <a:pt x="8899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2" name="Google Shape;212;p17"/>
            <p:cNvSpPr/>
            <p:nvPr/>
          </p:nvSpPr>
          <p:spPr>
            <a:xfrm>
              <a:off x="4559525" y="3042850"/>
              <a:ext cx="622225" cy="425575"/>
            </a:xfrm>
            <a:custGeom>
              <a:avLst/>
              <a:gdLst/>
              <a:ahLst/>
              <a:cxnLst/>
              <a:rect l="l" t="t" r="r" b="b"/>
              <a:pathLst>
                <a:path w="24889" h="17023" extrusionOk="0">
                  <a:moveTo>
                    <a:pt x="21793" y="1"/>
                  </a:moveTo>
                  <a:lnTo>
                    <a:pt x="20246" y="646"/>
                  </a:lnTo>
                  <a:lnTo>
                    <a:pt x="18570" y="1161"/>
                  </a:lnTo>
                  <a:lnTo>
                    <a:pt x="16506" y="1677"/>
                  </a:lnTo>
                  <a:lnTo>
                    <a:pt x="14056" y="2322"/>
                  </a:lnTo>
                  <a:lnTo>
                    <a:pt x="11477" y="2580"/>
                  </a:lnTo>
                  <a:lnTo>
                    <a:pt x="10059" y="2709"/>
                  </a:lnTo>
                  <a:lnTo>
                    <a:pt x="8769" y="2709"/>
                  </a:lnTo>
                  <a:lnTo>
                    <a:pt x="7480" y="2580"/>
                  </a:lnTo>
                  <a:lnTo>
                    <a:pt x="6190" y="2322"/>
                  </a:lnTo>
                  <a:lnTo>
                    <a:pt x="6061" y="2322"/>
                  </a:lnTo>
                  <a:lnTo>
                    <a:pt x="5932" y="2451"/>
                  </a:lnTo>
                  <a:lnTo>
                    <a:pt x="5545" y="2838"/>
                  </a:lnTo>
                  <a:lnTo>
                    <a:pt x="5029" y="3483"/>
                  </a:lnTo>
                  <a:lnTo>
                    <a:pt x="4643" y="4385"/>
                  </a:lnTo>
                  <a:lnTo>
                    <a:pt x="3611" y="6706"/>
                  </a:lnTo>
                  <a:lnTo>
                    <a:pt x="2579" y="9414"/>
                  </a:lnTo>
                  <a:lnTo>
                    <a:pt x="774" y="14573"/>
                  </a:lnTo>
                  <a:lnTo>
                    <a:pt x="0" y="17023"/>
                  </a:lnTo>
                  <a:lnTo>
                    <a:pt x="2966" y="16636"/>
                  </a:lnTo>
                  <a:lnTo>
                    <a:pt x="6061" y="16120"/>
                  </a:lnTo>
                  <a:lnTo>
                    <a:pt x="9930" y="15475"/>
                  </a:lnTo>
                  <a:lnTo>
                    <a:pt x="13927" y="14444"/>
                  </a:lnTo>
                  <a:lnTo>
                    <a:pt x="15991" y="13799"/>
                  </a:lnTo>
                  <a:lnTo>
                    <a:pt x="17925" y="13154"/>
                  </a:lnTo>
                  <a:lnTo>
                    <a:pt x="19859" y="12380"/>
                  </a:lnTo>
                  <a:lnTo>
                    <a:pt x="21536" y="11478"/>
                  </a:lnTo>
                  <a:lnTo>
                    <a:pt x="23083" y="10575"/>
                  </a:lnTo>
                  <a:lnTo>
                    <a:pt x="24373" y="9414"/>
                  </a:lnTo>
                  <a:lnTo>
                    <a:pt x="24759" y="8125"/>
                  </a:lnTo>
                  <a:lnTo>
                    <a:pt x="24888" y="6835"/>
                  </a:lnTo>
                  <a:lnTo>
                    <a:pt x="24888" y="5675"/>
                  </a:lnTo>
                  <a:lnTo>
                    <a:pt x="24888" y="4772"/>
                  </a:lnTo>
                  <a:lnTo>
                    <a:pt x="24759" y="3869"/>
                  </a:lnTo>
                  <a:lnTo>
                    <a:pt x="24501" y="3096"/>
                  </a:lnTo>
                  <a:lnTo>
                    <a:pt x="24244" y="2451"/>
                  </a:lnTo>
                  <a:lnTo>
                    <a:pt x="23857" y="1806"/>
                  </a:lnTo>
                  <a:lnTo>
                    <a:pt x="23212" y="904"/>
                  </a:lnTo>
                  <a:lnTo>
                    <a:pt x="22438" y="388"/>
                  </a:lnTo>
                  <a:lnTo>
                    <a:pt x="21793" y="1"/>
                  </a:ln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3" name="Google Shape;213;p17"/>
            <p:cNvSpPr/>
            <p:nvPr/>
          </p:nvSpPr>
          <p:spPr>
            <a:xfrm>
              <a:off x="5275200" y="5002950"/>
              <a:ext cx="528750" cy="344975"/>
            </a:xfrm>
            <a:custGeom>
              <a:avLst/>
              <a:gdLst/>
              <a:ahLst/>
              <a:cxnLst/>
              <a:rect l="l" t="t" r="r" b="b"/>
              <a:pathLst>
                <a:path w="21150" h="13799" extrusionOk="0">
                  <a:moveTo>
                    <a:pt x="1548" y="1"/>
                  </a:moveTo>
                  <a:lnTo>
                    <a:pt x="1291" y="388"/>
                  </a:lnTo>
                  <a:lnTo>
                    <a:pt x="775" y="1419"/>
                  </a:lnTo>
                  <a:lnTo>
                    <a:pt x="517" y="2064"/>
                  </a:lnTo>
                  <a:lnTo>
                    <a:pt x="259" y="2838"/>
                  </a:lnTo>
                  <a:lnTo>
                    <a:pt x="130" y="3740"/>
                  </a:lnTo>
                  <a:lnTo>
                    <a:pt x="1" y="4772"/>
                  </a:lnTo>
                  <a:lnTo>
                    <a:pt x="646" y="5546"/>
                  </a:lnTo>
                  <a:lnTo>
                    <a:pt x="1548" y="6448"/>
                  </a:lnTo>
                  <a:lnTo>
                    <a:pt x="2580" y="7222"/>
                  </a:lnTo>
                  <a:lnTo>
                    <a:pt x="3741" y="7996"/>
                  </a:lnTo>
                  <a:lnTo>
                    <a:pt x="6320" y="9543"/>
                  </a:lnTo>
                  <a:lnTo>
                    <a:pt x="9157" y="10833"/>
                  </a:lnTo>
                  <a:lnTo>
                    <a:pt x="11865" y="11865"/>
                  </a:lnTo>
                  <a:lnTo>
                    <a:pt x="14057" y="12767"/>
                  </a:lnTo>
                  <a:lnTo>
                    <a:pt x="16249" y="13541"/>
                  </a:lnTo>
                  <a:lnTo>
                    <a:pt x="16894" y="13670"/>
                  </a:lnTo>
                  <a:lnTo>
                    <a:pt x="17668" y="13799"/>
                  </a:lnTo>
                  <a:lnTo>
                    <a:pt x="19344" y="13799"/>
                  </a:lnTo>
                  <a:lnTo>
                    <a:pt x="20247" y="13541"/>
                  </a:lnTo>
                  <a:lnTo>
                    <a:pt x="20505" y="13283"/>
                  </a:lnTo>
                  <a:lnTo>
                    <a:pt x="20763" y="13025"/>
                  </a:lnTo>
                  <a:lnTo>
                    <a:pt x="21020" y="12767"/>
                  </a:lnTo>
                  <a:lnTo>
                    <a:pt x="21149" y="12380"/>
                  </a:lnTo>
                  <a:lnTo>
                    <a:pt x="21020" y="11865"/>
                  </a:lnTo>
                  <a:lnTo>
                    <a:pt x="20763" y="11220"/>
                  </a:lnTo>
                  <a:lnTo>
                    <a:pt x="20247" y="10575"/>
                  </a:lnTo>
                  <a:lnTo>
                    <a:pt x="19602" y="9801"/>
                  </a:lnTo>
                  <a:lnTo>
                    <a:pt x="18054" y="8125"/>
                  </a:lnTo>
                  <a:lnTo>
                    <a:pt x="16120" y="6448"/>
                  </a:lnTo>
                  <a:lnTo>
                    <a:pt x="12381" y="3612"/>
                  </a:lnTo>
                  <a:lnTo>
                    <a:pt x="10704" y="2451"/>
                  </a:lnTo>
                  <a:lnTo>
                    <a:pt x="10188" y="2451"/>
                  </a:lnTo>
                  <a:lnTo>
                    <a:pt x="9673" y="2580"/>
                  </a:lnTo>
                  <a:lnTo>
                    <a:pt x="9028" y="2709"/>
                  </a:lnTo>
                  <a:lnTo>
                    <a:pt x="8383" y="2967"/>
                  </a:lnTo>
                  <a:lnTo>
                    <a:pt x="7738" y="3483"/>
                  </a:lnTo>
                  <a:lnTo>
                    <a:pt x="7222" y="4127"/>
                  </a:lnTo>
                  <a:lnTo>
                    <a:pt x="6836" y="4901"/>
                  </a:lnTo>
                  <a:lnTo>
                    <a:pt x="6449" y="4901"/>
                  </a:lnTo>
                  <a:lnTo>
                    <a:pt x="6062" y="4514"/>
                  </a:lnTo>
                  <a:lnTo>
                    <a:pt x="5288" y="3096"/>
                  </a:lnTo>
                  <a:lnTo>
                    <a:pt x="4643" y="2193"/>
                  </a:lnTo>
                  <a:lnTo>
                    <a:pt x="3870" y="1419"/>
                  </a:lnTo>
                  <a:lnTo>
                    <a:pt x="2838" y="646"/>
                  </a:lnTo>
                  <a:lnTo>
                    <a:pt x="2322" y="259"/>
                  </a:lnTo>
                  <a:lnTo>
                    <a:pt x="1548" y="1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4" name="Google Shape;214;p17"/>
            <p:cNvSpPr/>
            <p:nvPr/>
          </p:nvSpPr>
          <p:spPr>
            <a:xfrm>
              <a:off x="5539575" y="2842975"/>
              <a:ext cx="454575" cy="286950"/>
            </a:xfrm>
            <a:custGeom>
              <a:avLst/>
              <a:gdLst/>
              <a:ahLst/>
              <a:cxnLst/>
              <a:rect l="l" t="t" r="r" b="b"/>
              <a:pathLst>
                <a:path w="18183" h="11478" extrusionOk="0">
                  <a:moveTo>
                    <a:pt x="1032" y="1"/>
                  </a:moveTo>
                  <a:lnTo>
                    <a:pt x="0" y="5159"/>
                  </a:lnTo>
                  <a:lnTo>
                    <a:pt x="2708" y="5804"/>
                  </a:lnTo>
                  <a:lnTo>
                    <a:pt x="3998" y="6577"/>
                  </a:lnTo>
                  <a:lnTo>
                    <a:pt x="5416" y="7093"/>
                  </a:lnTo>
                  <a:lnTo>
                    <a:pt x="6190" y="7351"/>
                  </a:lnTo>
                  <a:lnTo>
                    <a:pt x="6964" y="7609"/>
                  </a:lnTo>
                  <a:lnTo>
                    <a:pt x="7222" y="8383"/>
                  </a:lnTo>
                  <a:lnTo>
                    <a:pt x="7737" y="9672"/>
                  </a:lnTo>
                  <a:lnTo>
                    <a:pt x="8640" y="11478"/>
                  </a:lnTo>
                  <a:lnTo>
                    <a:pt x="10703" y="11091"/>
                  </a:lnTo>
                  <a:lnTo>
                    <a:pt x="10445" y="7738"/>
                  </a:lnTo>
                  <a:lnTo>
                    <a:pt x="18183" y="7480"/>
                  </a:lnTo>
                  <a:lnTo>
                    <a:pt x="15217" y="5417"/>
                  </a:lnTo>
                  <a:lnTo>
                    <a:pt x="12767" y="3998"/>
                  </a:lnTo>
                  <a:lnTo>
                    <a:pt x="11864" y="3482"/>
                  </a:lnTo>
                  <a:lnTo>
                    <a:pt x="11090" y="3225"/>
                  </a:lnTo>
                  <a:lnTo>
                    <a:pt x="7479" y="2322"/>
                  </a:lnTo>
                  <a:lnTo>
                    <a:pt x="4256" y="1290"/>
                  </a:lnTo>
                  <a:lnTo>
                    <a:pt x="1032" y="1"/>
                  </a:lnTo>
                  <a:close/>
                </a:path>
              </a:pathLst>
            </a:custGeom>
            <a:solidFill>
              <a:srgbClr val="FF9C75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5" name="Google Shape;215;p17"/>
            <p:cNvSpPr/>
            <p:nvPr/>
          </p:nvSpPr>
          <p:spPr>
            <a:xfrm>
              <a:off x="5026975" y="4132525"/>
              <a:ext cx="203125" cy="157975"/>
            </a:xfrm>
            <a:custGeom>
              <a:avLst/>
              <a:gdLst/>
              <a:ahLst/>
              <a:cxnLst/>
              <a:rect l="l" t="t" r="r" b="b"/>
              <a:pathLst>
                <a:path w="8125" h="6319" extrusionOk="0">
                  <a:moveTo>
                    <a:pt x="3224" y="0"/>
                  </a:moveTo>
                  <a:lnTo>
                    <a:pt x="1" y="2579"/>
                  </a:lnTo>
                  <a:lnTo>
                    <a:pt x="5159" y="6319"/>
                  </a:lnTo>
                  <a:lnTo>
                    <a:pt x="6319" y="5416"/>
                  </a:lnTo>
                  <a:lnTo>
                    <a:pt x="7351" y="4514"/>
                  </a:lnTo>
                  <a:lnTo>
                    <a:pt x="8125" y="3740"/>
                  </a:lnTo>
                  <a:lnTo>
                    <a:pt x="7996" y="3095"/>
                  </a:lnTo>
                  <a:lnTo>
                    <a:pt x="7738" y="2579"/>
                  </a:lnTo>
                  <a:lnTo>
                    <a:pt x="7093" y="1677"/>
                  </a:lnTo>
                  <a:lnTo>
                    <a:pt x="6190" y="903"/>
                  </a:lnTo>
                  <a:lnTo>
                    <a:pt x="5417" y="516"/>
                  </a:lnTo>
                  <a:lnTo>
                    <a:pt x="4514" y="258"/>
                  </a:lnTo>
                  <a:lnTo>
                    <a:pt x="3869" y="0"/>
                  </a:lnTo>
                  <a:close/>
                </a:path>
              </a:pathLst>
            </a:custGeom>
            <a:solidFill>
              <a:srgbClr val="E26F47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6" name="Google Shape;216;p17"/>
            <p:cNvSpPr/>
            <p:nvPr/>
          </p:nvSpPr>
          <p:spPr>
            <a:xfrm>
              <a:off x="5288100" y="3990675"/>
              <a:ext cx="377225" cy="583525"/>
            </a:xfrm>
            <a:custGeom>
              <a:avLst/>
              <a:gdLst/>
              <a:ahLst/>
              <a:cxnLst/>
              <a:rect l="l" t="t" r="r" b="b"/>
              <a:pathLst>
                <a:path w="15089" h="23341" extrusionOk="0">
                  <a:moveTo>
                    <a:pt x="14959" y="0"/>
                  </a:moveTo>
                  <a:lnTo>
                    <a:pt x="1" y="10832"/>
                  </a:lnTo>
                  <a:lnTo>
                    <a:pt x="259" y="23341"/>
                  </a:lnTo>
                  <a:lnTo>
                    <a:pt x="15088" y="12767"/>
                  </a:lnTo>
                  <a:lnTo>
                    <a:pt x="14959" y="0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7" name="Google Shape;217;p17"/>
            <p:cNvSpPr/>
            <p:nvPr/>
          </p:nvSpPr>
          <p:spPr>
            <a:xfrm>
              <a:off x="4943150" y="3387800"/>
              <a:ext cx="364325" cy="257950"/>
            </a:xfrm>
            <a:custGeom>
              <a:avLst/>
              <a:gdLst/>
              <a:ahLst/>
              <a:cxnLst/>
              <a:rect l="l" t="t" r="r" b="b"/>
              <a:pathLst>
                <a:path w="14573" h="10318" extrusionOk="0">
                  <a:moveTo>
                    <a:pt x="4514" y="1"/>
                  </a:moveTo>
                  <a:lnTo>
                    <a:pt x="1" y="4643"/>
                  </a:lnTo>
                  <a:lnTo>
                    <a:pt x="14573" y="10317"/>
                  </a:lnTo>
                  <a:lnTo>
                    <a:pt x="3354" y="3483"/>
                  </a:lnTo>
                  <a:lnTo>
                    <a:pt x="4514" y="1"/>
                  </a:lnTo>
                  <a:close/>
                </a:path>
              </a:pathLst>
            </a:custGeom>
            <a:solidFill>
              <a:srgbClr val="061A3D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8" name="Google Shape;218;p17"/>
            <p:cNvSpPr/>
            <p:nvPr/>
          </p:nvSpPr>
          <p:spPr>
            <a:xfrm>
              <a:off x="4833550" y="4132525"/>
              <a:ext cx="525500" cy="351425"/>
            </a:xfrm>
            <a:custGeom>
              <a:avLst/>
              <a:gdLst/>
              <a:ahLst/>
              <a:cxnLst/>
              <a:rect l="l" t="t" r="r" b="b"/>
              <a:pathLst>
                <a:path w="21020" h="14057" extrusionOk="0">
                  <a:moveTo>
                    <a:pt x="2966" y="0"/>
                  </a:moveTo>
                  <a:lnTo>
                    <a:pt x="2579" y="387"/>
                  </a:lnTo>
                  <a:lnTo>
                    <a:pt x="1419" y="1419"/>
                  </a:lnTo>
                  <a:lnTo>
                    <a:pt x="903" y="2192"/>
                  </a:lnTo>
                  <a:lnTo>
                    <a:pt x="387" y="3095"/>
                  </a:lnTo>
                  <a:lnTo>
                    <a:pt x="129" y="3998"/>
                  </a:lnTo>
                  <a:lnTo>
                    <a:pt x="0" y="5029"/>
                  </a:lnTo>
                  <a:lnTo>
                    <a:pt x="645" y="5803"/>
                  </a:lnTo>
                  <a:lnTo>
                    <a:pt x="1419" y="6706"/>
                  </a:lnTo>
                  <a:lnTo>
                    <a:pt x="2450" y="7480"/>
                  </a:lnTo>
                  <a:lnTo>
                    <a:pt x="3611" y="8253"/>
                  </a:lnTo>
                  <a:lnTo>
                    <a:pt x="6319" y="9801"/>
                  </a:lnTo>
                  <a:lnTo>
                    <a:pt x="9156" y="11090"/>
                  </a:lnTo>
                  <a:lnTo>
                    <a:pt x="11735" y="12122"/>
                  </a:lnTo>
                  <a:lnTo>
                    <a:pt x="14056" y="13025"/>
                  </a:lnTo>
                  <a:lnTo>
                    <a:pt x="16120" y="13798"/>
                  </a:lnTo>
                  <a:lnTo>
                    <a:pt x="16893" y="13927"/>
                  </a:lnTo>
                  <a:lnTo>
                    <a:pt x="17667" y="14056"/>
                  </a:lnTo>
                  <a:lnTo>
                    <a:pt x="19343" y="14056"/>
                  </a:lnTo>
                  <a:lnTo>
                    <a:pt x="20117" y="13798"/>
                  </a:lnTo>
                  <a:lnTo>
                    <a:pt x="20504" y="13540"/>
                  </a:lnTo>
                  <a:lnTo>
                    <a:pt x="20762" y="13283"/>
                  </a:lnTo>
                  <a:lnTo>
                    <a:pt x="20891" y="13025"/>
                  </a:lnTo>
                  <a:lnTo>
                    <a:pt x="21020" y="12638"/>
                  </a:lnTo>
                  <a:lnTo>
                    <a:pt x="21020" y="12122"/>
                  </a:lnTo>
                  <a:lnTo>
                    <a:pt x="20633" y="11348"/>
                  </a:lnTo>
                  <a:lnTo>
                    <a:pt x="20117" y="10574"/>
                  </a:lnTo>
                  <a:lnTo>
                    <a:pt x="19343" y="9672"/>
                  </a:lnTo>
                  <a:lnTo>
                    <a:pt x="17151" y="7737"/>
                  </a:lnTo>
                  <a:lnTo>
                    <a:pt x="14572" y="5545"/>
                  </a:lnTo>
                  <a:lnTo>
                    <a:pt x="11606" y="3482"/>
                  </a:lnTo>
                  <a:lnTo>
                    <a:pt x="10059" y="2579"/>
                  </a:lnTo>
                  <a:lnTo>
                    <a:pt x="8511" y="1806"/>
                  </a:lnTo>
                  <a:lnTo>
                    <a:pt x="7093" y="1032"/>
                  </a:lnTo>
                  <a:lnTo>
                    <a:pt x="5674" y="516"/>
                  </a:lnTo>
                  <a:lnTo>
                    <a:pt x="4256" y="129"/>
                  </a:lnTo>
                  <a:lnTo>
                    <a:pt x="2966" y="0"/>
                  </a:lnTo>
                  <a:close/>
                </a:path>
              </a:pathLst>
            </a:custGeom>
            <a:solidFill>
              <a:schemeClr val="dk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19" name="Google Shape;219;p17"/>
            <p:cNvSpPr/>
            <p:nvPr/>
          </p:nvSpPr>
          <p:spPr>
            <a:xfrm>
              <a:off x="4907700" y="2407750"/>
              <a:ext cx="199900" cy="438475"/>
            </a:xfrm>
            <a:custGeom>
              <a:avLst/>
              <a:gdLst/>
              <a:ahLst/>
              <a:cxnLst/>
              <a:rect l="l" t="t" r="r" b="b"/>
              <a:pathLst>
                <a:path w="7996" h="17539" extrusionOk="0">
                  <a:moveTo>
                    <a:pt x="0" y="1"/>
                  </a:moveTo>
                  <a:lnTo>
                    <a:pt x="1419" y="6964"/>
                  </a:lnTo>
                  <a:lnTo>
                    <a:pt x="2321" y="12123"/>
                  </a:lnTo>
                  <a:lnTo>
                    <a:pt x="2837" y="14573"/>
                  </a:lnTo>
                  <a:lnTo>
                    <a:pt x="7995" y="17539"/>
                  </a:lnTo>
                  <a:lnTo>
                    <a:pt x="3998" y="9028"/>
                  </a:lnTo>
                  <a:lnTo>
                    <a:pt x="1290" y="2967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0" name="Google Shape;220;p17"/>
            <p:cNvSpPr/>
            <p:nvPr/>
          </p:nvSpPr>
          <p:spPr>
            <a:xfrm>
              <a:off x="4417675" y="2710800"/>
              <a:ext cx="499725" cy="454600"/>
            </a:xfrm>
            <a:custGeom>
              <a:avLst/>
              <a:gdLst/>
              <a:ahLst/>
              <a:cxnLst/>
              <a:rect l="l" t="t" r="r" b="b"/>
              <a:pathLst>
                <a:path w="19989" h="18184" extrusionOk="0">
                  <a:moveTo>
                    <a:pt x="0" y="1"/>
                  </a:moveTo>
                  <a:lnTo>
                    <a:pt x="4643" y="18183"/>
                  </a:lnTo>
                  <a:lnTo>
                    <a:pt x="19988" y="16636"/>
                  </a:lnTo>
                  <a:lnTo>
                    <a:pt x="6706" y="15733"/>
                  </a:lnTo>
                  <a:lnTo>
                    <a:pt x="0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1" name="Google Shape;221;p17"/>
            <p:cNvSpPr/>
            <p:nvPr/>
          </p:nvSpPr>
          <p:spPr>
            <a:xfrm>
              <a:off x="4875450" y="1579225"/>
              <a:ext cx="22600" cy="19375"/>
            </a:xfrm>
            <a:custGeom>
              <a:avLst/>
              <a:gdLst/>
              <a:ahLst/>
              <a:cxnLst/>
              <a:rect l="l" t="t" r="r" b="b"/>
              <a:pathLst>
                <a:path w="904" h="775" extrusionOk="0">
                  <a:moveTo>
                    <a:pt x="517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646"/>
                  </a:lnTo>
                  <a:lnTo>
                    <a:pt x="259" y="775"/>
                  </a:lnTo>
                  <a:lnTo>
                    <a:pt x="388" y="775"/>
                  </a:lnTo>
                  <a:lnTo>
                    <a:pt x="774" y="517"/>
                  </a:lnTo>
                  <a:lnTo>
                    <a:pt x="903" y="259"/>
                  </a:lnTo>
                  <a:lnTo>
                    <a:pt x="903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2" name="Google Shape;222;p17"/>
            <p:cNvSpPr/>
            <p:nvPr/>
          </p:nvSpPr>
          <p:spPr>
            <a:xfrm>
              <a:off x="4907700" y="1424500"/>
              <a:ext cx="254700" cy="154750"/>
            </a:xfrm>
            <a:custGeom>
              <a:avLst/>
              <a:gdLst/>
              <a:ahLst/>
              <a:cxnLst/>
              <a:rect l="l" t="t" r="r" b="b"/>
              <a:pathLst>
                <a:path w="10188" h="6190" extrusionOk="0">
                  <a:moveTo>
                    <a:pt x="9801" y="0"/>
                  </a:moveTo>
                  <a:lnTo>
                    <a:pt x="8898" y="516"/>
                  </a:lnTo>
                  <a:lnTo>
                    <a:pt x="8769" y="645"/>
                  </a:lnTo>
                  <a:lnTo>
                    <a:pt x="8898" y="903"/>
                  </a:lnTo>
                  <a:lnTo>
                    <a:pt x="9027" y="1032"/>
                  </a:lnTo>
                  <a:lnTo>
                    <a:pt x="9156" y="1032"/>
                  </a:lnTo>
                  <a:lnTo>
                    <a:pt x="10059" y="516"/>
                  </a:lnTo>
                  <a:lnTo>
                    <a:pt x="10188" y="258"/>
                  </a:lnTo>
                  <a:lnTo>
                    <a:pt x="10188" y="129"/>
                  </a:lnTo>
                  <a:lnTo>
                    <a:pt x="10059" y="0"/>
                  </a:lnTo>
                  <a:close/>
                  <a:moveTo>
                    <a:pt x="7995" y="1032"/>
                  </a:moveTo>
                  <a:lnTo>
                    <a:pt x="7222" y="1547"/>
                  </a:lnTo>
                  <a:lnTo>
                    <a:pt x="7093" y="1676"/>
                  </a:lnTo>
                  <a:lnTo>
                    <a:pt x="7093" y="1934"/>
                  </a:lnTo>
                  <a:lnTo>
                    <a:pt x="7351" y="2063"/>
                  </a:lnTo>
                  <a:lnTo>
                    <a:pt x="7480" y="2063"/>
                  </a:lnTo>
                  <a:lnTo>
                    <a:pt x="8253" y="1547"/>
                  </a:lnTo>
                  <a:lnTo>
                    <a:pt x="8382" y="1290"/>
                  </a:lnTo>
                  <a:lnTo>
                    <a:pt x="8382" y="1161"/>
                  </a:lnTo>
                  <a:lnTo>
                    <a:pt x="8253" y="1032"/>
                  </a:lnTo>
                  <a:close/>
                  <a:moveTo>
                    <a:pt x="6319" y="2063"/>
                  </a:moveTo>
                  <a:lnTo>
                    <a:pt x="5416" y="2579"/>
                  </a:lnTo>
                  <a:lnTo>
                    <a:pt x="5287" y="2708"/>
                  </a:lnTo>
                  <a:lnTo>
                    <a:pt x="5287" y="2966"/>
                  </a:lnTo>
                  <a:lnTo>
                    <a:pt x="5545" y="3095"/>
                  </a:lnTo>
                  <a:lnTo>
                    <a:pt x="5674" y="3095"/>
                  </a:lnTo>
                  <a:lnTo>
                    <a:pt x="6577" y="2579"/>
                  </a:lnTo>
                  <a:lnTo>
                    <a:pt x="6706" y="2321"/>
                  </a:lnTo>
                  <a:lnTo>
                    <a:pt x="6706" y="2192"/>
                  </a:lnTo>
                  <a:lnTo>
                    <a:pt x="6448" y="2063"/>
                  </a:lnTo>
                  <a:close/>
                  <a:moveTo>
                    <a:pt x="4514" y="3095"/>
                  </a:moveTo>
                  <a:lnTo>
                    <a:pt x="3611" y="3611"/>
                  </a:lnTo>
                  <a:lnTo>
                    <a:pt x="3482" y="3740"/>
                  </a:lnTo>
                  <a:lnTo>
                    <a:pt x="3611" y="3998"/>
                  </a:lnTo>
                  <a:lnTo>
                    <a:pt x="3740" y="4127"/>
                  </a:lnTo>
                  <a:lnTo>
                    <a:pt x="3869" y="4127"/>
                  </a:lnTo>
                  <a:lnTo>
                    <a:pt x="4772" y="3611"/>
                  </a:lnTo>
                  <a:lnTo>
                    <a:pt x="4900" y="3353"/>
                  </a:lnTo>
                  <a:lnTo>
                    <a:pt x="4900" y="3224"/>
                  </a:lnTo>
                  <a:lnTo>
                    <a:pt x="4772" y="3095"/>
                  </a:lnTo>
                  <a:close/>
                  <a:moveTo>
                    <a:pt x="2708" y="4127"/>
                  </a:moveTo>
                  <a:lnTo>
                    <a:pt x="1935" y="4642"/>
                  </a:lnTo>
                  <a:lnTo>
                    <a:pt x="1806" y="4771"/>
                  </a:lnTo>
                  <a:lnTo>
                    <a:pt x="1806" y="5029"/>
                  </a:lnTo>
                  <a:lnTo>
                    <a:pt x="2064" y="5158"/>
                  </a:lnTo>
                  <a:lnTo>
                    <a:pt x="2192" y="5158"/>
                  </a:lnTo>
                  <a:lnTo>
                    <a:pt x="2966" y="4642"/>
                  </a:lnTo>
                  <a:lnTo>
                    <a:pt x="3095" y="4384"/>
                  </a:lnTo>
                  <a:lnTo>
                    <a:pt x="3095" y="4255"/>
                  </a:lnTo>
                  <a:lnTo>
                    <a:pt x="2966" y="4127"/>
                  </a:lnTo>
                  <a:close/>
                  <a:moveTo>
                    <a:pt x="1032" y="5158"/>
                  </a:moveTo>
                  <a:lnTo>
                    <a:pt x="129" y="5674"/>
                  </a:lnTo>
                  <a:lnTo>
                    <a:pt x="0" y="5803"/>
                  </a:lnTo>
                  <a:lnTo>
                    <a:pt x="0" y="6061"/>
                  </a:lnTo>
                  <a:lnTo>
                    <a:pt x="258" y="6190"/>
                  </a:lnTo>
                  <a:lnTo>
                    <a:pt x="387" y="6190"/>
                  </a:lnTo>
                  <a:lnTo>
                    <a:pt x="1290" y="5674"/>
                  </a:lnTo>
                  <a:lnTo>
                    <a:pt x="1419" y="5416"/>
                  </a:lnTo>
                  <a:lnTo>
                    <a:pt x="1419" y="5287"/>
                  </a:lnTo>
                  <a:lnTo>
                    <a:pt x="1161" y="515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3" name="Google Shape;223;p17"/>
            <p:cNvSpPr/>
            <p:nvPr/>
          </p:nvSpPr>
          <p:spPr>
            <a:xfrm>
              <a:off x="5172050" y="1405150"/>
              <a:ext cx="35475" cy="19375"/>
            </a:xfrm>
            <a:custGeom>
              <a:avLst/>
              <a:gdLst/>
              <a:ahLst/>
              <a:cxnLst/>
              <a:rect l="l" t="t" r="r" b="b"/>
              <a:pathLst>
                <a:path w="1419" h="775" extrusionOk="0">
                  <a:moveTo>
                    <a:pt x="516" y="0"/>
                  </a:moveTo>
                  <a:lnTo>
                    <a:pt x="129" y="258"/>
                  </a:lnTo>
                  <a:lnTo>
                    <a:pt x="0" y="387"/>
                  </a:lnTo>
                  <a:lnTo>
                    <a:pt x="0" y="645"/>
                  </a:lnTo>
                  <a:lnTo>
                    <a:pt x="258" y="774"/>
                  </a:lnTo>
                  <a:lnTo>
                    <a:pt x="387" y="774"/>
                  </a:lnTo>
                  <a:lnTo>
                    <a:pt x="645" y="516"/>
                  </a:lnTo>
                  <a:lnTo>
                    <a:pt x="1032" y="774"/>
                  </a:lnTo>
                  <a:lnTo>
                    <a:pt x="1290" y="774"/>
                  </a:lnTo>
                  <a:lnTo>
                    <a:pt x="1419" y="645"/>
                  </a:lnTo>
                  <a:lnTo>
                    <a:pt x="1419" y="387"/>
                  </a:lnTo>
                  <a:lnTo>
                    <a:pt x="1290" y="258"/>
                  </a:lnTo>
                  <a:lnTo>
                    <a:pt x="774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4" name="Google Shape;224;p17"/>
            <p:cNvSpPr/>
            <p:nvPr/>
          </p:nvSpPr>
          <p:spPr>
            <a:xfrm>
              <a:off x="5217175" y="1424500"/>
              <a:ext cx="1138050" cy="609325"/>
            </a:xfrm>
            <a:custGeom>
              <a:avLst/>
              <a:gdLst/>
              <a:ahLst/>
              <a:cxnLst/>
              <a:rect l="l" t="t" r="r" b="b"/>
              <a:pathLst>
                <a:path w="45522" h="24373" extrusionOk="0">
                  <a:moveTo>
                    <a:pt x="259" y="0"/>
                  </a:moveTo>
                  <a:lnTo>
                    <a:pt x="1" y="129"/>
                  </a:lnTo>
                  <a:lnTo>
                    <a:pt x="1" y="258"/>
                  </a:lnTo>
                  <a:lnTo>
                    <a:pt x="130" y="387"/>
                  </a:lnTo>
                  <a:lnTo>
                    <a:pt x="1032" y="903"/>
                  </a:lnTo>
                  <a:lnTo>
                    <a:pt x="1161" y="903"/>
                  </a:lnTo>
                  <a:lnTo>
                    <a:pt x="1419" y="774"/>
                  </a:lnTo>
                  <a:lnTo>
                    <a:pt x="1419" y="645"/>
                  </a:lnTo>
                  <a:lnTo>
                    <a:pt x="1290" y="516"/>
                  </a:lnTo>
                  <a:lnTo>
                    <a:pt x="388" y="0"/>
                  </a:lnTo>
                  <a:close/>
                  <a:moveTo>
                    <a:pt x="2064" y="903"/>
                  </a:moveTo>
                  <a:lnTo>
                    <a:pt x="1935" y="1032"/>
                  </a:lnTo>
                  <a:lnTo>
                    <a:pt x="1806" y="1290"/>
                  </a:lnTo>
                  <a:lnTo>
                    <a:pt x="1935" y="1419"/>
                  </a:lnTo>
                  <a:lnTo>
                    <a:pt x="2838" y="1934"/>
                  </a:lnTo>
                  <a:lnTo>
                    <a:pt x="2967" y="1934"/>
                  </a:lnTo>
                  <a:lnTo>
                    <a:pt x="3225" y="1805"/>
                  </a:lnTo>
                  <a:lnTo>
                    <a:pt x="3225" y="1547"/>
                  </a:lnTo>
                  <a:lnTo>
                    <a:pt x="3096" y="1419"/>
                  </a:lnTo>
                  <a:lnTo>
                    <a:pt x="2193" y="903"/>
                  </a:lnTo>
                  <a:close/>
                  <a:moveTo>
                    <a:pt x="3869" y="1934"/>
                  </a:moveTo>
                  <a:lnTo>
                    <a:pt x="3740" y="2063"/>
                  </a:lnTo>
                  <a:lnTo>
                    <a:pt x="3740" y="2192"/>
                  </a:lnTo>
                  <a:lnTo>
                    <a:pt x="3869" y="2450"/>
                  </a:lnTo>
                  <a:lnTo>
                    <a:pt x="4772" y="2837"/>
                  </a:lnTo>
                  <a:lnTo>
                    <a:pt x="4901" y="2966"/>
                  </a:lnTo>
                  <a:lnTo>
                    <a:pt x="5030" y="2708"/>
                  </a:lnTo>
                  <a:lnTo>
                    <a:pt x="5159" y="2579"/>
                  </a:lnTo>
                  <a:lnTo>
                    <a:pt x="5030" y="2450"/>
                  </a:lnTo>
                  <a:lnTo>
                    <a:pt x="3998" y="1934"/>
                  </a:lnTo>
                  <a:close/>
                  <a:moveTo>
                    <a:pt x="5675" y="2837"/>
                  </a:moveTo>
                  <a:lnTo>
                    <a:pt x="5546" y="2966"/>
                  </a:lnTo>
                  <a:lnTo>
                    <a:pt x="5546" y="3224"/>
                  </a:lnTo>
                  <a:lnTo>
                    <a:pt x="5675" y="3353"/>
                  </a:lnTo>
                  <a:lnTo>
                    <a:pt x="6577" y="3869"/>
                  </a:lnTo>
                  <a:lnTo>
                    <a:pt x="6706" y="3869"/>
                  </a:lnTo>
                  <a:lnTo>
                    <a:pt x="6964" y="3740"/>
                  </a:lnTo>
                  <a:lnTo>
                    <a:pt x="6964" y="3611"/>
                  </a:lnTo>
                  <a:lnTo>
                    <a:pt x="6835" y="3353"/>
                  </a:lnTo>
                  <a:lnTo>
                    <a:pt x="5933" y="2966"/>
                  </a:lnTo>
                  <a:lnTo>
                    <a:pt x="5675" y="2837"/>
                  </a:lnTo>
                  <a:close/>
                  <a:moveTo>
                    <a:pt x="7480" y="3869"/>
                  </a:moveTo>
                  <a:lnTo>
                    <a:pt x="7351" y="3998"/>
                  </a:lnTo>
                  <a:lnTo>
                    <a:pt x="7351" y="4255"/>
                  </a:lnTo>
                  <a:lnTo>
                    <a:pt x="7480" y="4384"/>
                  </a:lnTo>
                  <a:lnTo>
                    <a:pt x="8383" y="4771"/>
                  </a:lnTo>
                  <a:lnTo>
                    <a:pt x="8512" y="4900"/>
                  </a:lnTo>
                  <a:lnTo>
                    <a:pt x="8770" y="4771"/>
                  </a:lnTo>
                  <a:lnTo>
                    <a:pt x="8770" y="4513"/>
                  </a:lnTo>
                  <a:lnTo>
                    <a:pt x="8641" y="4384"/>
                  </a:lnTo>
                  <a:lnTo>
                    <a:pt x="7738" y="3869"/>
                  </a:lnTo>
                  <a:close/>
                  <a:moveTo>
                    <a:pt x="9414" y="4900"/>
                  </a:moveTo>
                  <a:lnTo>
                    <a:pt x="9157" y="5029"/>
                  </a:lnTo>
                  <a:lnTo>
                    <a:pt x="9157" y="5158"/>
                  </a:lnTo>
                  <a:lnTo>
                    <a:pt x="9285" y="5287"/>
                  </a:lnTo>
                  <a:lnTo>
                    <a:pt x="10188" y="5803"/>
                  </a:lnTo>
                  <a:lnTo>
                    <a:pt x="10317" y="5803"/>
                  </a:lnTo>
                  <a:lnTo>
                    <a:pt x="10575" y="5674"/>
                  </a:lnTo>
                  <a:lnTo>
                    <a:pt x="10575" y="5545"/>
                  </a:lnTo>
                  <a:lnTo>
                    <a:pt x="10446" y="5416"/>
                  </a:lnTo>
                  <a:lnTo>
                    <a:pt x="9543" y="4900"/>
                  </a:lnTo>
                  <a:close/>
                  <a:moveTo>
                    <a:pt x="11220" y="5803"/>
                  </a:moveTo>
                  <a:lnTo>
                    <a:pt x="11091" y="5932"/>
                  </a:lnTo>
                  <a:lnTo>
                    <a:pt x="11091" y="6190"/>
                  </a:lnTo>
                  <a:lnTo>
                    <a:pt x="11091" y="6319"/>
                  </a:lnTo>
                  <a:lnTo>
                    <a:pt x="12122" y="6835"/>
                  </a:lnTo>
                  <a:lnTo>
                    <a:pt x="12251" y="6835"/>
                  </a:lnTo>
                  <a:lnTo>
                    <a:pt x="12380" y="6706"/>
                  </a:lnTo>
                  <a:lnTo>
                    <a:pt x="12380" y="6448"/>
                  </a:lnTo>
                  <a:lnTo>
                    <a:pt x="12251" y="6319"/>
                  </a:lnTo>
                  <a:lnTo>
                    <a:pt x="11349" y="5803"/>
                  </a:lnTo>
                  <a:close/>
                  <a:moveTo>
                    <a:pt x="13025" y="6835"/>
                  </a:moveTo>
                  <a:lnTo>
                    <a:pt x="12896" y="6964"/>
                  </a:lnTo>
                  <a:lnTo>
                    <a:pt x="12896" y="7092"/>
                  </a:lnTo>
                  <a:lnTo>
                    <a:pt x="13025" y="7221"/>
                  </a:lnTo>
                  <a:lnTo>
                    <a:pt x="13928" y="7737"/>
                  </a:lnTo>
                  <a:lnTo>
                    <a:pt x="14057" y="7737"/>
                  </a:lnTo>
                  <a:lnTo>
                    <a:pt x="14315" y="7608"/>
                  </a:lnTo>
                  <a:lnTo>
                    <a:pt x="14315" y="7479"/>
                  </a:lnTo>
                  <a:lnTo>
                    <a:pt x="14186" y="7350"/>
                  </a:lnTo>
                  <a:lnTo>
                    <a:pt x="13283" y="6835"/>
                  </a:lnTo>
                  <a:close/>
                  <a:moveTo>
                    <a:pt x="14830" y="7737"/>
                  </a:moveTo>
                  <a:lnTo>
                    <a:pt x="14702" y="7866"/>
                  </a:lnTo>
                  <a:lnTo>
                    <a:pt x="14702" y="8124"/>
                  </a:lnTo>
                  <a:lnTo>
                    <a:pt x="14830" y="8253"/>
                  </a:lnTo>
                  <a:lnTo>
                    <a:pt x="15733" y="8769"/>
                  </a:lnTo>
                  <a:lnTo>
                    <a:pt x="15862" y="8769"/>
                  </a:lnTo>
                  <a:lnTo>
                    <a:pt x="16120" y="8640"/>
                  </a:lnTo>
                  <a:lnTo>
                    <a:pt x="16120" y="8382"/>
                  </a:lnTo>
                  <a:lnTo>
                    <a:pt x="15991" y="8253"/>
                  </a:lnTo>
                  <a:lnTo>
                    <a:pt x="15088" y="7737"/>
                  </a:lnTo>
                  <a:close/>
                  <a:moveTo>
                    <a:pt x="16765" y="8769"/>
                  </a:moveTo>
                  <a:lnTo>
                    <a:pt x="16507" y="8898"/>
                  </a:lnTo>
                  <a:lnTo>
                    <a:pt x="16507" y="9027"/>
                  </a:lnTo>
                  <a:lnTo>
                    <a:pt x="16636" y="9285"/>
                  </a:lnTo>
                  <a:lnTo>
                    <a:pt x="17539" y="9672"/>
                  </a:lnTo>
                  <a:lnTo>
                    <a:pt x="17667" y="9801"/>
                  </a:lnTo>
                  <a:lnTo>
                    <a:pt x="17925" y="9672"/>
                  </a:lnTo>
                  <a:lnTo>
                    <a:pt x="17925" y="9414"/>
                  </a:lnTo>
                  <a:lnTo>
                    <a:pt x="17796" y="9285"/>
                  </a:lnTo>
                  <a:lnTo>
                    <a:pt x="16894" y="8769"/>
                  </a:lnTo>
                  <a:close/>
                  <a:moveTo>
                    <a:pt x="18570" y="9672"/>
                  </a:moveTo>
                  <a:lnTo>
                    <a:pt x="18441" y="9801"/>
                  </a:lnTo>
                  <a:lnTo>
                    <a:pt x="18312" y="10058"/>
                  </a:lnTo>
                  <a:lnTo>
                    <a:pt x="18441" y="10187"/>
                  </a:lnTo>
                  <a:lnTo>
                    <a:pt x="19473" y="10703"/>
                  </a:lnTo>
                  <a:lnTo>
                    <a:pt x="19731" y="10574"/>
                  </a:lnTo>
                  <a:lnTo>
                    <a:pt x="19731" y="10445"/>
                  </a:lnTo>
                  <a:lnTo>
                    <a:pt x="19602" y="10187"/>
                  </a:lnTo>
                  <a:lnTo>
                    <a:pt x="18699" y="9801"/>
                  </a:lnTo>
                  <a:lnTo>
                    <a:pt x="18570" y="9672"/>
                  </a:lnTo>
                  <a:close/>
                  <a:moveTo>
                    <a:pt x="20375" y="10703"/>
                  </a:moveTo>
                  <a:lnTo>
                    <a:pt x="20247" y="10832"/>
                  </a:lnTo>
                  <a:lnTo>
                    <a:pt x="20247" y="11090"/>
                  </a:lnTo>
                  <a:lnTo>
                    <a:pt x="20375" y="11219"/>
                  </a:lnTo>
                  <a:lnTo>
                    <a:pt x="21278" y="11606"/>
                  </a:lnTo>
                  <a:lnTo>
                    <a:pt x="21407" y="11735"/>
                  </a:lnTo>
                  <a:lnTo>
                    <a:pt x="21536" y="11606"/>
                  </a:lnTo>
                  <a:lnTo>
                    <a:pt x="21665" y="11348"/>
                  </a:lnTo>
                  <a:lnTo>
                    <a:pt x="21536" y="11219"/>
                  </a:lnTo>
                  <a:lnTo>
                    <a:pt x="20633" y="10703"/>
                  </a:lnTo>
                  <a:close/>
                  <a:moveTo>
                    <a:pt x="22181" y="11735"/>
                  </a:moveTo>
                  <a:lnTo>
                    <a:pt x="22052" y="11864"/>
                  </a:lnTo>
                  <a:lnTo>
                    <a:pt x="22052" y="11993"/>
                  </a:lnTo>
                  <a:lnTo>
                    <a:pt x="22181" y="12122"/>
                  </a:lnTo>
                  <a:lnTo>
                    <a:pt x="23084" y="12637"/>
                  </a:lnTo>
                  <a:lnTo>
                    <a:pt x="23212" y="12637"/>
                  </a:lnTo>
                  <a:lnTo>
                    <a:pt x="23470" y="12509"/>
                  </a:lnTo>
                  <a:lnTo>
                    <a:pt x="23470" y="12380"/>
                  </a:lnTo>
                  <a:lnTo>
                    <a:pt x="23341" y="12251"/>
                  </a:lnTo>
                  <a:lnTo>
                    <a:pt x="22439" y="11735"/>
                  </a:lnTo>
                  <a:close/>
                  <a:moveTo>
                    <a:pt x="23986" y="12637"/>
                  </a:moveTo>
                  <a:lnTo>
                    <a:pt x="23857" y="12766"/>
                  </a:lnTo>
                  <a:lnTo>
                    <a:pt x="23857" y="13024"/>
                  </a:lnTo>
                  <a:lnTo>
                    <a:pt x="23986" y="13153"/>
                  </a:lnTo>
                  <a:lnTo>
                    <a:pt x="24889" y="13669"/>
                  </a:lnTo>
                  <a:lnTo>
                    <a:pt x="25018" y="13669"/>
                  </a:lnTo>
                  <a:lnTo>
                    <a:pt x="25276" y="13540"/>
                  </a:lnTo>
                  <a:lnTo>
                    <a:pt x="25276" y="13282"/>
                  </a:lnTo>
                  <a:lnTo>
                    <a:pt x="25147" y="13153"/>
                  </a:lnTo>
                  <a:lnTo>
                    <a:pt x="24244" y="12637"/>
                  </a:lnTo>
                  <a:close/>
                  <a:moveTo>
                    <a:pt x="25921" y="13669"/>
                  </a:moveTo>
                  <a:lnTo>
                    <a:pt x="25663" y="13798"/>
                  </a:lnTo>
                  <a:lnTo>
                    <a:pt x="25663" y="13927"/>
                  </a:lnTo>
                  <a:lnTo>
                    <a:pt x="25792" y="14056"/>
                  </a:lnTo>
                  <a:lnTo>
                    <a:pt x="26694" y="14572"/>
                  </a:lnTo>
                  <a:lnTo>
                    <a:pt x="26823" y="14572"/>
                  </a:lnTo>
                  <a:lnTo>
                    <a:pt x="27081" y="14443"/>
                  </a:lnTo>
                  <a:lnTo>
                    <a:pt x="27081" y="14314"/>
                  </a:lnTo>
                  <a:lnTo>
                    <a:pt x="26952" y="14185"/>
                  </a:lnTo>
                  <a:lnTo>
                    <a:pt x="26049" y="13669"/>
                  </a:lnTo>
                  <a:close/>
                  <a:moveTo>
                    <a:pt x="27726" y="14572"/>
                  </a:moveTo>
                  <a:lnTo>
                    <a:pt x="27597" y="14701"/>
                  </a:lnTo>
                  <a:lnTo>
                    <a:pt x="27597" y="14959"/>
                  </a:lnTo>
                  <a:lnTo>
                    <a:pt x="27726" y="15088"/>
                  </a:lnTo>
                  <a:lnTo>
                    <a:pt x="28629" y="15603"/>
                  </a:lnTo>
                  <a:lnTo>
                    <a:pt x="28757" y="15603"/>
                  </a:lnTo>
                  <a:lnTo>
                    <a:pt x="28886" y="15474"/>
                  </a:lnTo>
                  <a:lnTo>
                    <a:pt x="28886" y="15217"/>
                  </a:lnTo>
                  <a:lnTo>
                    <a:pt x="28886" y="15088"/>
                  </a:lnTo>
                  <a:lnTo>
                    <a:pt x="27855" y="14572"/>
                  </a:lnTo>
                  <a:close/>
                  <a:moveTo>
                    <a:pt x="29531" y="15603"/>
                  </a:moveTo>
                  <a:lnTo>
                    <a:pt x="29402" y="15732"/>
                  </a:lnTo>
                  <a:lnTo>
                    <a:pt x="29402" y="15861"/>
                  </a:lnTo>
                  <a:lnTo>
                    <a:pt x="29531" y="16119"/>
                  </a:lnTo>
                  <a:lnTo>
                    <a:pt x="30434" y="16506"/>
                  </a:lnTo>
                  <a:lnTo>
                    <a:pt x="30563" y="16635"/>
                  </a:lnTo>
                  <a:lnTo>
                    <a:pt x="30821" y="16506"/>
                  </a:lnTo>
                  <a:lnTo>
                    <a:pt x="30821" y="16248"/>
                  </a:lnTo>
                  <a:lnTo>
                    <a:pt x="30692" y="16119"/>
                  </a:lnTo>
                  <a:lnTo>
                    <a:pt x="29789" y="15603"/>
                  </a:lnTo>
                  <a:close/>
                  <a:moveTo>
                    <a:pt x="31337" y="16506"/>
                  </a:moveTo>
                  <a:lnTo>
                    <a:pt x="31208" y="16635"/>
                  </a:lnTo>
                  <a:lnTo>
                    <a:pt x="31208" y="16893"/>
                  </a:lnTo>
                  <a:lnTo>
                    <a:pt x="31337" y="17022"/>
                  </a:lnTo>
                  <a:lnTo>
                    <a:pt x="32239" y="17538"/>
                  </a:lnTo>
                  <a:lnTo>
                    <a:pt x="32368" y="17538"/>
                  </a:lnTo>
                  <a:lnTo>
                    <a:pt x="32626" y="17409"/>
                  </a:lnTo>
                  <a:lnTo>
                    <a:pt x="32626" y="17280"/>
                  </a:lnTo>
                  <a:lnTo>
                    <a:pt x="32497" y="17022"/>
                  </a:lnTo>
                  <a:lnTo>
                    <a:pt x="31594" y="16635"/>
                  </a:lnTo>
                  <a:lnTo>
                    <a:pt x="31337" y="16506"/>
                  </a:lnTo>
                  <a:close/>
                  <a:moveTo>
                    <a:pt x="33271" y="17538"/>
                  </a:moveTo>
                  <a:lnTo>
                    <a:pt x="33013" y="17667"/>
                  </a:lnTo>
                  <a:lnTo>
                    <a:pt x="33013" y="17925"/>
                  </a:lnTo>
                  <a:lnTo>
                    <a:pt x="33142" y="18054"/>
                  </a:lnTo>
                  <a:lnTo>
                    <a:pt x="34045" y="18440"/>
                  </a:lnTo>
                  <a:lnTo>
                    <a:pt x="34174" y="18569"/>
                  </a:lnTo>
                  <a:lnTo>
                    <a:pt x="34431" y="18440"/>
                  </a:lnTo>
                  <a:lnTo>
                    <a:pt x="34431" y="18183"/>
                  </a:lnTo>
                  <a:lnTo>
                    <a:pt x="34302" y="18054"/>
                  </a:lnTo>
                  <a:lnTo>
                    <a:pt x="33400" y="17538"/>
                  </a:lnTo>
                  <a:close/>
                  <a:moveTo>
                    <a:pt x="35076" y="18569"/>
                  </a:moveTo>
                  <a:lnTo>
                    <a:pt x="34947" y="18698"/>
                  </a:lnTo>
                  <a:lnTo>
                    <a:pt x="34818" y="18827"/>
                  </a:lnTo>
                  <a:lnTo>
                    <a:pt x="34947" y="18956"/>
                  </a:lnTo>
                  <a:lnTo>
                    <a:pt x="35979" y="19472"/>
                  </a:lnTo>
                  <a:lnTo>
                    <a:pt x="36237" y="19343"/>
                  </a:lnTo>
                  <a:lnTo>
                    <a:pt x="36237" y="19214"/>
                  </a:lnTo>
                  <a:lnTo>
                    <a:pt x="36108" y="19085"/>
                  </a:lnTo>
                  <a:lnTo>
                    <a:pt x="35205" y="18569"/>
                  </a:lnTo>
                  <a:close/>
                  <a:moveTo>
                    <a:pt x="36882" y="19472"/>
                  </a:moveTo>
                  <a:lnTo>
                    <a:pt x="36753" y="19601"/>
                  </a:lnTo>
                  <a:lnTo>
                    <a:pt x="36753" y="19859"/>
                  </a:lnTo>
                  <a:lnTo>
                    <a:pt x="36882" y="19988"/>
                  </a:lnTo>
                  <a:lnTo>
                    <a:pt x="37784" y="20504"/>
                  </a:lnTo>
                  <a:lnTo>
                    <a:pt x="37913" y="20504"/>
                  </a:lnTo>
                  <a:lnTo>
                    <a:pt x="38042" y="20375"/>
                  </a:lnTo>
                  <a:lnTo>
                    <a:pt x="38171" y="20117"/>
                  </a:lnTo>
                  <a:lnTo>
                    <a:pt x="38042" y="19988"/>
                  </a:lnTo>
                  <a:lnTo>
                    <a:pt x="37139" y="19472"/>
                  </a:lnTo>
                  <a:close/>
                  <a:moveTo>
                    <a:pt x="38687" y="20504"/>
                  </a:moveTo>
                  <a:lnTo>
                    <a:pt x="38558" y="20633"/>
                  </a:lnTo>
                  <a:lnTo>
                    <a:pt x="38558" y="20762"/>
                  </a:lnTo>
                  <a:lnTo>
                    <a:pt x="38687" y="20891"/>
                  </a:lnTo>
                  <a:lnTo>
                    <a:pt x="39590" y="21406"/>
                  </a:lnTo>
                  <a:lnTo>
                    <a:pt x="39719" y="21406"/>
                  </a:lnTo>
                  <a:lnTo>
                    <a:pt x="39976" y="21277"/>
                  </a:lnTo>
                  <a:lnTo>
                    <a:pt x="39976" y="21148"/>
                  </a:lnTo>
                  <a:lnTo>
                    <a:pt x="39848" y="21019"/>
                  </a:lnTo>
                  <a:lnTo>
                    <a:pt x="38945" y="20504"/>
                  </a:lnTo>
                  <a:close/>
                  <a:moveTo>
                    <a:pt x="40492" y="21406"/>
                  </a:moveTo>
                  <a:lnTo>
                    <a:pt x="40363" y="21535"/>
                  </a:lnTo>
                  <a:lnTo>
                    <a:pt x="40363" y="21793"/>
                  </a:lnTo>
                  <a:lnTo>
                    <a:pt x="40492" y="21922"/>
                  </a:lnTo>
                  <a:lnTo>
                    <a:pt x="41395" y="22438"/>
                  </a:lnTo>
                  <a:lnTo>
                    <a:pt x="41524" y="22438"/>
                  </a:lnTo>
                  <a:lnTo>
                    <a:pt x="41782" y="22309"/>
                  </a:lnTo>
                  <a:lnTo>
                    <a:pt x="41782" y="22051"/>
                  </a:lnTo>
                  <a:lnTo>
                    <a:pt x="41653" y="21922"/>
                  </a:lnTo>
                  <a:lnTo>
                    <a:pt x="40750" y="21406"/>
                  </a:lnTo>
                  <a:close/>
                  <a:moveTo>
                    <a:pt x="42427" y="22438"/>
                  </a:moveTo>
                  <a:lnTo>
                    <a:pt x="42169" y="22567"/>
                  </a:lnTo>
                  <a:lnTo>
                    <a:pt x="42169" y="22696"/>
                  </a:lnTo>
                  <a:lnTo>
                    <a:pt x="42298" y="22954"/>
                  </a:lnTo>
                  <a:lnTo>
                    <a:pt x="43200" y="23341"/>
                  </a:lnTo>
                  <a:lnTo>
                    <a:pt x="43329" y="23470"/>
                  </a:lnTo>
                  <a:lnTo>
                    <a:pt x="43587" y="23341"/>
                  </a:lnTo>
                  <a:lnTo>
                    <a:pt x="43587" y="23083"/>
                  </a:lnTo>
                  <a:lnTo>
                    <a:pt x="43458" y="22954"/>
                  </a:lnTo>
                  <a:lnTo>
                    <a:pt x="42556" y="22438"/>
                  </a:lnTo>
                  <a:close/>
                  <a:moveTo>
                    <a:pt x="44232" y="23341"/>
                  </a:moveTo>
                  <a:lnTo>
                    <a:pt x="44103" y="23470"/>
                  </a:lnTo>
                  <a:lnTo>
                    <a:pt x="44103" y="23728"/>
                  </a:lnTo>
                  <a:lnTo>
                    <a:pt x="44232" y="23856"/>
                  </a:lnTo>
                  <a:lnTo>
                    <a:pt x="45135" y="24372"/>
                  </a:lnTo>
                  <a:lnTo>
                    <a:pt x="45264" y="24372"/>
                  </a:lnTo>
                  <a:lnTo>
                    <a:pt x="45393" y="24243"/>
                  </a:lnTo>
                  <a:lnTo>
                    <a:pt x="45521" y="24114"/>
                  </a:lnTo>
                  <a:lnTo>
                    <a:pt x="45393" y="23856"/>
                  </a:lnTo>
                  <a:lnTo>
                    <a:pt x="44361" y="23470"/>
                  </a:lnTo>
                  <a:lnTo>
                    <a:pt x="44232" y="2334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5" name="Google Shape;225;p17"/>
            <p:cNvSpPr/>
            <p:nvPr/>
          </p:nvSpPr>
          <p:spPr>
            <a:xfrm>
              <a:off x="6364875" y="2033800"/>
              <a:ext cx="22575" cy="32250"/>
            </a:xfrm>
            <a:custGeom>
              <a:avLst/>
              <a:gdLst/>
              <a:ahLst/>
              <a:cxnLst/>
              <a:rect l="l" t="t" r="r" b="b"/>
              <a:pathLst>
                <a:path w="903" h="1290" extrusionOk="0">
                  <a:moveTo>
                    <a:pt x="129" y="0"/>
                  </a:moveTo>
                  <a:lnTo>
                    <a:pt x="0" y="129"/>
                  </a:lnTo>
                  <a:lnTo>
                    <a:pt x="0" y="387"/>
                  </a:lnTo>
                  <a:lnTo>
                    <a:pt x="129" y="516"/>
                  </a:lnTo>
                  <a:lnTo>
                    <a:pt x="387" y="645"/>
                  </a:lnTo>
                  <a:lnTo>
                    <a:pt x="387" y="1032"/>
                  </a:lnTo>
                  <a:lnTo>
                    <a:pt x="516" y="1161"/>
                  </a:lnTo>
                  <a:lnTo>
                    <a:pt x="645" y="1290"/>
                  </a:lnTo>
                  <a:lnTo>
                    <a:pt x="903" y="1161"/>
                  </a:lnTo>
                  <a:lnTo>
                    <a:pt x="903" y="1032"/>
                  </a:lnTo>
                  <a:lnTo>
                    <a:pt x="903" y="516"/>
                  </a:lnTo>
                  <a:lnTo>
                    <a:pt x="774" y="258"/>
                  </a:lnTo>
                  <a:lnTo>
                    <a:pt x="387" y="0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6" name="Google Shape;226;p17"/>
            <p:cNvSpPr/>
            <p:nvPr/>
          </p:nvSpPr>
          <p:spPr>
            <a:xfrm>
              <a:off x="6374550" y="2078925"/>
              <a:ext cx="12900" cy="1786050"/>
            </a:xfrm>
            <a:custGeom>
              <a:avLst/>
              <a:gdLst/>
              <a:ahLst/>
              <a:cxnLst/>
              <a:rect l="l" t="t" r="r" b="b"/>
              <a:pathLst>
                <a:path w="516" h="71442" extrusionOk="0">
                  <a:moveTo>
                    <a:pt x="129" y="1"/>
                  </a:moveTo>
                  <a:lnTo>
                    <a:pt x="0" y="259"/>
                  </a:lnTo>
                  <a:lnTo>
                    <a:pt x="0" y="1290"/>
                  </a:lnTo>
                  <a:lnTo>
                    <a:pt x="129" y="1419"/>
                  </a:lnTo>
                  <a:lnTo>
                    <a:pt x="258" y="1548"/>
                  </a:lnTo>
                  <a:lnTo>
                    <a:pt x="516" y="1419"/>
                  </a:lnTo>
                  <a:lnTo>
                    <a:pt x="516" y="1290"/>
                  </a:lnTo>
                  <a:lnTo>
                    <a:pt x="516" y="259"/>
                  </a:lnTo>
                  <a:lnTo>
                    <a:pt x="516" y="1"/>
                  </a:lnTo>
                  <a:close/>
                  <a:moveTo>
                    <a:pt x="129" y="2064"/>
                  </a:move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064"/>
                  </a:lnTo>
                  <a:close/>
                  <a:moveTo>
                    <a:pt x="129" y="4127"/>
                  </a:moveTo>
                  <a:lnTo>
                    <a:pt x="0" y="4385"/>
                  </a:lnTo>
                  <a:lnTo>
                    <a:pt x="0" y="5417"/>
                  </a:lnTo>
                  <a:lnTo>
                    <a:pt x="129" y="5546"/>
                  </a:lnTo>
                  <a:lnTo>
                    <a:pt x="258" y="5675"/>
                  </a:lnTo>
                  <a:lnTo>
                    <a:pt x="516" y="5546"/>
                  </a:lnTo>
                  <a:lnTo>
                    <a:pt x="516" y="5417"/>
                  </a:lnTo>
                  <a:lnTo>
                    <a:pt x="516" y="4385"/>
                  </a:lnTo>
                  <a:lnTo>
                    <a:pt x="516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4"/>
                  </a:moveTo>
                  <a:lnTo>
                    <a:pt x="0" y="8512"/>
                  </a:lnTo>
                  <a:lnTo>
                    <a:pt x="0" y="9543"/>
                  </a:lnTo>
                  <a:lnTo>
                    <a:pt x="129" y="9672"/>
                  </a:lnTo>
                  <a:lnTo>
                    <a:pt x="258" y="9801"/>
                  </a:lnTo>
                  <a:lnTo>
                    <a:pt x="516" y="9672"/>
                  </a:lnTo>
                  <a:lnTo>
                    <a:pt x="516" y="9543"/>
                  </a:lnTo>
                  <a:lnTo>
                    <a:pt x="516" y="8512"/>
                  </a:lnTo>
                  <a:lnTo>
                    <a:pt x="516" y="8254"/>
                  </a:lnTo>
                  <a:close/>
                  <a:moveTo>
                    <a:pt x="129" y="10317"/>
                  </a:moveTo>
                  <a:lnTo>
                    <a:pt x="0" y="10575"/>
                  </a:lnTo>
                  <a:lnTo>
                    <a:pt x="0" y="11606"/>
                  </a:lnTo>
                  <a:lnTo>
                    <a:pt x="129" y="11735"/>
                  </a:lnTo>
                  <a:lnTo>
                    <a:pt x="258" y="11864"/>
                  </a:lnTo>
                  <a:lnTo>
                    <a:pt x="516" y="11735"/>
                  </a:lnTo>
                  <a:lnTo>
                    <a:pt x="516" y="11606"/>
                  </a:lnTo>
                  <a:lnTo>
                    <a:pt x="516" y="10575"/>
                  </a:lnTo>
                  <a:lnTo>
                    <a:pt x="516" y="10317"/>
                  </a:lnTo>
                  <a:close/>
                  <a:moveTo>
                    <a:pt x="129" y="12380"/>
                  </a:moveTo>
                  <a:lnTo>
                    <a:pt x="0" y="12638"/>
                  </a:lnTo>
                  <a:lnTo>
                    <a:pt x="0" y="13670"/>
                  </a:lnTo>
                  <a:lnTo>
                    <a:pt x="129" y="13799"/>
                  </a:lnTo>
                  <a:lnTo>
                    <a:pt x="258" y="13928"/>
                  </a:lnTo>
                  <a:lnTo>
                    <a:pt x="516" y="13799"/>
                  </a:lnTo>
                  <a:lnTo>
                    <a:pt x="516" y="13670"/>
                  </a:lnTo>
                  <a:lnTo>
                    <a:pt x="516" y="12638"/>
                  </a:lnTo>
                  <a:lnTo>
                    <a:pt x="516" y="12380"/>
                  </a:lnTo>
                  <a:close/>
                  <a:moveTo>
                    <a:pt x="129" y="14443"/>
                  </a:moveTo>
                  <a:lnTo>
                    <a:pt x="0" y="14701"/>
                  </a:lnTo>
                  <a:lnTo>
                    <a:pt x="0" y="15733"/>
                  </a:lnTo>
                  <a:lnTo>
                    <a:pt x="129" y="15862"/>
                  </a:lnTo>
                  <a:lnTo>
                    <a:pt x="258" y="15991"/>
                  </a:lnTo>
                  <a:lnTo>
                    <a:pt x="516" y="15862"/>
                  </a:lnTo>
                  <a:lnTo>
                    <a:pt x="516" y="15733"/>
                  </a:lnTo>
                  <a:lnTo>
                    <a:pt x="516" y="14701"/>
                  </a:lnTo>
                  <a:lnTo>
                    <a:pt x="516" y="14443"/>
                  </a:lnTo>
                  <a:close/>
                  <a:moveTo>
                    <a:pt x="258" y="16378"/>
                  </a:moveTo>
                  <a:lnTo>
                    <a:pt x="129" y="16507"/>
                  </a:lnTo>
                  <a:lnTo>
                    <a:pt x="0" y="16636"/>
                  </a:lnTo>
                  <a:lnTo>
                    <a:pt x="0" y="17667"/>
                  </a:lnTo>
                  <a:lnTo>
                    <a:pt x="129" y="17925"/>
                  </a:lnTo>
                  <a:lnTo>
                    <a:pt x="516" y="17925"/>
                  </a:lnTo>
                  <a:lnTo>
                    <a:pt x="516" y="17667"/>
                  </a:lnTo>
                  <a:lnTo>
                    <a:pt x="516" y="16636"/>
                  </a:lnTo>
                  <a:lnTo>
                    <a:pt x="516" y="16507"/>
                  </a:lnTo>
                  <a:lnTo>
                    <a:pt x="258" y="16378"/>
                  </a:lnTo>
                  <a:close/>
                  <a:moveTo>
                    <a:pt x="258" y="18441"/>
                  </a:moveTo>
                  <a:lnTo>
                    <a:pt x="129" y="18570"/>
                  </a:lnTo>
                  <a:lnTo>
                    <a:pt x="0" y="18699"/>
                  </a:lnTo>
                  <a:lnTo>
                    <a:pt x="0" y="19731"/>
                  </a:lnTo>
                  <a:lnTo>
                    <a:pt x="129" y="19988"/>
                  </a:lnTo>
                  <a:lnTo>
                    <a:pt x="516" y="19988"/>
                  </a:lnTo>
                  <a:lnTo>
                    <a:pt x="516" y="19731"/>
                  </a:lnTo>
                  <a:lnTo>
                    <a:pt x="516" y="18699"/>
                  </a:lnTo>
                  <a:lnTo>
                    <a:pt x="516" y="18570"/>
                  </a:lnTo>
                  <a:lnTo>
                    <a:pt x="258" y="18441"/>
                  </a:lnTo>
                  <a:close/>
                  <a:moveTo>
                    <a:pt x="258" y="20504"/>
                  </a:moveTo>
                  <a:lnTo>
                    <a:pt x="129" y="20633"/>
                  </a:lnTo>
                  <a:lnTo>
                    <a:pt x="0" y="20762"/>
                  </a:lnTo>
                  <a:lnTo>
                    <a:pt x="0" y="21794"/>
                  </a:lnTo>
                  <a:lnTo>
                    <a:pt x="129" y="22052"/>
                  </a:lnTo>
                  <a:lnTo>
                    <a:pt x="516" y="22052"/>
                  </a:lnTo>
                  <a:lnTo>
                    <a:pt x="516" y="21794"/>
                  </a:lnTo>
                  <a:lnTo>
                    <a:pt x="516" y="20762"/>
                  </a:lnTo>
                  <a:lnTo>
                    <a:pt x="516" y="20633"/>
                  </a:lnTo>
                  <a:lnTo>
                    <a:pt x="258" y="20504"/>
                  </a:lnTo>
                  <a:close/>
                  <a:moveTo>
                    <a:pt x="258" y="22568"/>
                  </a:moveTo>
                  <a:lnTo>
                    <a:pt x="129" y="22697"/>
                  </a:lnTo>
                  <a:lnTo>
                    <a:pt x="0" y="22825"/>
                  </a:lnTo>
                  <a:lnTo>
                    <a:pt x="0" y="23857"/>
                  </a:lnTo>
                  <a:lnTo>
                    <a:pt x="129" y="24115"/>
                  </a:lnTo>
                  <a:lnTo>
                    <a:pt x="516" y="24115"/>
                  </a:lnTo>
                  <a:lnTo>
                    <a:pt x="516" y="23857"/>
                  </a:lnTo>
                  <a:lnTo>
                    <a:pt x="516" y="22825"/>
                  </a:lnTo>
                  <a:lnTo>
                    <a:pt x="516" y="22697"/>
                  </a:lnTo>
                  <a:lnTo>
                    <a:pt x="258" y="22568"/>
                  </a:lnTo>
                  <a:close/>
                  <a:moveTo>
                    <a:pt x="258" y="24631"/>
                  </a:moveTo>
                  <a:lnTo>
                    <a:pt x="129" y="24760"/>
                  </a:lnTo>
                  <a:lnTo>
                    <a:pt x="0" y="24889"/>
                  </a:lnTo>
                  <a:lnTo>
                    <a:pt x="0" y="25920"/>
                  </a:lnTo>
                  <a:lnTo>
                    <a:pt x="129" y="26178"/>
                  </a:lnTo>
                  <a:lnTo>
                    <a:pt x="516" y="26178"/>
                  </a:lnTo>
                  <a:lnTo>
                    <a:pt x="516" y="25920"/>
                  </a:lnTo>
                  <a:lnTo>
                    <a:pt x="516" y="24889"/>
                  </a:lnTo>
                  <a:lnTo>
                    <a:pt x="516" y="24760"/>
                  </a:lnTo>
                  <a:lnTo>
                    <a:pt x="258" y="24631"/>
                  </a:lnTo>
                  <a:close/>
                  <a:moveTo>
                    <a:pt x="258" y="26694"/>
                  </a:moveTo>
                  <a:lnTo>
                    <a:pt x="129" y="26823"/>
                  </a:lnTo>
                  <a:lnTo>
                    <a:pt x="0" y="26952"/>
                  </a:lnTo>
                  <a:lnTo>
                    <a:pt x="0" y="27984"/>
                  </a:lnTo>
                  <a:lnTo>
                    <a:pt x="129" y="28242"/>
                  </a:lnTo>
                  <a:lnTo>
                    <a:pt x="516" y="28242"/>
                  </a:lnTo>
                  <a:lnTo>
                    <a:pt x="516" y="27984"/>
                  </a:lnTo>
                  <a:lnTo>
                    <a:pt x="516" y="26952"/>
                  </a:lnTo>
                  <a:lnTo>
                    <a:pt x="516" y="26823"/>
                  </a:lnTo>
                  <a:lnTo>
                    <a:pt x="258" y="26694"/>
                  </a:lnTo>
                  <a:close/>
                  <a:moveTo>
                    <a:pt x="258" y="28757"/>
                  </a:moveTo>
                  <a:lnTo>
                    <a:pt x="129" y="28886"/>
                  </a:lnTo>
                  <a:lnTo>
                    <a:pt x="0" y="29015"/>
                  </a:lnTo>
                  <a:lnTo>
                    <a:pt x="0" y="30047"/>
                  </a:lnTo>
                  <a:lnTo>
                    <a:pt x="129" y="30305"/>
                  </a:lnTo>
                  <a:lnTo>
                    <a:pt x="516" y="30305"/>
                  </a:lnTo>
                  <a:lnTo>
                    <a:pt x="516" y="30047"/>
                  </a:lnTo>
                  <a:lnTo>
                    <a:pt x="516" y="29015"/>
                  </a:lnTo>
                  <a:lnTo>
                    <a:pt x="516" y="28886"/>
                  </a:lnTo>
                  <a:lnTo>
                    <a:pt x="258" y="28757"/>
                  </a:lnTo>
                  <a:close/>
                  <a:moveTo>
                    <a:pt x="258" y="30821"/>
                  </a:moveTo>
                  <a:lnTo>
                    <a:pt x="129" y="30950"/>
                  </a:lnTo>
                  <a:lnTo>
                    <a:pt x="0" y="31079"/>
                  </a:lnTo>
                  <a:lnTo>
                    <a:pt x="0" y="32110"/>
                  </a:lnTo>
                  <a:lnTo>
                    <a:pt x="129" y="32368"/>
                  </a:lnTo>
                  <a:lnTo>
                    <a:pt x="516" y="32368"/>
                  </a:lnTo>
                  <a:lnTo>
                    <a:pt x="516" y="32110"/>
                  </a:lnTo>
                  <a:lnTo>
                    <a:pt x="516" y="31079"/>
                  </a:lnTo>
                  <a:lnTo>
                    <a:pt x="516" y="30950"/>
                  </a:lnTo>
                  <a:lnTo>
                    <a:pt x="258" y="30821"/>
                  </a:lnTo>
                  <a:close/>
                  <a:moveTo>
                    <a:pt x="258" y="32884"/>
                  </a:moveTo>
                  <a:lnTo>
                    <a:pt x="129" y="33013"/>
                  </a:lnTo>
                  <a:lnTo>
                    <a:pt x="0" y="33142"/>
                  </a:lnTo>
                  <a:lnTo>
                    <a:pt x="0" y="34173"/>
                  </a:lnTo>
                  <a:lnTo>
                    <a:pt x="129" y="34431"/>
                  </a:lnTo>
                  <a:lnTo>
                    <a:pt x="516" y="34431"/>
                  </a:lnTo>
                  <a:lnTo>
                    <a:pt x="516" y="34173"/>
                  </a:lnTo>
                  <a:lnTo>
                    <a:pt x="516" y="33142"/>
                  </a:lnTo>
                  <a:lnTo>
                    <a:pt x="516" y="33013"/>
                  </a:lnTo>
                  <a:lnTo>
                    <a:pt x="258" y="32884"/>
                  </a:lnTo>
                  <a:close/>
                  <a:moveTo>
                    <a:pt x="258" y="34947"/>
                  </a:moveTo>
                  <a:lnTo>
                    <a:pt x="129" y="35076"/>
                  </a:lnTo>
                  <a:lnTo>
                    <a:pt x="0" y="35205"/>
                  </a:lnTo>
                  <a:lnTo>
                    <a:pt x="0" y="36237"/>
                  </a:lnTo>
                  <a:lnTo>
                    <a:pt x="129" y="36495"/>
                  </a:lnTo>
                  <a:lnTo>
                    <a:pt x="516" y="36495"/>
                  </a:lnTo>
                  <a:lnTo>
                    <a:pt x="516" y="36237"/>
                  </a:lnTo>
                  <a:lnTo>
                    <a:pt x="516" y="35205"/>
                  </a:lnTo>
                  <a:lnTo>
                    <a:pt x="516" y="35076"/>
                  </a:lnTo>
                  <a:lnTo>
                    <a:pt x="258" y="34947"/>
                  </a:lnTo>
                  <a:close/>
                  <a:moveTo>
                    <a:pt x="258" y="37010"/>
                  </a:moveTo>
                  <a:lnTo>
                    <a:pt x="129" y="37139"/>
                  </a:lnTo>
                  <a:lnTo>
                    <a:pt x="0" y="37268"/>
                  </a:lnTo>
                  <a:lnTo>
                    <a:pt x="0" y="38300"/>
                  </a:lnTo>
                  <a:lnTo>
                    <a:pt x="129" y="38558"/>
                  </a:lnTo>
                  <a:lnTo>
                    <a:pt x="516" y="38558"/>
                  </a:lnTo>
                  <a:lnTo>
                    <a:pt x="516" y="38300"/>
                  </a:lnTo>
                  <a:lnTo>
                    <a:pt x="516" y="37268"/>
                  </a:lnTo>
                  <a:lnTo>
                    <a:pt x="516" y="37139"/>
                  </a:lnTo>
                  <a:lnTo>
                    <a:pt x="258" y="37010"/>
                  </a:lnTo>
                  <a:close/>
                  <a:moveTo>
                    <a:pt x="258" y="39074"/>
                  </a:moveTo>
                  <a:lnTo>
                    <a:pt x="129" y="39203"/>
                  </a:lnTo>
                  <a:lnTo>
                    <a:pt x="0" y="39332"/>
                  </a:lnTo>
                  <a:lnTo>
                    <a:pt x="0" y="40363"/>
                  </a:lnTo>
                  <a:lnTo>
                    <a:pt x="129" y="40492"/>
                  </a:lnTo>
                  <a:lnTo>
                    <a:pt x="258" y="40621"/>
                  </a:lnTo>
                  <a:lnTo>
                    <a:pt x="516" y="40492"/>
                  </a:lnTo>
                  <a:lnTo>
                    <a:pt x="516" y="40363"/>
                  </a:lnTo>
                  <a:lnTo>
                    <a:pt x="516" y="39332"/>
                  </a:lnTo>
                  <a:lnTo>
                    <a:pt x="516" y="39203"/>
                  </a:lnTo>
                  <a:lnTo>
                    <a:pt x="258" y="39074"/>
                  </a:lnTo>
                  <a:close/>
                  <a:moveTo>
                    <a:pt x="258" y="41137"/>
                  </a:moveTo>
                  <a:lnTo>
                    <a:pt x="129" y="41266"/>
                  </a:lnTo>
                  <a:lnTo>
                    <a:pt x="0" y="41395"/>
                  </a:lnTo>
                  <a:lnTo>
                    <a:pt x="0" y="42426"/>
                  </a:lnTo>
                  <a:lnTo>
                    <a:pt x="129" y="42555"/>
                  </a:lnTo>
                  <a:lnTo>
                    <a:pt x="258" y="42684"/>
                  </a:lnTo>
                  <a:lnTo>
                    <a:pt x="516" y="42555"/>
                  </a:lnTo>
                  <a:lnTo>
                    <a:pt x="516" y="42426"/>
                  </a:lnTo>
                  <a:lnTo>
                    <a:pt x="516" y="41395"/>
                  </a:lnTo>
                  <a:lnTo>
                    <a:pt x="516" y="41266"/>
                  </a:lnTo>
                  <a:lnTo>
                    <a:pt x="258" y="41137"/>
                  </a:lnTo>
                  <a:close/>
                  <a:moveTo>
                    <a:pt x="258" y="43200"/>
                  </a:moveTo>
                  <a:lnTo>
                    <a:pt x="129" y="43329"/>
                  </a:lnTo>
                  <a:lnTo>
                    <a:pt x="0" y="43458"/>
                  </a:lnTo>
                  <a:lnTo>
                    <a:pt x="0" y="44490"/>
                  </a:lnTo>
                  <a:lnTo>
                    <a:pt x="129" y="44619"/>
                  </a:lnTo>
                  <a:lnTo>
                    <a:pt x="258" y="44748"/>
                  </a:lnTo>
                  <a:lnTo>
                    <a:pt x="516" y="44619"/>
                  </a:lnTo>
                  <a:lnTo>
                    <a:pt x="516" y="44490"/>
                  </a:lnTo>
                  <a:lnTo>
                    <a:pt x="516" y="43458"/>
                  </a:lnTo>
                  <a:lnTo>
                    <a:pt x="516" y="43329"/>
                  </a:lnTo>
                  <a:lnTo>
                    <a:pt x="258" y="43200"/>
                  </a:lnTo>
                  <a:close/>
                  <a:moveTo>
                    <a:pt x="258" y="45263"/>
                  </a:moveTo>
                  <a:lnTo>
                    <a:pt x="129" y="45392"/>
                  </a:lnTo>
                  <a:lnTo>
                    <a:pt x="0" y="45521"/>
                  </a:lnTo>
                  <a:lnTo>
                    <a:pt x="0" y="46553"/>
                  </a:lnTo>
                  <a:lnTo>
                    <a:pt x="129" y="46682"/>
                  </a:lnTo>
                  <a:lnTo>
                    <a:pt x="258" y="46811"/>
                  </a:lnTo>
                  <a:lnTo>
                    <a:pt x="516" y="46682"/>
                  </a:lnTo>
                  <a:lnTo>
                    <a:pt x="516" y="46553"/>
                  </a:lnTo>
                  <a:lnTo>
                    <a:pt x="516" y="45521"/>
                  </a:lnTo>
                  <a:lnTo>
                    <a:pt x="516" y="45392"/>
                  </a:lnTo>
                  <a:lnTo>
                    <a:pt x="258" y="45263"/>
                  </a:lnTo>
                  <a:close/>
                  <a:moveTo>
                    <a:pt x="258" y="47327"/>
                  </a:moveTo>
                  <a:lnTo>
                    <a:pt x="129" y="47456"/>
                  </a:lnTo>
                  <a:lnTo>
                    <a:pt x="0" y="47585"/>
                  </a:lnTo>
                  <a:lnTo>
                    <a:pt x="0" y="48616"/>
                  </a:lnTo>
                  <a:lnTo>
                    <a:pt x="129" y="48745"/>
                  </a:lnTo>
                  <a:lnTo>
                    <a:pt x="258" y="48874"/>
                  </a:lnTo>
                  <a:lnTo>
                    <a:pt x="516" y="48745"/>
                  </a:lnTo>
                  <a:lnTo>
                    <a:pt x="516" y="48616"/>
                  </a:lnTo>
                  <a:lnTo>
                    <a:pt x="516" y="47585"/>
                  </a:lnTo>
                  <a:lnTo>
                    <a:pt x="516" y="47456"/>
                  </a:lnTo>
                  <a:lnTo>
                    <a:pt x="258" y="47327"/>
                  </a:lnTo>
                  <a:close/>
                  <a:moveTo>
                    <a:pt x="129" y="49390"/>
                  </a:moveTo>
                  <a:lnTo>
                    <a:pt x="0" y="49648"/>
                  </a:lnTo>
                  <a:lnTo>
                    <a:pt x="0" y="50680"/>
                  </a:lnTo>
                  <a:lnTo>
                    <a:pt x="129" y="50808"/>
                  </a:lnTo>
                  <a:lnTo>
                    <a:pt x="258" y="50937"/>
                  </a:lnTo>
                  <a:lnTo>
                    <a:pt x="516" y="50808"/>
                  </a:lnTo>
                  <a:lnTo>
                    <a:pt x="516" y="50680"/>
                  </a:lnTo>
                  <a:lnTo>
                    <a:pt x="516" y="49648"/>
                  </a:lnTo>
                  <a:lnTo>
                    <a:pt x="516" y="49390"/>
                  </a:lnTo>
                  <a:close/>
                  <a:moveTo>
                    <a:pt x="129" y="51453"/>
                  </a:moveTo>
                  <a:lnTo>
                    <a:pt x="0" y="51711"/>
                  </a:lnTo>
                  <a:lnTo>
                    <a:pt x="0" y="52743"/>
                  </a:lnTo>
                  <a:lnTo>
                    <a:pt x="129" y="52872"/>
                  </a:lnTo>
                  <a:lnTo>
                    <a:pt x="258" y="53001"/>
                  </a:lnTo>
                  <a:lnTo>
                    <a:pt x="516" y="52872"/>
                  </a:lnTo>
                  <a:lnTo>
                    <a:pt x="516" y="52743"/>
                  </a:lnTo>
                  <a:lnTo>
                    <a:pt x="516" y="51711"/>
                  </a:lnTo>
                  <a:lnTo>
                    <a:pt x="516" y="51453"/>
                  </a:lnTo>
                  <a:close/>
                  <a:moveTo>
                    <a:pt x="129" y="53517"/>
                  </a:moveTo>
                  <a:lnTo>
                    <a:pt x="0" y="53774"/>
                  </a:lnTo>
                  <a:lnTo>
                    <a:pt x="0" y="54806"/>
                  </a:lnTo>
                  <a:lnTo>
                    <a:pt x="129" y="54935"/>
                  </a:lnTo>
                  <a:lnTo>
                    <a:pt x="258" y="55064"/>
                  </a:lnTo>
                  <a:lnTo>
                    <a:pt x="516" y="54935"/>
                  </a:lnTo>
                  <a:lnTo>
                    <a:pt x="516" y="54806"/>
                  </a:lnTo>
                  <a:lnTo>
                    <a:pt x="516" y="53774"/>
                  </a:lnTo>
                  <a:lnTo>
                    <a:pt x="516" y="53517"/>
                  </a:lnTo>
                  <a:close/>
                  <a:moveTo>
                    <a:pt x="129" y="55580"/>
                  </a:moveTo>
                  <a:lnTo>
                    <a:pt x="0" y="55838"/>
                  </a:lnTo>
                  <a:lnTo>
                    <a:pt x="0" y="56869"/>
                  </a:lnTo>
                  <a:lnTo>
                    <a:pt x="129" y="56998"/>
                  </a:lnTo>
                  <a:lnTo>
                    <a:pt x="258" y="57127"/>
                  </a:lnTo>
                  <a:lnTo>
                    <a:pt x="516" y="56998"/>
                  </a:lnTo>
                  <a:lnTo>
                    <a:pt x="516" y="56869"/>
                  </a:lnTo>
                  <a:lnTo>
                    <a:pt x="516" y="55838"/>
                  </a:lnTo>
                  <a:lnTo>
                    <a:pt x="516" y="55580"/>
                  </a:lnTo>
                  <a:close/>
                  <a:moveTo>
                    <a:pt x="129" y="57643"/>
                  </a:moveTo>
                  <a:lnTo>
                    <a:pt x="0" y="57901"/>
                  </a:lnTo>
                  <a:lnTo>
                    <a:pt x="0" y="58933"/>
                  </a:lnTo>
                  <a:lnTo>
                    <a:pt x="129" y="59062"/>
                  </a:lnTo>
                  <a:lnTo>
                    <a:pt x="258" y="59190"/>
                  </a:lnTo>
                  <a:lnTo>
                    <a:pt x="516" y="59062"/>
                  </a:lnTo>
                  <a:lnTo>
                    <a:pt x="516" y="58933"/>
                  </a:lnTo>
                  <a:lnTo>
                    <a:pt x="516" y="57901"/>
                  </a:lnTo>
                  <a:lnTo>
                    <a:pt x="516" y="57643"/>
                  </a:lnTo>
                  <a:close/>
                  <a:moveTo>
                    <a:pt x="129" y="59706"/>
                  </a:moveTo>
                  <a:lnTo>
                    <a:pt x="0" y="59964"/>
                  </a:lnTo>
                  <a:lnTo>
                    <a:pt x="0" y="60996"/>
                  </a:lnTo>
                  <a:lnTo>
                    <a:pt x="129" y="61125"/>
                  </a:lnTo>
                  <a:lnTo>
                    <a:pt x="258" y="61254"/>
                  </a:lnTo>
                  <a:lnTo>
                    <a:pt x="516" y="61125"/>
                  </a:lnTo>
                  <a:lnTo>
                    <a:pt x="516" y="60996"/>
                  </a:lnTo>
                  <a:lnTo>
                    <a:pt x="516" y="59964"/>
                  </a:lnTo>
                  <a:lnTo>
                    <a:pt x="516" y="59706"/>
                  </a:lnTo>
                  <a:close/>
                  <a:moveTo>
                    <a:pt x="129" y="61770"/>
                  </a:moveTo>
                  <a:lnTo>
                    <a:pt x="0" y="62027"/>
                  </a:lnTo>
                  <a:lnTo>
                    <a:pt x="0" y="63059"/>
                  </a:lnTo>
                  <a:lnTo>
                    <a:pt x="129" y="63188"/>
                  </a:lnTo>
                  <a:lnTo>
                    <a:pt x="258" y="63317"/>
                  </a:lnTo>
                  <a:lnTo>
                    <a:pt x="516" y="63188"/>
                  </a:lnTo>
                  <a:lnTo>
                    <a:pt x="516" y="63059"/>
                  </a:lnTo>
                  <a:lnTo>
                    <a:pt x="516" y="62027"/>
                  </a:lnTo>
                  <a:lnTo>
                    <a:pt x="516" y="61770"/>
                  </a:lnTo>
                  <a:close/>
                  <a:moveTo>
                    <a:pt x="129" y="63833"/>
                  </a:moveTo>
                  <a:lnTo>
                    <a:pt x="0" y="64091"/>
                  </a:lnTo>
                  <a:lnTo>
                    <a:pt x="0" y="65122"/>
                  </a:lnTo>
                  <a:lnTo>
                    <a:pt x="129" y="65251"/>
                  </a:lnTo>
                  <a:lnTo>
                    <a:pt x="258" y="65380"/>
                  </a:lnTo>
                  <a:lnTo>
                    <a:pt x="516" y="65251"/>
                  </a:lnTo>
                  <a:lnTo>
                    <a:pt x="516" y="65122"/>
                  </a:lnTo>
                  <a:lnTo>
                    <a:pt x="516" y="64091"/>
                  </a:lnTo>
                  <a:lnTo>
                    <a:pt x="516" y="63833"/>
                  </a:lnTo>
                  <a:close/>
                  <a:moveTo>
                    <a:pt x="129" y="65896"/>
                  </a:moveTo>
                  <a:lnTo>
                    <a:pt x="0" y="66154"/>
                  </a:lnTo>
                  <a:lnTo>
                    <a:pt x="0" y="67186"/>
                  </a:lnTo>
                  <a:lnTo>
                    <a:pt x="129" y="67315"/>
                  </a:lnTo>
                  <a:lnTo>
                    <a:pt x="258" y="67444"/>
                  </a:lnTo>
                  <a:lnTo>
                    <a:pt x="516" y="67315"/>
                  </a:lnTo>
                  <a:lnTo>
                    <a:pt x="516" y="67186"/>
                  </a:lnTo>
                  <a:lnTo>
                    <a:pt x="516" y="66154"/>
                  </a:lnTo>
                  <a:lnTo>
                    <a:pt x="516" y="65896"/>
                  </a:lnTo>
                  <a:close/>
                  <a:moveTo>
                    <a:pt x="129" y="67959"/>
                  </a:moveTo>
                  <a:lnTo>
                    <a:pt x="0" y="68217"/>
                  </a:lnTo>
                  <a:lnTo>
                    <a:pt x="0" y="69249"/>
                  </a:lnTo>
                  <a:lnTo>
                    <a:pt x="129" y="69378"/>
                  </a:lnTo>
                  <a:lnTo>
                    <a:pt x="258" y="69507"/>
                  </a:lnTo>
                  <a:lnTo>
                    <a:pt x="516" y="69378"/>
                  </a:lnTo>
                  <a:lnTo>
                    <a:pt x="516" y="69249"/>
                  </a:lnTo>
                  <a:lnTo>
                    <a:pt x="516" y="68217"/>
                  </a:lnTo>
                  <a:lnTo>
                    <a:pt x="516" y="67959"/>
                  </a:lnTo>
                  <a:close/>
                  <a:moveTo>
                    <a:pt x="258" y="69894"/>
                  </a:moveTo>
                  <a:lnTo>
                    <a:pt x="129" y="70023"/>
                  </a:lnTo>
                  <a:lnTo>
                    <a:pt x="0" y="70152"/>
                  </a:lnTo>
                  <a:lnTo>
                    <a:pt x="0" y="71183"/>
                  </a:lnTo>
                  <a:lnTo>
                    <a:pt x="129" y="71441"/>
                  </a:lnTo>
                  <a:lnTo>
                    <a:pt x="516" y="71441"/>
                  </a:lnTo>
                  <a:lnTo>
                    <a:pt x="516" y="71183"/>
                  </a:lnTo>
                  <a:lnTo>
                    <a:pt x="516" y="70152"/>
                  </a:lnTo>
                  <a:lnTo>
                    <a:pt x="516" y="70023"/>
                  </a:lnTo>
                  <a:lnTo>
                    <a:pt x="258" y="69894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7" name="Google Shape;227;p17"/>
            <p:cNvSpPr/>
            <p:nvPr/>
          </p:nvSpPr>
          <p:spPr>
            <a:xfrm>
              <a:off x="6374550" y="3877825"/>
              <a:ext cx="12900" cy="25825"/>
            </a:xfrm>
            <a:custGeom>
              <a:avLst/>
              <a:gdLst/>
              <a:ahLst/>
              <a:cxnLst/>
              <a:rect l="l" t="t" r="r" b="b"/>
              <a:pathLst>
                <a:path w="516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8" name="Google Shape;228;p17"/>
            <p:cNvSpPr/>
            <p:nvPr/>
          </p:nvSpPr>
          <p:spPr>
            <a:xfrm>
              <a:off x="1477525" y="1640475"/>
              <a:ext cx="12925" cy="25825"/>
            </a:xfrm>
            <a:custGeom>
              <a:avLst/>
              <a:gdLst/>
              <a:ahLst/>
              <a:cxnLst/>
              <a:rect l="l" t="t" r="r" b="b"/>
              <a:pathLst>
                <a:path w="517" h="1033" extrusionOk="0">
                  <a:moveTo>
                    <a:pt x="258" y="1"/>
                  </a:moveTo>
                  <a:lnTo>
                    <a:pt x="129" y="130"/>
                  </a:lnTo>
                  <a:lnTo>
                    <a:pt x="0" y="259"/>
                  </a:lnTo>
                  <a:lnTo>
                    <a:pt x="0" y="775"/>
                  </a:lnTo>
                  <a:lnTo>
                    <a:pt x="129" y="1033"/>
                  </a:lnTo>
                  <a:lnTo>
                    <a:pt x="516" y="1033"/>
                  </a:lnTo>
                  <a:lnTo>
                    <a:pt x="516" y="775"/>
                  </a:lnTo>
                  <a:lnTo>
                    <a:pt x="516" y="259"/>
                  </a:lnTo>
                  <a:lnTo>
                    <a:pt x="516" y="130"/>
                  </a:lnTo>
                  <a:lnTo>
                    <a:pt x="258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29" name="Google Shape;229;p17"/>
            <p:cNvSpPr/>
            <p:nvPr/>
          </p:nvSpPr>
          <p:spPr>
            <a:xfrm>
              <a:off x="1477525" y="773275"/>
              <a:ext cx="12925" cy="854350"/>
            </a:xfrm>
            <a:custGeom>
              <a:avLst/>
              <a:gdLst/>
              <a:ahLst/>
              <a:cxnLst/>
              <a:rect l="l" t="t" r="r" b="b"/>
              <a:pathLst>
                <a:path w="517" h="34174" extrusionOk="0">
                  <a:moveTo>
                    <a:pt x="258" y="0"/>
                  </a:moveTo>
                  <a:lnTo>
                    <a:pt x="129" y="129"/>
                  </a:lnTo>
                  <a:lnTo>
                    <a:pt x="0" y="258"/>
                  </a:lnTo>
                  <a:lnTo>
                    <a:pt x="0" y="1290"/>
                  </a:lnTo>
                  <a:lnTo>
                    <a:pt x="129" y="1548"/>
                  </a:lnTo>
                  <a:lnTo>
                    <a:pt x="516" y="1548"/>
                  </a:lnTo>
                  <a:lnTo>
                    <a:pt x="516" y="1290"/>
                  </a:lnTo>
                  <a:lnTo>
                    <a:pt x="516" y="258"/>
                  </a:lnTo>
                  <a:lnTo>
                    <a:pt x="516" y="129"/>
                  </a:lnTo>
                  <a:lnTo>
                    <a:pt x="258" y="0"/>
                  </a:lnTo>
                  <a:close/>
                  <a:moveTo>
                    <a:pt x="258" y="2064"/>
                  </a:moveTo>
                  <a:lnTo>
                    <a:pt x="129" y="2193"/>
                  </a:lnTo>
                  <a:lnTo>
                    <a:pt x="0" y="2322"/>
                  </a:lnTo>
                  <a:lnTo>
                    <a:pt x="0" y="3353"/>
                  </a:lnTo>
                  <a:lnTo>
                    <a:pt x="129" y="3482"/>
                  </a:lnTo>
                  <a:lnTo>
                    <a:pt x="258" y="3611"/>
                  </a:lnTo>
                  <a:lnTo>
                    <a:pt x="516" y="3482"/>
                  </a:lnTo>
                  <a:lnTo>
                    <a:pt x="516" y="3353"/>
                  </a:lnTo>
                  <a:lnTo>
                    <a:pt x="516" y="2322"/>
                  </a:lnTo>
                  <a:lnTo>
                    <a:pt x="516" y="2193"/>
                  </a:lnTo>
                  <a:lnTo>
                    <a:pt x="258" y="2064"/>
                  </a:lnTo>
                  <a:close/>
                  <a:moveTo>
                    <a:pt x="258" y="4127"/>
                  </a:moveTo>
                  <a:lnTo>
                    <a:pt x="129" y="4256"/>
                  </a:lnTo>
                  <a:lnTo>
                    <a:pt x="0" y="4385"/>
                  </a:lnTo>
                  <a:lnTo>
                    <a:pt x="0" y="5416"/>
                  </a:lnTo>
                  <a:lnTo>
                    <a:pt x="129" y="5545"/>
                  </a:lnTo>
                  <a:lnTo>
                    <a:pt x="258" y="5674"/>
                  </a:lnTo>
                  <a:lnTo>
                    <a:pt x="516" y="5545"/>
                  </a:lnTo>
                  <a:lnTo>
                    <a:pt x="516" y="5416"/>
                  </a:lnTo>
                  <a:lnTo>
                    <a:pt x="516" y="4385"/>
                  </a:lnTo>
                  <a:lnTo>
                    <a:pt x="516" y="4256"/>
                  </a:lnTo>
                  <a:lnTo>
                    <a:pt x="258" y="4127"/>
                  </a:lnTo>
                  <a:close/>
                  <a:moveTo>
                    <a:pt x="129" y="6190"/>
                  </a:moveTo>
                  <a:lnTo>
                    <a:pt x="0" y="6448"/>
                  </a:lnTo>
                  <a:lnTo>
                    <a:pt x="0" y="7480"/>
                  </a:lnTo>
                  <a:lnTo>
                    <a:pt x="129" y="7609"/>
                  </a:lnTo>
                  <a:lnTo>
                    <a:pt x="258" y="7738"/>
                  </a:lnTo>
                  <a:lnTo>
                    <a:pt x="516" y="7609"/>
                  </a:lnTo>
                  <a:lnTo>
                    <a:pt x="516" y="7480"/>
                  </a:lnTo>
                  <a:lnTo>
                    <a:pt x="516" y="6448"/>
                  </a:lnTo>
                  <a:lnTo>
                    <a:pt x="516" y="6190"/>
                  </a:lnTo>
                  <a:close/>
                  <a:moveTo>
                    <a:pt x="129" y="8253"/>
                  </a:moveTo>
                  <a:lnTo>
                    <a:pt x="0" y="8511"/>
                  </a:lnTo>
                  <a:lnTo>
                    <a:pt x="0" y="9414"/>
                  </a:lnTo>
                  <a:lnTo>
                    <a:pt x="129" y="9672"/>
                  </a:lnTo>
                  <a:lnTo>
                    <a:pt x="516" y="9672"/>
                  </a:lnTo>
                  <a:lnTo>
                    <a:pt x="516" y="9414"/>
                  </a:lnTo>
                  <a:lnTo>
                    <a:pt x="516" y="8511"/>
                  </a:lnTo>
                  <a:lnTo>
                    <a:pt x="516" y="8253"/>
                  </a:lnTo>
                  <a:close/>
                  <a:moveTo>
                    <a:pt x="258" y="10188"/>
                  </a:moveTo>
                  <a:lnTo>
                    <a:pt x="129" y="10317"/>
                  </a:lnTo>
                  <a:lnTo>
                    <a:pt x="0" y="10446"/>
                  </a:lnTo>
                  <a:lnTo>
                    <a:pt x="0" y="11477"/>
                  </a:lnTo>
                  <a:lnTo>
                    <a:pt x="129" y="11735"/>
                  </a:lnTo>
                  <a:lnTo>
                    <a:pt x="516" y="11735"/>
                  </a:lnTo>
                  <a:lnTo>
                    <a:pt x="516" y="11477"/>
                  </a:lnTo>
                  <a:lnTo>
                    <a:pt x="516" y="10446"/>
                  </a:lnTo>
                  <a:lnTo>
                    <a:pt x="516" y="10317"/>
                  </a:lnTo>
                  <a:lnTo>
                    <a:pt x="258" y="10188"/>
                  </a:lnTo>
                  <a:close/>
                  <a:moveTo>
                    <a:pt x="258" y="12251"/>
                  </a:moveTo>
                  <a:lnTo>
                    <a:pt x="129" y="12380"/>
                  </a:lnTo>
                  <a:lnTo>
                    <a:pt x="0" y="12509"/>
                  </a:lnTo>
                  <a:lnTo>
                    <a:pt x="0" y="13540"/>
                  </a:lnTo>
                  <a:lnTo>
                    <a:pt x="129" y="13798"/>
                  </a:lnTo>
                  <a:lnTo>
                    <a:pt x="516" y="13798"/>
                  </a:lnTo>
                  <a:lnTo>
                    <a:pt x="516" y="13540"/>
                  </a:lnTo>
                  <a:lnTo>
                    <a:pt x="516" y="12509"/>
                  </a:lnTo>
                  <a:lnTo>
                    <a:pt x="516" y="12380"/>
                  </a:lnTo>
                  <a:lnTo>
                    <a:pt x="258" y="12251"/>
                  </a:lnTo>
                  <a:close/>
                  <a:moveTo>
                    <a:pt x="258" y="14314"/>
                  </a:moveTo>
                  <a:lnTo>
                    <a:pt x="129" y="14443"/>
                  </a:lnTo>
                  <a:lnTo>
                    <a:pt x="0" y="14572"/>
                  </a:lnTo>
                  <a:lnTo>
                    <a:pt x="0" y="15604"/>
                  </a:lnTo>
                  <a:lnTo>
                    <a:pt x="129" y="15733"/>
                  </a:lnTo>
                  <a:lnTo>
                    <a:pt x="258" y="15862"/>
                  </a:lnTo>
                  <a:lnTo>
                    <a:pt x="516" y="15733"/>
                  </a:lnTo>
                  <a:lnTo>
                    <a:pt x="516" y="15604"/>
                  </a:lnTo>
                  <a:lnTo>
                    <a:pt x="516" y="14572"/>
                  </a:lnTo>
                  <a:lnTo>
                    <a:pt x="516" y="14443"/>
                  </a:lnTo>
                  <a:lnTo>
                    <a:pt x="258" y="14314"/>
                  </a:lnTo>
                  <a:close/>
                  <a:moveTo>
                    <a:pt x="129" y="16377"/>
                  </a:moveTo>
                  <a:lnTo>
                    <a:pt x="0" y="16635"/>
                  </a:lnTo>
                  <a:lnTo>
                    <a:pt x="0" y="17667"/>
                  </a:lnTo>
                  <a:lnTo>
                    <a:pt x="129" y="17796"/>
                  </a:lnTo>
                  <a:lnTo>
                    <a:pt x="258" y="17925"/>
                  </a:lnTo>
                  <a:lnTo>
                    <a:pt x="516" y="17796"/>
                  </a:lnTo>
                  <a:lnTo>
                    <a:pt x="516" y="17667"/>
                  </a:lnTo>
                  <a:lnTo>
                    <a:pt x="516" y="16635"/>
                  </a:lnTo>
                  <a:lnTo>
                    <a:pt x="516" y="16377"/>
                  </a:lnTo>
                  <a:close/>
                  <a:moveTo>
                    <a:pt x="129" y="18441"/>
                  </a:moveTo>
                  <a:lnTo>
                    <a:pt x="0" y="18699"/>
                  </a:lnTo>
                  <a:lnTo>
                    <a:pt x="0" y="19730"/>
                  </a:lnTo>
                  <a:lnTo>
                    <a:pt x="129" y="19859"/>
                  </a:lnTo>
                  <a:lnTo>
                    <a:pt x="258" y="19988"/>
                  </a:lnTo>
                  <a:lnTo>
                    <a:pt x="516" y="19859"/>
                  </a:lnTo>
                  <a:lnTo>
                    <a:pt x="516" y="19730"/>
                  </a:lnTo>
                  <a:lnTo>
                    <a:pt x="516" y="18699"/>
                  </a:lnTo>
                  <a:lnTo>
                    <a:pt x="516" y="18441"/>
                  </a:lnTo>
                  <a:close/>
                  <a:moveTo>
                    <a:pt x="258" y="20375"/>
                  </a:moveTo>
                  <a:lnTo>
                    <a:pt x="129" y="20504"/>
                  </a:lnTo>
                  <a:lnTo>
                    <a:pt x="0" y="20633"/>
                  </a:lnTo>
                  <a:lnTo>
                    <a:pt x="0" y="21665"/>
                  </a:lnTo>
                  <a:lnTo>
                    <a:pt x="129" y="21922"/>
                  </a:lnTo>
                  <a:lnTo>
                    <a:pt x="516" y="21922"/>
                  </a:lnTo>
                  <a:lnTo>
                    <a:pt x="516" y="21665"/>
                  </a:lnTo>
                  <a:lnTo>
                    <a:pt x="516" y="20633"/>
                  </a:lnTo>
                  <a:lnTo>
                    <a:pt x="516" y="20504"/>
                  </a:lnTo>
                  <a:lnTo>
                    <a:pt x="258" y="20375"/>
                  </a:lnTo>
                  <a:close/>
                  <a:moveTo>
                    <a:pt x="258" y="22438"/>
                  </a:moveTo>
                  <a:lnTo>
                    <a:pt x="129" y="22567"/>
                  </a:lnTo>
                  <a:lnTo>
                    <a:pt x="0" y="22696"/>
                  </a:lnTo>
                  <a:lnTo>
                    <a:pt x="0" y="23728"/>
                  </a:lnTo>
                  <a:lnTo>
                    <a:pt x="129" y="23986"/>
                  </a:lnTo>
                  <a:lnTo>
                    <a:pt x="516" y="23986"/>
                  </a:lnTo>
                  <a:lnTo>
                    <a:pt x="516" y="23728"/>
                  </a:lnTo>
                  <a:lnTo>
                    <a:pt x="516" y="22696"/>
                  </a:lnTo>
                  <a:lnTo>
                    <a:pt x="516" y="22567"/>
                  </a:lnTo>
                  <a:lnTo>
                    <a:pt x="258" y="22438"/>
                  </a:lnTo>
                  <a:close/>
                  <a:moveTo>
                    <a:pt x="258" y="24502"/>
                  </a:moveTo>
                  <a:lnTo>
                    <a:pt x="129" y="24631"/>
                  </a:lnTo>
                  <a:lnTo>
                    <a:pt x="0" y="24759"/>
                  </a:lnTo>
                  <a:lnTo>
                    <a:pt x="0" y="25791"/>
                  </a:lnTo>
                  <a:lnTo>
                    <a:pt x="129" y="25920"/>
                  </a:lnTo>
                  <a:lnTo>
                    <a:pt x="258" y="26049"/>
                  </a:lnTo>
                  <a:lnTo>
                    <a:pt x="516" y="25920"/>
                  </a:lnTo>
                  <a:lnTo>
                    <a:pt x="516" y="25791"/>
                  </a:lnTo>
                  <a:lnTo>
                    <a:pt x="516" y="24759"/>
                  </a:lnTo>
                  <a:lnTo>
                    <a:pt x="516" y="24631"/>
                  </a:lnTo>
                  <a:lnTo>
                    <a:pt x="258" y="24502"/>
                  </a:lnTo>
                  <a:close/>
                  <a:moveTo>
                    <a:pt x="129" y="26565"/>
                  </a:moveTo>
                  <a:lnTo>
                    <a:pt x="0" y="26823"/>
                  </a:lnTo>
                  <a:lnTo>
                    <a:pt x="0" y="27854"/>
                  </a:lnTo>
                  <a:lnTo>
                    <a:pt x="129" y="27983"/>
                  </a:lnTo>
                  <a:lnTo>
                    <a:pt x="258" y="28112"/>
                  </a:lnTo>
                  <a:lnTo>
                    <a:pt x="516" y="27983"/>
                  </a:lnTo>
                  <a:lnTo>
                    <a:pt x="516" y="27854"/>
                  </a:lnTo>
                  <a:lnTo>
                    <a:pt x="516" y="26823"/>
                  </a:lnTo>
                  <a:lnTo>
                    <a:pt x="516" y="26565"/>
                  </a:lnTo>
                  <a:close/>
                  <a:moveTo>
                    <a:pt x="129" y="28628"/>
                  </a:moveTo>
                  <a:lnTo>
                    <a:pt x="0" y="28886"/>
                  </a:lnTo>
                  <a:lnTo>
                    <a:pt x="0" y="29918"/>
                  </a:lnTo>
                  <a:lnTo>
                    <a:pt x="129" y="30047"/>
                  </a:lnTo>
                  <a:lnTo>
                    <a:pt x="258" y="30176"/>
                  </a:lnTo>
                  <a:lnTo>
                    <a:pt x="516" y="30047"/>
                  </a:lnTo>
                  <a:lnTo>
                    <a:pt x="516" y="29918"/>
                  </a:lnTo>
                  <a:lnTo>
                    <a:pt x="516" y="28886"/>
                  </a:lnTo>
                  <a:lnTo>
                    <a:pt x="516" y="28628"/>
                  </a:lnTo>
                  <a:close/>
                  <a:moveTo>
                    <a:pt x="258" y="30562"/>
                  </a:moveTo>
                  <a:lnTo>
                    <a:pt x="129" y="30691"/>
                  </a:lnTo>
                  <a:lnTo>
                    <a:pt x="0" y="30820"/>
                  </a:lnTo>
                  <a:lnTo>
                    <a:pt x="0" y="31852"/>
                  </a:lnTo>
                  <a:lnTo>
                    <a:pt x="129" y="32110"/>
                  </a:lnTo>
                  <a:lnTo>
                    <a:pt x="516" y="32110"/>
                  </a:lnTo>
                  <a:lnTo>
                    <a:pt x="516" y="31852"/>
                  </a:lnTo>
                  <a:lnTo>
                    <a:pt x="516" y="30820"/>
                  </a:lnTo>
                  <a:lnTo>
                    <a:pt x="516" y="30691"/>
                  </a:lnTo>
                  <a:lnTo>
                    <a:pt x="258" y="30562"/>
                  </a:lnTo>
                  <a:close/>
                  <a:moveTo>
                    <a:pt x="258" y="32626"/>
                  </a:moveTo>
                  <a:lnTo>
                    <a:pt x="129" y="32755"/>
                  </a:lnTo>
                  <a:lnTo>
                    <a:pt x="0" y="32884"/>
                  </a:lnTo>
                  <a:lnTo>
                    <a:pt x="0" y="33915"/>
                  </a:lnTo>
                  <a:lnTo>
                    <a:pt x="129" y="34173"/>
                  </a:lnTo>
                  <a:lnTo>
                    <a:pt x="516" y="34173"/>
                  </a:lnTo>
                  <a:lnTo>
                    <a:pt x="516" y="33915"/>
                  </a:lnTo>
                  <a:lnTo>
                    <a:pt x="516" y="32884"/>
                  </a:lnTo>
                  <a:lnTo>
                    <a:pt x="516" y="32755"/>
                  </a:lnTo>
                  <a:lnTo>
                    <a:pt x="258" y="32626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0" name="Google Shape;230;p17"/>
            <p:cNvSpPr/>
            <p:nvPr/>
          </p:nvSpPr>
          <p:spPr>
            <a:xfrm>
              <a:off x="1477525" y="731350"/>
              <a:ext cx="25825" cy="29050"/>
            </a:xfrm>
            <a:custGeom>
              <a:avLst/>
              <a:gdLst/>
              <a:ahLst/>
              <a:cxnLst/>
              <a:rect l="l" t="t" r="r" b="b"/>
              <a:pathLst>
                <a:path w="1033" h="1162" extrusionOk="0">
                  <a:moveTo>
                    <a:pt x="645" y="1"/>
                  </a:moveTo>
                  <a:lnTo>
                    <a:pt x="129" y="259"/>
                  </a:lnTo>
                  <a:lnTo>
                    <a:pt x="0" y="388"/>
                  </a:lnTo>
                  <a:lnTo>
                    <a:pt x="0" y="904"/>
                  </a:lnTo>
                  <a:lnTo>
                    <a:pt x="129" y="1162"/>
                  </a:lnTo>
                  <a:lnTo>
                    <a:pt x="516" y="1162"/>
                  </a:lnTo>
                  <a:lnTo>
                    <a:pt x="516" y="904"/>
                  </a:lnTo>
                  <a:lnTo>
                    <a:pt x="516" y="646"/>
                  </a:lnTo>
                  <a:lnTo>
                    <a:pt x="903" y="388"/>
                  </a:lnTo>
                  <a:lnTo>
                    <a:pt x="1032" y="259"/>
                  </a:lnTo>
                  <a:lnTo>
                    <a:pt x="1032" y="130"/>
                  </a:lnTo>
                  <a:lnTo>
                    <a:pt x="774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1" name="Google Shape;231;p17"/>
            <p:cNvSpPr/>
            <p:nvPr/>
          </p:nvSpPr>
          <p:spPr>
            <a:xfrm>
              <a:off x="1512975" y="547600"/>
              <a:ext cx="338550" cy="183775"/>
            </a:xfrm>
            <a:custGeom>
              <a:avLst/>
              <a:gdLst/>
              <a:ahLst/>
              <a:cxnLst/>
              <a:rect l="l" t="t" r="r" b="b"/>
              <a:pathLst>
                <a:path w="13542" h="7351" extrusionOk="0">
                  <a:moveTo>
                    <a:pt x="13154" y="1"/>
                  </a:moveTo>
                  <a:lnTo>
                    <a:pt x="12381" y="516"/>
                  </a:lnTo>
                  <a:lnTo>
                    <a:pt x="12252" y="645"/>
                  </a:lnTo>
                  <a:lnTo>
                    <a:pt x="12252" y="774"/>
                  </a:lnTo>
                  <a:lnTo>
                    <a:pt x="12381" y="1032"/>
                  </a:lnTo>
                  <a:lnTo>
                    <a:pt x="12509" y="903"/>
                  </a:lnTo>
                  <a:lnTo>
                    <a:pt x="13412" y="516"/>
                  </a:lnTo>
                  <a:lnTo>
                    <a:pt x="13541" y="387"/>
                  </a:lnTo>
                  <a:lnTo>
                    <a:pt x="13541" y="130"/>
                  </a:lnTo>
                  <a:lnTo>
                    <a:pt x="13412" y="1"/>
                  </a:lnTo>
                  <a:close/>
                  <a:moveTo>
                    <a:pt x="11478" y="903"/>
                  </a:moveTo>
                  <a:lnTo>
                    <a:pt x="10575" y="1419"/>
                  </a:lnTo>
                  <a:lnTo>
                    <a:pt x="10446" y="1548"/>
                  </a:lnTo>
                  <a:lnTo>
                    <a:pt x="10446" y="1806"/>
                  </a:lnTo>
                  <a:lnTo>
                    <a:pt x="10704" y="1935"/>
                  </a:lnTo>
                  <a:lnTo>
                    <a:pt x="10833" y="1806"/>
                  </a:lnTo>
                  <a:lnTo>
                    <a:pt x="11736" y="1419"/>
                  </a:lnTo>
                  <a:lnTo>
                    <a:pt x="11865" y="1290"/>
                  </a:lnTo>
                  <a:lnTo>
                    <a:pt x="11736" y="1032"/>
                  </a:lnTo>
                  <a:lnTo>
                    <a:pt x="11607" y="903"/>
                  </a:lnTo>
                  <a:close/>
                  <a:moveTo>
                    <a:pt x="9673" y="1806"/>
                  </a:moveTo>
                  <a:lnTo>
                    <a:pt x="8770" y="2322"/>
                  </a:lnTo>
                  <a:lnTo>
                    <a:pt x="8641" y="2451"/>
                  </a:lnTo>
                  <a:lnTo>
                    <a:pt x="8770" y="2709"/>
                  </a:lnTo>
                  <a:lnTo>
                    <a:pt x="8899" y="2838"/>
                  </a:lnTo>
                  <a:lnTo>
                    <a:pt x="9028" y="2709"/>
                  </a:lnTo>
                  <a:lnTo>
                    <a:pt x="9930" y="2322"/>
                  </a:lnTo>
                  <a:lnTo>
                    <a:pt x="10059" y="2193"/>
                  </a:lnTo>
                  <a:lnTo>
                    <a:pt x="10059" y="1935"/>
                  </a:lnTo>
                  <a:lnTo>
                    <a:pt x="9930" y="1806"/>
                  </a:lnTo>
                  <a:close/>
                  <a:moveTo>
                    <a:pt x="7996" y="2709"/>
                  </a:moveTo>
                  <a:lnTo>
                    <a:pt x="7093" y="3224"/>
                  </a:lnTo>
                  <a:lnTo>
                    <a:pt x="6964" y="3353"/>
                  </a:lnTo>
                  <a:lnTo>
                    <a:pt x="6964" y="3611"/>
                  </a:lnTo>
                  <a:lnTo>
                    <a:pt x="7222" y="3740"/>
                  </a:lnTo>
                  <a:lnTo>
                    <a:pt x="7351" y="3740"/>
                  </a:lnTo>
                  <a:lnTo>
                    <a:pt x="8125" y="3224"/>
                  </a:lnTo>
                  <a:lnTo>
                    <a:pt x="8254" y="3095"/>
                  </a:lnTo>
                  <a:lnTo>
                    <a:pt x="8254" y="2838"/>
                  </a:lnTo>
                  <a:lnTo>
                    <a:pt x="8125" y="2709"/>
                  </a:lnTo>
                  <a:close/>
                  <a:moveTo>
                    <a:pt x="6449" y="3611"/>
                  </a:moveTo>
                  <a:lnTo>
                    <a:pt x="6191" y="3740"/>
                  </a:lnTo>
                  <a:lnTo>
                    <a:pt x="5288" y="4127"/>
                  </a:lnTo>
                  <a:lnTo>
                    <a:pt x="5159" y="4256"/>
                  </a:lnTo>
                  <a:lnTo>
                    <a:pt x="5159" y="4514"/>
                  </a:lnTo>
                  <a:lnTo>
                    <a:pt x="5417" y="4643"/>
                  </a:lnTo>
                  <a:lnTo>
                    <a:pt x="5546" y="4643"/>
                  </a:lnTo>
                  <a:lnTo>
                    <a:pt x="6449" y="4127"/>
                  </a:lnTo>
                  <a:lnTo>
                    <a:pt x="6578" y="3998"/>
                  </a:lnTo>
                  <a:lnTo>
                    <a:pt x="6578" y="3740"/>
                  </a:lnTo>
                  <a:lnTo>
                    <a:pt x="6449" y="3611"/>
                  </a:lnTo>
                  <a:close/>
                  <a:moveTo>
                    <a:pt x="4643" y="4514"/>
                  </a:moveTo>
                  <a:lnTo>
                    <a:pt x="4385" y="4643"/>
                  </a:lnTo>
                  <a:lnTo>
                    <a:pt x="3612" y="5030"/>
                  </a:lnTo>
                  <a:lnTo>
                    <a:pt x="3483" y="5159"/>
                  </a:lnTo>
                  <a:lnTo>
                    <a:pt x="3483" y="5417"/>
                  </a:lnTo>
                  <a:lnTo>
                    <a:pt x="3741" y="5546"/>
                  </a:lnTo>
                  <a:lnTo>
                    <a:pt x="3870" y="5546"/>
                  </a:lnTo>
                  <a:lnTo>
                    <a:pt x="4643" y="5030"/>
                  </a:lnTo>
                  <a:lnTo>
                    <a:pt x="4772" y="4901"/>
                  </a:lnTo>
                  <a:lnTo>
                    <a:pt x="4772" y="4643"/>
                  </a:lnTo>
                  <a:lnTo>
                    <a:pt x="4643" y="4514"/>
                  </a:lnTo>
                  <a:close/>
                  <a:moveTo>
                    <a:pt x="2709" y="5546"/>
                  </a:moveTo>
                  <a:lnTo>
                    <a:pt x="1806" y="5932"/>
                  </a:lnTo>
                  <a:lnTo>
                    <a:pt x="1677" y="6061"/>
                  </a:lnTo>
                  <a:lnTo>
                    <a:pt x="1677" y="6319"/>
                  </a:lnTo>
                  <a:lnTo>
                    <a:pt x="1935" y="6448"/>
                  </a:lnTo>
                  <a:lnTo>
                    <a:pt x="2064" y="6448"/>
                  </a:lnTo>
                  <a:lnTo>
                    <a:pt x="2967" y="5932"/>
                  </a:lnTo>
                  <a:lnTo>
                    <a:pt x="3096" y="5803"/>
                  </a:lnTo>
                  <a:lnTo>
                    <a:pt x="3096" y="5675"/>
                  </a:lnTo>
                  <a:lnTo>
                    <a:pt x="2838" y="5546"/>
                  </a:lnTo>
                  <a:close/>
                  <a:moveTo>
                    <a:pt x="904" y="6448"/>
                  </a:moveTo>
                  <a:lnTo>
                    <a:pt x="130" y="6835"/>
                  </a:lnTo>
                  <a:lnTo>
                    <a:pt x="1" y="6964"/>
                  </a:lnTo>
                  <a:lnTo>
                    <a:pt x="1" y="7222"/>
                  </a:lnTo>
                  <a:lnTo>
                    <a:pt x="259" y="7351"/>
                  </a:lnTo>
                  <a:lnTo>
                    <a:pt x="1162" y="6835"/>
                  </a:lnTo>
                  <a:lnTo>
                    <a:pt x="1291" y="6706"/>
                  </a:lnTo>
                  <a:lnTo>
                    <a:pt x="1291" y="6577"/>
                  </a:lnTo>
                  <a:lnTo>
                    <a:pt x="1162" y="6448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232" name="Google Shape;232;p17"/>
            <p:cNvSpPr/>
            <p:nvPr/>
          </p:nvSpPr>
          <p:spPr>
            <a:xfrm>
              <a:off x="1861150" y="531475"/>
              <a:ext cx="22600" cy="16150"/>
            </a:xfrm>
            <a:custGeom>
              <a:avLst/>
              <a:gdLst/>
              <a:ahLst/>
              <a:cxnLst/>
              <a:rect l="l" t="t" r="r" b="b"/>
              <a:pathLst>
                <a:path w="904" h="646" extrusionOk="0">
                  <a:moveTo>
                    <a:pt x="646" y="1"/>
                  </a:moveTo>
                  <a:lnTo>
                    <a:pt x="130" y="259"/>
                  </a:lnTo>
                  <a:lnTo>
                    <a:pt x="1" y="388"/>
                  </a:lnTo>
                  <a:lnTo>
                    <a:pt x="1" y="517"/>
                  </a:lnTo>
                  <a:lnTo>
                    <a:pt x="130" y="646"/>
                  </a:lnTo>
                  <a:lnTo>
                    <a:pt x="388" y="646"/>
                  </a:lnTo>
                  <a:lnTo>
                    <a:pt x="775" y="388"/>
                  </a:lnTo>
                  <a:lnTo>
                    <a:pt x="904" y="259"/>
                  </a:lnTo>
                  <a:lnTo>
                    <a:pt x="904" y="130"/>
                  </a:lnTo>
                  <a:lnTo>
                    <a:pt x="775" y="1"/>
                  </a:lnTo>
                  <a:close/>
                </a:path>
              </a:pathLst>
            </a:custGeom>
            <a:solidFill>
              <a:srgbClr val="B3D0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pic>
        <p:nvPicPr>
          <p:cNvPr id="4" name="Picture 2" descr="Logo Unpam | UNIVERSITAS PAMULANG">
            <a:extLst>
              <a:ext uri="{FF2B5EF4-FFF2-40B4-BE49-F238E27FC236}">
                <a16:creationId xmlns:a16="http://schemas.microsoft.com/office/drawing/2014/main" id="{7BB572A9-F451-9492-8EF9-7FCE033A3A6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4" descr="Al Amanah Al Bantani – Lembaga Pendidikan Islam">
            <a:extLst>
              <a:ext uri="{FF2B5EF4-FFF2-40B4-BE49-F238E27FC236}">
                <a16:creationId xmlns:a16="http://schemas.microsoft.com/office/drawing/2014/main" id="{10643E03-DD68-CE8A-AFA9-35DCFA2A2FE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" name="Google Shape;92;p16"/>
          <p:cNvSpPr/>
          <p:nvPr/>
        </p:nvSpPr>
        <p:spPr>
          <a:xfrm>
            <a:off x="3066150" y="1659888"/>
            <a:ext cx="3011700" cy="3011700"/>
          </a:xfrm>
          <a:prstGeom prst="ellipse">
            <a:avLst/>
          </a:prstGeom>
          <a:noFill/>
          <a:ln w="9525" cap="flat" cmpd="sng">
            <a:solidFill>
              <a:schemeClr val="accent6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3" name="Google Shape;93;p16"/>
          <p:cNvSpPr txBox="1">
            <a:spLocks noGrp="1"/>
          </p:cNvSpPr>
          <p:nvPr>
            <p:ph type="title"/>
          </p:nvPr>
        </p:nvSpPr>
        <p:spPr>
          <a:xfrm>
            <a:off x="457200" y="582933"/>
            <a:ext cx="8229600" cy="4815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dirty="0">
                <a:solidFill>
                  <a:schemeClr val="dk1"/>
                </a:solidFill>
              </a:rPr>
              <a:t>Materi yang akan kita pelajari</a:t>
            </a:r>
            <a:endParaRPr dirty="0">
              <a:solidFill>
                <a:schemeClr val="dk1"/>
              </a:solidFill>
            </a:endParaRPr>
          </a:p>
        </p:txBody>
      </p:sp>
      <p:sp>
        <p:nvSpPr>
          <p:cNvPr id="94" name="Google Shape;94;p16"/>
          <p:cNvSpPr/>
          <p:nvPr/>
        </p:nvSpPr>
        <p:spPr>
          <a:xfrm>
            <a:off x="6386930" y="3342924"/>
            <a:ext cx="2085496" cy="667426"/>
          </a:xfrm>
          <a:custGeom>
            <a:avLst/>
            <a:gdLst/>
            <a:ahLst/>
            <a:cxnLst/>
            <a:rect l="l" t="t" r="r" b="b"/>
            <a:pathLst>
              <a:path w="118326" h="33313" extrusionOk="0">
                <a:moveTo>
                  <a:pt x="101670" y="1"/>
                </a:moveTo>
                <a:lnTo>
                  <a:pt x="1669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96" y="33313"/>
                </a:cubicBezTo>
                <a:lnTo>
                  <a:pt x="101670" y="33313"/>
                </a:lnTo>
                <a:cubicBezTo>
                  <a:pt x="110865" y="33313"/>
                  <a:pt x="118326" y="25852"/>
                  <a:pt x="118326" y="16657"/>
                </a:cubicBezTo>
                <a:lnTo>
                  <a:pt x="118326" y="16657"/>
                </a:lnTo>
                <a:cubicBezTo>
                  <a:pt x="118326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2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5" name="Google Shape;95;p16"/>
          <p:cNvSpPr/>
          <p:nvPr/>
        </p:nvSpPr>
        <p:spPr>
          <a:xfrm>
            <a:off x="6046957" y="3441517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882"/>
                  <a:pt x="19883" y="25649"/>
                  <a:pt x="12785" y="25649"/>
                </a:cubicBezTo>
                <a:cubicBezTo>
                  <a:pt x="5727" y="25649"/>
                  <a:pt x="1" y="19882"/>
                  <a:pt x="1" y="12825"/>
                </a:cubicBezTo>
                <a:cubicBezTo>
                  <a:pt x="1" y="5727"/>
                  <a:pt x="5727" y="0"/>
                  <a:pt x="12785" y="0"/>
                </a:cubicBezTo>
                <a:cubicBezTo>
                  <a:pt x="19883" y="0"/>
                  <a:pt x="25610" y="5727"/>
                  <a:pt x="25610" y="12825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04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6" name="Google Shape;96;p16"/>
          <p:cNvSpPr txBox="1"/>
          <p:nvPr/>
        </p:nvSpPr>
        <p:spPr>
          <a:xfrm>
            <a:off x="6675919" y="3356549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2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Git &amp; GitHub</a:t>
            </a:r>
            <a:endParaRPr sz="2200" dirty="0">
              <a:solidFill>
                <a:schemeClr val="accent2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7" name="Google Shape;97;p16"/>
          <p:cNvSpPr/>
          <p:nvPr/>
        </p:nvSpPr>
        <p:spPr>
          <a:xfrm>
            <a:off x="662312" y="3334345"/>
            <a:ext cx="2085496" cy="667406"/>
          </a:xfrm>
          <a:custGeom>
            <a:avLst/>
            <a:gdLst/>
            <a:ahLst/>
            <a:cxnLst/>
            <a:rect l="l" t="t" r="r" b="b"/>
            <a:pathLst>
              <a:path w="118326" h="33312" extrusionOk="0">
                <a:moveTo>
                  <a:pt x="16656" y="0"/>
                </a:moveTo>
                <a:lnTo>
                  <a:pt x="101670" y="0"/>
                </a:lnTo>
                <a:cubicBezTo>
                  <a:pt x="110905" y="0"/>
                  <a:pt x="118326" y="7461"/>
                  <a:pt x="118326" y="16656"/>
                </a:cubicBezTo>
                <a:cubicBezTo>
                  <a:pt x="118326" y="25891"/>
                  <a:pt x="110905" y="33312"/>
                  <a:pt x="101670" y="33312"/>
                </a:cubicBezTo>
                <a:lnTo>
                  <a:pt x="16656" y="33312"/>
                </a:lnTo>
                <a:cubicBezTo>
                  <a:pt x="7461" y="33312"/>
                  <a:pt x="0" y="25891"/>
                  <a:pt x="0" y="16656"/>
                </a:cubicBezTo>
                <a:cubicBezTo>
                  <a:pt x="0" y="7461"/>
                  <a:pt x="7461" y="0"/>
                  <a:pt x="16656" y="0"/>
                </a:cubicBezTo>
                <a:close/>
              </a:path>
            </a:pathLst>
          </a:custGeom>
          <a:noFill/>
          <a:ln w="9525" cap="flat" cmpd="sng">
            <a:solidFill>
              <a:schemeClr val="accent3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98" name="Google Shape;98;p16"/>
          <p:cNvSpPr/>
          <p:nvPr/>
        </p:nvSpPr>
        <p:spPr>
          <a:xfrm>
            <a:off x="316880" y="3432541"/>
            <a:ext cx="512776" cy="513898"/>
          </a:xfrm>
          <a:custGeom>
            <a:avLst/>
            <a:gdLst/>
            <a:ahLst/>
            <a:cxnLst/>
            <a:rect l="l" t="t" r="r" b="b"/>
            <a:pathLst>
              <a:path w="25610" h="25650" extrusionOk="0">
                <a:moveTo>
                  <a:pt x="25610" y="12825"/>
                </a:moveTo>
                <a:cubicBezTo>
                  <a:pt x="25610" y="19923"/>
                  <a:pt x="19883" y="25649"/>
                  <a:pt x="12785" y="25649"/>
                </a:cubicBezTo>
                <a:cubicBezTo>
                  <a:pt x="5728" y="25649"/>
                  <a:pt x="1" y="19923"/>
                  <a:pt x="1" y="12825"/>
                </a:cubicBezTo>
                <a:cubicBezTo>
                  <a:pt x="1" y="5767"/>
                  <a:pt x="5728" y="0"/>
                  <a:pt x="12785" y="0"/>
                </a:cubicBezTo>
                <a:cubicBezTo>
                  <a:pt x="19883" y="0"/>
                  <a:pt x="25610" y="5767"/>
                  <a:pt x="25610" y="12825"/>
                </a:cubicBezTo>
                <a:close/>
              </a:path>
            </a:pathLst>
          </a:custGeom>
          <a:solidFill>
            <a:schemeClr val="accent3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03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99" name="Google Shape;99;p16"/>
          <p:cNvSpPr txBox="1"/>
          <p:nvPr/>
        </p:nvSpPr>
        <p:spPr>
          <a:xfrm>
            <a:off x="978880" y="3347948"/>
            <a:ext cx="14643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3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Figma</a:t>
            </a:r>
            <a:endParaRPr sz="2200" dirty="0">
              <a:solidFill>
                <a:schemeClr val="accent3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0" name="Google Shape;100;p16"/>
          <p:cNvSpPr/>
          <p:nvPr/>
        </p:nvSpPr>
        <p:spPr>
          <a:xfrm>
            <a:off x="653198" y="1658832"/>
            <a:ext cx="2086218" cy="668227"/>
          </a:xfrm>
          <a:custGeom>
            <a:avLst/>
            <a:gdLst/>
            <a:ahLst/>
            <a:cxnLst/>
            <a:rect l="l" t="t" r="r" b="b"/>
            <a:pathLst>
              <a:path w="118367" h="33353" extrusionOk="0">
                <a:moveTo>
                  <a:pt x="101670" y="41"/>
                </a:moveTo>
                <a:lnTo>
                  <a:pt x="16697" y="41"/>
                </a:lnTo>
                <a:cubicBezTo>
                  <a:pt x="7461" y="0"/>
                  <a:pt x="0" y="7461"/>
                  <a:pt x="0" y="16696"/>
                </a:cubicBezTo>
                <a:lnTo>
                  <a:pt x="0" y="16696"/>
                </a:lnTo>
                <a:cubicBezTo>
                  <a:pt x="0" y="25891"/>
                  <a:pt x="7461" y="33352"/>
                  <a:pt x="16697" y="33312"/>
                </a:cubicBezTo>
                <a:lnTo>
                  <a:pt x="101670" y="33312"/>
                </a:lnTo>
                <a:cubicBezTo>
                  <a:pt x="110865" y="33352"/>
                  <a:pt x="118366" y="25891"/>
                  <a:pt x="118326" y="16696"/>
                </a:cubicBezTo>
                <a:lnTo>
                  <a:pt x="118326" y="16696"/>
                </a:lnTo>
                <a:cubicBezTo>
                  <a:pt x="118366" y="7461"/>
                  <a:pt x="110905" y="0"/>
                  <a:pt x="101670" y="41"/>
                </a:cubicBezTo>
                <a:close/>
              </a:path>
            </a:pathLst>
          </a:custGeom>
          <a:noFill/>
          <a:ln w="9525" cap="flat" cmpd="sng">
            <a:solidFill>
              <a:schemeClr val="accent4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1" name="Google Shape;101;p16"/>
          <p:cNvSpPr/>
          <p:nvPr/>
        </p:nvSpPr>
        <p:spPr>
          <a:xfrm>
            <a:off x="313226" y="1758208"/>
            <a:ext cx="512776" cy="513096"/>
          </a:xfrm>
          <a:custGeom>
            <a:avLst/>
            <a:gdLst/>
            <a:ahLst/>
            <a:cxnLst/>
            <a:rect l="l" t="t" r="r" b="b"/>
            <a:pathLst>
              <a:path w="25610" h="25610" extrusionOk="0">
                <a:moveTo>
                  <a:pt x="25610" y="12785"/>
                </a:moveTo>
                <a:cubicBezTo>
                  <a:pt x="25610" y="19883"/>
                  <a:pt x="19883" y="25610"/>
                  <a:pt x="12785" y="25610"/>
                </a:cubicBezTo>
                <a:cubicBezTo>
                  <a:pt x="5727" y="25610"/>
                  <a:pt x="1" y="19883"/>
                  <a:pt x="1" y="12785"/>
                </a:cubicBezTo>
                <a:cubicBezTo>
                  <a:pt x="1" y="5727"/>
                  <a:pt x="5727" y="1"/>
                  <a:pt x="12785" y="1"/>
                </a:cubicBezTo>
                <a:cubicBezTo>
                  <a:pt x="19883" y="1"/>
                  <a:pt x="25610" y="5727"/>
                  <a:pt x="25610" y="12785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01</a:t>
            </a:r>
            <a:endParaRPr sz="2000" dirty="0">
              <a:solidFill>
                <a:schemeClr val="lt1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2" name="Google Shape;102;p16"/>
          <p:cNvSpPr txBox="1"/>
          <p:nvPr/>
        </p:nvSpPr>
        <p:spPr>
          <a:xfrm>
            <a:off x="983714" y="1672834"/>
            <a:ext cx="14460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HTML</a:t>
            </a:r>
            <a:endParaRPr sz="2200" dirty="0">
              <a:solidFill>
                <a:schemeClr val="accent4"/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sp>
        <p:nvSpPr>
          <p:cNvPr id="103" name="Google Shape;103;p16"/>
          <p:cNvSpPr/>
          <p:nvPr/>
        </p:nvSpPr>
        <p:spPr>
          <a:xfrm>
            <a:off x="6305062" y="1660191"/>
            <a:ext cx="2084791" cy="667426"/>
          </a:xfrm>
          <a:custGeom>
            <a:avLst/>
            <a:gdLst/>
            <a:ahLst/>
            <a:cxnLst/>
            <a:rect l="l" t="t" r="r" b="b"/>
            <a:pathLst>
              <a:path w="118286" h="33313" extrusionOk="0">
                <a:moveTo>
                  <a:pt x="101670" y="1"/>
                </a:moveTo>
                <a:lnTo>
                  <a:pt x="16656" y="1"/>
                </a:lnTo>
                <a:cubicBezTo>
                  <a:pt x="7461" y="1"/>
                  <a:pt x="0" y="7462"/>
                  <a:pt x="0" y="16657"/>
                </a:cubicBezTo>
                <a:lnTo>
                  <a:pt x="0" y="16657"/>
                </a:lnTo>
                <a:cubicBezTo>
                  <a:pt x="0" y="25852"/>
                  <a:pt x="7461" y="33313"/>
                  <a:pt x="16656" y="33313"/>
                </a:cubicBezTo>
                <a:lnTo>
                  <a:pt x="101670" y="33313"/>
                </a:lnTo>
                <a:cubicBezTo>
                  <a:pt x="110824" y="33313"/>
                  <a:pt x="118285" y="25852"/>
                  <a:pt x="118285" y="16657"/>
                </a:cubicBezTo>
                <a:lnTo>
                  <a:pt x="118285" y="16657"/>
                </a:lnTo>
                <a:cubicBezTo>
                  <a:pt x="118285" y="7462"/>
                  <a:pt x="110865" y="1"/>
                  <a:pt x="101670" y="1"/>
                </a:cubicBezTo>
                <a:close/>
              </a:path>
            </a:pathLst>
          </a:custGeom>
          <a:noFill/>
          <a:ln w="9525" cap="flat" cmpd="sng">
            <a:solidFill>
              <a:schemeClr val="accent4">
                <a:lumMod val="75000"/>
              </a:schemeClr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04" name="Google Shape;104;p16"/>
          <p:cNvSpPr/>
          <p:nvPr/>
        </p:nvSpPr>
        <p:spPr>
          <a:xfrm>
            <a:off x="6047557" y="1758208"/>
            <a:ext cx="513577" cy="481500"/>
          </a:xfrm>
          <a:custGeom>
            <a:avLst/>
            <a:gdLst/>
            <a:ahLst/>
            <a:cxnLst/>
            <a:rect l="l" t="t" r="r" b="b"/>
            <a:pathLst>
              <a:path w="25650" h="25610" extrusionOk="0">
                <a:moveTo>
                  <a:pt x="25650" y="12826"/>
                </a:moveTo>
                <a:cubicBezTo>
                  <a:pt x="25650" y="19883"/>
                  <a:pt x="19882" y="25610"/>
                  <a:pt x="12825" y="25610"/>
                </a:cubicBezTo>
                <a:cubicBezTo>
                  <a:pt x="5767" y="25610"/>
                  <a:pt x="0" y="19883"/>
                  <a:pt x="0" y="12826"/>
                </a:cubicBezTo>
                <a:cubicBezTo>
                  <a:pt x="0" y="5728"/>
                  <a:pt x="5767" y="1"/>
                  <a:pt x="12825" y="1"/>
                </a:cubicBezTo>
                <a:cubicBezTo>
                  <a:pt x="19882" y="1"/>
                  <a:pt x="25650" y="5728"/>
                  <a:pt x="25650" y="12826"/>
                </a:cubicBezTo>
                <a:close/>
              </a:path>
            </a:pathLst>
          </a:custGeom>
          <a:solidFill>
            <a:schemeClr val="accent4">
              <a:lumMod val="75000"/>
            </a:schemeClr>
          </a:solidFill>
          <a:ln>
            <a:solidFill>
              <a:schemeClr val="accent4">
                <a:lumMod val="75000"/>
              </a:schemeClr>
            </a:solidFill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lang="en" sz="2000" dirty="0">
                <a:solidFill>
                  <a:schemeClr val="lt1"/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02</a:t>
            </a:r>
          </a:p>
        </p:txBody>
      </p:sp>
      <p:sp>
        <p:nvSpPr>
          <p:cNvPr id="105" name="Google Shape;105;p16"/>
          <p:cNvSpPr txBox="1"/>
          <p:nvPr/>
        </p:nvSpPr>
        <p:spPr>
          <a:xfrm>
            <a:off x="6593353" y="1680615"/>
            <a:ext cx="1507500" cy="6402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rtl="0">
              <a:spcBef>
                <a:spcPts val="0"/>
              </a:spcBef>
              <a:spcAft>
                <a:spcPts val="0"/>
              </a:spcAft>
              <a:buNone/>
            </a:pPr>
            <a:r>
              <a:rPr lang="en" sz="2200" dirty="0">
                <a:solidFill>
                  <a:schemeClr val="accent4">
                    <a:lumMod val="75000"/>
                  </a:schemeClr>
                </a:solidFill>
                <a:latin typeface="Fira Sans Extra Condensed SemiBold"/>
                <a:ea typeface="Fira Sans Extra Condensed SemiBold"/>
                <a:cs typeface="Fira Sans Extra Condensed SemiBold"/>
                <a:sym typeface="Fira Sans Extra Condensed SemiBold"/>
              </a:rPr>
              <a:t>CSS</a:t>
            </a:r>
            <a:endParaRPr sz="2200" dirty="0">
              <a:solidFill>
                <a:schemeClr val="accent4">
                  <a:lumMod val="75000"/>
                </a:schemeClr>
              </a:solidFill>
              <a:latin typeface="Fira Sans Extra Condensed SemiBold"/>
              <a:ea typeface="Fira Sans Extra Condensed SemiBold"/>
              <a:cs typeface="Fira Sans Extra Condensed SemiBold"/>
              <a:sym typeface="Fira Sans Extra Condensed SemiBold"/>
            </a:endParaRPr>
          </a:p>
        </p:txBody>
      </p:sp>
      <p:grpSp>
        <p:nvGrpSpPr>
          <p:cNvPr id="110" name="Google Shape;110;p16"/>
          <p:cNvGrpSpPr/>
          <p:nvPr/>
        </p:nvGrpSpPr>
        <p:grpSpPr>
          <a:xfrm>
            <a:off x="3139351" y="2011698"/>
            <a:ext cx="2929996" cy="2308119"/>
            <a:chOff x="3139351" y="2011698"/>
            <a:chExt cx="2929996" cy="2308119"/>
          </a:xfrm>
        </p:grpSpPr>
        <p:grpSp>
          <p:nvGrpSpPr>
            <p:cNvPr id="111" name="Google Shape;111;p16"/>
            <p:cNvGrpSpPr/>
            <p:nvPr/>
          </p:nvGrpSpPr>
          <p:grpSpPr>
            <a:xfrm>
              <a:off x="3139351" y="2011698"/>
              <a:ext cx="2929996" cy="2250129"/>
              <a:chOff x="-2691874" y="940748"/>
              <a:chExt cx="2929996" cy="2250129"/>
            </a:xfrm>
          </p:grpSpPr>
          <p:sp>
            <p:nvSpPr>
              <p:cNvPr id="112" name="Google Shape;112;p16"/>
              <p:cNvSpPr/>
              <p:nvPr/>
            </p:nvSpPr>
            <p:spPr>
              <a:xfrm flipH="1">
                <a:off x="-651775" y="1176471"/>
                <a:ext cx="755478" cy="289655"/>
              </a:xfrm>
              <a:custGeom>
                <a:avLst/>
                <a:gdLst/>
                <a:ahLst/>
                <a:cxnLst/>
                <a:rect l="l" t="t" r="r" b="b"/>
                <a:pathLst>
                  <a:path w="71322" h="10111" extrusionOk="0">
                    <a:moveTo>
                      <a:pt x="45110" y="1"/>
                    </a:moveTo>
                    <a:lnTo>
                      <a:pt x="44505" y="12"/>
                    </a:lnTo>
                    <a:lnTo>
                      <a:pt x="43900" y="24"/>
                    </a:lnTo>
                    <a:lnTo>
                      <a:pt x="43295" y="42"/>
                    </a:lnTo>
                    <a:lnTo>
                      <a:pt x="42690" y="65"/>
                    </a:lnTo>
                    <a:lnTo>
                      <a:pt x="42085" y="94"/>
                    </a:lnTo>
                    <a:lnTo>
                      <a:pt x="41479" y="129"/>
                    </a:lnTo>
                    <a:lnTo>
                      <a:pt x="40892" y="170"/>
                    </a:lnTo>
                    <a:lnTo>
                      <a:pt x="40286" y="216"/>
                    </a:lnTo>
                    <a:lnTo>
                      <a:pt x="39699" y="269"/>
                    </a:lnTo>
                    <a:lnTo>
                      <a:pt x="39111" y="327"/>
                    </a:lnTo>
                    <a:lnTo>
                      <a:pt x="38523" y="386"/>
                    </a:lnTo>
                    <a:lnTo>
                      <a:pt x="37935" y="456"/>
                    </a:lnTo>
                    <a:lnTo>
                      <a:pt x="37347" y="531"/>
                    </a:lnTo>
                    <a:lnTo>
                      <a:pt x="36777" y="613"/>
                    </a:lnTo>
                    <a:lnTo>
                      <a:pt x="36206" y="700"/>
                    </a:lnTo>
                    <a:lnTo>
                      <a:pt x="35635" y="794"/>
                    </a:lnTo>
                    <a:lnTo>
                      <a:pt x="35065" y="893"/>
                    </a:lnTo>
                    <a:lnTo>
                      <a:pt x="34494" y="1004"/>
                    </a:lnTo>
                    <a:lnTo>
                      <a:pt x="1" y="7761"/>
                    </a:lnTo>
                    <a:lnTo>
                      <a:pt x="502" y="7668"/>
                    </a:lnTo>
                    <a:lnTo>
                      <a:pt x="1004" y="7575"/>
                    </a:lnTo>
                    <a:lnTo>
                      <a:pt x="1522" y="7493"/>
                    </a:lnTo>
                    <a:lnTo>
                      <a:pt x="2041" y="7411"/>
                    </a:lnTo>
                    <a:lnTo>
                      <a:pt x="2560" y="7341"/>
                    </a:lnTo>
                    <a:lnTo>
                      <a:pt x="3079" y="7271"/>
                    </a:lnTo>
                    <a:lnTo>
                      <a:pt x="3615" y="7207"/>
                    </a:lnTo>
                    <a:lnTo>
                      <a:pt x="4150" y="7149"/>
                    </a:lnTo>
                    <a:lnTo>
                      <a:pt x="4686" y="7091"/>
                    </a:lnTo>
                    <a:lnTo>
                      <a:pt x="5240" y="7044"/>
                    </a:lnTo>
                    <a:lnTo>
                      <a:pt x="5776" y="6997"/>
                    </a:lnTo>
                    <a:lnTo>
                      <a:pt x="6329" y="6957"/>
                    </a:lnTo>
                    <a:lnTo>
                      <a:pt x="6882" y="6922"/>
                    </a:lnTo>
                    <a:lnTo>
                      <a:pt x="7436" y="6892"/>
                    </a:lnTo>
                    <a:lnTo>
                      <a:pt x="7989" y="6863"/>
                    </a:lnTo>
                    <a:lnTo>
                      <a:pt x="8542" y="6840"/>
                    </a:lnTo>
                    <a:lnTo>
                      <a:pt x="9113" y="6822"/>
                    </a:lnTo>
                    <a:lnTo>
                      <a:pt x="9666" y="6805"/>
                    </a:lnTo>
                    <a:lnTo>
                      <a:pt x="10237" y="6799"/>
                    </a:lnTo>
                    <a:lnTo>
                      <a:pt x="10790" y="6787"/>
                    </a:lnTo>
                    <a:lnTo>
                      <a:pt x="11931" y="6787"/>
                    </a:lnTo>
                    <a:lnTo>
                      <a:pt x="12484" y="6793"/>
                    </a:lnTo>
                    <a:lnTo>
                      <a:pt x="13055" y="6805"/>
                    </a:lnTo>
                    <a:lnTo>
                      <a:pt x="13625" y="6817"/>
                    </a:lnTo>
                    <a:lnTo>
                      <a:pt x="14179" y="6834"/>
                    </a:lnTo>
                    <a:lnTo>
                      <a:pt x="15302" y="6875"/>
                    </a:lnTo>
                    <a:lnTo>
                      <a:pt x="16426" y="6933"/>
                    </a:lnTo>
                    <a:lnTo>
                      <a:pt x="17533" y="6997"/>
                    </a:lnTo>
                    <a:lnTo>
                      <a:pt x="18397" y="7062"/>
                    </a:lnTo>
                    <a:lnTo>
                      <a:pt x="19227" y="7131"/>
                    </a:lnTo>
                    <a:lnTo>
                      <a:pt x="20074" y="7207"/>
                    </a:lnTo>
                    <a:lnTo>
                      <a:pt x="20904" y="7289"/>
                    </a:lnTo>
                    <a:lnTo>
                      <a:pt x="21734" y="7382"/>
                    </a:lnTo>
                    <a:lnTo>
                      <a:pt x="22564" y="7475"/>
                    </a:lnTo>
                    <a:lnTo>
                      <a:pt x="23377" y="7575"/>
                    </a:lnTo>
                    <a:lnTo>
                      <a:pt x="24189" y="7680"/>
                    </a:lnTo>
                    <a:lnTo>
                      <a:pt x="24501" y="7726"/>
                    </a:lnTo>
                    <a:lnTo>
                      <a:pt x="24846" y="7784"/>
                    </a:lnTo>
                    <a:lnTo>
                      <a:pt x="25192" y="7843"/>
                    </a:lnTo>
                    <a:lnTo>
                      <a:pt x="25555" y="7913"/>
                    </a:lnTo>
                    <a:lnTo>
                      <a:pt x="26333" y="8070"/>
                    </a:lnTo>
                    <a:lnTo>
                      <a:pt x="27163" y="8251"/>
                    </a:lnTo>
                    <a:lnTo>
                      <a:pt x="28011" y="8449"/>
                    </a:lnTo>
                    <a:lnTo>
                      <a:pt x="28892" y="8653"/>
                    </a:lnTo>
                    <a:lnTo>
                      <a:pt x="30690" y="9073"/>
                    </a:lnTo>
                    <a:lnTo>
                      <a:pt x="31590" y="9283"/>
                    </a:lnTo>
                    <a:lnTo>
                      <a:pt x="32471" y="9475"/>
                    </a:lnTo>
                    <a:lnTo>
                      <a:pt x="33319" y="9650"/>
                    </a:lnTo>
                    <a:lnTo>
                      <a:pt x="33733" y="9732"/>
                    </a:lnTo>
                    <a:lnTo>
                      <a:pt x="34131" y="9808"/>
                    </a:lnTo>
                    <a:lnTo>
                      <a:pt x="34529" y="9878"/>
                    </a:lnTo>
                    <a:lnTo>
                      <a:pt x="34909" y="9936"/>
                    </a:lnTo>
                    <a:lnTo>
                      <a:pt x="35272" y="9994"/>
                    </a:lnTo>
                    <a:lnTo>
                      <a:pt x="35618" y="10035"/>
                    </a:lnTo>
                    <a:lnTo>
                      <a:pt x="35947" y="10070"/>
                    </a:lnTo>
                    <a:lnTo>
                      <a:pt x="36258" y="10093"/>
                    </a:lnTo>
                    <a:lnTo>
                      <a:pt x="36552" y="10111"/>
                    </a:lnTo>
                    <a:lnTo>
                      <a:pt x="36828" y="10111"/>
                    </a:lnTo>
                    <a:lnTo>
                      <a:pt x="37243" y="10099"/>
                    </a:lnTo>
                    <a:lnTo>
                      <a:pt x="37676" y="10076"/>
                    </a:lnTo>
                    <a:lnTo>
                      <a:pt x="38142" y="10035"/>
                    </a:lnTo>
                    <a:lnTo>
                      <a:pt x="38609" y="9988"/>
                    </a:lnTo>
                    <a:lnTo>
                      <a:pt x="39111" y="9924"/>
                    </a:lnTo>
                    <a:lnTo>
                      <a:pt x="39629" y="9854"/>
                    </a:lnTo>
                    <a:lnTo>
                      <a:pt x="40148" y="9779"/>
                    </a:lnTo>
                    <a:lnTo>
                      <a:pt x="40684" y="9685"/>
                    </a:lnTo>
                    <a:lnTo>
                      <a:pt x="41237" y="9592"/>
                    </a:lnTo>
                    <a:lnTo>
                      <a:pt x="41791" y="9487"/>
                    </a:lnTo>
                    <a:lnTo>
                      <a:pt x="42361" y="9376"/>
                    </a:lnTo>
                    <a:lnTo>
                      <a:pt x="42932" y="9260"/>
                    </a:lnTo>
                    <a:lnTo>
                      <a:pt x="44090" y="9015"/>
                    </a:lnTo>
                    <a:lnTo>
                      <a:pt x="45266" y="8752"/>
                    </a:lnTo>
                    <a:lnTo>
                      <a:pt x="46424" y="8484"/>
                    </a:lnTo>
                    <a:lnTo>
                      <a:pt x="47548" y="8216"/>
                    </a:lnTo>
                    <a:lnTo>
                      <a:pt x="49727" y="7697"/>
                    </a:lnTo>
                    <a:lnTo>
                      <a:pt x="50712" y="7458"/>
                    </a:lnTo>
                    <a:lnTo>
                      <a:pt x="51646" y="7236"/>
                    </a:lnTo>
                    <a:lnTo>
                      <a:pt x="52493" y="7050"/>
                    </a:lnTo>
                    <a:lnTo>
                      <a:pt x="53236" y="6892"/>
                    </a:lnTo>
                    <a:lnTo>
                      <a:pt x="71322" y="3353"/>
                    </a:lnTo>
                    <a:lnTo>
                      <a:pt x="70371" y="3120"/>
                    </a:lnTo>
                    <a:lnTo>
                      <a:pt x="69385" y="2887"/>
                    </a:lnTo>
                    <a:lnTo>
                      <a:pt x="68382" y="2659"/>
                    </a:lnTo>
                    <a:lnTo>
                      <a:pt x="67362" y="2438"/>
                    </a:lnTo>
                    <a:lnTo>
                      <a:pt x="66308" y="2216"/>
                    </a:lnTo>
                    <a:lnTo>
                      <a:pt x="65236" y="2001"/>
                    </a:lnTo>
                    <a:lnTo>
                      <a:pt x="64146" y="1797"/>
                    </a:lnTo>
                    <a:lnTo>
                      <a:pt x="63023" y="1598"/>
                    </a:lnTo>
                    <a:lnTo>
                      <a:pt x="61899" y="1406"/>
                    </a:lnTo>
                    <a:lnTo>
                      <a:pt x="60758" y="1225"/>
                    </a:lnTo>
                    <a:lnTo>
                      <a:pt x="59599" y="1050"/>
                    </a:lnTo>
                    <a:lnTo>
                      <a:pt x="58423" y="887"/>
                    </a:lnTo>
                    <a:lnTo>
                      <a:pt x="57248" y="735"/>
                    </a:lnTo>
                    <a:lnTo>
                      <a:pt x="56055" y="595"/>
                    </a:lnTo>
                    <a:lnTo>
                      <a:pt x="54862" y="467"/>
                    </a:lnTo>
                    <a:lnTo>
                      <a:pt x="54257" y="409"/>
                    </a:lnTo>
                    <a:lnTo>
                      <a:pt x="53651" y="356"/>
                    </a:lnTo>
                    <a:lnTo>
                      <a:pt x="53046" y="304"/>
                    </a:lnTo>
                    <a:lnTo>
                      <a:pt x="52441" y="257"/>
                    </a:lnTo>
                    <a:lnTo>
                      <a:pt x="51819" y="211"/>
                    </a:lnTo>
                    <a:lnTo>
                      <a:pt x="51214" y="176"/>
                    </a:lnTo>
                    <a:lnTo>
                      <a:pt x="50608" y="135"/>
                    </a:lnTo>
                    <a:lnTo>
                      <a:pt x="50003" y="106"/>
                    </a:lnTo>
                    <a:lnTo>
                      <a:pt x="49381" y="77"/>
                    </a:lnTo>
                    <a:lnTo>
                      <a:pt x="48776" y="53"/>
                    </a:lnTo>
                    <a:lnTo>
                      <a:pt x="48171" y="36"/>
                    </a:lnTo>
                    <a:lnTo>
                      <a:pt x="47548" y="18"/>
                    </a:lnTo>
                    <a:lnTo>
                      <a:pt x="46943" y="7"/>
                    </a:lnTo>
                    <a:lnTo>
                      <a:pt x="46338" y="1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3" name="Google Shape;113;p16"/>
              <p:cNvSpPr/>
              <p:nvPr/>
            </p:nvSpPr>
            <p:spPr>
              <a:xfrm flipH="1">
                <a:off x="-1545160" y="940748"/>
                <a:ext cx="1112054" cy="665625"/>
              </a:xfrm>
              <a:custGeom>
                <a:avLst/>
                <a:gdLst/>
                <a:ahLst/>
                <a:cxnLst/>
                <a:rect l="l" t="t" r="r" b="b"/>
                <a:pathLst>
                  <a:path w="104985" h="23235" extrusionOk="0">
                    <a:moveTo>
                      <a:pt x="48429" y="0"/>
                    </a:moveTo>
                    <a:lnTo>
                      <a:pt x="47478" y="6"/>
                    </a:lnTo>
                    <a:lnTo>
                      <a:pt x="46510" y="17"/>
                    </a:lnTo>
                    <a:lnTo>
                      <a:pt x="45559" y="41"/>
                    </a:lnTo>
                    <a:lnTo>
                      <a:pt x="44625" y="76"/>
                    </a:lnTo>
                    <a:lnTo>
                      <a:pt x="43674" y="117"/>
                    </a:lnTo>
                    <a:lnTo>
                      <a:pt x="42723" y="169"/>
                    </a:lnTo>
                    <a:lnTo>
                      <a:pt x="41790" y="227"/>
                    </a:lnTo>
                    <a:lnTo>
                      <a:pt x="40856" y="292"/>
                    </a:lnTo>
                    <a:lnTo>
                      <a:pt x="39905" y="361"/>
                    </a:lnTo>
                    <a:lnTo>
                      <a:pt x="38972" y="443"/>
                    </a:lnTo>
                    <a:lnTo>
                      <a:pt x="38055" y="531"/>
                    </a:lnTo>
                    <a:lnTo>
                      <a:pt x="37122" y="630"/>
                    </a:lnTo>
                    <a:lnTo>
                      <a:pt x="36188" y="729"/>
                    </a:lnTo>
                    <a:lnTo>
                      <a:pt x="35272" y="840"/>
                    </a:lnTo>
                    <a:lnTo>
                      <a:pt x="34338" y="950"/>
                    </a:lnTo>
                    <a:lnTo>
                      <a:pt x="33421" y="1073"/>
                    </a:lnTo>
                    <a:lnTo>
                      <a:pt x="32505" y="1201"/>
                    </a:lnTo>
                    <a:lnTo>
                      <a:pt x="31589" y="1329"/>
                    </a:lnTo>
                    <a:lnTo>
                      <a:pt x="30690" y="1463"/>
                    </a:lnTo>
                    <a:lnTo>
                      <a:pt x="29773" y="1609"/>
                    </a:lnTo>
                    <a:lnTo>
                      <a:pt x="28874" y="1755"/>
                    </a:lnTo>
                    <a:lnTo>
                      <a:pt x="27975" y="1907"/>
                    </a:lnTo>
                    <a:lnTo>
                      <a:pt x="27076" y="2058"/>
                    </a:lnTo>
                    <a:lnTo>
                      <a:pt x="26177" y="2216"/>
                    </a:lnTo>
                    <a:lnTo>
                      <a:pt x="25278" y="2379"/>
                    </a:lnTo>
                    <a:lnTo>
                      <a:pt x="23497" y="2717"/>
                    </a:lnTo>
                    <a:lnTo>
                      <a:pt x="21734" y="3061"/>
                    </a:lnTo>
                    <a:lnTo>
                      <a:pt x="19970" y="3417"/>
                    </a:lnTo>
                    <a:lnTo>
                      <a:pt x="18241" y="3784"/>
                    </a:lnTo>
                    <a:lnTo>
                      <a:pt x="16512" y="4151"/>
                    </a:lnTo>
                    <a:lnTo>
                      <a:pt x="14800" y="4524"/>
                    </a:lnTo>
                    <a:lnTo>
                      <a:pt x="13089" y="4898"/>
                    </a:lnTo>
                    <a:lnTo>
                      <a:pt x="9734" y="5644"/>
                    </a:lnTo>
                    <a:lnTo>
                      <a:pt x="6432" y="6373"/>
                    </a:lnTo>
                    <a:lnTo>
                      <a:pt x="4789" y="6728"/>
                    </a:lnTo>
                    <a:lnTo>
                      <a:pt x="3181" y="7072"/>
                    </a:lnTo>
                    <a:lnTo>
                      <a:pt x="1591" y="7405"/>
                    </a:lnTo>
                    <a:lnTo>
                      <a:pt x="0" y="7720"/>
                    </a:lnTo>
                    <a:lnTo>
                      <a:pt x="623" y="7597"/>
                    </a:lnTo>
                    <a:lnTo>
                      <a:pt x="1262" y="7486"/>
                    </a:lnTo>
                    <a:lnTo>
                      <a:pt x="1902" y="7376"/>
                    </a:lnTo>
                    <a:lnTo>
                      <a:pt x="2524" y="7276"/>
                    </a:lnTo>
                    <a:lnTo>
                      <a:pt x="3164" y="7183"/>
                    </a:lnTo>
                    <a:lnTo>
                      <a:pt x="3804" y="7090"/>
                    </a:lnTo>
                    <a:lnTo>
                      <a:pt x="4444" y="7008"/>
                    </a:lnTo>
                    <a:lnTo>
                      <a:pt x="5066" y="6932"/>
                    </a:lnTo>
                    <a:lnTo>
                      <a:pt x="5706" y="6863"/>
                    </a:lnTo>
                    <a:lnTo>
                      <a:pt x="6346" y="6798"/>
                    </a:lnTo>
                    <a:lnTo>
                      <a:pt x="6985" y="6734"/>
                    </a:lnTo>
                    <a:lnTo>
                      <a:pt x="7642" y="6682"/>
                    </a:lnTo>
                    <a:lnTo>
                      <a:pt x="8282" y="6635"/>
                    </a:lnTo>
                    <a:lnTo>
                      <a:pt x="8922" y="6594"/>
                    </a:lnTo>
                    <a:lnTo>
                      <a:pt x="9561" y="6554"/>
                    </a:lnTo>
                    <a:lnTo>
                      <a:pt x="10201" y="6524"/>
                    </a:lnTo>
                    <a:lnTo>
                      <a:pt x="10841" y="6501"/>
                    </a:lnTo>
                    <a:lnTo>
                      <a:pt x="11498" y="6478"/>
                    </a:lnTo>
                    <a:lnTo>
                      <a:pt x="12138" y="6460"/>
                    </a:lnTo>
                    <a:lnTo>
                      <a:pt x="12777" y="6454"/>
                    </a:lnTo>
                    <a:lnTo>
                      <a:pt x="13417" y="6449"/>
                    </a:lnTo>
                    <a:lnTo>
                      <a:pt x="14074" y="6449"/>
                    </a:lnTo>
                    <a:lnTo>
                      <a:pt x="14714" y="6454"/>
                    </a:lnTo>
                    <a:lnTo>
                      <a:pt x="15354" y="6460"/>
                    </a:lnTo>
                    <a:lnTo>
                      <a:pt x="15993" y="6478"/>
                    </a:lnTo>
                    <a:lnTo>
                      <a:pt x="16650" y="6495"/>
                    </a:lnTo>
                    <a:lnTo>
                      <a:pt x="17290" y="6519"/>
                    </a:lnTo>
                    <a:lnTo>
                      <a:pt x="17930" y="6548"/>
                    </a:lnTo>
                    <a:lnTo>
                      <a:pt x="18569" y="6583"/>
                    </a:lnTo>
                    <a:lnTo>
                      <a:pt x="19209" y="6623"/>
                    </a:lnTo>
                    <a:lnTo>
                      <a:pt x="19849" y="6664"/>
                    </a:lnTo>
                    <a:lnTo>
                      <a:pt x="20489" y="6711"/>
                    </a:lnTo>
                    <a:lnTo>
                      <a:pt x="21128" y="6763"/>
                    </a:lnTo>
                    <a:lnTo>
                      <a:pt x="21768" y="6816"/>
                    </a:lnTo>
                    <a:lnTo>
                      <a:pt x="22408" y="6874"/>
                    </a:lnTo>
                    <a:lnTo>
                      <a:pt x="23048" y="6938"/>
                    </a:lnTo>
                    <a:lnTo>
                      <a:pt x="23687" y="7008"/>
                    </a:lnTo>
                    <a:lnTo>
                      <a:pt x="24310" y="7078"/>
                    </a:lnTo>
                    <a:lnTo>
                      <a:pt x="24949" y="7154"/>
                    </a:lnTo>
                    <a:lnTo>
                      <a:pt x="25589" y="7236"/>
                    </a:lnTo>
                    <a:lnTo>
                      <a:pt x="26212" y="7317"/>
                    </a:lnTo>
                    <a:lnTo>
                      <a:pt x="26834" y="7405"/>
                    </a:lnTo>
                    <a:lnTo>
                      <a:pt x="27474" y="7498"/>
                    </a:lnTo>
                    <a:lnTo>
                      <a:pt x="28096" y="7591"/>
                    </a:lnTo>
                    <a:lnTo>
                      <a:pt x="29341" y="7790"/>
                    </a:lnTo>
                    <a:lnTo>
                      <a:pt x="30586" y="8005"/>
                    </a:lnTo>
                    <a:lnTo>
                      <a:pt x="31831" y="8233"/>
                    </a:lnTo>
                    <a:lnTo>
                      <a:pt x="33058" y="8472"/>
                    </a:lnTo>
                    <a:lnTo>
                      <a:pt x="34269" y="8722"/>
                    </a:lnTo>
                    <a:lnTo>
                      <a:pt x="35479" y="8985"/>
                    </a:lnTo>
                    <a:lnTo>
                      <a:pt x="36672" y="9253"/>
                    </a:lnTo>
                    <a:lnTo>
                      <a:pt x="37865" y="9539"/>
                    </a:lnTo>
                    <a:lnTo>
                      <a:pt x="39041" y="9830"/>
                    </a:lnTo>
                    <a:lnTo>
                      <a:pt x="40216" y="10133"/>
                    </a:lnTo>
                    <a:lnTo>
                      <a:pt x="41375" y="10448"/>
                    </a:lnTo>
                    <a:lnTo>
                      <a:pt x="42516" y="10769"/>
                    </a:lnTo>
                    <a:lnTo>
                      <a:pt x="43640" y="11095"/>
                    </a:lnTo>
                    <a:lnTo>
                      <a:pt x="44764" y="11428"/>
                    </a:lnTo>
                    <a:lnTo>
                      <a:pt x="45870" y="11772"/>
                    </a:lnTo>
                    <a:lnTo>
                      <a:pt x="46959" y="12116"/>
                    </a:lnTo>
                    <a:lnTo>
                      <a:pt x="48031" y="12471"/>
                    </a:lnTo>
                    <a:lnTo>
                      <a:pt x="49086" y="12827"/>
                    </a:lnTo>
                    <a:lnTo>
                      <a:pt x="50141" y="13194"/>
                    </a:lnTo>
                    <a:lnTo>
                      <a:pt x="51161" y="13562"/>
                    </a:lnTo>
                    <a:lnTo>
                      <a:pt x="52181" y="13929"/>
                    </a:lnTo>
                    <a:lnTo>
                      <a:pt x="53167" y="14302"/>
                    </a:lnTo>
                    <a:lnTo>
                      <a:pt x="54135" y="14681"/>
                    </a:lnTo>
                    <a:lnTo>
                      <a:pt x="55103" y="15054"/>
                    </a:lnTo>
                    <a:lnTo>
                      <a:pt x="56037" y="15433"/>
                    </a:lnTo>
                    <a:lnTo>
                      <a:pt x="56953" y="15812"/>
                    </a:lnTo>
                    <a:lnTo>
                      <a:pt x="57835" y="16197"/>
                    </a:lnTo>
                    <a:lnTo>
                      <a:pt x="58717" y="16576"/>
                    </a:lnTo>
                    <a:lnTo>
                      <a:pt x="59564" y="16955"/>
                    </a:lnTo>
                    <a:lnTo>
                      <a:pt x="60394" y="17334"/>
                    </a:lnTo>
                    <a:lnTo>
                      <a:pt x="61206" y="17707"/>
                    </a:lnTo>
                    <a:lnTo>
                      <a:pt x="62002" y="18080"/>
                    </a:lnTo>
                    <a:lnTo>
                      <a:pt x="62762" y="18454"/>
                    </a:lnTo>
                    <a:lnTo>
                      <a:pt x="63489" y="18821"/>
                    </a:lnTo>
                    <a:lnTo>
                      <a:pt x="64215" y="19182"/>
                    </a:lnTo>
                    <a:lnTo>
                      <a:pt x="64906" y="19544"/>
                    </a:lnTo>
                    <a:lnTo>
                      <a:pt x="65563" y="19894"/>
                    </a:lnTo>
                    <a:lnTo>
                      <a:pt x="66203" y="20244"/>
                    </a:lnTo>
                    <a:lnTo>
                      <a:pt x="66808" y="20588"/>
                    </a:lnTo>
                    <a:lnTo>
                      <a:pt x="67379" y="20926"/>
                    </a:lnTo>
                    <a:lnTo>
                      <a:pt x="67932" y="21252"/>
                    </a:lnTo>
                    <a:lnTo>
                      <a:pt x="68468" y="21573"/>
                    </a:lnTo>
                    <a:lnTo>
                      <a:pt x="69125" y="21987"/>
                    </a:lnTo>
                    <a:lnTo>
                      <a:pt x="69765" y="22401"/>
                    </a:lnTo>
                    <a:lnTo>
                      <a:pt x="70405" y="22815"/>
                    </a:lnTo>
                    <a:lnTo>
                      <a:pt x="71010" y="23235"/>
                    </a:lnTo>
                    <a:lnTo>
                      <a:pt x="90755" y="19369"/>
                    </a:lnTo>
                    <a:lnTo>
                      <a:pt x="91481" y="19229"/>
                    </a:lnTo>
                    <a:lnTo>
                      <a:pt x="92207" y="19095"/>
                    </a:lnTo>
                    <a:lnTo>
                      <a:pt x="93729" y="18827"/>
                    </a:lnTo>
                    <a:lnTo>
                      <a:pt x="95285" y="18553"/>
                    </a:lnTo>
                    <a:lnTo>
                      <a:pt x="96841" y="18279"/>
                    </a:lnTo>
                    <a:lnTo>
                      <a:pt x="97619" y="18139"/>
                    </a:lnTo>
                    <a:lnTo>
                      <a:pt x="98397" y="17999"/>
                    </a:lnTo>
                    <a:lnTo>
                      <a:pt x="99140" y="17847"/>
                    </a:lnTo>
                    <a:lnTo>
                      <a:pt x="99884" y="17696"/>
                    </a:lnTo>
                    <a:lnTo>
                      <a:pt x="100610" y="17544"/>
                    </a:lnTo>
                    <a:lnTo>
                      <a:pt x="101302" y="17381"/>
                    </a:lnTo>
                    <a:lnTo>
                      <a:pt x="101976" y="17212"/>
                    </a:lnTo>
                    <a:lnTo>
                      <a:pt x="102616" y="17043"/>
                    </a:lnTo>
                    <a:lnTo>
                      <a:pt x="103169" y="16891"/>
                    </a:lnTo>
                    <a:lnTo>
                      <a:pt x="103636" y="16774"/>
                    </a:lnTo>
                    <a:lnTo>
                      <a:pt x="104033" y="16687"/>
                    </a:lnTo>
                    <a:lnTo>
                      <a:pt x="104345" y="16617"/>
                    </a:lnTo>
                    <a:lnTo>
                      <a:pt x="104604" y="16565"/>
                    </a:lnTo>
                    <a:lnTo>
                      <a:pt x="104777" y="16524"/>
                    </a:lnTo>
                    <a:lnTo>
                      <a:pt x="104898" y="16483"/>
                    </a:lnTo>
                    <a:lnTo>
                      <a:pt x="104950" y="16465"/>
                    </a:lnTo>
                    <a:lnTo>
                      <a:pt x="104967" y="16442"/>
                    </a:lnTo>
                    <a:lnTo>
                      <a:pt x="104984" y="16425"/>
                    </a:lnTo>
                    <a:lnTo>
                      <a:pt x="104984" y="16395"/>
                    </a:lnTo>
                    <a:lnTo>
                      <a:pt x="104950" y="16343"/>
                    </a:lnTo>
                    <a:lnTo>
                      <a:pt x="104881" y="16267"/>
                    </a:lnTo>
                    <a:lnTo>
                      <a:pt x="104760" y="16168"/>
                    </a:lnTo>
                    <a:lnTo>
                      <a:pt x="104604" y="16040"/>
                    </a:lnTo>
                    <a:lnTo>
                      <a:pt x="104414" y="15877"/>
                    </a:lnTo>
                    <a:lnTo>
                      <a:pt x="104189" y="15678"/>
                    </a:lnTo>
                    <a:lnTo>
                      <a:pt x="103947" y="15433"/>
                    </a:lnTo>
                    <a:lnTo>
                      <a:pt x="103601" y="15089"/>
                    </a:lnTo>
                    <a:lnTo>
                      <a:pt x="103221" y="14751"/>
                    </a:lnTo>
                    <a:lnTo>
                      <a:pt x="102806" y="14407"/>
                    </a:lnTo>
                    <a:lnTo>
                      <a:pt x="102339" y="14063"/>
                    </a:lnTo>
                    <a:lnTo>
                      <a:pt x="101855" y="13725"/>
                    </a:lnTo>
                    <a:lnTo>
                      <a:pt x="101319" y="13381"/>
                    </a:lnTo>
                    <a:lnTo>
                      <a:pt x="100766" y="13037"/>
                    </a:lnTo>
                    <a:lnTo>
                      <a:pt x="100160" y="12693"/>
                    </a:lnTo>
                    <a:lnTo>
                      <a:pt x="99538" y="12355"/>
                    </a:lnTo>
                    <a:lnTo>
                      <a:pt x="98898" y="12011"/>
                    </a:lnTo>
                    <a:lnTo>
                      <a:pt x="98224" y="11673"/>
                    </a:lnTo>
                    <a:lnTo>
                      <a:pt x="97515" y="11335"/>
                    </a:lnTo>
                    <a:lnTo>
                      <a:pt x="96806" y="11002"/>
                    </a:lnTo>
                    <a:lnTo>
                      <a:pt x="96063" y="10670"/>
                    </a:lnTo>
                    <a:lnTo>
                      <a:pt x="95302" y="10338"/>
                    </a:lnTo>
                    <a:lnTo>
                      <a:pt x="94524" y="10011"/>
                    </a:lnTo>
                    <a:lnTo>
                      <a:pt x="93746" y="9690"/>
                    </a:lnTo>
                    <a:lnTo>
                      <a:pt x="92933" y="9370"/>
                    </a:lnTo>
                    <a:lnTo>
                      <a:pt x="92138" y="9049"/>
                    </a:lnTo>
                    <a:lnTo>
                      <a:pt x="91308" y="8740"/>
                    </a:lnTo>
                    <a:lnTo>
                      <a:pt x="90478" y="8431"/>
                    </a:lnTo>
                    <a:lnTo>
                      <a:pt x="89648" y="8128"/>
                    </a:lnTo>
                    <a:lnTo>
                      <a:pt x="88818" y="7825"/>
                    </a:lnTo>
                    <a:lnTo>
                      <a:pt x="87988" y="7533"/>
                    </a:lnTo>
                    <a:lnTo>
                      <a:pt x="87141" y="7242"/>
                    </a:lnTo>
                    <a:lnTo>
                      <a:pt x="86311" y="6962"/>
                    </a:lnTo>
                    <a:lnTo>
                      <a:pt x="84669" y="6414"/>
                    </a:lnTo>
                    <a:lnTo>
                      <a:pt x="83043" y="5895"/>
                    </a:lnTo>
                    <a:lnTo>
                      <a:pt x="81470" y="5405"/>
                    </a:lnTo>
                    <a:lnTo>
                      <a:pt x="80139" y="5003"/>
                    </a:lnTo>
                    <a:lnTo>
                      <a:pt x="78790" y="4612"/>
                    </a:lnTo>
                    <a:lnTo>
                      <a:pt x="77407" y="4227"/>
                    </a:lnTo>
                    <a:lnTo>
                      <a:pt x="76006" y="3848"/>
                    </a:lnTo>
                    <a:lnTo>
                      <a:pt x="75280" y="3662"/>
                    </a:lnTo>
                    <a:lnTo>
                      <a:pt x="74571" y="3481"/>
                    </a:lnTo>
                    <a:lnTo>
                      <a:pt x="73845" y="3300"/>
                    </a:lnTo>
                    <a:lnTo>
                      <a:pt x="73102" y="3125"/>
                    </a:lnTo>
                    <a:lnTo>
                      <a:pt x="72358" y="2950"/>
                    </a:lnTo>
                    <a:lnTo>
                      <a:pt x="71615" y="2781"/>
                    </a:lnTo>
                    <a:lnTo>
                      <a:pt x="70854" y="2612"/>
                    </a:lnTo>
                    <a:lnTo>
                      <a:pt x="70093" y="2449"/>
                    </a:lnTo>
                    <a:lnTo>
                      <a:pt x="69333" y="2291"/>
                    </a:lnTo>
                    <a:lnTo>
                      <a:pt x="68555" y="2134"/>
                    </a:lnTo>
                    <a:lnTo>
                      <a:pt x="67776" y="1982"/>
                    </a:lnTo>
                    <a:lnTo>
                      <a:pt x="66998" y="1831"/>
                    </a:lnTo>
                    <a:lnTo>
                      <a:pt x="66203" y="1691"/>
                    </a:lnTo>
                    <a:lnTo>
                      <a:pt x="65408" y="1551"/>
                    </a:lnTo>
                    <a:lnTo>
                      <a:pt x="64595" y="1417"/>
                    </a:lnTo>
                    <a:lnTo>
                      <a:pt x="63800" y="1283"/>
                    </a:lnTo>
                    <a:lnTo>
                      <a:pt x="62970" y="1160"/>
                    </a:lnTo>
                    <a:lnTo>
                      <a:pt x="62157" y="1038"/>
                    </a:lnTo>
                    <a:lnTo>
                      <a:pt x="61327" y="921"/>
                    </a:lnTo>
                    <a:lnTo>
                      <a:pt x="60497" y="810"/>
                    </a:lnTo>
                    <a:lnTo>
                      <a:pt x="59650" y="705"/>
                    </a:lnTo>
                    <a:lnTo>
                      <a:pt x="58803" y="606"/>
                    </a:lnTo>
                    <a:lnTo>
                      <a:pt x="57956" y="513"/>
                    </a:lnTo>
                    <a:lnTo>
                      <a:pt x="57109" y="420"/>
                    </a:lnTo>
                    <a:lnTo>
                      <a:pt x="56123" y="332"/>
                    </a:lnTo>
                    <a:lnTo>
                      <a:pt x="55155" y="251"/>
                    </a:lnTo>
                    <a:lnTo>
                      <a:pt x="54187" y="181"/>
                    </a:lnTo>
                    <a:lnTo>
                      <a:pt x="53218" y="128"/>
                    </a:lnTo>
                    <a:lnTo>
                      <a:pt x="52267" y="82"/>
                    </a:lnTo>
                    <a:lnTo>
                      <a:pt x="51299" y="47"/>
                    </a:lnTo>
                    <a:lnTo>
                      <a:pt x="50331" y="17"/>
                    </a:lnTo>
                    <a:lnTo>
                      <a:pt x="49380" y="6"/>
                    </a:lnTo>
                    <a:lnTo>
                      <a:pt x="48429" y="0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4" name="Google Shape;114;p16"/>
              <p:cNvSpPr/>
              <p:nvPr/>
            </p:nvSpPr>
            <p:spPr>
              <a:xfrm flipH="1">
                <a:off x="-2177214" y="1403840"/>
                <a:ext cx="999794" cy="924684"/>
              </a:xfrm>
              <a:custGeom>
                <a:avLst/>
                <a:gdLst/>
                <a:ahLst/>
                <a:cxnLst/>
                <a:rect l="l" t="t" r="r" b="b"/>
                <a:pathLst>
                  <a:path w="94387" h="32278" extrusionOk="0">
                    <a:moveTo>
                      <a:pt x="41531" y="0"/>
                    </a:moveTo>
                    <a:lnTo>
                      <a:pt x="40701" y="6"/>
                    </a:lnTo>
                    <a:lnTo>
                      <a:pt x="39854" y="18"/>
                    </a:lnTo>
                    <a:lnTo>
                      <a:pt x="39007" y="41"/>
                    </a:lnTo>
                    <a:lnTo>
                      <a:pt x="38177" y="76"/>
                    </a:lnTo>
                    <a:lnTo>
                      <a:pt x="37347" y="128"/>
                    </a:lnTo>
                    <a:lnTo>
                      <a:pt x="36517" y="192"/>
                    </a:lnTo>
                    <a:lnTo>
                      <a:pt x="36119" y="227"/>
                    </a:lnTo>
                    <a:lnTo>
                      <a:pt x="35704" y="268"/>
                    </a:lnTo>
                    <a:lnTo>
                      <a:pt x="34546" y="397"/>
                    </a:lnTo>
                    <a:lnTo>
                      <a:pt x="33405" y="531"/>
                    </a:lnTo>
                    <a:lnTo>
                      <a:pt x="32246" y="682"/>
                    </a:lnTo>
                    <a:lnTo>
                      <a:pt x="31088" y="840"/>
                    </a:lnTo>
                    <a:lnTo>
                      <a:pt x="29947" y="1009"/>
                    </a:lnTo>
                    <a:lnTo>
                      <a:pt x="28806" y="1189"/>
                    </a:lnTo>
                    <a:lnTo>
                      <a:pt x="27647" y="1376"/>
                    </a:lnTo>
                    <a:lnTo>
                      <a:pt x="26506" y="1568"/>
                    </a:lnTo>
                    <a:lnTo>
                      <a:pt x="25365" y="1773"/>
                    </a:lnTo>
                    <a:lnTo>
                      <a:pt x="24224" y="1982"/>
                    </a:lnTo>
                    <a:lnTo>
                      <a:pt x="23083" y="2204"/>
                    </a:lnTo>
                    <a:lnTo>
                      <a:pt x="21942" y="2426"/>
                    </a:lnTo>
                    <a:lnTo>
                      <a:pt x="20818" y="2653"/>
                    </a:lnTo>
                    <a:lnTo>
                      <a:pt x="19677" y="2886"/>
                    </a:lnTo>
                    <a:lnTo>
                      <a:pt x="18553" y="3119"/>
                    </a:lnTo>
                    <a:lnTo>
                      <a:pt x="17429" y="3358"/>
                    </a:lnTo>
                    <a:lnTo>
                      <a:pt x="15181" y="3848"/>
                    </a:lnTo>
                    <a:lnTo>
                      <a:pt x="12951" y="4338"/>
                    </a:lnTo>
                    <a:lnTo>
                      <a:pt x="8559" y="5323"/>
                    </a:lnTo>
                    <a:lnTo>
                      <a:pt x="6381" y="5801"/>
                    </a:lnTo>
                    <a:lnTo>
                      <a:pt x="4237" y="6268"/>
                    </a:lnTo>
                    <a:lnTo>
                      <a:pt x="3165" y="6495"/>
                    </a:lnTo>
                    <a:lnTo>
                      <a:pt x="2110" y="6717"/>
                    </a:lnTo>
                    <a:lnTo>
                      <a:pt x="1055" y="6927"/>
                    </a:lnTo>
                    <a:lnTo>
                      <a:pt x="1" y="7137"/>
                    </a:lnTo>
                    <a:lnTo>
                      <a:pt x="744" y="7061"/>
                    </a:lnTo>
                    <a:lnTo>
                      <a:pt x="1488" y="6985"/>
                    </a:lnTo>
                    <a:lnTo>
                      <a:pt x="2231" y="6927"/>
                    </a:lnTo>
                    <a:lnTo>
                      <a:pt x="2975" y="6874"/>
                    </a:lnTo>
                    <a:lnTo>
                      <a:pt x="3718" y="6833"/>
                    </a:lnTo>
                    <a:lnTo>
                      <a:pt x="4461" y="6798"/>
                    </a:lnTo>
                    <a:lnTo>
                      <a:pt x="5205" y="6775"/>
                    </a:lnTo>
                    <a:lnTo>
                      <a:pt x="5948" y="6758"/>
                    </a:lnTo>
                    <a:lnTo>
                      <a:pt x="6692" y="6752"/>
                    </a:lnTo>
                    <a:lnTo>
                      <a:pt x="7435" y="6752"/>
                    </a:lnTo>
                    <a:lnTo>
                      <a:pt x="8162" y="6758"/>
                    </a:lnTo>
                    <a:lnTo>
                      <a:pt x="8905" y="6775"/>
                    </a:lnTo>
                    <a:lnTo>
                      <a:pt x="9648" y="6798"/>
                    </a:lnTo>
                    <a:lnTo>
                      <a:pt x="10392" y="6828"/>
                    </a:lnTo>
                    <a:lnTo>
                      <a:pt x="11118" y="6868"/>
                    </a:lnTo>
                    <a:lnTo>
                      <a:pt x="11862" y="6909"/>
                    </a:lnTo>
                    <a:lnTo>
                      <a:pt x="12588" y="6962"/>
                    </a:lnTo>
                    <a:lnTo>
                      <a:pt x="13314" y="7020"/>
                    </a:lnTo>
                    <a:lnTo>
                      <a:pt x="14057" y="7090"/>
                    </a:lnTo>
                    <a:lnTo>
                      <a:pt x="14766" y="7160"/>
                    </a:lnTo>
                    <a:lnTo>
                      <a:pt x="15492" y="7236"/>
                    </a:lnTo>
                    <a:lnTo>
                      <a:pt x="16219" y="7323"/>
                    </a:lnTo>
                    <a:lnTo>
                      <a:pt x="16928" y="7411"/>
                    </a:lnTo>
                    <a:lnTo>
                      <a:pt x="17654" y="7510"/>
                    </a:lnTo>
                    <a:lnTo>
                      <a:pt x="18363" y="7609"/>
                    </a:lnTo>
                    <a:lnTo>
                      <a:pt x="19071" y="7714"/>
                    </a:lnTo>
                    <a:lnTo>
                      <a:pt x="19763" y="7830"/>
                    </a:lnTo>
                    <a:lnTo>
                      <a:pt x="20472" y="7947"/>
                    </a:lnTo>
                    <a:lnTo>
                      <a:pt x="21164" y="8064"/>
                    </a:lnTo>
                    <a:lnTo>
                      <a:pt x="21855" y="8192"/>
                    </a:lnTo>
                    <a:lnTo>
                      <a:pt x="22547" y="8320"/>
                    </a:lnTo>
                    <a:lnTo>
                      <a:pt x="23221" y="8460"/>
                    </a:lnTo>
                    <a:lnTo>
                      <a:pt x="23895" y="8594"/>
                    </a:lnTo>
                    <a:lnTo>
                      <a:pt x="24570" y="8740"/>
                    </a:lnTo>
                    <a:lnTo>
                      <a:pt x="25244" y="8886"/>
                    </a:lnTo>
                    <a:lnTo>
                      <a:pt x="25901" y="9037"/>
                    </a:lnTo>
                    <a:lnTo>
                      <a:pt x="26558" y="9189"/>
                    </a:lnTo>
                    <a:lnTo>
                      <a:pt x="27198" y="9346"/>
                    </a:lnTo>
                    <a:lnTo>
                      <a:pt x="27837" y="9510"/>
                    </a:lnTo>
                    <a:lnTo>
                      <a:pt x="28477" y="9673"/>
                    </a:lnTo>
                    <a:lnTo>
                      <a:pt x="29739" y="10005"/>
                    </a:lnTo>
                    <a:lnTo>
                      <a:pt x="30967" y="10349"/>
                    </a:lnTo>
                    <a:lnTo>
                      <a:pt x="32160" y="10699"/>
                    </a:lnTo>
                    <a:lnTo>
                      <a:pt x="33336" y="11055"/>
                    </a:lnTo>
                    <a:lnTo>
                      <a:pt x="34477" y="11422"/>
                    </a:lnTo>
                    <a:lnTo>
                      <a:pt x="35583" y="11784"/>
                    </a:lnTo>
                    <a:lnTo>
                      <a:pt x="36638" y="12157"/>
                    </a:lnTo>
                    <a:lnTo>
                      <a:pt x="37675" y="12524"/>
                    </a:lnTo>
                    <a:lnTo>
                      <a:pt x="38678" y="12897"/>
                    </a:lnTo>
                    <a:lnTo>
                      <a:pt x="39629" y="13264"/>
                    </a:lnTo>
                    <a:lnTo>
                      <a:pt x="40545" y="13626"/>
                    </a:lnTo>
                    <a:lnTo>
                      <a:pt x="41427" y="13987"/>
                    </a:lnTo>
                    <a:lnTo>
                      <a:pt x="42413" y="14407"/>
                    </a:lnTo>
                    <a:lnTo>
                      <a:pt x="43381" y="14833"/>
                    </a:lnTo>
                    <a:lnTo>
                      <a:pt x="44332" y="15270"/>
                    </a:lnTo>
                    <a:lnTo>
                      <a:pt x="45266" y="15707"/>
                    </a:lnTo>
                    <a:lnTo>
                      <a:pt x="46182" y="16162"/>
                    </a:lnTo>
                    <a:lnTo>
                      <a:pt x="47064" y="16617"/>
                    </a:lnTo>
                    <a:lnTo>
                      <a:pt x="47946" y="17078"/>
                    </a:lnTo>
                    <a:lnTo>
                      <a:pt x="48793" y="17550"/>
                    </a:lnTo>
                    <a:lnTo>
                      <a:pt x="49605" y="18022"/>
                    </a:lnTo>
                    <a:lnTo>
                      <a:pt x="50418" y="18506"/>
                    </a:lnTo>
                    <a:lnTo>
                      <a:pt x="51179" y="18990"/>
                    </a:lnTo>
                    <a:lnTo>
                      <a:pt x="51940" y="19486"/>
                    </a:lnTo>
                    <a:lnTo>
                      <a:pt x="52648" y="19981"/>
                    </a:lnTo>
                    <a:lnTo>
                      <a:pt x="53340" y="20483"/>
                    </a:lnTo>
                    <a:lnTo>
                      <a:pt x="54014" y="20990"/>
                    </a:lnTo>
                    <a:lnTo>
                      <a:pt x="54637" y="21497"/>
                    </a:lnTo>
                    <a:lnTo>
                      <a:pt x="55242" y="22010"/>
                    </a:lnTo>
                    <a:lnTo>
                      <a:pt x="55812" y="22529"/>
                    </a:lnTo>
                    <a:lnTo>
                      <a:pt x="56348" y="23054"/>
                    </a:lnTo>
                    <a:lnTo>
                      <a:pt x="56850" y="23573"/>
                    </a:lnTo>
                    <a:lnTo>
                      <a:pt x="57317" y="24103"/>
                    </a:lnTo>
                    <a:lnTo>
                      <a:pt x="57749" y="24634"/>
                    </a:lnTo>
                    <a:lnTo>
                      <a:pt x="58147" y="25165"/>
                    </a:lnTo>
                    <a:lnTo>
                      <a:pt x="58510" y="25701"/>
                    </a:lnTo>
                    <a:lnTo>
                      <a:pt x="58821" y="26237"/>
                    </a:lnTo>
                    <a:lnTo>
                      <a:pt x="59098" y="26774"/>
                    </a:lnTo>
                    <a:lnTo>
                      <a:pt x="59340" y="27316"/>
                    </a:lnTo>
                    <a:lnTo>
                      <a:pt x="59443" y="27584"/>
                    </a:lnTo>
                    <a:lnTo>
                      <a:pt x="59530" y="27852"/>
                    </a:lnTo>
                    <a:lnTo>
                      <a:pt x="59616" y="28126"/>
                    </a:lnTo>
                    <a:lnTo>
                      <a:pt x="59685" y="28395"/>
                    </a:lnTo>
                    <a:lnTo>
                      <a:pt x="59737" y="28669"/>
                    </a:lnTo>
                    <a:lnTo>
                      <a:pt x="59789" y="28937"/>
                    </a:lnTo>
                    <a:lnTo>
                      <a:pt x="59824" y="29211"/>
                    </a:lnTo>
                    <a:lnTo>
                      <a:pt x="59858" y="29479"/>
                    </a:lnTo>
                    <a:lnTo>
                      <a:pt x="59876" y="29747"/>
                    </a:lnTo>
                    <a:lnTo>
                      <a:pt x="59876" y="30021"/>
                    </a:lnTo>
                    <a:lnTo>
                      <a:pt x="59858" y="30301"/>
                    </a:lnTo>
                    <a:lnTo>
                      <a:pt x="59841" y="30581"/>
                    </a:lnTo>
                    <a:lnTo>
                      <a:pt x="59806" y="30867"/>
                    </a:lnTo>
                    <a:lnTo>
                      <a:pt x="59737" y="31153"/>
                    </a:lnTo>
                    <a:lnTo>
                      <a:pt x="59668" y="31438"/>
                    </a:lnTo>
                    <a:lnTo>
                      <a:pt x="59582" y="31718"/>
                    </a:lnTo>
                    <a:lnTo>
                      <a:pt x="59478" y="32004"/>
                    </a:lnTo>
                    <a:lnTo>
                      <a:pt x="59357" y="32278"/>
                    </a:lnTo>
                    <a:lnTo>
                      <a:pt x="80744" y="28086"/>
                    </a:lnTo>
                    <a:lnTo>
                      <a:pt x="81315" y="27975"/>
                    </a:lnTo>
                    <a:lnTo>
                      <a:pt x="81903" y="27870"/>
                    </a:lnTo>
                    <a:lnTo>
                      <a:pt x="83061" y="27666"/>
                    </a:lnTo>
                    <a:lnTo>
                      <a:pt x="84237" y="27468"/>
                    </a:lnTo>
                    <a:lnTo>
                      <a:pt x="85395" y="27275"/>
                    </a:lnTo>
                    <a:lnTo>
                      <a:pt x="86537" y="27089"/>
                    </a:lnTo>
                    <a:lnTo>
                      <a:pt x="87626" y="26890"/>
                    </a:lnTo>
                    <a:lnTo>
                      <a:pt x="88162" y="26791"/>
                    </a:lnTo>
                    <a:lnTo>
                      <a:pt x="88698" y="26686"/>
                    </a:lnTo>
                    <a:lnTo>
                      <a:pt x="89199" y="26581"/>
                    </a:lnTo>
                    <a:lnTo>
                      <a:pt x="89701" y="26476"/>
                    </a:lnTo>
                    <a:lnTo>
                      <a:pt x="90167" y="26360"/>
                    </a:lnTo>
                    <a:lnTo>
                      <a:pt x="90634" y="26243"/>
                    </a:lnTo>
                    <a:lnTo>
                      <a:pt x="91067" y="26121"/>
                    </a:lnTo>
                    <a:lnTo>
                      <a:pt x="91499" y="25998"/>
                    </a:lnTo>
                    <a:lnTo>
                      <a:pt x="91896" y="25864"/>
                    </a:lnTo>
                    <a:lnTo>
                      <a:pt x="92260" y="25724"/>
                    </a:lnTo>
                    <a:lnTo>
                      <a:pt x="92605" y="25579"/>
                    </a:lnTo>
                    <a:lnTo>
                      <a:pt x="92917" y="25427"/>
                    </a:lnTo>
                    <a:lnTo>
                      <a:pt x="93211" y="25264"/>
                    </a:lnTo>
                    <a:lnTo>
                      <a:pt x="93470" y="25095"/>
                    </a:lnTo>
                    <a:lnTo>
                      <a:pt x="93712" y="24914"/>
                    </a:lnTo>
                    <a:lnTo>
                      <a:pt x="93902" y="24727"/>
                    </a:lnTo>
                    <a:lnTo>
                      <a:pt x="93989" y="24634"/>
                    </a:lnTo>
                    <a:lnTo>
                      <a:pt x="94058" y="24529"/>
                    </a:lnTo>
                    <a:lnTo>
                      <a:pt x="94127" y="24430"/>
                    </a:lnTo>
                    <a:lnTo>
                      <a:pt x="94196" y="24325"/>
                    </a:lnTo>
                    <a:lnTo>
                      <a:pt x="94248" y="24214"/>
                    </a:lnTo>
                    <a:lnTo>
                      <a:pt x="94282" y="24103"/>
                    </a:lnTo>
                    <a:lnTo>
                      <a:pt x="94317" y="23993"/>
                    </a:lnTo>
                    <a:lnTo>
                      <a:pt x="94334" y="23876"/>
                    </a:lnTo>
                    <a:lnTo>
                      <a:pt x="94369" y="23497"/>
                    </a:lnTo>
                    <a:lnTo>
                      <a:pt x="94386" y="23118"/>
                    </a:lnTo>
                    <a:lnTo>
                      <a:pt x="94386" y="22739"/>
                    </a:lnTo>
                    <a:lnTo>
                      <a:pt x="94352" y="22360"/>
                    </a:lnTo>
                    <a:lnTo>
                      <a:pt x="94300" y="21981"/>
                    </a:lnTo>
                    <a:lnTo>
                      <a:pt x="94231" y="21596"/>
                    </a:lnTo>
                    <a:lnTo>
                      <a:pt x="94127" y="21217"/>
                    </a:lnTo>
                    <a:lnTo>
                      <a:pt x="94006" y="20833"/>
                    </a:lnTo>
                    <a:lnTo>
                      <a:pt x="93868" y="20454"/>
                    </a:lnTo>
                    <a:lnTo>
                      <a:pt x="93712" y="20069"/>
                    </a:lnTo>
                    <a:lnTo>
                      <a:pt x="93539" y="19690"/>
                    </a:lnTo>
                    <a:lnTo>
                      <a:pt x="93332" y="19305"/>
                    </a:lnTo>
                    <a:lnTo>
                      <a:pt x="93107" y="18926"/>
                    </a:lnTo>
                    <a:lnTo>
                      <a:pt x="92865" y="18541"/>
                    </a:lnTo>
                    <a:lnTo>
                      <a:pt x="92605" y="18162"/>
                    </a:lnTo>
                    <a:lnTo>
                      <a:pt x="92329" y="17777"/>
                    </a:lnTo>
                    <a:lnTo>
                      <a:pt x="92035" y="17398"/>
                    </a:lnTo>
                    <a:lnTo>
                      <a:pt x="91706" y="17019"/>
                    </a:lnTo>
                    <a:lnTo>
                      <a:pt x="91378" y="16646"/>
                    </a:lnTo>
                    <a:lnTo>
                      <a:pt x="91015" y="16267"/>
                    </a:lnTo>
                    <a:lnTo>
                      <a:pt x="90652" y="15894"/>
                    </a:lnTo>
                    <a:lnTo>
                      <a:pt x="90254" y="15515"/>
                    </a:lnTo>
                    <a:lnTo>
                      <a:pt x="89856" y="15142"/>
                    </a:lnTo>
                    <a:lnTo>
                      <a:pt x="89424" y="14775"/>
                    </a:lnTo>
                    <a:lnTo>
                      <a:pt x="88974" y="14401"/>
                    </a:lnTo>
                    <a:lnTo>
                      <a:pt x="88525" y="14034"/>
                    </a:lnTo>
                    <a:lnTo>
                      <a:pt x="88041" y="13667"/>
                    </a:lnTo>
                    <a:lnTo>
                      <a:pt x="87557" y="13305"/>
                    </a:lnTo>
                    <a:lnTo>
                      <a:pt x="87038" y="12944"/>
                    </a:lnTo>
                    <a:lnTo>
                      <a:pt x="86519" y="12582"/>
                    </a:lnTo>
                    <a:lnTo>
                      <a:pt x="85983" y="12227"/>
                    </a:lnTo>
                    <a:lnTo>
                      <a:pt x="85430" y="11871"/>
                    </a:lnTo>
                    <a:lnTo>
                      <a:pt x="84859" y="11521"/>
                    </a:lnTo>
                    <a:lnTo>
                      <a:pt x="84272" y="11171"/>
                    </a:lnTo>
                    <a:lnTo>
                      <a:pt x="83666" y="10822"/>
                    </a:lnTo>
                    <a:lnTo>
                      <a:pt x="83061" y="10483"/>
                    </a:lnTo>
                    <a:lnTo>
                      <a:pt x="82439" y="10139"/>
                    </a:lnTo>
                    <a:lnTo>
                      <a:pt x="81799" y="9801"/>
                    </a:lnTo>
                    <a:lnTo>
                      <a:pt x="81142" y="9469"/>
                    </a:lnTo>
                    <a:lnTo>
                      <a:pt x="80468" y="9136"/>
                    </a:lnTo>
                    <a:lnTo>
                      <a:pt x="79794" y="8810"/>
                    </a:lnTo>
                    <a:lnTo>
                      <a:pt x="79102" y="8489"/>
                    </a:lnTo>
                    <a:lnTo>
                      <a:pt x="78393" y="8169"/>
                    </a:lnTo>
                    <a:lnTo>
                      <a:pt x="77684" y="7854"/>
                    </a:lnTo>
                    <a:lnTo>
                      <a:pt x="76958" y="7539"/>
                    </a:lnTo>
                    <a:lnTo>
                      <a:pt x="76215" y="7230"/>
                    </a:lnTo>
                    <a:lnTo>
                      <a:pt x="75471" y="6927"/>
                    </a:lnTo>
                    <a:lnTo>
                      <a:pt x="74710" y="6629"/>
                    </a:lnTo>
                    <a:lnTo>
                      <a:pt x="73932" y="6338"/>
                    </a:lnTo>
                    <a:lnTo>
                      <a:pt x="73154" y="6046"/>
                    </a:lnTo>
                    <a:lnTo>
                      <a:pt x="72359" y="5761"/>
                    </a:lnTo>
                    <a:lnTo>
                      <a:pt x="71546" y="5481"/>
                    </a:lnTo>
                    <a:lnTo>
                      <a:pt x="70734" y="5201"/>
                    </a:lnTo>
                    <a:lnTo>
                      <a:pt x="69921" y="4933"/>
                    </a:lnTo>
                    <a:lnTo>
                      <a:pt x="69091" y="4664"/>
                    </a:lnTo>
                    <a:lnTo>
                      <a:pt x="68244" y="4408"/>
                    </a:lnTo>
                    <a:lnTo>
                      <a:pt x="67397" y="4151"/>
                    </a:lnTo>
                    <a:lnTo>
                      <a:pt x="66532" y="3901"/>
                    </a:lnTo>
                    <a:lnTo>
                      <a:pt x="65668" y="3662"/>
                    </a:lnTo>
                    <a:lnTo>
                      <a:pt x="64803" y="3423"/>
                    </a:lnTo>
                    <a:lnTo>
                      <a:pt x="63921" y="3189"/>
                    </a:lnTo>
                    <a:lnTo>
                      <a:pt x="63022" y="2962"/>
                    </a:lnTo>
                    <a:lnTo>
                      <a:pt x="62123" y="2740"/>
                    </a:lnTo>
                    <a:lnTo>
                      <a:pt x="61224" y="2531"/>
                    </a:lnTo>
                    <a:lnTo>
                      <a:pt x="60567" y="2373"/>
                    </a:lnTo>
                    <a:lnTo>
                      <a:pt x="59876" y="2221"/>
                    </a:lnTo>
                    <a:lnTo>
                      <a:pt x="59184" y="2076"/>
                    </a:lnTo>
                    <a:lnTo>
                      <a:pt x="58475" y="1924"/>
                    </a:lnTo>
                    <a:lnTo>
                      <a:pt x="57749" y="1778"/>
                    </a:lnTo>
                    <a:lnTo>
                      <a:pt x="57005" y="1638"/>
                    </a:lnTo>
                    <a:lnTo>
                      <a:pt x="56262" y="1493"/>
                    </a:lnTo>
                    <a:lnTo>
                      <a:pt x="55501" y="1359"/>
                    </a:lnTo>
                    <a:lnTo>
                      <a:pt x="54723" y="1224"/>
                    </a:lnTo>
                    <a:lnTo>
                      <a:pt x="53945" y="1096"/>
                    </a:lnTo>
                    <a:lnTo>
                      <a:pt x="53167" y="974"/>
                    </a:lnTo>
                    <a:lnTo>
                      <a:pt x="52354" y="857"/>
                    </a:lnTo>
                    <a:lnTo>
                      <a:pt x="51559" y="746"/>
                    </a:lnTo>
                    <a:lnTo>
                      <a:pt x="50747" y="641"/>
                    </a:lnTo>
                    <a:lnTo>
                      <a:pt x="49917" y="542"/>
                    </a:lnTo>
                    <a:lnTo>
                      <a:pt x="49104" y="449"/>
                    </a:lnTo>
                    <a:lnTo>
                      <a:pt x="48274" y="362"/>
                    </a:lnTo>
                    <a:lnTo>
                      <a:pt x="47427" y="286"/>
                    </a:lnTo>
                    <a:lnTo>
                      <a:pt x="46597" y="216"/>
                    </a:lnTo>
                    <a:lnTo>
                      <a:pt x="45750" y="157"/>
                    </a:lnTo>
                    <a:lnTo>
                      <a:pt x="44920" y="105"/>
                    </a:lnTo>
                    <a:lnTo>
                      <a:pt x="44073" y="64"/>
                    </a:lnTo>
                    <a:lnTo>
                      <a:pt x="43225" y="35"/>
                    </a:lnTo>
                    <a:lnTo>
                      <a:pt x="42378" y="12"/>
                    </a:lnTo>
                    <a:lnTo>
                      <a:pt x="41531" y="0"/>
                    </a:lnTo>
                    <a:close/>
                  </a:path>
                </a:pathLst>
              </a:custGeom>
              <a:solidFill>
                <a:schemeClr val="accent4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5" name="Google Shape;115;p16"/>
              <p:cNvSpPr/>
              <p:nvPr/>
            </p:nvSpPr>
            <p:spPr>
              <a:xfrm flipH="1">
                <a:off x="-2691874" y="2129692"/>
                <a:ext cx="884601" cy="1045462"/>
              </a:xfrm>
              <a:custGeom>
                <a:avLst/>
                <a:gdLst/>
                <a:ahLst/>
                <a:cxnLst/>
                <a:rect l="l" t="t" r="r" b="b"/>
                <a:pathLst>
                  <a:path w="83512" h="36494" extrusionOk="0">
                    <a:moveTo>
                      <a:pt x="35272" y="1"/>
                    </a:moveTo>
                    <a:lnTo>
                      <a:pt x="34805" y="7"/>
                    </a:lnTo>
                    <a:lnTo>
                      <a:pt x="34304" y="24"/>
                    </a:lnTo>
                    <a:lnTo>
                      <a:pt x="33803" y="59"/>
                    </a:lnTo>
                    <a:lnTo>
                      <a:pt x="33284" y="100"/>
                    </a:lnTo>
                    <a:lnTo>
                      <a:pt x="32748" y="152"/>
                    </a:lnTo>
                    <a:lnTo>
                      <a:pt x="32212" y="216"/>
                    </a:lnTo>
                    <a:lnTo>
                      <a:pt x="31659" y="286"/>
                    </a:lnTo>
                    <a:lnTo>
                      <a:pt x="31088" y="368"/>
                    </a:lnTo>
                    <a:lnTo>
                      <a:pt x="30518" y="461"/>
                    </a:lnTo>
                    <a:lnTo>
                      <a:pt x="29947" y="555"/>
                    </a:lnTo>
                    <a:lnTo>
                      <a:pt x="29376" y="660"/>
                    </a:lnTo>
                    <a:lnTo>
                      <a:pt x="28789" y="765"/>
                    </a:lnTo>
                    <a:lnTo>
                      <a:pt x="28201" y="881"/>
                    </a:lnTo>
                    <a:lnTo>
                      <a:pt x="27613" y="998"/>
                    </a:lnTo>
                    <a:lnTo>
                      <a:pt x="26437" y="1243"/>
                    </a:lnTo>
                    <a:lnTo>
                      <a:pt x="25279" y="1499"/>
                    </a:lnTo>
                    <a:lnTo>
                      <a:pt x="24120" y="1762"/>
                    </a:lnTo>
                    <a:lnTo>
                      <a:pt x="21907" y="2275"/>
                    </a:lnTo>
                    <a:lnTo>
                      <a:pt x="20870" y="2519"/>
                    </a:lnTo>
                    <a:lnTo>
                      <a:pt x="19867" y="2747"/>
                    </a:lnTo>
                    <a:lnTo>
                      <a:pt x="18951" y="2951"/>
                    </a:lnTo>
                    <a:lnTo>
                      <a:pt x="18086" y="3126"/>
                    </a:lnTo>
                    <a:lnTo>
                      <a:pt x="1" y="6671"/>
                    </a:lnTo>
                    <a:lnTo>
                      <a:pt x="814" y="6764"/>
                    </a:lnTo>
                    <a:lnTo>
                      <a:pt x="1626" y="6863"/>
                    </a:lnTo>
                    <a:lnTo>
                      <a:pt x="2439" y="6968"/>
                    </a:lnTo>
                    <a:lnTo>
                      <a:pt x="3234" y="7079"/>
                    </a:lnTo>
                    <a:lnTo>
                      <a:pt x="4029" y="7190"/>
                    </a:lnTo>
                    <a:lnTo>
                      <a:pt x="4825" y="7312"/>
                    </a:lnTo>
                    <a:lnTo>
                      <a:pt x="5603" y="7435"/>
                    </a:lnTo>
                    <a:lnTo>
                      <a:pt x="6381" y="7563"/>
                    </a:lnTo>
                    <a:lnTo>
                      <a:pt x="7159" y="7697"/>
                    </a:lnTo>
                    <a:lnTo>
                      <a:pt x="7920" y="7831"/>
                    </a:lnTo>
                    <a:lnTo>
                      <a:pt x="8680" y="7977"/>
                    </a:lnTo>
                    <a:lnTo>
                      <a:pt x="9424" y="8123"/>
                    </a:lnTo>
                    <a:lnTo>
                      <a:pt x="10167" y="8268"/>
                    </a:lnTo>
                    <a:lnTo>
                      <a:pt x="10911" y="8426"/>
                    </a:lnTo>
                    <a:lnTo>
                      <a:pt x="11637" y="8583"/>
                    </a:lnTo>
                    <a:lnTo>
                      <a:pt x="12363" y="8746"/>
                    </a:lnTo>
                    <a:lnTo>
                      <a:pt x="13089" y="8910"/>
                    </a:lnTo>
                    <a:lnTo>
                      <a:pt x="13798" y="9085"/>
                    </a:lnTo>
                    <a:lnTo>
                      <a:pt x="14507" y="9254"/>
                    </a:lnTo>
                    <a:lnTo>
                      <a:pt x="15199" y="9434"/>
                    </a:lnTo>
                    <a:lnTo>
                      <a:pt x="15890" y="9615"/>
                    </a:lnTo>
                    <a:lnTo>
                      <a:pt x="16582" y="9802"/>
                    </a:lnTo>
                    <a:lnTo>
                      <a:pt x="17256" y="9988"/>
                    </a:lnTo>
                    <a:lnTo>
                      <a:pt x="17931" y="10175"/>
                    </a:lnTo>
                    <a:lnTo>
                      <a:pt x="18605" y="10373"/>
                    </a:lnTo>
                    <a:lnTo>
                      <a:pt x="19262" y="10571"/>
                    </a:lnTo>
                    <a:lnTo>
                      <a:pt x="19902" y="10770"/>
                    </a:lnTo>
                    <a:lnTo>
                      <a:pt x="20559" y="10974"/>
                    </a:lnTo>
                    <a:lnTo>
                      <a:pt x="21198" y="11178"/>
                    </a:lnTo>
                    <a:lnTo>
                      <a:pt x="21821" y="11388"/>
                    </a:lnTo>
                    <a:lnTo>
                      <a:pt x="23066" y="11813"/>
                    </a:lnTo>
                    <a:lnTo>
                      <a:pt x="24276" y="12251"/>
                    </a:lnTo>
                    <a:lnTo>
                      <a:pt x="25469" y="12694"/>
                    </a:lnTo>
                    <a:lnTo>
                      <a:pt x="26627" y="13149"/>
                    </a:lnTo>
                    <a:lnTo>
                      <a:pt x="27751" y="13609"/>
                    </a:lnTo>
                    <a:lnTo>
                      <a:pt x="28858" y="14076"/>
                    </a:lnTo>
                    <a:lnTo>
                      <a:pt x="29930" y="14554"/>
                    </a:lnTo>
                    <a:lnTo>
                      <a:pt x="30984" y="15032"/>
                    </a:lnTo>
                    <a:lnTo>
                      <a:pt x="31987" y="15522"/>
                    </a:lnTo>
                    <a:lnTo>
                      <a:pt x="32973" y="16011"/>
                    </a:lnTo>
                    <a:lnTo>
                      <a:pt x="33941" y="16507"/>
                    </a:lnTo>
                    <a:lnTo>
                      <a:pt x="34857" y="17002"/>
                    </a:lnTo>
                    <a:lnTo>
                      <a:pt x="35756" y="17504"/>
                    </a:lnTo>
                    <a:lnTo>
                      <a:pt x="36621" y="18011"/>
                    </a:lnTo>
                    <a:lnTo>
                      <a:pt x="37468" y="18513"/>
                    </a:lnTo>
                    <a:lnTo>
                      <a:pt x="38263" y="19014"/>
                    </a:lnTo>
                    <a:lnTo>
                      <a:pt x="39041" y="19521"/>
                    </a:lnTo>
                    <a:lnTo>
                      <a:pt x="39629" y="19912"/>
                    </a:lnTo>
                    <a:lnTo>
                      <a:pt x="40217" y="20326"/>
                    </a:lnTo>
                    <a:lnTo>
                      <a:pt x="40822" y="20763"/>
                    </a:lnTo>
                    <a:lnTo>
                      <a:pt x="41445" y="21218"/>
                    </a:lnTo>
                    <a:lnTo>
                      <a:pt x="42067" y="21690"/>
                    </a:lnTo>
                    <a:lnTo>
                      <a:pt x="42672" y="22180"/>
                    </a:lnTo>
                    <a:lnTo>
                      <a:pt x="43277" y="22687"/>
                    </a:lnTo>
                    <a:lnTo>
                      <a:pt x="43883" y="23206"/>
                    </a:lnTo>
                    <a:lnTo>
                      <a:pt x="44470" y="23737"/>
                    </a:lnTo>
                    <a:lnTo>
                      <a:pt x="45024" y="24279"/>
                    </a:lnTo>
                    <a:lnTo>
                      <a:pt x="45560" y="24827"/>
                    </a:lnTo>
                    <a:lnTo>
                      <a:pt x="46078" y="25381"/>
                    </a:lnTo>
                    <a:lnTo>
                      <a:pt x="46545" y="25947"/>
                    </a:lnTo>
                    <a:lnTo>
                      <a:pt x="46978" y="26512"/>
                    </a:lnTo>
                    <a:lnTo>
                      <a:pt x="47185" y="26798"/>
                    </a:lnTo>
                    <a:lnTo>
                      <a:pt x="47375" y="27083"/>
                    </a:lnTo>
                    <a:lnTo>
                      <a:pt x="47565" y="27369"/>
                    </a:lnTo>
                    <a:lnTo>
                      <a:pt x="47738" y="27655"/>
                    </a:lnTo>
                    <a:lnTo>
                      <a:pt x="47894" y="27941"/>
                    </a:lnTo>
                    <a:lnTo>
                      <a:pt x="48032" y="28226"/>
                    </a:lnTo>
                    <a:lnTo>
                      <a:pt x="48171" y="28512"/>
                    </a:lnTo>
                    <a:lnTo>
                      <a:pt x="48274" y="28798"/>
                    </a:lnTo>
                    <a:lnTo>
                      <a:pt x="48378" y="29078"/>
                    </a:lnTo>
                    <a:lnTo>
                      <a:pt x="48464" y="29363"/>
                    </a:lnTo>
                    <a:lnTo>
                      <a:pt x="48534" y="29643"/>
                    </a:lnTo>
                    <a:lnTo>
                      <a:pt x="48585" y="29923"/>
                    </a:lnTo>
                    <a:lnTo>
                      <a:pt x="48620" y="30203"/>
                    </a:lnTo>
                    <a:lnTo>
                      <a:pt x="48637" y="30477"/>
                    </a:lnTo>
                    <a:lnTo>
                      <a:pt x="48655" y="30751"/>
                    </a:lnTo>
                    <a:lnTo>
                      <a:pt x="48637" y="31025"/>
                    </a:lnTo>
                    <a:lnTo>
                      <a:pt x="48585" y="31299"/>
                    </a:lnTo>
                    <a:lnTo>
                      <a:pt x="48534" y="31561"/>
                    </a:lnTo>
                    <a:lnTo>
                      <a:pt x="48464" y="31830"/>
                    </a:lnTo>
                    <a:lnTo>
                      <a:pt x="48361" y="32092"/>
                    </a:lnTo>
                    <a:lnTo>
                      <a:pt x="48240" y="32348"/>
                    </a:lnTo>
                    <a:lnTo>
                      <a:pt x="48101" y="32605"/>
                    </a:lnTo>
                    <a:lnTo>
                      <a:pt x="47946" y="32856"/>
                    </a:lnTo>
                    <a:lnTo>
                      <a:pt x="47756" y="33106"/>
                    </a:lnTo>
                    <a:lnTo>
                      <a:pt x="47548" y="33351"/>
                    </a:lnTo>
                    <a:lnTo>
                      <a:pt x="47306" y="33590"/>
                    </a:lnTo>
                    <a:lnTo>
                      <a:pt x="47047" y="33829"/>
                    </a:lnTo>
                    <a:lnTo>
                      <a:pt x="46770" y="34063"/>
                    </a:lnTo>
                    <a:lnTo>
                      <a:pt x="46459" y="34290"/>
                    </a:lnTo>
                    <a:lnTo>
                      <a:pt x="46113" y="34512"/>
                    </a:lnTo>
                    <a:lnTo>
                      <a:pt x="45750" y="34727"/>
                    </a:lnTo>
                    <a:lnTo>
                      <a:pt x="45370" y="34943"/>
                    </a:lnTo>
                    <a:lnTo>
                      <a:pt x="44955" y="35147"/>
                    </a:lnTo>
                    <a:lnTo>
                      <a:pt x="44505" y="35351"/>
                    </a:lnTo>
                    <a:lnTo>
                      <a:pt x="44021" y="35549"/>
                    </a:lnTo>
                    <a:lnTo>
                      <a:pt x="43520" y="35736"/>
                    </a:lnTo>
                    <a:lnTo>
                      <a:pt x="43208" y="35847"/>
                    </a:lnTo>
                    <a:lnTo>
                      <a:pt x="42897" y="35952"/>
                    </a:lnTo>
                    <a:lnTo>
                      <a:pt x="42551" y="36051"/>
                    </a:lnTo>
                    <a:lnTo>
                      <a:pt x="42206" y="36150"/>
                    </a:lnTo>
                    <a:lnTo>
                      <a:pt x="41860" y="36243"/>
                    </a:lnTo>
                    <a:lnTo>
                      <a:pt x="41497" y="36336"/>
                    </a:lnTo>
                    <a:lnTo>
                      <a:pt x="41116" y="36418"/>
                    </a:lnTo>
                    <a:lnTo>
                      <a:pt x="40753" y="36494"/>
                    </a:lnTo>
                    <a:lnTo>
                      <a:pt x="62936" y="32150"/>
                    </a:lnTo>
                    <a:lnTo>
                      <a:pt x="63956" y="31952"/>
                    </a:lnTo>
                    <a:lnTo>
                      <a:pt x="65011" y="31760"/>
                    </a:lnTo>
                    <a:lnTo>
                      <a:pt x="67241" y="31369"/>
                    </a:lnTo>
                    <a:lnTo>
                      <a:pt x="68382" y="31171"/>
                    </a:lnTo>
                    <a:lnTo>
                      <a:pt x="69524" y="30967"/>
                    </a:lnTo>
                    <a:lnTo>
                      <a:pt x="70665" y="30757"/>
                    </a:lnTo>
                    <a:lnTo>
                      <a:pt x="71806" y="30535"/>
                    </a:lnTo>
                    <a:lnTo>
                      <a:pt x="72930" y="30314"/>
                    </a:lnTo>
                    <a:lnTo>
                      <a:pt x="73483" y="30191"/>
                    </a:lnTo>
                    <a:lnTo>
                      <a:pt x="74019" y="30075"/>
                    </a:lnTo>
                    <a:lnTo>
                      <a:pt x="74555" y="29952"/>
                    </a:lnTo>
                    <a:lnTo>
                      <a:pt x="75074" y="29830"/>
                    </a:lnTo>
                    <a:lnTo>
                      <a:pt x="75575" y="29696"/>
                    </a:lnTo>
                    <a:lnTo>
                      <a:pt x="76076" y="29567"/>
                    </a:lnTo>
                    <a:lnTo>
                      <a:pt x="76561" y="29433"/>
                    </a:lnTo>
                    <a:lnTo>
                      <a:pt x="77027" y="29293"/>
                    </a:lnTo>
                    <a:lnTo>
                      <a:pt x="77477" y="29153"/>
                    </a:lnTo>
                    <a:lnTo>
                      <a:pt x="77909" y="29002"/>
                    </a:lnTo>
                    <a:lnTo>
                      <a:pt x="78324" y="28856"/>
                    </a:lnTo>
                    <a:lnTo>
                      <a:pt x="78704" y="28699"/>
                    </a:lnTo>
                    <a:lnTo>
                      <a:pt x="79085" y="28541"/>
                    </a:lnTo>
                    <a:lnTo>
                      <a:pt x="79431" y="28378"/>
                    </a:lnTo>
                    <a:lnTo>
                      <a:pt x="79707" y="28232"/>
                    </a:lnTo>
                    <a:lnTo>
                      <a:pt x="79984" y="28092"/>
                    </a:lnTo>
                    <a:lnTo>
                      <a:pt x="80243" y="27941"/>
                    </a:lnTo>
                    <a:lnTo>
                      <a:pt x="80503" y="27795"/>
                    </a:lnTo>
                    <a:lnTo>
                      <a:pt x="80745" y="27643"/>
                    </a:lnTo>
                    <a:lnTo>
                      <a:pt x="80969" y="27492"/>
                    </a:lnTo>
                    <a:lnTo>
                      <a:pt x="81194" y="27340"/>
                    </a:lnTo>
                    <a:lnTo>
                      <a:pt x="81402" y="27188"/>
                    </a:lnTo>
                    <a:lnTo>
                      <a:pt x="81592" y="27031"/>
                    </a:lnTo>
                    <a:lnTo>
                      <a:pt x="81782" y="26874"/>
                    </a:lnTo>
                    <a:lnTo>
                      <a:pt x="81955" y="26710"/>
                    </a:lnTo>
                    <a:lnTo>
                      <a:pt x="82128" y="26553"/>
                    </a:lnTo>
                    <a:lnTo>
                      <a:pt x="82283" y="26390"/>
                    </a:lnTo>
                    <a:lnTo>
                      <a:pt x="82422" y="26226"/>
                    </a:lnTo>
                    <a:lnTo>
                      <a:pt x="82560" y="26063"/>
                    </a:lnTo>
                    <a:lnTo>
                      <a:pt x="82681" y="25894"/>
                    </a:lnTo>
                    <a:lnTo>
                      <a:pt x="82906" y="25562"/>
                    </a:lnTo>
                    <a:lnTo>
                      <a:pt x="83096" y="25218"/>
                    </a:lnTo>
                    <a:lnTo>
                      <a:pt x="83252" y="24874"/>
                    </a:lnTo>
                    <a:lnTo>
                      <a:pt x="83373" y="24524"/>
                    </a:lnTo>
                    <a:lnTo>
                      <a:pt x="83442" y="24168"/>
                    </a:lnTo>
                    <a:lnTo>
                      <a:pt x="83494" y="23813"/>
                    </a:lnTo>
                    <a:lnTo>
                      <a:pt x="83511" y="23451"/>
                    </a:lnTo>
                    <a:lnTo>
                      <a:pt x="83494" y="23084"/>
                    </a:lnTo>
                    <a:lnTo>
                      <a:pt x="83442" y="22716"/>
                    </a:lnTo>
                    <a:lnTo>
                      <a:pt x="83355" y="22349"/>
                    </a:lnTo>
                    <a:lnTo>
                      <a:pt x="83252" y="21976"/>
                    </a:lnTo>
                    <a:lnTo>
                      <a:pt x="83113" y="21597"/>
                    </a:lnTo>
                    <a:lnTo>
                      <a:pt x="82940" y="21224"/>
                    </a:lnTo>
                    <a:lnTo>
                      <a:pt x="82750" y="20839"/>
                    </a:lnTo>
                    <a:lnTo>
                      <a:pt x="82526" y="20460"/>
                    </a:lnTo>
                    <a:lnTo>
                      <a:pt x="82283" y="20081"/>
                    </a:lnTo>
                    <a:lnTo>
                      <a:pt x="82007" y="19696"/>
                    </a:lnTo>
                    <a:lnTo>
                      <a:pt x="81730" y="19311"/>
                    </a:lnTo>
                    <a:lnTo>
                      <a:pt x="81402" y="18927"/>
                    </a:lnTo>
                    <a:lnTo>
                      <a:pt x="81073" y="18542"/>
                    </a:lnTo>
                    <a:lnTo>
                      <a:pt x="80710" y="18157"/>
                    </a:lnTo>
                    <a:lnTo>
                      <a:pt x="80330" y="17772"/>
                    </a:lnTo>
                    <a:lnTo>
                      <a:pt x="79932" y="17393"/>
                    </a:lnTo>
                    <a:lnTo>
                      <a:pt x="79517" y="17008"/>
                    </a:lnTo>
                    <a:lnTo>
                      <a:pt x="79085" y="16629"/>
                    </a:lnTo>
                    <a:lnTo>
                      <a:pt x="78635" y="16245"/>
                    </a:lnTo>
                    <a:lnTo>
                      <a:pt x="78168" y="15866"/>
                    </a:lnTo>
                    <a:lnTo>
                      <a:pt x="77702" y="15492"/>
                    </a:lnTo>
                    <a:lnTo>
                      <a:pt x="77200" y="15119"/>
                    </a:lnTo>
                    <a:lnTo>
                      <a:pt x="76699" y="14746"/>
                    </a:lnTo>
                    <a:lnTo>
                      <a:pt x="76180" y="14373"/>
                    </a:lnTo>
                    <a:lnTo>
                      <a:pt x="75644" y="14006"/>
                    </a:lnTo>
                    <a:lnTo>
                      <a:pt x="75108" y="13644"/>
                    </a:lnTo>
                    <a:lnTo>
                      <a:pt x="74572" y="13283"/>
                    </a:lnTo>
                    <a:lnTo>
                      <a:pt x="74002" y="12927"/>
                    </a:lnTo>
                    <a:lnTo>
                      <a:pt x="73448" y="12577"/>
                    </a:lnTo>
                    <a:lnTo>
                      <a:pt x="72878" y="12227"/>
                    </a:lnTo>
                    <a:lnTo>
                      <a:pt x="72290" y="11883"/>
                    </a:lnTo>
                    <a:lnTo>
                      <a:pt x="71719" y="11545"/>
                    </a:lnTo>
                    <a:lnTo>
                      <a:pt x="71132" y="11207"/>
                    </a:lnTo>
                    <a:lnTo>
                      <a:pt x="70526" y="10880"/>
                    </a:lnTo>
                    <a:lnTo>
                      <a:pt x="69938" y="10560"/>
                    </a:lnTo>
                    <a:lnTo>
                      <a:pt x="68745" y="9930"/>
                    </a:lnTo>
                    <a:lnTo>
                      <a:pt x="67570" y="9324"/>
                    </a:lnTo>
                    <a:lnTo>
                      <a:pt x="66394" y="8746"/>
                    </a:lnTo>
                    <a:lnTo>
                      <a:pt x="65218" y="8198"/>
                    </a:lnTo>
                    <a:lnTo>
                      <a:pt x="64077" y="7685"/>
                    </a:lnTo>
                    <a:lnTo>
                      <a:pt x="62971" y="7201"/>
                    </a:lnTo>
                    <a:lnTo>
                      <a:pt x="61881" y="6752"/>
                    </a:lnTo>
                    <a:lnTo>
                      <a:pt x="60827" y="6327"/>
                    </a:lnTo>
                    <a:lnTo>
                      <a:pt x="59634" y="5855"/>
                    </a:lnTo>
                    <a:lnTo>
                      <a:pt x="58285" y="5341"/>
                    </a:lnTo>
                    <a:lnTo>
                      <a:pt x="56833" y="4805"/>
                    </a:lnTo>
                    <a:lnTo>
                      <a:pt x="56055" y="4525"/>
                    </a:lnTo>
                    <a:lnTo>
                      <a:pt x="55277" y="4245"/>
                    </a:lnTo>
                    <a:lnTo>
                      <a:pt x="54447" y="3965"/>
                    </a:lnTo>
                    <a:lnTo>
                      <a:pt x="53617" y="3686"/>
                    </a:lnTo>
                    <a:lnTo>
                      <a:pt x="52752" y="3400"/>
                    </a:lnTo>
                    <a:lnTo>
                      <a:pt x="51888" y="3126"/>
                    </a:lnTo>
                    <a:lnTo>
                      <a:pt x="51006" y="2852"/>
                    </a:lnTo>
                    <a:lnTo>
                      <a:pt x="50090" y="2578"/>
                    </a:lnTo>
                    <a:lnTo>
                      <a:pt x="49191" y="2315"/>
                    </a:lnTo>
                    <a:lnTo>
                      <a:pt x="48257" y="2059"/>
                    </a:lnTo>
                    <a:lnTo>
                      <a:pt x="47323" y="1814"/>
                    </a:lnTo>
                    <a:lnTo>
                      <a:pt x="46390" y="1575"/>
                    </a:lnTo>
                    <a:lnTo>
                      <a:pt x="45456" y="1348"/>
                    </a:lnTo>
                    <a:lnTo>
                      <a:pt x="44505" y="1138"/>
                    </a:lnTo>
                    <a:lnTo>
                      <a:pt x="43554" y="939"/>
                    </a:lnTo>
                    <a:lnTo>
                      <a:pt x="42603" y="753"/>
                    </a:lnTo>
                    <a:lnTo>
                      <a:pt x="42136" y="665"/>
                    </a:lnTo>
                    <a:lnTo>
                      <a:pt x="41670" y="590"/>
                    </a:lnTo>
                    <a:lnTo>
                      <a:pt x="41185" y="508"/>
                    </a:lnTo>
                    <a:lnTo>
                      <a:pt x="40719" y="438"/>
                    </a:lnTo>
                    <a:lnTo>
                      <a:pt x="40252" y="374"/>
                    </a:lnTo>
                    <a:lnTo>
                      <a:pt x="39785" y="310"/>
                    </a:lnTo>
                    <a:lnTo>
                      <a:pt x="39335" y="251"/>
                    </a:lnTo>
                    <a:lnTo>
                      <a:pt x="38869" y="199"/>
                    </a:lnTo>
                    <a:lnTo>
                      <a:pt x="38402" y="152"/>
                    </a:lnTo>
                    <a:lnTo>
                      <a:pt x="37952" y="111"/>
                    </a:lnTo>
                    <a:lnTo>
                      <a:pt x="37503" y="82"/>
                    </a:lnTo>
                    <a:lnTo>
                      <a:pt x="37036" y="53"/>
                    </a:lnTo>
                    <a:lnTo>
                      <a:pt x="36604" y="30"/>
                    </a:lnTo>
                    <a:lnTo>
                      <a:pt x="36154" y="12"/>
                    </a:lnTo>
                    <a:lnTo>
                      <a:pt x="35705" y="1"/>
                    </a:lnTo>
                    <a:close/>
                  </a:path>
                </a:pathLst>
              </a:custGeom>
              <a:solidFill>
                <a:schemeClr val="accent5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16"/>
              <p:cNvSpPr/>
              <p:nvPr/>
            </p:nvSpPr>
            <p:spPr>
              <a:xfrm flipH="1">
                <a:off x="-2326438" y="1124189"/>
                <a:ext cx="2564561" cy="2066688"/>
              </a:xfrm>
              <a:custGeom>
                <a:avLst/>
                <a:gdLst/>
                <a:ahLst/>
                <a:cxnLst/>
                <a:rect l="l" t="t" r="r" b="b"/>
                <a:pathLst>
                  <a:path w="242111" h="72142" extrusionOk="0">
                    <a:moveTo>
                      <a:pt x="74952" y="1"/>
                    </a:moveTo>
                    <a:lnTo>
                      <a:pt x="74399" y="7"/>
                    </a:lnTo>
                    <a:lnTo>
                      <a:pt x="73845" y="18"/>
                    </a:lnTo>
                    <a:lnTo>
                      <a:pt x="73275" y="36"/>
                    </a:lnTo>
                    <a:lnTo>
                      <a:pt x="72721" y="53"/>
                    </a:lnTo>
                    <a:lnTo>
                      <a:pt x="72168" y="71"/>
                    </a:lnTo>
                    <a:lnTo>
                      <a:pt x="71632" y="100"/>
                    </a:lnTo>
                    <a:lnTo>
                      <a:pt x="71079" y="129"/>
                    </a:lnTo>
                    <a:lnTo>
                      <a:pt x="70526" y="158"/>
                    </a:lnTo>
                    <a:lnTo>
                      <a:pt x="69990" y="199"/>
                    </a:lnTo>
                    <a:lnTo>
                      <a:pt x="69436" y="240"/>
                    </a:lnTo>
                    <a:lnTo>
                      <a:pt x="68900" y="286"/>
                    </a:lnTo>
                    <a:lnTo>
                      <a:pt x="68364" y="339"/>
                    </a:lnTo>
                    <a:lnTo>
                      <a:pt x="67828" y="391"/>
                    </a:lnTo>
                    <a:lnTo>
                      <a:pt x="67292" y="456"/>
                    </a:lnTo>
                    <a:lnTo>
                      <a:pt x="66756" y="520"/>
                    </a:lnTo>
                    <a:lnTo>
                      <a:pt x="66220" y="590"/>
                    </a:lnTo>
                    <a:lnTo>
                      <a:pt x="65702" y="660"/>
                    </a:lnTo>
                    <a:lnTo>
                      <a:pt x="65183" y="741"/>
                    </a:lnTo>
                    <a:lnTo>
                      <a:pt x="64664" y="823"/>
                    </a:lnTo>
                    <a:lnTo>
                      <a:pt x="64146" y="910"/>
                    </a:lnTo>
                    <a:lnTo>
                      <a:pt x="63644" y="1004"/>
                    </a:lnTo>
                    <a:lnTo>
                      <a:pt x="63126" y="1103"/>
                    </a:lnTo>
                    <a:lnTo>
                      <a:pt x="62624" y="1208"/>
                    </a:lnTo>
                    <a:lnTo>
                      <a:pt x="62140" y="1313"/>
                    </a:lnTo>
                    <a:lnTo>
                      <a:pt x="61656" y="1423"/>
                    </a:lnTo>
                    <a:lnTo>
                      <a:pt x="61189" y="1540"/>
                    </a:lnTo>
                    <a:lnTo>
                      <a:pt x="60722" y="1657"/>
                    </a:lnTo>
                    <a:lnTo>
                      <a:pt x="60273" y="1773"/>
                    </a:lnTo>
                    <a:lnTo>
                      <a:pt x="59840" y="1896"/>
                    </a:lnTo>
                    <a:lnTo>
                      <a:pt x="59425" y="2024"/>
                    </a:lnTo>
                    <a:lnTo>
                      <a:pt x="59011" y="2152"/>
                    </a:lnTo>
                    <a:lnTo>
                      <a:pt x="58596" y="2281"/>
                    </a:lnTo>
                    <a:lnTo>
                      <a:pt x="58215" y="2415"/>
                    </a:lnTo>
                    <a:lnTo>
                      <a:pt x="57818" y="2555"/>
                    </a:lnTo>
                    <a:lnTo>
                      <a:pt x="57454" y="2694"/>
                    </a:lnTo>
                    <a:lnTo>
                      <a:pt x="57091" y="2834"/>
                    </a:lnTo>
                    <a:lnTo>
                      <a:pt x="56746" y="2980"/>
                    </a:lnTo>
                    <a:lnTo>
                      <a:pt x="56400" y="3126"/>
                    </a:lnTo>
                    <a:lnTo>
                      <a:pt x="56071" y="3278"/>
                    </a:lnTo>
                    <a:lnTo>
                      <a:pt x="55743" y="3429"/>
                    </a:lnTo>
                    <a:lnTo>
                      <a:pt x="55432" y="3587"/>
                    </a:lnTo>
                    <a:lnTo>
                      <a:pt x="55120" y="3738"/>
                    </a:lnTo>
                    <a:lnTo>
                      <a:pt x="54844" y="3901"/>
                    </a:lnTo>
                    <a:lnTo>
                      <a:pt x="54550" y="4059"/>
                    </a:lnTo>
                    <a:lnTo>
                      <a:pt x="54273" y="4222"/>
                    </a:lnTo>
                    <a:lnTo>
                      <a:pt x="54014" y="4385"/>
                    </a:lnTo>
                    <a:lnTo>
                      <a:pt x="53754" y="4554"/>
                    </a:lnTo>
                    <a:lnTo>
                      <a:pt x="53270" y="4893"/>
                    </a:lnTo>
                    <a:lnTo>
                      <a:pt x="52821" y="5237"/>
                    </a:lnTo>
                    <a:lnTo>
                      <a:pt x="52389" y="5586"/>
                    </a:lnTo>
                    <a:lnTo>
                      <a:pt x="52008" y="5942"/>
                    </a:lnTo>
                    <a:lnTo>
                      <a:pt x="51662" y="6304"/>
                    </a:lnTo>
                    <a:lnTo>
                      <a:pt x="51334" y="6665"/>
                    </a:lnTo>
                    <a:lnTo>
                      <a:pt x="51040" y="7038"/>
                    </a:lnTo>
                    <a:lnTo>
                      <a:pt x="50763" y="7406"/>
                    </a:lnTo>
                    <a:lnTo>
                      <a:pt x="50538" y="7785"/>
                    </a:lnTo>
                    <a:lnTo>
                      <a:pt x="50331" y="8158"/>
                    </a:lnTo>
                    <a:lnTo>
                      <a:pt x="50141" y="8537"/>
                    </a:lnTo>
                    <a:lnTo>
                      <a:pt x="49985" y="8921"/>
                    </a:lnTo>
                    <a:lnTo>
                      <a:pt x="49847" y="9300"/>
                    </a:lnTo>
                    <a:lnTo>
                      <a:pt x="49743" y="9679"/>
                    </a:lnTo>
                    <a:lnTo>
                      <a:pt x="49657" y="10058"/>
                    </a:lnTo>
                    <a:lnTo>
                      <a:pt x="49588" y="10437"/>
                    </a:lnTo>
                    <a:lnTo>
                      <a:pt x="49536" y="10816"/>
                    </a:lnTo>
                    <a:lnTo>
                      <a:pt x="49518" y="11195"/>
                    </a:lnTo>
                    <a:lnTo>
                      <a:pt x="49501" y="11569"/>
                    </a:lnTo>
                    <a:lnTo>
                      <a:pt x="49518" y="11936"/>
                    </a:lnTo>
                    <a:lnTo>
                      <a:pt x="48481" y="11685"/>
                    </a:lnTo>
                    <a:lnTo>
                      <a:pt x="47392" y="11434"/>
                    </a:lnTo>
                    <a:lnTo>
                      <a:pt x="46302" y="11184"/>
                    </a:lnTo>
                    <a:lnTo>
                      <a:pt x="45161" y="10945"/>
                    </a:lnTo>
                    <a:lnTo>
                      <a:pt x="44003" y="10711"/>
                    </a:lnTo>
                    <a:lnTo>
                      <a:pt x="42810" y="10484"/>
                    </a:lnTo>
                    <a:lnTo>
                      <a:pt x="41600" y="10268"/>
                    </a:lnTo>
                    <a:lnTo>
                      <a:pt x="40372" y="10058"/>
                    </a:lnTo>
                    <a:lnTo>
                      <a:pt x="39127" y="9854"/>
                    </a:lnTo>
                    <a:lnTo>
                      <a:pt x="37865" y="9668"/>
                    </a:lnTo>
                    <a:lnTo>
                      <a:pt x="36586" y="9493"/>
                    </a:lnTo>
                    <a:lnTo>
                      <a:pt x="35946" y="9411"/>
                    </a:lnTo>
                    <a:lnTo>
                      <a:pt x="35289" y="9330"/>
                    </a:lnTo>
                    <a:lnTo>
                      <a:pt x="34632" y="9254"/>
                    </a:lnTo>
                    <a:lnTo>
                      <a:pt x="33992" y="9178"/>
                    </a:lnTo>
                    <a:lnTo>
                      <a:pt x="33335" y="9108"/>
                    </a:lnTo>
                    <a:lnTo>
                      <a:pt x="32678" y="9044"/>
                    </a:lnTo>
                    <a:lnTo>
                      <a:pt x="32021" y="8986"/>
                    </a:lnTo>
                    <a:lnTo>
                      <a:pt x="31347" y="8927"/>
                    </a:lnTo>
                    <a:lnTo>
                      <a:pt x="30690" y="8875"/>
                    </a:lnTo>
                    <a:lnTo>
                      <a:pt x="30033" y="8828"/>
                    </a:lnTo>
                    <a:lnTo>
                      <a:pt x="29358" y="8782"/>
                    </a:lnTo>
                    <a:lnTo>
                      <a:pt x="28701" y="8741"/>
                    </a:lnTo>
                    <a:lnTo>
                      <a:pt x="28044" y="8706"/>
                    </a:lnTo>
                    <a:lnTo>
                      <a:pt x="27370" y="8677"/>
                    </a:lnTo>
                    <a:lnTo>
                      <a:pt x="26713" y="8653"/>
                    </a:lnTo>
                    <a:lnTo>
                      <a:pt x="26039" y="8636"/>
                    </a:lnTo>
                    <a:lnTo>
                      <a:pt x="25382" y="8618"/>
                    </a:lnTo>
                    <a:lnTo>
                      <a:pt x="24725" y="8607"/>
                    </a:lnTo>
                    <a:lnTo>
                      <a:pt x="23393" y="8607"/>
                    </a:lnTo>
                    <a:lnTo>
                      <a:pt x="22736" y="8612"/>
                    </a:lnTo>
                    <a:lnTo>
                      <a:pt x="22097" y="8630"/>
                    </a:lnTo>
                    <a:lnTo>
                      <a:pt x="21440" y="8647"/>
                    </a:lnTo>
                    <a:lnTo>
                      <a:pt x="20783" y="8671"/>
                    </a:lnTo>
                    <a:lnTo>
                      <a:pt x="20143" y="8700"/>
                    </a:lnTo>
                    <a:lnTo>
                      <a:pt x="19486" y="8741"/>
                    </a:lnTo>
                    <a:lnTo>
                      <a:pt x="18846" y="8782"/>
                    </a:lnTo>
                    <a:lnTo>
                      <a:pt x="18206" y="8834"/>
                    </a:lnTo>
                    <a:lnTo>
                      <a:pt x="17584" y="8892"/>
                    </a:lnTo>
                    <a:lnTo>
                      <a:pt x="16944" y="8956"/>
                    </a:lnTo>
                    <a:lnTo>
                      <a:pt x="16322" y="9026"/>
                    </a:lnTo>
                    <a:lnTo>
                      <a:pt x="15699" y="9102"/>
                    </a:lnTo>
                    <a:lnTo>
                      <a:pt x="15077" y="9184"/>
                    </a:lnTo>
                    <a:lnTo>
                      <a:pt x="14472" y="9277"/>
                    </a:lnTo>
                    <a:lnTo>
                      <a:pt x="13867" y="9376"/>
                    </a:lnTo>
                    <a:lnTo>
                      <a:pt x="13261" y="9481"/>
                    </a:lnTo>
                    <a:lnTo>
                      <a:pt x="12656" y="9598"/>
                    </a:lnTo>
                    <a:lnTo>
                      <a:pt x="12068" y="9720"/>
                    </a:lnTo>
                    <a:lnTo>
                      <a:pt x="11481" y="9849"/>
                    </a:lnTo>
                    <a:lnTo>
                      <a:pt x="10910" y="9988"/>
                    </a:lnTo>
                    <a:lnTo>
                      <a:pt x="10339" y="10134"/>
                    </a:lnTo>
                    <a:lnTo>
                      <a:pt x="9769" y="10286"/>
                    </a:lnTo>
                    <a:lnTo>
                      <a:pt x="9268" y="10432"/>
                    </a:lnTo>
                    <a:lnTo>
                      <a:pt x="8783" y="10583"/>
                    </a:lnTo>
                    <a:lnTo>
                      <a:pt x="8299" y="10741"/>
                    </a:lnTo>
                    <a:lnTo>
                      <a:pt x="7832" y="10898"/>
                    </a:lnTo>
                    <a:lnTo>
                      <a:pt x="7383" y="11061"/>
                    </a:lnTo>
                    <a:lnTo>
                      <a:pt x="6951" y="11230"/>
                    </a:lnTo>
                    <a:lnTo>
                      <a:pt x="6536" y="11399"/>
                    </a:lnTo>
                    <a:lnTo>
                      <a:pt x="6138" y="11574"/>
                    </a:lnTo>
                    <a:lnTo>
                      <a:pt x="5740" y="11749"/>
                    </a:lnTo>
                    <a:lnTo>
                      <a:pt x="5377" y="11930"/>
                    </a:lnTo>
                    <a:lnTo>
                      <a:pt x="5014" y="12117"/>
                    </a:lnTo>
                    <a:lnTo>
                      <a:pt x="4668" y="12303"/>
                    </a:lnTo>
                    <a:lnTo>
                      <a:pt x="4323" y="12496"/>
                    </a:lnTo>
                    <a:lnTo>
                      <a:pt x="4011" y="12688"/>
                    </a:lnTo>
                    <a:lnTo>
                      <a:pt x="3700" y="12880"/>
                    </a:lnTo>
                    <a:lnTo>
                      <a:pt x="3406" y="13079"/>
                    </a:lnTo>
                    <a:lnTo>
                      <a:pt x="3130" y="13283"/>
                    </a:lnTo>
                    <a:lnTo>
                      <a:pt x="2853" y="13487"/>
                    </a:lnTo>
                    <a:lnTo>
                      <a:pt x="2611" y="13691"/>
                    </a:lnTo>
                    <a:lnTo>
                      <a:pt x="2369" y="13901"/>
                    </a:lnTo>
                    <a:lnTo>
                      <a:pt x="2127" y="14111"/>
                    </a:lnTo>
                    <a:lnTo>
                      <a:pt x="1919" y="14321"/>
                    </a:lnTo>
                    <a:lnTo>
                      <a:pt x="1712" y="14536"/>
                    </a:lnTo>
                    <a:lnTo>
                      <a:pt x="1522" y="14752"/>
                    </a:lnTo>
                    <a:lnTo>
                      <a:pt x="1349" y="14974"/>
                    </a:lnTo>
                    <a:lnTo>
                      <a:pt x="1176" y="15189"/>
                    </a:lnTo>
                    <a:lnTo>
                      <a:pt x="1020" y="15411"/>
                    </a:lnTo>
                    <a:lnTo>
                      <a:pt x="865" y="15632"/>
                    </a:lnTo>
                    <a:lnTo>
                      <a:pt x="744" y="15860"/>
                    </a:lnTo>
                    <a:lnTo>
                      <a:pt x="623" y="16081"/>
                    </a:lnTo>
                    <a:lnTo>
                      <a:pt x="502" y="16309"/>
                    </a:lnTo>
                    <a:lnTo>
                      <a:pt x="398" y="16536"/>
                    </a:lnTo>
                    <a:lnTo>
                      <a:pt x="311" y="16764"/>
                    </a:lnTo>
                    <a:lnTo>
                      <a:pt x="242" y="16991"/>
                    </a:lnTo>
                    <a:lnTo>
                      <a:pt x="173" y="17218"/>
                    </a:lnTo>
                    <a:lnTo>
                      <a:pt x="121" y="17452"/>
                    </a:lnTo>
                    <a:lnTo>
                      <a:pt x="69" y="17679"/>
                    </a:lnTo>
                    <a:lnTo>
                      <a:pt x="35" y="17912"/>
                    </a:lnTo>
                    <a:lnTo>
                      <a:pt x="0" y="18373"/>
                    </a:lnTo>
                    <a:lnTo>
                      <a:pt x="0" y="18833"/>
                    </a:lnTo>
                    <a:lnTo>
                      <a:pt x="35" y="19294"/>
                    </a:lnTo>
                    <a:lnTo>
                      <a:pt x="104" y="19749"/>
                    </a:lnTo>
                    <a:lnTo>
                      <a:pt x="225" y="20204"/>
                    </a:lnTo>
                    <a:lnTo>
                      <a:pt x="363" y="20658"/>
                    </a:lnTo>
                    <a:lnTo>
                      <a:pt x="553" y="21101"/>
                    </a:lnTo>
                    <a:lnTo>
                      <a:pt x="761" y="21545"/>
                    </a:lnTo>
                    <a:lnTo>
                      <a:pt x="1020" y="21982"/>
                    </a:lnTo>
                    <a:lnTo>
                      <a:pt x="1297" y="22413"/>
                    </a:lnTo>
                    <a:lnTo>
                      <a:pt x="1608" y="22833"/>
                    </a:lnTo>
                    <a:lnTo>
                      <a:pt x="1954" y="23247"/>
                    </a:lnTo>
                    <a:lnTo>
                      <a:pt x="2317" y="23649"/>
                    </a:lnTo>
                    <a:lnTo>
                      <a:pt x="2576" y="23912"/>
                    </a:lnTo>
                    <a:lnTo>
                      <a:pt x="2836" y="24174"/>
                    </a:lnTo>
                    <a:lnTo>
                      <a:pt x="3130" y="24431"/>
                    </a:lnTo>
                    <a:lnTo>
                      <a:pt x="3406" y="24687"/>
                    </a:lnTo>
                    <a:lnTo>
                      <a:pt x="3700" y="24938"/>
                    </a:lnTo>
                    <a:lnTo>
                      <a:pt x="4011" y="25183"/>
                    </a:lnTo>
                    <a:lnTo>
                      <a:pt x="4323" y="25428"/>
                    </a:lnTo>
                    <a:lnTo>
                      <a:pt x="4651" y="25673"/>
                    </a:lnTo>
                    <a:lnTo>
                      <a:pt x="4980" y="25912"/>
                    </a:lnTo>
                    <a:lnTo>
                      <a:pt x="5325" y="26145"/>
                    </a:lnTo>
                    <a:lnTo>
                      <a:pt x="5671" y="26378"/>
                    </a:lnTo>
                    <a:lnTo>
                      <a:pt x="6034" y="26605"/>
                    </a:lnTo>
                    <a:lnTo>
                      <a:pt x="6397" y="26833"/>
                    </a:lnTo>
                    <a:lnTo>
                      <a:pt x="6778" y="27054"/>
                    </a:lnTo>
                    <a:lnTo>
                      <a:pt x="7158" y="27276"/>
                    </a:lnTo>
                    <a:lnTo>
                      <a:pt x="7556" y="27498"/>
                    </a:lnTo>
                    <a:lnTo>
                      <a:pt x="7953" y="27713"/>
                    </a:lnTo>
                    <a:lnTo>
                      <a:pt x="8351" y="27923"/>
                    </a:lnTo>
                    <a:lnTo>
                      <a:pt x="8766" y="28133"/>
                    </a:lnTo>
                    <a:lnTo>
                      <a:pt x="9198" y="28337"/>
                    </a:lnTo>
                    <a:lnTo>
                      <a:pt x="9631" y="28541"/>
                    </a:lnTo>
                    <a:lnTo>
                      <a:pt x="10063" y="28745"/>
                    </a:lnTo>
                    <a:lnTo>
                      <a:pt x="10512" y="28943"/>
                    </a:lnTo>
                    <a:lnTo>
                      <a:pt x="10962" y="29142"/>
                    </a:lnTo>
                    <a:lnTo>
                      <a:pt x="11896" y="29527"/>
                    </a:lnTo>
                    <a:lnTo>
                      <a:pt x="12847" y="29906"/>
                    </a:lnTo>
                    <a:lnTo>
                      <a:pt x="13832" y="30273"/>
                    </a:lnTo>
                    <a:lnTo>
                      <a:pt x="14852" y="30634"/>
                    </a:lnTo>
                    <a:lnTo>
                      <a:pt x="15890" y="30984"/>
                    </a:lnTo>
                    <a:lnTo>
                      <a:pt x="16944" y="31322"/>
                    </a:lnTo>
                    <a:lnTo>
                      <a:pt x="18033" y="31661"/>
                    </a:lnTo>
                    <a:lnTo>
                      <a:pt x="19140" y="31987"/>
                    </a:lnTo>
                    <a:lnTo>
                      <a:pt x="20281" y="32308"/>
                    </a:lnTo>
                    <a:lnTo>
                      <a:pt x="21440" y="32623"/>
                    </a:lnTo>
                    <a:lnTo>
                      <a:pt x="22615" y="32932"/>
                    </a:lnTo>
                    <a:lnTo>
                      <a:pt x="23826" y="33229"/>
                    </a:lnTo>
                    <a:lnTo>
                      <a:pt x="25053" y="33526"/>
                    </a:lnTo>
                    <a:lnTo>
                      <a:pt x="26281" y="33818"/>
                    </a:lnTo>
                    <a:lnTo>
                      <a:pt x="27543" y="34103"/>
                    </a:lnTo>
                    <a:lnTo>
                      <a:pt x="28822" y="34383"/>
                    </a:lnTo>
                    <a:lnTo>
                      <a:pt x="30136" y="34657"/>
                    </a:lnTo>
                    <a:lnTo>
                      <a:pt x="31450" y="34931"/>
                    </a:lnTo>
                    <a:lnTo>
                      <a:pt x="32782" y="35200"/>
                    </a:lnTo>
                    <a:lnTo>
                      <a:pt x="34130" y="35462"/>
                    </a:lnTo>
                    <a:lnTo>
                      <a:pt x="208222" y="69361"/>
                    </a:lnTo>
                    <a:lnTo>
                      <a:pt x="209830" y="69681"/>
                    </a:lnTo>
                    <a:lnTo>
                      <a:pt x="211525" y="70019"/>
                    </a:lnTo>
                    <a:lnTo>
                      <a:pt x="213288" y="70363"/>
                    </a:lnTo>
                    <a:lnTo>
                      <a:pt x="214170" y="70533"/>
                    </a:lnTo>
                    <a:lnTo>
                      <a:pt x="215086" y="70702"/>
                    </a:lnTo>
                    <a:lnTo>
                      <a:pt x="216003" y="70871"/>
                    </a:lnTo>
                    <a:lnTo>
                      <a:pt x="216919" y="71028"/>
                    </a:lnTo>
                    <a:lnTo>
                      <a:pt x="217853" y="71186"/>
                    </a:lnTo>
                    <a:lnTo>
                      <a:pt x="218786" y="71337"/>
                    </a:lnTo>
                    <a:lnTo>
                      <a:pt x="219737" y="71477"/>
                    </a:lnTo>
                    <a:lnTo>
                      <a:pt x="220688" y="71605"/>
                    </a:lnTo>
                    <a:lnTo>
                      <a:pt x="221639" y="71722"/>
                    </a:lnTo>
                    <a:lnTo>
                      <a:pt x="222590" y="71833"/>
                    </a:lnTo>
                    <a:lnTo>
                      <a:pt x="223541" y="71920"/>
                    </a:lnTo>
                    <a:lnTo>
                      <a:pt x="224025" y="71961"/>
                    </a:lnTo>
                    <a:lnTo>
                      <a:pt x="224492" y="72002"/>
                    </a:lnTo>
                    <a:lnTo>
                      <a:pt x="224976" y="72037"/>
                    </a:lnTo>
                    <a:lnTo>
                      <a:pt x="225443" y="72060"/>
                    </a:lnTo>
                    <a:lnTo>
                      <a:pt x="225927" y="72089"/>
                    </a:lnTo>
                    <a:lnTo>
                      <a:pt x="226394" y="72107"/>
                    </a:lnTo>
                    <a:lnTo>
                      <a:pt x="226861" y="72124"/>
                    </a:lnTo>
                    <a:lnTo>
                      <a:pt x="227328" y="72136"/>
                    </a:lnTo>
                    <a:lnTo>
                      <a:pt x="227812" y="72136"/>
                    </a:lnTo>
                    <a:lnTo>
                      <a:pt x="228279" y="72142"/>
                    </a:lnTo>
                    <a:lnTo>
                      <a:pt x="228745" y="72136"/>
                    </a:lnTo>
                    <a:lnTo>
                      <a:pt x="229212" y="72124"/>
                    </a:lnTo>
                    <a:lnTo>
                      <a:pt x="229662" y="72107"/>
                    </a:lnTo>
                    <a:lnTo>
                      <a:pt x="230129" y="72083"/>
                    </a:lnTo>
                    <a:lnTo>
                      <a:pt x="230595" y="72060"/>
                    </a:lnTo>
                    <a:lnTo>
                      <a:pt x="231045" y="72025"/>
                    </a:lnTo>
                    <a:lnTo>
                      <a:pt x="231494" y="71984"/>
                    </a:lnTo>
                    <a:lnTo>
                      <a:pt x="231944" y="71938"/>
                    </a:lnTo>
                    <a:lnTo>
                      <a:pt x="232394" y="71885"/>
                    </a:lnTo>
                    <a:lnTo>
                      <a:pt x="232843" y="71821"/>
                    </a:lnTo>
                    <a:lnTo>
                      <a:pt x="233275" y="71757"/>
                    </a:lnTo>
                    <a:lnTo>
                      <a:pt x="233725" y="71681"/>
                    </a:lnTo>
                    <a:lnTo>
                      <a:pt x="234157" y="71600"/>
                    </a:lnTo>
                    <a:lnTo>
                      <a:pt x="234589" y="71512"/>
                    </a:lnTo>
                    <a:lnTo>
                      <a:pt x="235022" y="71413"/>
                    </a:lnTo>
                    <a:lnTo>
                      <a:pt x="235437" y="71314"/>
                    </a:lnTo>
                    <a:lnTo>
                      <a:pt x="235869" y="71197"/>
                    </a:lnTo>
                    <a:lnTo>
                      <a:pt x="236284" y="71081"/>
                    </a:lnTo>
                    <a:lnTo>
                      <a:pt x="236681" y="70952"/>
                    </a:lnTo>
                    <a:lnTo>
                      <a:pt x="237096" y="70818"/>
                    </a:lnTo>
                    <a:lnTo>
                      <a:pt x="237529" y="70661"/>
                    </a:lnTo>
                    <a:lnTo>
                      <a:pt x="237926" y="70498"/>
                    </a:lnTo>
                    <a:lnTo>
                      <a:pt x="238324" y="70334"/>
                    </a:lnTo>
                    <a:lnTo>
                      <a:pt x="238687" y="70165"/>
                    </a:lnTo>
                    <a:lnTo>
                      <a:pt x="239033" y="69990"/>
                    </a:lnTo>
                    <a:lnTo>
                      <a:pt x="239344" y="69815"/>
                    </a:lnTo>
                    <a:lnTo>
                      <a:pt x="239655" y="69635"/>
                    </a:lnTo>
                    <a:lnTo>
                      <a:pt x="239932" y="69448"/>
                    </a:lnTo>
                    <a:lnTo>
                      <a:pt x="240209" y="69256"/>
                    </a:lnTo>
                    <a:lnTo>
                      <a:pt x="240451" y="69063"/>
                    </a:lnTo>
                    <a:lnTo>
                      <a:pt x="240675" y="68871"/>
                    </a:lnTo>
                    <a:lnTo>
                      <a:pt x="240883" y="68667"/>
                    </a:lnTo>
                    <a:lnTo>
                      <a:pt x="241073" y="68463"/>
                    </a:lnTo>
                    <a:lnTo>
                      <a:pt x="241246" y="68259"/>
                    </a:lnTo>
                    <a:lnTo>
                      <a:pt x="241402" y="68049"/>
                    </a:lnTo>
                    <a:lnTo>
                      <a:pt x="241540" y="67839"/>
                    </a:lnTo>
                    <a:lnTo>
                      <a:pt x="241661" y="67623"/>
                    </a:lnTo>
                    <a:lnTo>
                      <a:pt x="241765" y="67407"/>
                    </a:lnTo>
                    <a:lnTo>
                      <a:pt x="241868" y="67192"/>
                    </a:lnTo>
                    <a:lnTo>
                      <a:pt x="241938" y="66970"/>
                    </a:lnTo>
                    <a:lnTo>
                      <a:pt x="242007" y="66749"/>
                    </a:lnTo>
                    <a:lnTo>
                      <a:pt x="242041" y="66521"/>
                    </a:lnTo>
                    <a:lnTo>
                      <a:pt x="242076" y="66294"/>
                    </a:lnTo>
                    <a:lnTo>
                      <a:pt x="242110" y="66066"/>
                    </a:lnTo>
                    <a:lnTo>
                      <a:pt x="242110" y="65839"/>
                    </a:lnTo>
                    <a:lnTo>
                      <a:pt x="242110" y="65606"/>
                    </a:lnTo>
                    <a:lnTo>
                      <a:pt x="242093" y="65378"/>
                    </a:lnTo>
                    <a:lnTo>
                      <a:pt x="242059" y="65145"/>
                    </a:lnTo>
                    <a:lnTo>
                      <a:pt x="242024" y="64912"/>
                    </a:lnTo>
                    <a:lnTo>
                      <a:pt x="241972" y="64679"/>
                    </a:lnTo>
                    <a:lnTo>
                      <a:pt x="241834" y="64206"/>
                    </a:lnTo>
                    <a:lnTo>
                      <a:pt x="241644" y="63734"/>
                    </a:lnTo>
                    <a:lnTo>
                      <a:pt x="241436" y="63268"/>
                    </a:lnTo>
                    <a:lnTo>
                      <a:pt x="241194" y="62795"/>
                    </a:lnTo>
                    <a:lnTo>
                      <a:pt x="240917" y="62329"/>
                    </a:lnTo>
                    <a:lnTo>
                      <a:pt x="240606" y="61863"/>
                    </a:lnTo>
                    <a:lnTo>
                      <a:pt x="240278" y="61408"/>
                    </a:lnTo>
                    <a:lnTo>
                      <a:pt x="239932" y="60953"/>
                    </a:lnTo>
                    <a:lnTo>
                      <a:pt x="239569" y="60510"/>
                    </a:lnTo>
                    <a:lnTo>
                      <a:pt x="239188" y="60073"/>
                    </a:lnTo>
                    <a:lnTo>
                      <a:pt x="238791" y="59641"/>
                    </a:lnTo>
                    <a:lnTo>
                      <a:pt x="238393" y="59221"/>
                    </a:lnTo>
                    <a:lnTo>
                      <a:pt x="237978" y="58819"/>
                    </a:lnTo>
                    <a:lnTo>
                      <a:pt x="237563" y="58423"/>
                    </a:lnTo>
                    <a:lnTo>
                      <a:pt x="237166" y="58044"/>
                    </a:lnTo>
                    <a:lnTo>
                      <a:pt x="236751" y="57682"/>
                    </a:lnTo>
                    <a:lnTo>
                      <a:pt x="236353" y="57332"/>
                    </a:lnTo>
                    <a:lnTo>
                      <a:pt x="235834" y="56895"/>
                    </a:lnTo>
                    <a:lnTo>
                      <a:pt x="235298" y="56464"/>
                    </a:lnTo>
                    <a:lnTo>
                      <a:pt x="234745" y="56026"/>
                    </a:lnTo>
                    <a:lnTo>
                      <a:pt x="234174" y="55595"/>
                    </a:lnTo>
                    <a:lnTo>
                      <a:pt x="233569" y="55163"/>
                    </a:lnTo>
                    <a:lnTo>
                      <a:pt x="232964" y="54738"/>
                    </a:lnTo>
                    <a:lnTo>
                      <a:pt x="232324" y="54312"/>
                    </a:lnTo>
                    <a:lnTo>
                      <a:pt x="231667" y="53892"/>
                    </a:lnTo>
                    <a:lnTo>
                      <a:pt x="230993" y="53472"/>
                    </a:lnTo>
                    <a:lnTo>
                      <a:pt x="230301" y="53059"/>
                    </a:lnTo>
                    <a:lnTo>
                      <a:pt x="229593" y="52645"/>
                    </a:lnTo>
                    <a:lnTo>
                      <a:pt x="228866" y="52236"/>
                    </a:lnTo>
                    <a:lnTo>
                      <a:pt x="228123" y="51828"/>
                    </a:lnTo>
                    <a:lnTo>
                      <a:pt x="227362" y="51426"/>
                    </a:lnTo>
                    <a:lnTo>
                      <a:pt x="226567" y="51029"/>
                    </a:lnTo>
                    <a:lnTo>
                      <a:pt x="225772" y="50639"/>
                    </a:lnTo>
                    <a:lnTo>
                      <a:pt x="224959" y="50248"/>
                    </a:lnTo>
                    <a:lnTo>
                      <a:pt x="224112" y="49863"/>
                    </a:lnTo>
                    <a:lnTo>
                      <a:pt x="223264" y="49484"/>
                    </a:lnTo>
                    <a:lnTo>
                      <a:pt x="222400" y="49105"/>
                    </a:lnTo>
                    <a:lnTo>
                      <a:pt x="221501" y="48738"/>
                    </a:lnTo>
                    <a:lnTo>
                      <a:pt x="220602" y="48371"/>
                    </a:lnTo>
                    <a:lnTo>
                      <a:pt x="219685" y="48009"/>
                    </a:lnTo>
                    <a:lnTo>
                      <a:pt x="218735" y="47654"/>
                    </a:lnTo>
                    <a:lnTo>
                      <a:pt x="217784" y="47304"/>
                    </a:lnTo>
                    <a:lnTo>
                      <a:pt x="216815" y="46966"/>
                    </a:lnTo>
                    <a:lnTo>
                      <a:pt x="215813" y="46627"/>
                    </a:lnTo>
                    <a:lnTo>
                      <a:pt x="214810" y="46295"/>
                    </a:lnTo>
                    <a:lnTo>
                      <a:pt x="213790" y="45969"/>
                    </a:lnTo>
                    <a:lnTo>
                      <a:pt x="212752" y="45654"/>
                    </a:lnTo>
                    <a:lnTo>
                      <a:pt x="211698" y="45339"/>
                    </a:lnTo>
                    <a:lnTo>
                      <a:pt x="210626" y="45036"/>
                    </a:lnTo>
                    <a:lnTo>
                      <a:pt x="209605" y="44762"/>
                    </a:lnTo>
                    <a:lnTo>
                      <a:pt x="208585" y="44488"/>
                    </a:lnTo>
                    <a:lnTo>
                      <a:pt x="207548" y="44225"/>
                    </a:lnTo>
                    <a:lnTo>
                      <a:pt x="206493" y="43969"/>
                    </a:lnTo>
                    <a:lnTo>
                      <a:pt x="205421" y="43718"/>
                    </a:lnTo>
                    <a:lnTo>
                      <a:pt x="204332" y="43473"/>
                    </a:lnTo>
                    <a:lnTo>
                      <a:pt x="203225" y="43246"/>
                    </a:lnTo>
                    <a:lnTo>
                      <a:pt x="202102" y="43024"/>
                    </a:lnTo>
                    <a:lnTo>
                      <a:pt x="201860" y="42978"/>
                    </a:lnTo>
                    <a:lnTo>
                      <a:pt x="201566" y="42931"/>
                    </a:lnTo>
                    <a:lnTo>
                      <a:pt x="200874" y="42826"/>
                    </a:lnTo>
                    <a:lnTo>
                      <a:pt x="199249" y="42593"/>
                    </a:lnTo>
                    <a:lnTo>
                      <a:pt x="198402" y="42470"/>
                    </a:lnTo>
                    <a:lnTo>
                      <a:pt x="198004" y="42400"/>
                    </a:lnTo>
                    <a:lnTo>
                      <a:pt x="197624" y="42336"/>
                    </a:lnTo>
                    <a:lnTo>
                      <a:pt x="197260" y="42272"/>
                    </a:lnTo>
                    <a:lnTo>
                      <a:pt x="196932" y="42208"/>
                    </a:lnTo>
                    <a:lnTo>
                      <a:pt x="196655" y="42138"/>
                    </a:lnTo>
                    <a:lnTo>
                      <a:pt x="196396" y="42074"/>
                    </a:lnTo>
                    <a:lnTo>
                      <a:pt x="195739" y="41881"/>
                    </a:lnTo>
                    <a:lnTo>
                      <a:pt x="195203" y="41736"/>
                    </a:lnTo>
                    <a:lnTo>
                      <a:pt x="194788" y="41637"/>
                    </a:lnTo>
                    <a:lnTo>
                      <a:pt x="194477" y="41567"/>
                    </a:lnTo>
                    <a:lnTo>
                      <a:pt x="194252" y="41526"/>
                    </a:lnTo>
                    <a:lnTo>
                      <a:pt x="194096" y="41502"/>
                    </a:lnTo>
                    <a:lnTo>
                      <a:pt x="194027" y="41491"/>
                    </a:lnTo>
                    <a:lnTo>
                      <a:pt x="193993" y="41485"/>
                    </a:lnTo>
                    <a:lnTo>
                      <a:pt x="193993" y="41473"/>
                    </a:lnTo>
                    <a:lnTo>
                      <a:pt x="194027" y="41450"/>
                    </a:lnTo>
                    <a:lnTo>
                      <a:pt x="194079" y="41409"/>
                    </a:lnTo>
                    <a:lnTo>
                      <a:pt x="194114" y="41339"/>
                    </a:lnTo>
                    <a:lnTo>
                      <a:pt x="194148" y="41234"/>
                    </a:lnTo>
                    <a:lnTo>
                      <a:pt x="194148" y="41088"/>
                    </a:lnTo>
                    <a:lnTo>
                      <a:pt x="194114" y="40890"/>
                    </a:lnTo>
                    <a:lnTo>
                      <a:pt x="194027" y="40634"/>
                    </a:lnTo>
                    <a:lnTo>
                      <a:pt x="193854" y="40173"/>
                    </a:lnTo>
                    <a:lnTo>
                      <a:pt x="193699" y="39712"/>
                    </a:lnTo>
                    <a:lnTo>
                      <a:pt x="193578" y="39252"/>
                    </a:lnTo>
                    <a:lnTo>
                      <a:pt x="193474" y="38797"/>
                    </a:lnTo>
                    <a:lnTo>
                      <a:pt x="193284" y="37888"/>
                    </a:lnTo>
                    <a:lnTo>
                      <a:pt x="193111" y="36984"/>
                    </a:lnTo>
                    <a:lnTo>
                      <a:pt x="192990" y="36535"/>
                    </a:lnTo>
                    <a:lnTo>
                      <a:pt x="192869" y="36080"/>
                    </a:lnTo>
                    <a:lnTo>
                      <a:pt x="192713" y="35625"/>
                    </a:lnTo>
                    <a:lnTo>
                      <a:pt x="192523" y="35170"/>
                    </a:lnTo>
                    <a:lnTo>
                      <a:pt x="192402" y="34943"/>
                    </a:lnTo>
                    <a:lnTo>
                      <a:pt x="192298" y="34716"/>
                    </a:lnTo>
                    <a:lnTo>
                      <a:pt x="192160" y="34488"/>
                    </a:lnTo>
                    <a:lnTo>
                      <a:pt x="192022" y="34255"/>
                    </a:lnTo>
                    <a:lnTo>
                      <a:pt x="191866" y="34028"/>
                    </a:lnTo>
                    <a:lnTo>
                      <a:pt x="191693" y="33794"/>
                    </a:lnTo>
                    <a:lnTo>
                      <a:pt x="191503" y="33561"/>
                    </a:lnTo>
                    <a:lnTo>
                      <a:pt x="191313" y="33328"/>
                    </a:lnTo>
                    <a:lnTo>
                      <a:pt x="190898" y="32879"/>
                    </a:lnTo>
                    <a:lnTo>
                      <a:pt x="190466" y="32430"/>
                    </a:lnTo>
                    <a:lnTo>
                      <a:pt x="189999" y="31987"/>
                    </a:lnTo>
                    <a:lnTo>
                      <a:pt x="189515" y="31544"/>
                    </a:lnTo>
                    <a:lnTo>
                      <a:pt x="189013" y="31101"/>
                    </a:lnTo>
                    <a:lnTo>
                      <a:pt x="188495" y="30663"/>
                    </a:lnTo>
                    <a:lnTo>
                      <a:pt x="187941" y="30226"/>
                    </a:lnTo>
                    <a:lnTo>
                      <a:pt x="187371" y="29789"/>
                    </a:lnTo>
                    <a:lnTo>
                      <a:pt x="186783" y="29357"/>
                    </a:lnTo>
                    <a:lnTo>
                      <a:pt x="186178" y="28926"/>
                    </a:lnTo>
                    <a:lnTo>
                      <a:pt x="185538" y="28500"/>
                    </a:lnTo>
                    <a:lnTo>
                      <a:pt x="184898" y="28081"/>
                    </a:lnTo>
                    <a:lnTo>
                      <a:pt x="184224" y="27661"/>
                    </a:lnTo>
                    <a:lnTo>
                      <a:pt x="183515" y="27247"/>
                    </a:lnTo>
                    <a:lnTo>
                      <a:pt x="182806" y="26833"/>
                    </a:lnTo>
                    <a:lnTo>
                      <a:pt x="182080" y="26425"/>
                    </a:lnTo>
                    <a:lnTo>
                      <a:pt x="181319" y="26022"/>
                    </a:lnTo>
                    <a:lnTo>
                      <a:pt x="180541" y="25620"/>
                    </a:lnTo>
                    <a:lnTo>
                      <a:pt x="179746" y="25224"/>
                    </a:lnTo>
                    <a:lnTo>
                      <a:pt x="178950" y="24833"/>
                    </a:lnTo>
                    <a:lnTo>
                      <a:pt x="178121" y="24448"/>
                    </a:lnTo>
                    <a:lnTo>
                      <a:pt x="177256" y="24069"/>
                    </a:lnTo>
                    <a:lnTo>
                      <a:pt x="176392" y="23696"/>
                    </a:lnTo>
                    <a:lnTo>
                      <a:pt x="175510" y="23323"/>
                    </a:lnTo>
                    <a:lnTo>
                      <a:pt x="174611" y="22961"/>
                    </a:lnTo>
                    <a:lnTo>
                      <a:pt x="173694" y="22600"/>
                    </a:lnTo>
                    <a:lnTo>
                      <a:pt x="172743" y="22250"/>
                    </a:lnTo>
                    <a:lnTo>
                      <a:pt x="171792" y="21900"/>
                    </a:lnTo>
                    <a:lnTo>
                      <a:pt x="170824" y="21562"/>
                    </a:lnTo>
                    <a:lnTo>
                      <a:pt x="169839" y="21224"/>
                    </a:lnTo>
                    <a:lnTo>
                      <a:pt x="168836" y="20897"/>
                    </a:lnTo>
                    <a:lnTo>
                      <a:pt x="167816" y="20577"/>
                    </a:lnTo>
                    <a:lnTo>
                      <a:pt x="166744" y="20250"/>
                    </a:lnTo>
                    <a:lnTo>
                      <a:pt x="165637" y="19930"/>
                    </a:lnTo>
                    <a:lnTo>
                      <a:pt x="164513" y="19620"/>
                    </a:lnTo>
                    <a:lnTo>
                      <a:pt x="163372" y="19311"/>
                    </a:lnTo>
                    <a:lnTo>
                      <a:pt x="162197" y="19014"/>
                    </a:lnTo>
                    <a:lnTo>
                      <a:pt x="160986" y="18723"/>
                    </a:lnTo>
                    <a:lnTo>
                      <a:pt x="159776" y="18443"/>
                    </a:lnTo>
                    <a:lnTo>
                      <a:pt x="159154" y="18309"/>
                    </a:lnTo>
                    <a:lnTo>
                      <a:pt x="158531" y="18175"/>
                    </a:lnTo>
                    <a:lnTo>
                      <a:pt x="157909" y="18046"/>
                    </a:lnTo>
                    <a:lnTo>
                      <a:pt x="157269" y="17918"/>
                    </a:lnTo>
                    <a:lnTo>
                      <a:pt x="156629" y="17801"/>
                    </a:lnTo>
                    <a:lnTo>
                      <a:pt x="155990" y="17679"/>
                    </a:lnTo>
                    <a:lnTo>
                      <a:pt x="155333" y="17562"/>
                    </a:lnTo>
                    <a:lnTo>
                      <a:pt x="154675" y="17452"/>
                    </a:lnTo>
                    <a:lnTo>
                      <a:pt x="154018" y="17347"/>
                    </a:lnTo>
                    <a:lnTo>
                      <a:pt x="153361" y="17242"/>
                    </a:lnTo>
                    <a:lnTo>
                      <a:pt x="152687" y="17143"/>
                    </a:lnTo>
                    <a:lnTo>
                      <a:pt x="152013" y="17049"/>
                    </a:lnTo>
                    <a:lnTo>
                      <a:pt x="151339" y="16962"/>
                    </a:lnTo>
                    <a:lnTo>
                      <a:pt x="150647" y="16874"/>
                    </a:lnTo>
                    <a:lnTo>
                      <a:pt x="149973" y="16793"/>
                    </a:lnTo>
                    <a:lnTo>
                      <a:pt x="149281" y="16717"/>
                    </a:lnTo>
                    <a:lnTo>
                      <a:pt x="148589" y="16647"/>
                    </a:lnTo>
                    <a:lnTo>
                      <a:pt x="147881" y="16583"/>
                    </a:lnTo>
                    <a:lnTo>
                      <a:pt x="147517" y="16554"/>
                    </a:lnTo>
                    <a:lnTo>
                      <a:pt x="147172" y="16530"/>
                    </a:lnTo>
                    <a:lnTo>
                      <a:pt x="146463" y="16484"/>
                    </a:lnTo>
                    <a:lnTo>
                      <a:pt x="145754" y="16455"/>
                    </a:lnTo>
                    <a:lnTo>
                      <a:pt x="145045" y="16437"/>
                    </a:lnTo>
                    <a:lnTo>
                      <a:pt x="144336" y="16425"/>
                    </a:lnTo>
                    <a:lnTo>
                      <a:pt x="142936" y="16425"/>
                    </a:lnTo>
                    <a:lnTo>
                      <a:pt x="142244" y="16431"/>
                    </a:lnTo>
                    <a:lnTo>
                      <a:pt x="140861" y="16443"/>
                    </a:lnTo>
                    <a:lnTo>
                      <a:pt x="140169" y="16449"/>
                    </a:lnTo>
                    <a:lnTo>
                      <a:pt x="139478" y="16449"/>
                    </a:lnTo>
                    <a:lnTo>
                      <a:pt x="138786" y="16443"/>
                    </a:lnTo>
                    <a:lnTo>
                      <a:pt x="138112" y="16425"/>
                    </a:lnTo>
                    <a:lnTo>
                      <a:pt x="137420" y="16408"/>
                    </a:lnTo>
                    <a:lnTo>
                      <a:pt x="136746" y="16373"/>
                    </a:lnTo>
                    <a:lnTo>
                      <a:pt x="136365" y="16350"/>
                    </a:lnTo>
                    <a:lnTo>
                      <a:pt x="136037" y="16338"/>
                    </a:lnTo>
                    <a:lnTo>
                      <a:pt x="135760" y="16332"/>
                    </a:lnTo>
                    <a:lnTo>
                      <a:pt x="135518" y="16332"/>
                    </a:lnTo>
                    <a:lnTo>
                      <a:pt x="135328" y="16338"/>
                    </a:lnTo>
                    <a:lnTo>
                      <a:pt x="135172" y="16350"/>
                    </a:lnTo>
                    <a:lnTo>
                      <a:pt x="135051" y="16361"/>
                    </a:lnTo>
                    <a:lnTo>
                      <a:pt x="134965" y="16379"/>
                    </a:lnTo>
                    <a:lnTo>
                      <a:pt x="134896" y="16396"/>
                    </a:lnTo>
                    <a:lnTo>
                      <a:pt x="134861" y="16414"/>
                    </a:lnTo>
                    <a:lnTo>
                      <a:pt x="134855" y="16422"/>
                    </a:lnTo>
                    <a:lnTo>
                      <a:pt x="134827" y="16408"/>
                    </a:lnTo>
                    <a:lnTo>
                      <a:pt x="134585" y="16291"/>
                    </a:lnTo>
                    <a:lnTo>
                      <a:pt x="134204" y="16128"/>
                    </a:lnTo>
                    <a:lnTo>
                      <a:pt x="133651" y="15918"/>
                    </a:lnTo>
                    <a:lnTo>
                      <a:pt x="132890" y="15644"/>
                    </a:lnTo>
                    <a:lnTo>
                      <a:pt x="132683" y="15562"/>
                    </a:lnTo>
                    <a:lnTo>
                      <a:pt x="132475" y="15469"/>
                    </a:lnTo>
                    <a:lnTo>
                      <a:pt x="132268" y="15364"/>
                    </a:lnTo>
                    <a:lnTo>
                      <a:pt x="132043" y="15248"/>
                    </a:lnTo>
                    <a:lnTo>
                      <a:pt x="131836" y="15125"/>
                    </a:lnTo>
                    <a:lnTo>
                      <a:pt x="131628" y="14997"/>
                    </a:lnTo>
                    <a:lnTo>
                      <a:pt x="131230" y="14729"/>
                    </a:lnTo>
                    <a:lnTo>
                      <a:pt x="130487" y="14204"/>
                    </a:lnTo>
                    <a:lnTo>
                      <a:pt x="130158" y="13977"/>
                    </a:lnTo>
                    <a:lnTo>
                      <a:pt x="129864" y="13790"/>
                    </a:lnTo>
                    <a:lnTo>
                      <a:pt x="129104" y="13359"/>
                    </a:lnTo>
                    <a:lnTo>
                      <a:pt x="128326" y="12933"/>
                    </a:lnTo>
                    <a:lnTo>
                      <a:pt x="127530" y="12501"/>
                    </a:lnTo>
                    <a:lnTo>
                      <a:pt x="126718" y="12082"/>
                    </a:lnTo>
                    <a:lnTo>
                      <a:pt x="125871" y="11656"/>
                    </a:lnTo>
                    <a:lnTo>
                      <a:pt x="125023" y="11236"/>
                    </a:lnTo>
                    <a:lnTo>
                      <a:pt x="124159" y="10822"/>
                    </a:lnTo>
                    <a:lnTo>
                      <a:pt x="123277" y="10408"/>
                    </a:lnTo>
                    <a:lnTo>
                      <a:pt x="122378" y="10000"/>
                    </a:lnTo>
                    <a:lnTo>
                      <a:pt x="121462" y="9598"/>
                    </a:lnTo>
                    <a:lnTo>
                      <a:pt x="120528" y="9201"/>
                    </a:lnTo>
                    <a:lnTo>
                      <a:pt x="119577" y="8805"/>
                    </a:lnTo>
                    <a:lnTo>
                      <a:pt x="118609" y="8414"/>
                    </a:lnTo>
                    <a:lnTo>
                      <a:pt x="117606" y="8024"/>
                    </a:lnTo>
                    <a:lnTo>
                      <a:pt x="116603" y="7645"/>
                    </a:lnTo>
                    <a:lnTo>
                      <a:pt x="115583" y="7271"/>
                    </a:lnTo>
                    <a:lnTo>
                      <a:pt x="114546" y="6898"/>
                    </a:lnTo>
                    <a:lnTo>
                      <a:pt x="113491" y="6537"/>
                    </a:lnTo>
                    <a:lnTo>
                      <a:pt x="112419" y="6175"/>
                    </a:lnTo>
                    <a:lnTo>
                      <a:pt x="111330" y="5825"/>
                    </a:lnTo>
                    <a:lnTo>
                      <a:pt x="110223" y="5481"/>
                    </a:lnTo>
                    <a:lnTo>
                      <a:pt x="109099" y="5143"/>
                    </a:lnTo>
                    <a:lnTo>
                      <a:pt x="107958" y="4811"/>
                    </a:lnTo>
                    <a:lnTo>
                      <a:pt x="106800" y="4490"/>
                    </a:lnTo>
                    <a:lnTo>
                      <a:pt x="105624" y="4170"/>
                    </a:lnTo>
                    <a:lnTo>
                      <a:pt x="104431" y="3861"/>
                    </a:lnTo>
                    <a:lnTo>
                      <a:pt x="103221" y="3563"/>
                    </a:lnTo>
                    <a:lnTo>
                      <a:pt x="102010" y="3272"/>
                    </a:lnTo>
                    <a:lnTo>
                      <a:pt x="100766" y="2986"/>
                    </a:lnTo>
                    <a:lnTo>
                      <a:pt x="99503" y="2712"/>
                    </a:lnTo>
                    <a:lnTo>
                      <a:pt x="98224" y="2444"/>
                    </a:lnTo>
                    <a:lnTo>
                      <a:pt x="96945" y="2187"/>
                    </a:lnTo>
                    <a:lnTo>
                      <a:pt x="95976" y="2001"/>
                    </a:lnTo>
                    <a:lnTo>
                      <a:pt x="94991" y="1826"/>
                    </a:lnTo>
                    <a:lnTo>
                      <a:pt x="94005" y="1651"/>
                    </a:lnTo>
                    <a:lnTo>
                      <a:pt x="92985" y="1482"/>
                    </a:lnTo>
                    <a:lnTo>
                      <a:pt x="91965" y="1318"/>
                    </a:lnTo>
                    <a:lnTo>
                      <a:pt x="90928" y="1167"/>
                    </a:lnTo>
                    <a:lnTo>
                      <a:pt x="89873" y="1021"/>
                    </a:lnTo>
                    <a:lnTo>
                      <a:pt x="88801" y="881"/>
                    </a:lnTo>
                    <a:lnTo>
                      <a:pt x="87729" y="747"/>
                    </a:lnTo>
                    <a:lnTo>
                      <a:pt x="86640" y="625"/>
                    </a:lnTo>
                    <a:lnTo>
                      <a:pt x="85551" y="514"/>
                    </a:lnTo>
                    <a:lnTo>
                      <a:pt x="84444" y="409"/>
                    </a:lnTo>
                    <a:lnTo>
                      <a:pt x="83337" y="316"/>
                    </a:lnTo>
                    <a:lnTo>
                      <a:pt x="82231" y="234"/>
                    </a:lnTo>
                    <a:lnTo>
                      <a:pt x="81107" y="164"/>
                    </a:lnTo>
                    <a:lnTo>
                      <a:pt x="79983" y="106"/>
                    </a:lnTo>
                    <a:lnTo>
                      <a:pt x="78859" y="59"/>
                    </a:lnTo>
                    <a:lnTo>
                      <a:pt x="77753" y="24"/>
                    </a:lnTo>
                    <a:lnTo>
                      <a:pt x="76629" y="7"/>
                    </a:lnTo>
                    <a:lnTo>
                      <a:pt x="76076" y="1"/>
                    </a:lnTo>
                    <a:close/>
                  </a:path>
                </a:pathLst>
              </a:custGeom>
              <a:solidFill>
                <a:schemeClr val="accent6"/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117" name="Google Shape;117;p16"/>
            <p:cNvSpPr/>
            <p:nvPr/>
          </p:nvSpPr>
          <p:spPr>
            <a:xfrm flipH="1">
              <a:off x="4452884" y="2813187"/>
              <a:ext cx="1138609" cy="1506629"/>
            </a:xfrm>
            <a:custGeom>
              <a:avLst/>
              <a:gdLst/>
              <a:ahLst/>
              <a:cxnLst/>
              <a:rect l="l" t="t" r="r" b="b"/>
              <a:pathLst>
                <a:path w="107492" h="52592" extrusionOk="0">
                  <a:moveTo>
                    <a:pt x="30119" y="1"/>
                  </a:moveTo>
                  <a:lnTo>
                    <a:pt x="29238" y="7"/>
                  </a:lnTo>
                  <a:lnTo>
                    <a:pt x="28356" y="18"/>
                  </a:lnTo>
                  <a:lnTo>
                    <a:pt x="27491" y="42"/>
                  </a:lnTo>
                  <a:lnTo>
                    <a:pt x="26610" y="71"/>
                  </a:lnTo>
                  <a:lnTo>
                    <a:pt x="25745" y="106"/>
                  </a:lnTo>
                  <a:lnTo>
                    <a:pt x="24898" y="146"/>
                  </a:lnTo>
                  <a:lnTo>
                    <a:pt x="24051" y="199"/>
                  </a:lnTo>
                  <a:lnTo>
                    <a:pt x="23203" y="257"/>
                  </a:lnTo>
                  <a:lnTo>
                    <a:pt x="22374" y="327"/>
                  </a:lnTo>
                  <a:lnTo>
                    <a:pt x="21544" y="403"/>
                  </a:lnTo>
                  <a:lnTo>
                    <a:pt x="20714" y="485"/>
                  </a:lnTo>
                  <a:lnTo>
                    <a:pt x="19901" y="578"/>
                  </a:lnTo>
                  <a:lnTo>
                    <a:pt x="19106" y="677"/>
                  </a:lnTo>
                  <a:lnTo>
                    <a:pt x="18310" y="788"/>
                  </a:lnTo>
                  <a:lnTo>
                    <a:pt x="17532" y="910"/>
                  </a:lnTo>
                  <a:lnTo>
                    <a:pt x="16772" y="1033"/>
                  </a:lnTo>
                  <a:lnTo>
                    <a:pt x="16011" y="1173"/>
                  </a:lnTo>
                  <a:lnTo>
                    <a:pt x="15267" y="1318"/>
                  </a:lnTo>
                  <a:lnTo>
                    <a:pt x="14524" y="1470"/>
                  </a:lnTo>
                  <a:lnTo>
                    <a:pt x="13815" y="1633"/>
                  </a:lnTo>
                  <a:lnTo>
                    <a:pt x="13106" y="1808"/>
                  </a:lnTo>
                  <a:lnTo>
                    <a:pt x="12397" y="1989"/>
                  </a:lnTo>
                  <a:lnTo>
                    <a:pt x="11723" y="2181"/>
                  </a:lnTo>
                  <a:lnTo>
                    <a:pt x="11049" y="2380"/>
                  </a:lnTo>
                  <a:lnTo>
                    <a:pt x="10409" y="2589"/>
                  </a:lnTo>
                  <a:lnTo>
                    <a:pt x="9769" y="2811"/>
                  </a:lnTo>
                  <a:lnTo>
                    <a:pt x="9147" y="3044"/>
                  </a:lnTo>
                  <a:lnTo>
                    <a:pt x="8542" y="3283"/>
                  </a:lnTo>
                  <a:lnTo>
                    <a:pt x="7954" y="3534"/>
                  </a:lnTo>
                  <a:lnTo>
                    <a:pt x="7383" y="3791"/>
                  </a:lnTo>
                  <a:lnTo>
                    <a:pt x="6830" y="4065"/>
                  </a:lnTo>
                  <a:lnTo>
                    <a:pt x="6294" y="4344"/>
                  </a:lnTo>
                  <a:lnTo>
                    <a:pt x="5775" y="4636"/>
                  </a:lnTo>
                  <a:lnTo>
                    <a:pt x="5291" y="4933"/>
                  </a:lnTo>
                  <a:lnTo>
                    <a:pt x="4807" y="5248"/>
                  </a:lnTo>
                  <a:lnTo>
                    <a:pt x="4357" y="5569"/>
                  </a:lnTo>
                  <a:lnTo>
                    <a:pt x="3908" y="5907"/>
                  </a:lnTo>
                  <a:lnTo>
                    <a:pt x="3493" y="6245"/>
                  </a:lnTo>
                  <a:lnTo>
                    <a:pt x="3113" y="6583"/>
                  </a:lnTo>
                  <a:lnTo>
                    <a:pt x="2750" y="6927"/>
                  </a:lnTo>
                  <a:lnTo>
                    <a:pt x="2404" y="7271"/>
                  </a:lnTo>
                  <a:lnTo>
                    <a:pt x="2092" y="7621"/>
                  </a:lnTo>
                  <a:lnTo>
                    <a:pt x="1799" y="7971"/>
                  </a:lnTo>
                  <a:lnTo>
                    <a:pt x="1539" y="8327"/>
                  </a:lnTo>
                  <a:lnTo>
                    <a:pt x="1297" y="8682"/>
                  </a:lnTo>
                  <a:lnTo>
                    <a:pt x="1072" y="9038"/>
                  </a:lnTo>
                  <a:lnTo>
                    <a:pt x="865" y="9394"/>
                  </a:lnTo>
                  <a:lnTo>
                    <a:pt x="692" y="9755"/>
                  </a:lnTo>
                  <a:lnTo>
                    <a:pt x="536" y="10117"/>
                  </a:lnTo>
                  <a:lnTo>
                    <a:pt x="398" y="10478"/>
                  </a:lnTo>
                  <a:lnTo>
                    <a:pt x="277" y="10845"/>
                  </a:lnTo>
                  <a:lnTo>
                    <a:pt x="173" y="11207"/>
                  </a:lnTo>
                  <a:lnTo>
                    <a:pt x="104" y="11574"/>
                  </a:lnTo>
                  <a:lnTo>
                    <a:pt x="52" y="11942"/>
                  </a:lnTo>
                  <a:lnTo>
                    <a:pt x="18" y="12315"/>
                  </a:lnTo>
                  <a:lnTo>
                    <a:pt x="0" y="12682"/>
                  </a:lnTo>
                  <a:lnTo>
                    <a:pt x="0" y="13055"/>
                  </a:lnTo>
                  <a:lnTo>
                    <a:pt x="18" y="13428"/>
                  </a:lnTo>
                  <a:lnTo>
                    <a:pt x="52" y="13796"/>
                  </a:lnTo>
                  <a:lnTo>
                    <a:pt x="104" y="14169"/>
                  </a:lnTo>
                  <a:lnTo>
                    <a:pt x="173" y="14542"/>
                  </a:lnTo>
                  <a:lnTo>
                    <a:pt x="260" y="14915"/>
                  </a:lnTo>
                  <a:lnTo>
                    <a:pt x="364" y="15288"/>
                  </a:lnTo>
                  <a:lnTo>
                    <a:pt x="485" y="15667"/>
                  </a:lnTo>
                  <a:lnTo>
                    <a:pt x="623" y="16040"/>
                  </a:lnTo>
                  <a:lnTo>
                    <a:pt x="778" y="16414"/>
                  </a:lnTo>
                  <a:lnTo>
                    <a:pt x="934" y="16787"/>
                  </a:lnTo>
                  <a:lnTo>
                    <a:pt x="1124" y="17160"/>
                  </a:lnTo>
                  <a:lnTo>
                    <a:pt x="1314" y="17533"/>
                  </a:lnTo>
                  <a:lnTo>
                    <a:pt x="1522" y="17906"/>
                  </a:lnTo>
                  <a:lnTo>
                    <a:pt x="1747" y="18274"/>
                  </a:lnTo>
                  <a:lnTo>
                    <a:pt x="1989" y="18647"/>
                  </a:lnTo>
                  <a:lnTo>
                    <a:pt x="2248" y="19020"/>
                  </a:lnTo>
                  <a:lnTo>
                    <a:pt x="2507" y="19387"/>
                  </a:lnTo>
                  <a:lnTo>
                    <a:pt x="2784" y="19755"/>
                  </a:lnTo>
                  <a:lnTo>
                    <a:pt x="3061" y="20122"/>
                  </a:lnTo>
                  <a:lnTo>
                    <a:pt x="3355" y="20489"/>
                  </a:lnTo>
                  <a:lnTo>
                    <a:pt x="3666" y="20856"/>
                  </a:lnTo>
                  <a:lnTo>
                    <a:pt x="3994" y="21218"/>
                  </a:lnTo>
                  <a:lnTo>
                    <a:pt x="4323" y="21579"/>
                  </a:lnTo>
                  <a:lnTo>
                    <a:pt x="4669" y="21941"/>
                  </a:lnTo>
                  <a:lnTo>
                    <a:pt x="5014" y="22302"/>
                  </a:lnTo>
                  <a:lnTo>
                    <a:pt x="5378" y="22658"/>
                  </a:lnTo>
                  <a:lnTo>
                    <a:pt x="6121" y="23364"/>
                  </a:lnTo>
                  <a:lnTo>
                    <a:pt x="6916" y="24069"/>
                  </a:lnTo>
                  <a:lnTo>
                    <a:pt x="7729" y="24757"/>
                  </a:lnTo>
                  <a:lnTo>
                    <a:pt x="8559" y="25439"/>
                  </a:lnTo>
                  <a:lnTo>
                    <a:pt x="9423" y="26116"/>
                  </a:lnTo>
                  <a:lnTo>
                    <a:pt x="10322" y="26774"/>
                  </a:lnTo>
                  <a:lnTo>
                    <a:pt x="11222" y="27422"/>
                  </a:lnTo>
                  <a:lnTo>
                    <a:pt x="12155" y="28057"/>
                  </a:lnTo>
                  <a:lnTo>
                    <a:pt x="13089" y="28675"/>
                  </a:lnTo>
                  <a:lnTo>
                    <a:pt x="14144" y="29346"/>
                  </a:lnTo>
                  <a:lnTo>
                    <a:pt x="15233" y="30010"/>
                  </a:lnTo>
                  <a:lnTo>
                    <a:pt x="16357" y="30681"/>
                  </a:lnTo>
                  <a:lnTo>
                    <a:pt x="17532" y="31346"/>
                  </a:lnTo>
                  <a:lnTo>
                    <a:pt x="18743" y="32010"/>
                  </a:lnTo>
                  <a:lnTo>
                    <a:pt x="20005" y="32675"/>
                  </a:lnTo>
                  <a:lnTo>
                    <a:pt x="21302" y="33328"/>
                  </a:lnTo>
                  <a:lnTo>
                    <a:pt x="21959" y="33654"/>
                  </a:lnTo>
                  <a:lnTo>
                    <a:pt x="22633" y="33981"/>
                  </a:lnTo>
                  <a:lnTo>
                    <a:pt x="23307" y="34308"/>
                  </a:lnTo>
                  <a:lnTo>
                    <a:pt x="23999" y="34628"/>
                  </a:lnTo>
                  <a:lnTo>
                    <a:pt x="24708" y="34949"/>
                  </a:lnTo>
                  <a:lnTo>
                    <a:pt x="25417" y="35264"/>
                  </a:lnTo>
                  <a:lnTo>
                    <a:pt x="26125" y="35584"/>
                  </a:lnTo>
                  <a:lnTo>
                    <a:pt x="26852" y="35899"/>
                  </a:lnTo>
                  <a:lnTo>
                    <a:pt x="27595" y="36208"/>
                  </a:lnTo>
                  <a:lnTo>
                    <a:pt x="28339" y="36517"/>
                  </a:lnTo>
                  <a:lnTo>
                    <a:pt x="29099" y="36826"/>
                  </a:lnTo>
                  <a:lnTo>
                    <a:pt x="29877" y="37129"/>
                  </a:lnTo>
                  <a:lnTo>
                    <a:pt x="30655" y="37433"/>
                  </a:lnTo>
                  <a:lnTo>
                    <a:pt x="31433" y="37736"/>
                  </a:lnTo>
                  <a:lnTo>
                    <a:pt x="32229" y="38027"/>
                  </a:lnTo>
                  <a:lnTo>
                    <a:pt x="33041" y="38325"/>
                  </a:lnTo>
                  <a:lnTo>
                    <a:pt x="33854" y="38610"/>
                  </a:lnTo>
                  <a:lnTo>
                    <a:pt x="34667" y="38902"/>
                  </a:lnTo>
                  <a:lnTo>
                    <a:pt x="35497" y="39182"/>
                  </a:lnTo>
                  <a:lnTo>
                    <a:pt x="36344" y="39462"/>
                  </a:lnTo>
                  <a:lnTo>
                    <a:pt x="37191" y="39742"/>
                  </a:lnTo>
                  <a:lnTo>
                    <a:pt x="38055" y="40016"/>
                  </a:lnTo>
                  <a:lnTo>
                    <a:pt x="38920" y="40284"/>
                  </a:lnTo>
                  <a:lnTo>
                    <a:pt x="39802" y="40546"/>
                  </a:lnTo>
                  <a:lnTo>
                    <a:pt x="40684" y="40809"/>
                  </a:lnTo>
                  <a:lnTo>
                    <a:pt x="41583" y="41065"/>
                  </a:lnTo>
                  <a:lnTo>
                    <a:pt x="42482" y="41316"/>
                  </a:lnTo>
                  <a:lnTo>
                    <a:pt x="43398" y="41566"/>
                  </a:lnTo>
                  <a:lnTo>
                    <a:pt x="44332" y="41806"/>
                  </a:lnTo>
                  <a:lnTo>
                    <a:pt x="45248" y="42045"/>
                  </a:lnTo>
                  <a:lnTo>
                    <a:pt x="46199" y="42278"/>
                  </a:lnTo>
                  <a:lnTo>
                    <a:pt x="47150" y="42511"/>
                  </a:lnTo>
                  <a:lnTo>
                    <a:pt x="48101" y="42733"/>
                  </a:lnTo>
                  <a:lnTo>
                    <a:pt x="49069" y="42948"/>
                  </a:lnTo>
                  <a:lnTo>
                    <a:pt x="50037" y="43164"/>
                  </a:lnTo>
                  <a:lnTo>
                    <a:pt x="51023" y="43374"/>
                  </a:lnTo>
                  <a:lnTo>
                    <a:pt x="52008" y="43572"/>
                  </a:lnTo>
                  <a:lnTo>
                    <a:pt x="53011" y="43770"/>
                  </a:lnTo>
                  <a:lnTo>
                    <a:pt x="54014" y="43963"/>
                  </a:lnTo>
                  <a:lnTo>
                    <a:pt x="55034" y="44144"/>
                  </a:lnTo>
                  <a:lnTo>
                    <a:pt x="56054" y="44324"/>
                  </a:lnTo>
                  <a:lnTo>
                    <a:pt x="57092" y="44499"/>
                  </a:lnTo>
                  <a:lnTo>
                    <a:pt x="58129" y="44663"/>
                  </a:lnTo>
                  <a:lnTo>
                    <a:pt x="59184" y="44826"/>
                  </a:lnTo>
                  <a:lnTo>
                    <a:pt x="60238" y="44977"/>
                  </a:lnTo>
                  <a:lnTo>
                    <a:pt x="61293" y="45129"/>
                  </a:lnTo>
                  <a:lnTo>
                    <a:pt x="62365" y="45269"/>
                  </a:lnTo>
                  <a:lnTo>
                    <a:pt x="63454" y="45403"/>
                  </a:lnTo>
                  <a:lnTo>
                    <a:pt x="64544" y="45525"/>
                  </a:lnTo>
                  <a:lnTo>
                    <a:pt x="65633" y="45648"/>
                  </a:lnTo>
                  <a:lnTo>
                    <a:pt x="66324" y="45718"/>
                  </a:lnTo>
                  <a:lnTo>
                    <a:pt x="67016" y="45782"/>
                  </a:lnTo>
                  <a:lnTo>
                    <a:pt x="68347" y="45893"/>
                  </a:lnTo>
                  <a:lnTo>
                    <a:pt x="69627" y="45998"/>
                  </a:lnTo>
                  <a:lnTo>
                    <a:pt x="70906" y="46103"/>
                  </a:lnTo>
                  <a:lnTo>
                    <a:pt x="71529" y="46155"/>
                  </a:lnTo>
                  <a:lnTo>
                    <a:pt x="72134" y="46213"/>
                  </a:lnTo>
                  <a:lnTo>
                    <a:pt x="72756" y="46278"/>
                  </a:lnTo>
                  <a:lnTo>
                    <a:pt x="73361" y="46348"/>
                  </a:lnTo>
                  <a:lnTo>
                    <a:pt x="73984" y="46423"/>
                  </a:lnTo>
                  <a:lnTo>
                    <a:pt x="74589" y="46511"/>
                  </a:lnTo>
                  <a:lnTo>
                    <a:pt x="75194" y="46604"/>
                  </a:lnTo>
                  <a:lnTo>
                    <a:pt x="75799" y="46715"/>
                  </a:lnTo>
                  <a:lnTo>
                    <a:pt x="76301" y="46808"/>
                  </a:lnTo>
                  <a:lnTo>
                    <a:pt x="76785" y="46913"/>
                  </a:lnTo>
                  <a:lnTo>
                    <a:pt x="77269" y="47024"/>
                  </a:lnTo>
                  <a:lnTo>
                    <a:pt x="77736" y="47135"/>
                  </a:lnTo>
                  <a:lnTo>
                    <a:pt x="78220" y="47251"/>
                  </a:lnTo>
                  <a:lnTo>
                    <a:pt x="78687" y="47374"/>
                  </a:lnTo>
                  <a:lnTo>
                    <a:pt x="79603" y="47624"/>
                  </a:lnTo>
                  <a:lnTo>
                    <a:pt x="80519" y="47881"/>
                  </a:lnTo>
                  <a:lnTo>
                    <a:pt x="81419" y="48143"/>
                  </a:lnTo>
                  <a:lnTo>
                    <a:pt x="82318" y="48394"/>
                  </a:lnTo>
                  <a:lnTo>
                    <a:pt x="83217" y="48633"/>
                  </a:lnTo>
                  <a:lnTo>
                    <a:pt x="98536" y="52592"/>
                  </a:lnTo>
                  <a:lnTo>
                    <a:pt x="98466" y="52370"/>
                  </a:lnTo>
                  <a:lnTo>
                    <a:pt x="98363" y="52143"/>
                  </a:lnTo>
                  <a:lnTo>
                    <a:pt x="98155" y="51665"/>
                  </a:lnTo>
                  <a:lnTo>
                    <a:pt x="97878" y="51164"/>
                  </a:lnTo>
                  <a:lnTo>
                    <a:pt x="97585" y="50639"/>
                  </a:lnTo>
                  <a:lnTo>
                    <a:pt x="96962" y="49548"/>
                  </a:lnTo>
                  <a:lnTo>
                    <a:pt x="96651" y="48989"/>
                  </a:lnTo>
                  <a:lnTo>
                    <a:pt x="96340" y="48429"/>
                  </a:lnTo>
                  <a:lnTo>
                    <a:pt x="96080" y="47869"/>
                  </a:lnTo>
                  <a:lnTo>
                    <a:pt x="95959" y="47589"/>
                  </a:lnTo>
                  <a:lnTo>
                    <a:pt x="95856" y="47315"/>
                  </a:lnTo>
                  <a:lnTo>
                    <a:pt x="95752" y="47041"/>
                  </a:lnTo>
                  <a:lnTo>
                    <a:pt x="95665" y="46767"/>
                  </a:lnTo>
                  <a:lnTo>
                    <a:pt x="95596" y="46499"/>
                  </a:lnTo>
                  <a:lnTo>
                    <a:pt x="95562" y="46237"/>
                  </a:lnTo>
                  <a:lnTo>
                    <a:pt x="95527" y="45980"/>
                  </a:lnTo>
                  <a:lnTo>
                    <a:pt x="95510" y="45724"/>
                  </a:lnTo>
                  <a:lnTo>
                    <a:pt x="95527" y="45473"/>
                  </a:lnTo>
                  <a:lnTo>
                    <a:pt x="95562" y="45234"/>
                  </a:lnTo>
                  <a:lnTo>
                    <a:pt x="95631" y="45001"/>
                  </a:lnTo>
                  <a:lnTo>
                    <a:pt x="95717" y="44767"/>
                  </a:lnTo>
                  <a:lnTo>
                    <a:pt x="95821" y="44552"/>
                  </a:lnTo>
                  <a:lnTo>
                    <a:pt x="95977" y="44336"/>
                  </a:lnTo>
                  <a:lnTo>
                    <a:pt x="96098" y="44190"/>
                  </a:lnTo>
                  <a:lnTo>
                    <a:pt x="96236" y="44044"/>
                  </a:lnTo>
                  <a:lnTo>
                    <a:pt x="96426" y="43899"/>
                  </a:lnTo>
                  <a:lnTo>
                    <a:pt x="96616" y="43753"/>
                  </a:lnTo>
                  <a:lnTo>
                    <a:pt x="96841" y="43607"/>
                  </a:lnTo>
                  <a:lnTo>
                    <a:pt x="97066" y="43461"/>
                  </a:lnTo>
                  <a:lnTo>
                    <a:pt x="97325" y="43310"/>
                  </a:lnTo>
                  <a:lnTo>
                    <a:pt x="97602" y="43164"/>
                  </a:lnTo>
                  <a:lnTo>
                    <a:pt x="97878" y="43012"/>
                  </a:lnTo>
                  <a:lnTo>
                    <a:pt x="98172" y="42867"/>
                  </a:lnTo>
                  <a:lnTo>
                    <a:pt x="98812" y="42564"/>
                  </a:lnTo>
                  <a:lnTo>
                    <a:pt x="99469" y="42260"/>
                  </a:lnTo>
                  <a:lnTo>
                    <a:pt x="100161" y="41957"/>
                  </a:lnTo>
                  <a:lnTo>
                    <a:pt x="100852" y="41648"/>
                  </a:lnTo>
                  <a:lnTo>
                    <a:pt x="101527" y="41339"/>
                  </a:lnTo>
                  <a:lnTo>
                    <a:pt x="102201" y="41024"/>
                  </a:lnTo>
                  <a:lnTo>
                    <a:pt x="102841" y="40709"/>
                  </a:lnTo>
                  <a:lnTo>
                    <a:pt x="103135" y="40546"/>
                  </a:lnTo>
                  <a:lnTo>
                    <a:pt x="103429" y="40389"/>
                  </a:lnTo>
                  <a:lnTo>
                    <a:pt x="103705" y="40225"/>
                  </a:lnTo>
                  <a:lnTo>
                    <a:pt x="103965" y="40062"/>
                  </a:lnTo>
                  <a:lnTo>
                    <a:pt x="104207" y="39899"/>
                  </a:lnTo>
                  <a:lnTo>
                    <a:pt x="104431" y="39736"/>
                  </a:lnTo>
                  <a:lnTo>
                    <a:pt x="104639" y="39572"/>
                  </a:lnTo>
                  <a:lnTo>
                    <a:pt x="104812" y="39409"/>
                  </a:lnTo>
                  <a:lnTo>
                    <a:pt x="105088" y="39141"/>
                  </a:lnTo>
                  <a:lnTo>
                    <a:pt x="105330" y="38867"/>
                  </a:lnTo>
                  <a:lnTo>
                    <a:pt x="105572" y="38599"/>
                  </a:lnTo>
                  <a:lnTo>
                    <a:pt x="105797" y="38325"/>
                  </a:lnTo>
                  <a:lnTo>
                    <a:pt x="106005" y="38051"/>
                  </a:lnTo>
                  <a:lnTo>
                    <a:pt x="106195" y="37777"/>
                  </a:lnTo>
                  <a:lnTo>
                    <a:pt x="106368" y="37503"/>
                  </a:lnTo>
                  <a:lnTo>
                    <a:pt x="106523" y="37223"/>
                  </a:lnTo>
                  <a:lnTo>
                    <a:pt x="106679" y="36949"/>
                  </a:lnTo>
                  <a:lnTo>
                    <a:pt x="106817" y="36669"/>
                  </a:lnTo>
                  <a:lnTo>
                    <a:pt x="106938" y="36389"/>
                  </a:lnTo>
                  <a:lnTo>
                    <a:pt x="107042" y="36109"/>
                  </a:lnTo>
                  <a:lnTo>
                    <a:pt x="107146" y="35823"/>
                  </a:lnTo>
                  <a:lnTo>
                    <a:pt x="107215" y="35544"/>
                  </a:lnTo>
                  <a:lnTo>
                    <a:pt x="107301" y="35264"/>
                  </a:lnTo>
                  <a:lnTo>
                    <a:pt x="107353" y="34978"/>
                  </a:lnTo>
                  <a:lnTo>
                    <a:pt x="107405" y="34692"/>
                  </a:lnTo>
                  <a:lnTo>
                    <a:pt x="107440" y="34412"/>
                  </a:lnTo>
                  <a:lnTo>
                    <a:pt x="107474" y="34127"/>
                  </a:lnTo>
                  <a:lnTo>
                    <a:pt x="107492" y="33841"/>
                  </a:lnTo>
                  <a:lnTo>
                    <a:pt x="107492" y="33275"/>
                  </a:lnTo>
                  <a:lnTo>
                    <a:pt x="107457" y="32710"/>
                  </a:lnTo>
                  <a:lnTo>
                    <a:pt x="107371" y="32144"/>
                  </a:lnTo>
                  <a:lnTo>
                    <a:pt x="107267" y="31579"/>
                  </a:lnTo>
                  <a:lnTo>
                    <a:pt x="107129" y="31019"/>
                  </a:lnTo>
                  <a:lnTo>
                    <a:pt x="106956" y="30459"/>
                  </a:lnTo>
                  <a:lnTo>
                    <a:pt x="106783" y="29946"/>
                  </a:lnTo>
                  <a:lnTo>
                    <a:pt x="106575" y="29427"/>
                  </a:lnTo>
                  <a:lnTo>
                    <a:pt x="106333" y="28914"/>
                  </a:lnTo>
                  <a:lnTo>
                    <a:pt x="106074" y="28395"/>
                  </a:lnTo>
                  <a:lnTo>
                    <a:pt x="105797" y="27882"/>
                  </a:lnTo>
                  <a:lnTo>
                    <a:pt x="105486" y="27363"/>
                  </a:lnTo>
                  <a:lnTo>
                    <a:pt x="105158" y="26850"/>
                  </a:lnTo>
                  <a:lnTo>
                    <a:pt x="104812" y="26331"/>
                  </a:lnTo>
                  <a:lnTo>
                    <a:pt x="104431" y="25818"/>
                  </a:lnTo>
                  <a:lnTo>
                    <a:pt x="104034" y="25299"/>
                  </a:lnTo>
                  <a:lnTo>
                    <a:pt x="103619" y="24786"/>
                  </a:lnTo>
                  <a:lnTo>
                    <a:pt x="103169" y="24273"/>
                  </a:lnTo>
                  <a:lnTo>
                    <a:pt x="102702" y="23754"/>
                  </a:lnTo>
                  <a:lnTo>
                    <a:pt x="102218" y="23247"/>
                  </a:lnTo>
                  <a:lnTo>
                    <a:pt x="101700" y="22734"/>
                  </a:lnTo>
                  <a:lnTo>
                    <a:pt x="101181" y="22221"/>
                  </a:lnTo>
                  <a:lnTo>
                    <a:pt x="100628" y="21714"/>
                  </a:lnTo>
                  <a:lnTo>
                    <a:pt x="100040" y="21206"/>
                  </a:lnTo>
                  <a:lnTo>
                    <a:pt x="99452" y="20705"/>
                  </a:lnTo>
                  <a:lnTo>
                    <a:pt x="98829" y="20198"/>
                  </a:lnTo>
                  <a:lnTo>
                    <a:pt x="98190" y="19696"/>
                  </a:lnTo>
                  <a:lnTo>
                    <a:pt x="97533" y="19201"/>
                  </a:lnTo>
                  <a:lnTo>
                    <a:pt x="96858" y="18705"/>
                  </a:lnTo>
                  <a:lnTo>
                    <a:pt x="96149" y="18209"/>
                  </a:lnTo>
                  <a:lnTo>
                    <a:pt x="95441" y="17720"/>
                  </a:lnTo>
                  <a:lnTo>
                    <a:pt x="94697" y="17230"/>
                  </a:lnTo>
                  <a:lnTo>
                    <a:pt x="93936" y="16746"/>
                  </a:lnTo>
                  <a:lnTo>
                    <a:pt x="93158" y="16262"/>
                  </a:lnTo>
                  <a:lnTo>
                    <a:pt x="92363" y="15784"/>
                  </a:lnTo>
                  <a:lnTo>
                    <a:pt x="91550" y="15306"/>
                  </a:lnTo>
                  <a:lnTo>
                    <a:pt x="90720" y="14834"/>
                  </a:lnTo>
                  <a:lnTo>
                    <a:pt x="89856" y="14367"/>
                  </a:lnTo>
                  <a:lnTo>
                    <a:pt x="88991" y="13907"/>
                  </a:lnTo>
                  <a:lnTo>
                    <a:pt x="88092" y="13446"/>
                  </a:lnTo>
                  <a:lnTo>
                    <a:pt x="87193" y="12991"/>
                  </a:lnTo>
                  <a:lnTo>
                    <a:pt x="86260" y="12536"/>
                  </a:lnTo>
                  <a:lnTo>
                    <a:pt x="85326" y="12093"/>
                  </a:lnTo>
                  <a:lnTo>
                    <a:pt x="84358" y="11650"/>
                  </a:lnTo>
                  <a:lnTo>
                    <a:pt x="83390" y="11213"/>
                  </a:lnTo>
                  <a:lnTo>
                    <a:pt x="82404" y="10781"/>
                  </a:lnTo>
                  <a:lnTo>
                    <a:pt x="81384" y="10356"/>
                  </a:lnTo>
                  <a:lnTo>
                    <a:pt x="80364" y="9930"/>
                  </a:lnTo>
                  <a:lnTo>
                    <a:pt x="79326" y="9516"/>
                  </a:lnTo>
                  <a:lnTo>
                    <a:pt x="78254" y="9108"/>
                  </a:lnTo>
                  <a:lnTo>
                    <a:pt x="77182" y="8700"/>
                  </a:lnTo>
                  <a:lnTo>
                    <a:pt x="76093" y="8303"/>
                  </a:lnTo>
                  <a:lnTo>
                    <a:pt x="74987" y="7913"/>
                  </a:lnTo>
                  <a:lnTo>
                    <a:pt x="73880" y="7522"/>
                  </a:lnTo>
                  <a:lnTo>
                    <a:pt x="72739" y="7143"/>
                  </a:lnTo>
                  <a:lnTo>
                    <a:pt x="71581" y="6770"/>
                  </a:lnTo>
                  <a:lnTo>
                    <a:pt x="70422" y="6403"/>
                  </a:lnTo>
                  <a:lnTo>
                    <a:pt x="69246" y="6047"/>
                  </a:lnTo>
                  <a:lnTo>
                    <a:pt x="68053" y="5691"/>
                  </a:lnTo>
                  <a:lnTo>
                    <a:pt x="66843" y="5347"/>
                  </a:lnTo>
                  <a:lnTo>
                    <a:pt x="65633" y="5009"/>
                  </a:lnTo>
                  <a:lnTo>
                    <a:pt x="64388" y="4677"/>
                  </a:lnTo>
                  <a:lnTo>
                    <a:pt x="63143" y="4356"/>
                  </a:lnTo>
                  <a:lnTo>
                    <a:pt x="61881" y="4041"/>
                  </a:lnTo>
                  <a:lnTo>
                    <a:pt x="60619" y="3732"/>
                  </a:lnTo>
                  <a:lnTo>
                    <a:pt x="59339" y="3435"/>
                  </a:lnTo>
                  <a:lnTo>
                    <a:pt x="58025" y="3143"/>
                  </a:lnTo>
                  <a:lnTo>
                    <a:pt x="56729" y="2858"/>
                  </a:lnTo>
                  <a:lnTo>
                    <a:pt x="55397" y="2589"/>
                  </a:lnTo>
                  <a:lnTo>
                    <a:pt x="54066" y="2321"/>
                  </a:lnTo>
                  <a:lnTo>
                    <a:pt x="53236" y="2164"/>
                  </a:lnTo>
                  <a:lnTo>
                    <a:pt x="52389" y="2006"/>
                  </a:lnTo>
                  <a:lnTo>
                    <a:pt x="51542" y="1855"/>
                  </a:lnTo>
                  <a:lnTo>
                    <a:pt x="50677" y="1715"/>
                  </a:lnTo>
                  <a:lnTo>
                    <a:pt x="49813" y="1575"/>
                  </a:lnTo>
                  <a:lnTo>
                    <a:pt x="48948" y="1441"/>
                  </a:lnTo>
                  <a:lnTo>
                    <a:pt x="48066" y="1313"/>
                  </a:lnTo>
                  <a:lnTo>
                    <a:pt x="47185" y="1184"/>
                  </a:lnTo>
                  <a:lnTo>
                    <a:pt x="46303" y="1068"/>
                  </a:lnTo>
                  <a:lnTo>
                    <a:pt x="45421" y="957"/>
                  </a:lnTo>
                  <a:lnTo>
                    <a:pt x="44522" y="852"/>
                  </a:lnTo>
                  <a:lnTo>
                    <a:pt x="43623" y="747"/>
                  </a:lnTo>
                  <a:lnTo>
                    <a:pt x="42724" y="654"/>
                  </a:lnTo>
                  <a:lnTo>
                    <a:pt x="41825" y="566"/>
                  </a:lnTo>
                  <a:lnTo>
                    <a:pt x="40926" y="485"/>
                  </a:lnTo>
                  <a:lnTo>
                    <a:pt x="40027" y="403"/>
                  </a:lnTo>
                  <a:lnTo>
                    <a:pt x="39127" y="333"/>
                  </a:lnTo>
                  <a:lnTo>
                    <a:pt x="38211" y="275"/>
                  </a:lnTo>
                  <a:lnTo>
                    <a:pt x="37312" y="216"/>
                  </a:lnTo>
                  <a:lnTo>
                    <a:pt x="36413" y="164"/>
                  </a:lnTo>
                  <a:lnTo>
                    <a:pt x="35497" y="117"/>
                  </a:lnTo>
                  <a:lnTo>
                    <a:pt x="34597" y="82"/>
                  </a:lnTo>
                  <a:lnTo>
                    <a:pt x="33698" y="53"/>
                  </a:lnTo>
                  <a:lnTo>
                    <a:pt x="32799" y="30"/>
                  </a:lnTo>
                  <a:lnTo>
                    <a:pt x="31900" y="12"/>
                  </a:lnTo>
                  <a:lnTo>
                    <a:pt x="31018" y="1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8" name="Google Shape;118;p16"/>
            <p:cNvSpPr/>
            <p:nvPr/>
          </p:nvSpPr>
          <p:spPr>
            <a:xfrm flipH="1">
              <a:off x="4287874" y="2720169"/>
              <a:ext cx="1165535" cy="1599648"/>
            </a:xfrm>
            <a:custGeom>
              <a:avLst/>
              <a:gdLst/>
              <a:ahLst/>
              <a:cxnLst/>
              <a:rect l="l" t="t" r="r" b="b"/>
              <a:pathLst>
                <a:path w="110034" h="55839" extrusionOk="0">
                  <a:moveTo>
                    <a:pt x="31987" y="0"/>
                  </a:moveTo>
                  <a:lnTo>
                    <a:pt x="31123" y="12"/>
                  </a:lnTo>
                  <a:lnTo>
                    <a:pt x="30258" y="29"/>
                  </a:lnTo>
                  <a:lnTo>
                    <a:pt x="29394" y="58"/>
                  </a:lnTo>
                  <a:lnTo>
                    <a:pt x="28529" y="93"/>
                  </a:lnTo>
                  <a:lnTo>
                    <a:pt x="27682" y="134"/>
                  </a:lnTo>
                  <a:lnTo>
                    <a:pt x="26818" y="187"/>
                  </a:lnTo>
                  <a:lnTo>
                    <a:pt x="25970" y="251"/>
                  </a:lnTo>
                  <a:lnTo>
                    <a:pt x="25123" y="327"/>
                  </a:lnTo>
                  <a:lnTo>
                    <a:pt x="24276" y="402"/>
                  </a:lnTo>
                  <a:lnTo>
                    <a:pt x="23446" y="496"/>
                  </a:lnTo>
                  <a:lnTo>
                    <a:pt x="22599" y="595"/>
                  </a:lnTo>
                  <a:lnTo>
                    <a:pt x="21769" y="706"/>
                  </a:lnTo>
                  <a:lnTo>
                    <a:pt x="20939" y="828"/>
                  </a:lnTo>
                  <a:lnTo>
                    <a:pt x="20109" y="962"/>
                  </a:lnTo>
                  <a:lnTo>
                    <a:pt x="19297" y="1102"/>
                  </a:lnTo>
                  <a:lnTo>
                    <a:pt x="18484" y="1260"/>
                  </a:lnTo>
                  <a:lnTo>
                    <a:pt x="16409" y="1668"/>
                  </a:lnTo>
                  <a:lnTo>
                    <a:pt x="14144" y="2128"/>
                  </a:lnTo>
                  <a:lnTo>
                    <a:pt x="9251" y="3125"/>
                  </a:lnTo>
                  <a:lnTo>
                    <a:pt x="4358" y="4128"/>
                  </a:lnTo>
                  <a:lnTo>
                    <a:pt x="2076" y="4583"/>
                  </a:lnTo>
                  <a:lnTo>
                    <a:pt x="1" y="4997"/>
                  </a:lnTo>
                  <a:lnTo>
                    <a:pt x="744" y="4857"/>
                  </a:lnTo>
                  <a:lnTo>
                    <a:pt x="1505" y="4723"/>
                  </a:lnTo>
                  <a:lnTo>
                    <a:pt x="2266" y="4595"/>
                  </a:lnTo>
                  <a:lnTo>
                    <a:pt x="3044" y="4478"/>
                  </a:lnTo>
                  <a:lnTo>
                    <a:pt x="3822" y="4373"/>
                  </a:lnTo>
                  <a:lnTo>
                    <a:pt x="4617" y="4268"/>
                  </a:lnTo>
                  <a:lnTo>
                    <a:pt x="5413" y="4175"/>
                  </a:lnTo>
                  <a:lnTo>
                    <a:pt x="6225" y="4093"/>
                  </a:lnTo>
                  <a:lnTo>
                    <a:pt x="7038" y="4012"/>
                  </a:lnTo>
                  <a:lnTo>
                    <a:pt x="7851" y="3942"/>
                  </a:lnTo>
                  <a:lnTo>
                    <a:pt x="8681" y="3877"/>
                  </a:lnTo>
                  <a:lnTo>
                    <a:pt x="9510" y="3819"/>
                  </a:lnTo>
                  <a:lnTo>
                    <a:pt x="10358" y="3772"/>
                  </a:lnTo>
                  <a:lnTo>
                    <a:pt x="11188" y="3726"/>
                  </a:lnTo>
                  <a:lnTo>
                    <a:pt x="12035" y="3691"/>
                  </a:lnTo>
                  <a:lnTo>
                    <a:pt x="12882" y="3662"/>
                  </a:lnTo>
                  <a:lnTo>
                    <a:pt x="13746" y="3638"/>
                  </a:lnTo>
                  <a:lnTo>
                    <a:pt x="14594" y="3621"/>
                  </a:lnTo>
                  <a:lnTo>
                    <a:pt x="15458" y="3615"/>
                  </a:lnTo>
                  <a:lnTo>
                    <a:pt x="16323" y="3609"/>
                  </a:lnTo>
                  <a:lnTo>
                    <a:pt x="17187" y="3609"/>
                  </a:lnTo>
                  <a:lnTo>
                    <a:pt x="18052" y="3621"/>
                  </a:lnTo>
                  <a:lnTo>
                    <a:pt x="18916" y="3633"/>
                  </a:lnTo>
                  <a:lnTo>
                    <a:pt x="19798" y="3656"/>
                  </a:lnTo>
                  <a:lnTo>
                    <a:pt x="20662" y="3679"/>
                  </a:lnTo>
                  <a:lnTo>
                    <a:pt x="21527" y="3708"/>
                  </a:lnTo>
                  <a:lnTo>
                    <a:pt x="22409" y="3749"/>
                  </a:lnTo>
                  <a:lnTo>
                    <a:pt x="23273" y="3790"/>
                  </a:lnTo>
                  <a:lnTo>
                    <a:pt x="24138" y="3837"/>
                  </a:lnTo>
                  <a:lnTo>
                    <a:pt x="25019" y="3889"/>
                  </a:lnTo>
                  <a:lnTo>
                    <a:pt x="25884" y="3947"/>
                  </a:lnTo>
                  <a:lnTo>
                    <a:pt x="26748" y="4012"/>
                  </a:lnTo>
                  <a:lnTo>
                    <a:pt x="27613" y="4076"/>
                  </a:lnTo>
                  <a:lnTo>
                    <a:pt x="28460" y="4146"/>
                  </a:lnTo>
                  <a:lnTo>
                    <a:pt x="29325" y="4227"/>
                  </a:lnTo>
                  <a:lnTo>
                    <a:pt x="30172" y="4303"/>
                  </a:lnTo>
                  <a:lnTo>
                    <a:pt x="31019" y="4391"/>
                  </a:lnTo>
                  <a:lnTo>
                    <a:pt x="31866" y="4478"/>
                  </a:lnTo>
                  <a:lnTo>
                    <a:pt x="32713" y="4571"/>
                  </a:lnTo>
                  <a:lnTo>
                    <a:pt x="33543" y="4670"/>
                  </a:lnTo>
                  <a:lnTo>
                    <a:pt x="34373" y="4769"/>
                  </a:lnTo>
                  <a:lnTo>
                    <a:pt x="35203" y="4874"/>
                  </a:lnTo>
                  <a:lnTo>
                    <a:pt x="36016" y="4985"/>
                  </a:lnTo>
                  <a:lnTo>
                    <a:pt x="36828" y="5096"/>
                  </a:lnTo>
                  <a:lnTo>
                    <a:pt x="37641" y="5213"/>
                  </a:lnTo>
                  <a:lnTo>
                    <a:pt x="38436" y="5335"/>
                  </a:lnTo>
                  <a:lnTo>
                    <a:pt x="39232" y="5457"/>
                  </a:lnTo>
                  <a:lnTo>
                    <a:pt x="40010" y="5580"/>
                  </a:lnTo>
                  <a:lnTo>
                    <a:pt x="40788" y="5708"/>
                  </a:lnTo>
                  <a:lnTo>
                    <a:pt x="41549" y="5842"/>
                  </a:lnTo>
                  <a:lnTo>
                    <a:pt x="42309" y="5976"/>
                  </a:lnTo>
                  <a:lnTo>
                    <a:pt x="43053" y="6111"/>
                  </a:lnTo>
                  <a:lnTo>
                    <a:pt x="43796" y="6250"/>
                  </a:lnTo>
                  <a:lnTo>
                    <a:pt x="44522" y="6390"/>
                  </a:lnTo>
                  <a:lnTo>
                    <a:pt x="45231" y="6536"/>
                  </a:lnTo>
                  <a:lnTo>
                    <a:pt x="45940" y="6682"/>
                  </a:lnTo>
                  <a:lnTo>
                    <a:pt x="46632" y="6828"/>
                  </a:lnTo>
                  <a:lnTo>
                    <a:pt x="47306" y="6979"/>
                  </a:lnTo>
                  <a:lnTo>
                    <a:pt x="47980" y="7131"/>
                  </a:lnTo>
                  <a:lnTo>
                    <a:pt x="48637" y="7282"/>
                  </a:lnTo>
                  <a:lnTo>
                    <a:pt x="49277" y="7440"/>
                  </a:lnTo>
                  <a:lnTo>
                    <a:pt x="49917" y="7597"/>
                  </a:lnTo>
                  <a:lnTo>
                    <a:pt x="50522" y="7755"/>
                  </a:lnTo>
                  <a:lnTo>
                    <a:pt x="51127" y="7918"/>
                  </a:lnTo>
                  <a:lnTo>
                    <a:pt x="52562" y="8309"/>
                  </a:lnTo>
                  <a:lnTo>
                    <a:pt x="53980" y="8711"/>
                  </a:lnTo>
                  <a:lnTo>
                    <a:pt x="55381" y="9125"/>
                  </a:lnTo>
                  <a:lnTo>
                    <a:pt x="56746" y="9545"/>
                  </a:lnTo>
                  <a:lnTo>
                    <a:pt x="58095" y="9970"/>
                  </a:lnTo>
                  <a:lnTo>
                    <a:pt x="59426" y="10408"/>
                  </a:lnTo>
                  <a:lnTo>
                    <a:pt x="60740" y="10857"/>
                  </a:lnTo>
                  <a:lnTo>
                    <a:pt x="62020" y="11306"/>
                  </a:lnTo>
                  <a:lnTo>
                    <a:pt x="63282" y="11766"/>
                  </a:lnTo>
                  <a:lnTo>
                    <a:pt x="64527" y="12233"/>
                  </a:lnTo>
                  <a:lnTo>
                    <a:pt x="65754" y="12711"/>
                  </a:lnTo>
                  <a:lnTo>
                    <a:pt x="66947" y="13189"/>
                  </a:lnTo>
                  <a:lnTo>
                    <a:pt x="68123" y="13679"/>
                  </a:lnTo>
                  <a:lnTo>
                    <a:pt x="69282" y="14174"/>
                  </a:lnTo>
                  <a:lnTo>
                    <a:pt x="70423" y="14676"/>
                  </a:lnTo>
                  <a:lnTo>
                    <a:pt x="71529" y="15183"/>
                  </a:lnTo>
                  <a:lnTo>
                    <a:pt x="72601" y="15690"/>
                  </a:lnTo>
                  <a:lnTo>
                    <a:pt x="73673" y="16209"/>
                  </a:lnTo>
                  <a:lnTo>
                    <a:pt x="74711" y="16734"/>
                  </a:lnTo>
                  <a:lnTo>
                    <a:pt x="75731" y="17264"/>
                  </a:lnTo>
                  <a:lnTo>
                    <a:pt x="76716" y="17795"/>
                  </a:lnTo>
                  <a:lnTo>
                    <a:pt x="77684" y="18331"/>
                  </a:lnTo>
                  <a:lnTo>
                    <a:pt x="78635" y="18874"/>
                  </a:lnTo>
                  <a:lnTo>
                    <a:pt x="79552" y="19422"/>
                  </a:lnTo>
                  <a:lnTo>
                    <a:pt x="80451" y="19970"/>
                  </a:lnTo>
                  <a:lnTo>
                    <a:pt x="81333" y="20524"/>
                  </a:lnTo>
                  <a:lnTo>
                    <a:pt x="82180" y="21083"/>
                  </a:lnTo>
                  <a:lnTo>
                    <a:pt x="83010" y="21643"/>
                  </a:lnTo>
                  <a:lnTo>
                    <a:pt x="83805" y="22209"/>
                  </a:lnTo>
                  <a:lnTo>
                    <a:pt x="84583" y="22774"/>
                  </a:lnTo>
                  <a:lnTo>
                    <a:pt x="85327" y="23340"/>
                  </a:lnTo>
                  <a:lnTo>
                    <a:pt x="86053" y="23917"/>
                  </a:lnTo>
                  <a:lnTo>
                    <a:pt x="86762" y="24488"/>
                  </a:lnTo>
                  <a:lnTo>
                    <a:pt x="87436" y="25071"/>
                  </a:lnTo>
                  <a:lnTo>
                    <a:pt x="88093" y="25660"/>
                  </a:lnTo>
                  <a:lnTo>
                    <a:pt x="88733" y="26255"/>
                  </a:lnTo>
                  <a:lnTo>
                    <a:pt x="89355" y="26861"/>
                  </a:lnTo>
                  <a:lnTo>
                    <a:pt x="89943" y="27474"/>
                  </a:lnTo>
                  <a:lnTo>
                    <a:pt x="90496" y="28092"/>
                  </a:lnTo>
                  <a:lnTo>
                    <a:pt x="91015" y="28715"/>
                  </a:lnTo>
                  <a:lnTo>
                    <a:pt x="91516" y="29339"/>
                  </a:lnTo>
                  <a:lnTo>
                    <a:pt x="91966" y="29969"/>
                  </a:lnTo>
                  <a:lnTo>
                    <a:pt x="92398" y="30605"/>
                  </a:lnTo>
                  <a:lnTo>
                    <a:pt x="92779" y="31246"/>
                  </a:lnTo>
                  <a:lnTo>
                    <a:pt x="92951" y="31561"/>
                  </a:lnTo>
                  <a:lnTo>
                    <a:pt x="93124" y="31881"/>
                  </a:lnTo>
                  <a:lnTo>
                    <a:pt x="93280" y="32202"/>
                  </a:lnTo>
                  <a:lnTo>
                    <a:pt x="93418" y="32529"/>
                  </a:lnTo>
                  <a:lnTo>
                    <a:pt x="93557" y="32849"/>
                  </a:lnTo>
                  <a:lnTo>
                    <a:pt x="93678" y="33170"/>
                  </a:lnTo>
                  <a:lnTo>
                    <a:pt x="93781" y="33491"/>
                  </a:lnTo>
                  <a:lnTo>
                    <a:pt x="93868" y="33817"/>
                  </a:lnTo>
                  <a:lnTo>
                    <a:pt x="93954" y="34138"/>
                  </a:lnTo>
                  <a:lnTo>
                    <a:pt x="94023" y="34458"/>
                  </a:lnTo>
                  <a:lnTo>
                    <a:pt x="94093" y="34785"/>
                  </a:lnTo>
                  <a:lnTo>
                    <a:pt x="94144" y="35106"/>
                  </a:lnTo>
                  <a:lnTo>
                    <a:pt x="94162" y="35426"/>
                  </a:lnTo>
                  <a:lnTo>
                    <a:pt x="94196" y="35747"/>
                  </a:lnTo>
                  <a:lnTo>
                    <a:pt x="94196" y="36068"/>
                  </a:lnTo>
                  <a:lnTo>
                    <a:pt x="94179" y="36394"/>
                  </a:lnTo>
                  <a:lnTo>
                    <a:pt x="94162" y="36715"/>
                  </a:lnTo>
                  <a:lnTo>
                    <a:pt x="94127" y="37036"/>
                  </a:lnTo>
                  <a:lnTo>
                    <a:pt x="94075" y="37350"/>
                  </a:lnTo>
                  <a:lnTo>
                    <a:pt x="94006" y="37671"/>
                  </a:lnTo>
                  <a:lnTo>
                    <a:pt x="93920" y="37992"/>
                  </a:lnTo>
                  <a:lnTo>
                    <a:pt x="93816" y="38307"/>
                  </a:lnTo>
                  <a:lnTo>
                    <a:pt x="93712" y="38621"/>
                  </a:lnTo>
                  <a:lnTo>
                    <a:pt x="93574" y="38936"/>
                  </a:lnTo>
                  <a:lnTo>
                    <a:pt x="93436" y="39251"/>
                  </a:lnTo>
                  <a:lnTo>
                    <a:pt x="93263" y="39566"/>
                  </a:lnTo>
                  <a:lnTo>
                    <a:pt x="93090" y="39881"/>
                  </a:lnTo>
                  <a:lnTo>
                    <a:pt x="92882" y="40190"/>
                  </a:lnTo>
                  <a:lnTo>
                    <a:pt x="92675" y="40499"/>
                  </a:lnTo>
                  <a:lnTo>
                    <a:pt x="92433" y="40808"/>
                  </a:lnTo>
                  <a:lnTo>
                    <a:pt x="92191" y="41117"/>
                  </a:lnTo>
                  <a:lnTo>
                    <a:pt x="91914" y="41420"/>
                  </a:lnTo>
                  <a:lnTo>
                    <a:pt x="91620" y="41723"/>
                  </a:lnTo>
                  <a:lnTo>
                    <a:pt x="91326" y="42027"/>
                  </a:lnTo>
                  <a:lnTo>
                    <a:pt x="90998" y="42330"/>
                  </a:lnTo>
                  <a:lnTo>
                    <a:pt x="90652" y="42627"/>
                  </a:lnTo>
                  <a:lnTo>
                    <a:pt x="90289" y="42924"/>
                  </a:lnTo>
                  <a:lnTo>
                    <a:pt x="89908" y="43222"/>
                  </a:lnTo>
                  <a:lnTo>
                    <a:pt x="89511" y="43513"/>
                  </a:lnTo>
                  <a:lnTo>
                    <a:pt x="89079" y="43805"/>
                  </a:lnTo>
                  <a:lnTo>
                    <a:pt x="88767" y="44003"/>
                  </a:lnTo>
                  <a:lnTo>
                    <a:pt x="88421" y="44213"/>
                  </a:lnTo>
                  <a:lnTo>
                    <a:pt x="88024" y="44435"/>
                  </a:lnTo>
                  <a:lnTo>
                    <a:pt x="87609" y="44662"/>
                  </a:lnTo>
                  <a:lnTo>
                    <a:pt x="86710" y="45140"/>
                  </a:lnTo>
                  <a:lnTo>
                    <a:pt x="85776" y="45630"/>
                  </a:lnTo>
                  <a:lnTo>
                    <a:pt x="84860" y="46120"/>
                  </a:lnTo>
                  <a:lnTo>
                    <a:pt x="84445" y="46359"/>
                  </a:lnTo>
                  <a:lnTo>
                    <a:pt x="84047" y="46586"/>
                  </a:lnTo>
                  <a:lnTo>
                    <a:pt x="83684" y="46813"/>
                  </a:lnTo>
                  <a:lnTo>
                    <a:pt x="83356" y="47023"/>
                  </a:lnTo>
                  <a:lnTo>
                    <a:pt x="83096" y="47222"/>
                  </a:lnTo>
                  <a:lnTo>
                    <a:pt x="82871" y="47408"/>
                  </a:lnTo>
                  <a:lnTo>
                    <a:pt x="82750" y="47536"/>
                  </a:lnTo>
                  <a:lnTo>
                    <a:pt x="82647" y="47688"/>
                  </a:lnTo>
                  <a:lnTo>
                    <a:pt x="82526" y="47851"/>
                  </a:lnTo>
                  <a:lnTo>
                    <a:pt x="82422" y="48032"/>
                  </a:lnTo>
                  <a:lnTo>
                    <a:pt x="82318" y="48219"/>
                  </a:lnTo>
                  <a:lnTo>
                    <a:pt x="82232" y="48417"/>
                  </a:lnTo>
                  <a:lnTo>
                    <a:pt x="82059" y="48825"/>
                  </a:lnTo>
                  <a:lnTo>
                    <a:pt x="81938" y="49233"/>
                  </a:lnTo>
                  <a:lnTo>
                    <a:pt x="81903" y="49431"/>
                  </a:lnTo>
                  <a:lnTo>
                    <a:pt x="81869" y="49624"/>
                  </a:lnTo>
                  <a:lnTo>
                    <a:pt x="81851" y="49799"/>
                  </a:lnTo>
                  <a:lnTo>
                    <a:pt x="81851" y="49968"/>
                  </a:lnTo>
                  <a:lnTo>
                    <a:pt x="81851" y="50113"/>
                  </a:lnTo>
                  <a:lnTo>
                    <a:pt x="81886" y="50242"/>
                  </a:lnTo>
                  <a:lnTo>
                    <a:pt x="81955" y="50422"/>
                  </a:lnTo>
                  <a:lnTo>
                    <a:pt x="82024" y="50603"/>
                  </a:lnTo>
                  <a:lnTo>
                    <a:pt x="82197" y="50959"/>
                  </a:lnTo>
                  <a:lnTo>
                    <a:pt x="82387" y="51309"/>
                  </a:lnTo>
                  <a:lnTo>
                    <a:pt x="82612" y="51659"/>
                  </a:lnTo>
                  <a:lnTo>
                    <a:pt x="82871" y="52008"/>
                  </a:lnTo>
                  <a:lnTo>
                    <a:pt x="83131" y="52352"/>
                  </a:lnTo>
                  <a:lnTo>
                    <a:pt x="83684" y="53040"/>
                  </a:lnTo>
                  <a:lnTo>
                    <a:pt x="84255" y="53728"/>
                  </a:lnTo>
                  <a:lnTo>
                    <a:pt x="84514" y="54072"/>
                  </a:lnTo>
                  <a:lnTo>
                    <a:pt x="84756" y="54422"/>
                  </a:lnTo>
                  <a:lnTo>
                    <a:pt x="84998" y="54772"/>
                  </a:lnTo>
                  <a:lnTo>
                    <a:pt x="85188" y="55122"/>
                  </a:lnTo>
                  <a:lnTo>
                    <a:pt x="85361" y="55478"/>
                  </a:lnTo>
                  <a:lnTo>
                    <a:pt x="85430" y="55658"/>
                  </a:lnTo>
                  <a:lnTo>
                    <a:pt x="85500" y="55839"/>
                  </a:lnTo>
                  <a:lnTo>
                    <a:pt x="86278" y="55699"/>
                  </a:lnTo>
                  <a:lnTo>
                    <a:pt x="87194" y="55542"/>
                  </a:lnTo>
                  <a:lnTo>
                    <a:pt x="88214" y="55373"/>
                  </a:lnTo>
                  <a:lnTo>
                    <a:pt x="89321" y="55192"/>
                  </a:lnTo>
                  <a:lnTo>
                    <a:pt x="91707" y="54807"/>
                  </a:lnTo>
                  <a:lnTo>
                    <a:pt x="92934" y="54603"/>
                  </a:lnTo>
                  <a:lnTo>
                    <a:pt x="94162" y="54393"/>
                  </a:lnTo>
                  <a:lnTo>
                    <a:pt x="95372" y="54177"/>
                  </a:lnTo>
                  <a:lnTo>
                    <a:pt x="95943" y="54067"/>
                  </a:lnTo>
                  <a:lnTo>
                    <a:pt x="96513" y="53950"/>
                  </a:lnTo>
                  <a:lnTo>
                    <a:pt x="97066" y="53839"/>
                  </a:lnTo>
                  <a:lnTo>
                    <a:pt x="97585" y="53723"/>
                  </a:lnTo>
                  <a:lnTo>
                    <a:pt x="98087" y="53612"/>
                  </a:lnTo>
                  <a:lnTo>
                    <a:pt x="98553" y="53495"/>
                  </a:lnTo>
                  <a:lnTo>
                    <a:pt x="99003" y="53379"/>
                  </a:lnTo>
                  <a:lnTo>
                    <a:pt x="99418" y="53262"/>
                  </a:lnTo>
                  <a:lnTo>
                    <a:pt x="99781" y="53139"/>
                  </a:lnTo>
                  <a:lnTo>
                    <a:pt x="100109" y="53023"/>
                  </a:lnTo>
                  <a:lnTo>
                    <a:pt x="100403" y="52906"/>
                  </a:lnTo>
                  <a:lnTo>
                    <a:pt x="100663" y="52784"/>
                  </a:lnTo>
                  <a:lnTo>
                    <a:pt x="100766" y="52726"/>
                  </a:lnTo>
                  <a:lnTo>
                    <a:pt x="100853" y="52667"/>
                  </a:lnTo>
                  <a:lnTo>
                    <a:pt x="100939" y="52609"/>
                  </a:lnTo>
                  <a:lnTo>
                    <a:pt x="101009" y="52551"/>
                  </a:lnTo>
                  <a:lnTo>
                    <a:pt x="101112" y="52440"/>
                  </a:lnTo>
                  <a:lnTo>
                    <a:pt x="101199" y="52329"/>
                  </a:lnTo>
                  <a:lnTo>
                    <a:pt x="101285" y="52218"/>
                  </a:lnTo>
                  <a:lnTo>
                    <a:pt x="101354" y="52107"/>
                  </a:lnTo>
                  <a:lnTo>
                    <a:pt x="101406" y="51991"/>
                  </a:lnTo>
                  <a:lnTo>
                    <a:pt x="101458" y="51874"/>
                  </a:lnTo>
                  <a:lnTo>
                    <a:pt x="101475" y="51758"/>
                  </a:lnTo>
                  <a:lnTo>
                    <a:pt x="101510" y="51641"/>
                  </a:lnTo>
                  <a:lnTo>
                    <a:pt x="101527" y="51402"/>
                  </a:lnTo>
                  <a:lnTo>
                    <a:pt x="101510" y="51157"/>
                  </a:lnTo>
                  <a:lnTo>
                    <a:pt x="101441" y="50906"/>
                  </a:lnTo>
                  <a:lnTo>
                    <a:pt x="101372" y="50656"/>
                  </a:lnTo>
                  <a:lnTo>
                    <a:pt x="101251" y="50405"/>
                  </a:lnTo>
                  <a:lnTo>
                    <a:pt x="101112" y="50148"/>
                  </a:lnTo>
                  <a:lnTo>
                    <a:pt x="100957" y="49886"/>
                  </a:lnTo>
                  <a:lnTo>
                    <a:pt x="100784" y="49624"/>
                  </a:lnTo>
                  <a:lnTo>
                    <a:pt x="100594" y="49361"/>
                  </a:lnTo>
                  <a:lnTo>
                    <a:pt x="100386" y="49099"/>
                  </a:lnTo>
                  <a:lnTo>
                    <a:pt x="99971" y="48568"/>
                  </a:lnTo>
                  <a:lnTo>
                    <a:pt x="99539" y="48038"/>
                  </a:lnTo>
                  <a:lnTo>
                    <a:pt x="99124" y="47507"/>
                  </a:lnTo>
                  <a:lnTo>
                    <a:pt x="98934" y="47245"/>
                  </a:lnTo>
                  <a:lnTo>
                    <a:pt x="98761" y="46982"/>
                  </a:lnTo>
                  <a:lnTo>
                    <a:pt x="98605" y="46720"/>
                  </a:lnTo>
                  <a:lnTo>
                    <a:pt x="98467" y="46464"/>
                  </a:lnTo>
                  <a:lnTo>
                    <a:pt x="98363" y="46213"/>
                  </a:lnTo>
                  <a:lnTo>
                    <a:pt x="98277" y="45956"/>
                  </a:lnTo>
                  <a:lnTo>
                    <a:pt x="98225" y="45711"/>
                  </a:lnTo>
                  <a:lnTo>
                    <a:pt x="98190" y="45467"/>
                  </a:lnTo>
                  <a:lnTo>
                    <a:pt x="98208" y="45227"/>
                  </a:lnTo>
                  <a:lnTo>
                    <a:pt x="98242" y="45105"/>
                  </a:lnTo>
                  <a:lnTo>
                    <a:pt x="98277" y="44988"/>
                  </a:lnTo>
                  <a:lnTo>
                    <a:pt x="98311" y="44872"/>
                  </a:lnTo>
                  <a:lnTo>
                    <a:pt x="98363" y="44755"/>
                  </a:lnTo>
                  <a:lnTo>
                    <a:pt x="98432" y="44644"/>
                  </a:lnTo>
                  <a:lnTo>
                    <a:pt x="98519" y="44534"/>
                  </a:lnTo>
                  <a:lnTo>
                    <a:pt x="98623" y="44411"/>
                  </a:lnTo>
                  <a:lnTo>
                    <a:pt x="98744" y="44295"/>
                  </a:lnTo>
                  <a:lnTo>
                    <a:pt x="98899" y="44172"/>
                  </a:lnTo>
                  <a:lnTo>
                    <a:pt x="99055" y="44050"/>
                  </a:lnTo>
                  <a:lnTo>
                    <a:pt x="99245" y="43927"/>
                  </a:lnTo>
                  <a:lnTo>
                    <a:pt x="99452" y="43799"/>
                  </a:lnTo>
                  <a:lnTo>
                    <a:pt x="99677" y="43677"/>
                  </a:lnTo>
                  <a:lnTo>
                    <a:pt x="99919" y="43554"/>
                  </a:lnTo>
                  <a:lnTo>
                    <a:pt x="100421" y="43298"/>
                  </a:lnTo>
                  <a:lnTo>
                    <a:pt x="100991" y="43041"/>
                  </a:lnTo>
                  <a:lnTo>
                    <a:pt x="101579" y="42784"/>
                  </a:lnTo>
                  <a:lnTo>
                    <a:pt x="102184" y="42528"/>
                  </a:lnTo>
                  <a:lnTo>
                    <a:pt x="103412" y="42003"/>
                  </a:lnTo>
                  <a:lnTo>
                    <a:pt x="104017" y="41741"/>
                  </a:lnTo>
                  <a:lnTo>
                    <a:pt x="104605" y="41478"/>
                  </a:lnTo>
                  <a:lnTo>
                    <a:pt x="105141" y="41210"/>
                  </a:lnTo>
                  <a:lnTo>
                    <a:pt x="105400" y="41082"/>
                  </a:lnTo>
                  <a:lnTo>
                    <a:pt x="105642" y="40948"/>
                  </a:lnTo>
                  <a:lnTo>
                    <a:pt x="105867" y="40814"/>
                  </a:lnTo>
                  <a:lnTo>
                    <a:pt x="106074" y="40685"/>
                  </a:lnTo>
                  <a:lnTo>
                    <a:pt x="106265" y="40551"/>
                  </a:lnTo>
                  <a:lnTo>
                    <a:pt x="106438" y="40417"/>
                  </a:lnTo>
                  <a:lnTo>
                    <a:pt x="106680" y="40219"/>
                  </a:lnTo>
                  <a:lnTo>
                    <a:pt x="106922" y="40021"/>
                  </a:lnTo>
                  <a:lnTo>
                    <a:pt x="107354" y="39619"/>
                  </a:lnTo>
                  <a:lnTo>
                    <a:pt x="107752" y="39210"/>
                  </a:lnTo>
                  <a:lnTo>
                    <a:pt x="108115" y="38802"/>
                  </a:lnTo>
                  <a:lnTo>
                    <a:pt x="108443" y="38388"/>
                  </a:lnTo>
                  <a:lnTo>
                    <a:pt x="108720" y="37968"/>
                  </a:lnTo>
                  <a:lnTo>
                    <a:pt x="108979" y="37549"/>
                  </a:lnTo>
                  <a:lnTo>
                    <a:pt x="109221" y="37129"/>
                  </a:lnTo>
                  <a:lnTo>
                    <a:pt x="109411" y="36703"/>
                  </a:lnTo>
                  <a:lnTo>
                    <a:pt x="109584" y="36278"/>
                  </a:lnTo>
                  <a:lnTo>
                    <a:pt x="109723" y="35852"/>
                  </a:lnTo>
                  <a:lnTo>
                    <a:pt x="109826" y="35421"/>
                  </a:lnTo>
                  <a:lnTo>
                    <a:pt x="109913" y="34995"/>
                  </a:lnTo>
                  <a:lnTo>
                    <a:pt x="109982" y="34563"/>
                  </a:lnTo>
                  <a:lnTo>
                    <a:pt x="110017" y="34138"/>
                  </a:lnTo>
                  <a:lnTo>
                    <a:pt x="110034" y="33712"/>
                  </a:lnTo>
                  <a:lnTo>
                    <a:pt x="110017" y="33351"/>
                  </a:lnTo>
                  <a:lnTo>
                    <a:pt x="109999" y="32983"/>
                  </a:lnTo>
                  <a:lnTo>
                    <a:pt x="109965" y="32622"/>
                  </a:lnTo>
                  <a:lnTo>
                    <a:pt x="109913" y="32260"/>
                  </a:lnTo>
                  <a:lnTo>
                    <a:pt x="109844" y="31899"/>
                  </a:lnTo>
                  <a:lnTo>
                    <a:pt x="109775" y="31532"/>
                  </a:lnTo>
                  <a:lnTo>
                    <a:pt x="109671" y="31170"/>
                  </a:lnTo>
                  <a:lnTo>
                    <a:pt x="109567" y="30809"/>
                  </a:lnTo>
                  <a:lnTo>
                    <a:pt x="109446" y="30447"/>
                  </a:lnTo>
                  <a:lnTo>
                    <a:pt x="109308" y="30086"/>
                  </a:lnTo>
                  <a:lnTo>
                    <a:pt x="109152" y="29730"/>
                  </a:lnTo>
                  <a:lnTo>
                    <a:pt x="108996" y="29368"/>
                  </a:lnTo>
                  <a:lnTo>
                    <a:pt x="108824" y="29007"/>
                  </a:lnTo>
                  <a:lnTo>
                    <a:pt x="108633" y="28651"/>
                  </a:lnTo>
                  <a:lnTo>
                    <a:pt x="108426" y="28290"/>
                  </a:lnTo>
                  <a:lnTo>
                    <a:pt x="108218" y="27934"/>
                  </a:lnTo>
                  <a:lnTo>
                    <a:pt x="107994" y="27578"/>
                  </a:lnTo>
                  <a:lnTo>
                    <a:pt x="107769" y="27223"/>
                  </a:lnTo>
                  <a:lnTo>
                    <a:pt x="107510" y="26867"/>
                  </a:lnTo>
                  <a:lnTo>
                    <a:pt x="107250" y="26511"/>
                  </a:lnTo>
                  <a:lnTo>
                    <a:pt x="106991" y="26162"/>
                  </a:lnTo>
                  <a:lnTo>
                    <a:pt x="106714" y="25806"/>
                  </a:lnTo>
                  <a:lnTo>
                    <a:pt x="106420" y="25456"/>
                  </a:lnTo>
                  <a:lnTo>
                    <a:pt x="106126" y="25106"/>
                  </a:lnTo>
                  <a:lnTo>
                    <a:pt x="105487" y="24407"/>
                  </a:lnTo>
                  <a:lnTo>
                    <a:pt x="104830" y="23719"/>
                  </a:lnTo>
                  <a:lnTo>
                    <a:pt x="104121" y="23031"/>
                  </a:lnTo>
                  <a:lnTo>
                    <a:pt x="103395" y="22349"/>
                  </a:lnTo>
                  <a:lnTo>
                    <a:pt x="102738" y="21765"/>
                  </a:lnTo>
                  <a:lnTo>
                    <a:pt x="102046" y="21182"/>
                  </a:lnTo>
                  <a:lnTo>
                    <a:pt x="101337" y="20605"/>
                  </a:lnTo>
                  <a:lnTo>
                    <a:pt x="100594" y="20028"/>
                  </a:lnTo>
                  <a:lnTo>
                    <a:pt x="99833" y="19451"/>
                  </a:lnTo>
                  <a:lnTo>
                    <a:pt x="99037" y="18879"/>
                  </a:lnTo>
                  <a:lnTo>
                    <a:pt x="98225" y="18314"/>
                  </a:lnTo>
                  <a:lnTo>
                    <a:pt x="97378" y="17748"/>
                  </a:lnTo>
                  <a:lnTo>
                    <a:pt x="96513" y="17188"/>
                  </a:lnTo>
                  <a:lnTo>
                    <a:pt x="95631" y="16629"/>
                  </a:lnTo>
                  <a:lnTo>
                    <a:pt x="94715" y="16075"/>
                  </a:lnTo>
                  <a:lnTo>
                    <a:pt x="93764" y="15527"/>
                  </a:lnTo>
                  <a:lnTo>
                    <a:pt x="92796" y="14985"/>
                  </a:lnTo>
                  <a:lnTo>
                    <a:pt x="91810" y="14448"/>
                  </a:lnTo>
                  <a:lnTo>
                    <a:pt x="90790" y="13912"/>
                  </a:lnTo>
                  <a:lnTo>
                    <a:pt x="89753" y="13381"/>
                  </a:lnTo>
                  <a:lnTo>
                    <a:pt x="88698" y="12856"/>
                  </a:lnTo>
                  <a:lnTo>
                    <a:pt x="87609" y="12343"/>
                  </a:lnTo>
                  <a:lnTo>
                    <a:pt x="86502" y="11830"/>
                  </a:lnTo>
                  <a:lnTo>
                    <a:pt x="85361" y="11323"/>
                  </a:lnTo>
                  <a:lnTo>
                    <a:pt x="84220" y="10827"/>
                  </a:lnTo>
                  <a:lnTo>
                    <a:pt x="83044" y="10332"/>
                  </a:lnTo>
                  <a:lnTo>
                    <a:pt x="81834" y="9848"/>
                  </a:lnTo>
                  <a:lnTo>
                    <a:pt x="80624" y="9370"/>
                  </a:lnTo>
                  <a:lnTo>
                    <a:pt x="79379" y="8898"/>
                  </a:lnTo>
                  <a:lnTo>
                    <a:pt x="78099" y="8431"/>
                  </a:lnTo>
                  <a:lnTo>
                    <a:pt x="76820" y="7976"/>
                  </a:lnTo>
                  <a:lnTo>
                    <a:pt x="75506" y="7527"/>
                  </a:lnTo>
                  <a:lnTo>
                    <a:pt x="74175" y="7084"/>
                  </a:lnTo>
                  <a:lnTo>
                    <a:pt x="72826" y="6653"/>
                  </a:lnTo>
                  <a:lnTo>
                    <a:pt x="71460" y="6227"/>
                  </a:lnTo>
                  <a:lnTo>
                    <a:pt x="70077" y="5813"/>
                  </a:lnTo>
                  <a:lnTo>
                    <a:pt x="68815" y="5452"/>
                  </a:lnTo>
                  <a:lnTo>
                    <a:pt x="67518" y="5090"/>
                  </a:lnTo>
                  <a:lnTo>
                    <a:pt x="66187" y="4735"/>
                  </a:lnTo>
                  <a:lnTo>
                    <a:pt x="64804" y="4379"/>
                  </a:lnTo>
                  <a:lnTo>
                    <a:pt x="63368" y="4023"/>
                  </a:lnTo>
                  <a:lnTo>
                    <a:pt x="61916" y="3679"/>
                  </a:lnTo>
                  <a:lnTo>
                    <a:pt x="60429" y="3335"/>
                  </a:lnTo>
                  <a:lnTo>
                    <a:pt x="58908" y="3009"/>
                  </a:lnTo>
                  <a:lnTo>
                    <a:pt x="58130" y="2845"/>
                  </a:lnTo>
                  <a:lnTo>
                    <a:pt x="57352" y="2682"/>
                  </a:lnTo>
                  <a:lnTo>
                    <a:pt x="56574" y="2525"/>
                  </a:lnTo>
                  <a:lnTo>
                    <a:pt x="55778" y="2373"/>
                  </a:lnTo>
                  <a:lnTo>
                    <a:pt x="54983" y="2222"/>
                  </a:lnTo>
                  <a:lnTo>
                    <a:pt x="54170" y="2076"/>
                  </a:lnTo>
                  <a:lnTo>
                    <a:pt x="53358" y="1930"/>
                  </a:lnTo>
                  <a:lnTo>
                    <a:pt x="52545" y="1790"/>
                  </a:lnTo>
                  <a:lnTo>
                    <a:pt x="51715" y="1656"/>
                  </a:lnTo>
                  <a:lnTo>
                    <a:pt x="50885" y="1522"/>
                  </a:lnTo>
                  <a:lnTo>
                    <a:pt x="50055" y="1394"/>
                  </a:lnTo>
                  <a:lnTo>
                    <a:pt x="49225" y="1271"/>
                  </a:lnTo>
                  <a:lnTo>
                    <a:pt x="48378" y="1155"/>
                  </a:lnTo>
                  <a:lnTo>
                    <a:pt x="47531" y="1038"/>
                  </a:lnTo>
                  <a:lnTo>
                    <a:pt x="46684" y="933"/>
                  </a:lnTo>
                  <a:lnTo>
                    <a:pt x="45836" y="828"/>
                  </a:lnTo>
                  <a:lnTo>
                    <a:pt x="44989" y="729"/>
                  </a:lnTo>
                  <a:lnTo>
                    <a:pt x="44125" y="636"/>
                  </a:lnTo>
                  <a:lnTo>
                    <a:pt x="43260" y="548"/>
                  </a:lnTo>
                  <a:lnTo>
                    <a:pt x="42413" y="467"/>
                  </a:lnTo>
                  <a:lnTo>
                    <a:pt x="41549" y="391"/>
                  </a:lnTo>
                  <a:lnTo>
                    <a:pt x="40684" y="321"/>
                  </a:lnTo>
                  <a:lnTo>
                    <a:pt x="39802" y="257"/>
                  </a:lnTo>
                  <a:lnTo>
                    <a:pt x="38938" y="198"/>
                  </a:lnTo>
                  <a:lnTo>
                    <a:pt x="38073" y="152"/>
                  </a:lnTo>
                  <a:lnTo>
                    <a:pt x="37209" y="105"/>
                  </a:lnTo>
                  <a:lnTo>
                    <a:pt x="36327" y="70"/>
                  </a:lnTo>
                  <a:lnTo>
                    <a:pt x="35463" y="41"/>
                  </a:lnTo>
                  <a:lnTo>
                    <a:pt x="34598" y="18"/>
                  </a:lnTo>
                  <a:lnTo>
                    <a:pt x="33716" y="6"/>
                  </a:lnTo>
                  <a:lnTo>
                    <a:pt x="32852" y="0"/>
                  </a:ln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19" name="Google Shape;119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extrusionOk="0">
                  <a:moveTo>
                    <a:pt x="2940" y="0"/>
                  </a:moveTo>
                  <a:lnTo>
                    <a:pt x="2663" y="6"/>
                  </a:lnTo>
                  <a:lnTo>
                    <a:pt x="2404" y="12"/>
                  </a:lnTo>
                  <a:lnTo>
                    <a:pt x="2162" y="35"/>
                  </a:lnTo>
                  <a:lnTo>
                    <a:pt x="1920" y="59"/>
                  </a:lnTo>
                  <a:lnTo>
                    <a:pt x="1712" y="94"/>
                  </a:lnTo>
                  <a:lnTo>
                    <a:pt x="1505" y="134"/>
                  </a:lnTo>
                  <a:lnTo>
                    <a:pt x="1315" y="181"/>
                  </a:lnTo>
                  <a:lnTo>
                    <a:pt x="1124" y="234"/>
                  </a:lnTo>
                  <a:lnTo>
                    <a:pt x="969" y="292"/>
                  </a:lnTo>
                  <a:lnTo>
                    <a:pt x="813" y="362"/>
                  </a:lnTo>
                  <a:lnTo>
                    <a:pt x="675" y="432"/>
                  </a:lnTo>
                  <a:lnTo>
                    <a:pt x="554" y="508"/>
                  </a:lnTo>
                  <a:lnTo>
                    <a:pt x="433" y="595"/>
                  </a:lnTo>
                  <a:lnTo>
                    <a:pt x="346" y="682"/>
                  </a:lnTo>
                  <a:lnTo>
                    <a:pt x="260" y="776"/>
                  </a:lnTo>
                  <a:lnTo>
                    <a:pt x="173" y="869"/>
                  </a:lnTo>
                  <a:lnTo>
                    <a:pt x="122" y="974"/>
                  </a:lnTo>
                  <a:lnTo>
                    <a:pt x="70" y="1079"/>
                  </a:lnTo>
                  <a:lnTo>
                    <a:pt x="35" y="1184"/>
                  </a:lnTo>
                  <a:lnTo>
                    <a:pt x="1" y="1295"/>
                  </a:lnTo>
                  <a:lnTo>
                    <a:pt x="1" y="1411"/>
                  </a:lnTo>
                  <a:lnTo>
                    <a:pt x="1" y="1528"/>
                  </a:lnTo>
                  <a:lnTo>
                    <a:pt x="1" y="1650"/>
                  </a:lnTo>
                  <a:lnTo>
                    <a:pt x="18" y="1773"/>
                  </a:lnTo>
                  <a:lnTo>
                    <a:pt x="52" y="1895"/>
                  </a:lnTo>
                  <a:lnTo>
                    <a:pt x="104" y="2024"/>
                  </a:lnTo>
                  <a:lnTo>
                    <a:pt x="208" y="2274"/>
                  </a:lnTo>
                  <a:lnTo>
                    <a:pt x="381" y="2537"/>
                  </a:lnTo>
                  <a:lnTo>
                    <a:pt x="571" y="2793"/>
                  </a:lnTo>
                  <a:lnTo>
                    <a:pt x="813" y="3056"/>
                  </a:lnTo>
                  <a:lnTo>
                    <a:pt x="1090" y="3306"/>
                  </a:lnTo>
                  <a:lnTo>
                    <a:pt x="1401" y="3557"/>
                  </a:lnTo>
                  <a:lnTo>
                    <a:pt x="1574" y="3679"/>
                  </a:lnTo>
                  <a:lnTo>
                    <a:pt x="1747" y="3796"/>
                  </a:lnTo>
                  <a:lnTo>
                    <a:pt x="1937" y="3918"/>
                  </a:lnTo>
                  <a:lnTo>
                    <a:pt x="2127" y="4029"/>
                  </a:lnTo>
                  <a:lnTo>
                    <a:pt x="2335" y="4140"/>
                  </a:lnTo>
                  <a:lnTo>
                    <a:pt x="2559" y="4251"/>
                  </a:lnTo>
                  <a:lnTo>
                    <a:pt x="2767" y="4356"/>
                  </a:lnTo>
                  <a:lnTo>
                    <a:pt x="2992" y="4455"/>
                  </a:lnTo>
                  <a:lnTo>
                    <a:pt x="3234" y="4548"/>
                  </a:lnTo>
                  <a:lnTo>
                    <a:pt x="3476" y="4641"/>
                  </a:lnTo>
                  <a:lnTo>
                    <a:pt x="3735" y="4729"/>
                  </a:lnTo>
                  <a:lnTo>
                    <a:pt x="3995" y="4810"/>
                  </a:lnTo>
                  <a:lnTo>
                    <a:pt x="4254" y="4892"/>
                  </a:lnTo>
                  <a:lnTo>
                    <a:pt x="4531" y="4962"/>
                  </a:lnTo>
                  <a:lnTo>
                    <a:pt x="4807" y="5026"/>
                  </a:lnTo>
                  <a:lnTo>
                    <a:pt x="5084" y="5085"/>
                  </a:lnTo>
                  <a:lnTo>
                    <a:pt x="5378" y="5137"/>
                  </a:lnTo>
                  <a:lnTo>
                    <a:pt x="5672" y="5184"/>
                  </a:lnTo>
                  <a:lnTo>
                    <a:pt x="6121" y="5248"/>
                  </a:lnTo>
                  <a:lnTo>
                    <a:pt x="6553" y="5300"/>
                  </a:lnTo>
                  <a:lnTo>
                    <a:pt x="6968" y="5341"/>
                  </a:lnTo>
                  <a:lnTo>
                    <a:pt x="7366" y="5376"/>
                  </a:lnTo>
                  <a:lnTo>
                    <a:pt x="7729" y="5399"/>
                  </a:lnTo>
                  <a:lnTo>
                    <a:pt x="8075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26" y="5417"/>
                  </a:lnTo>
                  <a:lnTo>
                    <a:pt x="9303" y="5405"/>
                  </a:lnTo>
                  <a:lnTo>
                    <a:pt x="9562" y="5382"/>
                  </a:lnTo>
                  <a:lnTo>
                    <a:pt x="9804" y="5353"/>
                  </a:lnTo>
                  <a:lnTo>
                    <a:pt x="10029" y="5318"/>
                  </a:lnTo>
                  <a:lnTo>
                    <a:pt x="10236" y="5271"/>
                  </a:lnTo>
                  <a:lnTo>
                    <a:pt x="10426" y="5224"/>
                  </a:lnTo>
                  <a:lnTo>
                    <a:pt x="10599" y="5172"/>
                  </a:lnTo>
                  <a:lnTo>
                    <a:pt x="10755" y="5108"/>
                  </a:lnTo>
                  <a:lnTo>
                    <a:pt x="10911" y="5044"/>
                  </a:lnTo>
                  <a:lnTo>
                    <a:pt x="11032" y="4974"/>
                  </a:lnTo>
                  <a:lnTo>
                    <a:pt x="11135" y="4898"/>
                  </a:lnTo>
                  <a:lnTo>
                    <a:pt x="11239" y="4816"/>
                  </a:lnTo>
                  <a:lnTo>
                    <a:pt x="11325" y="4729"/>
                  </a:lnTo>
                  <a:lnTo>
                    <a:pt x="11395" y="4641"/>
                  </a:lnTo>
                  <a:lnTo>
                    <a:pt x="11446" y="4542"/>
                  </a:lnTo>
                  <a:lnTo>
                    <a:pt x="11481" y="4449"/>
                  </a:lnTo>
                  <a:lnTo>
                    <a:pt x="11516" y="4344"/>
                  </a:lnTo>
                  <a:lnTo>
                    <a:pt x="11533" y="4239"/>
                  </a:lnTo>
                  <a:lnTo>
                    <a:pt x="11533" y="4134"/>
                  </a:lnTo>
                  <a:lnTo>
                    <a:pt x="11516" y="4023"/>
                  </a:lnTo>
                  <a:lnTo>
                    <a:pt x="11498" y="3913"/>
                  </a:lnTo>
                  <a:lnTo>
                    <a:pt x="11464" y="3796"/>
                  </a:lnTo>
                  <a:lnTo>
                    <a:pt x="11429" y="3679"/>
                  </a:lnTo>
                  <a:lnTo>
                    <a:pt x="11291" y="3440"/>
                  </a:lnTo>
                  <a:lnTo>
                    <a:pt x="11135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392" y="2443"/>
                  </a:lnTo>
                  <a:lnTo>
                    <a:pt x="10081" y="2198"/>
                  </a:lnTo>
                  <a:lnTo>
                    <a:pt x="9752" y="1959"/>
                  </a:lnTo>
                  <a:lnTo>
                    <a:pt x="9372" y="1720"/>
                  </a:lnTo>
                  <a:lnTo>
                    <a:pt x="8974" y="1499"/>
                  </a:lnTo>
                  <a:lnTo>
                    <a:pt x="8559" y="1277"/>
                  </a:lnTo>
                  <a:lnTo>
                    <a:pt x="8127" y="1079"/>
                  </a:lnTo>
                  <a:lnTo>
                    <a:pt x="7902" y="980"/>
                  </a:lnTo>
                  <a:lnTo>
                    <a:pt x="7677" y="887"/>
                  </a:lnTo>
                  <a:lnTo>
                    <a:pt x="7435" y="799"/>
                  </a:lnTo>
                  <a:lnTo>
                    <a:pt x="7193" y="717"/>
                  </a:lnTo>
                  <a:lnTo>
                    <a:pt x="6951" y="636"/>
                  </a:lnTo>
                  <a:lnTo>
                    <a:pt x="6709" y="560"/>
                  </a:lnTo>
                  <a:lnTo>
                    <a:pt x="6467" y="496"/>
                  </a:lnTo>
                  <a:lnTo>
                    <a:pt x="6225" y="432"/>
                  </a:lnTo>
                  <a:lnTo>
                    <a:pt x="5966" y="373"/>
                  </a:lnTo>
                  <a:lnTo>
                    <a:pt x="5706" y="321"/>
                  </a:lnTo>
                  <a:lnTo>
                    <a:pt x="5309" y="245"/>
                  </a:lnTo>
                  <a:lnTo>
                    <a:pt x="4928" y="181"/>
                  </a:lnTo>
                  <a:lnTo>
                    <a:pt x="4565" y="129"/>
                  </a:lnTo>
                  <a:lnTo>
                    <a:pt x="4202" y="82"/>
                  </a:lnTo>
                  <a:lnTo>
                    <a:pt x="3874" y="47"/>
                  </a:lnTo>
                  <a:lnTo>
                    <a:pt x="3545" y="24"/>
                  </a:lnTo>
                  <a:lnTo>
                    <a:pt x="3234" y="12"/>
                  </a:lnTo>
                  <a:lnTo>
                    <a:pt x="2940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0" name="Google Shape;120;p16"/>
            <p:cNvSpPr/>
            <p:nvPr/>
          </p:nvSpPr>
          <p:spPr>
            <a:xfrm flipH="1">
              <a:off x="4791335" y="3579365"/>
              <a:ext cx="122163" cy="155355"/>
            </a:xfrm>
            <a:custGeom>
              <a:avLst/>
              <a:gdLst/>
              <a:ahLst/>
              <a:cxnLst/>
              <a:rect l="l" t="t" r="r" b="b"/>
              <a:pathLst>
                <a:path w="11533" h="5423" fill="none" extrusionOk="0">
                  <a:moveTo>
                    <a:pt x="5706" y="321"/>
                  </a:moveTo>
                  <a:lnTo>
                    <a:pt x="5706" y="321"/>
                  </a:lnTo>
                  <a:lnTo>
                    <a:pt x="5966" y="373"/>
                  </a:lnTo>
                  <a:lnTo>
                    <a:pt x="6225" y="432"/>
                  </a:lnTo>
                  <a:lnTo>
                    <a:pt x="6467" y="496"/>
                  </a:lnTo>
                  <a:lnTo>
                    <a:pt x="6709" y="560"/>
                  </a:lnTo>
                  <a:lnTo>
                    <a:pt x="6951" y="636"/>
                  </a:lnTo>
                  <a:lnTo>
                    <a:pt x="7193" y="717"/>
                  </a:lnTo>
                  <a:lnTo>
                    <a:pt x="7435" y="799"/>
                  </a:lnTo>
                  <a:lnTo>
                    <a:pt x="7677" y="887"/>
                  </a:lnTo>
                  <a:lnTo>
                    <a:pt x="7902" y="980"/>
                  </a:lnTo>
                  <a:lnTo>
                    <a:pt x="8127" y="1079"/>
                  </a:lnTo>
                  <a:lnTo>
                    <a:pt x="8559" y="1277"/>
                  </a:lnTo>
                  <a:lnTo>
                    <a:pt x="8974" y="1499"/>
                  </a:lnTo>
                  <a:lnTo>
                    <a:pt x="9372" y="1720"/>
                  </a:lnTo>
                  <a:lnTo>
                    <a:pt x="9752" y="1959"/>
                  </a:lnTo>
                  <a:lnTo>
                    <a:pt x="10081" y="2198"/>
                  </a:lnTo>
                  <a:lnTo>
                    <a:pt x="10392" y="2443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5" y="3190"/>
                  </a:lnTo>
                  <a:lnTo>
                    <a:pt x="11291" y="3440"/>
                  </a:lnTo>
                  <a:lnTo>
                    <a:pt x="11429" y="3679"/>
                  </a:lnTo>
                  <a:lnTo>
                    <a:pt x="11464" y="3796"/>
                  </a:lnTo>
                  <a:lnTo>
                    <a:pt x="11498" y="3913"/>
                  </a:lnTo>
                  <a:lnTo>
                    <a:pt x="11516" y="4023"/>
                  </a:lnTo>
                  <a:lnTo>
                    <a:pt x="11533" y="4134"/>
                  </a:lnTo>
                  <a:lnTo>
                    <a:pt x="11533" y="4239"/>
                  </a:lnTo>
                  <a:lnTo>
                    <a:pt x="11516" y="4344"/>
                  </a:lnTo>
                  <a:lnTo>
                    <a:pt x="11481" y="4449"/>
                  </a:lnTo>
                  <a:lnTo>
                    <a:pt x="11446" y="4542"/>
                  </a:lnTo>
                  <a:lnTo>
                    <a:pt x="11395" y="4641"/>
                  </a:lnTo>
                  <a:lnTo>
                    <a:pt x="11325" y="4729"/>
                  </a:lnTo>
                  <a:lnTo>
                    <a:pt x="11239" y="4816"/>
                  </a:lnTo>
                  <a:lnTo>
                    <a:pt x="11135" y="4898"/>
                  </a:lnTo>
                  <a:lnTo>
                    <a:pt x="11032" y="4974"/>
                  </a:lnTo>
                  <a:lnTo>
                    <a:pt x="10911" y="5044"/>
                  </a:lnTo>
                  <a:lnTo>
                    <a:pt x="10755" y="5108"/>
                  </a:lnTo>
                  <a:lnTo>
                    <a:pt x="10599" y="5172"/>
                  </a:lnTo>
                  <a:lnTo>
                    <a:pt x="10426" y="5224"/>
                  </a:lnTo>
                  <a:lnTo>
                    <a:pt x="10236" y="5271"/>
                  </a:lnTo>
                  <a:lnTo>
                    <a:pt x="10029" y="5318"/>
                  </a:lnTo>
                  <a:lnTo>
                    <a:pt x="9804" y="5353"/>
                  </a:lnTo>
                  <a:lnTo>
                    <a:pt x="9562" y="5382"/>
                  </a:lnTo>
                  <a:lnTo>
                    <a:pt x="9303" y="5405"/>
                  </a:lnTo>
                  <a:lnTo>
                    <a:pt x="9026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75" y="5417"/>
                  </a:lnTo>
                  <a:lnTo>
                    <a:pt x="7729" y="5399"/>
                  </a:lnTo>
                  <a:lnTo>
                    <a:pt x="7366" y="5376"/>
                  </a:lnTo>
                  <a:lnTo>
                    <a:pt x="6968" y="5341"/>
                  </a:lnTo>
                  <a:lnTo>
                    <a:pt x="6553" y="5300"/>
                  </a:lnTo>
                  <a:lnTo>
                    <a:pt x="6121" y="5248"/>
                  </a:lnTo>
                  <a:lnTo>
                    <a:pt x="5672" y="5184"/>
                  </a:lnTo>
                  <a:lnTo>
                    <a:pt x="5672" y="5184"/>
                  </a:lnTo>
                  <a:lnTo>
                    <a:pt x="5378" y="5137"/>
                  </a:lnTo>
                  <a:lnTo>
                    <a:pt x="5084" y="5085"/>
                  </a:lnTo>
                  <a:lnTo>
                    <a:pt x="4807" y="5026"/>
                  </a:lnTo>
                  <a:lnTo>
                    <a:pt x="4531" y="4962"/>
                  </a:lnTo>
                  <a:lnTo>
                    <a:pt x="4254" y="4892"/>
                  </a:lnTo>
                  <a:lnTo>
                    <a:pt x="3995" y="4810"/>
                  </a:lnTo>
                  <a:lnTo>
                    <a:pt x="3735" y="4729"/>
                  </a:lnTo>
                  <a:lnTo>
                    <a:pt x="3476" y="4641"/>
                  </a:lnTo>
                  <a:lnTo>
                    <a:pt x="3234" y="4548"/>
                  </a:lnTo>
                  <a:lnTo>
                    <a:pt x="2992" y="4455"/>
                  </a:lnTo>
                  <a:lnTo>
                    <a:pt x="2767" y="4356"/>
                  </a:lnTo>
                  <a:lnTo>
                    <a:pt x="2559" y="4251"/>
                  </a:lnTo>
                  <a:lnTo>
                    <a:pt x="2335" y="4140"/>
                  </a:lnTo>
                  <a:lnTo>
                    <a:pt x="2127" y="4029"/>
                  </a:lnTo>
                  <a:lnTo>
                    <a:pt x="1937" y="3918"/>
                  </a:lnTo>
                  <a:lnTo>
                    <a:pt x="1747" y="3796"/>
                  </a:lnTo>
                  <a:lnTo>
                    <a:pt x="1574" y="3679"/>
                  </a:lnTo>
                  <a:lnTo>
                    <a:pt x="1401" y="3557"/>
                  </a:lnTo>
                  <a:lnTo>
                    <a:pt x="1090" y="3306"/>
                  </a:lnTo>
                  <a:lnTo>
                    <a:pt x="813" y="3056"/>
                  </a:lnTo>
                  <a:lnTo>
                    <a:pt x="571" y="2793"/>
                  </a:lnTo>
                  <a:lnTo>
                    <a:pt x="381" y="2537"/>
                  </a:lnTo>
                  <a:lnTo>
                    <a:pt x="208" y="2274"/>
                  </a:lnTo>
                  <a:lnTo>
                    <a:pt x="104" y="2024"/>
                  </a:lnTo>
                  <a:lnTo>
                    <a:pt x="52" y="1895"/>
                  </a:lnTo>
                  <a:lnTo>
                    <a:pt x="18" y="1773"/>
                  </a:lnTo>
                  <a:lnTo>
                    <a:pt x="1" y="1650"/>
                  </a:lnTo>
                  <a:lnTo>
                    <a:pt x="1" y="1528"/>
                  </a:lnTo>
                  <a:lnTo>
                    <a:pt x="1" y="1411"/>
                  </a:lnTo>
                  <a:lnTo>
                    <a:pt x="1" y="1295"/>
                  </a:lnTo>
                  <a:lnTo>
                    <a:pt x="35" y="1184"/>
                  </a:lnTo>
                  <a:lnTo>
                    <a:pt x="70" y="1079"/>
                  </a:lnTo>
                  <a:lnTo>
                    <a:pt x="122" y="974"/>
                  </a:lnTo>
                  <a:lnTo>
                    <a:pt x="173" y="869"/>
                  </a:lnTo>
                  <a:lnTo>
                    <a:pt x="260" y="776"/>
                  </a:lnTo>
                  <a:lnTo>
                    <a:pt x="346" y="682"/>
                  </a:lnTo>
                  <a:lnTo>
                    <a:pt x="433" y="595"/>
                  </a:lnTo>
                  <a:lnTo>
                    <a:pt x="554" y="508"/>
                  </a:lnTo>
                  <a:lnTo>
                    <a:pt x="675" y="432"/>
                  </a:lnTo>
                  <a:lnTo>
                    <a:pt x="813" y="362"/>
                  </a:lnTo>
                  <a:lnTo>
                    <a:pt x="969" y="292"/>
                  </a:lnTo>
                  <a:lnTo>
                    <a:pt x="1124" y="234"/>
                  </a:lnTo>
                  <a:lnTo>
                    <a:pt x="1315" y="181"/>
                  </a:lnTo>
                  <a:lnTo>
                    <a:pt x="1505" y="134"/>
                  </a:lnTo>
                  <a:lnTo>
                    <a:pt x="1712" y="94"/>
                  </a:lnTo>
                  <a:lnTo>
                    <a:pt x="1920" y="59"/>
                  </a:lnTo>
                  <a:lnTo>
                    <a:pt x="2162" y="35"/>
                  </a:lnTo>
                  <a:lnTo>
                    <a:pt x="2404" y="12"/>
                  </a:lnTo>
                  <a:lnTo>
                    <a:pt x="2663" y="6"/>
                  </a:lnTo>
                  <a:lnTo>
                    <a:pt x="2940" y="0"/>
                  </a:lnTo>
                  <a:lnTo>
                    <a:pt x="3234" y="12"/>
                  </a:lnTo>
                  <a:lnTo>
                    <a:pt x="3545" y="24"/>
                  </a:lnTo>
                  <a:lnTo>
                    <a:pt x="3874" y="47"/>
                  </a:lnTo>
                  <a:lnTo>
                    <a:pt x="4202" y="82"/>
                  </a:lnTo>
                  <a:lnTo>
                    <a:pt x="4565" y="129"/>
                  </a:lnTo>
                  <a:lnTo>
                    <a:pt x="4928" y="181"/>
                  </a:lnTo>
                  <a:lnTo>
                    <a:pt x="5309" y="245"/>
                  </a:lnTo>
                  <a:lnTo>
                    <a:pt x="5706" y="321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1" name="Google Shape;121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extrusionOk="0">
                  <a:moveTo>
                    <a:pt x="2681" y="1"/>
                  </a:moveTo>
                  <a:lnTo>
                    <a:pt x="2422" y="12"/>
                  </a:lnTo>
                  <a:lnTo>
                    <a:pt x="2162" y="30"/>
                  </a:lnTo>
                  <a:lnTo>
                    <a:pt x="1937" y="59"/>
                  </a:lnTo>
                  <a:lnTo>
                    <a:pt x="1713" y="88"/>
                  </a:lnTo>
                  <a:lnTo>
                    <a:pt x="1505" y="129"/>
                  </a:lnTo>
                  <a:lnTo>
                    <a:pt x="1315" y="176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1" y="356"/>
                  </a:lnTo>
                  <a:lnTo>
                    <a:pt x="693" y="432"/>
                  </a:lnTo>
                  <a:lnTo>
                    <a:pt x="572" y="508"/>
                  </a:lnTo>
                  <a:lnTo>
                    <a:pt x="451" y="590"/>
                  </a:lnTo>
                  <a:lnTo>
                    <a:pt x="347" y="677"/>
                  </a:lnTo>
                  <a:lnTo>
                    <a:pt x="260" y="770"/>
                  </a:lnTo>
                  <a:lnTo>
                    <a:pt x="191" y="870"/>
                  </a:lnTo>
                  <a:lnTo>
                    <a:pt x="139" y="969"/>
                  </a:lnTo>
                  <a:lnTo>
                    <a:pt x="87" y="1074"/>
                  </a:lnTo>
                  <a:lnTo>
                    <a:pt x="53" y="1184"/>
                  </a:lnTo>
                  <a:lnTo>
                    <a:pt x="18" y="1295"/>
                  </a:lnTo>
                  <a:lnTo>
                    <a:pt x="1" y="1412"/>
                  </a:lnTo>
                  <a:lnTo>
                    <a:pt x="1" y="1528"/>
                  </a:lnTo>
                  <a:lnTo>
                    <a:pt x="18" y="1645"/>
                  </a:lnTo>
                  <a:lnTo>
                    <a:pt x="36" y="1767"/>
                  </a:lnTo>
                  <a:lnTo>
                    <a:pt x="70" y="1896"/>
                  </a:lnTo>
                  <a:lnTo>
                    <a:pt x="105" y="2018"/>
                  </a:lnTo>
                  <a:lnTo>
                    <a:pt x="226" y="2275"/>
                  </a:lnTo>
                  <a:lnTo>
                    <a:pt x="381" y="2531"/>
                  </a:lnTo>
                  <a:lnTo>
                    <a:pt x="589" y="2794"/>
                  </a:lnTo>
                  <a:lnTo>
                    <a:pt x="831" y="3050"/>
                  </a:lnTo>
                  <a:lnTo>
                    <a:pt x="1108" y="3307"/>
                  </a:lnTo>
                  <a:lnTo>
                    <a:pt x="1419" y="3557"/>
                  </a:lnTo>
                  <a:lnTo>
                    <a:pt x="1592" y="3680"/>
                  </a:lnTo>
                  <a:lnTo>
                    <a:pt x="1765" y="3796"/>
                  </a:lnTo>
                  <a:lnTo>
                    <a:pt x="1955" y="3913"/>
                  </a:lnTo>
                  <a:lnTo>
                    <a:pt x="2145" y="4030"/>
                  </a:lnTo>
                  <a:lnTo>
                    <a:pt x="2352" y="4140"/>
                  </a:lnTo>
                  <a:lnTo>
                    <a:pt x="2560" y="4245"/>
                  </a:lnTo>
                  <a:lnTo>
                    <a:pt x="2785" y="4350"/>
                  </a:lnTo>
                  <a:lnTo>
                    <a:pt x="3009" y="4455"/>
                  </a:lnTo>
                  <a:lnTo>
                    <a:pt x="3251" y="4549"/>
                  </a:lnTo>
                  <a:lnTo>
                    <a:pt x="3494" y="4642"/>
                  </a:lnTo>
                  <a:lnTo>
                    <a:pt x="3736" y="4729"/>
                  </a:lnTo>
                  <a:lnTo>
                    <a:pt x="3995" y="4811"/>
                  </a:lnTo>
                  <a:lnTo>
                    <a:pt x="4254" y="4887"/>
                  </a:lnTo>
                  <a:lnTo>
                    <a:pt x="4531" y="4957"/>
                  </a:lnTo>
                  <a:lnTo>
                    <a:pt x="4808" y="5027"/>
                  </a:lnTo>
                  <a:lnTo>
                    <a:pt x="5102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9" y="5242"/>
                  </a:lnTo>
                  <a:lnTo>
                    <a:pt x="6571" y="5295"/>
                  </a:lnTo>
                  <a:lnTo>
                    <a:pt x="6986" y="5342"/>
                  </a:lnTo>
                  <a:lnTo>
                    <a:pt x="7366" y="5377"/>
                  </a:lnTo>
                  <a:lnTo>
                    <a:pt x="7747" y="5400"/>
                  </a:lnTo>
                  <a:lnTo>
                    <a:pt x="8093" y="5417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4" y="5417"/>
                  </a:lnTo>
                  <a:lnTo>
                    <a:pt x="9320" y="5400"/>
                  </a:lnTo>
                  <a:lnTo>
                    <a:pt x="9580" y="5377"/>
                  </a:lnTo>
                  <a:lnTo>
                    <a:pt x="9822" y="5347"/>
                  </a:lnTo>
                  <a:lnTo>
                    <a:pt x="10046" y="5312"/>
                  </a:lnTo>
                  <a:lnTo>
                    <a:pt x="10254" y="5272"/>
                  </a:lnTo>
                  <a:lnTo>
                    <a:pt x="10444" y="5225"/>
                  </a:lnTo>
                  <a:lnTo>
                    <a:pt x="10617" y="5167"/>
                  </a:lnTo>
                  <a:lnTo>
                    <a:pt x="10773" y="5108"/>
                  </a:lnTo>
                  <a:lnTo>
                    <a:pt x="10911" y="5044"/>
                  </a:lnTo>
                  <a:lnTo>
                    <a:pt x="11049" y="4968"/>
                  </a:lnTo>
                  <a:lnTo>
                    <a:pt x="11153" y="4893"/>
                  </a:lnTo>
                  <a:lnTo>
                    <a:pt x="11257" y="4811"/>
                  </a:lnTo>
                  <a:lnTo>
                    <a:pt x="11343" y="4729"/>
                  </a:lnTo>
                  <a:lnTo>
                    <a:pt x="11395" y="4636"/>
                  </a:lnTo>
                  <a:lnTo>
                    <a:pt x="11464" y="4543"/>
                  </a:lnTo>
                  <a:lnTo>
                    <a:pt x="11499" y="4444"/>
                  </a:lnTo>
                  <a:lnTo>
                    <a:pt x="11533" y="4345"/>
                  </a:lnTo>
                  <a:lnTo>
                    <a:pt x="11551" y="4240"/>
                  </a:lnTo>
                  <a:lnTo>
                    <a:pt x="11551" y="4135"/>
                  </a:lnTo>
                  <a:lnTo>
                    <a:pt x="11533" y="4024"/>
                  </a:lnTo>
                  <a:lnTo>
                    <a:pt x="11516" y="3907"/>
                  </a:lnTo>
                  <a:lnTo>
                    <a:pt x="11481" y="3791"/>
                  </a:lnTo>
                  <a:lnTo>
                    <a:pt x="11430" y="3674"/>
                  </a:lnTo>
                  <a:lnTo>
                    <a:pt x="11309" y="3435"/>
                  </a:lnTo>
                  <a:lnTo>
                    <a:pt x="11136" y="3190"/>
                  </a:lnTo>
                  <a:lnTo>
                    <a:pt x="10928" y="2945"/>
                  </a:lnTo>
                  <a:lnTo>
                    <a:pt x="10686" y="2694"/>
                  </a:lnTo>
                  <a:lnTo>
                    <a:pt x="10409" y="2444"/>
                  </a:lnTo>
                  <a:lnTo>
                    <a:pt x="10098" y="2199"/>
                  </a:lnTo>
                  <a:lnTo>
                    <a:pt x="9752" y="1954"/>
                  </a:lnTo>
                  <a:lnTo>
                    <a:pt x="9389" y="1721"/>
                  </a:lnTo>
                  <a:lnTo>
                    <a:pt x="8992" y="1493"/>
                  </a:lnTo>
                  <a:lnTo>
                    <a:pt x="8577" y="1278"/>
                  </a:lnTo>
                  <a:lnTo>
                    <a:pt x="8145" y="1074"/>
                  </a:lnTo>
                  <a:lnTo>
                    <a:pt x="7902" y="980"/>
                  </a:lnTo>
                  <a:lnTo>
                    <a:pt x="7678" y="887"/>
                  </a:lnTo>
                  <a:lnTo>
                    <a:pt x="7453" y="800"/>
                  </a:lnTo>
                  <a:lnTo>
                    <a:pt x="7211" y="712"/>
                  </a:lnTo>
                  <a:lnTo>
                    <a:pt x="6969" y="636"/>
                  </a:lnTo>
                  <a:lnTo>
                    <a:pt x="6727" y="561"/>
                  </a:lnTo>
                  <a:lnTo>
                    <a:pt x="6485" y="491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4" y="316"/>
                  </a:lnTo>
                  <a:lnTo>
                    <a:pt x="5326" y="246"/>
                  </a:lnTo>
                  <a:lnTo>
                    <a:pt x="4946" y="182"/>
                  </a:lnTo>
                  <a:lnTo>
                    <a:pt x="4566" y="123"/>
                  </a:lnTo>
                  <a:lnTo>
                    <a:pt x="4220" y="82"/>
                  </a:lnTo>
                  <a:lnTo>
                    <a:pt x="3874" y="47"/>
                  </a:lnTo>
                  <a:lnTo>
                    <a:pt x="3563" y="24"/>
                  </a:lnTo>
                  <a:lnTo>
                    <a:pt x="3251" y="7"/>
                  </a:lnTo>
                  <a:lnTo>
                    <a:pt x="2958" y="1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2" name="Google Shape;122;p16"/>
            <p:cNvSpPr/>
            <p:nvPr/>
          </p:nvSpPr>
          <p:spPr>
            <a:xfrm flipH="1">
              <a:off x="5024656" y="3423178"/>
              <a:ext cx="122354" cy="155384"/>
            </a:xfrm>
            <a:custGeom>
              <a:avLst/>
              <a:gdLst/>
              <a:ahLst/>
              <a:cxnLst/>
              <a:rect l="l" t="t" r="r" b="b"/>
              <a:pathLst>
                <a:path w="11551" h="5424" fill="none" extrusionOk="0">
                  <a:moveTo>
                    <a:pt x="5724" y="316"/>
                  </a:moveTo>
                  <a:lnTo>
                    <a:pt x="5724" y="316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5" y="491"/>
                  </a:lnTo>
                  <a:lnTo>
                    <a:pt x="6727" y="561"/>
                  </a:lnTo>
                  <a:lnTo>
                    <a:pt x="6969" y="636"/>
                  </a:lnTo>
                  <a:lnTo>
                    <a:pt x="7211" y="712"/>
                  </a:lnTo>
                  <a:lnTo>
                    <a:pt x="7453" y="800"/>
                  </a:lnTo>
                  <a:lnTo>
                    <a:pt x="7678" y="887"/>
                  </a:lnTo>
                  <a:lnTo>
                    <a:pt x="7902" y="980"/>
                  </a:lnTo>
                  <a:lnTo>
                    <a:pt x="8145" y="1074"/>
                  </a:lnTo>
                  <a:lnTo>
                    <a:pt x="8577" y="1278"/>
                  </a:lnTo>
                  <a:lnTo>
                    <a:pt x="8992" y="1493"/>
                  </a:lnTo>
                  <a:lnTo>
                    <a:pt x="9389" y="1721"/>
                  </a:lnTo>
                  <a:lnTo>
                    <a:pt x="9752" y="1954"/>
                  </a:lnTo>
                  <a:lnTo>
                    <a:pt x="10098" y="2199"/>
                  </a:lnTo>
                  <a:lnTo>
                    <a:pt x="10409" y="2444"/>
                  </a:lnTo>
                  <a:lnTo>
                    <a:pt x="10686" y="2694"/>
                  </a:lnTo>
                  <a:lnTo>
                    <a:pt x="10928" y="2945"/>
                  </a:lnTo>
                  <a:lnTo>
                    <a:pt x="11136" y="3190"/>
                  </a:lnTo>
                  <a:lnTo>
                    <a:pt x="11309" y="3435"/>
                  </a:lnTo>
                  <a:lnTo>
                    <a:pt x="11430" y="3674"/>
                  </a:lnTo>
                  <a:lnTo>
                    <a:pt x="11481" y="3791"/>
                  </a:lnTo>
                  <a:lnTo>
                    <a:pt x="11516" y="3907"/>
                  </a:lnTo>
                  <a:lnTo>
                    <a:pt x="11533" y="4024"/>
                  </a:lnTo>
                  <a:lnTo>
                    <a:pt x="11551" y="4135"/>
                  </a:lnTo>
                  <a:lnTo>
                    <a:pt x="11551" y="4240"/>
                  </a:lnTo>
                  <a:lnTo>
                    <a:pt x="11533" y="4345"/>
                  </a:lnTo>
                  <a:lnTo>
                    <a:pt x="11499" y="4444"/>
                  </a:lnTo>
                  <a:lnTo>
                    <a:pt x="11464" y="4543"/>
                  </a:lnTo>
                  <a:lnTo>
                    <a:pt x="11395" y="4636"/>
                  </a:lnTo>
                  <a:lnTo>
                    <a:pt x="11343" y="4729"/>
                  </a:lnTo>
                  <a:lnTo>
                    <a:pt x="11257" y="4811"/>
                  </a:lnTo>
                  <a:lnTo>
                    <a:pt x="11153" y="4893"/>
                  </a:lnTo>
                  <a:lnTo>
                    <a:pt x="11049" y="4968"/>
                  </a:lnTo>
                  <a:lnTo>
                    <a:pt x="10911" y="5044"/>
                  </a:lnTo>
                  <a:lnTo>
                    <a:pt x="10773" y="5108"/>
                  </a:lnTo>
                  <a:lnTo>
                    <a:pt x="10617" y="5167"/>
                  </a:lnTo>
                  <a:lnTo>
                    <a:pt x="10444" y="5225"/>
                  </a:lnTo>
                  <a:lnTo>
                    <a:pt x="10254" y="5272"/>
                  </a:lnTo>
                  <a:lnTo>
                    <a:pt x="10046" y="5312"/>
                  </a:lnTo>
                  <a:lnTo>
                    <a:pt x="9822" y="5347"/>
                  </a:lnTo>
                  <a:lnTo>
                    <a:pt x="9580" y="5377"/>
                  </a:lnTo>
                  <a:lnTo>
                    <a:pt x="9320" y="5400"/>
                  </a:lnTo>
                  <a:lnTo>
                    <a:pt x="9044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3" y="5417"/>
                  </a:lnTo>
                  <a:lnTo>
                    <a:pt x="7747" y="5400"/>
                  </a:lnTo>
                  <a:lnTo>
                    <a:pt x="7366" y="5377"/>
                  </a:lnTo>
                  <a:lnTo>
                    <a:pt x="6986" y="5342"/>
                  </a:lnTo>
                  <a:lnTo>
                    <a:pt x="6571" y="5295"/>
                  </a:lnTo>
                  <a:lnTo>
                    <a:pt x="6139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2" y="5085"/>
                  </a:lnTo>
                  <a:lnTo>
                    <a:pt x="4808" y="5027"/>
                  </a:lnTo>
                  <a:lnTo>
                    <a:pt x="4531" y="4957"/>
                  </a:lnTo>
                  <a:lnTo>
                    <a:pt x="4254" y="4887"/>
                  </a:lnTo>
                  <a:lnTo>
                    <a:pt x="3995" y="4811"/>
                  </a:lnTo>
                  <a:lnTo>
                    <a:pt x="3736" y="4729"/>
                  </a:lnTo>
                  <a:lnTo>
                    <a:pt x="3494" y="4642"/>
                  </a:lnTo>
                  <a:lnTo>
                    <a:pt x="3251" y="4549"/>
                  </a:lnTo>
                  <a:lnTo>
                    <a:pt x="3009" y="4455"/>
                  </a:lnTo>
                  <a:lnTo>
                    <a:pt x="2785" y="4350"/>
                  </a:lnTo>
                  <a:lnTo>
                    <a:pt x="2560" y="4245"/>
                  </a:lnTo>
                  <a:lnTo>
                    <a:pt x="2352" y="4140"/>
                  </a:lnTo>
                  <a:lnTo>
                    <a:pt x="2145" y="4030"/>
                  </a:lnTo>
                  <a:lnTo>
                    <a:pt x="1955" y="3913"/>
                  </a:lnTo>
                  <a:lnTo>
                    <a:pt x="1765" y="3796"/>
                  </a:lnTo>
                  <a:lnTo>
                    <a:pt x="1592" y="3680"/>
                  </a:lnTo>
                  <a:lnTo>
                    <a:pt x="1419" y="3557"/>
                  </a:lnTo>
                  <a:lnTo>
                    <a:pt x="1108" y="3307"/>
                  </a:lnTo>
                  <a:lnTo>
                    <a:pt x="831" y="3050"/>
                  </a:lnTo>
                  <a:lnTo>
                    <a:pt x="589" y="2794"/>
                  </a:lnTo>
                  <a:lnTo>
                    <a:pt x="381" y="2531"/>
                  </a:lnTo>
                  <a:lnTo>
                    <a:pt x="226" y="2275"/>
                  </a:lnTo>
                  <a:lnTo>
                    <a:pt x="105" y="2018"/>
                  </a:lnTo>
                  <a:lnTo>
                    <a:pt x="70" y="1896"/>
                  </a:lnTo>
                  <a:lnTo>
                    <a:pt x="36" y="1767"/>
                  </a:lnTo>
                  <a:lnTo>
                    <a:pt x="18" y="1645"/>
                  </a:lnTo>
                  <a:lnTo>
                    <a:pt x="1" y="1528"/>
                  </a:lnTo>
                  <a:lnTo>
                    <a:pt x="1" y="1412"/>
                  </a:lnTo>
                  <a:lnTo>
                    <a:pt x="18" y="1295"/>
                  </a:lnTo>
                  <a:lnTo>
                    <a:pt x="53" y="1184"/>
                  </a:lnTo>
                  <a:lnTo>
                    <a:pt x="87" y="1074"/>
                  </a:lnTo>
                  <a:lnTo>
                    <a:pt x="139" y="969"/>
                  </a:lnTo>
                  <a:lnTo>
                    <a:pt x="191" y="870"/>
                  </a:lnTo>
                  <a:lnTo>
                    <a:pt x="260" y="770"/>
                  </a:lnTo>
                  <a:lnTo>
                    <a:pt x="347" y="677"/>
                  </a:lnTo>
                  <a:lnTo>
                    <a:pt x="451" y="590"/>
                  </a:lnTo>
                  <a:lnTo>
                    <a:pt x="572" y="508"/>
                  </a:lnTo>
                  <a:lnTo>
                    <a:pt x="693" y="432"/>
                  </a:lnTo>
                  <a:lnTo>
                    <a:pt x="831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6"/>
                  </a:lnTo>
                  <a:lnTo>
                    <a:pt x="1505" y="129"/>
                  </a:lnTo>
                  <a:lnTo>
                    <a:pt x="1713" y="88"/>
                  </a:lnTo>
                  <a:lnTo>
                    <a:pt x="1937" y="59"/>
                  </a:lnTo>
                  <a:lnTo>
                    <a:pt x="2162" y="30"/>
                  </a:lnTo>
                  <a:lnTo>
                    <a:pt x="2422" y="12"/>
                  </a:lnTo>
                  <a:lnTo>
                    <a:pt x="2681" y="1"/>
                  </a:lnTo>
                  <a:lnTo>
                    <a:pt x="2958" y="1"/>
                  </a:lnTo>
                  <a:lnTo>
                    <a:pt x="3251" y="7"/>
                  </a:lnTo>
                  <a:lnTo>
                    <a:pt x="3563" y="24"/>
                  </a:lnTo>
                  <a:lnTo>
                    <a:pt x="3874" y="47"/>
                  </a:lnTo>
                  <a:lnTo>
                    <a:pt x="4220" y="82"/>
                  </a:lnTo>
                  <a:lnTo>
                    <a:pt x="4566" y="123"/>
                  </a:lnTo>
                  <a:lnTo>
                    <a:pt x="4946" y="182"/>
                  </a:lnTo>
                  <a:lnTo>
                    <a:pt x="5326" y="246"/>
                  </a:lnTo>
                  <a:lnTo>
                    <a:pt x="5724" y="316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3" name="Google Shape;123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extrusionOk="0">
                  <a:moveTo>
                    <a:pt x="2680" y="0"/>
                  </a:moveTo>
                  <a:lnTo>
                    <a:pt x="2421" y="12"/>
                  </a:lnTo>
                  <a:lnTo>
                    <a:pt x="2162" y="30"/>
                  </a:lnTo>
                  <a:lnTo>
                    <a:pt x="1937" y="53"/>
                  </a:lnTo>
                  <a:lnTo>
                    <a:pt x="1712" y="88"/>
                  </a:lnTo>
                  <a:lnTo>
                    <a:pt x="1505" y="129"/>
                  </a:lnTo>
                  <a:lnTo>
                    <a:pt x="1315" y="175"/>
                  </a:lnTo>
                  <a:lnTo>
                    <a:pt x="1142" y="234"/>
                  </a:lnTo>
                  <a:lnTo>
                    <a:pt x="969" y="292"/>
                  </a:lnTo>
                  <a:lnTo>
                    <a:pt x="830" y="356"/>
                  </a:lnTo>
                  <a:lnTo>
                    <a:pt x="692" y="432"/>
                  </a:lnTo>
                  <a:lnTo>
                    <a:pt x="571" y="508"/>
                  </a:lnTo>
                  <a:lnTo>
                    <a:pt x="450" y="589"/>
                  </a:lnTo>
                  <a:lnTo>
                    <a:pt x="346" y="677"/>
                  </a:lnTo>
                  <a:lnTo>
                    <a:pt x="260" y="770"/>
                  </a:lnTo>
                  <a:lnTo>
                    <a:pt x="191" y="869"/>
                  </a:lnTo>
                  <a:lnTo>
                    <a:pt x="139" y="968"/>
                  </a:lnTo>
                  <a:lnTo>
                    <a:pt x="87" y="1073"/>
                  </a:lnTo>
                  <a:lnTo>
                    <a:pt x="52" y="1184"/>
                  </a:lnTo>
                  <a:lnTo>
                    <a:pt x="18" y="1295"/>
                  </a:lnTo>
                  <a:lnTo>
                    <a:pt x="0" y="1406"/>
                  </a:lnTo>
                  <a:lnTo>
                    <a:pt x="0" y="1528"/>
                  </a:lnTo>
                  <a:lnTo>
                    <a:pt x="18" y="1645"/>
                  </a:lnTo>
                  <a:lnTo>
                    <a:pt x="35" y="1767"/>
                  </a:lnTo>
                  <a:lnTo>
                    <a:pt x="70" y="1889"/>
                  </a:lnTo>
                  <a:lnTo>
                    <a:pt x="104" y="2018"/>
                  </a:lnTo>
                  <a:lnTo>
                    <a:pt x="225" y="2274"/>
                  </a:lnTo>
                  <a:lnTo>
                    <a:pt x="381" y="2531"/>
                  </a:lnTo>
                  <a:lnTo>
                    <a:pt x="588" y="2793"/>
                  </a:lnTo>
                  <a:lnTo>
                    <a:pt x="830" y="3050"/>
                  </a:lnTo>
                  <a:lnTo>
                    <a:pt x="1107" y="3306"/>
                  </a:lnTo>
                  <a:lnTo>
                    <a:pt x="1418" y="3551"/>
                  </a:lnTo>
                  <a:lnTo>
                    <a:pt x="1591" y="3674"/>
                  </a:lnTo>
                  <a:lnTo>
                    <a:pt x="1764" y="3796"/>
                  </a:lnTo>
                  <a:lnTo>
                    <a:pt x="1954" y="3913"/>
                  </a:lnTo>
                  <a:lnTo>
                    <a:pt x="2144" y="4029"/>
                  </a:lnTo>
                  <a:lnTo>
                    <a:pt x="2352" y="4140"/>
                  </a:lnTo>
                  <a:lnTo>
                    <a:pt x="2559" y="4245"/>
                  </a:lnTo>
                  <a:lnTo>
                    <a:pt x="2784" y="4350"/>
                  </a:lnTo>
                  <a:lnTo>
                    <a:pt x="3009" y="4449"/>
                  </a:lnTo>
                  <a:lnTo>
                    <a:pt x="3251" y="4548"/>
                  </a:lnTo>
                  <a:lnTo>
                    <a:pt x="3493" y="4641"/>
                  </a:lnTo>
                  <a:lnTo>
                    <a:pt x="3735" y="4729"/>
                  </a:lnTo>
                  <a:lnTo>
                    <a:pt x="3994" y="4811"/>
                  </a:lnTo>
                  <a:lnTo>
                    <a:pt x="4254" y="4886"/>
                  </a:lnTo>
                  <a:lnTo>
                    <a:pt x="4530" y="4956"/>
                  </a:lnTo>
                  <a:lnTo>
                    <a:pt x="4807" y="5020"/>
                  </a:lnTo>
                  <a:lnTo>
                    <a:pt x="5101" y="5085"/>
                  </a:lnTo>
                  <a:lnTo>
                    <a:pt x="5395" y="5137"/>
                  </a:lnTo>
                  <a:lnTo>
                    <a:pt x="5689" y="5184"/>
                  </a:lnTo>
                  <a:lnTo>
                    <a:pt x="6138" y="5242"/>
                  </a:lnTo>
                  <a:lnTo>
                    <a:pt x="6571" y="5294"/>
                  </a:lnTo>
                  <a:lnTo>
                    <a:pt x="6986" y="5341"/>
                  </a:lnTo>
                  <a:lnTo>
                    <a:pt x="7366" y="5370"/>
                  </a:lnTo>
                  <a:lnTo>
                    <a:pt x="7746" y="5399"/>
                  </a:lnTo>
                  <a:lnTo>
                    <a:pt x="8092" y="5411"/>
                  </a:lnTo>
                  <a:lnTo>
                    <a:pt x="8421" y="5423"/>
                  </a:lnTo>
                  <a:lnTo>
                    <a:pt x="8732" y="5423"/>
                  </a:lnTo>
                  <a:lnTo>
                    <a:pt x="9043" y="5417"/>
                  </a:lnTo>
                  <a:lnTo>
                    <a:pt x="9320" y="5399"/>
                  </a:lnTo>
                  <a:lnTo>
                    <a:pt x="9579" y="5376"/>
                  </a:lnTo>
                  <a:lnTo>
                    <a:pt x="9821" y="5347"/>
                  </a:lnTo>
                  <a:lnTo>
                    <a:pt x="10046" y="5312"/>
                  </a:lnTo>
                  <a:lnTo>
                    <a:pt x="10253" y="5271"/>
                  </a:lnTo>
                  <a:lnTo>
                    <a:pt x="10444" y="5219"/>
                  </a:lnTo>
                  <a:lnTo>
                    <a:pt x="10616" y="5166"/>
                  </a:lnTo>
                  <a:lnTo>
                    <a:pt x="10772" y="5108"/>
                  </a:lnTo>
                  <a:lnTo>
                    <a:pt x="10910" y="5038"/>
                  </a:lnTo>
                  <a:lnTo>
                    <a:pt x="11049" y="4968"/>
                  </a:lnTo>
                  <a:lnTo>
                    <a:pt x="11152" y="4892"/>
                  </a:lnTo>
                  <a:lnTo>
                    <a:pt x="11256" y="4811"/>
                  </a:lnTo>
                  <a:lnTo>
                    <a:pt x="11343" y="4723"/>
                  </a:lnTo>
                  <a:lnTo>
                    <a:pt x="11412" y="4636"/>
                  </a:lnTo>
                  <a:lnTo>
                    <a:pt x="11464" y="4542"/>
                  </a:lnTo>
                  <a:lnTo>
                    <a:pt x="11498" y="4443"/>
                  </a:lnTo>
                  <a:lnTo>
                    <a:pt x="11533" y="4344"/>
                  </a:lnTo>
                  <a:lnTo>
                    <a:pt x="11550" y="4239"/>
                  </a:lnTo>
                  <a:lnTo>
                    <a:pt x="11550" y="4128"/>
                  </a:lnTo>
                  <a:lnTo>
                    <a:pt x="11533" y="4018"/>
                  </a:lnTo>
                  <a:lnTo>
                    <a:pt x="11516" y="3907"/>
                  </a:lnTo>
                  <a:lnTo>
                    <a:pt x="11481" y="3790"/>
                  </a:lnTo>
                  <a:lnTo>
                    <a:pt x="11429" y="3674"/>
                  </a:lnTo>
                  <a:lnTo>
                    <a:pt x="11308" y="3435"/>
                  </a:lnTo>
                  <a:lnTo>
                    <a:pt x="11135" y="3190"/>
                  </a:lnTo>
                  <a:lnTo>
                    <a:pt x="10928" y="2939"/>
                  </a:lnTo>
                  <a:lnTo>
                    <a:pt x="10686" y="2688"/>
                  </a:lnTo>
                  <a:lnTo>
                    <a:pt x="10409" y="2443"/>
                  </a:lnTo>
                  <a:lnTo>
                    <a:pt x="10098" y="2198"/>
                  </a:lnTo>
                  <a:lnTo>
                    <a:pt x="9752" y="1954"/>
                  </a:lnTo>
                  <a:lnTo>
                    <a:pt x="9389" y="1720"/>
                  </a:lnTo>
                  <a:lnTo>
                    <a:pt x="8991" y="1493"/>
                  </a:lnTo>
                  <a:lnTo>
                    <a:pt x="8576" y="1277"/>
                  </a:lnTo>
                  <a:lnTo>
                    <a:pt x="8144" y="1073"/>
                  </a:lnTo>
                  <a:lnTo>
                    <a:pt x="7919" y="980"/>
                  </a:lnTo>
                  <a:lnTo>
                    <a:pt x="7677" y="887"/>
                  </a:lnTo>
                  <a:lnTo>
                    <a:pt x="7452" y="799"/>
                  </a:lnTo>
                  <a:lnTo>
                    <a:pt x="7210" y="712"/>
                  </a:lnTo>
                  <a:lnTo>
                    <a:pt x="6968" y="636"/>
                  </a:lnTo>
                  <a:lnTo>
                    <a:pt x="6726" y="560"/>
                  </a:lnTo>
                  <a:lnTo>
                    <a:pt x="6484" y="490"/>
                  </a:lnTo>
                  <a:lnTo>
                    <a:pt x="6225" y="426"/>
                  </a:lnTo>
                  <a:lnTo>
                    <a:pt x="5983" y="368"/>
                  </a:lnTo>
                  <a:lnTo>
                    <a:pt x="5723" y="315"/>
                  </a:lnTo>
                  <a:lnTo>
                    <a:pt x="5326" y="239"/>
                  </a:lnTo>
                  <a:lnTo>
                    <a:pt x="4945" y="175"/>
                  </a:lnTo>
                  <a:lnTo>
                    <a:pt x="4565" y="123"/>
                  </a:lnTo>
                  <a:lnTo>
                    <a:pt x="4219" y="82"/>
                  </a:lnTo>
                  <a:lnTo>
                    <a:pt x="3873" y="47"/>
                  </a:lnTo>
                  <a:lnTo>
                    <a:pt x="3562" y="24"/>
                  </a:lnTo>
                  <a:lnTo>
                    <a:pt x="3251" y="6"/>
                  </a:lnTo>
                  <a:lnTo>
                    <a:pt x="2957" y="0"/>
                  </a:lnTo>
                  <a:close/>
                </a:path>
              </a:pathLst>
            </a:custGeom>
            <a:solidFill>
              <a:srgbClr val="FFFFFF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24" name="Google Shape;124;p16"/>
            <p:cNvSpPr/>
            <p:nvPr/>
          </p:nvSpPr>
          <p:spPr>
            <a:xfrm flipH="1">
              <a:off x="5247353" y="3278709"/>
              <a:ext cx="122354" cy="155355"/>
            </a:xfrm>
            <a:custGeom>
              <a:avLst/>
              <a:gdLst/>
              <a:ahLst/>
              <a:cxnLst/>
              <a:rect l="l" t="t" r="r" b="b"/>
              <a:pathLst>
                <a:path w="11551" h="5423" fill="none" extrusionOk="0">
                  <a:moveTo>
                    <a:pt x="5723" y="315"/>
                  </a:moveTo>
                  <a:lnTo>
                    <a:pt x="5723" y="315"/>
                  </a:lnTo>
                  <a:lnTo>
                    <a:pt x="5983" y="368"/>
                  </a:lnTo>
                  <a:lnTo>
                    <a:pt x="6225" y="426"/>
                  </a:lnTo>
                  <a:lnTo>
                    <a:pt x="6484" y="490"/>
                  </a:lnTo>
                  <a:lnTo>
                    <a:pt x="6726" y="560"/>
                  </a:lnTo>
                  <a:lnTo>
                    <a:pt x="6968" y="636"/>
                  </a:lnTo>
                  <a:lnTo>
                    <a:pt x="7210" y="712"/>
                  </a:lnTo>
                  <a:lnTo>
                    <a:pt x="7452" y="799"/>
                  </a:lnTo>
                  <a:lnTo>
                    <a:pt x="7677" y="887"/>
                  </a:lnTo>
                  <a:lnTo>
                    <a:pt x="7919" y="980"/>
                  </a:lnTo>
                  <a:lnTo>
                    <a:pt x="8144" y="1073"/>
                  </a:lnTo>
                  <a:lnTo>
                    <a:pt x="8576" y="1277"/>
                  </a:lnTo>
                  <a:lnTo>
                    <a:pt x="8991" y="1493"/>
                  </a:lnTo>
                  <a:lnTo>
                    <a:pt x="9389" y="1720"/>
                  </a:lnTo>
                  <a:lnTo>
                    <a:pt x="9752" y="1954"/>
                  </a:lnTo>
                  <a:lnTo>
                    <a:pt x="10098" y="2198"/>
                  </a:lnTo>
                  <a:lnTo>
                    <a:pt x="10409" y="2443"/>
                  </a:lnTo>
                  <a:lnTo>
                    <a:pt x="10686" y="2688"/>
                  </a:lnTo>
                  <a:lnTo>
                    <a:pt x="10928" y="2939"/>
                  </a:lnTo>
                  <a:lnTo>
                    <a:pt x="11135" y="3190"/>
                  </a:lnTo>
                  <a:lnTo>
                    <a:pt x="11308" y="3435"/>
                  </a:lnTo>
                  <a:lnTo>
                    <a:pt x="11429" y="3674"/>
                  </a:lnTo>
                  <a:lnTo>
                    <a:pt x="11481" y="3790"/>
                  </a:lnTo>
                  <a:lnTo>
                    <a:pt x="11516" y="3907"/>
                  </a:lnTo>
                  <a:lnTo>
                    <a:pt x="11533" y="4018"/>
                  </a:lnTo>
                  <a:lnTo>
                    <a:pt x="11550" y="4128"/>
                  </a:lnTo>
                  <a:lnTo>
                    <a:pt x="11550" y="4239"/>
                  </a:lnTo>
                  <a:lnTo>
                    <a:pt x="11533" y="4344"/>
                  </a:lnTo>
                  <a:lnTo>
                    <a:pt x="11498" y="4443"/>
                  </a:lnTo>
                  <a:lnTo>
                    <a:pt x="11464" y="4542"/>
                  </a:lnTo>
                  <a:lnTo>
                    <a:pt x="11412" y="4636"/>
                  </a:lnTo>
                  <a:lnTo>
                    <a:pt x="11343" y="4723"/>
                  </a:lnTo>
                  <a:lnTo>
                    <a:pt x="11256" y="4811"/>
                  </a:lnTo>
                  <a:lnTo>
                    <a:pt x="11152" y="4892"/>
                  </a:lnTo>
                  <a:lnTo>
                    <a:pt x="11049" y="4968"/>
                  </a:lnTo>
                  <a:lnTo>
                    <a:pt x="10910" y="5038"/>
                  </a:lnTo>
                  <a:lnTo>
                    <a:pt x="10772" y="5108"/>
                  </a:lnTo>
                  <a:lnTo>
                    <a:pt x="10616" y="5166"/>
                  </a:lnTo>
                  <a:lnTo>
                    <a:pt x="10444" y="5219"/>
                  </a:lnTo>
                  <a:lnTo>
                    <a:pt x="10253" y="5271"/>
                  </a:lnTo>
                  <a:lnTo>
                    <a:pt x="10046" y="5312"/>
                  </a:lnTo>
                  <a:lnTo>
                    <a:pt x="9821" y="5347"/>
                  </a:lnTo>
                  <a:lnTo>
                    <a:pt x="9579" y="5376"/>
                  </a:lnTo>
                  <a:lnTo>
                    <a:pt x="9320" y="5399"/>
                  </a:lnTo>
                  <a:lnTo>
                    <a:pt x="9043" y="5417"/>
                  </a:lnTo>
                  <a:lnTo>
                    <a:pt x="8732" y="5423"/>
                  </a:lnTo>
                  <a:lnTo>
                    <a:pt x="8421" y="5423"/>
                  </a:lnTo>
                  <a:lnTo>
                    <a:pt x="8092" y="5411"/>
                  </a:lnTo>
                  <a:lnTo>
                    <a:pt x="7746" y="5399"/>
                  </a:lnTo>
                  <a:lnTo>
                    <a:pt x="7366" y="5370"/>
                  </a:lnTo>
                  <a:lnTo>
                    <a:pt x="6986" y="5341"/>
                  </a:lnTo>
                  <a:lnTo>
                    <a:pt x="6571" y="5294"/>
                  </a:lnTo>
                  <a:lnTo>
                    <a:pt x="6138" y="5242"/>
                  </a:lnTo>
                  <a:lnTo>
                    <a:pt x="5689" y="5184"/>
                  </a:lnTo>
                  <a:lnTo>
                    <a:pt x="5689" y="5184"/>
                  </a:lnTo>
                  <a:lnTo>
                    <a:pt x="5395" y="5137"/>
                  </a:lnTo>
                  <a:lnTo>
                    <a:pt x="5101" y="5085"/>
                  </a:lnTo>
                  <a:lnTo>
                    <a:pt x="4807" y="5020"/>
                  </a:lnTo>
                  <a:lnTo>
                    <a:pt x="4530" y="4956"/>
                  </a:lnTo>
                  <a:lnTo>
                    <a:pt x="4254" y="4886"/>
                  </a:lnTo>
                  <a:lnTo>
                    <a:pt x="3994" y="4811"/>
                  </a:lnTo>
                  <a:lnTo>
                    <a:pt x="3735" y="4729"/>
                  </a:lnTo>
                  <a:lnTo>
                    <a:pt x="3493" y="4641"/>
                  </a:lnTo>
                  <a:lnTo>
                    <a:pt x="3251" y="4548"/>
                  </a:lnTo>
                  <a:lnTo>
                    <a:pt x="3009" y="4449"/>
                  </a:lnTo>
                  <a:lnTo>
                    <a:pt x="2784" y="4350"/>
                  </a:lnTo>
                  <a:lnTo>
                    <a:pt x="2559" y="4245"/>
                  </a:lnTo>
                  <a:lnTo>
                    <a:pt x="2352" y="4140"/>
                  </a:lnTo>
                  <a:lnTo>
                    <a:pt x="2144" y="4029"/>
                  </a:lnTo>
                  <a:lnTo>
                    <a:pt x="1954" y="3913"/>
                  </a:lnTo>
                  <a:lnTo>
                    <a:pt x="1764" y="3796"/>
                  </a:lnTo>
                  <a:lnTo>
                    <a:pt x="1591" y="3674"/>
                  </a:lnTo>
                  <a:lnTo>
                    <a:pt x="1418" y="3551"/>
                  </a:lnTo>
                  <a:lnTo>
                    <a:pt x="1107" y="3306"/>
                  </a:lnTo>
                  <a:lnTo>
                    <a:pt x="830" y="3050"/>
                  </a:lnTo>
                  <a:lnTo>
                    <a:pt x="588" y="2793"/>
                  </a:lnTo>
                  <a:lnTo>
                    <a:pt x="381" y="2531"/>
                  </a:lnTo>
                  <a:lnTo>
                    <a:pt x="225" y="2274"/>
                  </a:lnTo>
                  <a:lnTo>
                    <a:pt x="104" y="2018"/>
                  </a:lnTo>
                  <a:lnTo>
                    <a:pt x="70" y="1889"/>
                  </a:lnTo>
                  <a:lnTo>
                    <a:pt x="35" y="1767"/>
                  </a:lnTo>
                  <a:lnTo>
                    <a:pt x="18" y="1645"/>
                  </a:lnTo>
                  <a:lnTo>
                    <a:pt x="0" y="1528"/>
                  </a:lnTo>
                  <a:lnTo>
                    <a:pt x="0" y="1406"/>
                  </a:lnTo>
                  <a:lnTo>
                    <a:pt x="18" y="1295"/>
                  </a:lnTo>
                  <a:lnTo>
                    <a:pt x="52" y="1184"/>
                  </a:lnTo>
                  <a:lnTo>
                    <a:pt x="87" y="1073"/>
                  </a:lnTo>
                  <a:lnTo>
                    <a:pt x="139" y="968"/>
                  </a:lnTo>
                  <a:lnTo>
                    <a:pt x="191" y="869"/>
                  </a:lnTo>
                  <a:lnTo>
                    <a:pt x="260" y="770"/>
                  </a:lnTo>
                  <a:lnTo>
                    <a:pt x="346" y="677"/>
                  </a:lnTo>
                  <a:lnTo>
                    <a:pt x="450" y="589"/>
                  </a:lnTo>
                  <a:lnTo>
                    <a:pt x="571" y="508"/>
                  </a:lnTo>
                  <a:lnTo>
                    <a:pt x="692" y="432"/>
                  </a:lnTo>
                  <a:lnTo>
                    <a:pt x="830" y="356"/>
                  </a:lnTo>
                  <a:lnTo>
                    <a:pt x="969" y="292"/>
                  </a:lnTo>
                  <a:lnTo>
                    <a:pt x="1142" y="234"/>
                  </a:lnTo>
                  <a:lnTo>
                    <a:pt x="1315" y="175"/>
                  </a:lnTo>
                  <a:lnTo>
                    <a:pt x="1505" y="129"/>
                  </a:lnTo>
                  <a:lnTo>
                    <a:pt x="1712" y="88"/>
                  </a:lnTo>
                  <a:lnTo>
                    <a:pt x="1937" y="53"/>
                  </a:lnTo>
                  <a:lnTo>
                    <a:pt x="2162" y="30"/>
                  </a:lnTo>
                  <a:lnTo>
                    <a:pt x="2421" y="12"/>
                  </a:lnTo>
                  <a:lnTo>
                    <a:pt x="2680" y="0"/>
                  </a:lnTo>
                  <a:lnTo>
                    <a:pt x="2957" y="0"/>
                  </a:lnTo>
                  <a:lnTo>
                    <a:pt x="3251" y="6"/>
                  </a:lnTo>
                  <a:lnTo>
                    <a:pt x="3562" y="24"/>
                  </a:lnTo>
                  <a:lnTo>
                    <a:pt x="3873" y="47"/>
                  </a:lnTo>
                  <a:lnTo>
                    <a:pt x="4219" y="82"/>
                  </a:lnTo>
                  <a:lnTo>
                    <a:pt x="4565" y="123"/>
                  </a:lnTo>
                  <a:lnTo>
                    <a:pt x="4945" y="175"/>
                  </a:lnTo>
                  <a:lnTo>
                    <a:pt x="5326" y="239"/>
                  </a:lnTo>
                  <a:lnTo>
                    <a:pt x="5723" y="315"/>
                  </a:lnTo>
                </a:path>
              </a:pathLst>
            </a:custGeom>
            <a:noFill/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2" name="TextBox 1">
            <a:extLst>
              <a:ext uri="{FF2B5EF4-FFF2-40B4-BE49-F238E27FC236}">
                <a16:creationId xmlns:a16="http://schemas.microsoft.com/office/drawing/2014/main" id="{D1EA6902-AA35-8A02-BC64-61BE864C3CE6}"/>
              </a:ext>
            </a:extLst>
          </p:cNvPr>
          <p:cNvSpPr txBox="1"/>
          <p:nvPr/>
        </p:nvSpPr>
        <p:spPr>
          <a:xfrm>
            <a:off x="6470233" y="4030490"/>
            <a:ext cx="1918871" cy="89255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pengelola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Version Control System (VCS)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8305D13-2693-10E0-F006-F225DFE2AEB4}"/>
              </a:ext>
            </a:extLst>
          </p:cNvPr>
          <p:cNvSpPr txBox="1"/>
          <p:nvPr/>
        </p:nvSpPr>
        <p:spPr>
          <a:xfrm>
            <a:off x="686695" y="4028713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Aplikasi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pembuatan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Desain UI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berbasis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CE28A81-76D4-41BD-EAE1-5859BAEE4D95}"/>
              </a:ext>
            </a:extLst>
          </p:cNvPr>
          <p:cNvSpPr txBox="1"/>
          <p:nvPr/>
        </p:nvSpPr>
        <p:spPr>
          <a:xfrm>
            <a:off x="6409267" y="2349343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0" marR="0" lvl="0" indent="0" rtl="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1100"/>
              <a:buFont typeface="Arial"/>
              <a:buNone/>
            </a:pP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Mengubah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tampilan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website agar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lebih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indah</a:t>
            </a:r>
            <a:endParaRPr lang="en-US" sz="1200" dirty="0">
              <a:latin typeface="Roboto"/>
              <a:ea typeface="Roboto"/>
              <a:cs typeface="Roboto"/>
              <a:sym typeface="Roboto"/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3DB5306E-1478-0E15-61BB-FCCDD1E830EC}"/>
              </a:ext>
            </a:extLst>
          </p:cNvPr>
          <p:cNvSpPr txBox="1"/>
          <p:nvPr/>
        </p:nvSpPr>
        <p:spPr>
          <a:xfrm>
            <a:off x="742630" y="2348624"/>
            <a:ext cx="1918871" cy="6155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Bahasa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markah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untuk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membuat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</a:t>
            </a:r>
            <a:r>
              <a:rPr lang="en-US" sz="1200" dirty="0" err="1">
                <a:latin typeface="Roboto"/>
                <a:ea typeface="Roboto"/>
                <a:cs typeface="Roboto"/>
                <a:sym typeface="Roboto"/>
              </a:rPr>
              <a:t>halaman</a:t>
            </a:r>
            <a:r>
              <a:rPr lang="en-US" sz="1200" dirty="0">
                <a:latin typeface="Roboto"/>
                <a:ea typeface="Roboto"/>
                <a:cs typeface="Roboto"/>
                <a:sym typeface="Roboto"/>
              </a:rPr>
              <a:t> web</a:t>
            </a:r>
          </a:p>
        </p:txBody>
      </p:sp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0093BF9D-C967-0ACF-3121-18EAB4546AB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92CDC65E-F9CE-FA45-5540-32835D5AA0A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HTML?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14458"/>
            <a:ext cx="8229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Hypertext Markup Language.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markup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Isinya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terdiri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berbagai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menyusun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struktur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suatu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7AD659FF-13EE-1296-ADFE-9AA913F01B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9" name="Picture 2" descr="Logo Unpam | UNIVERSITAS PAMULANG">
            <a:extLst>
              <a:ext uri="{FF2B5EF4-FFF2-40B4-BE49-F238E27FC236}">
                <a16:creationId xmlns:a16="http://schemas.microsoft.com/office/drawing/2014/main" id="{C0965A22-0B49-6290-345B-6D877BB4A5D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l Amanah Al Bantani – Lembaga Pendidikan Islam">
            <a:extLst>
              <a:ext uri="{FF2B5EF4-FFF2-40B4-BE49-F238E27FC236}">
                <a16:creationId xmlns:a16="http://schemas.microsoft.com/office/drawing/2014/main" id="{3C8DEC97-5054-98E5-5BD0-A7A1A8C455F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HTML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200" y="1210379"/>
            <a:ext cx="8229600" cy="337015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20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8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HTML: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Pengembangan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Programmer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kode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merancang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bagaimana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browser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menampilkan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elemen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seperti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teks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hyperlink, dan file media.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Navigasi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internet.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Pengguna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mudah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menavigasi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menyisipkan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tautan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antara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situs web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terkait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maupun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situs web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luar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.</a:t>
            </a: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Dokumentasi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web. HTML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memungkinkan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memformat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dokumen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mirip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Microsoft Word.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A2752AE-9410-7443-8F9F-EA4042B7B768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9" name="Picture 2" descr="Logo Unpam | UNIVERSITAS PAMULANG">
            <a:extLst>
              <a:ext uri="{FF2B5EF4-FFF2-40B4-BE49-F238E27FC236}">
                <a16:creationId xmlns:a16="http://schemas.microsoft.com/office/drawing/2014/main" id="{17018A34-FF88-BF40-4970-B081319FE49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" name="Picture 4" descr="Al Amanah Al Bantani – Lembaga Pendidikan Islam">
            <a:extLst>
              <a:ext uri="{FF2B5EF4-FFF2-40B4-BE49-F238E27FC236}">
                <a16:creationId xmlns:a16="http://schemas.microsoft.com/office/drawing/2014/main" id="{19593C16-1A02-2C0B-CDBE-4DB2875908B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771955028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Tag Dasar HTML</a:t>
            </a:r>
          </a:p>
        </p:txBody>
      </p:sp>
      <p:sp>
        <p:nvSpPr>
          <p:cNvPr id="13" name="Google Shape;578;p45">
            <a:extLst>
              <a:ext uri="{FF2B5EF4-FFF2-40B4-BE49-F238E27FC236}">
                <a16:creationId xmlns:a16="http://schemas.microsoft.com/office/drawing/2014/main" id="{81CA0A94-1E9F-EFD7-D8BD-77FDF9C4DFA9}"/>
              </a:ext>
            </a:extLst>
          </p:cNvPr>
          <p:cNvSpPr txBox="1">
            <a:spLocks/>
          </p:cNvSpPr>
          <p:nvPr/>
        </p:nvSpPr>
        <p:spPr>
          <a:xfrm>
            <a:off x="6208900" y="1903123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judul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 </a:t>
            </a:r>
          </a:p>
        </p:txBody>
      </p:sp>
      <p:sp>
        <p:nvSpPr>
          <p:cNvPr id="14" name="Google Shape;579;p45">
            <a:extLst>
              <a:ext uri="{FF2B5EF4-FFF2-40B4-BE49-F238E27FC236}">
                <a16:creationId xmlns:a16="http://schemas.microsoft.com/office/drawing/2014/main" id="{F6DDD226-C4A4-B1CD-7F68-AA113A947075}"/>
              </a:ext>
            </a:extLst>
          </p:cNvPr>
          <p:cNvSpPr txBox="1">
            <a:spLocks/>
          </p:cNvSpPr>
          <p:nvPr/>
        </p:nvSpPr>
        <p:spPr>
          <a:xfrm>
            <a:off x="6168517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paragraf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</a:p>
        </p:txBody>
      </p:sp>
      <p:sp>
        <p:nvSpPr>
          <p:cNvPr id="15" name="Google Shape;580;p45">
            <a:extLst>
              <a:ext uri="{FF2B5EF4-FFF2-40B4-BE49-F238E27FC236}">
                <a16:creationId xmlns:a16="http://schemas.microsoft.com/office/drawing/2014/main" id="{236C300E-5497-0AA1-6788-EC28A9BD536A}"/>
              </a:ext>
            </a:extLst>
          </p:cNvPr>
          <p:cNvSpPr txBox="1">
            <a:spLocks/>
          </p:cNvSpPr>
          <p:nvPr/>
        </p:nvSpPr>
        <p:spPr>
          <a:xfrm>
            <a:off x="63293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&lt;title&gt;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16" name="Google Shape;581;p45">
            <a:extLst>
              <a:ext uri="{FF2B5EF4-FFF2-40B4-BE49-F238E27FC236}">
                <a16:creationId xmlns:a16="http://schemas.microsoft.com/office/drawing/2014/main" id="{DA33B99B-EC69-C076-9936-2E8D0AD00C59}"/>
              </a:ext>
            </a:extLst>
          </p:cNvPr>
          <p:cNvSpPr txBox="1">
            <a:spLocks/>
          </p:cNvSpPr>
          <p:nvPr/>
        </p:nvSpPr>
        <p:spPr>
          <a:xfrm>
            <a:off x="63293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&lt;p&gt; </a:t>
            </a:r>
          </a:p>
        </p:txBody>
      </p:sp>
      <p:sp>
        <p:nvSpPr>
          <p:cNvPr id="17" name="Google Shape;582;p45">
            <a:extLst>
              <a:ext uri="{FF2B5EF4-FFF2-40B4-BE49-F238E27FC236}">
                <a16:creationId xmlns:a16="http://schemas.microsoft.com/office/drawing/2014/main" id="{0ABE9D6D-38D6-1601-11F9-810B9F3A4A95}"/>
              </a:ext>
            </a:extLst>
          </p:cNvPr>
          <p:cNvSpPr txBox="1">
            <a:spLocks/>
          </p:cNvSpPr>
          <p:nvPr/>
        </p:nvSpPr>
        <p:spPr>
          <a:xfrm>
            <a:off x="1069450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&lt;html&gt;</a:t>
            </a:r>
          </a:p>
        </p:txBody>
      </p:sp>
      <p:sp>
        <p:nvSpPr>
          <p:cNvPr id="18" name="Google Shape;583;p45">
            <a:extLst>
              <a:ext uri="{FF2B5EF4-FFF2-40B4-BE49-F238E27FC236}">
                <a16:creationId xmlns:a16="http://schemas.microsoft.com/office/drawing/2014/main" id="{E930D84A-354E-8B60-265B-E5B048050A03}"/>
              </a:ext>
            </a:extLst>
          </p:cNvPr>
          <p:cNvSpPr txBox="1">
            <a:spLocks/>
          </p:cNvSpPr>
          <p:nvPr/>
        </p:nvSpPr>
        <p:spPr>
          <a:xfrm>
            <a:off x="960824" y="1870839"/>
            <a:ext cx="1986000" cy="744315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halaman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HTML yang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semua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konten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elemen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</a:t>
            </a:r>
          </a:p>
        </p:txBody>
      </p:sp>
      <p:sp>
        <p:nvSpPr>
          <p:cNvPr id="19" name="Google Shape;584;p45">
            <a:extLst>
              <a:ext uri="{FF2B5EF4-FFF2-40B4-BE49-F238E27FC236}">
                <a16:creationId xmlns:a16="http://schemas.microsoft.com/office/drawing/2014/main" id="{89CE5581-453C-A8FA-2FF8-F8282604516B}"/>
              </a:ext>
            </a:extLst>
          </p:cNvPr>
          <p:cNvSpPr txBox="1">
            <a:spLocks/>
          </p:cNvSpPr>
          <p:nvPr/>
        </p:nvSpPr>
        <p:spPr>
          <a:xfrm>
            <a:off x="3699402" y="1530468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&lt;head&gt;</a:t>
            </a:r>
            <a:endParaRPr lang="en-ID" b="1" dirty="0">
              <a:solidFill>
                <a:schemeClr val="tx1"/>
              </a:solidFill>
              <a:latin typeface="Roboto" panose="02000000000000000000" pitchFamily="2" charset="0"/>
              <a:ea typeface="Roboto" panose="02000000000000000000" pitchFamily="2" charset="0"/>
            </a:endParaRPr>
          </a:p>
        </p:txBody>
      </p:sp>
      <p:sp>
        <p:nvSpPr>
          <p:cNvPr id="20" name="Google Shape;585;p45">
            <a:extLst>
              <a:ext uri="{FF2B5EF4-FFF2-40B4-BE49-F238E27FC236}">
                <a16:creationId xmlns:a16="http://schemas.microsoft.com/office/drawing/2014/main" id="{DDD924C4-2AE0-FD66-2FAA-C5A79F3EC2A1}"/>
              </a:ext>
            </a:extLst>
          </p:cNvPr>
          <p:cNvSpPr txBox="1">
            <a:spLocks/>
          </p:cNvSpPr>
          <p:nvPr/>
        </p:nvSpPr>
        <p:spPr>
          <a:xfrm>
            <a:off x="3556964" y="187082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mencakup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tag meta, style (CSS), icon, title dan </a:t>
            </a:r>
            <a:r>
              <a:rPr lang="en-ID" sz="1200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lainnya</a:t>
            </a:r>
            <a:r>
              <a:rPr lang="en-ID" sz="1200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.  </a:t>
            </a:r>
          </a:p>
        </p:txBody>
      </p:sp>
      <p:sp>
        <p:nvSpPr>
          <p:cNvPr id="21" name="Google Shape;586;p45">
            <a:extLst>
              <a:ext uri="{FF2B5EF4-FFF2-40B4-BE49-F238E27FC236}">
                <a16:creationId xmlns:a16="http://schemas.microsoft.com/office/drawing/2014/main" id="{2378D55C-E253-3B82-991A-605D282AAB00}"/>
              </a:ext>
            </a:extLst>
          </p:cNvPr>
          <p:cNvSpPr txBox="1">
            <a:spLocks/>
          </p:cNvSpPr>
          <p:nvPr/>
        </p:nvSpPr>
        <p:spPr>
          <a:xfrm>
            <a:off x="1069813" y="3196604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&lt;body&gt;</a:t>
            </a:r>
          </a:p>
        </p:txBody>
      </p:sp>
      <p:sp>
        <p:nvSpPr>
          <p:cNvPr id="22" name="Google Shape;587;p45">
            <a:extLst>
              <a:ext uri="{FF2B5EF4-FFF2-40B4-BE49-F238E27FC236}">
                <a16:creationId xmlns:a16="http://schemas.microsoft.com/office/drawing/2014/main" id="{667747AA-6684-CDDD-90FA-91DDD3B98F77}"/>
              </a:ext>
            </a:extLst>
          </p:cNvPr>
          <p:cNvSpPr txBox="1">
            <a:spLocks/>
          </p:cNvSpPr>
          <p:nvPr/>
        </p:nvSpPr>
        <p:spPr>
          <a:xfrm>
            <a:off x="945411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bagian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ID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isi</a:t>
            </a:r>
            <a:r>
              <a:rPr lang="en-ID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website</a:t>
            </a:r>
          </a:p>
        </p:txBody>
      </p:sp>
      <p:sp>
        <p:nvSpPr>
          <p:cNvPr id="23" name="Google Shape;588;p45">
            <a:extLst>
              <a:ext uri="{FF2B5EF4-FFF2-40B4-BE49-F238E27FC236}">
                <a16:creationId xmlns:a16="http://schemas.microsoft.com/office/drawing/2014/main" id="{2B464FD6-9B00-4D3B-1FBC-268D0C0CB216}"/>
              </a:ext>
            </a:extLst>
          </p:cNvPr>
          <p:cNvSpPr txBox="1">
            <a:spLocks/>
          </p:cNvSpPr>
          <p:nvPr/>
        </p:nvSpPr>
        <p:spPr>
          <a:xfrm>
            <a:off x="3699450" y="3198630"/>
            <a:ext cx="1745100" cy="4662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/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&lt;h1&gt; </a:t>
            </a:r>
            <a:r>
              <a:rPr lang="en-ID" b="1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sampai</a:t>
            </a:r>
            <a:r>
              <a:rPr lang="en-ID" b="1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&lt;h6&gt; </a:t>
            </a:r>
          </a:p>
        </p:txBody>
      </p:sp>
      <p:sp>
        <p:nvSpPr>
          <p:cNvPr id="24" name="Google Shape;589;p45">
            <a:extLst>
              <a:ext uri="{FF2B5EF4-FFF2-40B4-BE49-F238E27FC236}">
                <a16:creationId xmlns:a16="http://schemas.microsoft.com/office/drawing/2014/main" id="{F811316B-5B78-708A-4051-179FC2C31DBF}"/>
              </a:ext>
            </a:extLst>
          </p:cNvPr>
          <p:cNvSpPr txBox="1">
            <a:spLocks/>
          </p:cNvSpPr>
          <p:nvPr/>
        </p:nvSpPr>
        <p:spPr>
          <a:xfrm>
            <a:off x="3556964" y="3606359"/>
            <a:ext cx="1986000" cy="5727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1pPr>
            <a:lvl2pPr marR="0" lvl="1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2pPr>
            <a:lvl3pPr marR="0" lvl="2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3pPr>
            <a:lvl4pPr marR="0" lvl="3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4pPr>
            <a:lvl5pPr marR="0" lvl="4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5pPr>
            <a:lvl6pPr marR="0" lvl="5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6pPr>
            <a:lvl7pPr marR="0" lvl="6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7pPr>
            <a:lvl8pPr marR="0" lvl="7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8pPr>
            <a:lvl9pPr marR="0" lvl="8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Font typeface="Arial"/>
              <a:defRPr sz="1400" b="0" i="0" u="none" strike="noStrike" cap="none">
                <a:solidFill>
                  <a:srgbClr val="000000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>
            <a:pPr algn="ctr">
              <a:lnSpc>
                <a:spcPct val="150000"/>
              </a:lnSpc>
            </a:pP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Untuk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</a:t>
            </a:r>
            <a:r>
              <a:rPr lang="en-US" dirty="0" err="1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membuat</a:t>
            </a:r>
            <a:r>
              <a:rPr lang="en-US" dirty="0">
                <a:solidFill>
                  <a:schemeClr val="tx1"/>
                </a:solidFill>
                <a:latin typeface="Roboto" panose="02000000000000000000" pitchFamily="2" charset="0"/>
                <a:ea typeface="Roboto" panose="02000000000000000000" pitchFamily="2" charset="0"/>
              </a:rPr>
              <a:t> heading</a:t>
            </a:r>
          </a:p>
        </p:txBody>
      </p:sp>
      <p:cxnSp>
        <p:nvCxnSpPr>
          <p:cNvPr id="85" name="Google Shape;650;p45">
            <a:extLst>
              <a:ext uri="{FF2B5EF4-FFF2-40B4-BE49-F238E27FC236}">
                <a16:creationId xmlns:a16="http://schemas.microsoft.com/office/drawing/2014/main" id="{C00B2FDA-4AA1-3E74-96B4-C929205247FA}"/>
              </a:ext>
            </a:extLst>
          </p:cNvPr>
          <p:cNvCxnSpPr>
            <a:cxnSpLocks/>
            <a:stCxn id="21" idx="3"/>
          </p:cNvCxnSpPr>
          <p:nvPr/>
        </p:nvCxnSpPr>
        <p:spPr>
          <a:xfrm rot="10800000">
            <a:off x="21846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6" name="Google Shape;651;p45">
            <a:extLst>
              <a:ext uri="{FF2B5EF4-FFF2-40B4-BE49-F238E27FC236}">
                <a16:creationId xmlns:a16="http://schemas.microsoft.com/office/drawing/2014/main" id="{B8B56D17-345A-CDAB-2533-6E5966333B2D}"/>
              </a:ext>
            </a:extLst>
          </p:cNvPr>
          <p:cNvCxnSpPr>
            <a:cxnSpLocks/>
            <a:stCxn id="21" idx="1"/>
          </p:cNvCxnSpPr>
          <p:nvPr/>
        </p:nvCxnSpPr>
        <p:spPr>
          <a:xfrm rot="10800000" flipH="1">
            <a:off x="1069813" y="2973404"/>
            <a:ext cx="630300" cy="456300"/>
          </a:xfrm>
          <a:prstGeom prst="bentConnector3">
            <a:avLst>
              <a:gd name="adj1" fmla="val -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7" name="Google Shape;652;p45">
            <a:extLst>
              <a:ext uri="{FF2B5EF4-FFF2-40B4-BE49-F238E27FC236}">
                <a16:creationId xmlns:a16="http://schemas.microsoft.com/office/drawing/2014/main" id="{7A6F4432-A3EF-98C8-99FD-6B33D1147D6A}"/>
              </a:ext>
            </a:extLst>
          </p:cNvPr>
          <p:cNvCxnSpPr>
            <a:cxnSpLocks/>
            <a:endCxn id="23" idx="1"/>
          </p:cNvCxnSpPr>
          <p:nvPr/>
        </p:nvCxnSpPr>
        <p:spPr>
          <a:xfrm rot="10800000" flipV="1">
            <a:off x="3699450" y="2927858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8" name="Google Shape;653;p45">
            <a:extLst>
              <a:ext uri="{FF2B5EF4-FFF2-40B4-BE49-F238E27FC236}">
                <a16:creationId xmlns:a16="http://schemas.microsoft.com/office/drawing/2014/main" id="{C40612C0-F722-FBDE-6087-4E301F334F1F}"/>
              </a:ext>
            </a:extLst>
          </p:cNvPr>
          <p:cNvCxnSpPr>
            <a:cxnSpLocks/>
            <a:endCxn id="23" idx="3"/>
          </p:cNvCxnSpPr>
          <p:nvPr/>
        </p:nvCxnSpPr>
        <p:spPr>
          <a:xfrm>
            <a:off x="4814250" y="2927859"/>
            <a:ext cx="630300" cy="503871"/>
          </a:xfrm>
          <a:prstGeom prst="bentConnector3">
            <a:avLst>
              <a:gd name="adj1" fmla="val 136268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89" name="Google Shape;654;p45">
            <a:extLst>
              <a:ext uri="{FF2B5EF4-FFF2-40B4-BE49-F238E27FC236}">
                <a16:creationId xmlns:a16="http://schemas.microsoft.com/office/drawing/2014/main" id="{F1661C90-3006-F9A9-CF78-78A92366F2F7}"/>
              </a:ext>
            </a:extLst>
          </p:cNvPr>
          <p:cNvCxnSpPr>
            <a:cxnSpLocks/>
            <a:endCxn id="16" idx="1"/>
          </p:cNvCxnSpPr>
          <p:nvPr/>
        </p:nvCxnSpPr>
        <p:spPr>
          <a:xfrm flipH="1">
            <a:off x="63293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cxnSp>
        <p:nvCxnSpPr>
          <p:cNvPr id="90" name="Google Shape;655;p45">
            <a:extLst>
              <a:ext uri="{FF2B5EF4-FFF2-40B4-BE49-F238E27FC236}">
                <a16:creationId xmlns:a16="http://schemas.microsoft.com/office/drawing/2014/main" id="{7809D386-CEDA-0755-40F4-87601B29E32A}"/>
              </a:ext>
            </a:extLst>
          </p:cNvPr>
          <p:cNvCxnSpPr>
            <a:cxnSpLocks/>
            <a:endCxn id="16" idx="3"/>
          </p:cNvCxnSpPr>
          <p:nvPr/>
        </p:nvCxnSpPr>
        <p:spPr>
          <a:xfrm>
            <a:off x="7444150" y="2975565"/>
            <a:ext cx="630300" cy="456300"/>
          </a:xfrm>
          <a:prstGeom prst="bentConnector3">
            <a:avLst>
              <a:gd name="adj1" fmla="val 137780"/>
            </a:avLst>
          </a:prstGeom>
          <a:noFill/>
          <a:ln w="9525" cap="flat" cmpd="sng">
            <a:solidFill>
              <a:schemeClr val="lt1"/>
            </a:solidFill>
            <a:prstDash val="solid"/>
            <a:round/>
            <a:headEnd type="none" w="med" len="med"/>
            <a:tailEnd type="none" w="med" len="med"/>
          </a:ln>
        </p:spPr>
      </p:cxnSp>
      <p:pic>
        <p:nvPicPr>
          <p:cNvPr id="7" name="Picture 6">
            <a:extLst>
              <a:ext uri="{FF2B5EF4-FFF2-40B4-BE49-F238E27FC236}">
                <a16:creationId xmlns:a16="http://schemas.microsoft.com/office/drawing/2014/main" id="{FF94A5D8-4800-3950-9813-4F786543E9F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23156"/>
            <a:ext cx="930778" cy="930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89F4C23A-8502-90B7-1EA8-04DF77952F3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DB01CB99-F8DE-468E-82BB-10932C9AFFA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9320773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Apa itu CSS?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17081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</a:pP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singkatan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cascading style sheets. 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bahasa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yang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digunakan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menentukan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format (style)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halaman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website. CSS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dapat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mengatur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jenis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font,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tulisan,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warna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atau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gambar</a:t>
            </a:r>
            <a:r>
              <a:rPr lang="en-ID" sz="18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latar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belakang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dan lain-lain.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108456B9-ACC6-4F70-7394-B6BA3C1AF74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4EFDB6C1-A23F-2B5C-E74E-D76A214F31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E71E342C-4191-5A09-D5A2-8B3038539B1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215332671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Fungsi CSS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129266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R="0" lvl="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</a:pP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Berikut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adalah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beberap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a</a:t>
            </a:r>
            <a:r>
              <a:rPr lang="en-ID" sz="1800" dirty="0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f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ungsi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dari</a:t>
            </a:r>
            <a:r>
              <a:rPr lang="en-ID" sz="1800" dirty="0">
                <a:solidFill>
                  <a:srgbClr val="000000"/>
                </a:solidFill>
                <a:effectLst/>
                <a:latin typeface="Roboto" panose="02000000000000000000" pitchFamily="2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CSS: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Menawarkan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lebih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banyak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variasi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endParaRPr lang="en-ID" sz="18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 algn="just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Membuat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website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tampilan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rapi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semua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8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ukuran</a:t>
            </a:r>
            <a:r>
              <a:rPr lang="en-ID" sz="18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layar (responsive)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1BB4B7A2-D446-9EA8-1143-4FC6EE9946E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7" name="Picture 2" descr="Logo Unpam | UNIVERSITAS PAMULANG">
            <a:extLst>
              <a:ext uri="{FF2B5EF4-FFF2-40B4-BE49-F238E27FC236}">
                <a16:creationId xmlns:a16="http://schemas.microsoft.com/office/drawing/2014/main" id="{456F66A3-9308-EE61-9ED1-8274EF7F095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" name="Picture 4" descr="Al Amanah Al Bantani – Lembaga Pendidikan Islam">
            <a:extLst>
              <a:ext uri="{FF2B5EF4-FFF2-40B4-BE49-F238E27FC236}">
                <a16:creationId xmlns:a16="http://schemas.microsoft.com/office/drawing/2014/main" id="{A97C0A04-223E-F08C-6E78-A657A49A5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43585630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Google Shape;93;p16">
            <a:extLst>
              <a:ext uri="{FF2B5EF4-FFF2-40B4-BE49-F238E27FC236}">
                <a16:creationId xmlns:a16="http://schemas.microsoft.com/office/drawing/2014/main" id="{6356224D-C751-334E-C2F6-B57580F16C9D}"/>
              </a:ext>
            </a:extLst>
          </p:cNvPr>
          <p:cNvSpPr txBox="1">
            <a:spLocks/>
          </p:cNvSpPr>
          <p:nvPr/>
        </p:nvSpPr>
        <p:spPr>
          <a:xfrm>
            <a:off x="457200" y="582933"/>
            <a:ext cx="8229600" cy="4815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R="0" lvl="0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1pPr>
            <a:lvl2pPr marR="0" lvl="1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2pPr>
            <a:lvl3pPr marR="0" lvl="2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3pPr>
            <a:lvl4pPr marR="0" lvl="3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4pPr>
            <a:lvl5pPr marR="0" lvl="4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5pPr>
            <a:lvl6pPr marR="0" lvl="5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6pPr>
            <a:lvl7pPr marR="0" lvl="6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7pPr>
            <a:lvl8pPr marR="0" lvl="7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8pPr>
            <a:lvl9pPr marR="0" lvl="8" algn="ctr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rgbClr val="000000"/>
              </a:buClr>
              <a:buSzPts val="3000"/>
              <a:buFont typeface="Fira Sans Extra Condensed"/>
              <a:buNone/>
              <a:defRPr sz="3000" b="1" i="0" u="none" strike="noStrike" cap="none">
                <a:solidFill>
                  <a:srgbClr val="000000"/>
                </a:solidFill>
                <a:latin typeface="Fira Sans Extra Condensed"/>
                <a:ea typeface="Fira Sans Extra Condensed"/>
                <a:cs typeface="Fira Sans Extra Condensed"/>
                <a:sym typeface="Fira Sans Extra Condensed"/>
              </a:defRPr>
            </a:lvl9pPr>
          </a:lstStyle>
          <a:p>
            <a:r>
              <a:rPr lang="en" dirty="0">
                <a:solidFill>
                  <a:schemeClr val="dk1"/>
                </a:solidFill>
              </a:rPr>
              <a:t>Jenis-jenis CSS</a:t>
            </a:r>
            <a:endParaRPr lang="fi-FI" dirty="0">
              <a:solidFill>
                <a:schemeClr val="dk1"/>
              </a:solidFill>
            </a:endParaRP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BA50159-CAF4-BC6B-34AD-98089A3069D2}"/>
              </a:ext>
            </a:extLst>
          </p:cNvPr>
          <p:cNvSpPr txBox="1"/>
          <p:nvPr/>
        </p:nvSpPr>
        <p:spPr>
          <a:xfrm>
            <a:off x="457199" y="1248325"/>
            <a:ext cx="8229599" cy="30059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Inline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tag-tag HTML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dengan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atribut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style=””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Internal CSS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&lt;head&gt; HTML </a:t>
            </a:r>
            <a:b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</a:b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		 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menggunakan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nya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tulis</a:t>
            </a:r>
            <a:r>
              <a:rPr lang="en-ID" sz="1600" dirty="0"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sintaks CSS 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&lt;style&gt;</a:t>
            </a: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0"/>
              </a:spcAft>
              <a:buFont typeface="+mj-lt"/>
              <a:buAutoNum type="arabicPeriod"/>
            </a:pPr>
            <a:endParaRPr lang="en-ID" sz="1600" dirty="0">
              <a:effectLst/>
              <a:latin typeface="Roboto" panose="02000000000000000000" pitchFamily="2" charset="0"/>
              <a:ea typeface="Yu Mincho" panose="02020400000000000000" pitchFamily="18" charset="-128"/>
              <a:cs typeface="Times New Roman" panose="02020603050405020304" pitchFamily="18" charset="0"/>
            </a:endParaRPr>
          </a:p>
          <a:p>
            <a:pPr marL="342900" marR="0" lvl="0" indent="-342900">
              <a:lnSpc>
                <a:spcPct val="150000"/>
              </a:lnSpc>
              <a:spcBef>
                <a:spcPts val="0"/>
              </a:spcBef>
              <a:spcAft>
                <a:spcPts val="800"/>
              </a:spcAft>
              <a:buFont typeface="+mj-lt"/>
              <a:buAutoNum type="arabicPeriod"/>
            </a:pP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External CSS	: CSS yang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dituliskan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luar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HTML.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Untuk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menautkan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file CSS, 		 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gunakan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&lt;link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rel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=”stylesheet”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href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=”style.css”&gt; di </a:t>
            </a:r>
            <a:r>
              <a:rPr lang="en-ID" sz="1600" dirty="0" err="1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dalam</a:t>
            </a:r>
            <a:r>
              <a:rPr lang="en-ID" sz="1600" dirty="0">
                <a:effectLst/>
                <a:latin typeface="Roboto" panose="02000000000000000000" pitchFamily="2" charset="0"/>
                <a:ea typeface="Yu Mincho" panose="02020400000000000000" pitchFamily="18" charset="-128"/>
                <a:cs typeface="Times New Roman" panose="02020603050405020304" pitchFamily="18" charset="0"/>
              </a:rPr>
              <a:t> tag 		  &lt;head&gt; HTML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51DB2D6E-2DCA-5326-A22D-3F4697724D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57199" y="234825"/>
            <a:ext cx="973778" cy="973778"/>
          </a:xfrm>
          <a:prstGeom prst="rect">
            <a:avLst/>
          </a:prstGeom>
        </p:spPr>
      </p:pic>
      <p:pic>
        <p:nvPicPr>
          <p:cNvPr id="8" name="Picture 2" descr="Logo Unpam | UNIVERSITAS PAMULANG">
            <a:extLst>
              <a:ext uri="{FF2B5EF4-FFF2-40B4-BE49-F238E27FC236}">
                <a16:creationId xmlns:a16="http://schemas.microsoft.com/office/drawing/2014/main" id="{B0CABDFD-F45B-18DE-FC5F-09A69DAB61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991915" y="169335"/>
            <a:ext cx="926305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9" name="Picture 4" descr="Al Amanah Al Bantani – Lembaga Pendidikan Islam">
            <a:extLst>
              <a:ext uri="{FF2B5EF4-FFF2-40B4-BE49-F238E27FC236}">
                <a16:creationId xmlns:a16="http://schemas.microsoft.com/office/drawing/2014/main" id="{4EE18CB9-E65B-748A-CD09-64DB1224DDA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886477" y="169335"/>
            <a:ext cx="879658" cy="8985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02111186"/>
      </p:ext>
    </p:extLst>
  </p:cSld>
  <p:clrMapOvr>
    <a:masterClrMapping/>
  </p:clrMapOvr>
  <mc:AlternateContent xmlns:mc="http://schemas.openxmlformats.org/markup-compatibility/2006" xmlns:p159="http://schemas.microsoft.com/office/powerpoint/2015/09/main">
    <mc:Choice Requires="p159">
      <p:transition xmlns:p14="http://schemas.microsoft.com/office/powerpoint/2010/main" spd="slow" p14:dur="2000">
        <p159:morph option="byObject"/>
      </p:transition>
    </mc:Choice>
    <mc:Fallback xmlns="">
      <p:transition spd="slow">
        <p:fade/>
      </p:transition>
    </mc:Fallback>
  </mc:AlternateContent>
</p:sld>
</file>

<file path=ppt/theme/theme1.xml><?xml version="1.0" encoding="utf-8"?>
<a:theme xmlns:a="http://schemas.openxmlformats.org/drawingml/2006/main" name="Isometric Clouds Infographics by Slidesgo">
  <a:themeElements>
    <a:clrScheme name="Simple Light">
      <a:dk1>
        <a:srgbClr val="000000"/>
      </a:dk1>
      <a:lt1>
        <a:srgbClr val="FFFFFF"/>
      </a:lt1>
      <a:dk2>
        <a:srgbClr val="595959"/>
      </a:dk2>
      <a:lt2>
        <a:srgbClr val="EEEEEE"/>
      </a:lt2>
      <a:accent1>
        <a:srgbClr val="0608B2"/>
      </a:accent1>
      <a:accent2>
        <a:srgbClr val="023FA1"/>
      </a:accent2>
      <a:accent3>
        <a:srgbClr val="0077B6"/>
      </a:accent3>
      <a:accent4>
        <a:srgbClr val="00B4D8"/>
      </a:accent4>
      <a:accent5>
        <a:srgbClr val="6CDCF1"/>
      </a:accent5>
      <a:accent6>
        <a:srgbClr val="AAE4F0"/>
      </a:accent6>
      <a:hlink>
        <a:srgbClr val="000000"/>
      </a:hlink>
      <a:folHlink>
        <a:srgbClr val="0097A7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1095</TotalTime>
  <Words>870</Words>
  <Application>Microsoft Office PowerPoint</Application>
  <PresentationFormat>On-screen Show (16:9)</PresentationFormat>
  <Paragraphs>101</Paragraphs>
  <Slides>19</Slides>
  <Notes>19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6" baseType="lpstr">
      <vt:lpstr>Arial</vt:lpstr>
      <vt:lpstr>Fira Sans Extra Condensed</vt:lpstr>
      <vt:lpstr>Fira Sans Extra Condensed SemiBold</vt:lpstr>
      <vt:lpstr>Roboto</vt:lpstr>
      <vt:lpstr>Symbol</vt:lpstr>
      <vt:lpstr>Fira Sans</vt:lpstr>
      <vt:lpstr>Isometric Clouds Infographics by Slidesgo</vt:lpstr>
      <vt:lpstr>Workshop</vt:lpstr>
      <vt:lpstr>Pengenalan</vt:lpstr>
      <vt:lpstr>Materi yang akan kita pelajari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Workshop</dc:title>
  <cp:lastModifiedBy>Andri Firman Saputra</cp:lastModifiedBy>
  <cp:revision>117</cp:revision>
  <dcterms:modified xsi:type="dcterms:W3CDTF">2022-09-23T04:11:11Z</dcterms:modified>
</cp:coreProperties>
</file>