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6" r:id="rId4"/>
  </p:sldMasterIdLst>
  <p:sldIdLst>
    <p:sldId id="259" r:id="rId5"/>
    <p:sldId id="260" r:id="rId6"/>
    <p:sldId id="261" r:id="rId7"/>
    <p:sldId id="262" r:id="rId8"/>
    <p:sldId id="315" r:id="rId9"/>
    <p:sldId id="316" r:id="rId10"/>
    <p:sldId id="317"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31" r:id="rId27"/>
    <p:sldId id="332" r:id="rId28"/>
    <p:sldId id="333" r:id="rId29"/>
    <p:sldId id="334" r:id="rId30"/>
    <p:sldId id="335" r:id="rId31"/>
    <p:sldId id="336" r:id="rId32"/>
    <p:sldId id="337" r:id="rId33"/>
    <p:sldId id="338" r:id="rId34"/>
    <p:sldId id="304" r:id="rId35"/>
    <p:sldId id="305" r:id="rId36"/>
    <p:sldId id="306" r:id="rId37"/>
    <p:sldId id="307" r:id="rId38"/>
    <p:sldId id="308" r:id="rId39"/>
    <p:sldId id="309" r:id="rId40"/>
    <p:sldId id="310" r:id="rId41"/>
    <p:sldId id="311" r:id="rId42"/>
    <p:sldId id="312" r:id="rId43"/>
    <p:sldId id="313" r:id="rId44"/>
    <p:sldId id="314" r:id="rId45"/>
    <p:sldId id="327" r:id="rId46"/>
    <p:sldId id="328" r:id="rId47"/>
    <p:sldId id="329" r:id="rId48"/>
    <p:sldId id="330"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5" d="100"/>
          <a:sy n="65" d="100"/>
        </p:scale>
        <p:origin x="66" y="1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37B71D-62E5-444F-8C0F-E15E7FBD4C1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D"/>
        </a:p>
      </dgm:t>
    </dgm:pt>
    <dgm:pt modelId="{2491DBD7-AB55-46FA-92C9-0FA185B82F60}">
      <dgm:prSet/>
      <dgm:spPr/>
      <dgm:t>
        <a:bodyPr/>
        <a:lstStyle/>
        <a:p>
          <a:r>
            <a:rPr lang="en-ID"/>
            <a:t>Laporan keuangan organisasi sektor publik merupakan komponen penting untuk menciptakan akuntabilitas sektor publik. </a:t>
          </a:r>
        </a:p>
      </dgm:t>
    </dgm:pt>
    <dgm:pt modelId="{D7B8BBD9-0A12-4318-B483-EFCFD83805F8}" type="parTrans" cxnId="{BBA4389E-5CCC-4234-A034-4C02F3FB1774}">
      <dgm:prSet/>
      <dgm:spPr/>
      <dgm:t>
        <a:bodyPr/>
        <a:lstStyle/>
        <a:p>
          <a:endParaRPr lang="en-ID"/>
        </a:p>
      </dgm:t>
    </dgm:pt>
    <dgm:pt modelId="{740BD10C-FB21-47CF-83C3-F0F8425D5C88}" type="sibTrans" cxnId="{BBA4389E-5CCC-4234-A034-4C02F3FB1774}">
      <dgm:prSet/>
      <dgm:spPr/>
      <dgm:t>
        <a:bodyPr/>
        <a:lstStyle/>
        <a:p>
          <a:endParaRPr lang="en-ID"/>
        </a:p>
      </dgm:t>
    </dgm:pt>
    <dgm:pt modelId="{87C4D530-5594-4246-B833-6958F3A12ABB}">
      <dgm:prSet/>
      <dgm:spPr/>
      <dgm:t>
        <a:bodyPr/>
        <a:lstStyle/>
        <a:p>
          <a:r>
            <a:rPr lang="en-ID"/>
            <a:t>Adanya tuntutan yang semakin besar terhadap pelaksanaan akuntabilitas publik menimbulkan implikasi bagi manajemen sektor publik untuk memberikan informasi kepada public berupa laporan keuangan. </a:t>
          </a:r>
        </a:p>
      </dgm:t>
    </dgm:pt>
    <dgm:pt modelId="{F9E4AA21-AEC7-4C9B-8926-CBEAC3ADE89C}" type="parTrans" cxnId="{3B4DFAFC-730F-4415-BD40-BC17FAFB4C0A}">
      <dgm:prSet/>
      <dgm:spPr/>
      <dgm:t>
        <a:bodyPr/>
        <a:lstStyle/>
        <a:p>
          <a:endParaRPr lang="en-ID"/>
        </a:p>
      </dgm:t>
    </dgm:pt>
    <dgm:pt modelId="{ECACB8F0-C9D6-4101-BA66-D3E90D1FF494}" type="sibTrans" cxnId="{3B4DFAFC-730F-4415-BD40-BC17FAFB4C0A}">
      <dgm:prSet/>
      <dgm:spPr/>
      <dgm:t>
        <a:bodyPr/>
        <a:lstStyle/>
        <a:p>
          <a:endParaRPr lang="en-ID"/>
        </a:p>
      </dgm:t>
    </dgm:pt>
    <dgm:pt modelId="{8A172828-13DA-4535-B6AE-1201931FEBBA}" type="pres">
      <dgm:prSet presAssocID="{EF37B71D-62E5-444F-8C0F-E15E7FBD4C18}" presName="linear" presStyleCnt="0">
        <dgm:presLayoutVars>
          <dgm:animLvl val="lvl"/>
          <dgm:resizeHandles val="exact"/>
        </dgm:presLayoutVars>
      </dgm:prSet>
      <dgm:spPr/>
    </dgm:pt>
    <dgm:pt modelId="{6062206F-6799-496D-806C-C92651D72340}" type="pres">
      <dgm:prSet presAssocID="{2491DBD7-AB55-46FA-92C9-0FA185B82F60}" presName="parentText" presStyleLbl="node1" presStyleIdx="0" presStyleCnt="2">
        <dgm:presLayoutVars>
          <dgm:chMax val="0"/>
          <dgm:bulletEnabled val="1"/>
        </dgm:presLayoutVars>
      </dgm:prSet>
      <dgm:spPr/>
    </dgm:pt>
    <dgm:pt modelId="{29D99BB3-51C7-41B9-9CB5-7538C56B1BBB}" type="pres">
      <dgm:prSet presAssocID="{740BD10C-FB21-47CF-83C3-F0F8425D5C88}" presName="spacer" presStyleCnt="0"/>
      <dgm:spPr/>
    </dgm:pt>
    <dgm:pt modelId="{F75CF544-2D94-4729-801E-736A08EB0CBA}" type="pres">
      <dgm:prSet presAssocID="{87C4D530-5594-4246-B833-6958F3A12ABB}" presName="parentText" presStyleLbl="node1" presStyleIdx="1" presStyleCnt="2">
        <dgm:presLayoutVars>
          <dgm:chMax val="0"/>
          <dgm:bulletEnabled val="1"/>
        </dgm:presLayoutVars>
      </dgm:prSet>
      <dgm:spPr/>
    </dgm:pt>
  </dgm:ptLst>
  <dgm:cxnLst>
    <dgm:cxn modelId="{BE774549-B554-44E6-B211-1FAB253E72EF}" type="presOf" srcId="{EF37B71D-62E5-444F-8C0F-E15E7FBD4C18}" destId="{8A172828-13DA-4535-B6AE-1201931FEBBA}" srcOrd="0" destOrd="0" presId="urn:microsoft.com/office/officeart/2005/8/layout/vList2"/>
    <dgm:cxn modelId="{DAC2C99C-339B-4306-B13B-3BAB00C297D6}" type="presOf" srcId="{2491DBD7-AB55-46FA-92C9-0FA185B82F60}" destId="{6062206F-6799-496D-806C-C92651D72340}" srcOrd="0" destOrd="0" presId="urn:microsoft.com/office/officeart/2005/8/layout/vList2"/>
    <dgm:cxn modelId="{BBA4389E-5CCC-4234-A034-4C02F3FB1774}" srcId="{EF37B71D-62E5-444F-8C0F-E15E7FBD4C18}" destId="{2491DBD7-AB55-46FA-92C9-0FA185B82F60}" srcOrd="0" destOrd="0" parTransId="{D7B8BBD9-0A12-4318-B483-EFCFD83805F8}" sibTransId="{740BD10C-FB21-47CF-83C3-F0F8425D5C88}"/>
    <dgm:cxn modelId="{D349E3D4-21DC-4C61-AE36-B16E1F9EF881}" type="presOf" srcId="{87C4D530-5594-4246-B833-6958F3A12ABB}" destId="{F75CF544-2D94-4729-801E-736A08EB0CBA}" srcOrd="0" destOrd="0" presId="urn:microsoft.com/office/officeart/2005/8/layout/vList2"/>
    <dgm:cxn modelId="{3B4DFAFC-730F-4415-BD40-BC17FAFB4C0A}" srcId="{EF37B71D-62E5-444F-8C0F-E15E7FBD4C18}" destId="{87C4D530-5594-4246-B833-6958F3A12ABB}" srcOrd="1" destOrd="0" parTransId="{F9E4AA21-AEC7-4C9B-8926-CBEAC3ADE89C}" sibTransId="{ECACB8F0-C9D6-4101-BA66-D3E90D1FF494}"/>
    <dgm:cxn modelId="{D9641DDE-F323-4135-9301-FBFBFD78A58C}" type="presParOf" srcId="{8A172828-13DA-4535-B6AE-1201931FEBBA}" destId="{6062206F-6799-496D-806C-C92651D72340}" srcOrd="0" destOrd="0" presId="urn:microsoft.com/office/officeart/2005/8/layout/vList2"/>
    <dgm:cxn modelId="{5EAF9A95-E364-4016-85A3-2DBD21833C45}" type="presParOf" srcId="{8A172828-13DA-4535-B6AE-1201931FEBBA}" destId="{29D99BB3-51C7-41B9-9CB5-7538C56B1BBB}" srcOrd="1" destOrd="0" presId="urn:microsoft.com/office/officeart/2005/8/layout/vList2"/>
    <dgm:cxn modelId="{30382D60-36B3-4FF8-97C6-B309D3D1BD78}" type="presParOf" srcId="{8A172828-13DA-4535-B6AE-1201931FEBBA}" destId="{F75CF544-2D94-4729-801E-736A08EB0CB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24E841-C1DB-4C59-9EA2-660FAACE03C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9831D1E6-633D-464D-8BD3-9761DF226DE4}">
      <dgm:prSet/>
      <dgm:spPr/>
      <dgm:t>
        <a:bodyPr/>
        <a:lstStyle/>
        <a:p>
          <a:r>
            <a:rPr lang="en-ID"/>
            <a:t>Laporan keuangan digunakan untuk memberikan jaminan kepada pengguna laporan keuangan dan pihak otoritas penguasa bahwa pengelolaan sumber daya telah dilakukan sesuai dengan ketentuan hukum dan peraturan lain yang telah ditetapkan.</a:t>
          </a:r>
        </a:p>
      </dgm:t>
    </dgm:pt>
    <dgm:pt modelId="{D8F88CFB-C8E8-455A-9595-BBBE74118306}" type="parTrans" cxnId="{6A5E7231-B48D-4FF2-A113-9D2A5A548244}">
      <dgm:prSet/>
      <dgm:spPr/>
      <dgm:t>
        <a:bodyPr/>
        <a:lstStyle/>
        <a:p>
          <a:endParaRPr lang="en-ID"/>
        </a:p>
      </dgm:t>
    </dgm:pt>
    <dgm:pt modelId="{D130613D-C76F-40AB-8AC5-C05403BFA4CB}" type="sibTrans" cxnId="{6A5E7231-B48D-4FF2-A113-9D2A5A548244}">
      <dgm:prSet/>
      <dgm:spPr/>
      <dgm:t>
        <a:bodyPr/>
        <a:lstStyle/>
        <a:p>
          <a:endParaRPr lang="en-ID"/>
        </a:p>
      </dgm:t>
    </dgm:pt>
    <dgm:pt modelId="{BA6D13EC-A258-4B0F-9A72-5A3F712B5365}" type="pres">
      <dgm:prSet presAssocID="{3E24E841-C1DB-4C59-9EA2-660FAACE03C3}" presName="vert0" presStyleCnt="0">
        <dgm:presLayoutVars>
          <dgm:dir/>
          <dgm:animOne val="branch"/>
          <dgm:animLvl val="lvl"/>
        </dgm:presLayoutVars>
      </dgm:prSet>
      <dgm:spPr/>
    </dgm:pt>
    <dgm:pt modelId="{3FA1C41D-C13A-490E-AF6C-65B11ECC7675}" type="pres">
      <dgm:prSet presAssocID="{9831D1E6-633D-464D-8BD3-9761DF226DE4}" presName="thickLine" presStyleLbl="alignNode1" presStyleIdx="0" presStyleCnt="1"/>
      <dgm:spPr/>
    </dgm:pt>
    <dgm:pt modelId="{14AF4F22-650D-4C1A-B850-1C30E8403E96}" type="pres">
      <dgm:prSet presAssocID="{9831D1E6-633D-464D-8BD3-9761DF226DE4}" presName="horz1" presStyleCnt="0"/>
      <dgm:spPr/>
    </dgm:pt>
    <dgm:pt modelId="{C3A47899-9BF4-4CC4-8DD2-A1CA89035223}" type="pres">
      <dgm:prSet presAssocID="{9831D1E6-633D-464D-8BD3-9761DF226DE4}" presName="tx1" presStyleLbl="revTx" presStyleIdx="0" presStyleCnt="1"/>
      <dgm:spPr/>
    </dgm:pt>
    <dgm:pt modelId="{C11D1E33-BEF3-4C00-99C7-EED2F627AED9}" type="pres">
      <dgm:prSet presAssocID="{9831D1E6-633D-464D-8BD3-9761DF226DE4}" presName="vert1" presStyleCnt="0"/>
      <dgm:spPr/>
    </dgm:pt>
  </dgm:ptLst>
  <dgm:cxnLst>
    <dgm:cxn modelId="{B539DF1D-E133-40E9-934A-E97193133566}" type="presOf" srcId="{3E24E841-C1DB-4C59-9EA2-660FAACE03C3}" destId="{BA6D13EC-A258-4B0F-9A72-5A3F712B5365}" srcOrd="0" destOrd="0" presId="urn:microsoft.com/office/officeart/2008/layout/LinedList"/>
    <dgm:cxn modelId="{6A5E7231-B48D-4FF2-A113-9D2A5A548244}" srcId="{3E24E841-C1DB-4C59-9EA2-660FAACE03C3}" destId="{9831D1E6-633D-464D-8BD3-9761DF226DE4}" srcOrd="0" destOrd="0" parTransId="{D8F88CFB-C8E8-455A-9595-BBBE74118306}" sibTransId="{D130613D-C76F-40AB-8AC5-C05403BFA4CB}"/>
    <dgm:cxn modelId="{ACEAA89B-452D-4F53-B003-6EC3D3CEC7AB}" type="presOf" srcId="{9831D1E6-633D-464D-8BD3-9761DF226DE4}" destId="{C3A47899-9BF4-4CC4-8DD2-A1CA89035223}" srcOrd="0" destOrd="0" presId="urn:microsoft.com/office/officeart/2008/layout/LinedList"/>
    <dgm:cxn modelId="{BB8F8F8C-75CF-493B-A9FA-E4B98226461D}" type="presParOf" srcId="{BA6D13EC-A258-4B0F-9A72-5A3F712B5365}" destId="{3FA1C41D-C13A-490E-AF6C-65B11ECC7675}" srcOrd="0" destOrd="0" presId="urn:microsoft.com/office/officeart/2008/layout/LinedList"/>
    <dgm:cxn modelId="{94669A16-B3B8-4D1C-AFA0-74D2EDE366C0}" type="presParOf" srcId="{BA6D13EC-A258-4B0F-9A72-5A3F712B5365}" destId="{14AF4F22-650D-4C1A-B850-1C30E8403E96}" srcOrd="1" destOrd="0" presId="urn:microsoft.com/office/officeart/2008/layout/LinedList"/>
    <dgm:cxn modelId="{A709ACE3-79C0-4966-A079-AF73FA527527}" type="presParOf" srcId="{14AF4F22-650D-4C1A-B850-1C30E8403E96}" destId="{C3A47899-9BF4-4CC4-8DD2-A1CA89035223}" srcOrd="0" destOrd="0" presId="urn:microsoft.com/office/officeart/2008/layout/LinedList"/>
    <dgm:cxn modelId="{5186DAFC-89FF-4CF8-A442-99BC0EF5E153}" type="presParOf" srcId="{14AF4F22-650D-4C1A-B850-1C30E8403E96}" destId="{C11D1E33-BEF3-4C00-99C7-EED2F627AED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2DEEE4-FD53-4299-A506-35BAA01EE22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D"/>
        </a:p>
      </dgm:t>
    </dgm:pt>
    <dgm:pt modelId="{293B1F21-AA92-42DE-9BD5-83A884D699C1}">
      <dgm:prSet/>
      <dgm:spPr/>
      <dgm:t>
        <a:bodyPr/>
        <a:lstStyle/>
        <a:p>
          <a:r>
            <a:rPr lang="en-ID" dirty="0" err="1"/>
            <a:t>Laporan</a:t>
          </a:r>
          <a:r>
            <a:rPr lang="en-ID" dirty="0"/>
            <a:t> </a:t>
          </a:r>
          <a:r>
            <a:rPr lang="en-ID" dirty="0" err="1"/>
            <a:t>keuangan</a:t>
          </a:r>
          <a:r>
            <a:rPr lang="en-ID" dirty="0"/>
            <a:t> </a:t>
          </a:r>
          <a:r>
            <a:rPr lang="en-ID" dirty="0" err="1"/>
            <a:t>digunakan</a:t>
          </a:r>
          <a:r>
            <a:rPr lang="en-ID" dirty="0"/>
            <a:t> </a:t>
          </a:r>
          <a:r>
            <a:rPr lang="en-ID" dirty="0" err="1"/>
            <a:t>sebagai</a:t>
          </a:r>
          <a:r>
            <a:rPr lang="en-ID" dirty="0"/>
            <a:t> </a:t>
          </a:r>
          <a:r>
            <a:rPr lang="en-ID" dirty="0" err="1"/>
            <a:t>bentuk</a:t>
          </a:r>
          <a:r>
            <a:rPr lang="en-ID" dirty="0"/>
            <a:t> </a:t>
          </a:r>
          <a:r>
            <a:rPr lang="en-ID" dirty="0" err="1"/>
            <a:t>pertanggungjawaban</a:t>
          </a:r>
          <a:r>
            <a:rPr lang="en-ID" dirty="0"/>
            <a:t> </a:t>
          </a:r>
          <a:r>
            <a:rPr lang="en-ID" dirty="0" err="1"/>
            <a:t>kepada</a:t>
          </a:r>
          <a:r>
            <a:rPr lang="en-ID" dirty="0"/>
            <a:t> </a:t>
          </a:r>
          <a:r>
            <a:rPr lang="en-ID" dirty="0" err="1"/>
            <a:t>publik</a:t>
          </a:r>
          <a:r>
            <a:rPr lang="en-ID" dirty="0"/>
            <a:t>, </a:t>
          </a:r>
          <a:r>
            <a:rPr lang="en-ID" dirty="0" err="1"/>
            <a:t>untuk</a:t>
          </a:r>
          <a:r>
            <a:rPr lang="en-ID" dirty="0"/>
            <a:t> </a:t>
          </a:r>
          <a:r>
            <a:rPr lang="en-ID" dirty="0" err="1"/>
            <a:t>memonitor</a:t>
          </a:r>
          <a:r>
            <a:rPr lang="en-ID" dirty="0"/>
            <a:t> </a:t>
          </a:r>
          <a:r>
            <a:rPr lang="en-ID" dirty="0" err="1"/>
            <a:t>kinerja</a:t>
          </a:r>
          <a:r>
            <a:rPr lang="en-ID" dirty="0"/>
            <a:t> dan </a:t>
          </a:r>
          <a:r>
            <a:rPr lang="en-ID" dirty="0" err="1"/>
            <a:t>mengevaluasi</a:t>
          </a:r>
          <a:r>
            <a:rPr lang="en-ID" dirty="0"/>
            <a:t> </a:t>
          </a:r>
          <a:r>
            <a:rPr lang="en-ID" dirty="0" err="1"/>
            <a:t>manajemen</a:t>
          </a:r>
          <a:r>
            <a:rPr lang="en-ID" dirty="0"/>
            <a:t>, </a:t>
          </a:r>
          <a:r>
            <a:rPr lang="en-ID" dirty="0" err="1"/>
            <a:t>memberikan</a:t>
          </a:r>
          <a:r>
            <a:rPr lang="en-ID" dirty="0"/>
            <a:t> </a:t>
          </a:r>
          <a:r>
            <a:rPr lang="en-ID" dirty="0" err="1"/>
            <a:t>dasar</a:t>
          </a:r>
          <a:r>
            <a:rPr lang="en-ID" dirty="0"/>
            <a:t> </a:t>
          </a:r>
          <a:r>
            <a:rPr lang="en-ID" dirty="0" err="1"/>
            <a:t>untuk</a:t>
          </a:r>
          <a:r>
            <a:rPr lang="en-ID" dirty="0"/>
            <a:t> </a:t>
          </a:r>
          <a:r>
            <a:rPr lang="en-ID" dirty="0" err="1"/>
            <a:t>mengamati</a:t>
          </a:r>
          <a:r>
            <a:rPr lang="en-ID" dirty="0"/>
            <a:t> trend </a:t>
          </a:r>
          <a:r>
            <a:rPr lang="en-ID" dirty="0" err="1"/>
            <a:t>antar</a:t>
          </a:r>
          <a:r>
            <a:rPr lang="en-ID" dirty="0"/>
            <a:t> </a:t>
          </a:r>
          <a:r>
            <a:rPr lang="en-ID" dirty="0" err="1"/>
            <a:t>kurun</a:t>
          </a:r>
          <a:r>
            <a:rPr lang="en-ID" dirty="0"/>
            <a:t> </a:t>
          </a:r>
          <a:r>
            <a:rPr lang="en-ID" dirty="0" err="1"/>
            <a:t>waktu</a:t>
          </a:r>
          <a:r>
            <a:rPr lang="en-ID" dirty="0"/>
            <a:t>, </a:t>
          </a:r>
          <a:r>
            <a:rPr lang="en-ID" dirty="0" err="1"/>
            <a:t>pencapaian</a:t>
          </a:r>
          <a:r>
            <a:rPr lang="en-ID" dirty="0"/>
            <a:t> </a:t>
          </a:r>
          <a:r>
            <a:rPr lang="en-ID" dirty="0" err="1"/>
            <a:t>atas</a:t>
          </a:r>
          <a:r>
            <a:rPr lang="en-ID" dirty="0"/>
            <a:t> </a:t>
          </a:r>
          <a:r>
            <a:rPr lang="en-ID" dirty="0" err="1"/>
            <a:t>tujuan</a:t>
          </a:r>
          <a:r>
            <a:rPr lang="en-ID" dirty="0"/>
            <a:t> yang </a:t>
          </a:r>
          <a:r>
            <a:rPr lang="en-ID" dirty="0" err="1"/>
            <a:t>telah</a:t>
          </a:r>
          <a:r>
            <a:rPr lang="en-ID" dirty="0"/>
            <a:t> </a:t>
          </a:r>
          <a:r>
            <a:rPr lang="en-ID" dirty="0" err="1"/>
            <a:t>ditetapkan</a:t>
          </a:r>
          <a:r>
            <a:rPr lang="en-ID" dirty="0"/>
            <a:t>, dan </a:t>
          </a:r>
          <a:r>
            <a:rPr lang="en-ID" dirty="0" err="1"/>
            <a:t>membandingkannya</a:t>
          </a:r>
          <a:r>
            <a:rPr lang="en-ID" dirty="0"/>
            <a:t> </a:t>
          </a:r>
          <a:r>
            <a:rPr lang="en-ID" dirty="0" err="1"/>
            <a:t>dengan</a:t>
          </a:r>
          <a:r>
            <a:rPr lang="en-ID" dirty="0"/>
            <a:t> </a:t>
          </a:r>
          <a:r>
            <a:rPr lang="en-ID" dirty="0" err="1"/>
            <a:t>kinerja</a:t>
          </a:r>
          <a:r>
            <a:rPr lang="en-ID" dirty="0"/>
            <a:t> </a:t>
          </a:r>
          <a:r>
            <a:rPr lang="en-ID" dirty="0" err="1"/>
            <a:t>organisasi</a:t>
          </a:r>
          <a:r>
            <a:rPr lang="en-ID" dirty="0"/>
            <a:t> lain yang </a:t>
          </a:r>
          <a:r>
            <a:rPr lang="en-ID" dirty="0" err="1"/>
            <a:t>sejenis</a:t>
          </a:r>
          <a:r>
            <a:rPr lang="en-ID" dirty="0"/>
            <a:t> </a:t>
          </a:r>
          <a:r>
            <a:rPr lang="en-ID" dirty="0" err="1"/>
            <a:t>jika</a:t>
          </a:r>
          <a:r>
            <a:rPr lang="en-ID" dirty="0"/>
            <a:t> </a:t>
          </a:r>
          <a:r>
            <a:rPr lang="en-ID" dirty="0" err="1"/>
            <a:t>ada</a:t>
          </a:r>
          <a:r>
            <a:rPr lang="en-ID" dirty="0"/>
            <a:t>, </a:t>
          </a:r>
          <a:r>
            <a:rPr lang="en-ID" dirty="0" err="1"/>
            <a:t>serta</a:t>
          </a:r>
          <a:r>
            <a:rPr lang="en-ID" dirty="0"/>
            <a:t> </a:t>
          </a:r>
          <a:r>
            <a:rPr lang="en-ID" dirty="0" err="1"/>
            <a:t>memungkinkan</a:t>
          </a:r>
          <a:r>
            <a:rPr lang="en-ID" dirty="0"/>
            <a:t> </a:t>
          </a:r>
          <a:r>
            <a:rPr lang="en-ID" dirty="0" err="1"/>
            <a:t>pihak</a:t>
          </a:r>
          <a:r>
            <a:rPr lang="en-ID" dirty="0"/>
            <a:t> </a:t>
          </a:r>
          <a:r>
            <a:rPr lang="en-ID" dirty="0" err="1"/>
            <a:t>luar</a:t>
          </a:r>
          <a:r>
            <a:rPr lang="en-ID" dirty="0"/>
            <a:t> </a:t>
          </a:r>
          <a:r>
            <a:rPr lang="en-ID" dirty="0" err="1"/>
            <a:t>untuk</a:t>
          </a:r>
          <a:r>
            <a:rPr lang="en-ID" dirty="0"/>
            <a:t> </a:t>
          </a:r>
          <a:r>
            <a:rPr lang="en-ID" dirty="0" err="1"/>
            <a:t>memperoleh</a:t>
          </a:r>
          <a:r>
            <a:rPr lang="en-ID" dirty="0"/>
            <a:t> </a:t>
          </a:r>
          <a:r>
            <a:rPr lang="en-ID" dirty="0" err="1"/>
            <a:t>informasi</a:t>
          </a:r>
          <a:r>
            <a:rPr lang="en-ID" dirty="0"/>
            <a:t> </a:t>
          </a:r>
          <a:r>
            <a:rPr lang="en-ID" dirty="0" err="1"/>
            <a:t>biaya</a:t>
          </a:r>
          <a:r>
            <a:rPr lang="en-ID" dirty="0"/>
            <a:t> </a:t>
          </a:r>
          <a:r>
            <a:rPr lang="en-ID" dirty="0" err="1"/>
            <a:t>atas</a:t>
          </a:r>
          <a:r>
            <a:rPr lang="en-ID" dirty="0"/>
            <a:t> </a:t>
          </a:r>
          <a:r>
            <a:rPr lang="en-ID" dirty="0" err="1"/>
            <a:t>barang</a:t>
          </a:r>
          <a:r>
            <a:rPr lang="en-ID" dirty="0"/>
            <a:t> dan </a:t>
          </a:r>
          <a:r>
            <a:rPr lang="en-ID" dirty="0" err="1"/>
            <a:t>jasa</a:t>
          </a:r>
          <a:r>
            <a:rPr lang="en-ID" dirty="0"/>
            <a:t> yang </a:t>
          </a:r>
          <a:r>
            <a:rPr lang="en-ID" dirty="0" err="1"/>
            <a:t>diterima</a:t>
          </a:r>
          <a:r>
            <a:rPr lang="en-ID" dirty="0"/>
            <a:t> dan </a:t>
          </a:r>
          <a:r>
            <a:rPr lang="en-ID" dirty="0" err="1"/>
            <a:t>untuk</a:t>
          </a:r>
          <a:r>
            <a:rPr lang="en-ID" dirty="0"/>
            <a:t> </a:t>
          </a:r>
          <a:r>
            <a:rPr lang="en-ID" dirty="0" err="1"/>
            <a:t>menilai</a:t>
          </a:r>
          <a:r>
            <a:rPr lang="en-ID" dirty="0"/>
            <a:t> </a:t>
          </a:r>
          <a:r>
            <a:rPr lang="en-ID" dirty="0" err="1"/>
            <a:t>efisiensi</a:t>
          </a:r>
          <a:r>
            <a:rPr lang="en-ID" dirty="0"/>
            <a:t> dan </a:t>
          </a:r>
          <a:r>
            <a:rPr lang="en-ID" dirty="0" err="1"/>
            <a:t>efektivitas</a:t>
          </a:r>
          <a:r>
            <a:rPr lang="en-ID" dirty="0"/>
            <a:t> </a:t>
          </a:r>
          <a:r>
            <a:rPr lang="en-ID" dirty="0" err="1"/>
            <a:t>penggunaan</a:t>
          </a:r>
          <a:r>
            <a:rPr lang="en-ID" dirty="0"/>
            <a:t> </a:t>
          </a:r>
          <a:r>
            <a:rPr lang="en-ID" dirty="0" err="1"/>
            <a:t>sumber</a:t>
          </a:r>
          <a:r>
            <a:rPr lang="en-ID" dirty="0"/>
            <a:t> </a:t>
          </a:r>
          <a:r>
            <a:rPr lang="en-ID" dirty="0" err="1"/>
            <a:t>daya</a:t>
          </a:r>
          <a:r>
            <a:rPr lang="en-ID" dirty="0"/>
            <a:t> </a:t>
          </a:r>
          <a:r>
            <a:rPr lang="en-ID" dirty="0" err="1"/>
            <a:t>organisasi</a:t>
          </a:r>
          <a:r>
            <a:rPr lang="en-ID" dirty="0"/>
            <a:t>.</a:t>
          </a:r>
        </a:p>
      </dgm:t>
    </dgm:pt>
    <dgm:pt modelId="{6DB66CB2-5D26-4CC7-86DA-986C0C70B6A7}" type="parTrans" cxnId="{98950368-CA17-4229-B909-AC14D527CC0C}">
      <dgm:prSet/>
      <dgm:spPr/>
      <dgm:t>
        <a:bodyPr/>
        <a:lstStyle/>
        <a:p>
          <a:endParaRPr lang="en-ID"/>
        </a:p>
      </dgm:t>
    </dgm:pt>
    <dgm:pt modelId="{40BE3AF3-9004-4FEA-B6FB-EEC9C4DC4F2C}" type="sibTrans" cxnId="{98950368-CA17-4229-B909-AC14D527CC0C}">
      <dgm:prSet/>
      <dgm:spPr/>
      <dgm:t>
        <a:bodyPr/>
        <a:lstStyle/>
        <a:p>
          <a:endParaRPr lang="en-ID"/>
        </a:p>
      </dgm:t>
    </dgm:pt>
    <dgm:pt modelId="{983029F5-98F4-4930-BC1A-1A8783DE8C67}" type="pres">
      <dgm:prSet presAssocID="{CA2DEEE4-FD53-4299-A506-35BAA01EE22E}" presName="vert0" presStyleCnt="0">
        <dgm:presLayoutVars>
          <dgm:dir/>
          <dgm:animOne val="branch"/>
          <dgm:animLvl val="lvl"/>
        </dgm:presLayoutVars>
      </dgm:prSet>
      <dgm:spPr/>
    </dgm:pt>
    <dgm:pt modelId="{B15D3E3E-83E9-4190-9AB9-C15459C0C317}" type="pres">
      <dgm:prSet presAssocID="{293B1F21-AA92-42DE-9BD5-83A884D699C1}" presName="thickLine" presStyleLbl="alignNode1" presStyleIdx="0" presStyleCnt="1"/>
      <dgm:spPr/>
    </dgm:pt>
    <dgm:pt modelId="{1673F1C0-481E-49E7-95A6-4A8F71257502}" type="pres">
      <dgm:prSet presAssocID="{293B1F21-AA92-42DE-9BD5-83A884D699C1}" presName="horz1" presStyleCnt="0"/>
      <dgm:spPr/>
    </dgm:pt>
    <dgm:pt modelId="{E3F01D7B-A621-4544-95A4-0D0F2A40CB9E}" type="pres">
      <dgm:prSet presAssocID="{293B1F21-AA92-42DE-9BD5-83A884D699C1}" presName="tx1" presStyleLbl="revTx" presStyleIdx="0" presStyleCnt="1"/>
      <dgm:spPr/>
    </dgm:pt>
    <dgm:pt modelId="{7F463D29-E50D-4EF4-A2D6-009064FD5027}" type="pres">
      <dgm:prSet presAssocID="{293B1F21-AA92-42DE-9BD5-83A884D699C1}" presName="vert1" presStyleCnt="0"/>
      <dgm:spPr/>
    </dgm:pt>
  </dgm:ptLst>
  <dgm:cxnLst>
    <dgm:cxn modelId="{ADF59212-EBF1-4F8D-80D4-D22C86DDC8F0}" type="presOf" srcId="{CA2DEEE4-FD53-4299-A506-35BAA01EE22E}" destId="{983029F5-98F4-4930-BC1A-1A8783DE8C67}" srcOrd="0" destOrd="0" presId="urn:microsoft.com/office/officeart/2008/layout/LinedList"/>
    <dgm:cxn modelId="{98950368-CA17-4229-B909-AC14D527CC0C}" srcId="{CA2DEEE4-FD53-4299-A506-35BAA01EE22E}" destId="{293B1F21-AA92-42DE-9BD5-83A884D699C1}" srcOrd="0" destOrd="0" parTransId="{6DB66CB2-5D26-4CC7-86DA-986C0C70B6A7}" sibTransId="{40BE3AF3-9004-4FEA-B6FB-EEC9C4DC4F2C}"/>
    <dgm:cxn modelId="{3F382E88-C6EA-437C-8FE2-563FAEE515A1}" type="presOf" srcId="{293B1F21-AA92-42DE-9BD5-83A884D699C1}" destId="{E3F01D7B-A621-4544-95A4-0D0F2A40CB9E}" srcOrd="0" destOrd="0" presId="urn:microsoft.com/office/officeart/2008/layout/LinedList"/>
    <dgm:cxn modelId="{DDFC0C65-A561-431F-8B40-464AF15D294C}" type="presParOf" srcId="{983029F5-98F4-4930-BC1A-1A8783DE8C67}" destId="{B15D3E3E-83E9-4190-9AB9-C15459C0C317}" srcOrd="0" destOrd="0" presId="urn:microsoft.com/office/officeart/2008/layout/LinedList"/>
    <dgm:cxn modelId="{0DAD230F-A78C-45B2-969B-BE04A98DAF6D}" type="presParOf" srcId="{983029F5-98F4-4930-BC1A-1A8783DE8C67}" destId="{1673F1C0-481E-49E7-95A6-4A8F71257502}" srcOrd="1" destOrd="0" presId="urn:microsoft.com/office/officeart/2008/layout/LinedList"/>
    <dgm:cxn modelId="{4590D281-6068-4765-86CC-9A662212F99D}" type="presParOf" srcId="{1673F1C0-481E-49E7-95A6-4A8F71257502}" destId="{E3F01D7B-A621-4544-95A4-0D0F2A40CB9E}" srcOrd="0" destOrd="0" presId="urn:microsoft.com/office/officeart/2008/layout/LinedList"/>
    <dgm:cxn modelId="{8D85DA33-5407-4AA5-99C3-5FAC86CC887C}" type="presParOf" srcId="{1673F1C0-481E-49E7-95A6-4A8F71257502}" destId="{7F463D29-E50D-4EF4-A2D6-009064FD502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92FABAF-EF79-4A79-97CF-98CF0283261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EF150E25-BDAB-4E6B-B94B-F072CEAE9B07}">
      <dgm:prSet/>
      <dgm:spPr/>
      <dgm:t>
        <a:bodyPr/>
        <a:lstStyle/>
        <a:p>
          <a:r>
            <a:rPr lang="en-ID"/>
            <a:t>Laporan keuangan berfungsi untuk memberikan dasar perencanaan kebijakan dan aktivitas dimasa yang akan datang dan untuk memberikan informasi pendukung mengenai otorisasi penggunaan dana.</a:t>
          </a:r>
        </a:p>
      </dgm:t>
    </dgm:pt>
    <dgm:pt modelId="{2EA15565-F2C3-44B9-8DAB-D4D2C80F72BF}" type="parTrans" cxnId="{1A71F1D9-9538-4BE8-A10C-30C47AE635EC}">
      <dgm:prSet/>
      <dgm:spPr/>
      <dgm:t>
        <a:bodyPr/>
        <a:lstStyle/>
        <a:p>
          <a:endParaRPr lang="en-ID"/>
        </a:p>
      </dgm:t>
    </dgm:pt>
    <dgm:pt modelId="{16D02F49-5E3F-4E80-BCBC-9DE31907C5C2}" type="sibTrans" cxnId="{1A71F1D9-9538-4BE8-A10C-30C47AE635EC}">
      <dgm:prSet/>
      <dgm:spPr/>
      <dgm:t>
        <a:bodyPr/>
        <a:lstStyle/>
        <a:p>
          <a:endParaRPr lang="en-ID"/>
        </a:p>
      </dgm:t>
    </dgm:pt>
    <dgm:pt modelId="{B61F1560-23CF-4C73-BA7D-BEE304651170}" type="pres">
      <dgm:prSet presAssocID="{F92FABAF-EF79-4A79-97CF-98CF0283261F}" presName="vert0" presStyleCnt="0">
        <dgm:presLayoutVars>
          <dgm:dir/>
          <dgm:animOne val="branch"/>
          <dgm:animLvl val="lvl"/>
        </dgm:presLayoutVars>
      </dgm:prSet>
      <dgm:spPr/>
    </dgm:pt>
    <dgm:pt modelId="{3AA26CF1-5630-4386-890F-8921CF95C8EF}" type="pres">
      <dgm:prSet presAssocID="{EF150E25-BDAB-4E6B-B94B-F072CEAE9B07}" presName="thickLine" presStyleLbl="alignNode1" presStyleIdx="0" presStyleCnt="1"/>
      <dgm:spPr/>
    </dgm:pt>
    <dgm:pt modelId="{13610968-4715-49FF-AFD9-B9BCD80F0CDF}" type="pres">
      <dgm:prSet presAssocID="{EF150E25-BDAB-4E6B-B94B-F072CEAE9B07}" presName="horz1" presStyleCnt="0"/>
      <dgm:spPr/>
    </dgm:pt>
    <dgm:pt modelId="{6311F373-6A17-4EF6-B29F-729D47D46F0E}" type="pres">
      <dgm:prSet presAssocID="{EF150E25-BDAB-4E6B-B94B-F072CEAE9B07}" presName="tx1" presStyleLbl="revTx" presStyleIdx="0" presStyleCnt="1"/>
      <dgm:spPr/>
    </dgm:pt>
    <dgm:pt modelId="{9EF96CC4-00FD-4EAA-AA9E-2DB2EB72C7F9}" type="pres">
      <dgm:prSet presAssocID="{EF150E25-BDAB-4E6B-B94B-F072CEAE9B07}" presName="vert1" presStyleCnt="0"/>
      <dgm:spPr/>
    </dgm:pt>
  </dgm:ptLst>
  <dgm:cxnLst>
    <dgm:cxn modelId="{2C10CAC4-C3D7-4CAD-BC83-76E0E6D6769D}" type="presOf" srcId="{F92FABAF-EF79-4A79-97CF-98CF0283261F}" destId="{B61F1560-23CF-4C73-BA7D-BEE304651170}" srcOrd="0" destOrd="0" presId="urn:microsoft.com/office/officeart/2008/layout/LinedList"/>
    <dgm:cxn modelId="{1A71F1D9-9538-4BE8-A10C-30C47AE635EC}" srcId="{F92FABAF-EF79-4A79-97CF-98CF0283261F}" destId="{EF150E25-BDAB-4E6B-B94B-F072CEAE9B07}" srcOrd="0" destOrd="0" parTransId="{2EA15565-F2C3-44B9-8DAB-D4D2C80F72BF}" sibTransId="{16D02F49-5E3F-4E80-BCBC-9DE31907C5C2}"/>
    <dgm:cxn modelId="{A9F2AFE9-E3E3-4564-87EB-920E6194B158}" type="presOf" srcId="{EF150E25-BDAB-4E6B-B94B-F072CEAE9B07}" destId="{6311F373-6A17-4EF6-B29F-729D47D46F0E}" srcOrd="0" destOrd="0" presId="urn:microsoft.com/office/officeart/2008/layout/LinedList"/>
    <dgm:cxn modelId="{8B7A0F03-3EA8-4063-84C4-419B17E41D5F}" type="presParOf" srcId="{B61F1560-23CF-4C73-BA7D-BEE304651170}" destId="{3AA26CF1-5630-4386-890F-8921CF95C8EF}" srcOrd="0" destOrd="0" presId="urn:microsoft.com/office/officeart/2008/layout/LinedList"/>
    <dgm:cxn modelId="{E643503D-3403-4E84-A99C-F64F23291431}" type="presParOf" srcId="{B61F1560-23CF-4C73-BA7D-BEE304651170}" destId="{13610968-4715-49FF-AFD9-B9BCD80F0CDF}" srcOrd="1" destOrd="0" presId="urn:microsoft.com/office/officeart/2008/layout/LinedList"/>
    <dgm:cxn modelId="{BD23FA7A-E931-4733-BB2C-3D801F11F898}" type="presParOf" srcId="{13610968-4715-49FF-AFD9-B9BCD80F0CDF}" destId="{6311F373-6A17-4EF6-B29F-729D47D46F0E}" srcOrd="0" destOrd="0" presId="urn:microsoft.com/office/officeart/2008/layout/LinedList"/>
    <dgm:cxn modelId="{D0B9536D-1131-4BC3-96DF-D8711090D426}" type="presParOf" srcId="{13610968-4715-49FF-AFD9-B9BCD80F0CDF}" destId="{9EF96CC4-00FD-4EAA-AA9E-2DB2EB72C7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A6330C7-8373-4181-8207-704EC1D36BE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D"/>
        </a:p>
      </dgm:t>
    </dgm:pt>
    <dgm:pt modelId="{29ACB72C-744D-4CF7-924D-F3267466C854}">
      <dgm:prSet/>
      <dgm:spPr/>
      <dgm:t>
        <a:bodyPr/>
        <a:lstStyle/>
        <a:p>
          <a:r>
            <a:rPr lang="en-ID" dirty="0" err="1"/>
            <a:t>Laporan</a:t>
          </a:r>
          <a:r>
            <a:rPr lang="en-ID" dirty="0"/>
            <a:t> </a:t>
          </a:r>
          <a:r>
            <a:rPr lang="en-ID" dirty="0" err="1"/>
            <a:t>keuangan</a:t>
          </a:r>
          <a:r>
            <a:rPr lang="en-ID" dirty="0"/>
            <a:t> </a:t>
          </a:r>
          <a:r>
            <a:rPr lang="en-ID" dirty="0" err="1"/>
            <a:t>berfungsi</a:t>
          </a:r>
          <a:r>
            <a:rPr lang="en-ID" dirty="0"/>
            <a:t> </a:t>
          </a:r>
          <a:r>
            <a:rPr lang="en-ID" dirty="0" err="1"/>
            <a:t>untuk</a:t>
          </a:r>
          <a:r>
            <a:rPr lang="en-ID" dirty="0"/>
            <a:t> </a:t>
          </a:r>
          <a:r>
            <a:rPr lang="en-ID" dirty="0" err="1"/>
            <a:t>membantu</a:t>
          </a:r>
          <a:r>
            <a:rPr lang="en-ID" dirty="0"/>
            <a:t> </a:t>
          </a:r>
          <a:r>
            <a:rPr lang="en-ID" dirty="0" err="1"/>
            <a:t>pembaca</a:t>
          </a:r>
          <a:r>
            <a:rPr lang="en-ID" dirty="0"/>
            <a:t> </a:t>
          </a:r>
          <a:r>
            <a:rPr lang="en-ID" dirty="0" err="1"/>
            <a:t>dalam</a:t>
          </a:r>
          <a:r>
            <a:rPr lang="en-ID" dirty="0"/>
            <a:t> </a:t>
          </a:r>
          <a:r>
            <a:rPr lang="en-ID" dirty="0" err="1"/>
            <a:t>menetukan</a:t>
          </a:r>
          <a:r>
            <a:rPr lang="en-ID" dirty="0"/>
            <a:t> </a:t>
          </a:r>
          <a:r>
            <a:rPr lang="en-ID" dirty="0" err="1"/>
            <a:t>apakah</a:t>
          </a:r>
          <a:r>
            <a:rPr lang="en-ID" dirty="0"/>
            <a:t> </a:t>
          </a:r>
          <a:r>
            <a:rPr lang="en-ID" dirty="0" err="1"/>
            <a:t>suatu</a:t>
          </a:r>
          <a:r>
            <a:rPr lang="en-ID" dirty="0"/>
            <a:t> </a:t>
          </a:r>
          <a:r>
            <a:rPr lang="en-ID" dirty="0" err="1"/>
            <a:t>organisasi</a:t>
          </a:r>
          <a:r>
            <a:rPr lang="en-ID" dirty="0"/>
            <a:t> </a:t>
          </a:r>
          <a:r>
            <a:rPr lang="en-ID" dirty="0" err="1"/>
            <a:t>atau</a:t>
          </a:r>
          <a:r>
            <a:rPr lang="en-ID" dirty="0"/>
            <a:t> unit </a:t>
          </a:r>
          <a:r>
            <a:rPr lang="en-ID" dirty="0" err="1"/>
            <a:t>kerja</a:t>
          </a:r>
          <a:r>
            <a:rPr lang="en-ID" dirty="0"/>
            <a:t> </a:t>
          </a:r>
          <a:r>
            <a:rPr lang="en-ID" dirty="0" err="1"/>
            <a:t>dapat</a:t>
          </a:r>
          <a:r>
            <a:rPr lang="en-ID" dirty="0"/>
            <a:t> </a:t>
          </a:r>
          <a:r>
            <a:rPr lang="en-ID" dirty="0" err="1"/>
            <a:t>meneruskan</a:t>
          </a:r>
          <a:r>
            <a:rPr lang="en-ID" dirty="0"/>
            <a:t> </a:t>
          </a:r>
          <a:r>
            <a:rPr lang="en-ID" dirty="0" err="1"/>
            <a:t>menyediakan</a:t>
          </a:r>
          <a:r>
            <a:rPr lang="en-ID" dirty="0"/>
            <a:t> </a:t>
          </a:r>
          <a:r>
            <a:rPr lang="en-ID" dirty="0" err="1"/>
            <a:t>barang</a:t>
          </a:r>
          <a:r>
            <a:rPr lang="en-ID" dirty="0"/>
            <a:t> dan </a:t>
          </a:r>
          <a:r>
            <a:rPr lang="en-ID" dirty="0" err="1"/>
            <a:t>jasa</a:t>
          </a:r>
          <a:r>
            <a:rPr lang="en-ID" dirty="0"/>
            <a:t> (</a:t>
          </a:r>
          <a:r>
            <a:rPr lang="en-ID" dirty="0" err="1"/>
            <a:t>pelayanan</a:t>
          </a:r>
          <a:r>
            <a:rPr lang="en-ID" dirty="0"/>
            <a:t>) </a:t>
          </a:r>
          <a:r>
            <a:rPr lang="en-ID" dirty="0" err="1"/>
            <a:t>dimasa</a:t>
          </a:r>
          <a:r>
            <a:rPr lang="en-ID" dirty="0"/>
            <a:t> yang </a:t>
          </a:r>
          <a:r>
            <a:rPr lang="en-ID" dirty="0" err="1"/>
            <a:t>akan</a:t>
          </a:r>
          <a:r>
            <a:rPr lang="en-ID" dirty="0"/>
            <a:t> </a:t>
          </a:r>
          <a:r>
            <a:rPr lang="en-ID" dirty="0" err="1"/>
            <a:t>datang</a:t>
          </a:r>
          <a:r>
            <a:rPr lang="en-ID" dirty="0"/>
            <a:t>.</a:t>
          </a:r>
        </a:p>
      </dgm:t>
    </dgm:pt>
    <dgm:pt modelId="{19241F75-EFE1-428C-8ACE-D0FA2CB1E335}" type="parTrans" cxnId="{9CFBEAA0-62D2-4D32-AA2C-F71AA496AB5A}">
      <dgm:prSet/>
      <dgm:spPr/>
      <dgm:t>
        <a:bodyPr/>
        <a:lstStyle/>
        <a:p>
          <a:endParaRPr lang="en-ID"/>
        </a:p>
      </dgm:t>
    </dgm:pt>
    <dgm:pt modelId="{0947124C-A873-48AE-92A6-2A5D3A410CEC}" type="sibTrans" cxnId="{9CFBEAA0-62D2-4D32-AA2C-F71AA496AB5A}">
      <dgm:prSet/>
      <dgm:spPr/>
      <dgm:t>
        <a:bodyPr/>
        <a:lstStyle/>
        <a:p>
          <a:endParaRPr lang="en-ID"/>
        </a:p>
      </dgm:t>
    </dgm:pt>
    <dgm:pt modelId="{86467743-C8B8-4D7B-BB52-B920860A8A0B}" type="pres">
      <dgm:prSet presAssocID="{6A6330C7-8373-4181-8207-704EC1D36BE4}" presName="vert0" presStyleCnt="0">
        <dgm:presLayoutVars>
          <dgm:dir/>
          <dgm:animOne val="branch"/>
          <dgm:animLvl val="lvl"/>
        </dgm:presLayoutVars>
      </dgm:prSet>
      <dgm:spPr/>
    </dgm:pt>
    <dgm:pt modelId="{DED30D6E-26C1-4187-8DD7-D5F928B46B55}" type="pres">
      <dgm:prSet presAssocID="{29ACB72C-744D-4CF7-924D-F3267466C854}" presName="thickLine" presStyleLbl="alignNode1" presStyleIdx="0" presStyleCnt="1"/>
      <dgm:spPr/>
    </dgm:pt>
    <dgm:pt modelId="{1BD2DF57-7FDD-4B88-BC3C-F4E3A49D4A03}" type="pres">
      <dgm:prSet presAssocID="{29ACB72C-744D-4CF7-924D-F3267466C854}" presName="horz1" presStyleCnt="0"/>
      <dgm:spPr/>
    </dgm:pt>
    <dgm:pt modelId="{D74F45A6-63D8-43F6-A2C7-A3CE2B859D56}" type="pres">
      <dgm:prSet presAssocID="{29ACB72C-744D-4CF7-924D-F3267466C854}" presName="tx1" presStyleLbl="revTx" presStyleIdx="0" presStyleCnt="1"/>
      <dgm:spPr/>
    </dgm:pt>
    <dgm:pt modelId="{2BC5CB62-6572-4696-90BD-27A6CF87303B}" type="pres">
      <dgm:prSet presAssocID="{29ACB72C-744D-4CF7-924D-F3267466C854}" presName="vert1" presStyleCnt="0"/>
      <dgm:spPr/>
    </dgm:pt>
  </dgm:ptLst>
  <dgm:cxnLst>
    <dgm:cxn modelId="{818C3B6F-6011-4F70-A31E-03E86240B64E}" type="presOf" srcId="{6A6330C7-8373-4181-8207-704EC1D36BE4}" destId="{86467743-C8B8-4D7B-BB52-B920860A8A0B}" srcOrd="0" destOrd="0" presId="urn:microsoft.com/office/officeart/2008/layout/LinedList"/>
    <dgm:cxn modelId="{C3DC7875-DC71-4A30-B48F-DF6953EC0288}" type="presOf" srcId="{29ACB72C-744D-4CF7-924D-F3267466C854}" destId="{D74F45A6-63D8-43F6-A2C7-A3CE2B859D56}" srcOrd="0" destOrd="0" presId="urn:microsoft.com/office/officeart/2008/layout/LinedList"/>
    <dgm:cxn modelId="{9CFBEAA0-62D2-4D32-AA2C-F71AA496AB5A}" srcId="{6A6330C7-8373-4181-8207-704EC1D36BE4}" destId="{29ACB72C-744D-4CF7-924D-F3267466C854}" srcOrd="0" destOrd="0" parTransId="{19241F75-EFE1-428C-8ACE-D0FA2CB1E335}" sibTransId="{0947124C-A873-48AE-92A6-2A5D3A410CEC}"/>
    <dgm:cxn modelId="{A83F1C81-4238-4F67-8094-A876DE5C22BA}" type="presParOf" srcId="{86467743-C8B8-4D7B-BB52-B920860A8A0B}" destId="{DED30D6E-26C1-4187-8DD7-D5F928B46B55}" srcOrd="0" destOrd="0" presId="urn:microsoft.com/office/officeart/2008/layout/LinedList"/>
    <dgm:cxn modelId="{D795D2AC-85C5-4DBA-83BB-62871DC47B1C}" type="presParOf" srcId="{86467743-C8B8-4D7B-BB52-B920860A8A0B}" destId="{1BD2DF57-7FDD-4B88-BC3C-F4E3A49D4A03}" srcOrd="1" destOrd="0" presId="urn:microsoft.com/office/officeart/2008/layout/LinedList"/>
    <dgm:cxn modelId="{0EADF0C8-02F5-466C-947C-27A41F8C6D22}" type="presParOf" srcId="{1BD2DF57-7FDD-4B88-BC3C-F4E3A49D4A03}" destId="{D74F45A6-63D8-43F6-A2C7-A3CE2B859D56}" srcOrd="0" destOrd="0" presId="urn:microsoft.com/office/officeart/2008/layout/LinedList"/>
    <dgm:cxn modelId="{376658AE-125D-46D6-9F88-7D4E4A2EED37}" type="presParOf" srcId="{1BD2DF57-7FDD-4B88-BC3C-F4E3A49D4A03}" destId="{2BC5CB62-6572-4696-90BD-27A6CF87303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0895735-52B2-4E2F-8931-AA20A1D8D4F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C23AEE1F-F318-42ED-A0C6-855A202BFE4B}">
      <dgm:prSet/>
      <dgm:spPr/>
      <dgm:t>
        <a:bodyPr/>
        <a:lstStyle/>
        <a:p>
          <a:r>
            <a:rPr lang="en-ID"/>
            <a:t>Laporan keuangan berfungsi untuk memberikan kesempatan kepada organisasi, untuk mengemukakan pernyataan atas prestasi yang telah dicapai kepada pemilik yang dipengaruhi karyawan dan masyarakat serta sebagai alat komunikasi dengan publik dan pihak-pihak lain yang berkepentingan.</a:t>
          </a:r>
        </a:p>
      </dgm:t>
    </dgm:pt>
    <dgm:pt modelId="{3E9668C3-EACE-42CC-89B4-9B5E74CA053D}" type="parTrans" cxnId="{2C83C8C0-C6E3-4B9A-AF43-72B3CB29169B}">
      <dgm:prSet/>
      <dgm:spPr/>
      <dgm:t>
        <a:bodyPr/>
        <a:lstStyle/>
        <a:p>
          <a:endParaRPr lang="en-ID"/>
        </a:p>
      </dgm:t>
    </dgm:pt>
    <dgm:pt modelId="{6BE609AF-F06F-4A54-9294-0749697C0ADB}" type="sibTrans" cxnId="{2C83C8C0-C6E3-4B9A-AF43-72B3CB29169B}">
      <dgm:prSet/>
      <dgm:spPr/>
      <dgm:t>
        <a:bodyPr/>
        <a:lstStyle/>
        <a:p>
          <a:endParaRPr lang="en-ID"/>
        </a:p>
      </dgm:t>
    </dgm:pt>
    <dgm:pt modelId="{4A528C1A-73F8-4D9F-A92A-0FE8C2C4DD2D}" type="pres">
      <dgm:prSet presAssocID="{30895735-52B2-4E2F-8931-AA20A1D8D4F6}" presName="vert0" presStyleCnt="0">
        <dgm:presLayoutVars>
          <dgm:dir/>
          <dgm:animOne val="branch"/>
          <dgm:animLvl val="lvl"/>
        </dgm:presLayoutVars>
      </dgm:prSet>
      <dgm:spPr/>
    </dgm:pt>
    <dgm:pt modelId="{7F086344-BC6F-4DF4-9030-A3E5F06FC845}" type="pres">
      <dgm:prSet presAssocID="{C23AEE1F-F318-42ED-A0C6-855A202BFE4B}" presName="thickLine" presStyleLbl="alignNode1" presStyleIdx="0" presStyleCnt="1"/>
      <dgm:spPr/>
    </dgm:pt>
    <dgm:pt modelId="{E8F57D9D-3F48-4406-BB8D-0343C4AFBCF9}" type="pres">
      <dgm:prSet presAssocID="{C23AEE1F-F318-42ED-A0C6-855A202BFE4B}" presName="horz1" presStyleCnt="0"/>
      <dgm:spPr/>
    </dgm:pt>
    <dgm:pt modelId="{CA9E39F8-0DB4-4DDC-B623-CA2A62BD3C39}" type="pres">
      <dgm:prSet presAssocID="{C23AEE1F-F318-42ED-A0C6-855A202BFE4B}" presName="tx1" presStyleLbl="revTx" presStyleIdx="0" presStyleCnt="1"/>
      <dgm:spPr/>
    </dgm:pt>
    <dgm:pt modelId="{B32C4EDB-11B6-407E-8844-53968A702508}" type="pres">
      <dgm:prSet presAssocID="{C23AEE1F-F318-42ED-A0C6-855A202BFE4B}" presName="vert1" presStyleCnt="0"/>
      <dgm:spPr/>
    </dgm:pt>
  </dgm:ptLst>
  <dgm:cxnLst>
    <dgm:cxn modelId="{5041473E-522C-4052-8E1C-C6701EFAB160}" type="presOf" srcId="{C23AEE1F-F318-42ED-A0C6-855A202BFE4B}" destId="{CA9E39F8-0DB4-4DDC-B623-CA2A62BD3C39}" srcOrd="0" destOrd="0" presId="urn:microsoft.com/office/officeart/2008/layout/LinedList"/>
    <dgm:cxn modelId="{D2BA5ABF-30A4-4A25-B9D0-4F3494564909}" type="presOf" srcId="{30895735-52B2-4E2F-8931-AA20A1D8D4F6}" destId="{4A528C1A-73F8-4D9F-A92A-0FE8C2C4DD2D}" srcOrd="0" destOrd="0" presId="urn:microsoft.com/office/officeart/2008/layout/LinedList"/>
    <dgm:cxn modelId="{2C83C8C0-C6E3-4B9A-AF43-72B3CB29169B}" srcId="{30895735-52B2-4E2F-8931-AA20A1D8D4F6}" destId="{C23AEE1F-F318-42ED-A0C6-855A202BFE4B}" srcOrd="0" destOrd="0" parTransId="{3E9668C3-EACE-42CC-89B4-9B5E74CA053D}" sibTransId="{6BE609AF-F06F-4A54-9294-0749697C0ADB}"/>
    <dgm:cxn modelId="{9324A4F7-3819-4D2D-93D4-428AA8528490}" type="presParOf" srcId="{4A528C1A-73F8-4D9F-A92A-0FE8C2C4DD2D}" destId="{7F086344-BC6F-4DF4-9030-A3E5F06FC845}" srcOrd="0" destOrd="0" presId="urn:microsoft.com/office/officeart/2008/layout/LinedList"/>
    <dgm:cxn modelId="{B37AC720-13B4-4DB7-9250-92EE71EC7515}" type="presParOf" srcId="{4A528C1A-73F8-4D9F-A92A-0FE8C2C4DD2D}" destId="{E8F57D9D-3F48-4406-BB8D-0343C4AFBCF9}" srcOrd="1" destOrd="0" presId="urn:microsoft.com/office/officeart/2008/layout/LinedList"/>
    <dgm:cxn modelId="{BFA3404F-978F-4A64-BCB1-E5B64C1AD2C2}" type="presParOf" srcId="{E8F57D9D-3F48-4406-BB8D-0343C4AFBCF9}" destId="{CA9E39F8-0DB4-4DDC-B623-CA2A62BD3C39}" srcOrd="0" destOrd="0" presId="urn:microsoft.com/office/officeart/2008/layout/LinedList"/>
    <dgm:cxn modelId="{ECF6A8E0-B2EC-43B6-9860-9AA6F17E900A}" type="presParOf" srcId="{E8F57D9D-3F48-4406-BB8D-0343C4AFBCF9}" destId="{B32C4EDB-11B6-407E-8844-53968A70250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E7A616B-8077-4B07-8A60-E0C29BAF84C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0C934786-F91A-4002-A238-B71CBBF7B76D}">
      <dgm:prSet custT="1"/>
      <dgm:spPr/>
      <dgm:t>
        <a:bodyPr/>
        <a:lstStyle/>
        <a:p>
          <a:r>
            <a:rPr lang="en-ID" sz="3600"/>
            <a:t>Laporan keuangan bertujuan untuk memberikan informasi kepada kelompok kepentingan yang ingin mengetahui organisasi secara lebih mendalam. </a:t>
          </a:r>
        </a:p>
      </dgm:t>
    </dgm:pt>
    <dgm:pt modelId="{9C8AEB73-92B1-477A-98EE-47429B0B82DF}" type="parTrans" cxnId="{2729F410-4940-42B3-81EF-76E27BE1E90C}">
      <dgm:prSet/>
      <dgm:spPr/>
      <dgm:t>
        <a:bodyPr/>
        <a:lstStyle/>
        <a:p>
          <a:endParaRPr lang="en-ID" sz="1100"/>
        </a:p>
      </dgm:t>
    </dgm:pt>
    <dgm:pt modelId="{A69C8F5E-9AD6-4F4B-870B-35B00B7E7B80}" type="sibTrans" cxnId="{2729F410-4940-42B3-81EF-76E27BE1E90C}">
      <dgm:prSet/>
      <dgm:spPr/>
      <dgm:t>
        <a:bodyPr/>
        <a:lstStyle/>
        <a:p>
          <a:endParaRPr lang="en-ID" sz="1100"/>
        </a:p>
      </dgm:t>
    </dgm:pt>
    <dgm:pt modelId="{89861E26-FAAE-477B-916C-F1A7D0C1A5D9}" type="pres">
      <dgm:prSet presAssocID="{9E7A616B-8077-4B07-8A60-E0C29BAF84C8}" presName="vert0" presStyleCnt="0">
        <dgm:presLayoutVars>
          <dgm:dir/>
          <dgm:animOne val="branch"/>
          <dgm:animLvl val="lvl"/>
        </dgm:presLayoutVars>
      </dgm:prSet>
      <dgm:spPr/>
    </dgm:pt>
    <dgm:pt modelId="{1451B652-D57E-4DA9-92D9-7F0F6B3DBB64}" type="pres">
      <dgm:prSet presAssocID="{0C934786-F91A-4002-A238-B71CBBF7B76D}" presName="thickLine" presStyleLbl="alignNode1" presStyleIdx="0" presStyleCnt="1"/>
      <dgm:spPr/>
    </dgm:pt>
    <dgm:pt modelId="{6A54420F-B6F0-4A2D-BF94-9F16B198B675}" type="pres">
      <dgm:prSet presAssocID="{0C934786-F91A-4002-A238-B71CBBF7B76D}" presName="horz1" presStyleCnt="0"/>
      <dgm:spPr/>
    </dgm:pt>
    <dgm:pt modelId="{B13FAA3F-C27D-4F2C-A7C0-B146E079B938}" type="pres">
      <dgm:prSet presAssocID="{0C934786-F91A-4002-A238-B71CBBF7B76D}" presName="tx1" presStyleLbl="revTx" presStyleIdx="0" presStyleCnt="1"/>
      <dgm:spPr/>
    </dgm:pt>
    <dgm:pt modelId="{CF7DACC8-D823-4818-9C60-434BED5DA91B}" type="pres">
      <dgm:prSet presAssocID="{0C934786-F91A-4002-A238-B71CBBF7B76D}" presName="vert1" presStyleCnt="0"/>
      <dgm:spPr/>
    </dgm:pt>
  </dgm:ptLst>
  <dgm:cxnLst>
    <dgm:cxn modelId="{2729F410-4940-42B3-81EF-76E27BE1E90C}" srcId="{9E7A616B-8077-4B07-8A60-E0C29BAF84C8}" destId="{0C934786-F91A-4002-A238-B71CBBF7B76D}" srcOrd="0" destOrd="0" parTransId="{9C8AEB73-92B1-477A-98EE-47429B0B82DF}" sibTransId="{A69C8F5E-9AD6-4F4B-870B-35B00B7E7B80}"/>
    <dgm:cxn modelId="{7122E41A-84C1-417F-9BF0-78BD03B46C73}" type="presOf" srcId="{9E7A616B-8077-4B07-8A60-E0C29BAF84C8}" destId="{89861E26-FAAE-477B-916C-F1A7D0C1A5D9}" srcOrd="0" destOrd="0" presId="urn:microsoft.com/office/officeart/2008/layout/LinedList"/>
    <dgm:cxn modelId="{872B66FC-FB6F-4D7D-BE36-57DDA3DD5F07}" type="presOf" srcId="{0C934786-F91A-4002-A238-B71CBBF7B76D}" destId="{B13FAA3F-C27D-4F2C-A7C0-B146E079B938}" srcOrd="0" destOrd="0" presId="urn:microsoft.com/office/officeart/2008/layout/LinedList"/>
    <dgm:cxn modelId="{EE04164B-F590-4AB0-A0D7-8DB92D8AF884}" type="presParOf" srcId="{89861E26-FAAE-477B-916C-F1A7D0C1A5D9}" destId="{1451B652-D57E-4DA9-92D9-7F0F6B3DBB64}" srcOrd="0" destOrd="0" presId="urn:microsoft.com/office/officeart/2008/layout/LinedList"/>
    <dgm:cxn modelId="{CDAC64EA-7C03-42B7-9E9D-EE2462B2E5CA}" type="presParOf" srcId="{89861E26-FAAE-477B-916C-F1A7D0C1A5D9}" destId="{6A54420F-B6F0-4A2D-BF94-9F16B198B675}" srcOrd="1" destOrd="0" presId="urn:microsoft.com/office/officeart/2008/layout/LinedList"/>
    <dgm:cxn modelId="{9F4DC92A-F69F-496F-BCB7-885FEEC3EABF}" type="presParOf" srcId="{6A54420F-B6F0-4A2D-BF94-9F16B198B675}" destId="{B13FAA3F-C27D-4F2C-A7C0-B146E079B938}" srcOrd="0" destOrd="0" presId="urn:microsoft.com/office/officeart/2008/layout/LinedList"/>
    <dgm:cxn modelId="{55A9099C-5C35-4F1A-B3CA-E0939B47D488}" type="presParOf" srcId="{6A54420F-B6F0-4A2D-BF94-9F16B198B675}" destId="{CF7DACC8-D823-4818-9C60-434BED5DA91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A65BFEF-7799-4263-BAFD-89FA9FC5DA6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AB66CAC2-1D02-424E-A7DB-D5B07696BD08}">
      <dgm:prSet/>
      <dgm:spPr/>
      <dgm:t>
        <a:bodyPr/>
        <a:lstStyle/>
        <a:p>
          <a:r>
            <a:rPr lang="en-ID"/>
            <a:t>1</a:t>
          </a:r>
        </a:p>
      </dgm:t>
    </dgm:pt>
    <dgm:pt modelId="{757D9CB4-65D9-4DEF-9D50-6910FB081431}" type="parTrans" cxnId="{54A51051-EDF3-441A-80CA-866210A1A8DB}">
      <dgm:prSet/>
      <dgm:spPr/>
      <dgm:t>
        <a:bodyPr/>
        <a:lstStyle/>
        <a:p>
          <a:endParaRPr lang="en-ID"/>
        </a:p>
      </dgm:t>
    </dgm:pt>
    <dgm:pt modelId="{7F7EC56B-5F22-4D34-9583-1E5FA338C522}" type="sibTrans" cxnId="{54A51051-EDF3-441A-80CA-866210A1A8DB}">
      <dgm:prSet/>
      <dgm:spPr/>
      <dgm:t>
        <a:bodyPr/>
        <a:lstStyle/>
        <a:p>
          <a:endParaRPr lang="en-ID"/>
        </a:p>
      </dgm:t>
    </dgm:pt>
    <dgm:pt modelId="{D9B5E5C6-2AA9-41DC-A663-48A225AA2D91}">
      <dgm:prSet/>
      <dgm:spPr/>
      <dgm:t>
        <a:bodyPr/>
        <a:lstStyle/>
        <a:p>
          <a:r>
            <a:rPr lang="en-ID"/>
            <a:t>Untuk memberikan informasi yang digunakan dalam pembuatan keputusan ekonomi, sosial, dan politik serta sebagai bukti pertanggungjawaban (accountability) dan pengelolaan (stewardship).</a:t>
          </a:r>
        </a:p>
      </dgm:t>
    </dgm:pt>
    <dgm:pt modelId="{DCD225B4-8923-4E55-A9DD-C10EB1298675}" type="parTrans" cxnId="{1B01E6A6-8FCD-4C43-9B4A-3F8E6A720DC2}">
      <dgm:prSet/>
      <dgm:spPr/>
      <dgm:t>
        <a:bodyPr/>
        <a:lstStyle/>
        <a:p>
          <a:endParaRPr lang="en-ID"/>
        </a:p>
      </dgm:t>
    </dgm:pt>
    <dgm:pt modelId="{7051B589-A69A-404E-837B-A3E16D4DCC38}" type="sibTrans" cxnId="{1B01E6A6-8FCD-4C43-9B4A-3F8E6A720DC2}">
      <dgm:prSet/>
      <dgm:spPr/>
      <dgm:t>
        <a:bodyPr/>
        <a:lstStyle/>
        <a:p>
          <a:endParaRPr lang="en-ID"/>
        </a:p>
      </dgm:t>
    </dgm:pt>
    <dgm:pt modelId="{01925B5E-8C33-4BC0-AF6B-B050DC138952}">
      <dgm:prSet/>
      <dgm:spPr/>
      <dgm:t>
        <a:bodyPr/>
        <a:lstStyle/>
        <a:p>
          <a:r>
            <a:rPr lang="nn-NO"/>
            <a:t>2</a:t>
          </a:r>
          <a:endParaRPr lang="en-ID"/>
        </a:p>
      </dgm:t>
    </dgm:pt>
    <dgm:pt modelId="{C9B40392-B32C-4BF5-B272-5F0B2E568BBA}" type="parTrans" cxnId="{965F8D02-3B72-4654-ADF8-9E6779B9CF82}">
      <dgm:prSet/>
      <dgm:spPr/>
      <dgm:t>
        <a:bodyPr/>
        <a:lstStyle/>
        <a:p>
          <a:endParaRPr lang="en-ID"/>
        </a:p>
      </dgm:t>
    </dgm:pt>
    <dgm:pt modelId="{0635F4CD-1A12-492F-9CD7-FBC474D4D3DA}" type="sibTrans" cxnId="{965F8D02-3B72-4654-ADF8-9E6779B9CF82}">
      <dgm:prSet/>
      <dgm:spPr/>
      <dgm:t>
        <a:bodyPr/>
        <a:lstStyle/>
        <a:p>
          <a:endParaRPr lang="en-ID"/>
        </a:p>
      </dgm:t>
    </dgm:pt>
    <dgm:pt modelId="{24D1A8EA-4F7F-45D1-8B6C-B44BA47F2197}">
      <dgm:prSet/>
      <dgm:spPr/>
      <dgm:t>
        <a:bodyPr/>
        <a:lstStyle/>
        <a:p>
          <a:r>
            <a:rPr lang="nn-NO"/>
            <a:t>Untuk memberikan informasi yang digunakan untuk mengevaluasi kinerja manajerial dan organisasional.</a:t>
          </a:r>
          <a:endParaRPr lang="en-ID"/>
        </a:p>
      </dgm:t>
    </dgm:pt>
    <dgm:pt modelId="{4C4E7DD2-877C-4B99-945E-349892FFAAED}" type="parTrans" cxnId="{DBDDEC21-E9A3-4470-8AAB-497B3777566A}">
      <dgm:prSet/>
      <dgm:spPr/>
      <dgm:t>
        <a:bodyPr/>
        <a:lstStyle/>
        <a:p>
          <a:endParaRPr lang="en-ID"/>
        </a:p>
      </dgm:t>
    </dgm:pt>
    <dgm:pt modelId="{25B90727-D87F-46D6-A2FB-6C330DAE368B}" type="sibTrans" cxnId="{DBDDEC21-E9A3-4470-8AAB-497B3777566A}">
      <dgm:prSet/>
      <dgm:spPr/>
      <dgm:t>
        <a:bodyPr/>
        <a:lstStyle/>
        <a:p>
          <a:endParaRPr lang="en-ID"/>
        </a:p>
      </dgm:t>
    </dgm:pt>
    <dgm:pt modelId="{451E15B9-E1B4-44E4-BA6B-1FB0561F406D}" type="pres">
      <dgm:prSet presAssocID="{DA65BFEF-7799-4263-BAFD-89FA9FC5DA60}" presName="vert0" presStyleCnt="0">
        <dgm:presLayoutVars>
          <dgm:dir/>
          <dgm:animOne val="branch"/>
          <dgm:animLvl val="lvl"/>
        </dgm:presLayoutVars>
      </dgm:prSet>
      <dgm:spPr/>
    </dgm:pt>
    <dgm:pt modelId="{123E9C2D-0B1D-4C17-BE72-F23615DC53FE}" type="pres">
      <dgm:prSet presAssocID="{AB66CAC2-1D02-424E-A7DB-D5B07696BD08}" presName="thickLine" presStyleLbl="alignNode1" presStyleIdx="0" presStyleCnt="2"/>
      <dgm:spPr/>
    </dgm:pt>
    <dgm:pt modelId="{094ED89D-7480-4EB4-835A-B38BE92802DA}" type="pres">
      <dgm:prSet presAssocID="{AB66CAC2-1D02-424E-A7DB-D5B07696BD08}" presName="horz1" presStyleCnt="0"/>
      <dgm:spPr/>
    </dgm:pt>
    <dgm:pt modelId="{7008F89D-6774-49BB-AB3C-550DF9C9BAB2}" type="pres">
      <dgm:prSet presAssocID="{AB66CAC2-1D02-424E-A7DB-D5B07696BD08}" presName="tx1" presStyleLbl="revTx" presStyleIdx="0" presStyleCnt="4"/>
      <dgm:spPr/>
    </dgm:pt>
    <dgm:pt modelId="{F2F232EA-B04B-4DE6-B65E-F6801ABDE24D}" type="pres">
      <dgm:prSet presAssocID="{AB66CAC2-1D02-424E-A7DB-D5B07696BD08}" presName="vert1" presStyleCnt="0"/>
      <dgm:spPr/>
    </dgm:pt>
    <dgm:pt modelId="{831DBEFD-121A-47CB-966C-6C1900B9D33B}" type="pres">
      <dgm:prSet presAssocID="{D9B5E5C6-2AA9-41DC-A663-48A225AA2D91}" presName="vertSpace2a" presStyleCnt="0"/>
      <dgm:spPr/>
    </dgm:pt>
    <dgm:pt modelId="{86D9B472-2CE1-47EE-8300-850E4786624D}" type="pres">
      <dgm:prSet presAssocID="{D9B5E5C6-2AA9-41DC-A663-48A225AA2D91}" presName="horz2" presStyleCnt="0"/>
      <dgm:spPr/>
    </dgm:pt>
    <dgm:pt modelId="{F0B75335-E39F-47B6-BA57-7BBF28C3DD04}" type="pres">
      <dgm:prSet presAssocID="{D9B5E5C6-2AA9-41DC-A663-48A225AA2D91}" presName="horzSpace2" presStyleCnt="0"/>
      <dgm:spPr/>
    </dgm:pt>
    <dgm:pt modelId="{80D957A9-4209-44B7-9275-2C1648A32BC4}" type="pres">
      <dgm:prSet presAssocID="{D9B5E5C6-2AA9-41DC-A663-48A225AA2D91}" presName="tx2" presStyleLbl="revTx" presStyleIdx="1" presStyleCnt="4"/>
      <dgm:spPr/>
    </dgm:pt>
    <dgm:pt modelId="{BAF854C6-E71D-4F2A-BC68-CF431E28D624}" type="pres">
      <dgm:prSet presAssocID="{D9B5E5C6-2AA9-41DC-A663-48A225AA2D91}" presName="vert2" presStyleCnt="0"/>
      <dgm:spPr/>
    </dgm:pt>
    <dgm:pt modelId="{EC459FC9-C224-4801-8E7A-AA39572A975E}" type="pres">
      <dgm:prSet presAssocID="{D9B5E5C6-2AA9-41DC-A663-48A225AA2D91}" presName="thinLine2b" presStyleLbl="callout" presStyleIdx="0" presStyleCnt="2"/>
      <dgm:spPr/>
    </dgm:pt>
    <dgm:pt modelId="{1CA17B94-AC59-476F-9D73-A87F761E1A83}" type="pres">
      <dgm:prSet presAssocID="{D9B5E5C6-2AA9-41DC-A663-48A225AA2D91}" presName="vertSpace2b" presStyleCnt="0"/>
      <dgm:spPr/>
    </dgm:pt>
    <dgm:pt modelId="{2850277F-8255-413C-8D94-BC16891C43B6}" type="pres">
      <dgm:prSet presAssocID="{01925B5E-8C33-4BC0-AF6B-B050DC138952}" presName="thickLine" presStyleLbl="alignNode1" presStyleIdx="1" presStyleCnt="2"/>
      <dgm:spPr/>
    </dgm:pt>
    <dgm:pt modelId="{BB838180-E8EA-4E55-9E13-41DAADC77CB1}" type="pres">
      <dgm:prSet presAssocID="{01925B5E-8C33-4BC0-AF6B-B050DC138952}" presName="horz1" presStyleCnt="0"/>
      <dgm:spPr/>
    </dgm:pt>
    <dgm:pt modelId="{2EF0CE8C-BA23-4642-9F62-D9934516A621}" type="pres">
      <dgm:prSet presAssocID="{01925B5E-8C33-4BC0-AF6B-B050DC138952}" presName="tx1" presStyleLbl="revTx" presStyleIdx="2" presStyleCnt="4"/>
      <dgm:spPr/>
    </dgm:pt>
    <dgm:pt modelId="{3591ADC3-4130-42B6-8D46-43F01240C211}" type="pres">
      <dgm:prSet presAssocID="{01925B5E-8C33-4BC0-AF6B-B050DC138952}" presName="vert1" presStyleCnt="0"/>
      <dgm:spPr/>
    </dgm:pt>
    <dgm:pt modelId="{D502B574-34C9-4C33-A166-499910E0B546}" type="pres">
      <dgm:prSet presAssocID="{24D1A8EA-4F7F-45D1-8B6C-B44BA47F2197}" presName="vertSpace2a" presStyleCnt="0"/>
      <dgm:spPr/>
    </dgm:pt>
    <dgm:pt modelId="{B9AE3E51-6A58-4F2A-BBED-01ADEA114124}" type="pres">
      <dgm:prSet presAssocID="{24D1A8EA-4F7F-45D1-8B6C-B44BA47F2197}" presName="horz2" presStyleCnt="0"/>
      <dgm:spPr/>
    </dgm:pt>
    <dgm:pt modelId="{358EC201-7B5E-4673-9FB8-FD33F926F408}" type="pres">
      <dgm:prSet presAssocID="{24D1A8EA-4F7F-45D1-8B6C-B44BA47F2197}" presName="horzSpace2" presStyleCnt="0"/>
      <dgm:spPr/>
    </dgm:pt>
    <dgm:pt modelId="{F43C01A0-91BB-498D-9855-51CA023669DE}" type="pres">
      <dgm:prSet presAssocID="{24D1A8EA-4F7F-45D1-8B6C-B44BA47F2197}" presName="tx2" presStyleLbl="revTx" presStyleIdx="3" presStyleCnt="4"/>
      <dgm:spPr/>
    </dgm:pt>
    <dgm:pt modelId="{6D476340-9988-40C6-90E9-A563940DC0F5}" type="pres">
      <dgm:prSet presAssocID="{24D1A8EA-4F7F-45D1-8B6C-B44BA47F2197}" presName="vert2" presStyleCnt="0"/>
      <dgm:spPr/>
    </dgm:pt>
    <dgm:pt modelId="{ACDE6242-6DCF-4320-8E98-30F3B6591BA6}" type="pres">
      <dgm:prSet presAssocID="{24D1A8EA-4F7F-45D1-8B6C-B44BA47F2197}" presName="thinLine2b" presStyleLbl="callout" presStyleIdx="1" presStyleCnt="2"/>
      <dgm:spPr/>
    </dgm:pt>
    <dgm:pt modelId="{723707FF-E52A-47FB-A012-BBD239148080}" type="pres">
      <dgm:prSet presAssocID="{24D1A8EA-4F7F-45D1-8B6C-B44BA47F2197}" presName="vertSpace2b" presStyleCnt="0"/>
      <dgm:spPr/>
    </dgm:pt>
  </dgm:ptLst>
  <dgm:cxnLst>
    <dgm:cxn modelId="{965F8D02-3B72-4654-ADF8-9E6779B9CF82}" srcId="{DA65BFEF-7799-4263-BAFD-89FA9FC5DA60}" destId="{01925B5E-8C33-4BC0-AF6B-B050DC138952}" srcOrd="1" destOrd="0" parTransId="{C9B40392-B32C-4BF5-B272-5F0B2E568BBA}" sibTransId="{0635F4CD-1A12-492F-9CD7-FBC474D4D3DA}"/>
    <dgm:cxn modelId="{DBDDEC21-E9A3-4470-8AAB-497B3777566A}" srcId="{01925B5E-8C33-4BC0-AF6B-B050DC138952}" destId="{24D1A8EA-4F7F-45D1-8B6C-B44BA47F2197}" srcOrd="0" destOrd="0" parTransId="{4C4E7DD2-877C-4B99-945E-349892FFAAED}" sibTransId="{25B90727-D87F-46D6-A2FB-6C330DAE368B}"/>
    <dgm:cxn modelId="{6AC2D140-1C9D-4298-9A7B-EE6BCFE9F103}" type="presOf" srcId="{DA65BFEF-7799-4263-BAFD-89FA9FC5DA60}" destId="{451E15B9-E1B4-44E4-BA6B-1FB0561F406D}" srcOrd="0" destOrd="0" presId="urn:microsoft.com/office/officeart/2008/layout/LinedList"/>
    <dgm:cxn modelId="{EF45426B-CFAC-44A9-950F-53DE54C050A9}" type="presOf" srcId="{D9B5E5C6-2AA9-41DC-A663-48A225AA2D91}" destId="{80D957A9-4209-44B7-9275-2C1648A32BC4}" srcOrd="0" destOrd="0" presId="urn:microsoft.com/office/officeart/2008/layout/LinedList"/>
    <dgm:cxn modelId="{54A51051-EDF3-441A-80CA-866210A1A8DB}" srcId="{DA65BFEF-7799-4263-BAFD-89FA9FC5DA60}" destId="{AB66CAC2-1D02-424E-A7DB-D5B07696BD08}" srcOrd="0" destOrd="0" parTransId="{757D9CB4-65D9-4DEF-9D50-6910FB081431}" sibTransId="{7F7EC56B-5F22-4D34-9583-1E5FA338C522}"/>
    <dgm:cxn modelId="{D71C8A8B-7A4E-43EA-87A8-325FE0D25854}" type="presOf" srcId="{24D1A8EA-4F7F-45D1-8B6C-B44BA47F2197}" destId="{F43C01A0-91BB-498D-9855-51CA023669DE}" srcOrd="0" destOrd="0" presId="urn:microsoft.com/office/officeart/2008/layout/LinedList"/>
    <dgm:cxn modelId="{1B01E6A6-8FCD-4C43-9B4A-3F8E6A720DC2}" srcId="{AB66CAC2-1D02-424E-A7DB-D5B07696BD08}" destId="{D9B5E5C6-2AA9-41DC-A663-48A225AA2D91}" srcOrd="0" destOrd="0" parTransId="{DCD225B4-8923-4E55-A9DD-C10EB1298675}" sibTransId="{7051B589-A69A-404E-837B-A3E16D4DCC38}"/>
    <dgm:cxn modelId="{37EB7AA7-877C-4DE6-8B68-9D4CDBB9FA46}" type="presOf" srcId="{01925B5E-8C33-4BC0-AF6B-B050DC138952}" destId="{2EF0CE8C-BA23-4642-9F62-D9934516A621}" srcOrd="0" destOrd="0" presId="urn:microsoft.com/office/officeart/2008/layout/LinedList"/>
    <dgm:cxn modelId="{FCE5EEFA-CA60-4F3B-9425-BC05ABFCB601}" type="presOf" srcId="{AB66CAC2-1D02-424E-A7DB-D5B07696BD08}" destId="{7008F89D-6774-49BB-AB3C-550DF9C9BAB2}" srcOrd="0" destOrd="0" presId="urn:microsoft.com/office/officeart/2008/layout/LinedList"/>
    <dgm:cxn modelId="{658E112E-4FAF-41D5-BE5E-5761468ACC52}" type="presParOf" srcId="{451E15B9-E1B4-44E4-BA6B-1FB0561F406D}" destId="{123E9C2D-0B1D-4C17-BE72-F23615DC53FE}" srcOrd="0" destOrd="0" presId="urn:microsoft.com/office/officeart/2008/layout/LinedList"/>
    <dgm:cxn modelId="{BA584E28-5FF3-4FD6-BF23-B24A74C5BD45}" type="presParOf" srcId="{451E15B9-E1B4-44E4-BA6B-1FB0561F406D}" destId="{094ED89D-7480-4EB4-835A-B38BE92802DA}" srcOrd="1" destOrd="0" presId="urn:microsoft.com/office/officeart/2008/layout/LinedList"/>
    <dgm:cxn modelId="{3D423EFC-E8A9-4ADD-B224-B257B23798E5}" type="presParOf" srcId="{094ED89D-7480-4EB4-835A-B38BE92802DA}" destId="{7008F89D-6774-49BB-AB3C-550DF9C9BAB2}" srcOrd="0" destOrd="0" presId="urn:microsoft.com/office/officeart/2008/layout/LinedList"/>
    <dgm:cxn modelId="{FE44EF77-4394-4CAE-8153-7F1E41FCFC04}" type="presParOf" srcId="{094ED89D-7480-4EB4-835A-B38BE92802DA}" destId="{F2F232EA-B04B-4DE6-B65E-F6801ABDE24D}" srcOrd="1" destOrd="0" presId="urn:microsoft.com/office/officeart/2008/layout/LinedList"/>
    <dgm:cxn modelId="{1808FD9D-40D1-4D20-93F1-E70B3824410E}" type="presParOf" srcId="{F2F232EA-B04B-4DE6-B65E-F6801ABDE24D}" destId="{831DBEFD-121A-47CB-966C-6C1900B9D33B}" srcOrd="0" destOrd="0" presId="urn:microsoft.com/office/officeart/2008/layout/LinedList"/>
    <dgm:cxn modelId="{E191F417-1276-4C07-8384-3F12FD483BB0}" type="presParOf" srcId="{F2F232EA-B04B-4DE6-B65E-F6801ABDE24D}" destId="{86D9B472-2CE1-47EE-8300-850E4786624D}" srcOrd="1" destOrd="0" presId="urn:microsoft.com/office/officeart/2008/layout/LinedList"/>
    <dgm:cxn modelId="{150EE3FC-6B4B-40BB-96E5-48B6B8E0AFBE}" type="presParOf" srcId="{86D9B472-2CE1-47EE-8300-850E4786624D}" destId="{F0B75335-E39F-47B6-BA57-7BBF28C3DD04}" srcOrd="0" destOrd="0" presId="urn:microsoft.com/office/officeart/2008/layout/LinedList"/>
    <dgm:cxn modelId="{C470FDDA-D19F-4F81-B891-D4F178D40E83}" type="presParOf" srcId="{86D9B472-2CE1-47EE-8300-850E4786624D}" destId="{80D957A9-4209-44B7-9275-2C1648A32BC4}" srcOrd="1" destOrd="0" presId="urn:microsoft.com/office/officeart/2008/layout/LinedList"/>
    <dgm:cxn modelId="{746EBDF6-DD77-44B6-9327-4B0EC6A15926}" type="presParOf" srcId="{86D9B472-2CE1-47EE-8300-850E4786624D}" destId="{BAF854C6-E71D-4F2A-BC68-CF431E28D624}" srcOrd="2" destOrd="0" presId="urn:microsoft.com/office/officeart/2008/layout/LinedList"/>
    <dgm:cxn modelId="{EE600169-FE9C-4797-BC95-38CDDD4E9E2D}" type="presParOf" srcId="{F2F232EA-B04B-4DE6-B65E-F6801ABDE24D}" destId="{EC459FC9-C224-4801-8E7A-AA39572A975E}" srcOrd="2" destOrd="0" presId="urn:microsoft.com/office/officeart/2008/layout/LinedList"/>
    <dgm:cxn modelId="{77CDA411-1059-4C00-B60E-FF6E33BFCB60}" type="presParOf" srcId="{F2F232EA-B04B-4DE6-B65E-F6801ABDE24D}" destId="{1CA17B94-AC59-476F-9D73-A87F761E1A83}" srcOrd="3" destOrd="0" presId="urn:microsoft.com/office/officeart/2008/layout/LinedList"/>
    <dgm:cxn modelId="{A8D75FF6-90AE-44B7-A77A-795E25219052}" type="presParOf" srcId="{451E15B9-E1B4-44E4-BA6B-1FB0561F406D}" destId="{2850277F-8255-413C-8D94-BC16891C43B6}" srcOrd="2" destOrd="0" presId="urn:microsoft.com/office/officeart/2008/layout/LinedList"/>
    <dgm:cxn modelId="{EC187F78-C119-468D-B050-DC855D12DD97}" type="presParOf" srcId="{451E15B9-E1B4-44E4-BA6B-1FB0561F406D}" destId="{BB838180-E8EA-4E55-9E13-41DAADC77CB1}" srcOrd="3" destOrd="0" presId="urn:microsoft.com/office/officeart/2008/layout/LinedList"/>
    <dgm:cxn modelId="{4C5B4104-599D-4CBE-BA3C-D9E8CCBEDDEE}" type="presParOf" srcId="{BB838180-E8EA-4E55-9E13-41DAADC77CB1}" destId="{2EF0CE8C-BA23-4642-9F62-D9934516A621}" srcOrd="0" destOrd="0" presId="urn:microsoft.com/office/officeart/2008/layout/LinedList"/>
    <dgm:cxn modelId="{06F03B49-DFF2-46CA-9E03-BDA53AC3FFCF}" type="presParOf" srcId="{BB838180-E8EA-4E55-9E13-41DAADC77CB1}" destId="{3591ADC3-4130-42B6-8D46-43F01240C211}" srcOrd="1" destOrd="0" presId="urn:microsoft.com/office/officeart/2008/layout/LinedList"/>
    <dgm:cxn modelId="{A3405EC3-3241-4287-AEFF-D418A272298A}" type="presParOf" srcId="{3591ADC3-4130-42B6-8D46-43F01240C211}" destId="{D502B574-34C9-4C33-A166-499910E0B546}" srcOrd="0" destOrd="0" presId="urn:microsoft.com/office/officeart/2008/layout/LinedList"/>
    <dgm:cxn modelId="{90187365-0ABC-4398-A9EF-B761140C7055}" type="presParOf" srcId="{3591ADC3-4130-42B6-8D46-43F01240C211}" destId="{B9AE3E51-6A58-4F2A-BBED-01ADEA114124}" srcOrd="1" destOrd="0" presId="urn:microsoft.com/office/officeart/2008/layout/LinedList"/>
    <dgm:cxn modelId="{C3335CDA-5813-4A5D-BF28-1055C881D679}" type="presParOf" srcId="{B9AE3E51-6A58-4F2A-BBED-01ADEA114124}" destId="{358EC201-7B5E-4673-9FB8-FD33F926F408}" srcOrd="0" destOrd="0" presId="urn:microsoft.com/office/officeart/2008/layout/LinedList"/>
    <dgm:cxn modelId="{24BA529A-93D1-4359-B549-2E0A4BE3BF5B}" type="presParOf" srcId="{B9AE3E51-6A58-4F2A-BBED-01ADEA114124}" destId="{F43C01A0-91BB-498D-9855-51CA023669DE}" srcOrd="1" destOrd="0" presId="urn:microsoft.com/office/officeart/2008/layout/LinedList"/>
    <dgm:cxn modelId="{4FDA5CAD-DFE3-48EB-9B39-BE7B1C2F16ED}" type="presParOf" srcId="{B9AE3E51-6A58-4F2A-BBED-01ADEA114124}" destId="{6D476340-9988-40C6-90E9-A563940DC0F5}" srcOrd="2" destOrd="0" presId="urn:microsoft.com/office/officeart/2008/layout/LinedList"/>
    <dgm:cxn modelId="{99E3186D-FF3E-46D2-A2A6-925656B93060}" type="presParOf" srcId="{3591ADC3-4130-42B6-8D46-43F01240C211}" destId="{ACDE6242-6DCF-4320-8E98-30F3B6591BA6}" srcOrd="2" destOrd="0" presId="urn:microsoft.com/office/officeart/2008/layout/LinedList"/>
    <dgm:cxn modelId="{54541868-56B1-4AB2-A6AD-ADB9F266DDA1}" type="presParOf" srcId="{3591ADC3-4130-42B6-8D46-43F01240C211}" destId="{723707FF-E52A-47FB-A012-BBD239148080}"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DF3E4DF-8CD1-4786-88A4-94D17476E6A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AF435AC7-6E72-4D52-9253-FCE595D87B55}">
      <dgm:prSet/>
      <dgm:spPr/>
      <dgm:t>
        <a:bodyPr/>
        <a:lstStyle/>
        <a:p>
          <a:r>
            <a:rPr lang="en-ID"/>
            <a:t>a </a:t>
          </a:r>
        </a:p>
      </dgm:t>
    </dgm:pt>
    <dgm:pt modelId="{4363F5A0-FF84-44D2-919D-F366E2CBB507}" type="parTrans" cxnId="{5D46706E-8FF1-4D3A-8D1A-D62739B2AF12}">
      <dgm:prSet/>
      <dgm:spPr/>
      <dgm:t>
        <a:bodyPr/>
        <a:lstStyle/>
        <a:p>
          <a:endParaRPr lang="en-ID"/>
        </a:p>
      </dgm:t>
    </dgm:pt>
    <dgm:pt modelId="{0F5698EA-392D-4AF0-B8BE-9658BF57BFCD}" type="sibTrans" cxnId="{5D46706E-8FF1-4D3A-8D1A-D62739B2AF12}">
      <dgm:prSet/>
      <dgm:spPr/>
      <dgm:t>
        <a:bodyPr/>
        <a:lstStyle/>
        <a:p>
          <a:endParaRPr lang="en-ID"/>
        </a:p>
      </dgm:t>
    </dgm:pt>
    <dgm:pt modelId="{D36A5E87-EE50-4E63-8980-299DAB457801}">
      <dgm:prSet/>
      <dgm:spPr/>
      <dgm:t>
        <a:bodyPr/>
        <a:lstStyle/>
        <a:p>
          <a:r>
            <a:rPr lang="en-ID"/>
            <a:t>Membandingkan kinerja keuangan aktual dengan yang dianggarkan </a:t>
          </a:r>
        </a:p>
      </dgm:t>
    </dgm:pt>
    <dgm:pt modelId="{BB1CA5B9-190C-4BAD-973C-2DB68561E874}" type="parTrans" cxnId="{83C879F1-BBFE-4685-90EC-3F657E2A9892}">
      <dgm:prSet/>
      <dgm:spPr/>
      <dgm:t>
        <a:bodyPr/>
        <a:lstStyle/>
        <a:p>
          <a:endParaRPr lang="en-ID"/>
        </a:p>
      </dgm:t>
    </dgm:pt>
    <dgm:pt modelId="{EF328D48-DCE8-48FE-9174-554173822BE3}" type="sibTrans" cxnId="{83C879F1-BBFE-4685-90EC-3F657E2A9892}">
      <dgm:prSet/>
      <dgm:spPr/>
      <dgm:t>
        <a:bodyPr/>
        <a:lstStyle/>
        <a:p>
          <a:endParaRPr lang="en-ID"/>
        </a:p>
      </dgm:t>
    </dgm:pt>
    <dgm:pt modelId="{940FF34F-5078-4705-835F-853C3B5CC548}">
      <dgm:prSet/>
      <dgm:spPr/>
      <dgm:t>
        <a:bodyPr/>
        <a:lstStyle/>
        <a:p>
          <a:r>
            <a:rPr lang="en-ID"/>
            <a:t>B</a:t>
          </a:r>
        </a:p>
      </dgm:t>
    </dgm:pt>
    <dgm:pt modelId="{AF3B3642-C3FC-4D8F-933D-64FE1959F81F}" type="parTrans" cxnId="{EF18C14A-E725-495A-B0FE-A58D2A806604}">
      <dgm:prSet/>
      <dgm:spPr/>
      <dgm:t>
        <a:bodyPr/>
        <a:lstStyle/>
        <a:p>
          <a:endParaRPr lang="en-ID"/>
        </a:p>
      </dgm:t>
    </dgm:pt>
    <dgm:pt modelId="{CA1F1799-68F6-4F3A-BD71-BC16FC3D1EB8}" type="sibTrans" cxnId="{EF18C14A-E725-495A-B0FE-A58D2A806604}">
      <dgm:prSet/>
      <dgm:spPr/>
      <dgm:t>
        <a:bodyPr/>
        <a:lstStyle/>
        <a:p>
          <a:endParaRPr lang="en-ID"/>
        </a:p>
      </dgm:t>
    </dgm:pt>
    <dgm:pt modelId="{47725046-98D5-47A8-957F-9F60123EC468}">
      <dgm:prSet/>
      <dgm:spPr/>
      <dgm:t>
        <a:bodyPr/>
        <a:lstStyle/>
        <a:p>
          <a:r>
            <a:rPr lang="en-ID"/>
            <a:t>Menilai kondisi keuangan dan hasil-hasil operasi </a:t>
          </a:r>
        </a:p>
      </dgm:t>
    </dgm:pt>
    <dgm:pt modelId="{4F2ACB09-4C46-4999-8BB2-2AF436881CF4}" type="parTrans" cxnId="{A064A863-A427-4774-B004-F1A1CBDEF86B}">
      <dgm:prSet/>
      <dgm:spPr/>
      <dgm:t>
        <a:bodyPr/>
        <a:lstStyle/>
        <a:p>
          <a:endParaRPr lang="en-ID"/>
        </a:p>
      </dgm:t>
    </dgm:pt>
    <dgm:pt modelId="{F05CD82C-D58B-45AA-AE46-0308C691FE8D}" type="sibTrans" cxnId="{A064A863-A427-4774-B004-F1A1CBDEF86B}">
      <dgm:prSet/>
      <dgm:spPr/>
      <dgm:t>
        <a:bodyPr/>
        <a:lstStyle/>
        <a:p>
          <a:endParaRPr lang="en-ID"/>
        </a:p>
      </dgm:t>
    </dgm:pt>
    <dgm:pt modelId="{51F50FCD-31B4-47A6-9B7C-D555C3F2E660}">
      <dgm:prSet/>
      <dgm:spPr/>
      <dgm:t>
        <a:bodyPr/>
        <a:lstStyle/>
        <a:p>
          <a:r>
            <a:rPr lang="en-ID"/>
            <a:t>C</a:t>
          </a:r>
        </a:p>
      </dgm:t>
    </dgm:pt>
    <dgm:pt modelId="{F0D94632-749C-4255-8B62-3F88A64EBBE2}" type="parTrans" cxnId="{6BC0AB1E-1EE3-473D-9864-0C7137908FE6}">
      <dgm:prSet/>
      <dgm:spPr/>
      <dgm:t>
        <a:bodyPr/>
        <a:lstStyle/>
        <a:p>
          <a:endParaRPr lang="en-ID"/>
        </a:p>
      </dgm:t>
    </dgm:pt>
    <dgm:pt modelId="{9C8B3135-D4D3-4BF7-90DF-A5F4CA21E0CC}" type="sibTrans" cxnId="{6BC0AB1E-1EE3-473D-9864-0C7137908FE6}">
      <dgm:prSet/>
      <dgm:spPr/>
      <dgm:t>
        <a:bodyPr/>
        <a:lstStyle/>
        <a:p>
          <a:endParaRPr lang="en-ID"/>
        </a:p>
      </dgm:t>
    </dgm:pt>
    <dgm:pt modelId="{A3101935-3BB1-410E-BC5C-0216DBE80E27}">
      <dgm:prSet/>
      <dgm:spPr/>
      <dgm:t>
        <a:bodyPr/>
        <a:lstStyle/>
        <a:p>
          <a:r>
            <a:rPr lang="en-ID"/>
            <a:t>Membantu menentukan tingkat kepatuhan terhadap peraturan perundangan yang terkait dengan masalah keuangan lainnya</a:t>
          </a:r>
        </a:p>
      </dgm:t>
    </dgm:pt>
    <dgm:pt modelId="{967EC4A0-E1AD-4C27-AF63-74A336B75CA1}" type="parTrans" cxnId="{A2F8C426-AC13-488A-913C-0178041CBC9F}">
      <dgm:prSet/>
      <dgm:spPr/>
      <dgm:t>
        <a:bodyPr/>
        <a:lstStyle/>
        <a:p>
          <a:endParaRPr lang="en-ID"/>
        </a:p>
      </dgm:t>
    </dgm:pt>
    <dgm:pt modelId="{604B0D5E-9722-4D62-B67F-0D67A38B97FA}" type="sibTrans" cxnId="{A2F8C426-AC13-488A-913C-0178041CBC9F}">
      <dgm:prSet/>
      <dgm:spPr/>
      <dgm:t>
        <a:bodyPr/>
        <a:lstStyle/>
        <a:p>
          <a:endParaRPr lang="en-ID"/>
        </a:p>
      </dgm:t>
    </dgm:pt>
    <dgm:pt modelId="{FCC8299D-0F3F-4E27-B778-A686B5B37F4F}">
      <dgm:prSet/>
      <dgm:spPr/>
      <dgm:t>
        <a:bodyPr/>
        <a:lstStyle/>
        <a:p>
          <a:r>
            <a:rPr lang="en-ID"/>
            <a:t>D</a:t>
          </a:r>
        </a:p>
      </dgm:t>
    </dgm:pt>
    <dgm:pt modelId="{6B2C1BCD-7F18-4C2A-810C-59B24EC2CE97}" type="parTrans" cxnId="{9C5D3F63-22EA-45B1-898C-A94C053527CE}">
      <dgm:prSet/>
      <dgm:spPr/>
      <dgm:t>
        <a:bodyPr/>
        <a:lstStyle/>
        <a:p>
          <a:endParaRPr lang="en-ID"/>
        </a:p>
      </dgm:t>
    </dgm:pt>
    <dgm:pt modelId="{E4E63CE7-0BE8-4D15-94EB-5130CF0226D2}" type="sibTrans" cxnId="{9C5D3F63-22EA-45B1-898C-A94C053527CE}">
      <dgm:prSet/>
      <dgm:spPr/>
      <dgm:t>
        <a:bodyPr/>
        <a:lstStyle/>
        <a:p>
          <a:endParaRPr lang="en-ID"/>
        </a:p>
      </dgm:t>
    </dgm:pt>
    <dgm:pt modelId="{B2DB32AF-7586-4782-9B56-A016F93E9F7E}">
      <dgm:prSet/>
      <dgm:spPr/>
      <dgm:t>
        <a:bodyPr/>
        <a:lstStyle/>
        <a:p>
          <a:r>
            <a:rPr lang="en-ID" dirty="0" err="1"/>
            <a:t>Membantu</a:t>
          </a:r>
          <a:r>
            <a:rPr lang="en-ID" dirty="0"/>
            <a:t> </a:t>
          </a:r>
          <a:r>
            <a:rPr lang="en-ID" dirty="0" err="1"/>
            <a:t>dalam</a:t>
          </a:r>
          <a:r>
            <a:rPr lang="en-ID" dirty="0"/>
            <a:t> </a:t>
          </a:r>
          <a:r>
            <a:rPr lang="en-ID" dirty="0" err="1"/>
            <a:t>mengevaluasi</a:t>
          </a:r>
          <a:r>
            <a:rPr lang="en-ID" dirty="0"/>
            <a:t> </a:t>
          </a:r>
          <a:r>
            <a:rPr lang="en-ID" dirty="0" err="1"/>
            <a:t>efisiensi</a:t>
          </a:r>
          <a:r>
            <a:rPr lang="en-ID" dirty="0"/>
            <a:t> dan </a:t>
          </a:r>
          <a:r>
            <a:rPr lang="en-ID" dirty="0" err="1"/>
            <a:t>efektivitas</a:t>
          </a:r>
          <a:r>
            <a:rPr lang="en-ID" dirty="0"/>
            <a:t>.</a:t>
          </a:r>
        </a:p>
      </dgm:t>
    </dgm:pt>
    <dgm:pt modelId="{523B106B-70C8-4127-B508-EDD790D1C069}" type="parTrans" cxnId="{D180BB9D-134B-4159-88EB-0EA06580E565}">
      <dgm:prSet/>
      <dgm:spPr/>
      <dgm:t>
        <a:bodyPr/>
        <a:lstStyle/>
        <a:p>
          <a:endParaRPr lang="en-ID"/>
        </a:p>
      </dgm:t>
    </dgm:pt>
    <dgm:pt modelId="{53862AD6-5733-4D8E-BB60-B062DAF62FBB}" type="sibTrans" cxnId="{D180BB9D-134B-4159-88EB-0EA06580E565}">
      <dgm:prSet/>
      <dgm:spPr/>
      <dgm:t>
        <a:bodyPr/>
        <a:lstStyle/>
        <a:p>
          <a:endParaRPr lang="en-ID"/>
        </a:p>
      </dgm:t>
    </dgm:pt>
    <dgm:pt modelId="{917401B3-3018-4461-A560-F2C41EC2744C}" type="pres">
      <dgm:prSet presAssocID="{0DF3E4DF-8CD1-4786-88A4-94D17476E6AE}" presName="vert0" presStyleCnt="0">
        <dgm:presLayoutVars>
          <dgm:dir/>
          <dgm:animOne val="branch"/>
          <dgm:animLvl val="lvl"/>
        </dgm:presLayoutVars>
      </dgm:prSet>
      <dgm:spPr/>
    </dgm:pt>
    <dgm:pt modelId="{7ADA017F-B935-4702-A4A7-293005174749}" type="pres">
      <dgm:prSet presAssocID="{AF435AC7-6E72-4D52-9253-FCE595D87B55}" presName="thickLine" presStyleLbl="alignNode1" presStyleIdx="0" presStyleCnt="4"/>
      <dgm:spPr/>
    </dgm:pt>
    <dgm:pt modelId="{F4B68173-BAAB-419B-ABDC-4795507CF4D6}" type="pres">
      <dgm:prSet presAssocID="{AF435AC7-6E72-4D52-9253-FCE595D87B55}" presName="horz1" presStyleCnt="0"/>
      <dgm:spPr/>
    </dgm:pt>
    <dgm:pt modelId="{243832D3-9AB2-4B1D-8A80-5051B3A6D472}" type="pres">
      <dgm:prSet presAssocID="{AF435AC7-6E72-4D52-9253-FCE595D87B55}" presName="tx1" presStyleLbl="revTx" presStyleIdx="0" presStyleCnt="8"/>
      <dgm:spPr/>
    </dgm:pt>
    <dgm:pt modelId="{369E53E2-9636-4E1A-9470-E17839319BED}" type="pres">
      <dgm:prSet presAssocID="{AF435AC7-6E72-4D52-9253-FCE595D87B55}" presName="vert1" presStyleCnt="0"/>
      <dgm:spPr/>
    </dgm:pt>
    <dgm:pt modelId="{5939F2BD-08C3-423E-BB5A-B8536F823264}" type="pres">
      <dgm:prSet presAssocID="{D36A5E87-EE50-4E63-8980-299DAB457801}" presName="vertSpace2a" presStyleCnt="0"/>
      <dgm:spPr/>
    </dgm:pt>
    <dgm:pt modelId="{738A6B79-BE9F-4C1D-8879-73684747BB60}" type="pres">
      <dgm:prSet presAssocID="{D36A5E87-EE50-4E63-8980-299DAB457801}" presName="horz2" presStyleCnt="0"/>
      <dgm:spPr/>
    </dgm:pt>
    <dgm:pt modelId="{407A6174-F2B3-4F0A-8FC5-6BD2D259CB46}" type="pres">
      <dgm:prSet presAssocID="{D36A5E87-EE50-4E63-8980-299DAB457801}" presName="horzSpace2" presStyleCnt="0"/>
      <dgm:spPr/>
    </dgm:pt>
    <dgm:pt modelId="{5C48C77C-83C0-454C-A6A5-0ED29F02F4B1}" type="pres">
      <dgm:prSet presAssocID="{D36A5E87-EE50-4E63-8980-299DAB457801}" presName="tx2" presStyleLbl="revTx" presStyleIdx="1" presStyleCnt="8"/>
      <dgm:spPr/>
    </dgm:pt>
    <dgm:pt modelId="{C9A27F13-D5F7-4A02-862E-39479D2C45AB}" type="pres">
      <dgm:prSet presAssocID="{D36A5E87-EE50-4E63-8980-299DAB457801}" presName="vert2" presStyleCnt="0"/>
      <dgm:spPr/>
    </dgm:pt>
    <dgm:pt modelId="{B60F0960-FF82-413A-83FD-C9A6D90CB523}" type="pres">
      <dgm:prSet presAssocID="{D36A5E87-EE50-4E63-8980-299DAB457801}" presName="thinLine2b" presStyleLbl="callout" presStyleIdx="0" presStyleCnt="4"/>
      <dgm:spPr/>
    </dgm:pt>
    <dgm:pt modelId="{297BFBF2-3A05-4CE7-AC85-C0CE04A84A00}" type="pres">
      <dgm:prSet presAssocID="{D36A5E87-EE50-4E63-8980-299DAB457801}" presName="vertSpace2b" presStyleCnt="0"/>
      <dgm:spPr/>
    </dgm:pt>
    <dgm:pt modelId="{B9FDE8DF-DE84-49FB-A1C0-ADD4687FC174}" type="pres">
      <dgm:prSet presAssocID="{940FF34F-5078-4705-835F-853C3B5CC548}" presName="thickLine" presStyleLbl="alignNode1" presStyleIdx="1" presStyleCnt="4"/>
      <dgm:spPr/>
    </dgm:pt>
    <dgm:pt modelId="{F148EE32-5827-48DB-AF5B-AB279A655FD7}" type="pres">
      <dgm:prSet presAssocID="{940FF34F-5078-4705-835F-853C3B5CC548}" presName="horz1" presStyleCnt="0"/>
      <dgm:spPr/>
    </dgm:pt>
    <dgm:pt modelId="{77E9A6D5-B9EE-4E66-B6EC-A31D19AF020A}" type="pres">
      <dgm:prSet presAssocID="{940FF34F-5078-4705-835F-853C3B5CC548}" presName="tx1" presStyleLbl="revTx" presStyleIdx="2" presStyleCnt="8"/>
      <dgm:spPr/>
    </dgm:pt>
    <dgm:pt modelId="{D3CE2BC4-A8CC-4CB9-957A-25094D4265B6}" type="pres">
      <dgm:prSet presAssocID="{940FF34F-5078-4705-835F-853C3B5CC548}" presName="vert1" presStyleCnt="0"/>
      <dgm:spPr/>
    </dgm:pt>
    <dgm:pt modelId="{EBFFDD09-49BB-43F8-BE1C-0AF8B0512911}" type="pres">
      <dgm:prSet presAssocID="{47725046-98D5-47A8-957F-9F60123EC468}" presName="vertSpace2a" presStyleCnt="0"/>
      <dgm:spPr/>
    </dgm:pt>
    <dgm:pt modelId="{3C0B5067-D888-4E18-A0A5-830C1F183E52}" type="pres">
      <dgm:prSet presAssocID="{47725046-98D5-47A8-957F-9F60123EC468}" presName="horz2" presStyleCnt="0"/>
      <dgm:spPr/>
    </dgm:pt>
    <dgm:pt modelId="{D2BA5591-70F9-4C87-A91D-B833A283B916}" type="pres">
      <dgm:prSet presAssocID="{47725046-98D5-47A8-957F-9F60123EC468}" presName="horzSpace2" presStyleCnt="0"/>
      <dgm:spPr/>
    </dgm:pt>
    <dgm:pt modelId="{2133DFB0-1437-44A0-BDAE-F0F24C34BDD2}" type="pres">
      <dgm:prSet presAssocID="{47725046-98D5-47A8-957F-9F60123EC468}" presName="tx2" presStyleLbl="revTx" presStyleIdx="3" presStyleCnt="8"/>
      <dgm:spPr/>
    </dgm:pt>
    <dgm:pt modelId="{D66BF124-3F24-4212-A3BF-F6D8DDDE5608}" type="pres">
      <dgm:prSet presAssocID="{47725046-98D5-47A8-957F-9F60123EC468}" presName="vert2" presStyleCnt="0"/>
      <dgm:spPr/>
    </dgm:pt>
    <dgm:pt modelId="{94BBE775-1DD5-4267-989F-8A95C5BDA5F3}" type="pres">
      <dgm:prSet presAssocID="{47725046-98D5-47A8-957F-9F60123EC468}" presName="thinLine2b" presStyleLbl="callout" presStyleIdx="1" presStyleCnt="4"/>
      <dgm:spPr/>
    </dgm:pt>
    <dgm:pt modelId="{1C25EB0A-0F35-45F6-A2C1-F7384963C175}" type="pres">
      <dgm:prSet presAssocID="{47725046-98D5-47A8-957F-9F60123EC468}" presName="vertSpace2b" presStyleCnt="0"/>
      <dgm:spPr/>
    </dgm:pt>
    <dgm:pt modelId="{562BF4E8-C261-4351-9EE7-4F99540A6FC1}" type="pres">
      <dgm:prSet presAssocID="{51F50FCD-31B4-47A6-9B7C-D555C3F2E660}" presName="thickLine" presStyleLbl="alignNode1" presStyleIdx="2" presStyleCnt="4"/>
      <dgm:spPr/>
    </dgm:pt>
    <dgm:pt modelId="{4732A5F6-D6A4-4AE0-92AF-DAA4C018FE0E}" type="pres">
      <dgm:prSet presAssocID="{51F50FCD-31B4-47A6-9B7C-D555C3F2E660}" presName="horz1" presStyleCnt="0"/>
      <dgm:spPr/>
    </dgm:pt>
    <dgm:pt modelId="{07CEDB22-55DC-4671-B7CE-0E9ED2251C2D}" type="pres">
      <dgm:prSet presAssocID="{51F50FCD-31B4-47A6-9B7C-D555C3F2E660}" presName="tx1" presStyleLbl="revTx" presStyleIdx="4" presStyleCnt="8"/>
      <dgm:spPr/>
    </dgm:pt>
    <dgm:pt modelId="{8C721C9D-EDE5-40D0-9D90-C94F5279DA4B}" type="pres">
      <dgm:prSet presAssocID="{51F50FCD-31B4-47A6-9B7C-D555C3F2E660}" presName="vert1" presStyleCnt="0"/>
      <dgm:spPr/>
    </dgm:pt>
    <dgm:pt modelId="{F7FE1E60-4745-4012-B8BE-3F1F9D456663}" type="pres">
      <dgm:prSet presAssocID="{A3101935-3BB1-410E-BC5C-0216DBE80E27}" presName="vertSpace2a" presStyleCnt="0"/>
      <dgm:spPr/>
    </dgm:pt>
    <dgm:pt modelId="{C1195E4C-742E-4FF6-B1F6-A3A42E47F155}" type="pres">
      <dgm:prSet presAssocID="{A3101935-3BB1-410E-BC5C-0216DBE80E27}" presName="horz2" presStyleCnt="0"/>
      <dgm:spPr/>
    </dgm:pt>
    <dgm:pt modelId="{66356C37-0189-4493-8289-2F2AC1C62FD5}" type="pres">
      <dgm:prSet presAssocID="{A3101935-3BB1-410E-BC5C-0216DBE80E27}" presName="horzSpace2" presStyleCnt="0"/>
      <dgm:spPr/>
    </dgm:pt>
    <dgm:pt modelId="{4E85335F-6348-46CB-B007-3A483F8B3132}" type="pres">
      <dgm:prSet presAssocID="{A3101935-3BB1-410E-BC5C-0216DBE80E27}" presName="tx2" presStyleLbl="revTx" presStyleIdx="5" presStyleCnt="8"/>
      <dgm:spPr/>
    </dgm:pt>
    <dgm:pt modelId="{A52CCBDB-32E4-4DC4-8F38-6B27ED9C2303}" type="pres">
      <dgm:prSet presAssocID="{A3101935-3BB1-410E-BC5C-0216DBE80E27}" presName="vert2" presStyleCnt="0"/>
      <dgm:spPr/>
    </dgm:pt>
    <dgm:pt modelId="{A0F18025-0A49-4B75-A385-3F8B4BBFD637}" type="pres">
      <dgm:prSet presAssocID="{A3101935-3BB1-410E-BC5C-0216DBE80E27}" presName="thinLine2b" presStyleLbl="callout" presStyleIdx="2" presStyleCnt="4"/>
      <dgm:spPr/>
    </dgm:pt>
    <dgm:pt modelId="{8CA91208-0A21-4079-9655-CF2EC17D5FFD}" type="pres">
      <dgm:prSet presAssocID="{A3101935-3BB1-410E-BC5C-0216DBE80E27}" presName="vertSpace2b" presStyleCnt="0"/>
      <dgm:spPr/>
    </dgm:pt>
    <dgm:pt modelId="{DD672A30-128D-49B9-B24B-1DDCCB2B00BF}" type="pres">
      <dgm:prSet presAssocID="{FCC8299D-0F3F-4E27-B778-A686B5B37F4F}" presName="thickLine" presStyleLbl="alignNode1" presStyleIdx="3" presStyleCnt="4"/>
      <dgm:spPr/>
    </dgm:pt>
    <dgm:pt modelId="{7A815CF1-5C81-46F5-9A01-B499D69E81F3}" type="pres">
      <dgm:prSet presAssocID="{FCC8299D-0F3F-4E27-B778-A686B5B37F4F}" presName="horz1" presStyleCnt="0"/>
      <dgm:spPr/>
    </dgm:pt>
    <dgm:pt modelId="{7BEAC9E3-0D86-4C34-BD9E-D7EDD27F5DD7}" type="pres">
      <dgm:prSet presAssocID="{FCC8299D-0F3F-4E27-B778-A686B5B37F4F}" presName="tx1" presStyleLbl="revTx" presStyleIdx="6" presStyleCnt="8"/>
      <dgm:spPr/>
    </dgm:pt>
    <dgm:pt modelId="{2715B37B-E701-45E6-BAD5-91DC00F64373}" type="pres">
      <dgm:prSet presAssocID="{FCC8299D-0F3F-4E27-B778-A686B5B37F4F}" presName="vert1" presStyleCnt="0"/>
      <dgm:spPr/>
    </dgm:pt>
    <dgm:pt modelId="{0672E91C-9CCC-4880-86E9-A54F66D15565}" type="pres">
      <dgm:prSet presAssocID="{B2DB32AF-7586-4782-9B56-A016F93E9F7E}" presName="vertSpace2a" presStyleCnt="0"/>
      <dgm:spPr/>
    </dgm:pt>
    <dgm:pt modelId="{D6778399-3984-453B-A85C-3C381BDDB2C9}" type="pres">
      <dgm:prSet presAssocID="{B2DB32AF-7586-4782-9B56-A016F93E9F7E}" presName="horz2" presStyleCnt="0"/>
      <dgm:spPr/>
    </dgm:pt>
    <dgm:pt modelId="{124DEB62-E47B-4529-AAFC-CCDB05A6EB63}" type="pres">
      <dgm:prSet presAssocID="{B2DB32AF-7586-4782-9B56-A016F93E9F7E}" presName="horzSpace2" presStyleCnt="0"/>
      <dgm:spPr/>
    </dgm:pt>
    <dgm:pt modelId="{5009A65E-A622-4A87-954B-0749CCBAC8B3}" type="pres">
      <dgm:prSet presAssocID="{B2DB32AF-7586-4782-9B56-A016F93E9F7E}" presName="tx2" presStyleLbl="revTx" presStyleIdx="7" presStyleCnt="8"/>
      <dgm:spPr/>
    </dgm:pt>
    <dgm:pt modelId="{D9DA3ADE-4BEC-471D-8C95-6F0226CD05F7}" type="pres">
      <dgm:prSet presAssocID="{B2DB32AF-7586-4782-9B56-A016F93E9F7E}" presName="vert2" presStyleCnt="0"/>
      <dgm:spPr/>
    </dgm:pt>
    <dgm:pt modelId="{1BA13EE9-1C91-421F-89C7-3F12B7E6979C}" type="pres">
      <dgm:prSet presAssocID="{B2DB32AF-7586-4782-9B56-A016F93E9F7E}" presName="thinLine2b" presStyleLbl="callout" presStyleIdx="3" presStyleCnt="4"/>
      <dgm:spPr/>
    </dgm:pt>
    <dgm:pt modelId="{059B5BA3-D96C-45F2-A33A-8B6E1E05ABD2}" type="pres">
      <dgm:prSet presAssocID="{B2DB32AF-7586-4782-9B56-A016F93E9F7E}" presName="vertSpace2b" presStyleCnt="0"/>
      <dgm:spPr/>
    </dgm:pt>
  </dgm:ptLst>
  <dgm:cxnLst>
    <dgm:cxn modelId="{6BC0AB1E-1EE3-473D-9864-0C7137908FE6}" srcId="{0DF3E4DF-8CD1-4786-88A4-94D17476E6AE}" destId="{51F50FCD-31B4-47A6-9B7C-D555C3F2E660}" srcOrd="2" destOrd="0" parTransId="{F0D94632-749C-4255-8B62-3F88A64EBBE2}" sibTransId="{9C8B3135-D4D3-4BF7-90DF-A5F4CA21E0CC}"/>
    <dgm:cxn modelId="{A2F8C426-AC13-488A-913C-0178041CBC9F}" srcId="{51F50FCD-31B4-47A6-9B7C-D555C3F2E660}" destId="{A3101935-3BB1-410E-BC5C-0216DBE80E27}" srcOrd="0" destOrd="0" parTransId="{967EC4A0-E1AD-4C27-AF63-74A336B75CA1}" sibTransId="{604B0D5E-9722-4D62-B67F-0D67A38B97FA}"/>
    <dgm:cxn modelId="{7E83FE3C-16A1-42F3-BBA3-C9CBDE748500}" type="presOf" srcId="{AF435AC7-6E72-4D52-9253-FCE595D87B55}" destId="{243832D3-9AB2-4B1D-8A80-5051B3A6D472}" srcOrd="0" destOrd="0" presId="urn:microsoft.com/office/officeart/2008/layout/LinedList"/>
    <dgm:cxn modelId="{9C5D3F63-22EA-45B1-898C-A94C053527CE}" srcId="{0DF3E4DF-8CD1-4786-88A4-94D17476E6AE}" destId="{FCC8299D-0F3F-4E27-B778-A686B5B37F4F}" srcOrd="3" destOrd="0" parTransId="{6B2C1BCD-7F18-4C2A-810C-59B24EC2CE97}" sibTransId="{E4E63CE7-0BE8-4D15-94EB-5130CF0226D2}"/>
    <dgm:cxn modelId="{A064A863-A427-4774-B004-F1A1CBDEF86B}" srcId="{940FF34F-5078-4705-835F-853C3B5CC548}" destId="{47725046-98D5-47A8-957F-9F60123EC468}" srcOrd="0" destOrd="0" parTransId="{4F2ACB09-4C46-4999-8BB2-2AF436881CF4}" sibTransId="{F05CD82C-D58B-45AA-AE46-0308C691FE8D}"/>
    <dgm:cxn modelId="{0C980364-D37E-4EA3-8F15-9EACE7D8B20B}" type="presOf" srcId="{FCC8299D-0F3F-4E27-B778-A686B5B37F4F}" destId="{7BEAC9E3-0D86-4C34-BD9E-D7EDD27F5DD7}" srcOrd="0" destOrd="0" presId="urn:microsoft.com/office/officeart/2008/layout/LinedList"/>
    <dgm:cxn modelId="{35404E4A-5BB8-4315-AF9D-EC955A442A1D}" type="presOf" srcId="{47725046-98D5-47A8-957F-9F60123EC468}" destId="{2133DFB0-1437-44A0-BDAE-F0F24C34BDD2}" srcOrd="0" destOrd="0" presId="urn:microsoft.com/office/officeart/2008/layout/LinedList"/>
    <dgm:cxn modelId="{EF18C14A-E725-495A-B0FE-A58D2A806604}" srcId="{0DF3E4DF-8CD1-4786-88A4-94D17476E6AE}" destId="{940FF34F-5078-4705-835F-853C3B5CC548}" srcOrd="1" destOrd="0" parTransId="{AF3B3642-C3FC-4D8F-933D-64FE1959F81F}" sibTransId="{CA1F1799-68F6-4F3A-BD71-BC16FC3D1EB8}"/>
    <dgm:cxn modelId="{5D46706E-8FF1-4D3A-8D1A-D62739B2AF12}" srcId="{0DF3E4DF-8CD1-4786-88A4-94D17476E6AE}" destId="{AF435AC7-6E72-4D52-9253-FCE595D87B55}" srcOrd="0" destOrd="0" parTransId="{4363F5A0-FF84-44D2-919D-F366E2CBB507}" sibTransId="{0F5698EA-392D-4AF0-B8BE-9658BF57BFCD}"/>
    <dgm:cxn modelId="{D180BB9D-134B-4159-88EB-0EA06580E565}" srcId="{FCC8299D-0F3F-4E27-B778-A686B5B37F4F}" destId="{B2DB32AF-7586-4782-9B56-A016F93E9F7E}" srcOrd="0" destOrd="0" parTransId="{523B106B-70C8-4127-B508-EDD790D1C069}" sibTransId="{53862AD6-5733-4D8E-BB60-B062DAF62FBB}"/>
    <dgm:cxn modelId="{862B40CB-672D-46D8-A68B-E43F1B6F24A8}" type="presOf" srcId="{0DF3E4DF-8CD1-4786-88A4-94D17476E6AE}" destId="{917401B3-3018-4461-A560-F2C41EC2744C}" srcOrd="0" destOrd="0" presId="urn:microsoft.com/office/officeart/2008/layout/LinedList"/>
    <dgm:cxn modelId="{5ED02ECD-6A88-4E1A-927F-CC278F928BFC}" type="presOf" srcId="{B2DB32AF-7586-4782-9B56-A016F93E9F7E}" destId="{5009A65E-A622-4A87-954B-0749CCBAC8B3}" srcOrd="0" destOrd="0" presId="urn:microsoft.com/office/officeart/2008/layout/LinedList"/>
    <dgm:cxn modelId="{EFC545CD-AC7F-4121-8A55-386E9BDFEDE4}" type="presOf" srcId="{940FF34F-5078-4705-835F-853C3B5CC548}" destId="{77E9A6D5-B9EE-4E66-B6EC-A31D19AF020A}" srcOrd="0" destOrd="0" presId="urn:microsoft.com/office/officeart/2008/layout/LinedList"/>
    <dgm:cxn modelId="{74AD6ADF-6AF6-4BB1-9D17-7F68054C96F9}" type="presOf" srcId="{51F50FCD-31B4-47A6-9B7C-D555C3F2E660}" destId="{07CEDB22-55DC-4671-B7CE-0E9ED2251C2D}" srcOrd="0" destOrd="0" presId="urn:microsoft.com/office/officeart/2008/layout/LinedList"/>
    <dgm:cxn modelId="{2D52ABE5-8AC0-476E-952F-19A297F1AA7B}" type="presOf" srcId="{A3101935-3BB1-410E-BC5C-0216DBE80E27}" destId="{4E85335F-6348-46CB-B007-3A483F8B3132}" srcOrd="0" destOrd="0" presId="urn:microsoft.com/office/officeart/2008/layout/LinedList"/>
    <dgm:cxn modelId="{83C879F1-BBFE-4685-90EC-3F657E2A9892}" srcId="{AF435AC7-6E72-4D52-9253-FCE595D87B55}" destId="{D36A5E87-EE50-4E63-8980-299DAB457801}" srcOrd="0" destOrd="0" parTransId="{BB1CA5B9-190C-4BAD-973C-2DB68561E874}" sibTransId="{EF328D48-DCE8-48FE-9174-554173822BE3}"/>
    <dgm:cxn modelId="{DCB38BF8-7761-4CA9-BF82-186FA28B3E66}" type="presOf" srcId="{D36A5E87-EE50-4E63-8980-299DAB457801}" destId="{5C48C77C-83C0-454C-A6A5-0ED29F02F4B1}" srcOrd="0" destOrd="0" presId="urn:microsoft.com/office/officeart/2008/layout/LinedList"/>
    <dgm:cxn modelId="{442DA440-D39F-426E-BF29-2FC639668BFA}" type="presParOf" srcId="{917401B3-3018-4461-A560-F2C41EC2744C}" destId="{7ADA017F-B935-4702-A4A7-293005174749}" srcOrd="0" destOrd="0" presId="urn:microsoft.com/office/officeart/2008/layout/LinedList"/>
    <dgm:cxn modelId="{C773AB1F-EAA8-4867-A174-ABED151A0899}" type="presParOf" srcId="{917401B3-3018-4461-A560-F2C41EC2744C}" destId="{F4B68173-BAAB-419B-ABDC-4795507CF4D6}" srcOrd="1" destOrd="0" presId="urn:microsoft.com/office/officeart/2008/layout/LinedList"/>
    <dgm:cxn modelId="{DBBEA852-763C-464F-9D89-B0C7F3E075B4}" type="presParOf" srcId="{F4B68173-BAAB-419B-ABDC-4795507CF4D6}" destId="{243832D3-9AB2-4B1D-8A80-5051B3A6D472}" srcOrd="0" destOrd="0" presId="urn:microsoft.com/office/officeart/2008/layout/LinedList"/>
    <dgm:cxn modelId="{6387DD8A-8385-4754-9956-F501DA48124E}" type="presParOf" srcId="{F4B68173-BAAB-419B-ABDC-4795507CF4D6}" destId="{369E53E2-9636-4E1A-9470-E17839319BED}" srcOrd="1" destOrd="0" presId="urn:microsoft.com/office/officeart/2008/layout/LinedList"/>
    <dgm:cxn modelId="{80E78B7E-C33A-4104-9EC1-83675B23E357}" type="presParOf" srcId="{369E53E2-9636-4E1A-9470-E17839319BED}" destId="{5939F2BD-08C3-423E-BB5A-B8536F823264}" srcOrd="0" destOrd="0" presId="urn:microsoft.com/office/officeart/2008/layout/LinedList"/>
    <dgm:cxn modelId="{BD5FCEF2-633E-4A9C-8F57-91B502DF3080}" type="presParOf" srcId="{369E53E2-9636-4E1A-9470-E17839319BED}" destId="{738A6B79-BE9F-4C1D-8879-73684747BB60}" srcOrd="1" destOrd="0" presId="urn:microsoft.com/office/officeart/2008/layout/LinedList"/>
    <dgm:cxn modelId="{9B9FC8BF-50CB-4EE5-B720-F1781EEAF32D}" type="presParOf" srcId="{738A6B79-BE9F-4C1D-8879-73684747BB60}" destId="{407A6174-F2B3-4F0A-8FC5-6BD2D259CB46}" srcOrd="0" destOrd="0" presId="urn:microsoft.com/office/officeart/2008/layout/LinedList"/>
    <dgm:cxn modelId="{6846F37F-D980-449F-8736-6167663FFA6F}" type="presParOf" srcId="{738A6B79-BE9F-4C1D-8879-73684747BB60}" destId="{5C48C77C-83C0-454C-A6A5-0ED29F02F4B1}" srcOrd="1" destOrd="0" presId="urn:microsoft.com/office/officeart/2008/layout/LinedList"/>
    <dgm:cxn modelId="{DF91F012-4C23-46AB-9137-E6175D9477B1}" type="presParOf" srcId="{738A6B79-BE9F-4C1D-8879-73684747BB60}" destId="{C9A27F13-D5F7-4A02-862E-39479D2C45AB}" srcOrd="2" destOrd="0" presId="urn:microsoft.com/office/officeart/2008/layout/LinedList"/>
    <dgm:cxn modelId="{8D3B7848-A327-4961-BDC7-3B7375B6DF2B}" type="presParOf" srcId="{369E53E2-9636-4E1A-9470-E17839319BED}" destId="{B60F0960-FF82-413A-83FD-C9A6D90CB523}" srcOrd="2" destOrd="0" presId="urn:microsoft.com/office/officeart/2008/layout/LinedList"/>
    <dgm:cxn modelId="{B130DB17-037C-4A7A-BDCB-253F687A2A0A}" type="presParOf" srcId="{369E53E2-9636-4E1A-9470-E17839319BED}" destId="{297BFBF2-3A05-4CE7-AC85-C0CE04A84A00}" srcOrd="3" destOrd="0" presId="urn:microsoft.com/office/officeart/2008/layout/LinedList"/>
    <dgm:cxn modelId="{56467636-A190-4CCB-A09F-B41C9A0C53E2}" type="presParOf" srcId="{917401B3-3018-4461-A560-F2C41EC2744C}" destId="{B9FDE8DF-DE84-49FB-A1C0-ADD4687FC174}" srcOrd="2" destOrd="0" presId="urn:microsoft.com/office/officeart/2008/layout/LinedList"/>
    <dgm:cxn modelId="{71B09B5E-526F-4D59-95F1-3CF57C6C5B4B}" type="presParOf" srcId="{917401B3-3018-4461-A560-F2C41EC2744C}" destId="{F148EE32-5827-48DB-AF5B-AB279A655FD7}" srcOrd="3" destOrd="0" presId="urn:microsoft.com/office/officeart/2008/layout/LinedList"/>
    <dgm:cxn modelId="{CAFB1445-2614-4256-8845-174DE9D88208}" type="presParOf" srcId="{F148EE32-5827-48DB-AF5B-AB279A655FD7}" destId="{77E9A6D5-B9EE-4E66-B6EC-A31D19AF020A}" srcOrd="0" destOrd="0" presId="urn:microsoft.com/office/officeart/2008/layout/LinedList"/>
    <dgm:cxn modelId="{4B5A193C-6B45-493B-B138-4907D32A6369}" type="presParOf" srcId="{F148EE32-5827-48DB-AF5B-AB279A655FD7}" destId="{D3CE2BC4-A8CC-4CB9-957A-25094D4265B6}" srcOrd="1" destOrd="0" presId="urn:microsoft.com/office/officeart/2008/layout/LinedList"/>
    <dgm:cxn modelId="{4AA82F46-107B-4080-8016-5F72EB90E799}" type="presParOf" srcId="{D3CE2BC4-A8CC-4CB9-957A-25094D4265B6}" destId="{EBFFDD09-49BB-43F8-BE1C-0AF8B0512911}" srcOrd="0" destOrd="0" presId="urn:microsoft.com/office/officeart/2008/layout/LinedList"/>
    <dgm:cxn modelId="{3242D32F-056A-4D95-8D62-D92DFE714BCD}" type="presParOf" srcId="{D3CE2BC4-A8CC-4CB9-957A-25094D4265B6}" destId="{3C0B5067-D888-4E18-A0A5-830C1F183E52}" srcOrd="1" destOrd="0" presId="urn:microsoft.com/office/officeart/2008/layout/LinedList"/>
    <dgm:cxn modelId="{D6449388-1DC3-4ABA-8A3D-B4920765977F}" type="presParOf" srcId="{3C0B5067-D888-4E18-A0A5-830C1F183E52}" destId="{D2BA5591-70F9-4C87-A91D-B833A283B916}" srcOrd="0" destOrd="0" presId="urn:microsoft.com/office/officeart/2008/layout/LinedList"/>
    <dgm:cxn modelId="{301E6325-E36C-436A-9E59-154E59A1A549}" type="presParOf" srcId="{3C0B5067-D888-4E18-A0A5-830C1F183E52}" destId="{2133DFB0-1437-44A0-BDAE-F0F24C34BDD2}" srcOrd="1" destOrd="0" presId="urn:microsoft.com/office/officeart/2008/layout/LinedList"/>
    <dgm:cxn modelId="{DBEAF4F1-6CC4-413C-8F18-51A1BA6D0573}" type="presParOf" srcId="{3C0B5067-D888-4E18-A0A5-830C1F183E52}" destId="{D66BF124-3F24-4212-A3BF-F6D8DDDE5608}" srcOrd="2" destOrd="0" presId="urn:microsoft.com/office/officeart/2008/layout/LinedList"/>
    <dgm:cxn modelId="{830BA39C-8572-40BE-B190-D33FB83FFE5A}" type="presParOf" srcId="{D3CE2BC4-A8CC-4CB9-957A-25094D4265B6}" destId="{94BBE775-1DD5-4267-989F-8A95C5BDA5F3}" srcOrd="2" destOrd="0" presId="urn:microsoft.com/office/officeart/2008/layout/LinedList"/>
    <dgm:cxn modelId="{BDC8E91C-77D6-427C-844B-48CAD2FDDEC4}" type="presParOf" srcId="{D3CE2BC4-A8CC-4CB9-957A-25094D4265B6}" destId="{1C25EB0A-0F35-45F6-A2C1-F7384963C175}" srcOrd="3" destOrd="0" presId="urn:microsoft.com/office/officeart/2008/layout/LinedList"/>
    <dgm:cxn modelId="{67F39014-EF04-4675-8004-2C2AFDE94117}" type="presParOf" srcId="{917401B3-3018-4461-A560-F2C41EC2744C}" destId="{562BF4E8-C261-4351-9EE7-4F99540A6FC1}" srcOrd="4" destOrd="0" presId="urn:microsoft.com/office/officeart/2008/layout/LinedList"/>
    <dgm:cxn modelId="{1B7C2590-C758-415C-964C-5F83A12F41C3}" type="presParOf" srcId="{917401B3-3018-4461-A560-F2C41EC2744C}" destId="{4732A5F6-D6A4-4AE0-92AF-DAA4C018FE0E}" srcOrd="5" destOrd="0" presId="urn:microsoft.com/office/officeart/2008/layout/LinedList"/>
    <dgm:cxn modelId="{93938F2F-7D65-433A-8DAB-357445E2AB38}" type="presParOf" srcId="{4732A5F6-D6A4-4AE0-92AF-DAA4C018FE0E}" destId="{07CEDB22-55DC-4671-B7CE-0E9ED2251C2D}" srcOrd="0" destOrd="0" presId="urn:microsoft.com/office/officeart/2008/layout/LinedList"/>
    <dgm:cxn modelId="{10F2E999-C39A-4A59-B8F5-EACAED17EE76}" type="presParOf" srcId="{4732A5F6-D6A4-4AE0-92AF-DAA4C018FE0E}" destId="{8C721C9D-EDE5-40D0-9D90-C94F5279DA4B}" srcOrd="1" destOrd="0" presId="urn:microsoft.com/office/officeart/2008/layout/LinedList"/>
    <dgm:cxn modelId="{4C3E3904-78E2-42C7-9261-2D1F59B3B15A}" type="presParOf" srcId="{8C721C9D-EDE5-40D0-9D90-C94F5279DA4B}" destId="{F7FE1E60-4745-4012-B8BE-3F1F9D456663}" srcOrd="0" destOrd="0" presId="urn:microsoft.com/office/officeart/2008/layout/LinedList"/>
    <dgm:cxn modelId="{F75E6595-20E1-41F9-8C53-F89EB2C187B0}" type="presParOf" srcId="{8C721C9D-EDE5-40D0-9D90-C94F5279DA4B}" destId="{C1195E4C-742E-4FF6-B1F6-A3A42E47F155}" srcOrd="1" destOrd="0" presId="urn:microsoft.com/office/officeart/2008/layout/LinedList"/>
    <dgm:cxn modelId="{4B4DA135-751C-4CC6-BA6A-4CAFA608F734}" type="presParOf" srcId="{C1195E4C-742E-4FF6-B1F6-A3A42E47F155}" destId="{66356C37-0189-4493-8289-2F2AC1C62FD5}" srcOrd="0" destOrd="0" presId="urn:microsoft.com/office/officeart/2008/layout/LinedList"/>
    <dgm:cxn modelId="{87B2145A-E4AE-4009-9A8C-961D5FE381EA}" type="presParOf" srcId="{C1195E4C-742E-4FF6-B1F6-A3A42E47F155}" destId="{4E85335F-6348-46CB-B007-3A483F8B3132}" srcOrd="1" destOrd="0" presId="urn:microsoft.com/office/officeart/2008/layout/LinedList"/>
    <dgm:cxn modelId="{1962C74A-C37F-4015-BACC-9700536460BA}" type="presParOf" srcId="{C1195E4C-742E-4FF6-B1F6-A3A42E47F155}" destId="{A52CCBDB-32E4-4DC4-8F38-6B27ED9C2303}" srcOrd="2" destOrd="0" presId="urn:microsoft.com/office/officeart/2008/layout/LinedList"/>
    <dgm:cxn modelId="{9FC946B6-4169-4F3B-A91B-7A3727AA5E80}" type="presParOf" srcId="{8C721C9D-EDE5-40D0-9D90-C94F5279DA4B}" destId="{A0F18025-0A49-4B75-A385-3F8B4BBFD637}" srcOrd="2" destOrd="0" presId="urn:microsoft.com/office/officeart/2008/layout/LinedList"/>
    <dgm:cxn modelId="{E2991CEE-F93F-412B-96DC-F50B4583DAB7}" type="presParOf" srcId="{8C721C9D-EDE5-40D0-9D90-C94F5279DA4B}" destId="{8CA91208-0A21-4079-9655-CF2EC17D5FFD}" srcOrd="3" destOrd="0" presId="urn:microsoft.com/office/officeart/2008/layout/LinedList"/>
    <dgm:cxn modelId="{73517B58-A928-4CDC-9DA3-08A1AF030E73}" type="presParOf" srcId="{917401B3-3018-4461-A560-F2C41EC2744C}" destId="{DD672A30-128D-49B9-B24B-1DDCCB2B00BF}" srcOrd="6" destOrd="0" presId="urn:microsoft.com/office/officeart/2008/layout/LinedList"/>
    <dgm:cxn modelId="{449EC734-3FA1-4200-85F3-1698BBF6465D}" type="presParOf" srcId="{917401B3-3018-4461-A560-F2C41EC2744C}" destId="{7A815CF1-5C81-46F5-9A01-B499D69E81F3}" srcOrd="7" destOrd="0" presId="urn:microsoft.com/office/officeart/2008/layout/LinedList"/>
    <dgm:cxn modelId="{9CD0AB1C-B570-41BA-BEDA-DF411CEDC9D9}" type="presParOf" srcId="{7A815CF1-5C81-46F5-9A01-B499D69E81F3}" destId="{7BEAC9E3-0D86-4C34-BD9E-D7EDD27F5DD7}" srcOrd="0" destOrd="0" presId="urn:microsoft.com/office/officeart/2008/layout/LinedList"/>
    <dgm:cxn modelId="{2DCBB4BA-2DDA-4507-B222-059EC0C1F7DC}" type="presParOf" srcId="{7A815CF1-5C81-46F5-9A01-B499D69E81F3}" destId="{2715B37B-E701-45E6-BAD5-91DC00F64373}" srcOrd="1" destOrd="0" presId="urn:microsoft.com/office/officeart/2008/layout/LinedList"/>
    <dgm:cxn modelId="{6C849525-ACE1-4053-BD67-8332BA145643}" type="presParOf" srcId="{2715B37B-E701-45E6-BAD5-91DC00F64373}" destId="{0672E91C-9CCC-4880-86E9-A54F66D15565}" srcOrd="0" destOrd="0" presId="urn:microsoft.com/office/officeart/2008/layout/LinedList"/>
    <dgm:cxn modelId="{77B492A4-638D-4771-A1C2-23DDDC31B207}" type="presParOf" srcId="{2715B37B-E701-45E6-BAD5-91DC00F64373}" destId="{D6778399-3984-453B-A85C-3C381BDDB2C9}" srcOrd="1" destOrd="0" presId="urn:microsoft.com/office/officeart/2008/layout/LinedList"/>
    <dgm:cxn modelId="{2A8EF57D-FD41-4BB3-ACF1-D5A550401872}" type="presParOf" srcId="{D6778399-3984-453B-A85C-3C381BDDB2C9}" destId="{124DEB62-E47B-4529-AAFC-CCDB05A6EB63}" srcOrd="0" destOrd="0" presId="urn:microsoft.com/office/officeart/2008/layout/LinedList"/>
    <dgm:cxn modelId="{7236BC00-1C89-4818-92E5-624BC75FA5F2}" type="presParOf" srcId="{D6778399-3984-453B-A85C-3C381BDDB2C9}" destId="{5009A65E-A622-4A87-954B-0749CCBAC8B3}" srcOrd="1" destOrd="0" presId="urn:microsoft.com/office/officeart/2008/layout/LinedList"/>
    <dgm:cxn modelId="{25EA924F-F037-4ECF-9C76-88C4C313ED3D}" type="presParOf" srcId="{D6778399-3984-453B-A85C-3C381BDDB2C9}" destId="{D9DA3ADE-4BEC-471D-8C95-6F0226CD05F7}" srcOrd="2" destOrd="0" presId="urn:microsoft.com/office/officeart/2008/layout/LinedList"/>
    <dgm:cxn modelId="{57A6B947-3C9D-4E3D-94B3-AB7DF80714B6}" type="presParOf" srcId="{2715B37B-E701-45E6-BAD5-91DC00F64373}" destId="{1BA13EE9-1C91-421F-89C7-3F12B7E6979C}" srcOrd="2" destOrd="0" presId="urn:microsoft.com/office/officeart/2008/layout/LinedList"/>
    <dgm:cxn modelId="{19D969D2-E5AA-4090-8A72-B59A23B1512A}" type="presParOf" srcId="{2715B37B-E701-45E6-BAD5-91DC00F64373}" destId="{059B5BA3-D96C-45F2-A33A-8B6E1E05ABD2}"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77A07A3-4DB2-4254-B43F-B64D7A35D1B0}"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D"/>
        </a:p>
      </dgm:t>
    </dgm:pt>
    <dgm:pt modelId="{3AA525C0-90FF-426C-9946-7E2B7A806DF1}">
      <dgm:prSet/>
      <dgm:spPr/>
      <dgm:t>
        <a:bodyPr/>
        <a:lstStyle/>
        <a:p>
          <a:r>
            <a:rPr lang="en-ID"/>
            <a:t>Laporan keuangan sebagai sumber informasi financial memiliki pengaruh yang sangat besar terhadap kualitas keputusan yang dihasilkan. </a:t>
          </a:r>
        </a:p>
      </dgm:t>
    </dgm:pt>
    <dgm:pt modelId="{D5528F8B-7A4D-47C6-ADD0-EFBDA8981D69}" type="parTrans" cxnId="{6133685B-4CEA-4F53-915A-3C7F90F89689}">
      <dgm:prSet/>
      <dgm:spPr/>
      <dgm:t>
        <a:bodyPr/>
        <a:lstStyle/>
        <a:p>
          <a:endParaRPr lang="en-ID"/>
        </a:p>
      </dgm:t>
    </dgm:pt>
    <dgm:pt modelId="{A9E3BE1E-F59C-4828-AF44-628C1E964001}" type="sibTrans" cxnId="{6133685B-4CEA-4F53-915A-3C7F90F89689}">
      <dgm:prSet/>
      <dgm:spPr/>
      <dgm:t>
        <a:bodyPr/>
        <a:lstStyle/>
        <a:p>
          <a:endParaRPr lang="en-ID"/>
        </a:p>
      </dgm:t>
    </dgm:pt>
    <dgm:pt modelId="{22B2ED0A-F344-42CD-BC67-6991AC96D33F}">
      <dgm:prSet/>
      <dgm:spPr/>
      <dgm:t>
        <a:bodyPr/>
        <a:lstStyle/>
        <a:p>
          <a:r>
            <a:rPr lang="en-ID" dirty="0" err="1"/>
            <a:t>Laporan</a:t>
          </a:r>
          <a:r>
            <a:rPr lang="en-ID" dirty="0"/>
            <a:t> </a:t>
          </a:r>
          <a:r>
            <a:rPr lang="en-ID" dirty="0" err="1"/>
            <a:t>keuangan</a:t>
          </a:r>
          <a:r>
            <a:rPr lang="en-ID" dirty="0"/>
            <a:t> </a:t>
          </a:r>
          <a:r>
            <a:rPr lang="en-ID" dirty="0" err="1"/>
            <a:t>merupakan</a:t>
          </a:r>
          <a:r>
            <a:rPr lang="en-ID" dirty="0"/>
            <a:t> </a:t>
          </a:r>
          <a:r>
            <a:rPr lang="en-ID" dirty="0" err="1"/>
            <a:t>tindakan</a:t>
          </a:r>
          <a:r>
            <a:rPr lang="en-ID" dirty="0"/>
            <a:t> </a:t>
          </a:r>
          <a:r>
            <a:rPr lang="en-ID" dirty="0" err="1"/>
            <a:t>pragmatis</a:t>
          </a:r>
          <a:r>
            <a:rPr lang="en-ID" dirty="0"/>
            <a:t>, oleh </a:t>
          </a:r>
          <a:r>
            <a:rPr lang="en-ID" dirty="0" err="1"/>
            <a:t>karena</a:t>
          </a:r>
          <a:r>
            <a:rPr lang="en-ID" dirty="0"/>
            <a:t> </a:t>
          </a:r>
          <a:r>
            <a:rPr lang="en-ID" dirty="0" err="1"/>
            <a:t>itu</a:t>
          </a:r>
          <a:r>
            <a:rPr lang="en-ID" dirty="0"/>
            <a:t> </a:t>
          </a:r>
          <a:r>
            <a:rPr lang="en-ID" dirty="0" err="1"/>
            <a:t>laporan</a:t>
          </a:r>
          <a:r>
            <a:rPr lang="en-ID" dirty="0"/>
            <a:t> </a:t>
          </a:r>
          <a:r>
            <a:rPr lang="en-ID" dirty="0" err="1"/>
            <a:t>keuangan</a:t>
          </a:r>
          <a:r>
            <a:rPr lang="en-ID" dirty="0"/>
            <a:t> </a:t>
          </a:r>
          <a:r>
            <a:rPr lang="en-ID" dirty="0" err="1"/>
            <a:t>pemerintah</a:t>
          </a:r>
          <a:r>
            <a:rPr lang="en-ID" dirty="0"/>
            <a:t> </a:t>
          </a:r>
          <a:r>
            <a:rPr lang="en-ID" dirty="0" err="1"/>
            <a:t>harus</a:t>
          </a:r>
          <a:r>
            <a:rPr lang="en-ID" dirty="0"/>
            <a:t> </a:t>
          </a:r>
          <a:r>
            <a:rPr lang="en-ID" dirty="0" err="1"/>
            <a:t>dievaluasi</a:t>
          </a:r>
          <a:r>
            <a:rPr lang="en-ID" dirty="0"/>
            <a:t> </a:t>
          </a:r>
          <a:r>
            <a:rPr lang="en-ID" dirty="0" err="1"/>
            <a:t>dalam</a:t>
          </a:r>
          <a:r>
            <a:rPr lang="en-ID" dirty="0"/>
            <a:t> </a:t>
          </a:r>
          <a:r>
            <a:rPr lang="en-ID" dirty="0" err="1"/>
            <a:t>hal</a:t>
          </a:r>
          <a:r>
            <a:rPr lang="en-ID" dirty="0"/>
            <a:t> </a:t>
          </a:r>
          <a:r>
            <a:rPr lang="en-ID" dirty="0" err="1"/>
            <a:t>manfaat</a:t>
          </a:r>
          <a:r>
            <a:rPr lang="en-ID" dirty="0"/>
            <a:t> </a:t>
          </a:r>
          <a:r>
            <a:rPr lang="en-ID" dirty="0" err="1"/>
            <a:t>laporan</a:t>
          </a:r>
          <a:r>
            <a:rPr lang="en-ID" dirty="0"/>
            <a:t> </a:t>
          </a:r>
          <a:r>
            <a:rPr lang="en-ID" dirty="0" err="1"/>
            <a:t>tersebut</a:t>
          </a:r>
          <a:r>
            <a:rPr lang="en-ID" dirty="0"/>
            <a:t> </a:t>
          </a:r>
          <a:r>
            <a:rPr lang="en-ID" dirty="0" err="1"/>
            <a:t>terhadap</a:t>
          </a:r>
          <a:r>
            <a:rPr lang="en-ID" dirty="0"/>
            <a:t> </a:t>
          </a:r>
          <a:r>
            <a:rPr lang="en-ID" dirty="0" err="1"/>
            <a:t>kualitas</a:t>
          </a:r>
          <a:r>
            <a:rPr lang="en-ID" dirty="0"/>
            <a:t> </a:t>
          </a:r>
          <a:r>
            <a:rPr lang="en-ID" dirty="0" err="1"/>
            <a:t>keputusan</a:t>
          </a:r>
          <a:r>
            <a:rPr lang="en-ID" dirty="0"/>
            <a:t> yang </a:t>
          </a:r>
          <a:r>
            <a:rPr lang="en-ID" dirty="0" err="1"/>
            <a:t>dihasilkan</a:t>
          </a:r>
          <a:r>
            <a:rPr lang="en-ID" dirty="0"/>
            <a:t> </a:t>
          </a:r>
          <a:r>
            <a:rPr lang="en-ID" dirty="0" err="1"/>
            <a:t>serta</a:t>
          </a:r>
          <a:r>
            <a:rPr lang="en-ID" dirty="0"/>
            <a:t> </a:t>
          </a:r>
          <a:r>
            <a:rPr lang="en-ID" dirty="0" err="1"/>
            <a:t>mudah</a:t>
          </a:r>
          <a:r>
            <a:rPr lang="en-ID" dirty="0"/>
            <a:t> </a:t>
          </a:r>
          <a:r>
            <a:rPr lang="en-ID" dirty="0" err="1"/>
            <a:t>tidaknya</a:t>
          </a:r>
          <a:r>
            <a:rPr lang="en-ID" dirty="0"/>
            <a:t> </a:t>
          </a:r>
          <a:r>
            <a:rPr lang="en-ID" dirty="0" err="1"/>
            <a:t>laporan</a:t>
          </a:r>
          <a:r>
            <a:rPr lang="en-ID" dirty="0"/>
            <a:t> </a:t>
          </a:r>
          <a:r>
            <a:rPr lang="en-ID" dirty="0" err="1"/>
            <a:t>keuangan</a:t>
          </a:r>
          <a:r>
            <a:rPr lang="en-ID" dirty="0"/>
            <a:t> </a:t>
          </a:r>
          <a:r>
            <a:rPr lang="en-ID" dirty="0" err="1"/>
            <a:t>tersebut</a:t>
          </a:r>
          <a:r>
            <a:rPr lang="en-ID" dirty="0"/>
            <a:t> </a:t>
          </a:r>
          <a:r>
            <a:rPr lang="en-ID" dirty="0" err="1"/>
            <a:t>dipahami</a:t>
          </a:r>
          <a:r>
            <a:rPr lang="en-ID" dirty="0"/>
            <a:t> oleh </a:t>
          </a:r>
          <a:r>
            <a:rPr lang="en-ID" dirty="0" err="1"/>
            <a:t>pemakai</a:t>
          </a:r>
          <a:r>
            <a:rPr lang="en-ID" dirty="0"/>
            <a:t>. </a:t>
          </a:r>
        </a:p>
      </dgm:t>
    </dgm:pt>
    <dgm:pt modelId="{E33BF4EE-9FC1-4486-BE8E-51AD7F4561DC}" type="parTrans" cxnId="{876A10C6-01CF-4ED4-8379-6ACEE9D5DFD9}">
      <dgm:prSet/>
      <dgm:spPr/>
      <dgm:t>
        <a:bodyPr/>
        <a:lstStyle/>
        <a:p>
          <a:endParaRPr lang="en-ID"/>
        </a:p>
      </dgm:t>
    </dgm:pt>
    <dgm:pt modelId="{53179495-2FDD-4EC4-AC7B-AC65BCE721F2}" type="sibTrans" cxnId="{876A10C6-01CF-4ED4-8379-6ACEE9D5DFD9}">
      <dgm:prSet/>
      <dgm:spPr/>
      <dgm:t>
        <a:bodyPr/>
        <a:lstStyle/>
        <a:p>
          <a:endParaRPr lang="en-ID"/>
        </a:p>
      </dgm:t>
    </dgm:pt>
    <dgm:pt modelId="{B40C8DA9-63DF-4EF8-A93E-A834C417A079}">
      <dgm:prSet/>
      <dgm:spPr/>
      <dgm:t>
        <a:bodyPr/>
        <a:lstStyle/>
        <a:p>
          <a:r>
            <a:rPr lang="en-ID"/>
            <a:t>Pada sektor public, keputusan tidak hanya dipengaruhi oleh pertmbangan ekonomi saja, tetapi banyak keputusan politik dan sosial seperti pengangkatan/pemberhentian Menteri dan pejabat pemerintah, serta pemberian bantuan program kepada kelompok masyarakat tertentu sangat tergantung pada pertimbangan ekonomi pemerintah</a:t>
          </a:r>
        </a:p>
      </dgm:t>
    </dgm:pt>
    <dgm:pt modelId="{FDB18F15-4CA3-409D-AE20-F6D3C2A65CA7}" type="parTrans" cxnId="{351FB3AE-7EFF-4F36-B647-A3CC9EE52067}">
      <dgm:prSet/>
      <dgm:spPr/>
      <dgm:t>
        <a:bodyPr/>
        <a:lstStyle/>
        <a:p>
          <a:endParaRPr lang="en-ID"/>
        </a:p>
      </dgm:t>
    </dgm:pt>
    <dgm:pt modelId="{1D6E5A08-6429-44C3-913F-E61F5F66A180}" type="sibTrans" cxnId="{351FB3AE-7EFF-4F36-B647-A3CC9EE52067}">
      <dgm:prSet/>
      <dgm:spPr/>
      <dgm:t>
        <a:bodyPr/>
        <a:lstStyle/>
        <a:p>
          <a:endParaRPr lang="en-ID"/>
        </a:p>
      </dgm:t>
    </dgm:pt>
    <dgm:pt modelId="{CA759562-DF08-4C99-962E-F53E25CB6B10}" type="pres">
      <dgm:prSet presAssocID="{D77A07A3-4DB2-4254-B43F-B64D7A35D1B0}" presName="linear" presStyleCnt="0">
        <dgm:presLayoutVars>
          <dgm:animLvl val="lvl"/>
          <dgm:resizeHandles val="exact"/>
        </dgm:presLayoutVars>
      </dgm:prSet>
      <dgm:spPr/>
    </dgm:pt>
    <dgm:pt modelId="{35C072F0-4DD0-44BC-B7A9-32D7C5408378}" type="pres">
      <dgm:prSet presAssocID="{3AA525C0-90FF-426C-9946-7E2B7A806DF1}" presName="parentText" presStyleLbl="node1" presStyleIdx="0" presStyleCnt="3">
        <dgm:presLayoutVars>
          <dgm:chMax val="0"/>
          <dgm:bulletEnabled val="1"/>
        </dgm:presLayoutVars>
      </dgm:prSet>
      <dgm:spPr/>
    </dgm:pt>
    <dgm:pt modelId="{F9804A8F-918A-4288-A422-3017358F47C2}" type="pres">
      <dgm:prSet presAssocID="{A9E3BE1E-F59C-4828-AF44-628C1E964001}" presName="spacer" presStyleCnt="0"/>
      <dgm:spPr/>
    </dgm:pt>
    <dgm:pt modelId="{2F862AFA-2C33-439B-A1CE-99925F1A5980}" type="pres">
      <dgm:prSet presAssocID="{22B2ED0A-F344-42CD-BC67-6991AC96D33F}" presName="parentText" presStyleLbl="node1" presStyleIdx="1" presStyleCnt="3">
        <dgm:presLayoutVars>
          <dgm:chMax val="0"/>
          <dgm:bulletEnabled val="1"/>
        </dgm:presLayoutVars>
      </dgm:prSet>
      <dgm:spPr/>
    </dgm:pt>
    <dgm:pt modelId="{82800DA4-D989-4049-A8FC-6BA0BF19763B}" type="pres">
      <dgm:prSet presAssocID="{53179495-2FDD-4EC4-AC7B-AC65BCE721F2}" presName="spacer" presStyleCnt="0"/>
      <dgm:spPr/>
    </dgm:pt>
    <dgm:pt modelId="{1ADC31CF-A5CA-4C6D-89B1-8572AD78C981}" type="pres">
      <dgm:prSet presAssocID="{B40C8DA9-63DF-4EF8-A93E-A834C417A079}" presName="parentText" presStyleLbl="node1" presStyleIdx="2" presStyleCnt="3">
        <dgm:presLayoutVars>
          <dgm:chMax val="0"/>
          <dgm:bulletEnabled val="1"/>
        </dgm:presLayoutVars>
      </dgm:prSet>
      <dgm:spPr/>
    </dgm:pt>
  </dgm:ptLst>
  <dgm:cxnLst>
    <dgm:cxn modelId="{6133685B-4CEA-4F53-915A-3C7F90F89689}" srcId="{D77A07A3-4DB2-4254-B43F-B64D7A35D1B0}" destId="{3AA525C0-90FF-426C-9946-7E2B7A806DF1}" srcOrd="0" destOrd="0" parTransId="{D5528F8B-7A4D-47C6-ADD0-EFBDA8981D69}" sibTransId="{A9E3BE1E-F59C-4828-AF44-628C1E964001}"/>
    <dgm:cxn modelId="{8A812748-4C81-442B-B7B0-9387F3F1CC07}" type="presOf" srcId="{B40C8DA9-63DF-4EF8-A93E-A834C417A079}" destId="{1ADC31CF-A5CA-4C6D-89B1-8572AD78C981}" srcOrd="0" destOrd="0" presId="urn:microsoft.com/office/officeart/2005/8/layout/vList2"/>
    <dgm:cxn modelId="{4711F548-2D6E-44AA-866B-73591B5BEBA5}" type="presOf" srcId="{D77A07A3-4DB2-4254-B43F-B64D7A35D1B0}" destId="{CA759562-DF08-4C99-962E-F53E25CB6B10}" srcOrd="0" destOrd="0" presId="urn:microsoft.com/office/officeart/2005/8/layout/vList2"/>
    <dgm:cxn modelId="{73ED59A1-9C50-42B2-8674-97FE44B38115}" type="presOf" srcId="{3AA525C0-90FF-426C-9946-7E2B7A806DF1}" destId="{35C072F0-4DD0-44BC-B7A9-32D7C5408378}" srcOrd="0" destOrd="0" presId="urn:microsoft.com/office/officeart/2005/8/layout/vList2"/>
    <dgm:cxn modelId="{351FB3AE-7EFF-4F36-B647-A3CC9EE52067}" srcId="{D77A07A3-4DB2-4254-B43F-B64D7A35D1B0}" destId="{B40C8DA9-63DF-4EF8-A93E-A834C417A079}" srcOrd="2" destOrd="0" parTransId="{FDB18F15-4CA3-409D-AE20-F6D3C2A65CA7}" sibTransId="{1D6E5A08-6429-44C3-913F-E61F5F66A180}"/>
    <dgm:cxn modelId="{876A10C6-01CF-4ED4-8379-6ACEE9D5DFD9}" srcId="{D77A07A3-4DB2-4254-B43F-B64D7A35D1B0}" destId="{22B2ED0A-F344-42CD-BC67-6991AC96D33F}" srcOrd="1" destOrd="0" parTransId="{E33BF4EE-9FC1-4486-BE8E-51AD7F4561DC}" sibTransId="{53179495-2FDD-4EC4-AC7B-AC65BCE721F2}"/>
    <dgm:cxn modelId="{7B3D03D0-E703-4DD6-B19F-007C24DBA456}" type="presOf" srcId="{22B2ED0A-F344-42CD-BC67-6991AC96D33F}" destId="{2F862AFA-2C33-439B-A1CE-99925F1A5980}" srcOrd="0" destOrd="0" presId="urn:microsoft.com/office/officeart/2005/8/layout/vList2"/>
    <dgm:cxn modelId="{B5602CFC-8B5B-4BA4-948C-637F0E34872C}" type="presParOf" srcId="{CA759562-DF08-4C99-962E-F53E25CB6B10}" destId="{35C072F0-4DD0-44BC-B7A9-32D7C5408378}" srcOrd="0" destOrd="0" presId="urn:microsoft.com/office/officeart/2005/8/layout/vList2"/>
    <dgm:cxn modelId="{4CDF235B-E809-4AFA-805F-148141CB7452}" type="presParOf" srcId="{CA759562-DF08-4C99-962E-F53E25CB6B10}" destId="{F9804A8F-918A-4288-A422-3017358F47C2}" srcOrd="1" destOrd="0" presId="urn:microsoft.com/office/officeart/2005/8/layout/vList2"/>
    <dgm:cxn modelId="{525ED198-D210-4FC5-9B48-798DCFEBB6B5}" type="presParOf" srcId="{CA759562-DF08-4C99-962E-F53E25CB6B10}" destId="{2F862AFA-2C33-439B-A1CE-99925F1A5980}" srcOrd="2" destOrd="0" presId="urn:microsoft.com/office/officeart/2005/8/layout/vList2"/>
    <dgm:cxn modelId="{BADFE27B-73DA-445F-A432-5A2BF3B2001D}" type="presParOf" srcId="{CA759562-DF08-4C99-962E-F53E25CB6B10}" destId="{82800DA4-D989-4049-A8FC-6BA0BF19763B}" srcOrd="3" destOrd="0" presId="urn:microsoft.com/office/officeart/2005/8/layout/vList2"/>
    <dgm:cxn modelId="{F7BFC3A6-1AD4-4673-A498-15D63AADB235}" type="presParOf" srcId="{CA759562-DF08-4C99-962E-F53E25CB6B10}" destId="{1ADC31CF-A5CA-4C6D-89B1-8572AD78C98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893186B-D825-485D-B905-541DA2BBA3B2}"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D"/>
        </a:p>
      </dgm:t>
    </dgm:pt>
    <dgm:pt modelId="{3596462B-9B47-4DE3-8896-CC95BEC789FC}">
      <dgm:prSet/>
      <dgm:spPr/>
      <dgm:t>
        <a:bodyPr/>
        <a:lstStyle/>
        <a:p>
          <a:r>
            <a:rPr lang="en-ID"/>
            <a:t>Dalam konteks akuntansi sector public, jenis informasi yang diberikan untuk pengambilan keputusan adalah terbatas pada informasi yang bersifat financial saja, sedangkan informasi financial itu sendiri adalah informasi yang diukur dengan satuan moneter.</a:t>
          </a:r>
        </a:p>
      </dgm:t>
    </dgm:pt>
    <dgm:pt modelId="{07D7CC7D-3886-4723-BD70-F8DADFDE7AAB}" type="parTrans" cxnId="{1BC52D84-B640-41EB-977E-498E80718607}">
      <dgm:prSet/>
      <dgm:spPr/>
      <dgm:t>
        <a:bodyPr/>
        <a:lstStyle/>
        <a:p>
          <a:endParaRPr lang="en-ID"/>
        </a:p>
      </dgm:t>
    </dgm:pt>
    <dgm:pt modelId="{3B6F00B4-D9F7-4872-89D8-C407B32D2C78}" type="sibTrans" cxnId="{1BC52D84-B640-41EB-977E-498E80718607}">
      <dgm:prSet/>
      <dgm:spPr/>
      <dgm:t>
        <a:bodyPr/>
        <a:lstStyle/>
        <a:p>
          <a:endParaRPr lang="en-ID"/>
        </a:p>
      </dgm:t>
    </dgm:pt>
    <dgm:pt modelId="{A243F331-89C3-4D01-8E6F-9CFB284308FD}">
      <dgm:prSet/>
      <dgm:spPr/>
      <dgm:t>
        <a:bodyPr/>
        <a:lstStyle/>
        <a:p>
          <a:r>
            <a:rPr lang="en-ID"/>
            <a:t>Dengan demikian, informasi mengenai jumlah penduduk, iklim, atau letak geografis yang mungkin bermanfaat untuk pembuatan keputusan ekonomi, sosial, dan politik tidak dapat dianggap sebagai informasi finansial sehingga tidak dimasukkan dalam laporan keuangan sektor public.</a:t>
          </a:r>
        </a:p>
      </dgm:t>
    </dgm:pt>
    <dgm:pt modelId="{0AB82792-F82C-43DB-8B01-9AE2D36E236F}" type="parTrans" cxnId="{5E0BD3B2-8356-41BF-8DF7-3636A47BDAEC}">
      <dgm:prSet/>
      <dgm:spPr/>
      <dgm:t>
        <a:bodyPr/>
        <a:lstStyle/>
        <a:p>
          <a:endParaRPr lang="en-ID"/>
        </a:p>
      </dgm:t>
    </dgm:pt>
    <dgm:pt modelId="{F6924694-F0F5-4732-B66C-0F8362971299}" type="sibTrans" cxnId="{5E0BD3B2-8356-41BF-8DF7-3636A47BDAEC}">
      <dgm:prSet/>
      <dgm:spPr/>
      <dgm:t>
        <a:bodyPr/>
        <a:lstStyle/>
        <a:p>
          <a:endParaRPr lang="en-ID"/>
        </a:p>
      </dgm:t>
    </dgm:pt>
    <dgm:pt modelId="{8D906D08-A2BD-4CE5-8495-D9912CCEF53A}" type="pres">
      <dgm:prSet presAssocID="{2893186B-D825-485D-B905-541DA2BBA3B2}" presName="linear" presStyleCnt="0">
        <dgm:presLayoutVars>
          <dgm:animLvl val="lvl"/>
          <dgm:resizeHandles val="exact"/>
        </dgm:presLayoutVars>
      </dgm:prSet>
      <dgm:spPr/>
    </dgm:pt>
    <dgm:pt modelId="{62814181-53AE-46F9-8FB6-92B4CA910367}" type="pres">
      <dgm:prSet presAssocID="{3596462B-9B47-4DE3-8896-CC95BEC789FC}" presName="parentText" presStyleLbl="node1" presStyleIdx="0" presStyleCnt="2">
        <dgm:presLayoutVars>
          <dgm:chMax val="0"/>
          <dgm:bulletEnabled val="1"/>
        </dgm:presLayoutVars>
      </dgm:prSet>
      <dgm:spPr/>
    </dgm:pt>
    <dgm:pt modelId="{688F8252-2CAB-46C0-BA0A-7B3A38930DE0}" type="pres">
      <dgm:prSet presAssocID="{3B6F00B4-D9F7-4872-89D8-C407B32D2C78}" presName="spacer" presStyleCnt="0"/>
      <dgm:spPr/>
    </dgm:pt>
    <dgm:pt modelId="{D9FF8880-9787-4AAC-A4A3-A7A67EC78781}" type="pres">
      <dgm:prSet presAssocID="{A243F331-89C3-4D01-8E6F-9CFB284308FD}" presName="parentText" presStyleLbl="node1" presStyleIdx="1" presStyleCnt="2">
        <dgm:presLayoutVars>
          <dgm:chMax val="0"/>
          <dgm:bulletEnabled val="1"/>
        </dgm:presLayoutVars>
      </dgm:prSet>
      <dgm:spPr/>
    </dgm:pt>
  </dgm:ptLst>
  <dgm:cxnLst>
    <dgm:cxn modelId="{B65A6224-8413-4B13-A239-8A9566DB282B}" type="presOf" srcId="{2893186B-D825-485D-B905-541DA2BBA3B2}" destId="{8D906D08-A2BD-4CE5-8495-D9912CCEF53A}" srcOrd="0" destOrd="0" presId="urn:microsoft.com/office/officeart/2005/8/layout/vList2"/>
    <dgm:cxn modelId="{54917737-E48D-4A19-A76C-27D0A304CE34}" type="presOf" srcId="{3596462B-9B47-4DE3-8896-CC95BEC789FC}" destId="{62814181-53AE-46F9-8FB6-92B4CA910367}" srcOrd="0" destOrd="0" presId="urn:microsoft.com/office/officeart/2005/8/layout/vList2"/>
    <dgm:cxn modelId="{A89DAB7B-0CF9-4CD2-8BDB-9882C43A803F}" type="presOf" srcId="{A243F331-89C3-4D01-8E6F-9CFB284308FD}" destId="{D9FF8880-9787-4AAC-A4A3-A7A67EC78781}" srcOrd="0" destOrd="0" presId="urn:microsoft.com/office/officeart/2005/8/layout/vList2"/>
    <dgm:cxn modelId="{1BC52D84-B640-41EB-977E-498E80718607}" srcId="{2893186B-D825-485D-B905-541DA2BBA3B2}" destId="{3596462B-9B47-4DE3-8896-CC95BEC789FC}" srcOrd="0" destOrd="0" parTransId="{07D7CC7D-3886-4723-BD70-F8DADFDE7AAB}" sibTransId="{3B6F00B4-D9F7-4872-89D8-C407B32D2C78}"/>
    <dgm:cxn modelId="{5E0BD3B2-8356-41BF-8DF7-3636A47BDAEC}" srcId="{2893186B-D825-485D-B905-541DA2BBA3B2}" destId="{A243F331-89C3-4D01-8E6F-9CFB284308FD}" srcOrd="1" destOrd="0" parTransId="{0AB82792-F82C-43DB-8B01-9AE2D36E236F}" sibTransId="{F6924694-F0F5-4732-B66C-0F8362971299}"/>
    <dgm:cxn modelId="{06685190-4D22-4D4D-A563-B402BFB6E369}" type="presParOf" srcId="{8D906D08-A2BD-4CE5-8495-D9912CCEF53A}" destId="{62814181-53AE-46F9-8FB6-92B4CA910367}" srcOrd="0" destOrd="0" presId="urn:microsoft.com/office/officeart/2005/8/layout/vList2"/>
    <dgm:cxn modelId="{0BD2CBEF-C7CB-4E21-9F70-BCDFA0C6789E}" type="presParOf" srcId="{8D906D08-A2BD-4CE5-8495-D9912CCEF53A}" destId="{688F8252-2CAB-46C0-BA0A-7B3A38930DE0}" srcOrd="1" destOrd="0" presId="urn:microsoft.com/office/officeart/2005/8/layout/vList2"/>
    <dgm:cxn modelId="{062AFE5F-90CD-4787-9686-27F23590AA0D}" type="presParOf" srcId="{8D906D08-A2BD-4CE5-8495-D9912CCEF53A}" destId="{D9FF8880-9787-4AAC-A4A3-A7A67EC7878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63975E-C0FD-410B-BBB7-2529E7230D9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D"/>
        </a:p>
      </dgm:t>
    </dgm:pt>
    <dgm:pt modelId="{EBE2CB4E-2BA4-4F7B-9E89-9F2C836C433D}">
      <dgm:prSet/>
      <dgm:spPr/>
      <dgm:t>
        <a:bodyPr/>
        <a:lstStyle/>
        <a:p>
          <a:r>
            <a:rPr lang="en-ID" dirty="0" err="1"/>
            <a:t>Meskipun</a:t>
          </a:r>
          <a:r>
            <a:rPr lang="en-ID" dirty="0"/>
            <a:t> </a:t>
          </a:r>
          <a:r>
            <a:rPr lang="en-ID" dirty="0" err="1"/>
            <a:t>demikian</a:t>
          </a:r>
          <a:r>
            <a:rPr lang="en-ID" dirty="0"/>
            <a:t>, </a:t>
          </a:r>
          <a:r>
            <a:rPr lang="en-ID" dirty="0" err="1"/>
            <a:t>informasi</a:t>
          </a:r>
          <a:r>
            <a:rPr lang="en-ID" dirty="0"/>
            <a:t> </a:t>
          </a:r>
          <a:r>
            <a:rPr lang="en-ID" dirty="0" err="1"/>
            <a:t>keuangan</a:t>
          </a:r>
          <a:r>
            <a:rPr lang="en-ID" dirty="0"/>
            <a:t> </a:t>
          </a:r>
          <a:r>
            <a:rPr lang="en-ID" dirty="0" err="1"/>
            <a:t>bukan</a:t>
          </a:r>
          <a:r>
            <a:rPr lang="en-ID" dirty="0"/>
            <a:t> </a:t>
          </a:r>
          <a:r>
            <a:rPr lang="en-ID" dirty="0" err="1"/>
            <a:t>merupakan</a:t>
          </a:r>
          <a:r>
            <a:rPr lang="en-ID" dirty="0"/>
            <a:t> </a:t>
          </a:r>
          <a:r>
            <a:rPr lang="en-ID" dirty="0" err="1"/>
            <a:t>tujuan</a:t>
          </a:r>
          <a:r>
            <a:rPr lang="en-ID" dirty="0"/>
            <a:t> </a:t>
          </a:r>
          <a:r>
            <a:rPr lang="en-ID" dirty="0" err="1"/>
            <a:t>akhir</a:t>
          </a:r>
          <a:r>
            <a:rPr lang="en-ID" dirty="0"/>
            <a:t> </a:t>
          </a:r>
          <a:r>
            <a:rPr lang="en-ID" dirty="0" err="1"/>
            <a:t>dari</a:t>
          </a:r>
          <a:r>
            <a:rPr lang="en-ID" dirty="0"/>
            <a:t> </a:t>
          </a:r>
          <a:r>
            <a:rPr lang="en-ID" dirty="0" err="1"/>
            <a:t>akuntansi</a:t>
          </a:r>
          <a:r>
            <a:rPr lang="en-ID" dirty="0"/>
            <a:t> </a:t>
          </a:r>
          <a:r>
            <a:rPr lang="en-ID" dirty="0" err="1"/>
            <a:t>sektor</a:t>
          </a:r>
          <a:r>
            <a:rPr lang="en-ID" dirty="0"/>
            <a:t> </a:t>
          </a:r>
          <a:r>
            <a:rPr lang="en-ID" dirty="0" err="1"/>
            <a:t>publik</a:t>
          </a:r>
          <a:r>
            <a:rPr lang="en-ID" dirty="0"/>
            <a:t>. </a:t>
          </a:r>
        </a:p>
      </dgm:t>
    </dgm:pt>
    <dgm:pt modelId="{D99DA3D6-3B72-4A55-8D7F-26EC083F7098}" type="parTrans" cxnId="{47568827-3BC5-40E9-8204-B1E673925E3F}">
      <dgm:prSet/>
      <dgm:spPr/>
      <dgm:t>
        <a:bodyPr/>
        <a:lstStyle/>
        <a:p>
          <a:endParaRPr lang="en-ID"/>
        </a:p>
      </dgm:t>
    </dgm:pt>
    <dgm:pt modelId="{E43D615C-7895-4C2A-B155-468EF49B39F1}" type="sibTrans" cxnId="{47568827-3BC5-40E9-8204-B1E673925E3F}">
      <dgm:prSet/>
      <dgm:spPr/>
      <dgm:t>
        <a:bodyPr/>
        <a:lstStyle/>
        <a:p>
          <a:endParaRPr lang="en-ID"/>
        </a:p>
      </dgm:t>
    </dgm:pt>
    <dgm:pt modelId="{2C2C8E36-2A53-498D-AE6B-BEFD7F318DE8}">
      <dgm:prSet/>
      <dgm:spPr/>
      <dgm:t>
        <a:bodyPr/>
        <a:lstStyle/>
        <a:p>
          <a:r>
            <a:rPr lang="en-ID"/>
            <a:t>Informasi keuangan berfungsi sebagai dasar pertimbangan dalam pengambilan keputusan. </a:t>
          </a:r>
        </a:p>
      </dgm:t>
    </dgm:pt>
    <dgm:pt modelId="{66CF3C5F-DD88-48F2-B23C-6E318B024257}" type="parTrans" cxnId="{3844D244-A0C1-4002-8F60-10026FA25ED7}">
      <dgm:prSet/>
      <dgm:spPr/>
      <dgm:t>
        <a:bodyPr/>
        <a:lstStyle/>
        <a:p>
          <a:endParaRPr lang="en-ID"/>
        </a:p>
      </dgm:t>
    </dgm:pt>
    <dgm:pt modelId="{D499676F-9CE4-494E-BF41-262B6EBFE03B}" type="sibTrans" cxnId="{3844D244-A0C1-4002-8F60-10026FA25ED7}">
      <dgm:prSet/>
      <dgm:spPr/>
      <dgm:t>
        <a:bodyPr/>
        <a:lstStyle/>
        <a:p>
          <a:endParaRPr lang="en-ID"/>
        </a:p>
      </dgm:t>
    </dgm:pt>
    <dgm:pt modelId="{3591A0D1-89CC-47E4-A29A-BAF42AC87EBE}">
      <dgm:prSet/>
      <dgm:spPr/>
      <dgm:t>
        <a:bodyPr/>
        <a:lstStyle/>
        <a:p>
          <a:r>
            <a:rPr lang="en-ID"/>
            <a:t>Informasi akuntansi merupakan alat untuk melaksanakan akuntabilitas sektor publik secara efektif, namun bukan tujuan akhir sektor publik itu sendiri. </a:t>
          </a:r>
        </a:p>
      </dgm:t>
    </dgm:pt>
    <dgm:pt modelId="{E8C3849F-D0C6-41E6-ABC3-840D6F58FDD4}" type="parTrans" cxnId="{423D3649-D911-4E76-BD42-FD753E825A1B}">
      <dgm:prSet/>
      <dgm:spPr/>
      <dgm:t>
        <a:bodyPr/>
        <a:lstStyle/>
        <a:p>
          <a:endParaRPr lang="en-ID"/>
        </a:p>
      </dgm:t>
    </dgm:pt>
    <dgm:pt modelId="{90B1A361-0D82-4D66-AA17-565FBCA49267}" type="sibTrans" cxnId="{423D3649-D911-4E76-BD42-FD753E825A1B}">
      <dgm:prSet/>
      <dgm:spPr/>
      <dgm:t>
        <a:bodyPr/>
        <a:lstStyle/>
        <a:p>
          <a:endParaRPr lang="en-ID"/>
        </a:p>
      </dgm:t>
    </dgm:pt>
    <dgm:pt modelId="{2DA364AD-209E-4752-85D3-E690DA005F1A}" type="pres">
      <dgm:prSet presAssocID="{2363975E-C0FD-410B-BBB7-2529E7230D99}" presName="linear" presStyleCnt="0">
        <dgm:presLayoutVars>
          <dgm:animLvl val="lvl"/>
          <dgm:resizeHandles val="exact"/>
        </dgm:presLayoutVars>
      </dgm:prSet>
      <dgm:spPr/>
    </dgm:pt>
    <dgm:pt modelId="{7399120B-32DB-409F-A641-41312C7C5945}" type="pres">
      <dgm:prSet presAssocID="{EBE2CB4E-2BA4-4F7B-9E89-9F2C836C433D}" presName="parentText" presStyleLbl="node1" presStyleIdx="0" presStyleCnt="3">
        <dgm:presLayoutVars>
          <dgm:chMax val="0"/>
          <dgm:bulletEnabled val="1"/>
        </dgm:presLayoutVars>
      </dgm:prSet>
      <dgm:spPr/>
    </dgm:pt>
    <dgm:pt modelId="{8116B5AD-6530-4772-8BAC-5393BED1C9B5}" type="pres">
      <dgm:prSet presAssocID="{E43D615C-7895-4C2A-B155-468EF49B39F1}" presName="spacer" presStyleCnt="0"/>
      <dgm:spPr/>
    </dgm:pt>
    <dgm:pt modelId="{7A876F53-105A-446F-8FC2-890227EECC68}" type="pres">
      <dgm:prSet presAssocID="{2C2C8E36-2A53-498D-AE6B-BEFD7F318DE8}" presName="parentText" presStyleLbl="node1" presStyleIdx="1" presStyleCnt="3">
        <dgm:presLayoutVars>
          <dgm:chMax val="0"/>
          <dgm:bulletEnabled val="1"/>
        </dgm:presLayoutVars>
      </dgm:prSet>
      <dgm:spPr/>
    </dgm:pt>
    <dgm:pt modelId="{B0ECDE14-ABFA-46B6-B317-99569B2D9395}" type="pres">
      <dgm:prSet presAssocID="{D499676F-9CE4-494E-BF41-262B6EBFE03B}" presName="spacer" presStyleCnt="0"/>
      <dgm:spPr/>
    </dgm:pt>
    <dgm:pt modelId="{A1BD1FB9-9236-43EA-94C5-62A517311C68}" type="pres">
      <dgm:prSet presAssocID="{3591A0D1-89CC-47E4-A29A-BAF42AC87EBE}" presName="parentText" presStyleLbl="node1" presStyleIdx="2" presStyleCnt="3">
        <dgm:presLayoutVars>
          <dgm:chMax val="0"/>
          <dgm:bulletEnabled val="1"/>
        </dgm:presLayoutVars>
      </dgm:prSet>
      <dgm:spPr/>
    </dgm:pt>
  </dgm:ptLst>
  <dgm:cxnLst>
    <dgm:cxn modelId="{47568827-3BC5-40E9-8204-B1E673925E3F}" srcId="{2363975E-C0FD-410B-BBB7-2529E7230D99}" destId="{EBE2CB4E-2BA4-4F7B-9E89-9F2C836C433D}" srcOrd="0" destOrd="0" parTransId="{D99DA3D6-3B72-4A55-8D7F-26EC083F7098}" sibTransId="{E43D615C-7895-4C2A-B155-468EF49B39F1}"/>
    <dgm:cxn modelId="{3844D244-A0C1-4002-8F60-10026FA25ED7}" srcId="{2363975E-C0FD-410B-BBB7-2529E7230D99}" destId="{2C2C8E36-2A53-498D-AE6B-BEFD7F318DE8}" srcOrd="1" destOrd="0" parTransId="{66CF3C5F-DD88-48F2-B23C-6E318B024257}" sibTransId="{D499676F-9CE4-494E-BF41-262B6EBFE03B}"/>
    <dgm:cxn modelId="{423D3649-D911-4E76-BD42-FD753E825A1B}" srcId="{2363975E-C0FD-410B-BBB7-2529E7230D99}" destId="{3591A0D1-89CC-47E4-A29A-BAF42AC87EBE}" srcOrd="2" destOrd="0" parTransId="{E8C3849F-D0C6-41E6-ABC3-840D6F58FDD4}" sibTransId="{90B1A361-0D82-4D66-AA17-565FBCA49267}"/>
    <dgm:cxn modelId="{0E383969-7598-4C34-BF66-1CD3820F3FC1}" type="presOf" srcId="{2363975E-C0FD-410B-BBB7-2529E7230D99}" destId="{2DA364AD-209E-4752-85D3-E690DA005F1A}" srcOrd="0" destOrd="0" presId="urn:microsoft.com/office/officeart/2005/8/layout/vList2"/>
    <dgm:cxn modelId="{16F7AA6B-F2D9-4E90-9291-483E9BA01E3E}" type="presOf" srcId="{2C2C8E36-2A53-498D-AE6B-BEFD7F318DE8}" destId="{7A876F53-105A-446F-8FC2-890227EECC68}" srcOrd="0" destOrd="0" presId="urn:microsoft.com/office/officeart/2005/8/layout/vList2"/>
    <dgm:cxn modelId="{ACEEC89E-C13B-4294-B07E-D3935BF9D5B2}" type="presOf" srcId="{EBE2CB4E-2BA4-4F7B-9E89-9F2C836C433D}" destId="{7399120B-32DB-409F-A641-41312C7C5945}" srcOrd="0" destOrd="0" presId="urn:microsoft.com/office/officeart/2005/8/layout/vList2"/>
    <dgm:cxn modelId="{CA01F9D8-2313-4A61-8BB8-2A5DFA891233}" type="presOf" srcId="{3591A0D1-89CC-47E4-A29A-BAF42AC87EBE}" destId="{A1BD1FB9-9236-43EA-94C5-62A517311C68}" srcOrd="0" destOrd="0" presId="urn:microsoft.com/office/officeart/2005/8/layout/vList2"/>
    <dgm:cxn modelId="{61DDBD88-982B-4880-AB26-86CD77F6DC72}" type="presParOf" srcId="{2DA364AD-209E-4752-85D3-E690DA005F1A}" destId="{7399120B-32DB-409F-A641-41312C7C5945}" srcOrd="0" destOrd="0" presId="urn:microsoft.com/office/officeart/2005/8/layout/vList2"/>
    <dgm:cxn modelId="{5A12ECF2-A0E1-4787-A912-AA3C7F8F09CF}" type="presParOf" srcId="{2DA364AD-209E-4752-85D3-E690DA005F1A}" destId="{8116B5AD-6530-4772-8BAC-5393BED1C9B5}" srcOrd="1" destOrd="0" presId="urn:microsoft.com/office/officeart/2005/8/layout/vList2"/>
    <dgm:cxn modelId="{184D5466-64E6-473D-B9F5-B40DCB368F0F}" type="presParOf" srcId="{2DA364AD-209E-4752-85D3-E690DA005F1A}" destId="{7A876F53-105A-446F-8FC2-890227EECC68}" srcOrd="2" destOrd="0" presId="urn:microsoft.com/office/officeart/2005/8/layout/vList2"/>
    <dgm:cxn modelId="{E57B6EF8-A556-4A62-961F-E581E0FA8E08}" type="presParOf" srcId="{2DA364AD-209E-4752-85D3-E690DA005F1A}" destId="{B0ECDE14-ABFA-46B6-B317-99569B2D9395}" srcOrd="3" destOrd="0" presId="urn:microsoft.com/office/officeart/2005/8/layout/vList2"/>
    <dgm:cxn modelId="{0DCD37E1-9313-4F8A-9E6C-F535104C06B2}" type="presParOf" srcId="{2DA364AD-209E-4752-85D3-E690DA005F1A}" destId="{A1BD1FB9-9236-43EA-94C5-62A517311C6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68B123A-3C0B-48C7-A71E-72F57F2B30A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B4131343-4716-4C7B-8FD5-34895647DFE7}">
      <dgm:prSet/>
      <dgm:spPr/>
      <dgm:t>
        <a:bodyPr/>
        <a:lstStyle/>
        <a:p>
          <a:r>
            <a:rPr lang="en-US"/>
            <a:t>1</a:t>
          </a:r>
          <a:endParaRPr lang="en-ID"/>
        </a:p>
      </dgm:t>
    </dgm:pt>
    <dgm:pt modelId="{1194B358-72DC-42F8-A68D-CA1EEC432BEE}" type="parTrans" cxnId="{6DB7CC7B-AB06-42B4-A427-4196B23E4FDA}">
      <dgm:prSet/>
      <dgm:spPr/>
      <dgm:t>
        <a:bodyPr/>
        <a:lstStyle/>
        <a:p>
          <a:endParaRPr lang="en-ID"/>
        </a:p>
      </dgm:t>
    </dgm:pt>
    <dgm:pt modelId="{6B978854-1F1C-464F-BEBD-B5E8954090A9}" type="sibTrans" cxnId="{6DB7CC7B-AB06-42B4-A427-4196B23E4FDA}">
      <dgm:prSet/>
      <dgm:spPr/>
      <dgm:t>
        <a:bodyPr/>
        <a:lstStyle/>
        <a:p>
          <a:endParaRPr lang="en-ID"/>
        </a:p>
      </dgm:t>
    </dgm:pt>
    <dgm:pt modelId="{00CDCEEC-2420-4A17-9AC7-7D2D2A32BBAB}">
      <dgm:prSet/>
      <dgm:spPr/>
      <dgm:t>
        <a:bodyPr/>
        <a:lstStyle/>
        <a:p>
          <a:r>
            <a:rPr lang="en-US" dirty="0" err="1"/>
            <a:t>Memberikan</a:t>
          </a:r>
          <a:r>
            <a:rPr lang="en-US" dirty="0"/>
            <a:t> </a:t>
          </a:r>
          <a:r>
            <a:rPr lang="en-US" dirty="0" err="1"/>
            <a:t>informasi</a:t>
          </a:r>
          <a:r>
            <a:rPr lang="en-US" dirty="0"/>
            <a:t> </a:t>
          </a:r>
          <a:r>
            <a:rPr lang="en-US" dirty="0" err="1"/>
            <a:t>keuangan</a:t>
          </a:r>
          <a:r>
            <a:rPr lang="en-US" dirty="0"/>
            <a:t> </a:t>
          </a:r>
          <a:r>
            <a:rPr lang="en-US" dirty="0" err="1"/>
            <a:t>untuk</a:t>
          </a:r>
          <a:r>
            <a:rPr lang="en-US" dirty="0"/>
            <a:t> </a:t>
          </a:r>
          <a:r>
            <a:rPr lang="en-US" dirty="0" err="1"/>
            <a:t>menentukan</a:t>
          </a:r>
          <a:r>
            <a:rPr lang="en-US" dirty="0"/>
            <a:t> dan </a:t>
          </a:r>
          <a:r>
            <a:rPr lang="en-US" dirty="0" err="1"/>
            <a:t>memprediksi</a:t>
          </a:r>
          <a:r>
            <a:rPr lang="en-US" dirty="0"/>
            <a:t> </a:t>
          </a:r>
          <a:r>
            <a:rPr lang="en-US" dirty="0" err="1"/>
            <a:t>aliran</a:t>
          </a:r>
          <a:r>
            <a:rPr lang="en-US" dirty="0"/>
            <a:t> kas, </a:t>
          </a:r>
          <a:r>
            <a:rPr lang="en-US" dirty="0" err="1"/>
            <a:t>saldo</a:t>
          </a:r>
          <a:r>
            <a:rPr lang="en-US" dirty="0"/>
            <a:t> </a:t>
          </a:r>
          <a:r>
            <a:rPr lang="en-US" dirty="0" err="1"/>
            <a:t>neraca</a:t>
          </a:r>
          <a:r>
            <a:rPr lang="en-US" dirty="0"/>
            <a:t>, dan </a:t>
          </a:r>
          <a:r>
            <a:rPr lang="en-US" b="1" dirty="0" err="1"/>
            <a:t>kebutuhan</a:t>
          </a:r>
          <a:r>
            <a:rPr lang="en-US" b="1" dirty="0"/>
            <a:t> </a:t>
          </a:r>
          <a:r>
            <a:rPr lang="en-US" b="1" dirty="0" err="1"/>
            <a:t>sumber</a:t>
          </a:r>
          <a:r>
            <a:rPr lang="en-US" b="1" dirty="0"/>
            <a:t> </a:t>
          </a:r>
          <a:r>
            <a:rPr lang="en-US" b="1" dirty="0" err="1"/>
            <a:t>daya</a:t>
          </a:r>
          <a:r>
            <a:rPr lang="en-US" b="1" dirty="0"/>
            <a:t> </a:t>
          </a:r>
          <a:r>
            <a:rPr lang="en-US" b="1" dirty="0" err="1"/>
            <a:t>finansial</a:t>
          </a:r>
          <a:r>
            <a:rPr lang="en-US" b="1" dirty="0"/>
            <a:t> </a:t>
          </a:r>
          <a:r>
            <a:rPr lang="en-US" b="1" dirty="0" err="1"/>
            <a:t>jangka</a:t>
          </a:r>
          <a:r>
            <a:rPr lang="en-US" b="1" dirty="0"/>
            <a:t> </a:t>
          </a:r>
          <a:r>
            <a:rPr lang="en-US" b="1" dirty="0" err="1"/>
            <a:t>pendek</a:t>
          </a:r>
          <a:r>
            <a:rPr lang="en-US" dirty="0"/>
            <a:t> unit </a:t>
          </a:r>
          <a:r>
            <a:rPr lang="en-US" dirty="0" err="1"/>
            <a:t>pemerintah</a:t>
          </a:r>
          <a:endParaRPr lang="en-ID" dirty="0"/>
        </a:p>
      </dgm:t>
    </dgm:pt>
    <dgm:pt modelId="{019EA876-7EDC-48EB-AFEA-B38FEFE40EB1}" type="parTrans" cxnId="{128663A4-E336-464C-8119-477E7CB3242D}">
      <dgm:prSet/>
      <dgm:spPr/>
      <dgm:t>
        <a:bodyPr/>
        <a:lstStyle/>
        <a:p>
          <a:endParaRPr lang="en-ID"/>
        </a:p>
      </dgm:t>
    </dgm:pt>
    <dgm:pt modelId="{EEA6D427-8A69-4025-BFE6-2B73D9BC744F}" type="sibTrans" cxnId="{128663A4-E336-464C-8119-477E7CB3242D}">
      <dgm:prSet/>
      <dgm:spPr/>
      <dgm:t>
        <a:bodyPr/>
        <a:lstStyle/>
        <a:p>
          <a:endParaRPr lang="en-ID"/>
        </a:p>
      </dgm:t>
    </dgm:pt>
    <dgm:pt modelId="{354BD33C-1EEC-4490-9443-0C1647FD7F66}">
      <dgm:prSet/>
      <dgm:spPr/>
      <dgm:t>
        <a:bodyPr/>
        <a:lstStyle/>
        <a:p>
          <a:r>
            <a:rPr lang="en-US"/>
            <a:t>2</a:t>
          </a:r>
          <a:endParaRPr lang="en-ID"/>
        </a:p>
      </dgm:t>
    </dgm:pt>
    <dgm:pt modelId="{59EE1C89-9566-447A-9866-5EA181C73562}" type="parTrans" cxnId="{D64668FB-540D-4D87-B901-8E06B4177537}">
      <dgm:prSet/>
      <dgm:spPr/>
      <dgm:t>
        <a:bodyPr/>
        <a:lstStyle/>
        <a:p>
          <a:endParaRPr lang="en-ID"/>
        </a:p>
      </dgm:t>
    </dgm:pt>
    <dgm:pt modelId="{A57860BD-338D-416C-B6AB-B944F8C3EA69}" type="sibTrans" cxnId="{D64668FB-540D-4D87-B901-8E06B4177537}">
      <dgm:prSet/>
      <dgm:spPr/>
      <dgm:t>
        <a:bodyPr/>
        <a:lstStyle/>
        <a:p>
          <a:endParaRPr lang="en-ID"/>
        </a:p>
      </dgm:t>
    </dgm:pt>
    <dgm:pt modelId="{2289E1E5-5C68-442E-9440-F8DC356CFF4A}">
      <dgm:prSet/>
      <dgm:spPr/>
      <dgm:t>
        <a:bodyPr/>
        <a:lstStyle/>
        <a:p>
          <a:r>
            <a:rPr lang="en-US" dirty="0" err="1"/>
            <a:t>Memberikan</a:t>
          </a:r>
          <a:r>
            <a:rPr lang="en-US" dirty="0"/>
            <a:t> </a:t>
          </a:r>
          <a:r>
            <a:rPr lang="en-US" dirty="0" err="1"/>
            <a:t>informasi</a:t>
          </a:r>
          <a:r>
            <a:rPr lang="en-US" dirty="0"/>
            <a:t> </a:t>
          </a:r>
          <a:r>
            <a:rPr lang="en-US" dirty="0" err="1"/>
            <a:t>keuangan</a:t>
          </a:r>
          <a:r>
            <a:rPr lang="en-US" dirty="0"/>
            <a:t> </a:t>
          </a:r>
          <a:r>
            <a:rPr lang="en-US" dirty="0" err="1"/>
            <a:t>untuk</a:t>
          </a:r>
          <a:r>
            <a:rPr lang="en-US" dirty="0"/>
            <a:t> </a:t>
          </a:r>
          <a:r>
            <a:rPr lang="en-US" dirty="0" err="1"/>
            <a:t>menentukan</a:t>
          </a:r>
          <a:r>
            <a:rPr lang="en-US" dirty="0"/>
            <a:t> dan </a:t>
          </a:r>
          <a:r>
            <a:rPr lang="en-US" dirty="0" err="1"/>
            <a:t>memprediksi</a:t>
          </a:r>
          <a:r>
            <a:rPr lang="en-US" dirty="0"/>
            <a:t> </a:t>
          </a:r>
          <a:r>
            <a:rPr lang="en-US" b="1" dirty="0" err="1"/>
            <a:t>kondisi</a:t>
          </a:r>
          <a:r>
            <a:rPr lang="en-US" b="1" dirty="0"/>
            <a:t> </a:t>
          </a:r>
          <a:r>
            <a:rPr lang="en-US" b="1" dirty="0" err="1"/>
            <a:t>ekonomi</a:t>
          </a:r>
          <a:r>
            <a:rPr lang="en-US" b="1" dirty="0"/>
            <a:t> </a:t>
          </a:r>
          <a:r>
            <a:rPr lang="en-US" dirty="0" err="1"/>
            <a:t>suatu</a:t>
          </a:r>
          <a:r>
            <a:rPr lang="en-US" dirty="0"/>
            <a:t> unit </a:t>
          </a:r>
          <a:r>
            <a:rPr lang="en-US" dirty="0" err="1"/>
            <a:t>pemerintahan</a:t>
          </a:r>
          <a:r>
            <a:rPr lang="en-US" dirty="0"/>
            <a:t> dan </a:t>
          </a:r>
          <a:r>
            <a:rPr lang="en-US" dirty="0" err="1"/>
            <a:t>perubahan-perubahan</a:t>
          </a:r>
          <a:r>
            <a:rPr lang="en-US" dirty="0"/>
            <a:t> yang </a:t>
          </a:r>
          <a:r>
            <a:rPr lang="en-US" dirty="0" err="1"/>
            <a:t>terjadi</a:t>
          </a:r>
          <a:r>
            <a:rPr lang="en-US" dirty="0"/>
            <a:t> di </a:t>
          </a:r>
          <a:r>
            <a:rPr lang="en-US" dirty="0" err="1"/>
            <a:t>dalamnya</a:t>
          </a:r>
          <a:endParaRPr lang="en-ID" dirty="0"/>
        </a:p>
      </dgm:t>
    </dgm:pt>
    <dgm:pt modelId="{D78E4E51-DA1A-4DAC-A0E1-8D9D808471E3}" type="parTrans" cxnId="{46C408B0-312C-4200-8645-611FFE7326E2}">
      <dgm:prSet/>
      <dgm:spPr/>
      <dgm:t>
        <a:bodyPr/>
        <a:lstStyle/>
        <a:p>
          <a:endParaRPr lang="en-ID"/>
        </a:p>
      </dgm:t>
    </dgm:pt>
    <dgm:pt modelId="{253EF0FA-64E0-41E7-98F3-7DBA0A7465E0}" type="sibTrans" cxnId="{46C408B0-312C-4200-8645-611FFE7326E2}">
      <dgm:prSet/>
      <dgm:spPr/>
      <dgm:t>
        <a:bodyPr/>
        <a:lstStyle/>
        <a:p>
          <a:endParaRPr lang="en-ID"/>
        </a:p>
      </dgm:t>
    </dgm:pt>
    <dgm:pt modelId="{99806F8C-8051-41D8-A79D-D0B7A578DF11}">
      <dgm:prSet/>
      <dgm:spPr/>
      <dgm:t>
        <a:bodyPr/>
        <a:lstStyle/>
        <a:p>
          <a:r>
            <a:rPr lang="en-US"/>
            <a:t>3</a:t>
          </a:r>
          <a:endParaRPr lang="en-ID"/>
        </a:p>
      </dgm:t>
    </dgm:pt>
    <dgm:pt modelId="{5C884541-C4AF-48F2-AF95-995CE4502CA7}" type="parTrans" cxnId="{1912A67E-F06F-4BA2-BCA4-6962D33DEA21}">
      <dgm:prSet/>
      <dgm:spPr/>
      <dgm:t>
        <a:bodyPr/>
        <a:lstStyle/>
        <a:p>
          <a:endParaRPr lang="en-ID"/>
        </a:p>
      </dgm:t>
    </dgm:pt>
    <dgm:pt modelId="{869AAA59-A245-4F3A-AC89-E0D24A641507}" type="sibTrans" cxnId="{1912A67E-F06F-4BA2-BCA4-6962D33DEA21}">
      <dgm:prSet/>
      <dgm:spPr/>
      <dgm:t>
        <a:bodyPr/>
        <a:lstStyle/>
        <a:p>
          <a:endParaRPr lang="en-ID"/>
        </a:p>
      </dgm:t>
    </dgm:pt>
    <dgm:pt modelId="{1E9F7BB8-D3B2-48D1-8AC8-9E31970415EF}">
      <dgm:prSet/>
      <dgm:spPr/>
      <dgm:t>
        <a:bodyPr/>
        <a:lstStyle/>
        <a:p>
          <a:r>
            <a:rPr lang="en-US" dirty="0" err="1"/>
            <a:t>Memberikan</a:t>
          </a:r>
          <a:r>
            <a:rPr lang="en-US" dirty="0"/>
            <a:t> </a:t>
          </a:r>
          <a:r>
            <a:rPr lang="en-US" dirty="0" err="1"/>
            <a:t>informasi</a:t>
          </a:r>
          <a:r>
            <a:rPr lang="en-US" dirty="0"/>
            <a:t> </a:t>
          </a:r>
          <a:r>
            <a:rPr lang="en-US" dirty="0" err="1"/>
            <a:t>keuangan</a:t>
          </a:r>
          <a:r>
            <a:rPr lang="en-US" dirty="0"/>
            <a:t> </a:t>
          </a:r>
          <a:r>
            <a:rPr lang="en-US" dirty="0" err="1"/>
            <a:t>untuk</a:t>
          </a:r>
          <a:r>
            <a:rPr lang="en-US" dirty="0"/>
            <a:t> </a:t>
          </a:r>
          <a:r>
            <a:rPr lang="en-US" dirty="0" err="1"/>
            <a:t>memonitor</a:t>
          </a:r>
          <a:r>
            <a:rPr lang="en-US" dirty="0"/>
            <a:t> </a:t>
          </a:r>
          <a:r>
            <a:rPr lang="en-US" dirty="0" err="1"/>
            <a:t>kinerja</a:t>
          </a:r>
          <a:r>
            <a:rPr lang="en-US" dirty="0"/>
            <a:t>, </a:t>
          </a:r>
          <a:r>
            <a:rPr lang="en-US" dirty="0" err="1"/>
            <a:t>kesesuaiannya</a:t>
          </a:r>
          <a:r>
            <a:rPr lang="en-US" dirty="0"/>
            <a:t> </a:t>
          </a:r>
          <a:r>
            <a:rPr lang="en-US" dirty="0" err="1"/>
            <a:t>dengan</a:t>
          </a:r>
          <a:r>
            <a:rPr lang="en-US" dirty="0"/>
            <a:t> </a:t>
          </a:r>
          <a:r>
            <a:rPr lang="en-US" b="1" dirty="0" err="1"/>
            <a:t>peraturan</a:t>
          </a:r>
          <a:r>
            <a:rPr lang="en-US" b="1" dirty="0"/>
            <a:t> </a:t>
          </a:r>
          <a:r>
            <a:rPr lang="en-US" b="1" dirty="0" err="1"/>
            <a:t>perundang-undangan</a:t>
          </a:r>
          <a:r>
            <a:rPr lang="en-US" b="1" dirty="0"/>
            <a:t>, </a:t>
          </a:r>
          <a:r>
            <a:rPr lang="en-US" b="1" dirty="0" err="1"/>
            <a:t>kontrak</a:t>
          </a:r>
          <a:r>
            <a:rPr lang="en-US" b="1" dirty="0"/>
            <a:t> yang </a:t>
          </a:r>
          <a:r>
            <a:rPr lang="en-US" b="1" dirty="0" err="1"/>
            <a:t>telah</a:t>
          </a:r>
          <a:r>
            <a:rPr lang="en-US" b="1" dirty="0"/>
            <a:t> </a:t>
          </a:r>
          <a:r>
            <a:rPr lang="en-US" b="1" dirty="0" err="1"/>
            <a:t>disepakati</a:t>
          </a:r>
          <a:r>
            <a:rPr lang="en-US" b="1" dirty="0"/>
            <a:t>, dan </a:t>
          </a:r>
          <a:r>
            <a:rPr lang="en-US" b="1" dirty="0" err="1"/>
            <a:t>ketentuan</a:t>
          </a:r>
          <a:r>
            <a:rPr lang="en-US" b="1" dirty="0"/>
            <a:t> lain yang </a:t>
          </a:r>
          <a:r>
            <a:rPr lang="en-US" b="1" dirty="0" err="1"/>
            <a:t>disyaratkan</a:t>
          </a:r>
          <a:endParaRPr lang="en-ID" b="1" dirty="0"/>
        </a:p>
      </dgm:t>
    </dgm:pt>
    <dgm:pt modelId="{DB4D3D19-2939-4EEE-89C7-1730BA5CF085}" type="parTrans" cxnId="{F6F859BC-A154-4736-B1CC-2AF72679059C}">
      <dgm:prSet/>
      <dgm:spPr/>
      <dgm:t>
        <a:bodyPr/>
        <a:lstStyle/>
        <a:p>
          <a:endParaRPr lang="en-ID"/>
        </a:p>
      </dgm:t>
    </dgm:pt>
    <dgm:pt modelId="{45DC2C46-7381-49B8-A233-C97481C4FCCA}" type="sibTrans" cxnId="{F6F859BC-A154-4736-B1CC-2AF72679059C}">
      <dgm:prSet/>
      <dgm:spPr/>
      <dgm:t>
        <a:bodyPr/>
        <a:lstStyle/>
        <a:p>
          <a:endParaRPr lang="en-ID"/>
        </a:p>
      </dgm:t>
    </dgm:pt>
    <dgm:pt modelId="{A545205A-4552-4635-896B-F3DCB15E127F}" type="pres">
      <dgm:prSet presAssocID="{668B123A-3C0B-48C7-A71E-72F57F2B30A5}" presName="vert0" presStyleCnt="0">
        <dgm:presLayoutVars>
          <dgm:dir/>
          <dgm:animOne val="branch"/>
          <dgm:animLvl val="lvl"/>
        </dgm:presLayoutVars>
      </dgm:prSet>
      <dgm:spPr/>
    </dgm:pt>
    <dgm:pt modelId="{3F61E551-A26D-49EE-B329-989F448628DF}" type="pres">
      <dgm:prSet presAssocID="{B4131343-4716-4C7B-8FD5-34895647DFE7}" presName="thickLine" presStyleLbl="alignNode1" presStyleIdx="0" presStyleCnt="3"/>
      <dgm:spPr/>
    </dgm:pt>
    <dgm:pt modelId="{BAE11E37-D2E6-486D-9F02-2B881F38ED5B}" type="pres">
      <dgm:prSet presAssocID="{B4131343-4716-4C7B-8FD5-34895647DFE7}" presName="horz1" presStyleCnt="0"/>
      <dgm:spPr/>
    </dgm:pt>
    <dgm:pt modelId="{7A12B9B5-4B9A-46B4-ADFA-8A3487366B57}" type="pres">
      <dgm:prSet presAssocID="{B4131343-4716-4C7B-8FD5-34895647DFE7}" presName="tx1" presStyleLbl="revTx" presStyleIdx="0" presStyleCnt="6"/>
      <dgm:spPr/>
    </dgm:pt>
    <dgm:pt modelId="{A0C6EDA3-10A4-42FB-9354-67F7270A0239}" type="pres">
      <dgm:prSet presAssocID="{B4131343-4716-4C7B-8FD5-34895647DFE7}" presName="vert1" presStyleCnt="0"/>
      <dgm:spPr/>
    </dgm:pt>
    <dgm:pt modelId="{B46167D3-4626-40FD-8C90-2393DAC6FEA4}" type="pres">
      <dgm:prSet presAssocID="{00CDCEEC-2420-4A17-9AC7-7D2D2A32BBAB}" presName="vertSpace2a" presStyleCnt="0"/>
      <dgm:spPr/>
    </dgm:pt>
    <dgm:pt modelId="{84E58941-C181-4E81-B1EE-05FE14523BCA}" type="pres">
      <dgm:prSet presAssocID="{00CDCEEC-2420-4A17-9AC7-7D2D2A32BBAB}" presName="horz2" presStyleCnt="0"/>
      <dgm:spPr/>
    </dgm:pt>
    <dgm:pt modelId="{1BCA1673-42EA-47D6-94D2-C8DF8F49DCC3}" type="pres">
      <dgm:prSet presAssocID="{00CDCEEC-2420-4A17-9AC7-7D2D2A32BBAB}" presName="horzSpace2" presStyleCnt="0"/>
      <dgm:spPr/>
    </dgm:pt>
    <dgm:pt modelId="{FBF7120F-B0EC-410C-89BB-0E81A4174225}" type="pres">
      <dgm:prSet presAssocID="{00CDCEEC-2420-4A17-9AC7-7D2D2A32BBAB}" presName="tx2" presStyleLbl="revTx" presStyleIdx="1" presStyleCnt="6"/>
      <dgm:spPr/>
    </dgm:pt>
    <dgm:pt modelId="{353319CF-5D6A-40F9-8B24-A6062744D5C1}" type="pres">
      <dgm:prSet presAssocID="{00CDCEEC-2420-4A17-9AC7-7D2D2A32BBAB}" presName="vert2" presStyleCnt="0"/>
      <dgm:spPr/>
    </dgm:pt>
    <dgm:pt modelId="{47142A3B-700C-4AE9-BF49-D8264426108C}" type="pres">
      <dgm:prSet presAssocID="{00CDCEEC-2420-4A17-9AC7-7D2D2A32BBAB}" presName="thinLine2b" presStyleLbl="callout" presStyleIdx="0" presStyleCnt="3"/>
      <dgm:spPr/>
    </dgm:pt>
    <dgm:pt modelId="{2A10FDED-1A2E-4324-8B39-A6C3682A3CBB}" type="pres">
      <dgm:prSet presAssocID="{00CDCEEC-2420-4A17-9AC7-7D2D2A32BBAB}" presName="vertSpace2b" presStyleCnt="0"/>
      <dgm:spPr/>
    </dgm:pt>
    <dgm:pt modelId="{6DDFA686-B2FE-4D4D-9221-272190141211}" type="pres">
      <dgm:prSet presAssocID="{354BD33C-1EEC-4490-9443-0C1647FD7F66}" presName="thickLine" presStyleLbl="alignNode1" presStyleIdx="1" presStyleCnt="3"/>
      <dgm:spPr/>
    </dgm:pt>
    <dgm:pt modelId="{AFA2D20E-D9E2-4993-AE3F-698DCF05B2EC}" type="pres">
      <dgm:prSet presAssocID="{354BD33C-1EEC-4490-9443-0C1647FD7F66}" presName="horz1" presStyleCnt="0"/>
      <dgm:spPr/>
    </dgm:pt>
    <dgm:pt modelId="{5E454A9F-CB96-4820-89FD-A90D8912F0DC}" type="pres">
      <dgm:prSet presAssocID="{354BD33C-1EEC-4490-9443-0C1647FD7F66}" presName="tx1" presStyleLbl="revTx" presStyleIdx="2" presStyleCnt="6"/>
      <dgm:spPr/>
    </dgm:pt>
    <dgm:pt modelId="{DE9F9126-D024-4B5F-B703-A2C7750E68FC}" type="pres">
      <dgm:prSet presAssocID="{354BD33C-1EEC-4490-9443-0C1647FD7F66}" presName="vert1" presStyleCnt="0"/>
      <dgm:spPr/>
    </dgm:pt>
    <dgm:pt modelId="{2DFD4CED-696F-4B12-A9CB-A592710C3FC6}" type="pres">
      <dgm:prSet presAssocID="{2289E1E5-5C68-442E-9440-F8DC356CFF4A}" presName="vertSpace2a" presStyleCnt="0"/>
      <dgm:spPr/>
    </dgm:pt>
    <dgm:pt modelId="{A65237BA-A2B1-44F5-B801-CA7B9A1D0D5F}" type="pres">
      <dgm:prSet presAssocID="{2289E1E5-5C68-442E-9440-F8DC356CFF4A}" presName="horz2" presStyleCnt="0"/>
      <dgm:spPr/>
    </dgm:pt>
    <dgm:pt modelId="{9497508B-6EF3-4141-92DB-C691ED38BE4D}" type="pres">
      <dgm:prSet presAssocID="{2289E1E5-5C68-442E-9440-F8DC356CFF4A}" presName="horzSpace2" presStyleCnt="0"/>
      <dgm:spPr/>
    </dgm:pt>
    <dgm:pt modelId="{2214A86E-E5CC-48B9-B5CF-C57AB00895F6}" type="pres">
      <dgm:prSet presAssocID="{2289E1E5-5C68-442E-9440-F8DC356CFF4A}" presName="tx2" presStyleLbl="revTx" presStyleIdx="3" presStyleCnt="6"/>
      <dgm:spPr/>
    </dgm:pt>
    <dgm:pt modelId="{9F839634-0D8C-400E-9C8E-203BE96D466A}" type="pres">
      <dgm:prSet presAssocID="{2289E1E5-5C68-442E-9440-F8DC356CFF4A}" presName="vert2" presStyleCnt="0"/>
      <dgm:spPr/>
    </dgm:pt>
    <dgm:pt modelId="{0437A3BF-F0DE-4369-8D01-937D88DC5C0C}" type="pres">
      <dgm:prSet presAssocID="{2289E1E5-5C68-442E-9440-F8DC356CFF4A}" presName="thinLine2b" presStyleLbl="callout" presStyleIdx="1" presStyleCnt="3"/>
      <dgm:spPr/>
    </dgm:pt>
    <dgm:pt modelId="{46AE8A09-33FB-4EAF-8C0C-0ADD12B7A903}" type="pres">
      <dgm:prSet presAssocID="{2289E1E5-5C68-442E-9440-F8DC356CFF4A}" presName="vertSpace2b" presStyleCnt="0"/>
      <dgm:spPr/>
    </dgm:pt>
    <dgm:pt modelId="{54AF6889-AAFC-4F2A-945A-8EA113B8387A}" type="pres">
      <dgm:prSet presAssocID="{99806F8C-8051-41D8-A79D-D0B7A578DF11}" presName="thickLine" presStyleLbl="alignNode1" presStyleIdx="2" presStyleCnt="3"/>
      <dgm:spPr/>
    </dgm:pt>
    <dgm:pt modelId="{E70A3FDD-78EF-4479-AC4D-E5A1B5352150}" type="pres">
      <dgm:prSet presAssocID="{99806F8C-8051-41D8-A79D-D0B7A578DF11}" presName="horz1" presStyleCnt="0"/>
      <dgm:spPr/>
    </dgm:pt>
    <dgm:pt modelId="{01B1542C-1336-4737-829C-081367828449}" type="pres">
      <dgm:prSet presAssocID="{99806F8C-8051-41D8-A79D-D0B7A578DF11}" presName="tx1" presStyleLbl="revTx" presStyleIdx="4" presStyleCnt="6"/>
      <dgm:spPr/>
    </dgm:pt>
    <dgm:pt modelId="{6A419BD9-8275-4415-BDA0-076D106E9D8C}" type="pres">
      <dgm:prSet presAssocID="{99806F8C-8051-41D8-A79D-D0B7A578DF11}" presName="vert1" presStyleCnt="0"/>
      <dgm:spPr/>
    </dgm:pt>
    <dgm:pt modelId="{BE84AE87-2730-4087-9D51-8EAC903D619B}" type="pres">
      <dgm:prSet presAssocID="{1E9F7BB8-D3B2-48D1-8AC8-9E31970415EF}" presName="vertSpace2a" presStyleCnt="0"/>
      <dgm:spPr/>
    </dgm:pt>
    <dgm:pt modelId="{BB48A7DD-00D8-4181-B68A-229F8A1CC153}" type="pres">
      <dgm:prSet presAssocID="{1E9F7BB8-D3B2-48D1-8AC8-9E31970415EF}" presName="horz2" presStyleCnt="0"/>
      <dgm:spPr/>
    </dgm:pt>
    <dgm:pt modelId="{258EAB7C-EDA8-4B4C-835F-E7119B054AE8}" type="pres">
      <dgm:prSet presAssocID="{1E9F7BB8-D3B2-48D1-8AC8-9E31970415EF}" presName="horzSpace2" presStyleCnt="0"/>
      <dgm:spPr/>
    </dgm:pt>
    <dgm:pt modelId="{F722C69F-9D8F-4075-B20A-8EB931DC708B}" type="pres">
      <dgm:prSet presAssocID="{1E9F7BB8-D3B2-48D1-8AC8-9E31970415EF}" presName="tx2" presStyleLbl="revTx" presStyleIdx="5" presStyleCnt="6"/>
      <dgm:spPr/>
    </dgm:pt>
    <dgm:pt modelId="{5A1A8503-116E-4DD1-91FF-27A22CADBFB7}" type="pres">
      <dgm:prSet presAssocID="{1E9F7BB8-D3B2-48D1-8AC8-9E31970415EF}" presName="vert2" presStyleCnt="0"/>
      <dgm:spPr/>
    </dgm:pt>
    <dgm:pt modelId="{D6D82BB2-EAD4-4B68-9F1B-CABAD034FADF}" type="pres">
      <dgm:prSet presAssocID="{1E9F7BB8-D3B2-48D1-8AC8-9E31970415EF}" presName="thinLine2b" presStyleLbl="callout" presStyleIdx="2" presStyleCnt="3"/>
      <dgm:spPr/>
    </dgm:pt>
    <dgm:pt modelId="{AE937792-F264-44FE-BB74-3B29D2C87EE3}" type="pres">
      <dgm:prSet presAssocID="{1E9F7BB8-D3B2-48D1-8AC8-9E31970415EF}" presName="vertSpace2b" presStyleCnt="0"/>
      <dgm:spPr/>
    </dgm:pt>
  </dgm:ptLst>
  <dgm:cxnLst>
    <dgm:cxn modelId="{A71D3E0D-6A44-4AB0-8FBB-B80F03701682}" type="presOf" srcId="{2289E1E5-5C68-442E-9440-F8DC356CFF4A}" destId="{2214A86E-E5CC-48B9-B5CF-C57AB00895F6}" srcOrd="0" destOrd="0" presId="urn:microsoft.com/office/officeart/2008/layout/LinedList"/>
    <dgm:cxn modelId="{25941E2D-2C3A-49D9-BC3D-190DED3EA1A2}" type="presOf" srcId="{668B123A-3C0B-48C7-A71E-72F57F2B30A5}" destId="{A545205A-4552-4635-896B-F3DCB15E127F}" srcOrd="0" destOrd="0" presId="urn:microsoft.com/office/officeart/2008/layout/LinedList"/>
    <dgm:cxn modelId="{5611593F-3278-4C11-B03B-26A0B3F9375A}" type="presOf" srcId="{1E9F7BB8-D3B2-48D1-8AC8-9E31970415EF}" destId="{F722C69F-9D8F-4075-B20A-8EB931DC708B}" srcOrd="0" destOrd="0" presId="urn:microsoft.com/office/officeart/2008/layout/LinedList"/>
    <dgm:cxn modelId="{6DB7CC7B-AB06-42B4-A427-4196B23E4FDA}" srcId="{668B123A-3C0B-48C7-A71E-72F57F2B30A5}" destId="{B4131343-4716-4C7B-8FD5-34895647DFE7}" srcOrd="0" destOrd="0" parTransId="{1194B358-72DC-42F8-A68D-CA1EEC432BEE}" sibTransId="{6B978854-1F1C-464F-BEBD-B5E8954090A9}"/>
    <dgm:cxn modelId="{1912A67E-F06F-4BA2-BCA4-6962D33DEA21}" srcId="{668B123A-3C0B-48C7-A71E-72F57F2B30A5}" destId="{99806F8C-8051-41D8-A79D-D0B7A578DF11}" srcOrd="2" destOrd="0" parTransId="{5C884541-C4AF-48F2-AF95-995CE4502CA7}" sibTransId="{869AAA59-A245-4F3A-AC89-E0D24A641507}"/>
    <dgm:cxn modelId="{128663A4-E336-464C-8119-477E7CB3242D}" srcId="{B4131343-4716-4C7B-8FD5-34895647DFE7}" destId="{00CDCEEC-2420-4A17-9AC7-7D2D2A32BBAB}" srcOrd="0" destOrd="0" parTransId="{019EA876-7EDC-48EB-AFEA-B38FEFE40EB1}" sibTransId="{EEA6D427-8A69-4025-BFE6-2B73D9BC744F}"/>
    <dgm:cxn modelId="{46C408B0-312C-4200-8645-611FFE7326E2}" srcId="{354BD33C-1EEC-4490-9443-0C1647FD7F66}" destId="{2289E1E5-5C68-442E-9440-F8DC356CFF4A}" srcOrd="0" destOrd="0" parTransId="{D78E4E51-DA1A-4DAC-A0E1-8D9D808471E3}" sibTransId="{253EF0FA-64E0-41E7-98F3-7DBA0A7465E0}"/>
    <dgm:cxn modelId="{3DEA1FB2-7D6B-46E9-B0DA-30A8C64B6F5D}" type="presOf" srcId="{99806F8C-8051-41D8-A79D-D0B7A578DF11}" destId="{01B1542C-1336-4737-829C-081367828449}" srcOrd="0" destOrd="0" presId="urn:microsoft.com/office/officeart/2008/layout/LinedList"/>
    <dgm:cxn modelId="{FA2FDBB7-7019-4453-8BAB-3FF8F50687CD}" type="presOf" srcId="{354BD33C-1EEC-4490-9443-0C1647FD7F66}" destId="{5E454A9F-CB96-4820-89FD-A90D8912F0DC}" srcOrd="0" destOrd="0" presId="urn:microsoft.com/office/officeart/2008/layout/LinedList"/>
    <dgm:cxn modelId="{F6F859BC-A154-4736-B1CC-2AF72679059C}" srcId="{99806F8C-8051-41D8-A79D-D0B7A578DF11}" destId="{1E9F7BB8-D3B2-48D1-8AC8-9E31970415EF}" srcOrd="0" destOrd="0" parTransId="{DB4D3D19-2939-4EEE-89C7-1730BA5CF085}" sibTransId="{45DC2C46-7381-49B8-A233-C97481C4FCCA}"/>
    <dgm:cxn modelId="{4854FECF-1085-4A33-8ECD-9BA6C075AE23}" type="presOf" srcId="{00CDCEEC-2420-4A17-9AC7-7D2D2A32BBAB}" destId="{FBF7120F-B0EC-410C-89BB-0E81A4174225}" srcOrd="0" destOrd="0" presId="urn:microsoft.com/office/officeart/2008/layout/LinedList"/>
    <dgm:cxn modelId="{D64668FB-540D-4D87-B901-8E06B4177537}" srcId="{668B123A-3C0B-48C7-A71E-72F57F2B30A5}" destId="{354BD33C-1EEC-4490-9443-0C1647FD7F66}" srcOrd="1" destOrd="0" parTransId="{59EE1C89-9566-447A-9866-5EA181C73562}" sibTransId="{A57860BD-338D-416C-B6AB-B944F8C3EA69}"/>
    <dgm:cxn modelId="{096987FB-7F54-46E2-B5A5-E1FD376DFB84}" type="presOf" srcId="{B4131343-4716-4C7B-8FD5-34895647DFE7}" destId="{7A12B9B5-4B9A-46B4-ADFA-8A3487366B57}" srcOrd="0" destOrd="0" presId="urn:microsoft.com/office/officeart/2008/layout/LinedList"/>
    <dgm:cxn modelId="{0C10EB61-77CA-4A8C-8030-B0A0850D4AD6}" type="presParOf" srcId="{A545205A-4552-4635-896B-F3DCB15E127F}" destId="{3F61E551-A26D-49EE-B329-989F448628DF}" srcOrd="0" destOrd="0" presId="urn:microsoft.com/office/officeart/2008/layout/LinedList"/>
    <dgm:cxn modelId="{08A14940-11D3-403E-BECE-5C3E58C8144A}" type="presParOf" srcId="{A545205A-4552-4635-896B-F3DCB15E127F}" destId="{BAE11E37-D2E6-486D-9F02-2B881F38ED5B}" srcOrd="1" destOrd="0" presId="urn:microsoft.com/office/officeart/2008/layout/LinedList"/>
    <dgm:cxn modelId="{4DE3FC04-27D4-4F00-A3B7-0D44BCC26920}" type="presParOf" srcId="{BAE11E37-D2E6-486D-9F02-2B881F38ED5B}" destId="{7A12B9B5-4B9A-46B4-ADFA-8A3487366B57}" srcOrd="0" destOrd="0" presId="urn:microsoft.com/office/officeart/2008/layout/LinedList"/>
    <dgm:cxn modelId="{6701DC9D-15C5-4728-8347-2E1DE3067B9B}" type="presParOf" srcId="{BAE11E37-D2E6-486D-9F02-2B881F38ED5B}" destId="{A0C6EDA3-10A4-42FB-9354-67F7270A0239}" srcOrd="1" destOrd="0" presId="urn:microsoft.com/office/officeart/2008/layout/LinedList"/>
    <dgm:cxn modelId="{70FF1492-C869-4211-A22D-DD2031BE067A}" type="presParOf" srcId="{A0C6EDA3-10A4-42FB-9354-67F7270A0239}" destId="{B46167D3-4626-40FD-8C90-2393DAC6FEA4}" srcOrd="0" destOrd="0" presId="urn:microsoft.com/office/officeart/2008/layout/LinedList"/>
    <dgm:cxn modelId="{B8627CF5-D97D-4DA9-8B5D-0D578A83AD48}" type="presParOf" srcId="{A0C6EDA3-10A4-42FB-9354-67F7270A0239}" destId="{84E58941-C181-4E81-B1EE-05FE14523BCA}" srcOrd="1" destOrd="0" presId="urn:microsoft.com/office/officeart/2008/layout/LinedList"/>
    <dgm:cxn modelId="{A2020E70-5C5B-4719-BC2A-042173713269}" type="presParOf" srcId="{84E58941-C181-4E81-B1EE-05FE14523BCA}" destId="{1BCA1673-42EA-47D6-94D2-C8DF8F49DCC3}" srcOrd="0" destOrd="0" presId="urn:microsoft.com/office/officeart/2008/layout/LinedList"/>
    <dgm:cxn modelId="{8D16E1A6-A941-42A3-B6F2-4E526F50414F}" type="presParOf" srcId="{84E58941-C181-4E81-B1EE-05FE14523BCA}" destId="{FBF7120F-B0EC-410C-89BB-0E81A4174225}" srcOrd="1" destOrd="0" presId="urn:microsoft.com/office/officeart/2008/layout/LinedList"/>
    <dgm:cxn modelId="{DC2D2167-94E3-4787-B863-3B255C554661}" type="presParOf" srcId="{84E58941-C181-4E81-B1EE-05FE14523BCA}" destId="{353319CF-5D6A-40F9-8B24-A6062744D5C1}" srcOrd="2" destOrd="0" presId="urn:microsoft.com/office/officeart/2008/layout/LinedList"/>
    <dgm:cxn modelId="{B428A2CB-7166-4253-A1BE-A10183D6BC16}" type="presParOf" srcId="{A0C6EDA3-10A4-42FB-9354-67F7270A0239}" destId="{47142A3B-700C-4AE9-BF49-D8264426108C}" srcOrd="2" destOrd="0" presId="urn:microsoft.com/office/officeart/2008/layout/LinedList"/>
    <dgm:cxn modelId="{DA22046E-C134-476D-A57C-3808C7E260D1}" type="presParOf" srcId="{A0C6EDA3-10A4-42FB-9354-67F7270A0239}" destId="{2A10FDED-1A2E-4324-8B39-A6C3682A3CBB}" srcOrd="3" destOrd="0" presId="urn:microsoft.com/office/officeart/2008/layout/LinedList"/>
    <dgm:cxn modelId="{CB0286F5-5F9F-441E-8545-E232B723A6AD}" type="presParOf" srcId="{A545205A-4552-4635-896B-F3DCB15E127F}" destId="{6DDFA686-B2FE-4D4D-9221-272190141211}" srcOrd="2" destOrd="0" presId="urn:microsoft.com/office/officeart/2008/layout/LinedList"/>
    <dgm:cxn modelId="{AD6726C0-DFDD-405D-B5BA-3489757B0196}" type="presParOf" srcId="{A545205A-4552-4635-896B-F3DCB15E127F}" destId="{AFA2D20E-D9E2-4993-AE3F-698DCF05B2EC}" srcOrd="3" destOrd="0" presId="urn:microsoft.com/office/officeart/2008/layout/LinedList"/>
    <dgm:cxn modelId="{6E9AB1E3-C2C1-4BC4-AC55-B5476C126080}" type="presParOf" srcId="{AFA2D20E-D9E2-4993-AE3F-698DCF05B2EC}" destId="{5E454A9F-CB96-4820-89FD-A90D8912F0DC}" srcOrd="0" destOrd="0" presId="urn:microsoft.com/office/officeart/2008/layout/LinedList"/>
    <dgm:cxn modelId="{C92A804B-0A9B-4EFC-AC3F-C6920BE4F1CD}" type="presParOf" srcId="{AFA2D20E-D9E2-4993-AE3F-698DCF05B2EC}" destId="{DE9F9126-D024-4B5F-B703-A2C7750E68FC}" srcOrd="1" destOrd="0" presId="urn:microsoft.com/office/officeart/2008/layout/LinedList"/>
    <dgm:cxn modelId="{FBA3CA4C-8393-4A2A-80B3-29BA1EEF0808}" type="presParOf" srcId="{DE9F9126-D024-4B5F-B703-A2C7750E68FC}" destId="{2DFD4CED-696F-4B12-A9CB-A592710C3FC6}" srcOrd="0" destOrd="0" presId="urn:microsoft.com/office/officeart/2008/layout/LinedList"/>
    <dgm:cxn modelId="{DDF19D98-CBA5-462C-A89A-1D279C93BFC2}" type="presParOf" srcId="{DE9F9126-D024-4B5F-B703-A2C7750E68FC}" destId="{A65237BA-A2B1-44F5-B801-CA7B9A1D0D5F}" srcOrd="1" destOrd="0" presId="urn:microsoft.com/office/officeart/2008/layout/LinedList"/>
    <dgm:cxn modelId="{F4BB7D59-8E78-4455-8C6C-D69AFC56496D}" type="presParOf" srcId="{A65237BA-A2B1-44F5-B801-CA7B9A1D0D5F}" destId="{9497508B-6EF3-4141-92DB-C691ED38BE4D}" srcOrd="0" destOrd="0" presId="urn:microsoft.com/office/officeart/2008/layout/LinedList"/>
    <dgm:cxn modelId="{5D44FD47-ED19-4CA2-9354-5AC9C81C93EE}" type="presParOf" srcId="{A65237BA-A2B1-44F5-B801-CA7B9A1D0D5F}" destId="{2214A86E-E5CC-48B9-B5CF-C57AB00895F6}" srcOrd="1" destOrd="0" presId="urn:microsoft.com/office/officeart/2008/layout/LinedList"/>
    <dgm:cxn modelId="{ECBC1355-1F4E-4C6B-9628-63E25F281C6B}" type="presParOf" srcId="{A65237BA-A2B1-44F5-B801-CA7B9A1D0D5F}" destId="{9F839634-0D8C-400E-9C8E-203BE96D466A}" srcOrd="2" destOrd="0" presId="urn:microsoft.com/office/officeart/2008/layout/LinedList"/>
    <dgm:cxn modelId="{4593C77B-7132-40CE-9F8D-80038D0EDBD2}" type="presParOf" srcId="{DE9F9126-D024-4B5F-B703-A2C7750E68FC}" destId="{0437A3BF-F0DE-4369-8D01-937D88DC5C0C}" srcOrd="2" destOrd="0" presId="urn:microsoft.com/office/officeart/2008/layout/LinedList"/>
    <dgm:cxn modelId="{AB6E05C1-3F32-4B7C-9BB7-83D24712DA8F}" type="presParOf" srcId="{DE9F9126-D024-4B5F-B703-A2C7750E68FC}" destId="{46AE8A09-33FB-4EAF-8C0C-0ADD12B7A903}" srcOrd="3" destOrd="0" presId="urn:microsoft.com/office/officeart/2008/layout/LinedList"/>
    <dgm:cxn modelId="{15AA42DE-4D8A-47E2-AA7D-F924987354EE}" type="presParOf" srcId="{A545205A-4552-4635-896B-F3DCB15E127F}" destId="{54AF6889-AAFC-4F2A-945A-8EA113B8387A}" srcOrd="4" destOrd="0" presId="urn:microsoft.com/office/officeart/2008/layout/LinedList"/>
    <dgm:cxn modelId="{A9C9657D-5C19-42AF-A7BD-A3AFBF50DE27}" type="presParOf" srcId="{A545205A-4552-4635-896B-F3DCB15E127F}" destId="{E70A3FDD-78EF-4479-AC4D-E5A1B5352150}" srcOrd="5" destOrd="0" presId="urn:microsoft.com/office/officeart/2008/layout/LinedList"/>
    <dgm:cxn modelId="{76BE2551-9C06-43B4-81D4-BF954D3BFC61}" type="presParOf" srcId="{E70A3FDD-78EF-4479-AC4D-E5A1B5352150}" destId="{01B1542C-1336-4737-829C-081367828449}" srcOrd="0" destOrd="0" presId="urn:microsoft.com/office/officeart/2008/layout/LinedList"/>
    <dgm:cxn modelId="{78989A01-D1C4-41F6-BD7A-30C070F79964}" type="presParOf" srcId="{E70A3FDD-78EF-4479-AC4D-E5A1B5352150}" destId="{6A419BD9-8275-4415-BDA0-076D106E9D8C}" srcOrd="1" destOrd="0" presId="urn:microsoft.com/office/officeart/2008/layout/LinedList"/>
    <dgm:cxn modelId="{E8B6F9D3-1039-4C74-AAAE-F0699226DC00}" type="presParOf" srcId="{6A419BD9-8275-4415-BDA0-076D106E9D8C}" destId="{BE84AE87-2730-4087-9D51-8EAC903D619B}" srcOrd="0" destOrd="0" presId="urn:microsoft.com/office/officeart/2008/layout/LinedList"/>
    <dgm:cxn modelId="{B4BABD67-4884-43B4-9378-1F2B5312898A}" type="presParOf" srcId="{6A419BD9-8275-4415-BDA0-076D106E9D8C}" destId="{BB48A7DD-00D8-4181-B68A-229F8A1CC153}" srcOrd="1" destOrd="0" presId="urn:microsoft.com/office/officeart/2008/layout/LinedList"/>
    <dgm:cxn modelId="{DC3B6BAC-29FC-4A17-B363-A649A7D40DE6}" type="presParOf" srcId="{BB48A7DD-00D8-4181-B68A-229F8A1CC153}" destId="{258EAB7C-EDA8-4B4C-835F-E7119B054AE8}" srcOrd="0" destOrd="0" presId="urn:microsoft.com/office/officeart/2008/layout/LinedList"/>
    <dgm:cxn modelId="{26FDF556-8CE9-4319-8799-4ECF4844C3D9}" type="presParOf" srcId="{BB48A7DD-00D8-4181-B68A-229F8A1CC153}" destId="{F722C69F-9D8F-4075-B20A-8EB931DC708B}" srcOrd="1" destOrd="0" presId="urn:microsoft.com/office/officeart/2008/layout/LinedList"/>
    <dgm:cxn modelId="{874481F4-3342-405D-BAFF-0CD94B76DD8A}" type="presParOf" srcId="{BB48A7DD-00D8-4181-B68A-229F8A1CC153}" destId="{5A1A8503-116E-4DD1-91FF-27A22CADBFB7}" srcOrd="2" destOrd="0" presId="urn:microsoft.com/office/officeart/2008/layout/LinedList"/>
    <dgm:cxn modelId="{A7AD0C6F-6173-4AEF-A75C-75E21423532F}" type="presParOf" srcId="{6A419BD9-8275-4415-BDA0-076D106E9D8C}" destId="{D6D82BB2-EAD4-4B68-9F1B-CABAD034FADF}" srcOrd="2" destOrd="0" presId="urn:microsoft.com/office/officeart/2008/layout/LinedList"/>
    <dgm:cxn modelId="{D384D478-275F-4939-BF2D-9922C81C85DD}" type="presParOf" srcId="{6A419BD9-8275-4415-BDA0-076D106E9D8C}" destId="{AE937792-F264-44FE-BB74-3B29D2C87EE3}"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71BD6E5-5F2C-4680-B4CD-4D4F3C9D9A4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D"/>
        </a:p>
      </dgm:t>
    </dgm:pt>
    <dgm:pt modelId="{8233AD8B-FB60-4AA5-94C2-3E499FC32373}">
      <dgm:prSet/>
      <dgm:spPr/>
      <dgm:t>
        <a:bodyPr/>
        <a:lstStyle/>
        <a:p>
          <a:r>
            <a:rPr lang="en-US"/>
            <a:t>4</a:t>
          </a:r>
          <a:endParaRPr lang="en-ID"/>
        </a:p>
      </dgm:t>
    </dgm:pt>
    <dgm:pt modelId="{53CB8CED-D930-4066-A0FB-7AF5BFED73F2}" type="parTrans" cxnId="{A05DC2A4-6073-4449-AA70-6A4512418FD3}">
      <dgm:prSet/>
      <dgm:spPr/>
      <dgm:t>
        <a:bodyPr/>
        <a:lstStyle/>
        <a:p>
          <a:endParaRPr lang="en-ID"/>
        </a:p>
      </dgm:t>
    </dgm:pt>
    <dgm:pt modelId="{D1CE6B27-EACF-49D8-9105-2F60CE33711D}" type="sibTrans" cxnId="{A05DC2A4-6073-4449-AA70-6A4512418FD3}">
      <dgm:prSet/>
      <dgm:spPr/>
      <dgm:t>
        <a:bodyPr/>
        <a:lstStyle/>
        <a:p>
          <a:endParaRPr lang="en-ID"/>
        </a:p>
      </dgm:t>
    </dgm:pt>
    <dgm:pt modelId="{15D34F72-DDDE-4841-9020-558B5C389C5F}">
      <dgm:prSet/>
      <dgm:spPr/>
      <dgm:t>
        <a:bodyPr/>
        <a:lstStyle/>
        <a:p>
          <a:r>
            <a:rPr lang="en-US" dirty="0" err="1"/>
            <a:t>Memberikan</a:t>
          </a:r>
          <a:r>
            <a:rPr lang="en-US" dirty="0"/>
            <a:t> </a:t>
          </a:r>
          <a:r>
            <a:rPr lang="en-US" dirty="0" err="1"/>
            <a:t>informasi</a:t>
          </a:r>
          <a:r>
            <a:rPr lang="en-US" dirty="0"/>
            <a:t> </a:t>
          </a:r>
          <a:r>
            <a:rPr lang="en-US" dirty="0" err="1"/>
            <a:t>untuk</a:t>
          </a:r>
          <a:r>
            <a:rPr lang="en-US" dirty="0"/>
            <a:t> </a:t>
          </a:r>
          <a:r>
            <a:rPr lang="en-US" b="1" dirty="0" err="1"/>
            <a:t>perencanaan</a:t>
          </a:r>
          <a:r>
            <a:rPr lang="en-US" b="1" dirty="0"/>
            <a:t> dan </a:t>
          </a:r>
          <a:r>
            <a:rPr lang="en-US" b="1" dirty="0" err="1"/>
            <a:t>penganggaran</a:t>
          </a:r>
          <a:r>
            <a:rPr lang="en-US" dirty="0"/>
            <a:t>, </a:t>
          </a:r>
          <a:r>
            <a:rPr lang="en-US" dirty="0" err="1"/>
            <a:t>serta</a:t>
          </a:r>
          <a:r>
            <a:rPr lang="en-US" dirty="0"/>
            <a:t> </a:t>
          </a:r>
          <a:r>
            <a:rPr lang="en-US" dirty="0" err="1"/>
            <a:t>untuk</a:t>
          </a:r>
          <a:r>
            <a:rPr lang="en-US" dirty="0"/>
            <a:t> </a:t>
          </a:r>
          <a:r>
            <a:rPr lang="en-US" dirty="0" err="1"/>
            <a:t>memprediksi</a:t>
          </a:r>
          <a:r>
            <a:rPr lang="en-US" dirty="0"/>
            <a:t> </a:t>
          </a:r>
          <a:r>
            <a:rPr lang="en-US" dirty="0" err="1"/>
            <a:t>pengaruh</a:t>
          </a:r>
          <a:r>
            <a:rPr lang="en-US" dirty="0"/>
            <a:t> </a:t>
          </a:r>
          <a:r>
            <a:rPr lang="en-US" dirty="0" err="1"/>
            <a:t>akuisisi</a:t>
          </a:r>
          <a:r>
            <a:rPr lang="en-US" dirty="0"/>
            <a:t> dan </a:t>
          </a:r>
          <a:r>
            <a:rPr lang="en-US" dirty="0" err="1"/>
            <a:t>alokasi</a:t>
          </a:r>
          <a:r>
            <a:rPr lang="en-US" dirty="0"/>
            <a:t> </a:t>
          </a:r>
          <a:r>
            <a:rPr lang="en-US" dirty="0" err="1"/>
            <a:t>sumber</a:t>
          </a:r>
          <a:r>
            <a:rPr lang="en-US" dirty="0"/>
            <a:t> </a:t>
          </a:r>
          <a:r>
            <a:rPr lang="en-US" dirty="0" err="1"/>
            <a:t>daya</a:t>
          </a:r>
          <a:r>
            <a:rPr lang="en-US" dirty="0"/>
            <a:t> </a:t>
          </a:r>
          <a:r>
            <a:rPr lang="en-US" dirty="0" err="1"/>
            <a:t>terhadap</a:t>
          </a:r>
          <a:r>
            <a:rPr lang="en-US" dirty="0"/>
            <a:t> </a:t>
          </a:r>
          <a:r>
            <a:rPr lang="en-US" dirty="0" err="1"/>
            <a:t>pencapaian</a:t>
          </a:r>
          <a:r>
            <a:rPr lang="en-US" dirty="0"/>
            <a:t> </a:t>
          </a:r>
          <a:r>
            <a:rPr lang="en-US" dirty="0" err="1"/>
            <a:t>tujuan</a:t>
          </a:r>
          <a:r>
            <a:rPr lang="en-US" dirty="0"/>
            <a:t> </a:t>
          </a:r>
          <a:r>
            <a:rPr lang="en-US" dirty="0" err="1"/>
            <a:t>operasional</a:t>
          </a:r>
          <a:endParaRPr lang="en-ID" dirty="0"/>
        </a:p>
      </dgm:t>
    </dgm:pt>
    <dgm:pt modelId="{E4AB53E9-80FA-4B54-9080-533533218E73}" type="parTrans" cxnId="{5DECFA82-7160-4B72-8DF6-72C12FAAAA97}">
      <dgm:prSet/>
      <dgm:spPr/>
      <dgm:t>
        <a:bodyPr/>
        <a:lstStyle/>
        <a:p>
          <a:endParaRPr lang="en-ID"/>
        </a:p>
      </dgm:t>
    </dgm:pt>
    <dgm:pt modelId="{E5D1A5B9-885D-4ED9-A964-0CA8ED1E311C}" type="sibTrans" cxnId="{5DECFA82-7160-4B72-8DF6-72C12FAAAA97}">
      <dgm:prSet/>
      <dgm:spPr/>
      <dgm:t>
        <a:bodyPr/>
        <a:lstStyle/>
        <a:p>
          <a:endParaRPr lang="en-ID"/>
        </a:p>
      </dgm:t>
    </dgm:pt>
    <dgm:pt modelId="{4D6F5AF9-BAFF-4D1A-8A57-CC08B3DF39B5}">
      <dgm:prSet/>
      <dgm:spPr/>
      <dgm:t>
        <a:bodyPr/>
        <a:lstStyle/>
        <a:p>
          <a:r>
            <a:rPr lang="en-ID"/>
            <a:t>5</a:t>
          </a:r>
        </a:p>
      </dgm:t>
    </dgm:pt>
    <dgm:pt modelId="{0787E042-9CB1-4446-BA35-59FFE581CA19}" type="parTrans" cxnId="{B0516830-113E-4349-A7C2-147A138F015F}">
      <dgm:prSet/>
      <dgm:spPr/>
      <dgm:t>
        <a:bodyPr/>
        <a:lstStyle/>
        <a:p>
          <a:endParaRPr lang="en-ID"/>
        </a:p>
      </dgm:t>
    </dgm:pt>
    <dgm:pt modelId="{6EC9D697-A78E-49E5-9F04-392FB747E005}" type="sibTrans" cxnId="{B0516830-113E-4349-A7C2-147A138F015F}">
      <dgm:prSet/>
      <dgm:spPr/>
      <dgm:t>
        <a:bodyPr/>
        <a:lstStyle/>
        <a:p>
          <a:endParaRPr lang="en-ID"/>
        </a:p>
      </dgm:t>
    </dgm:pt>
    <dgm:pt modelId="{4D6F5994-1444-4446-B820-A85C43A53FAF}">
      <dgm:prSet/>
      <dgm:spPr/>
      <dgm:t>
        <a:bodyPr/>
        <a:lstStyle/>
        <a:p>
          <a:r>
            <a:rPr lang="en-ID" dirty="0" err="1"/>
            <a:t>Memberikan</a:t>
          </a:r>
          <a:r>
            <a:rPr lang="en-ID" dirty="0"/>
            <a:t> </a:t>
          </a:r>
          <a:r>
            <a:rPr lang="en-ID" dirty="0" err="1"/>
            <a:t>informasi</a:t>
          </a:r>
          <a:r>
            <a:rPr lang="en-ID" dirty="0"/>
            <a:t> </a:t>
          </a:r>
          <a:r>
            <a:rPr lang="en-ID" dirty="0" err="1"/>
            <a:t>untuk</a:t>
          </a:r>
          <a:r>
            <a:rPr lang="en-ID" dirty="0"/>
            <a:t>  </a:t>
          </a:r>
          <a:r>
            <a:rPr lang="en-ID" dirty="0" err="1"/>
            <a:t>mengevaluasi</a:t>
          </a:r>
          <a:r>
            <a:rPr lang="en-ID" dirty="0"/>
            <a:t> </a:t>
          </a:r>
          <a:r>
            <a:rPr lang="en-ID" b="1" dirty="0" err="1"/>
            <a:t>kinerja</a:t>
          </a:r>
          <a:r>
            <a:rPr lang="en-ID" b="1" dirty="0"/>
            <a:t> </a:t>
          </a:r>
          <a:r>
            <a:rPr lang="en-ID" b="1" dirty="0" err="1"/>
            <a:t>manajerial</a:t>
          </a:r>
          <a:r>
            <a:rPr lang="en-ID" b="1" dirty="0"/>
            <a:t> dan </a:t>
          </a:r>
          <a:r>
            <a:rPr lang="en-ID" b="1" dirty="0" err="1"/>
            <a:t>organisasional</a:t>
          </a:r>
          <a:endParaRPr lang="en-ID" b="1" dirty="0"/>
        </a:p>
      </dgm:t>
    </dgm:pt>
    <dgm:pt modelId="{9C5BCD0A-83B0-4DAD-A2FB-29746719375D}" type="parTrans" cxnId="{0C33D4CE-CD1E-43C4-93E7-DA329F86B7C2}">
      <dgm:prSet/>
      <dgm:spPr/>
      <dgm:t>
        <a:bodyPr/>
        <a:lstStyle/>
        <a:p>
          <a:endParaRPr lang="en-ID"/>
        </a:p>
      </dgm:t>
    </dgm:pt>
    <dgm:pt modelId="{33FB0905-F6F2-4A41-A3CC-674389918A84}" type="sibTrans" cxnId="{0C33D4CE-CD1E-43C4-93E7-DA329F86B7C2}">
      <dgm:prSet/>
      <dgm:spPr/>
      <dgm:t>
        <a:bodyPr/>
        <a:lstStyle/>
        <a:p>
          <a:endParaRPr lang="en-ID"/>
        </a:p>
      </dgm:t>
    </dgm:pt>
    <dgm:pt modelId="{BA74A6A2-99FD-4D75-B405-0F7CAEB991D2}">
      <dgm:prSet/>
      <dgm:spPr/>
      <dgm:t>
        <a:bodyPr/>
        <a:lstStyle/>
        <a:p>
          <a:r>
            <a:rPr lang="en-ID" dirty="0" err="1"/>
            <a:t>Menentukan</a:t>
          </a:r>
          <a:r>
            <a:rPr lang="en-ID" dirty="0"/>
            <a:t> </a:t>
          </a:r>
          <a:r>
            <a:rPr lang="en-ID" dirty="0" err="1"/>
            <a:t>biaya</a:t>
          </a:r>
          <a:r>
            <a:rPr lang="en-ID" dirty="0"/>
            <a:t> program, </a:t>
          </a:r>
          <a:r>
            <a:rPr lang="en-ID" dirty="0" err="1"/>
            <a:t>fungsi</a:t>
          </a:r>
          <a:r>
            <a:rPr lang="en-ID" dirty="0"/>
            <a:t>, dan </a:t>
          </a:r>
          <a:r>
            <a:rPr lang="en-ID" dirty="0" err="1"/>
            <a:t>aktivitas</a:t>
          </a:r>
          <a:r>
            <a:rPr lang="en-ID" dirty="0"/>
            <a:t> </a:t>
          </a:r>
          <a:r>
            <a:rPr lang="en-ID" dirty="0" err="1"/>
            <a:t>sehingga</a:t>
          </a:r>
          <a:r>
            <a:rPr lang="en-ID" dirty="0"/>
            <a:t> </a:t>
          </a:r>
          <a:r>
            <a:rPr lang="en-ID" dirty="0" err="1"/>
            <a:t>memudahkan</a:t>
          </a:r>
          <a:r>
            <a:rPr lang="en-ID" dirty="0"/>
            <a:t> </a:t>
          </a:r>
          <a:r>
            <a:rPr lang="en-ID" dirty="0" err="1"/>
            <a:t>analisis</a:t>
          </a:r>
          <a:r>
            <a:rPr lang="en-ID" dirty="0"/>
            <a:t> dan </a:t>
          </a:r>
          <a:r>
            <a:rPr lang="en-ID" dirty="0" err="1"/>
            <a:t>melakukan</a:t>
          </a:r>
          <a:r>
            <a:rPr lang="en-ID" dirty="0"/>
            <a:t> </a:t>
          </a:r>
          <a:r>
            <a:rPr lang="en-ID" dirty="0" err="1"/>
            <a:t>perbandingan</a:t>
          </a:r>
          <a:r>
            <a:rPr lang="en-ID" dirty="0"/>
            <a:t> </a:t>
          </a:r>
          <a:r>
            <a:rPr lang="en-ID" dirty="0" err="1"/>
            <a:t>dengan</a:t>
          </a:r>
          <a:r>
            <a:rPr lang="en-ID" dirty="0"/>
            <a:t> </a:t>
          </a:r>
          <a:r>
            <a:rPr lang="en-ID" dirty="0" err="1"/>
            <a:t>kriteria</a:t>
          </a:r>
          <a:r>
            <a:rPr lang="en-ID" dirty="0"/>
            <a:t> yang </a:t>
          </a:r>
          <a:r>
            <a:rPr lang="en-ID" dirty="0" err="1"/>
            <a:t>telah</a:t>
          </a:r>
          <a:r>
            <a:rPr lang="en-ID" dirty="0"/>
            <a:t> </a:t>
          </a:r>
          <a:r>
            <a:rPr lang="en-ID" dirty="0" err="1"/>
            <a:t>ditetapkan</a:t>
          </a:r>
          <a:r>
            <a:rPr lang="en-ID" dirty="0"/>
            <a:t>, </a:t>
          </a:r>
          <a:r>
            <a:rPr lang="en-ID" dirty="0" err="1"/>
            <a:t>membandingkan</a:t>
          </a:r>
          <a:r>
            <a:rPr lang="en-ID" dirty="0"/>
            <a:t> </a:t>
          </a:r>
          <a:r>
            <a:rPr lang="en-ID" dirty="0" err="1"/>
            <a:t>dengan</a:t>
          </a:r>
          <a:r>
            <a:rPr lang="en-ID" dirty="0"/>
            <a:t> </a:t>
          </a:r>
          <a:r>
            <a:rPr lang="en-ID" dirty="0" err="1"/>
            <a:t>kinerja</a:t>
          </a:r>
          <a:r>
            <a:rPr lang="en-ID" dirty="0"/>
            <a:t> </a:t>
          </a:r>
          <a:r>
            <a:rPr lang="en-ID" dirty="0" err="1"/>
            <a:t>periode-periode</a:t>
          </a:r>
          <a:r>
            <a:rPr lang="en-ID" dirty="0"/>
            <a:t> </a:t>
          </a:r>
          <a:r>
            <a:rPr lang="en-ID" dirty="0" err="1"/>
            <a:t>sebelumnya</a:t>
          </a:r>
          <a:r>
            <a:rPr lang="en-ID" dirty="0"/>
            <a:t> dan </a:t>
          </a:r>
          <a:r>
            <a:rPr lang="en-ID" dirty="0" err="1"/>
            <a:t>kinerja</a:t>
          </a:r>
          <a:r>
            <a:rPr lang="en-ID" dirty="0"/>
            <a:t> unit </a:t>
          </a:r>
          <a:r>
            <a:rPr lang="en-ID" dirty="0" err="1"/>
            <a:t>pemerintah</a:t>
          </a:r>
          <a:r>
            <a:rPr lang="en-ID" dirty="0"/>
            <a:t> lain</a:t>
          </a:r>
        </a:p>
      </dgm:t>
    </dgm:pt>
    <dgm:pt modelId="{4FEEF844-C5A7-4D9F-A80E-8A7C0A06D747}" type="parTrans" cxnId="{E81839D2-2DB2-40E0-9505-5B2271819005}">
      <dgm:prSet/>
      <dgm:spPr/>
      <dgm:t>
        <a:bodyPr/>
        <a:lstStyle/>
        <a:p>
          <a:endParaRPr lang="en-ID"/>
        </a:p>
      </dgm:t>
    </dgm:pt>
    <dgm:pt modelId="{D5E4B6C6-0A70-4463-B843-5F404A56EB04}" type="sibTrans" cxnId="{E81839D2-2DB2-40E0-9505-5B2271819005}">
      <dgm:prSet/>
      <dgm:spPr/>
      <dgm:t>
        <a:bodyPr/>
        <a:lstStyle/>
        <a:p>
          <a:endParaRPr lang="en-ID"/>
        </a:p>
      </dgm:t>
    </dgm:pt>
    <dgm:pt modelId="{25421811-0CEA-4F42-A9CD-4BFDD5A36DC6}">
      <dgm:prSet/>
      <dgm:spPr/>
      <dgm:t>
        <a:bodyPr/>
        <a:lstStyle/>
        <a:p>
          <a:r>
            <a:rPr lang="en-ID" dirty="0" err="1"/>
            <a:t>Untuk</a:t>
          </a:r>
          <a:r>
            <a:rPr lang="en-ID" dirty="0"/>
            <a:t> </a:t>
          </a:r>
          <a:r>
            <a:rPr lang="en-ID" dirty="0" err="1"/>
            <a:t>mengevaluasi</a:t>
          </a:r>
          <a:r>
            <a:rPr lang="en-ID" dirty="0"/>
            <a:t> </a:t>
          </a:r>
          <a:r>
            <a:rPr lang="en-ID" dirty="0" err="1"/>
            <a:t>tingkat</a:t>
          </a:r>
          <a:r>
            <a:rPr lang="en-ID" dirty="0"/>
            <a:t> </a:t>
          </a:r>
          <a:r>
            <a:rPr lang="en-ID" dirty="0" err="1"/>
            <a:t>ekonomi</a:t>
          </a:r>
          <a:r>
            <a:rPr lang="en-ID" dirty="0"/>
            <a:t> dan </a:t>
          </a:r>
          <a:r>
            <a:rPr lang="en-ID" dirty="0" err="1"/>
            <a:t>efisiensi</a:t>
          </a:r>
          <a:r>
            <a:rPr lang="en-ID" dirty="0"/>
            <a:t> </a:t>
          </a:r>
          <a:r>
            <a:rPr lang="en-ID" dirty="0" err="1"/>
            <a:t>operasi</a:t>
          </a:r>
          <a:r>
            <a:rPr lang="en-ID" dirty="0"/>
            <a:t>, program, </a:t>
          </a:r>
          <a:r>
            <a:rPr lang="en-ID" dirty="0" err="1"/>
            <a:t>aktivitas</a:t>
          </a:r>
          <a:r>
            <a:rPr lang="en-ID" dirty="0"/>
            <a:t> dan </a:t>
          </a:r>
          <a:r>
            <a:rPr lang="en-ID" dirty="0" err="1"/>
            <a:t>fungsi</a:t>
          </a:r>
          <a:r>
            <a:rPr lang="en-ID" dirty="0"/>
            <a:t> </a:t>
          </a:r>
          <a:r>
            <a:rPr lang="en-ID" dirty="0" err="1"/>
            <a:t>tertentu</a:t>
          </a:r>
          <a:r>
            <a:rPr lang="en-ID" dirty="0"/>
            <a:t> di unit </a:t>
          </a:r>
          <a:r>
            <a:rPr lang="en-ID" dirty="0" err="1"/>
            <a:t>pemerintah</a:t>
          </a:r>
          <a:endParaRPr lang="en-ID" dirty="0"/>
        </a:p>
      </dgm:t>
    </dgm:pt>
    <dgm:pt modelId="{249A9438-0CF8-45D6-B662-3226056721A2}" type="parTrans" cxnId="{45A0C8ED-F09B-4D86-87FC-24450CAA8864}">
      <dgm:prSet/>
      <dgm:spPr/>
      <dgm:t>
        <a:bodyPr/>
        <a:lstStyle/>
        <a:p>
          <a:endParaRPr lang="en-ID"/>
        </a:p>
      </dgm:t>
    </dgm:pt>
    <dgm:pt modelId="{C7B6E6D9-4D6D-41CC-9B2A-21F4129F306F}" type="sibTrans" cxnId="{45A0C8ED-F09B-4D86-87FC-24450CAA8864}">
      <dgm:prSet/>
      <dgm:spPr/>
      <dgm:t>
        <a:bodyPr/>
        <a:lstStyle/>
        <a:p>
          <a:endParaRPr lang="en-ID"/>
        </a:p>
      </dgm:t>
    </dgm:pt>
    <dgm:pt modelId="{C793379C-336C-472E-9AE1-8B23C56AB7C2}">
      <dgm:prSet/>
      <dgm:spPr/>
      <dgm:t>
        <a:bodyPr/>
        <a:lstStyle/>
        <a:p>
          <a:r>
            <a:rPr lang="en-ID" dirty="0" err="1"/>
            <a:t>Untuk</a:t>
          </a:r>
          <a:r>
            <a:rPr lang="en-ID" dirty="0"/>
            <a:t> </a:t>
          </a:r>
          <a:r>
            <a:rPr lang="en-ID" dirty="0" err="1"/>
            <a:t>mengevaluasi</a:t>
          </a:r>
          <a:r>
            <a:rPr lang="en-ID" dirty="0"/>
            <a:t> </a:t>
          </a:r>
          <a:r>
            <a:rPr lang="en-ID" dirty="0" err="1"/>
            <a:t>hasil</a:t>
          </a:r>
          <a:r>
            <a:rPr lang="en-ID" dirty="0"/>
            <a:t> </a:t>
          </a:r>
          <a:r>
            <a:rPr lang="en-ID" dirty="0" err="1"/>
            <a:t>suatu</a:t>
          </a:r>
          <a:r>
            <a:rPr lang="en-ID" dirty="0"/>
            <a:t> program, </a:t>
          </a:r>
          <a:r>
            <a:rPr lang="en-ID" dirty="0" err="1"/>
            <a:t>aktivitas</a:t>
          </a:r>
          <a:r>
            <a:rPr lang="en-ID" dirty="0"/>
            <a:t>, dan </a:t>
          </a:r>
          <a:r>
            <a:rPr lang="en-ID" dirty="0" err="1"/>
            <a:t>fungsi</a:t>
          </a:r>
          <a:r>
            <a:rPr lang="en-ID" dirty="0"/>
            <a:t> </a:t>
          </a:r>
          <a:r>
            <a:rPr lang="en-ID" dirty="0" err="1"/>
            <a:t>serta</a:t>
          </a:r>
          <a:r>
            <a:rPr lang="en-ID" dirty="0"/>
            <a:t> </a:t>
          </a:r>
          <a:r>
            <a:rPr lang="en-ID" dirty="0" err="1"/>
            <a:t>efektivitas</a:t>
          </a:r>
          <a:r>
            <a:rPr lang="en-ID" dirty="0"/>
            <a:t> </a:t>
          </a:r>
          <a:r>
            <a:rPr lang="en-ID" dirty="0" err="1"/>
            <a:t>terhadap</a:t>
          </a:r>
          <a:r>
            <a:rPr lang="en-ID" dirty="0"/>
            <a:t> </a:t>
          </a:r>
          <a:r>
            <a:rPr lang="en-ID" dirty="0" err="1"/>
            <a:t>pencapaian</a:t>
          </a:r>
          <a:r>
            <a:rPr lang="en-ID" dirty="0"/>
            <a:t> </a:t>
          </a:r>
          <a:r>
            <a:rPr lang="en-ID" dirty="0" err="1"/>
            <a:t>tujuan</a:t>
          </a:r>
          <a:r>
            <a:rPr lang="en-ID" dirty="0"/>
            <a:t> dan target</a:t>
          </a:r>
        </a:p>
      </dgm:t>
    </dgm:pt>
    <dgm:pt modelId="{86570B14-E0E8-46F6-B6D1-702BA967F4BB}" type="parTrans" cxnId="{E319EA01-8562-4E5C-86EA-BFDD86BDCBC9}">
      <dgm:prSet/>
      <dgm:spPr/>
      <dgm:t>
        <a:bodyPr/>
        <a:lstStyle/>
        <a:p>
          <a:endParaRPr lang="en-ID"/>
        </a:p>
      </dgm:t>
    </dgm:pt>
    <dgm:pt modelId="{89D5303F-2F1A-4EA7-9C26-4807A6D6F08A}" type="sibTrans" cxnId="{E319EA01-8562-4E5C-86EA-BFDD86BDCBC9}">
      <dgm:prSet/>
      <dgm:spPr/>
      <dgm:t>
        <a:bodyPr/>
        <a:lstStyle/>
        <a:p>
          <a:endParaRPr lang="en-ID"/>
        </a:p>
      </dgm:t>
    </dgm:pt>
    <dgm:pt modelId="{ABCC9C7D-46C6-4C0D-866F-38C6704ADD13}">
      <dgm:prSet/>
      <dgm:spPr/>
      <dgm:t>
        <a:bodyPr/>
        <a:lstStyle/>
        <a:p>
          <a:r>
            <a:rPr lang="en-ID" dirty="0" err="1"/>
            <a:t>Untuk</a:t>
          </a:r>
          <a:r>
            <a:rPr lang="en-ID" dirty="0"/>
            <a:t> </a:t>
          </a:r>
          <a:r>
            <a:rPr lang="en-ID" dirty="0" err="1"/>
            <a:t>mengevaluasi</a:t>
          </a:r>
          <a:r>
            <a:rPr lang="en-ID" dirty="0"/>
            <a:t> </a:t>
          </a:r>
          <a:r>
            <a:rPr lang="en-ID" dirty="0" err="1"/>
            <a:t>tingkat</a:t>
          </a:r>
          <a:r>
            <a:rPr lang="en-ID" dirty="0"/>
            <a:t> </a:t>
          </a:r>
          <a:r>
            <a:rPr lang="en-ID" dirty="0" err="1"/>
            <a:t>pemerataan</a:t>
          </a:r>
          <a:r>
            <a:rPr lang="en-ID" dirty="0"/>
            <a:t> dan </a:t>
          </a:r>
          <a:r>
            <a:rPr lang="en-ID" dirty="0" err="1"/>
            <a:t>keadilan</a:t>
          </a:r>
          <a:endParaRPr lang="en-ID" dirty="0"/>
        </a:p>
      </dgm:t>
    </dgm:pt>
    <dgm:pt modelId="{A0B5917B-9122-41B9-A99D-DE7FDAD667B5}" type="parTrans" cxnId="{F7E570CD-0ED7-4843-8D4B-9006C39EA6CF}">
      <dgm:prSet/>
      <dgm:spPr/>
      <dgm:t>
        <a:bodyPr/>
        <a:lstStyle/>
        <a:p>
          <a:endParaRPr lang="en-ID"/>
        </a:p>
      </dgm:t>
    </dgm:pt>
    <dgm:pt modelId="{0BEA4D65-02EF-48F1-AFB5-C84DAA918155}" type="sibTrans" cxnId="{F7E570CD-0ED7-4843-8D4B-9006C39EA6CF}">
      <dgm:prSet/>
      <dgm:spPr/>
      <dgm:t>
        <a:bodyPr/>
        <a:lstStyle/>
        <a:p>
          <a:endParaRPr lang="en-ID"/>
        </a:p>
      </dgm:t>
    </dgm:pt>
    <dgm:pt modelId="{C0508CCE-BE5B-45F5-A291-080A2BEC887E}" type="pres">
      <dgm:prSet presAssocID="{C71BD6E5-5F2C-4680-B4CD-4D4F3C9D9A49}" presName="linear" presStyleCnt="0">
        <dgm:presLayoutVars>
          <dgm:animLvl val="lvl"/>
          <dgm:resizeHandles val="exact"/>
        </dgm:presLayoutVars>
      </dgm:prSet>
      <dgm:spPr/>
    </dgm:pt>
    <dgm:pt modelId="{ECEE855F-E1C1-4EA4-AC0D-A89299F609E5}" type="pres">
      <dgm:prSet presAssocID="{8233AD8B-FB60-4AA5-94C2-3E499FC32373}" presName="parentText" presStyleLbl="node1" presStyleIdx="0" presStyleCnt="2">
        <dgm:presLayoutVars>
          <dgm:chMax val="0"/>
          <dgm:bulletEnabled val="1"/>
        </dgm:presLayoutVars>
      </dgm:prSet>
      <dgm:spPr/>
    </dgm:pt>
    <dgm:pt modelId="{B0B92C08-F3B6-45AA-A687-2899B6F494B1}" type="pres">
      <dgm:prSet presAssocID="{8233AD8B-FB60-4AA5-94C2-3E499FC32373}" presName="childText" presStyleLbl="revTx" presStyleIdx="0" presStyleCnt="2">
        <dgm:presLayoutVars>
          <dgm:bulletEnabled val="1"/>
        </dgm:presLayoutVars>
      </dgm:prSet>
      <dgm:spPr/>
    </dgm:pt>
    <dgm:pt modelId="{E06A8686-74D8-42D9-85FA-F7C5767F4513}" type="pres">
      <dgm:prSet presAssocID="{4D6F5AF9-BAFF-4D1A-8A57-CC08B3DF39B5}" presName="parentText" presStyleLbl="node1" presStyleIdx="1" presStyleCnt="2">
        <dgm:presLayoutVars>
          <dgm:chMax val="0"/>
          <dgm:bulletEnabled val="1"/>
        </dgm:presLayoutVars>
      </dgm:prSet>
      <dgm:spPr/>
    </dgm:pt>
    <dgm:pt modelId="{590A392A-8538-49C0-9874-996D25194BAC}" type="pres">
      <dgm:prSet presAssocID="{4D6F5AF9-BAFF-4D1A-8A57-CC08B3DF39B5}" presName="childText" presStyleLbl="revTx" presStyleIdx="1" presStyleCnt="2">
        <dgm:presLayoutVars>
          <dgm:bulletEnabled val="1"/>
        </dgm:presLayoutVars>
      </dgm:prSet>
      <dgm:spPr/>
    </dgm:pt>
  </dgm:ptLst>
  <dgm:cxnLst>
    <dgm:cxn modelId="{E319EA01-8562-4E5C-86EA-BFDD86BDCBC9}" srcId="{4D6F5994-1444-4446-B820-A85C43A53FAF}" destId="{C793379C-336C-472E-9AE1-8B23C56AB7C2}" srcOrd="2" destOrd="0" parTransId="{86570B14-E0E8-46F6-B6D1-702BA967F4BB}" sibTransId="{89D5303F-2F1A-4EA7-9C26-4807A6D6F08A}"/>
    <dgm:cxn modelId="{5CCD0916-D164-4558-B80C-2F39ACC1F60D}" type="presOf" srcId="{BA74A6A2-99FD-4D75-B405-0F7CAEB991D2}" destId="{590A392A-8538-49C0-9874-996D25194BAC}" srcOrd="0" destOrd="1" presId="urn:microsoft.com/office/officeart/2005/8/layout/vList2"/>
    <dgm:cxn modelId="{B0516830-113E-4349-A7C2-147A138F015F}" srcId="{C71BD6E5-5F2C-4680-B4CD-4D4F3C9D9A49}" destId="{4D6F5AF9-BAFF-4D1A-8A57-CC08B3DF39B5}" srcOrd="1" destOrd="0" parTransId="{0787E042-9CB1-4446-BA35-59FFE581CA19}" sibTransId="{6EC9D697-A78E-49E5-9F04-392FB747E005}"/>
    <dgm:cxn modelId="{6AE83842-4FEE-4518-8CB6-E51F23C7683C}" type="presOf" srcId="{4D6F5AF9-BAFF-4D1A-8A57-CC08B3DF39B5}" destId="{E06A8686-74D8-42D9-85FA-F7C5767F4513}" srcOrd="0" destOrd="0" presId="urn:microsoft.com/office/officeart/2005/8/layout/vList2"/>
    <dgm:cxn modelId="{AFE1BE47-A100-4680-BDD1-E4660D46EB17}" type="presOf" srcId="{ABCC9C7D-46C6-4C0D-866F-38C6704ADD13}" destId="{590A392A-8538-49C0-9874-996D25194BAC}" srcOrd="0" destOrd="4" presId="urn:microsoft.com/office/officeart/2005/8/layout/vList2"/>
    <dgm:cxn modelId="{5EB4914C-A4D8-41CE-A8D2-45219239DE1E}" type="presOf" srcId="{C793379C-336C-472E-9AE1-8B23C56AB7C2}" destId="{590A392A-8538-49C0-9874-996D25194BAC}" srcOrd="0" destOrd="3" presId="urn:microsoft.com/office/officeart/2005/8/layout/vList2"/>
    <dgm:cxn modelId="{5DECFA82-7160-4B72-8DF6-72C12FAAAA97}" srcId="{8233AD8B-FB60-4AA5-94C2-3E499FC32373}" destId="{15D34F72-DDDE-4841-9020-558B5C389C5F}" srcOrd="0" destOrd="0" parTransId="{E4AB53E9-80FA-4B54-9080-533533218E73}" sibTransId="{E5D1A5B9-885D-4ED9-A964-0CA8ED1E311C}"/>
    <dgm:cxn modelId="{9EB06987-127B-4C9D-B3CD-C925079DDDD0}" type="presOf" srcId="{4D6F5994-1444-4446-B820-A85C43A53FAF}" destId="{590A392A-8538-49C0-9874-996D25194BAC}" srcOrd="0" destOrd="0" presId="urn:microsoft.com/office/officeart/2005/8/layout/vList2"/>
    <dgm:cxn modelId="{93E6EE8A-927E-45A0-A929-8C922400D09B}" type="presOf" srcId="{15D34F72-DDDE-4841-9020-558B5C389C5F}" destId="{B0B92C08-F3B6-45AA-A687-2899B6F494B1}" srcOrd="0" destOrd="0" presId="urn:microsoft.com/office/officeart/2005/8/layout/vList2"/>
    <dgm:cxn modelId="{74203C91-5F14-4069-8E60-542673C6302D}" type="presOf" srcId="{C71BD6E5-5F2C-4680-B4CD-4D4F3C9D9A49}" destId="{C0508CCE-BE5B-45F5-A291-080A2BEC887E}" srcOrd="0" destOrd="0" presId="urn:microsoft.com/office/officeart/2005/8/layout/vList2"/>
    <dgm:cxn modelId="{A05DC2A4-6073-4449-AA70-6A4512418FD3}" srcId="{C71BD6E5-5F2C-4680-B4CD-4D4F3C9D9A49}" destId="{8233AD8B-FB60-4AA5-94C2-3E499FC32373}" srcOrd="0" destOrd="0" parTransId="{53CB8CED-D930-4066-A0FB-7AF5BFED73F2}" sibTransId="{D1CE6B27-EACF-49D8-9105-2F60CE33711D}"/>
    <dgm:cxn modelId="{B0BE18A8-70DB-47E7-B647-45DDBB83D303}" type="presOf" srcId="{25421811-0CEA-4F42-A9CD-4BFDD5A36DC6}" destId="{590A392A-8538-49C0-9874-996D25194BAC}" srcOrd="0" destOrd="2" presId="urn:microsoft.com/office/officeart/2005/8/layout/vList2"/>
    <dgm:cxn modelId="{F7E570CD-0ED7-4843-8D4B-9006C39EA6CF}" srcId="{4D6F5994-1444-4446-B820-A85C43A53FAF}" destId="{ABCC9C7D-46C6-4C0D-866F-38C6704ADD13}" srcOrd="3" destOrd="0" parTransId="{A0B5917B-9122-41B9-A99D-DE7FDAD667B5}" sibTransId="{0BEA4D65-02EF-48F1-AFB5-C84DAA918155}"/>
    <dgm:cxn modelId="{0C33D4CE-CD1E-43C4-93E7-DA329F86B7C2}" srcId="{4D6F5AF9-BAFF-4D1A-8A57-CC08B3DF39B5}" destId="{4D6F5994-1444-4446-B820-A85C43A53FAF}" srcOrd="0" destOrd="0" parTransId="{9C5BCD0A-83B0-4DAD-A2FB-29746719375D}" sibTransId="{33FB0905-F6F2-4A41-A3CC-674389918A84}"/>
    <dgm:cxn modelId="{E81839D2-2DB2-40E0-9505-5B2271819005}" srcId="{4D6F5994-1444-4446-B820-A85C43A53FAF}" destId="{BA74A6A2-99FD-4D75-B405-0F7CAEB991D2}" srcOrd="0" destOrd="0" parTransId="{4FEEF844-C5A7-4D9F-A80E-8A7C0A06D747}" sibTransId="{D5E4B6C6-0A70-4463-B843-5F404A56EB04}"/>
    <dgm:cxn modelId="{2548D6DB-6C16-4457-BD21-BB13E7104B8A}" type="presOf" srcId="{8233AD8B-FB60-4AA5-94C2-3E499FC32373}" destId="{ECEE855F-E1C1-4EA4-AC0D-A89299F609E5}" srcOrd="0" destOrd="0" presId="urn:microsoft.com/office/officeart/2005/8/layout/vList2"/>
    <dgm:cxn modelId="{45A0C8ED-F09B-4D86-87FC-24450CAA8864}" srcId="{4D6F5994-1444-4446-B820-A85C43A53FAF}" destId="{25421811-0CEA-4F42-A9CD-4BFDD5A36DC6}" srcOrd="1" destOrd="0" parTransId="{249A9438-0CF8-45D6-B662-3226056721A2}" sibTransId="{C7B6E6D9-4D6D-41CC-9B2A-21F4129F306F}"/>
    <dgm:cxn modelId="{0F006EF2-7587-48FB-B6D7-C0D1518FCB91}" type="presParOf" srcId="{C0508CCE-BE5B-45F5-A291-080A2BEC887E}" destId="{ECEE855F-E1C1-4EA4-AC0D-A89299F609E5}" srcOrd="0" destOrd="0" presId="urn:microsoft.com/office/officeart/2005/8/layout/vList2"/>
    <dgm:cxn modelId="{228BADAD-8D5F-4F8C-8CF4-6FD1E7ECEDA3}" type="presParOf" srcId="{C0508CCE-BE5B-45F5-A291-080A2BEC887E}" destId="{B0B92C08-F3B6-45AA-A687-2899B6F494B1}" srcOrd="1" destOrd="0" presId="urn:microsoft.com/office/officeart/2005/8/layout/vList2"/>
    <dgm:cxn modelId="{BD944D67-9122-43C3-898F-84FC5BE866D2}" type="presParOf" srcId="{C0508CCE-BE5B-45F5-A291-080A2BEC887E}" destId="{E06A8686-74D8-42D9-85FA-F7C5767F4513}" srcOrd="2" destOrd="0" presId="urn:microsoft.com/office/officeart/2005/8/layout/vList2"/>
    <dgm:cxn modelId="{8AD7F362-8724-461A-88A0-105D1CCE35F3}" type="presParOf" srcId="{C0508CCE-BE5B-45F5-A291-080A2BEC887E}" destId="{590A392A-8538-49C0-9874-996D25194BA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E997669-05B1-4D36-977E-B8E2EFC93F8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69DB4E05-85B2-47AE-BF98-3DC73D035768}">
      <dgm:prSet/>
      <dgm:spPr/>
      <dgm:t>
        <a:bodyPr/>
        <a:lstStyle/>
        <a:p>
          <a:r>
            <a:rPr lang="en-US"/>
            <a:t>Sumber keuangan jangka pendek tidak selalu tersedia. Oleh karena itu, penggunannya sering dibatasi.</a:t>
          </a:r>
          <a:r>
            <a:rPr lang="en-ID"/>
            <a:t> Contohnya: Kas.</a:t>
          </a:r>
        </a:p>
      </dgm:t>
    </dgm:pt>
    <dgm:pt modelId="{B9803484-A733-45BB-8A7F-0ED747570BC5}" type="parTrans" cxnId="{8CB81BF9-F793-48A3-A8CD-BB0C2CA82053}">
      <dgm:prSet/>
      <dgm:spPr/>
      <dgm:t>
        <a:bodyPr/>
        <a:lstStyle/>
        <a:p>
          <a:endParaRPr lang="en-ID"/>
        </a:p>
      </dgm:t>
    </dgm:pt>
    <dgm:pt modelId="{BB954716-9255-428B-98BB-062F6D078E11}" type="sibTrans" cxnId="{8CB81BF9-F793-48A3-A8CD-BB0C2CA82053}">
      <dgm:prSet/>
      <dgm:spPr/>
      <dgm:t>
        <a:bodyPr/>
        <a:lstStyle/>
        <a:p>
          <a:endParaRPr lang="en-ID"/>
        </a:p>
      </dgm:t>
    </dgm:pt>
    <dgm:pt modelId="{D0FDA26B-0778-41B6-A394-7ADFD4B8C72D}">
      <dgm:prSet/>
      <dgm:spPr/>
      <dgm:t>
        <a:bodyPr/>
        <a:lstStyle/>
        <a:p>
          <a:r>
            <a:rPr lang="en-ID"/>
            <a:t>Jika sumber finansial tidak mencukupi untuk menutup kebutuhan finansial jangka pendek, maka perlu dicari cara untuk menutup kebutuhan finansial jangka pendek</a:t>
          </a:r>
        </a:p>
      </dgm:t>
    </dgm:pt>
    <dgm:pt modelId="{FAAB65AD-3035-4CF8-B056-8D262C84904D}" type="parTrans" cxnId="{745054E0-DAE3-4DE3-914D-6200DCEE9F4F}">
      <dgm:prSet/>
      <dgm:spPr/>
      <dgm:t>
        <a:bodyPr/>
        <a:lstStyle/>
        <a:p>
          <a:endParaRPr lang="en-ID"/>
        </a:p>
      </dgm:t>
    </dgm:pt>
    <dgm:pt modelId="{8315A6BD-9801-42CC-BA78-42DA981D32EE}" type="sibTrans" cxnId="{745054E0-DAE3-4DE3-914D-6200DCEE9F4F}">
      <dgm:prSet/>
      <dgm:spPr/>
      <dgm:t>
        <a:bodyPr/>
        <a:lstStyle/>
        <a:p>
          <a:endParaRPr lang="en-ID"/>
        </a:p>
      </dgm:t>
    </dgm:pt>
    <dgm:pt modelId="{FFFCE859-06B8-407B-8418-F74DDB6617CE}">
      <dgm:prSet/>
      <dgm:spPr/>
      <dgm:t>
        <a:bodyPr/>
        <a:lstStyle/>
        <a:p>
          <a:r>
            <a:rPr lang="en-ID"/>
            <a:t>Pemakai laporan keuangan ingin mengetahui apakah pemerintah memiliki dana yang cukup untuk membiayai suatu transaksi dan membayar utang-utangnya yang telah jatuh tempo.</a:t>
          </a:r>
        </a:p>
      </dgm:t>
    </dgm:pt>
    <dgm:pt modelId="{9527B378-4D7A-461B-90F6-2C0EDA9D72EB}" type="parTrans" cxnId="{D052281B-6CD9-41AF-A2AE-60195C5FD45F}">
      <dgm:prSet/>
      <dgm:spPr/>
      <dgm:t>
        <a:bodyPr/>
        <a:lstStyle/>
        <a:p>
          <a:endParaRPr lang="en-ID"/>
        </a:p>
      </dgm:t>
    </dgm:pt>
    <dgm:pt modelId="{797D81C8-7526-4525-A4D3-62ED4245823B}" type="sibTrans" cxnId="{D052281B-6CD9-41AF-A2AE-60195C5FD45F}">
      <dgm:prSet/>
      <dgm:spPr/>
      <dgm:t>
        <a:bodyPr/>
        <a:lstStyle/>
        <a:p>
          <a:endParaRPr lang="en-ID"/>
        </a:p>
      </dgm:t>
    </dgm:pt>
    <dgm:pt modelId="{373FACB8-CE33-49C8-9A48-E8BA417718F9}">
      <dgm:prSet/>
      <dgm:spPr/>
      <dgm:t>
        <a:bodyPr/>
        <a:lstStyle/>
        <a:p>
          <a:r>
            <a:rPr lang="en-ID"/>
            <a:t>Pemerintah yang mengalami kesulitan likuiditas dapat mengganggu pelayanan public atau bahkah terhentinya pelayanan public.</a:t>
          </a:r>
        </a:p>
      </dgm:t>
    </dgm:pt>
    <dgm:pt modelId="{1654E5CE-04D8-41C9-8BAD-C926C39617BD}" type="parTrans" cxnId="{DFFF3201-CC1A-43D3-B297-9F6F4F2697E1}">
      <dgm:prSet/>
      <dgm:spPr/>
      <dgm:t>
        <a:bodyPr/>
        <a:lstStyle/>
        <a:p>
          <a:endParaRPr lang="en-ID"/>
        </a:p>
      </dgm:t>
    </dgm:pt>
    <dgm:pt modelId="{15380A97-E30A-4C4D-8536-A3E7A563D7B6}" type="sibTrans" cxnId="{DFFF3201-CC1A-43D3-B297-9F6F4F2697E1}">
      <dgm:prSet/>
      <dgm:spPr/>
      <dgm:t>
        <a:bodyPr/>
        <a:lstStyle/>
        <a:p>
          <a:endParaRPr lang="en-ID"/>
        </a:p>
      </dgm:t>
    </dgm:pt>
    <dgm:pt modelId="{0529B4DE-7066-475C-AC8C-961B6CC82148}">
      <dgm:prSet/>
      <dgm:spPr/>
      <dgm:t>
        <a:bodyPr/>
        <a:lstStyle/>
        <a:p>
          <a:r>
            <a:rPr lang="en-ID"/>
            <a:t>Informasi akuntansi diperlukan untuk mengukur likuiditas dan solvabilitas dan juga untuk memprediksi kemampuan pemerintah untuk melanjutkan memberi pelayanan</a:t>
          </a:r>
        </a:p>
      </dgm:t>
    </dgm:pt>
    <dgm:pt modelId="{8BC22737-39C4-40B1-90ED-393B3A497967}" type="parTrans" cxnId="{4AB519A5-EB43-438F-AADF-A753BF20B893}">
      <dgm:prSet/>
      <dgm:spPr/>
      <dgm:t>
        <a:bodyPr/>
        <a:lstStyle/>
        <a:p>
          <a:endParaRPr lang="en-ID"/>
        </a:p>
      </dgm:t>
    </dgm:pt>
    <dgm:pt modelId="{3196F9AF-5E4E-49D0-B0E1-7BB78E836808}" type="sibTrans" cxnId="{4AB519A5-EB43-438F-AADF-A753BF20B893}">
      <dgm:prSet/>
      <dgm:spPr/>
      <dgm:t>
        <a:bodyPr/>
        <a:lstStyle/>
        <a:p>
          <a:endParaRPr lang="en-ID"/>
        </a:p>
      </dgm:t>
    </dgm:pt>
    <dgm:pt modelId="{D3860854-6751-41BB-B821-126F5FA74EE2}" type="pres">
      <dgm:prSet presAssocID="{2E997669-05B1-4D36-977E-B8E2EFC93F89}" presName="vert0" presStyleCnt="0">
        <dgm:presLayoutVars>
          <dgm:dir/>
          <dgm:animOne val="branch"/>
          <dgm:animLvl val="lvl"/>
        </dgm:presLayoutVars>
      </dgm:prSet>
      <dgm:spPr/>
    </dgm:pt>
    <dgm:pt modelId="{996A4434-5F22-49FD-BBE5-304BB5C61A6D}" type="pres">
      <dgm:prSet presAssocID="{69DB4E05-85B2-47AE-BF98-3DC73D035768}" presName="thickLine" presStyleLbl="alignNode1" presStyleIdx="0" presStyleCnt="5"/>
      <dgm:spPr/>
    </dgm:pt>
    <dgm:pt modelId="{6169B432-5372-4A8A-A2DF-7BACA11F6189}" type="pres">
      <dgm:prSet presAssocID="{69DB4E05-85B2-47AE-BF98-3DC73D035768}" presName="horz1" presStyleCnt="0"/>
      <dgm:spPr/>
    </dgm:pt>
    <dgm:pt modelId="{D3E30873-E32D-4E81-B982-30814B46E311}" type="pres">
      <dgm:prSet presAssocID="{69DB4E05-85B2-47AE-BF98-3DC73D035768}" presName="tx1" presStyleLbl="revTx" presStyleIdx="0" presStyleCnt="5"/>
      <dgm:spPr/>
    </dgm:pt>
    <dgm:pt modelId="{238A0700-A9D0-4830-B977-AC263E765528}" type="pres">
      <dgm:prSet presAssocID="{69DB4E05-85B2-47AE-BF98-3DC73D035768}" presName="vert1" presStyleCnt="0"/>
      <dgm:spPr/>
    </dgm:pt>
    <dgm:pt modelId="{57C4461B-0B92-4625-B78D-3D933A56DD6D}" type="pres">
      <dgm:prSet presAssocID="{D0FDA26B-0778-41B6-A394-7ADFD4B8C72D}" presName="thickLine" presStyleLbl="alignNode1" presStyleIdx="1" presStyleCnt="5"/>
      <dgm:spPr/>
    </dgm:pt>
    <dgm:pt modelId="{ACA383A4-0AAD-417E-ABCA-CC5674746B76}" type="pres">
      <dgm:prSet presAssocID="{D0FDA26B-0778-41B6-A394-7ADFD4B8C72D}" presName="horz1" presStyleCnt="0"/>
      <dgm:spPr/>
    </dgm:pt>
    <dgm:pt modelId="{A1ACC803-2D06-49E9-9776-B09C891CCB8A}" type="pres">
      <dgm:prSet presAssocID="{D0FDA26B-0778-41B6-A394-7ADFD4B8C72D}" presName="tx1" presStyleLbl="revTx" presStyleIdx="1" presStyleCnt="5"/>
      <dgm:spPr/>
    </dgm:pt>
    <dgm:pt modelId="{D39DC85A-1380-4452-BF87-9B5A8AE1B2D6}" type="pres">
      <dgm:prSet presAssocID="{D0FDA26B-0778-41B6-A394-7ADFD4B8C72D}" presName="vert1" presStyleCnt="0"/>
      <dgm:spPr/>
    </dgm:pt>
    <dgm:pt modelId="{0FE783DE-F317-437D-BE44-00B0CCCC707C}" type="pres">
      <dgm:prSet presAssocID="{FFFCE859-06B8-407B-8418-F74DDB6617CE}" presName="thickLine" presStyleLbl="alignNode1" presStyleIdx="2" presStyleCnt="5"/>
      <dgm:spPr/>
    </dgm:pt>
    <dgm:pt modelId="{85BD5845-DFDA-4E31-BC3E-1B3BCCBA4421}" type="pres">
      <dgm:prSet presAssocID="{FFFCE859-06B8-407B-8418-F74DDB6617CE}" presName="horz1" presStyleCnt="0"/>
      <dgm:spPr/>
    </dgm:pt>
    <dgm:pt modelId="{5C12A1AF-FD12-4776-8D4E-301952843C38}" type="pres">
      <dgm:prSet presAssocID="{FFFCE859-06B8-407B-8418-F74DDB6617CE}" presName="tx1" presStyleLbl="revTx" presStyleIdx="2" presStyleCnt="5"/>
      <dgm:spPr/>
    </dgm:pt>
    <dgm:pt modelId="{D8DAF14C-F0FE-43AA-8BE7-C23AAEC93DA5}" type="pres">
      <dgm:prSet presAssocID="{FFFCE859-06B8-407B-8418-F74DDB6617CE}" presName="vert1" presStyleCnt="0"/>
      <dgm:spPr/>
    </dgm:pt>
    <dgm:pt modelId="{E2CC9C9A-3FE8-4DF3-9117-3537694EE50D}" type="pres">
      <dgm:prSet presAssocID="{373FACB8-CE33-49C8-9A48-E8BA417718F9}" presName="thickLine" presStyleLbl="alignNode1" presStyleIdx="3" presStyleCnt="5"/>
      <dgm:spPr/>
    </dgm:pt>
    <dgm:pt modelId="{6F539288-1977-482F-9922-16A43F1F3C45}" type="pres">
      <dgm:prSet presAssocID="{373FACB8-CE33-49C8-9A48-E8BA417718F9}" presName="horz1" presStyleCnt="0"/>
      <dgm:spPr/>
    </dgm:pt>
    <dgm:pt modelId="{40D5B109-853C-4E61-BAA2-0C0F4812F99A}" type="pres">
      <dgm:prSet presAssocID="{373FACB8-CE33-49C8-9A48-E8BA417718F9}" presName="tx1" presStyleLbl="revTx" presStyleIdx="3" presStyleCnt="5"/>
      <dgm:spPr/>
    </dgm:pt>
    <dgm:pt modelId="{BFC28087-93B9-48A7-97F4-1538FEDB47E6}" type="pres">
      <dgm:prSet presAssocID="{373FACB8-CE33-49C8-9A48-E8BA417718F9}" presName="vert1" presStyleCnt="0"/>
      <dgm:spPr/>
    </dgm:pt>
    <dgm:pt modelId="{84772206-1146-4EF6-8983-D7CA30590218}" type="pres">
      <dgm:prSet presAssocID="{0529B4DE-7066-475C-AC8C-961B6CC82148}" presName="thickLine" presStyleLbl="alignNode1" presStyleIdx="4" presStyleCnt="5"/>
      <dgm:spPr/>
    </dgm:pt>
    <dgm:pt modelId="{0BFD2A3D-4F9D-4BB6-83C9-4EB1967697A4}" type="pres">
      <dgm:prSet presAssocID="{0529B4DE-7066-475C-AC8C-961B6CC82148}" presName="horz1" presStyleCnt="0"/>
      <dgm:spPr/>
    </dgm:pt>
    <dgm:pt modelId="{BD1CBFD5-0321-4A16-8C09-BEBE242EB8F6}" type="pres">
      <dgm:prSet presAssocID="{0529B4DE-7066-475C-AC8C-961B6CC82148}" presName="tx1" presStyleLbl="revTx" presStyleIdx="4" presStyleCnt="5"/>
      <dgm:spPr/>
    </dgm:pt>
    <dgm:pt modelId="{CBFA8A3A-55B5-4EBD-94E5-EC4EF8993666}" type="pres">
      <dgm:prSet presAssocID="{0529B4DE-7066-475C-AC8C-961B6CC82148}" presName="vert1" presStyleCnt="0"/>
      <dgm:spPr/>
    </dgm:pt>
  </dgm:ptLst>
  <dgm:cxnLst>
    <dgm:cxn modelId="{DFFF3201-CC1A-43D3-B297-9F6F4F2697E1}" srcId="{2E997669-05B1-4D36-977E-B8E2EFC93F89}" destId="{373FACB8-CE33-49C8-9A48-E8BA417718F9}" srcOrd="3" destOrd="0" parTransId="{1654E5CE-04D8-41C9-8BAD-C926C39617BD}" sibTransId="{15380A97-E30A-4C4D-8536-A3E7A563D7B6}"/>
    <dgm:cxn modelId="{D052281B-6CD9-41AF-A2AE-60195C5FD45F}" srcId="{2E997669-05B1-4D36-977E-B8E2EFC93F89}" destId="{FFFCE859-06B8-407B-8418-F74DDB6617CE}" srcOrd="2" destOrd="0" parTransId="{9527B378-4D7A-461B-90F6-2C0EDA9D72EB}" sibTransId="{797D81C8-7526-4525-A4D3-62ED4245823B}"/>
    <dgm:cxn modelId="{81C5E227-4307-4025-BFD3-D7F00B99C859}" type="presOf" srcId="{FFFCE859-06B8-407B-8418-F74DDB6617CE}" destId="{5C12A1AF-FD12-4776-8D4E-301952843C38}" srcOrd="0" destOrd="0" presId="urn:microsoft.com/office/officeart/2008/layout/LinedList"/>
    <dgm:cxn modelId="{2DED1039-3DD3-4B02-B034-1BBC58792124}" type="presOf" srcId="{0529B4DE-7066-475C-AC8C-961B6CC82148}" destId="{BD1CBFD5-0321-4A16-8C09-BEBE242EB8F6}" srcOrd="0" destOrd="0" presId="urn:microsoft.com/office/officeart/2008/layout/LinedList"/>
    <dgm:cxn modelId="{7110C148-E536-4AC0-ADB7-4C457BBDE271}" type="presOf" srcId="{373FACB8-CE33-49C8-9A48-E8BA417718F9}" destId="{40D5B109-853C-4E61-BAA2-0C0F4812F99A}" srcOrd="0" destOrd="0" presId="urn:microsoft.com/office/officeart/2008/layout/LinedList"/>
    <dgm:cxn modelId="{4AB519A5-EB43-438F-AADF-A753BF20B893}" srcId="{2E997669-05B1-4D36-977E-B8E2EFC93F89}" destId="{0529B4DE-7066-475C-AC8C-961B6CC82148}" srcOrd="4" destOrd="0" parTransId="{8BC22737-39C4-40B1-90ED-393B3A497967}" sibTransId="{3196F9AF-5E4E-49D0-B0E1-7BB78E836808}"/>
    <dgm:cxn modelId="{158C57A7-125F-4950-8215-3F7477E35142}" type="presOf" srcId="{69DB4E05-85B2-47AE-BF98-3DC73D035768}" destId="{D3E30873-E32D-4E81-B982-30814B46E311}" srcOrd="0" destOrd="0" presId="urn:microsoft.com/office/officeart/2008/layout/LinedList"/>
    <dgm:cxn modelId="{C5BDC2C1-EF11-4802-9DEB-E0BE1B4989DA}" type="presOf" srcId="{D0FDA26B-0778-41B6-A394-7ADFD4B8C72D}" destId="{A1ACC803-2D06-49E9-9776-B09C891CCB8A}" srcOrd="0" destOrd="0" presId="urn:microsoft.com/office/officeart/2008/layout/LinedList"/>
    <dgm:cxn modelId="{BAC093CE-C2F4-4FBF-9B0E-BD6101E505B9}" type="presOf" srcId="{2E997669-05B1-4D36-977E-B8E2EFC93F89}" destId="{D3860854-6751-41BB-B821-126F5FA74EE2}" srcOrd="0" destOrd="0" presId="urn:microsoft.com/office/officeart/2008/layout/LinedList"/>
    <dgm:cxn modelId="{745054E0-DAE3-4DE3-914D-6200DCEE9F4F}" srcId="{2E997669-05B1-4D36-977E-B8E2EFC93F89}" destId="{D0FDA26B-0778-41B6-A394-7ADFD4B8C72D}" srcOrd="1" destOrd="0" parTransId="{FAAB65AD-3035-4CF8-B056-8D262C84904D}" sibTransId="{8315A6BD-9801-42CC-BA78-42DA981D32EE}"/>
    <dgm:cxn modelId="{8CB81BF9-F793-48A3-A8CD-BB0C2CA82053}" srcId="{2E997669-05B1-4D36-977E-B8E2EFC93F89}" destId="{69DB4E05-85B2-47AE-BF98-3DC73D035768}" srcOrd="0" destOrd="0" parTransId="{B9803484-A733-45BB-8A7F-0ED747570BC5}" sibTransId="{BB954716-9255-428B-98BB-062F6D078E11}"/>
    <dgm:cxn modelId="{761601E0-69E8-457C-BC49-5DFB5CC06426}" type="presParOf" srcId="{D3860854-6751-41BB-B821-126F5FA74EE2}" destId="{996A4434-5F22-49FD-BBE5-304BB5C61A6D}" srcOrd="0" destOrd="0" presId="urn:microsoft.com/office/officeart/2008/layout/LinedList"/>
    <dgm:cxn modelId="{B6236C22-8C68-465B-9A40-3543F7286CA5}" type="presParOf" srcId="{D3860854-6751-41BB-B821-126F5FA74EE2}" destId="{6169B432-5372-4A8A-A2DF-7BACA11F6189}" srcOrd="1" destOrd="0" presId="urn:microsoft.com/office/officeart/2008/layout/LinedList"/>
    <dgm:cxn modelId="{97A30595-762F-4F84-A84C-0D024C874F1E}" type="presParOf" srcId="{6169B432-5372-4A8A-A2DF-7BACA11F6189}" destId="{D3E30873-E32D-4E81-B982-30814B46E311}" srcOrd="0" destOrd="0" presId="urn:microsoft.com/office/officeart/2008/layout/LinedList"/>
    <dgm:cxn modelId="{650202BB-629C-4654-B683-B807FCB1B84C}" type="presParOf" srcId="{6169B432-5372-4A8A-A2DF-7BACA11F6189}" destId="{238A0700-A9D0-4830-B977-AC263E765528}" srcOrd="1" destOrd="0" presId="urn:microsoft.com/office/officeart/2008/layout/LinedList"/>
    <dgm:cxn modelId="{DD3DD1CF-1A8B-4EC9-AEE5-53906295199E}" type="presParOf" srcId="{D3860854-6751-41BB-B821-126F5FA74EE2}" destId="{57C4461B-0B92-4625-B78D-3D933A56DD6D}" srcOrd="2" destOrd="0" presId="urn:microsoft.com/office/officeart/2008/layout/LinedList"/>
    <dgm:cxn modelId="{EE8F1CB7-3A45-4D28-B95A-F43796977342}" type="presParOf" srcId="{D3860854-6751-41BB-B821-126F5FA74EE2}" destId="{ACA383A4-0AAD-417E-ABCA-CC5674746B76}" srcOrd="3" destOrd="0" presId="urn:microsoft.com/office/officeart/2008/layout/LinedList"/>
    <dgm:cxn modelId="{533B0941-C455-4641-B290-8D5602B38DFB}" type="presParOf" srcId="{ACA383A4-0AAD-417E-ABCA-CC5674746B76}" destId="{A1ACC803-2D06-49E9-9776-B09C891CCB8A}" srcOrd="0" destOrd="0" presId="urn:microsoft.com/office/officeart/2008/layout/LinedList"/>
    <dgm:cxn modelId="{ECF71D5B-4E59-4B03-935A-5EC2D826834D}" type="presParOf" srcId="{ACA383A4-0AAD-417E-ABCA-CC5674746B76}" destId="{D39DC85A-1380-4452-BF87-9B5A8AE1B2D6}" srcOrd="1" destOrd="0" presId="urn:microsoft.com/office/officeart/2008/layout/LinedList"/>
    <dgm:cxn modelId="{5DE2C4AE-56D0-4C09-961C-133E11145207}" type="presParOf" srcId="{D3860854-6751-41BB-B821-126F5FA74EE2}" destId="{0FE783DE-F317-437D-BE44-00B0CCCC707C}" srcOrd="4" destOrd="0" presId="urn:microsoft.com/office/officeart/2008/layout/LinedList"/>
    <dgm:cxn modelId="{EBF93D9E-F09E-4291-8820-9BBBC75CCE7A}" type="presParOf" srcId="{D3860854-6751-41BB-B821-126F5FA74EE2}" destId="{85BD5845-DFDA-4E31-BC3E-1B3BCCBA4421}" srcOrd="5" destOrd="0" presId="urn:microsoft.com/office/officeart/2008/layout/LinedList"/>
    <dgm:cxn modelId="{285F828C-7D2F-49F6-8C81-7DA7801D36F6}" type="presParOf" srcId="{85BD5845-DFDA-4E31-BC3E-1B3BCCBA4421}" destId="{5C12A1AF-FD12-4776-8D4E-301952843C38}" srcOrd="0" destOrd="0" presId="urn:microsoft.com/office/officeart/2008/layout/LinedList"/>
    <dgm:cxn modelId="{5E3C081C-AEF7-4121-B0C9-D220F03B2CAE}" type="presParOf" srcId="{85BD5845-DFDA-4E31-BC3E-1B3BCCBA4421}" destId="{D8DAF14C-F0FE-43AA-8BE7-C23AAEC93DA5}" srcOrd="1" destOrd="0" presId="urn:microsoft.com/office/officeart/2008/layout/LinedList"/>
    <dgm:cxn modelId="{717B7DF0-F638-4069-AAB5-909C24F81FA1}" type="presParOf" srcId="{D3860854-6751-41BB-B821-126F5FA74EE2}" destId="{E2CC9C9A-3FE8-4DF3-9117-3537694EE50D}" srcOrd="6" destOrd="0" presId="urn:microsoft.com/office/officeart/2008/layout/LinedList"/>
    <dgm:cxn modelId="{6891646D-25A8-446A-B654-B08671849814}" type="presParOf" srcId="{D3860854-6751-41BB-B821-126F5FA74EE2}" destId="{6F539288-1977-482F-9922-16A43F1F3C45}" srcOrd="7" destOrd="0" presId="urn:microsoft.com/office/officeart/2008/layout/LinedList"/>
    <dgm:cxn modelId="{D3603887-C805-463B-8FD8-4A73EC62409C}" type="presParOf" srcId="{6F539288-1977-482F-9922-16A43F1F3C45}" destId="{40D5B109-853C-4E61-BAA2-0C0F4812F99A}" srcOrd="0" destOrd="0" presId="urn:microsoft.com/office/officeart/2008/layout/LinedList"/>
    <dgm:cxn modelId="{303A0E21-6349-439C-9001-87A344C66A77}" type="presParOf" srcId="{6F539288-1977-482F-9922-16A43F1F3C45}" destId="{BFC28087-93B9-48A7-97F4-1538FEDB47E6}" srcOrd="1" destOrd="0" presId="urn:microsoft.com/office/officeart/2008/layout/LinedList"/>
    <dgm:cxn modelId="{CE98ABD1-FB94-46C4-9127-6B83A24EAC70}" type="presParOf" srcId="{D3860854-6751-41BB-B821-126F5FA74EE2}" destId="{84772206-1146-4EF6-8983-D7CA30590218}" srcOrd="8" destOrd="0" presId="urn:microsoft.com/office/officeart/2008/layout/LinedList"/>
    <dgm:cxn modelId="{0AF8B10C-6FF1-4318-8351-0566A445BD8B}" type="presParOf" srcId="{D3860854-6751-41BB-B821-126F5FA74EE2}" destId="{0BFD2A3D-4F9D-4BB6-83C9-4EB1967697A4}" srcOrd="9" destOrd="0" presId="urn:microsoft.com/office/officeart/2008/layout/LinedList"/>
    <dgm:cxn modelId="{D1FEE498-B566-448E-A822-4BE0F97DF95B}" type="presParOf" srcId="{0BFD2A3D-4F9D-4BB6-83C9-4EB1967697A4}" destId="{BD1CBFD5-0321-4A16-8C09-BEBE242EB8F6}" srcOrd="0" destOrd="0" presId="urn:microsoft.com/office/officeart/2008/layout/LinedList"/>
    <dgm:cxn modelId="{78D6798F-316F-40D2-99B8-7C9F0918EA19}" type="presParOf" srcId="{0BFD2A3D-4F9D-4BB6-83C9-4EB1967697A4}" destId="{CBFA8A3A-55B5-4EBD-94E5-EC4EF899366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7E44E0F-B4AE-4241-A7F8-163D6EC34DB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D"/>
        </a:p>
      </dgm:t>
    </dgm:pt>
    <dgm:pt modelId="{5183A09A-1693-4B0E-832F-2657D62C2007}">
      <dgm:prSet/>
      <dgm:spPr/>
      <dgm:t>
        <a:bodyPr/>
        <a:lstStyle/>
        <a:p>
          <a:r>
            <a:rPr lang="en-US"/>
            <a:t>Kondisi ekonomi suatu entitas mengacu pada seberapa bagus nilai ekonomi suatu entitas pada waktu tertentu</a:t>
          </a:r>
          <a:endParaRPr lang="en-ID"/>
        </a:p>
      </dgm:t>
    </dgm:pt>
    <dgm:pt modelId="{19AC4B38-EA1B-4096-8939-346F30BF05A8}" type="parTrans" cxnId="{A52F305C-36AA-42B1-9DBE-B34D1F4FA4CC}">
      <dgm:prSet/>
      <dgm:spPr/>
      <dgm:t>
        <a:bodyPr/>
        <a:lstStyle/>
        <a:p>
          <a:endParaRPr lang="en-ID"/>
        </a:p>
      </dgm:t>
    </dgm:pt>
    <dgm:pt modelId="{BEBE2379-57B9-4DA4-A95B-379E41565498}" type="sibTrans" cxnId="{A52F305C-36AA-42B1-9DBE-B34D1F4FA4CC}">
      <dgm:prSet/>
      <dgm:spPr/>
      <dgm:t>
        <a:bodyPr/>
        <a:lstStyle/>
        <a:p>
          <a:endParaRPr lang="en-ID"/>
        </a:p>
      </dgm:t>
    </dgm:pt>
    <dgm:pt modelId="{D5AF4B93-EC16-446F-B8A4-2EDD1C6BA7B0}">
      <dgm:prSet/>
      <dgm:spPr/>
      <dgm:t>
        <a:bodyPr/>
        <a:lstStyle/>
        <a:p>
          <a:r>
            <a:rPr lang="en-US"/>
            <a:t>Nilai ekonomi merupakan nilai bersih (Total aset – total utang)</a:t>
          </a:r>
          <a:endParaRPr lang="en-ID"/>
        </a:p>
      </dgm:t>
    </dgm:pt>
    <dgm:pt modelId="{642415D3-AD5F-4496-BE4F-3807C28183E5}" type="parTrans" cxnId="{CC576777-8B01-489F-8675-2B68EDD98138}">
      <dgm:prSet/>
      <dgm:spPr/>
      <dgm:t>
        <a:bodyPr/>
        <a:lstStyle/>
        <a:p>
          <a:endParaRPr lang="en-ID"/>
        </a:p>
      </dgm:t>
    </dgm:pt>
    <dgm:pt modelId="{4D496BA7-BAFD-45E6-A69F-17BD536DAC39}" type="sibTrans" cxnId="{CC576777-8B01-489F-8675-2B68EDD98138}">
      <dgm:prSet/>
      <dgm:spPr/>
      <dgm:t>
        <a:bodyPr/>
        <a:lstStyle/>
        <a:p>
          <a:endParaRPr lang="en-ID"/>
        </a:p>
      </dgm:t>
    </dgm:pt>
    <dgm:pt modelId="{BBC50015-3864-4027-80C9-E243C005914B}">
      <dgm:prSet/>
      <dgm:spPr/>
      <dgm:t>
        <a:bodyPr/>
        <a:lstStyle/>
        <a:p>
          <a:r>
            <a:rPr lang="en-US" dirty="0" err="1"/>
            <a:t>Konsep</a:t>
          </a:r>
          <a:r>
            <a:rPr lang="en-US" dirty="0"/>
            <a:t> </a:t>
          </a:r>
          <a:r>
            <a:rPr lang="en-US" dirty="0" err="1"/>
            <a:t>nilai</a:t>
          </a:r>
          <a:r>
            <a:rPr lang="en-US" dirty="0"/>
            <a:t> </a:t>
          </a:r>
          <a:r>
            <a:rPr lang="en-US" dirty="0" err="1"/>
            <a:t>bersih</a:t>
          </a:r>
          <a:r>
            <a:rPr lang="en-US" dirty="0"/>
            <a:t> </a:t>
          </a:r>
          <a:r>
            <a:rPr lang="en-US" dirty="0" err="1"/>
            <a:t>lebih</a:t>
          </a:r>
          <a:r>
            <a:rPr lang="en-US" dirty="0"/>
            <a:t> </a:t>
          </a:r>
          <a:r>
            <a:rPr lang="en-US" dirty="0" err="1"/>
            <a:t>relevan</a:t>
          </a:r>
          <a:r>
            <a:rPr lang="en-US" dirty="0"/>
            <a:t> </a:t>
          </a:r>
          <a:r>
            <a:rPr lang="en-US" dirty="0" err="1"/>
            <a:t>untuk</a:t>
          </a:r>
          <a:r>
            <a:rPr lang="en-US" dirty="0"/>
            <a:t> </a:t>
          </a:r>
          <a:r>
            <a:rPr lang="en-US" dirty="0" err="1"/>
            <a:t>memandang</a:t>
          </a:r>
          <a:r>
            <a:rPr lang="en-US" dirty="0"/>
            <a:t> </a:t>
          </a:r>
          <a:r>
            <a:rPr lang="en-US" dirty="0" err="1"/>
            <a:t>pemerintah</a:t>
          </a:r>
          <a:r>
            <a:rPr lang="en-US" dirty="0"/>
            <a:t> </a:t>
          </a:r>
          <a:r>
            <a:rPr lang="en-US" dirty="0" err="1"/>
            <a:t>sebagai</a:t>
          </a:r>
          <a:r>
            <a:rPr lang="en-US" dirty="0"/>
            <a:t> </a:t>
          </a:r>
          <a:r>
            <a:rPr lang="en-US" dirty="0" err="1"/>
            <a:t>entitas</a:t>
          </a:r>
          <a:r>
            <a:rPr lang="en-US" dirty="0"/>
            <a:t> </a:t>
          </a:r>
          <a:r>
            <a:rPr lang="en-US" dirty="0" err="1"/>
            <a:t>usaha</a:t>
          </a:r>
          <a:r>
            <a:rPr lang="en-US" dirty="0"/>
            <a:t> yang </a:t>
          </a:r>
          <a:r>
            <a:rPr lang="en-US" dirty="0" err="1"/>
            <a:t>memiliki</a:t>
          </a:r>
          <a:r>
            <a:rPr lang="en-US" dirty="0"/>
            <a:t> </a:t>
          </a:r>
          <a:r>
            <a:rPr lang="en-US" dirty="0" err="1"/>
            <a:t>kekayaan</a:t>
          </a:r>
          <a:r>
            <a:rPr lang="en-US" dirty="0"/>
            <a:t> dan utang. </a:t>
          </a:r>
          <a:endParaRPr lang="en-ID" dirty="0"/>
        </a:p>
      </dgm:t>
    </dgm:pt>
    <dgm:pt modelId="{6C3D790A-651C-4043-9ED8-0C86D281DFCF}" type="parTrans" cxnId="{DA27B516-C436-43F3-A01A-B92F418F69FE}">
      <dgm:prSet/>
      <dgm:spPr/>
      <dgm:t>
        <a:bodyPr/>
        <a:lstStyle/>
        <a:p>
          <a:endParaRPr lang="en-ID"/>
        </a:p>
      </dgm:t>
    </dgm:pt>
    <dgm:pt modelId="{B9BFAC3F-1EC3-45C1-8DAB-CF4C13EE6441}" type="sibTrans" cxnId="{DA27B516-C436-43F3-A01A-B92F418F69FE}">
      <dgm:prSet/>
      <dgm:spPr/>
      <dgm:t>
        <a:bodyPr/>
        <a:lstStyle/>
        <a:p>
          <a:endParaRPr lang="en-ID"/>
        </a:p>
      </dgm:t>
    </dgm:pt>
    <dgm:pt modelId="{DD156EE6-9F84-4028-BB5C-D4845E2A77FF}">
      <dgm:prSet/>
      <dgm:spPr/>
      <dgm:t>
        <a:bodyPr/>
        <a:lstStyle/>
        <a:p>
          <a:r>
            <a:rPr lang="en-US"/>
            <a:t>Informasi akuntansi dibutuhkan untuk memprediksi nilai bersih unit pemerintah dan mengukur kondisi ekonomi pemerintah,</a:t>
          </a:r>
          <a:endParaRPr lang="en-ID"/>
        </a:p>
      </dgm:t>
    </dgm:pt>
    <dgm:pt modelId="{CB8B1F55-AB0D-493A-AD60-A8F015012EA5}" type="parTrans" cxnId="{2484DAF9-3479-49BC-B20C-0F494E85A0B2}">
      <dgm:prSet/>
      <dgm:spPr/>
      <dgm:t>
        <a:bodyPr/>
        <a:lstStyle/>
        <a:p>
          <a:endParaRPr lang="en-ID"/>
        </a:p>
      </dgm:t>
    </dgm:pt>
    <dgm:pt modelId="{6A475AFA-360F-4E21-A347-28755802C636}" type="sibTrans" cxnId="{2484DAF9-3479-49BC-B20C-0F494E85A0B2}">
      <dgm:prSet/>
      <dgm:spPr/>
      <dgm:t>
        <a:bodyPr/>
        <a:lstStyle/>
        <a:p>
          <a:endParaRPr lang="en-ID"/>
        </a:p>
      </dgm:t>
    </dgm:pt>
    <dgm:pt modelId="{03570C24-0F12-4DB0-9536-9E99DF6F9677}">
      <dgm:prSet/>
      <dgm:spPr/>
      <dgm:t>
        <a:bodyPr/>
        <a:lstStyle/>
        <a:p>
          <a:r>
            <a:rPr lang="en-ID"/>
            <a:t>Informasi kondisi ekonomi dibutuhkan sebagai dasar pengambilan keputusan ekonomi, sosial, politik baik oleh pemerintah ataupun konstituen pemerintah</a:t>
          </a:r>
        </a:p>
      </dgm:t>
    </dgm:pt>
    <dgm:pt modelId="{4816546D-7B60-476E-A13A-1A520E7615D5}" type="parTrans" cxnId="{689D688D-2746-4164-BDB6-479FF5CEF67F}">
      <dgm:prSet/>
      <dgm:spPr/>
      <dgm:t>
        <a:bodyPr/>
        <a:lstStyle/>
        <a:p>
          <a:endParaRPr lang="en-ID"/>
        </a:p>
      </dgm:t>
    </dgm:pt>
    <dgm:pt modelId="{EFB8385E-7A8B-4785-9C18-BAFC4BBEC720}" type="sibTrans" cxnId="{689D688D-2746-4164-BDB6-479FF5CEF67F}">
      <dgm:prSet/>
      <dgm:spPr/>
      <dgm:t>
        <a:bodyPr/>
        <a:lstStyle/>
        <a:p>
          <a:endParaRPr lang="en-ID"/>
        </a:p>
      </dgm:t>
    </dgm:pt>
    <dgm:pt modelId="{F9E7E77C-9493-422B-A3C8-863BDEB0003B}" type="pres">
      <dgm:prSet presAssocID="{67E44E0F-B4AE-4241-A7F8-163D6EC34DB8}" presName="vert0" presStyleCnt="0">
        <dgm:presLayoutVars>
          <dgm:dir/>
          <dgm:animOne val="branch"/>
          <dgm:animLvl val="lvl"/>
        </dgm:presLayoutVars>
      </dgm:prSet>
      <dgm:spPr/>
    </dgm:pt>
    <dgm:pt modelId="{10059CA1-7580-4AF0-B580-A24A6AC16A87}" type="pres">
      <dgm:prSet presAssocID="{5183A09A-1693-4B0E-832F-2657D62C2007}" presName="thickLine" presStyleLbl="alignNode1" presStyleIdx="0" presStyleCnt="5"/>
      <dgm:spPr/>
    </dgm:pt>
    <dgm:pt modelId="{A2C2F639-5B6E-4F83-8584-980E6CF3ABBC}" type="pres">
      <dgm:prSet presAssocID="{5183A09A-1693-4B0E-832F-2657D62C2007}" presName="horz1" presStyleCnt="0"/>
      <dgm:spPr/>
    </dgm:pt>
    <dgm:pt modelId="{4C91D1F6-717A-4E47-8691-D0DDED7B832F}" type="pres">
      <dgm:prSet presAssocID="{5183A09A-1693-4B0E-832F-2657D62C2007}" presName="tx1" presStyleLbl="revTx" presStyleIdx="0" presStyleCnt="5"/>
      <dgm:spPr/>
    </dgm:pt>
    <dgm:pt modelId="{95208322-CFE4-45FA-A782-D114D2DE7B87}" type="pres">
      <dgm:prSet presAssocID="{5183A09A-1693-4B0E-832F-2657D62C2007}" presName="vert1" presStyleCnt="0"/>
      <dgm:spPr/>
    </dgm:pt>
    <dgm:pt modelId="{C7602BCF-E53F-4F25-A3C2-F54488F22793}" type="pres">
      <dgm:prSet presAssocID="{D5AF4B93-EC16-446F-B8A4-2EDD1C6BA7B0}" presName="thickLine" presStyleLbl="alignNode1" presStyleIdx="1" presStyleCnt="5"/>
      <dgm:spPr/>
    </dgm:pt>
    <dgm:pt modelId="{B133BF98-4011-411A-8810-C123DB09E0C9}" type="pres">
      <dgm:prSet presAssocID="{D5AF4B93-EC16-446F-B8A4-2EDD1C6BA7B0}" presName="horz1" presStyleCnt="0"/>
      <dgm:spPr/>
    </dgm:pt>
    <dgm:pt modelId="{0E9BC824-E7C6-4240-9AB3-E48F52983321}" type="pres">
      <dgm:prSet presAssocID="{D5AF4B93-EC16-446F-B8A4-2EDD1C6BA7B0}" presName="tx1" presStyleLbl="revTx" presStyleIdx="1" presStyleCnt="5"/>
      <dgm:spPr/>
    </dgm:pt>
    <dgm:pt modelId="{E407F542-ADB7-4122-A3D6-D61AFFABC567}" type="pres">
      <dgm:prSet presAssocID="{D5AF4B93-EC16-446F-B8A4-2EDD1C6BA7B0}" presName="vert1" presStyleCnt="0"/>
      <dgm:spPr/>
    </dgm:pt>
    <dgm:pt modelId="{0A447BE2-6D5A-4A03-8AD5-1EBC27AFFDAA}" type="pres">
      <dgm:prSet presAssocID="{BBC50015-3864-4027-80C9-E243C005914B}" presName="thickLine" presStyleLbl="alignNode1" presStyleIdx="2" presStyleCnt="5"/>
      <dgm:spPr/>
    </dgm:pt>
    <dgm:pt modelId="{D214B3E6-6284-4F1B-B2B6-B439065D66C9}" type="pres">
      <dgm:prSet presAssocID="{BBC50015-3864-4027-80C9-E243C005914B}" presName="horz1" presStyleCnt="0"/>
      <dgm:spPr/>
    </dgm:pt>
    <dgm:pt modelId="{0134112D-B171-4902-8348-DA370074410A}" type="pres">
      <dgm:prSet presAssocID="{BBC50015-3864-4027-80C9-E243C005914B}" presName="tx1" presStyleLbl="revTx" presStyleIdx="2" presStyleCnt="5"/>
      <dgm:spPr/>
    </dgm:pt>
    <dgm:pt modelId="{19AD8A95-B43D-493F-A7B9-C87A95434713}" type="pres">
      <dgm:prSet presAssocID="{BBC50015-3864-4027-80C9-E243C005914B}" presName="vert1" presStyleCnt="0"/>
      <dgm:spPr/>
    </dgm:pt>
    <dgm:pt modelId="{2A9B9A08-DAA4-4CCA-8D85-A1EC80AB908F}" type="pres">
      <dgm:prSet presAssocID="{DD156EE6-9F84-4028-BB5C-D4845E2A77FF}" presName="thickLine" presStyleLbl="alignNode1" presStyleIdx="3" presStyleCnt="5"/>
      <dgm:spPr/>
    </dgm:pt>
    <dgm:pt modelId="{29566A4C-CAB7-4CAA-8156-8CAA2DFD28B8}" type="pres">
      <dgm:prSet presAssocID="{DD156EE6-9F84-4028-BB5C-D4845E2A77FF}" presName="horz1" presStyleCnt="0"/>
      <dgm:spPr/>
    </dgm:pt>
    <dgm:pt modelId="{F14D97E8-DC58-4F89-8525-DF57ED004149}" type="pres">
      <dgm:prSet presAssocID="{DD156EE6-9F84-4028-BB5C-D4845E2A77FF}" presName="tx1" presStyleLbl="revTx" presStyleIdx="3" presStyleCnt="5"/>
      <dgm:spPr/>
    </dgm:pt>
    <dgm:pt modelId="{1B5B18E5-B8FF-40E0-970E-42937BB0A764}" type="pres">
      <dgm:prSet presAssocID="{DD156EE6-9F84-4028-BB5C-D4845E2A77FF}" presName="vert1" presStyleCnt="0"/>
      <dgm:spPr/>
    </dgm:pt>
    <dgm:pt modelId="{96D9362D-B693-4EE4-952D-839FE3A2BF51}" type="pres">
      <dgm:prSet presAssocID="{03570C24-0F12-4DB0-9536-9E99DF6F9677}" presName="thickLine" presStyleLbl="alignNode1" presStyleIdx="4" presStyleCnt="5"/>
      <dgm:spPr/>
    </dgm:pt>
    <dgm:pt modelId="{DE68F6D9-E4EF-4504-A720-64B35E40DC5C}" type="pres">
      <dgm:prSet presAssocID="{03570C24-0F12-4DB0-9536-9E99DF6F9677}" presName="horz1" presStyleCnt="0"/>
      <dgm:spPr/>
    </dgm:pt>
    <dgm:pt modelId="{E04C0B7E-5F9F-4E6A-9A7D-840111CB4A8D}" type="pres">
      <dgm:prSet presAssocID="{03570C24-0F12-4DB0-9536-9E99DF6F9677}" presName="tx1" presStyleLbl="revTx" presStyleIdx="4" presStyleCnt="5"/>
      <dgm:spPr/>
    </dgm:pt>
    <dgm:pt modelId="{1F21544B-8D58-4643-AB60-6C1D0F2B798A}" type="pres">
      <dgm:prSet presAssocID="{03570C24-0F12-4DB0-9536-9E99DF6F9677}" presName="vert1" presStyleCnt="0"/>
      <dgm:spPr/>
    </dgm:pt>
  </dgm:ptLst>
  <dgm:cxnLst>
    <dgm:cxn modelId="{6498230D-9E3D-4291-B74E-490BDBB57272}" type="presOf" srcId="{03570C24-0F12-4DB0-9536-9E99DF6F9677}" destId="{E04C0B7E-5F9F-4E6A-9A7D-840111CB4A8D}" srcOrd="0" destOrd="0" presId="urn:microsoft.com/office/officeart/2008/layout/LinedList"/>
    <dgm:cxn modelId="{DA27B516-C436-43F3-A01A-B92F418F69FE}" srcId="{67E44E0F-B4AE-4241-A7F8-163D6EC34DB8}" destId="{BBC50015-3864-4027-80C9-E243C005914B}" srcOrd="2" destOrd="0" parTransId="{6C3D790A-651C-4043-9ED8-0C86D281DFCF}" sibTransId="{B9BFAC3F-1EC3-45C1-8DAB-CF4C13EE6441}"/>
    <dgm:cxn modelId="{964A4423-9808-4A28-AFF0-DAE1718F0BF7}" type="presOf" srcId="{67E44E0F-B4AE-4241-A7F8-163D6EC34DB8}" destId="{F9E7E77C-9493-422B-A3C8-863BDEB0003B}" srcOrd="0" destOrd="0" presId="urn:microsoft.com/office/officeart/2008/layout/LinedList"/>
    <dgm:cxn modelId="{A52F305C-36AA-42B1-9DBE-B34D1F4FA4CC}" srcId="{67E44E0F-B4AE-4241-A7F8-163D6EC34DB8}" destId="{5183A09A-1693-4B0E-832F-2657D62C2007}" srcOrd="0" destOrd="0" parTransId="{19AC4B38-EA1B-4096-8939-346F30BF05A8}" sibTransId="{BEBE2379-57B9-4DA4-A95B-379E41565498}"/>
    <dgm:cxn modelId="{46353647-92C1-4052-B956-6402E592A797}" type="presOf" srcId="{D5AF4B93-EC16-446F-B8A4-2EDD1C6BA7B0}" destId="{0E9BC824-E7C6-4240-9AB3-E48F52983321}" srcOrd="0" destOrd="0" presId="urn:microsoft.com/office/officeart/2008/layout/LinedList"/>
    <dgm:cxn modelId="{CC576777-8B01-489F-8675-2B68EDD98138}" srcId="{67E44E0F-B4AE-4241-A7F8-163D6EC34DB8}" destId="{D5AF4B93-EC16-446F-B8A4-2EDD1C6BA7B0}" srcOrd="1" destOrd="0" parTransId="{642415D3-AD5F-4496-BE4F-3807C28183E5}" sibTransId="{4D496BA7-BAFD-45E6-A69F-17BD536DAC39}"/>
    <dgm:cxn modelId="{3A0E5080-4741-4A1A-A2D0-9FC823992535}" type="presOf" srcId="{BBC50015-3864-4027-80C9-E243C005914B}" destId="{0134112D-B171-4902-8348-DA370074410A}" srcOrd="0" destOrd="0" presId="urn:microsoft.com/office/officeart/2008/layout/LinedList"/>
    <dgm:cxn modelId="{689D688D-2746-4164-BDB6-479FF5CEF67F}" srcId="{67E44E0F-B4AE-4241-A7F8-163D6EC34DB8}" destId="{03570C24-0F12-4DB0-9536-9E99DF6F9677}" srcOrd="4" destOrd="0" parTransId="{4816546D-7B60-476E-A13A-1A520E7615D5}" sibTransId="{EFB8385E-7A8B-4785-9C18-BAFC4BBEC720}"/>
    <dgm:cxn modelId="{D9E951F2-8EA2-4B28-BA0D-3501016E73E7}" type="presOf" srcId="{DD156EE6-9F84-4028-BB5C-D4845E2A77FF}" destId="{F14D97E8-DC58-4F89-8525-DF57ED004149}" srcOrd="0" destOrd="0" presId="urn:microsoft.com/office/officeart/2008/layout/LinedList"/>
    <dgm:cxn modelId="{2484DAF9-3479-49BC-B20C-0F494E85A0B2}" srcId="{67E44E0F-B4AE-4241-A7F8-163D6EC34DB8}" destId="{DD156EE6-9F84-4028-BB5C-D4845E2A77FF}" srcOrd="3" destOrd="0" parTransId="{CB8B1F55-AB0D-493A-AD60-A8F015012EA5}" sibTransId="{6A475AFA-360F-4E21-A347-28755802C636}"/>
    <dgm:cxn modelId="{B28414FF-C924-4EB1-83FD-3FC646438EA3}" type="presOf" srcId="{5183A09A-1693-4B0E-832F-2657D62C2007}" destId="{4C91D1F6-717A-4E47-8691-D0DDED7B832F}" srcOrd="0" destOrd="0" presId="urn:microsoft.com/office/officeart/2008/layout/LinedList"/>
    <dgm:cxn modelId="{201B8D3E-92B2-4730-8A64-E0BC917ABC89}" type="presParOf" srcId="{F9E7E77C-9493-422B-A3C8-863BDEB0003B}" destId="{10059CA1-7580-4AF0-B580-A24A6AC16A87}" srcOrd="0" destOrd="0" presId="urn:microsoft.com/office/officeart/2008/layout/LinedList"/>
    <dgm:cxn modelId="{D8F38406-9448-4F72-822B-E1E0D8AED2D6}" type="presParOf" srcId="{F9E7E77C-9493-422B-A3C8-863BDEB0003B}" destId="{A2C2F639-5B6E-4F83-8584-980E6CF3ABBC}" srcOrd="1" destOrd="0" presId="urn:microsoft.com/office/officeart/2008/layout/LinedList"/>
    <dgm:cxn modelId="{1AE3E115-EA39-4B88-844A-141D56A7C2E1}" type="presParOf" srcId="{A2C2F639-5B6E-4F83-8584-980E6CF3ABBC}" destId="{4C91D1F6-717A-4E47-8691-D0DDED7B832F}" srcOrd="0" destOrd="0" presId="urn:microsoft.com/office/officeart/2008/layout/LinedList"/>
    <dgm:cxn modelId="{C3F7FA2E-7560-40CF-A38B-F842F7C5723A}" type="presParOf" srcId="{A2C2F639-5B6E-4F83-8584-980E6CF3ABBC}" destId="{95208322-CFE4-45FA-A782-D114D2DE7B87}" srcOrd="1" destOrd="0" presId="urn:microsoft.com/office/officeart/2008/layout/LinedList"/>
    <dgm:cxn modelId="{CCCA1163-0E6B-4CFC-ABD6-E74BEB42C895}" type="presParOf" srcId="{F9E7E77C-9493-422B-A3C8-863BDEB0003B}" destId="{C7602BCF-E53F-4F25-A3C2-F54488F22793}" srcOrd="2" destOrd="0" presId="urn:microsoft.com/office/officeart/2008/layout/LinedList"/>
    <dgm:cxn modelId="{8935F470-1EF6-4D67-9965-2CA3EAE3DE3E}" type="presParOf" srcId="{F9E7E77C-9493-422B-A3C8-863BDEB0003B}" destId="{B133BF98-4011-411A-8810-C123DB09E0C9}" srcOrd="3" destOrd="0" presId="urn:microsoft.com/office/officeart/2008/layout/LinedList"/>
    <dgm:cxn modelId="{D6EA6EE8-EC64-4DE8-9406-814A5B845B6B}" type="presParOf" srcId="{B133BF98-4011-411A-8810-C123DB09E0C9}" destId="{0E9BC824-E7C6-4240-9AB3-E48F52983321}" srcOrd="0" destOrd="0" presId="urn:microsoft.com/office/officeart/2008/layout/LinedList"/>
    <dgm:cxn modelId="{F5BBF59E-6E3A-4296-8C0A-01FE9877D46C}" type="presParOf" srcId="{B133BF98-4011-411A-8810-C123DB09E0C9}" destId="{E407F542-ADB7-4122-A3D6-D61AFFABC567}" srcOrd="1" destOrd="0" presId="urn:microsoft.com/office/officeart/2008/layout/LinedList"/>
    <dgm:cxn modelId="{F7C6BEE4-8B0E-4F71-A925-70448F8C1B34}" type="presParOf" srcId="{F9E7E77C-9493-422B-A3C8-863BDEB0003B}" destId="{0A447BE2-6D5A-4A03-8AD5-1EBC27AFFDAA}" srcOrd="4" destOrd="0" presId="urn:microsoft.com/office/officeart/2008/layout/LinedList"/>
    <dgm:cxn modelId="{EA71CC8C-7B8F-4FDA-8F78-9D1CAA7131B9}" type="presParOf" srcId="{F9E7E77C-9493-422B-A3C8-863BDEB0003B}" destId="{D214B3E6-6284-4F1B-B2B6-B439065D66C9}" srcOrd="5" destOrd="0" presId="urn:microsoft.com/office/officeart/2008/layout/LinedList"/>
    <dgm:cxn modelId="{BE500DE2-120B-456E-B905-836C153AAC98}" type="presParOf" srcId="{D214B3E6-6284-4F1B-B2B6-B439065D66C9}" destId="{0134112D-B171-4902-8348-DA370074410A}" srcOrd="0" destOrd="0" presId="urn:microsoft.com/office/officeart/2008/layout/LinedList"/>
    <dgm:cxn modelId="{2278C897-A18E-43EB-8C26-E34A90D89863}" type="presParOf" srcId="{D214B3E6-6284-4F1B-B2B6-B439065D66C9}" destId="{19AD8A95-B43D-493F-A7B9-C87A95434713}" srcOrd="1" destOrd="0" presId="urn:microsoft.com/office/officeart/2008/layout/LinedList"/>
    <dgm:cxn modelId="{DD6005B6-31CA-4267-94D3-293FE65638D9}" type="presParOf" srcId="{F9E7E77C-9493-422B-A3C8-863BDEB0003B}" destId="{2A9B9A08-DAA4-4CCA-8D85-A1EC80AB908F}" srcOrd="6" destOrd="0" presId="urn:microsoft.com/office/officeart/2008/layout/LinedList"/>
    <dgm:cxn modelId="{190794EA-C4DF-43E3-87B7-9DD3CA2718F7}" type="presParOf" srcId="{F9E7E77C-9493-422B-A3C8-863BDEB0003B}" destId="{29566A4C-CAB7-4CAA-8156-8CAA2DFD28B8}" srcOrd="7" destOrd="0" presId="urn:microsoft.com/office/officeart/2008/layout/LinedList"/>
    <dgm:cxn modelId="{BD34D93C-32B3-4B33-8635-9EE1307A1B47}" type="presParOf" srcId="{29566A4C-CAB7-4CAA-8156-8CAA2DFD28B8}" destId="{F14D97E8-DC58-4F89-8525-DF57ED004149}" srcOrd="0" destOrd="0" presId="urn:microsoft.com/office/officeart/2008/layout/LinedList"/>
    <dgm:cxn modelId="{1C4E2BC7-3088-4DBD-9106-6468EE1336C4}" type="presParOf" srcId="{29566A4C-CAB7-4CAA-8156-8CAA2DFD28B8}" destId="{1B5B18E5-B8FF-40E0-970E-42937BB0A764}" srcOrd="1" destOrd="0" presId="urn:microsoft.com/office/officeart/2008/layout/LinedList"/>
    <dgm:cxn modelId="{C76DD6CA-CDCC-4586-A4BB-0D04F73FD47E}" type="presParOf" srcId="{F9E7E77C-9493-422B-A3C8-863BDEB0003B}" destId="{96D9362D-B693-4EE4-952D-839FE3A2BF51}" srcOrd="8" destOrd="0" presId="urn:microsoft.com/office/officeart/2008/layout/LinedList"/>
    <dgm:cxn modelId="{755422DB-A2A5-4F1A-9A3F-371E0307F307}" type="presParOf" srcId="{F9E7E77C-9493-422B-A3C8-863BDEB0003B}" destId="{DE68F6D9-E4EF-4504-A720-64B35E40DC5C}" srcOrd="9" destOrd="0" presId="urn:microsoft.com/office/officeart/2008/layout/LinedList"/>
    <dgm:cxn modelId="{C95C1525-340F-4326-9B7A-1D08DA9040B1}" type="presParOf" srcId="{DE68F6D9-E4EF-4504-A720-64B35E40DC5C}" destId="{E04C0B7E-5F9F-4E6A-9A7D-840111CB4A8D}" srcOrd="0" destOrd="0" presId="urn:microsoft.com/office/officeart/2008/layout/LinedList"/>
    <dgm:cxn modelId="{C201BAE0-B5A3-4CF0-97C7-28D5E9660E9E}" type="presParOf" srcId="{DE68F6D9-E4EF-4504-A720-64B35E40DC5C}" destId="{1F21544B-8D58-4643-AB60-6C1D0F2B79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029CC35-625E-4C95-8BA6-2B1DDD206E2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D"/>
        </a:p>
      </dgm:t>
    </dgm:pt>
    <dgm:pt modelId="{73D3B7DA-7895-48B4-840D-935E3C69F788}">
      <dgm:prSet/>
      <dgm:spPr/>
      <dgm:t>
        <a:bodyPr/>
        <a:lstStyle/>
        <a:p>
          <a:r>
            <a:rPr lang="en-US" dirty="0"/>
            <a:t>Unit </a:t>
          </a:r>
          <a:r>
            <a:rPr lang="en-US" dirty="0" err="1"/>
            <a:t>pemerintah</a:t>
          </a:r>
          <a:r>
            <a:rPr lang="en-US" dirty="0"/>
            <a:t> </a:t>
          </a:r>
          <a:r>
            <a:rPr lang="en-US" dirty="0" err="1"/>
            <a:t>memiliki</a:t>
          </a:r>
          <a:r>
            <a:rPr lang="en-US" dirty="0"/>
            <a:t> </a:t>
          </a:r>
          <a:r>
            <a:rPr lang="en-US" dirty="0" err="1"/>
            <a:t>kendala</a:t>
          </a:r>
          <a:r>
            <a:rPr lang="en-US" dirty="0"/>
            <a:t> </a:t>
          </a:r>
          <a:r>
            <a:rPr lang="en-US" dirty="0" err="1"/>
            <a:t>berupa</a:t>
          </a:r>
          <a:r>
            <a:rPr lang="en-US" dirty="0"/>
            <a:t> </a:t>
          </a:r>
          <a:r>
            <a:rPr lang="en-US" dirty="0" err="1"/>
            <a:t>terbatasnya</a:t>
          </a:r>
          <a:r>
            <a:rPr lang="en-US" dirty="0"/>
            <a:t> </a:t>
          </a:r>
          <a:r>
            <a:rPr lang="en-US" dirty="0" err="1"/>
            <a:t>aktivitas</a:t>
          </a:r>
          <a:r>
            <a:rPr lang="en-US" dirty="0"/>
            <a:t> </a:t>
          </a:r>
          <a:r>
            <a:rPr lang="en-US" dirty="0" err="1"/>
            <a:t>karena</a:t>
          </a:r>
          <a:r>
            <a:rPr lang="en-US" dirty="0"/>
            <a:t> </a:t>
          </a:r>
          <a:r>
            <a:rPr lang="en-US" dirty="0" err="1"/>
            <a:t>adanya</a:t>
          </a:r>
          <a:r>
            <a:rPr lang="en-US" dirty="0"/>
            <a:t> </a:t>
          </a:r>
          <a:r>
            <a:rPr lang="en-US" dirty="0" err="1"/>
            <a:t>peraturan</a:t>
          </a:r>
          <a:r>
            <a:rPr lang="en-US" dirty="0"/>
            <a:t> </a:t>
          </a:r>
          <a:r>
            <a:rPr lang="en-US" dirty="0" err="1"/>
            <a:t>hukum</a:t>
          </a:r>
          <a:r>
            <a:rPr lang="en-US" dirty="0"/>
            <a:t> dan </a:t>
          </a:r>
          <a:r>
            <a:rPr lang="en-US" dirty="0" err="1"/>
            <a:t>perundang-undangan</a:t>
          </a:r>
          <a:r>
            <a:rPr lang="en-US" dirty="0"/>
            <a:t> </a:t>
          </a:r>
          <a:r>
            <a:rPr lang="en-US" dirty="0" err="1"/>
            <a:t>serta</a:t>
          </a:r>
          <a:r>
            <a:rPr lang="en-US" dirty="0"/>
            <a:t> </a:t>
          </a:r>
          <a:r>
            <a:rPr lang="en-US" dirty="0" err="1"/>
            <a:t>peraturan</a:t>
          </a:r>
          <a:r>
            <a:rPr lang="en-US" dirty="0"/>
            <a:t> </a:t>
          </a:r>
          <a:r>
            <a:rPr lang="en-US" dirty="0" err="1"/>
            <a:t>lainnya</a:t>
          </a:r>
          <a:r>
            <a:rPr lang="en-US" dirty="0"/>
            <a:t>.</a:t>
          </a:r>
          <a:endParaRPr lang="en-ID" dirty="0"/>
        </a:p>
      </dgm:t>
    </dgm:pt>
    <dgm:pt modelId="{A6DE0B39-49AA-4942-A2E1-57EC7768EB51}" type="parTrans" cxnId="{F8C8DD2A-7540-4A92-A6EC-41770A4D50EB}">
      <dgm:prSet/>
      <dgm:spPr/>
      <dgm:t>
        <a:bodyPr/>
        <a:lstStyle/>
        <a:p>
          <a:endParaRPr lang="en-ID"/>
        </a:p>
      </dgm:t>
    </dgm:pt>
    <dgm:pt modelId="{E3A137E4-D1A0-4960-8FCE-7D2C0A9ADC74}" type="sibTrans" cxnId="{F8C8DD2A-7540-4A92-A6EC-41770A4D50EB}">
      <dgm:prSet/>
      <dgm:spPr/>
      <dgm:t>
        <a:bodyPr/>
        <a:lstStyle/>
        <a:p>
          <a:endParaRPr lang="en-ID"/>
        </a:p>
      </dgm:t>
    </dgm:pt>
    <dgm:pt modelId="{96592122-720B-4E02-A35E-E660BD66D1F1}">
      <dgm:prSet/>
      <dgm:spPr/>
      <dgm:t>
        <a:bodyPr/>
        <a:lstStyle/>
        <a:p>
          <a:r>
            <a:rPr lang="en-US"/>
            <a:t>Dalam melakukan eksploitasi sumber daya dan penggunaannya, pemerintah harus selalu mengacu pada aturan yang mengikat.</a:t>
          </a:r>
          <a:endParaRPr lang="en-ID"/>
        </a:p>
      </dgm:t>
    </dgm:pt>
    <dgm:pt modelId="{92578734-0B82-4034-AC21-9364F5478926}" type="parTrans" cxnId="{0A3A2ABC-2DF3-4CA3-A62F-E4558D168FB1}">
      <dgm:prSet/>
      <dgm:spPr/>
      <dgm:t>
        <a:bodyPr/>
        <a:lstStyle/>
        <a:p>
          <a:endParaRPr lang="en-ID"/>
        </a:p>
      </dgm:t>
    </dgm:pt>
    <dgm:pt modelId="{95CF6D16-041F-474F-BE71-DFC44B871103}" type="sibTrans" cxnId="{0A3A2ABC-2DF3-4CA3-A62F-E4558D168FB1}">
      <dgm:prSet/>
      <dgm:spPr/>
      <dgm:t>
        <a:bodyPr/>
        <a:lstStyle/>
        <a:p>
          <a:endParaRPr lang="en-ID"/>
        </a:p>
      </dgm:t>
    </dgm:pt>
    <dgm:pt modelId="{35F8F5D1-64AB-471E-998E-14B6918DBD56}">
      <dgm:prSet/>
      <dgm:spPr/>
      <dgm:t>
        <a:bodyPr/>
        <a:lstStyle/>
        <a:p>
          <a:r>
            <a:rPr lang="en-US"/>
            <a:t>Masyarakat pemilih, legislative, Lembaga pengawasan, dan pemberi bantuan sangat berkepentingan untuk memastikan bahwa sumber dana digunakan sesuai dengan ketentuan hukum dan perundang-undangan serta kontrak yang disepakai</a:t>
          </a:r>
          <a:endParaRPr lang="en-ID"/>
        </a:p>
      </dgm:t>
    </dgm:pt>
    <dgm:pt modelId="{BB3CEF05-C6DC-4F73-96DA-885A5B90AE7E}" type="parTrans" cxnId="{41F13B0D-F1CB-4058-976A-AFEEA9EED92A}">
      <dgm:prSet/>
      <dgm:spPr/>
      <dgm:t>
        <a:bodyPr/>
        <a:lstStyle/>
        <a:p>
          <a:endParaRPr lang="en-ID"/>
        </a:p>
      </dgm:t>
    </dgm:pt>
    <dgm:pt modelId="{F19FD846-457B-4E2F-B9A8-642B7200A90A}" type="sibTrans" cxnId="{41F13B0D-F1CB-4058-976A-AFEEA9EED92A}">
      <dgm:prSet/>
      <dgm:spPr/>
      <dgm:t>
        <a:bodyPr/>
        <a:lstStyle/>
        <a:p>
          <a:endParaRPr lang="en-ID"/>
        </a:p>
      </dgm:t>
    </dgm:pt>
    <dgm:pt modelId="{864F2DEC-82B8-4681-8C7B-F14EA2D7C35C}" type="pres">
      <dgm:prSet presAssocID="{3029CC35-625E-4C95-8BA6-2B1DDD206E26}" presName="vert0" presStyleCnt="0">
        <dgm:presLayoutVars>
          <dgm:dir/>
          <dgm:animOne val="branch"/>
          <dgm:animLvl val="lvl"/>
        </dgm:presLayoutVars>
      </dgm:prSet>
      <dgm:spPr/>
    </dgm:pt>
    <dgm:pt modelId="{5701AAF8-8490-4743-B83F-80A679323FB6}" type="pres">
      <dgm:prSet presAssocID="{73D3B7DA-7895-48B4-840D-935E3C69F788}" presName="thickLine" presStyleLbl="alignNode1" presStyleIdx="0" presStyleCnt="3"/>
      <dgm:spPr/>
    </dgm:pt>
    <dgm:pt modelId="{93FDCBCF-F37C-4EB9-B3FC-99D214D5278C}" type="pres">
      <dgm:prSet presAssocID="{73D3B7DA-7895-48B4-840D-935E3C69F788}" presName="horz1" presStyleCnt="0"/>
      <dgm:spPr/>
    </dgm:pt>
    <dgm:pt modelId="{66419979-724A-48F2-B4EF-7A56D544A820}" type="pres">
      <dgm:prSet presAssocID="{73D3B7DA-7895-48B4-840D-935E3C69F788}" presName="tx1" presStyleLbl="revTx" presStyleIdx="0" presStyleCnt="3"/>
      <dgm:spPr/>
    </dgm:pt>
    <dgm:pt modelId="{206E71CE-D165-4085-BA47-88EDAFD67F99}" type="pres">
      <dgm:prSet presAssocID="{73D3B7DA-7895-48B4-840D-935E3C69F788}" presName="vert1" presStyleCnt="0"/>
      <dgm:spPr/>
    </dgm:pt>
    <dgm:pt modelId="{A199A46F-A875-492B-8CEE-658A96E4EEFB}" type="pres">
      <dgm:prSet presAssocID="{96592122-720B-4E02-A35E-E660BD66D1F1}" presName="thickLine" presStyleLbl="alignNode1" presStyleIdx="1" presStyleCnt="3"/>
      <dgm:spPr/>
    </dgm:pt>
    <dgm:pt modelId="{44AF7F14-A6EF-43EB-99DF-5FFEA8A69654}" type="pres">
      <dgm:prSet presAssocID="{96592122-720B-4E02-A35E-E660BD66D1F1}" presName="horz1" presStyleCnt="0"/>
      <dgm:spPr/>
    </dgm:pt>
    <dgm:pt modelId="{FBA1FB40-95C9-406A-A9B5-3A92865CB37C}" type="pres">
      <dgm:prSet presAssocID="{96592122-720B-4E02-A35E-E660BD66D1F1}" presName="tx1" presStyleLbl="revTx" presStyleIdx="1" presStyleCnt="3"/>
      <dgm:spPr/>
    </dgm:pt>
    <dgm:pt modelId="{AD9C1126-C1BB-427F-83BA-B37B1B311AD7}" type="pres">
      <dgm:prSet presAssocID="{96592122-720B-4E02-A35E-E660BD66D1F1}" presName="vert1" presStyleCnt="0"/>
      <dgm:spPr/>
    </dgm:pt>
    <dgm:pt modelId="{CDC6B68F-E28B-4710-AC37-185EC97FF0D3}" type="pres">
      <dgm:prSet presAssocID="{35F8F5D1-64AB-471E-998E-14B6918DBD56}" presName="thickLine" presStyleLbl="alignNode1" presStyleIdx="2" presStyleCnt="3"/>
      <dgm:spPr/>
    </dgm:pt>
    <dgm:pt modelId="{0114C852-5972-4D1E-ABEF-1C62B36A6142}" type="pres">
      <dgm:prSet presAssocID="{35F8F5D1-64AB-471E-998E-14B6918DBD56}" presName="horz1" presStyleCnt="0"/>
      <dgm:spPr/>
    </dgm:pt>
    <dgm:pt modelId="{6AFC4A83-90E5-43BE-B70F-B31AD2F9944C}" type="pres">
      <dgm:prSet presAssocID="{35F8F5D1-64AB-471E-998E-14B6918DBD56}" presName="tx1" presStyleLbl="revTx" presStyleIdx="2" presStyleCnt="3"/>
      <dgm:spPr/>
    </dgm:pt>
    <dgm:pt modelId="{229EFB56-8E23-4C2F-8D52-BFF408AAC31D}" type="pres">
      <dgm:prSet presAssocID="{35F8F5D1-64AB-471E-998E-14B6918DBD56}" presName="vert1" presStyleCnt="0"/>
      <dgm:spPr/>
    </dgm:pt>
  </dgm:ptLst>
  <dgm:cxnLst>
    <dgm:cxn modelId="{41F13B0D-F1CB-4058-976A-AFEEA9EED92A}" srcId="{3029CC35-625E-4C95-8BA6-2B1DDD206E26}" destId="{35F8F5D1-64AB-471E-998E-14B6918DBD56}" srcOrd="2" destOrd="0" parTransId="{BB3CEF05-C6DC-4F73-96DA-885A5B90AE7E}" sibTransId="{F19FD846-457B-4E2F-B9A8-642B7200A90A}"/>
    <dgm:cxn modelId="{F8C8DD2A-7540-4A92-A6EC-41770A4D50EB}" srcId="{3029CC35-625E-4C95-8BA6-2B1DDD206E26}" destId="{73D3B7DA-7895-48B4-840D-935E3C69F788}" srcOrd="0" destOrd="0" parTransId="{A6DE0B39-49AA-4942-A2E1-57EC7768EB51}" sibTransId="{E3A137E4-D1A0-4960-8FCE-7D2C0A9ADC74}"/>
    <dgm:cxn modelId="{4F1C14A0-51C5-4C0B-B7A4-A51FE200A6BE}" type="presOf" srcId="{73D3B7DA-7895-48B4-840D-935E3C69F788}" destId="{66419979-724A-48F2-B4EF-7A56D544A820}" srcOrd="0" destOrd="0" presId="urn:microsoft.com/office/officeart/2008/layout/LinedList"/>
    <dgm:cxn modelId="{0A3A2ABC-2DF3-4CA3-A62F-E4558D168FB1}" srcId="{3029CC35-625E-4C95-8BA6-2B1DDD206E26}" destId="{96592122-720B-4E02-A35E-E660BD66D1F1}" srcOrd="1" destOrd="0" parTransId="{92578734-0B82-4034-AC21-9364F5478926}" sibTransId="{95CF6D16-041F-474F-BE71-DFC44B871103}"/>
    <dgm:cxn modelId="{9845D2CF-FD9E-4863-9FFD-233EDD1F23E9}" type="presOf" srcId="{35F8F5D1-64AB-471E-998E-14B6918DBD56}" destId="{6AFC4A83-90E5-43BE-B70F-B31AD2F9944C}" srcOrd="0" destOrd="0" presId="urn:microsoft.com/office/officeart/2008/layout/LinedList"/>
    <dgm:cxn modelId="{3B1759D8-FBF1-4F11-A0A0-729EECD1F697}" type="presOf" srcId="{3029CC35-625E-4C95-8BA6-2B1DDD206E26}" destId="{864F2DEC-82B8-4681-8C7B-F14EA2D7C35C}" srcOrd="0" destOrd="0" presId="urn:microsoft.com/office/officeart/2008/layout/LinedList"/>
    <dgm:cxn modelId="{1BA837EC-A833-416E-84E3-94DE96B54ADF}" type="presOf" srcId="{96592122-720B-4E02-A35E-E660BD66D1F1}" destId="{FBA1FB40-95C9-406A-A9B5-3A92865CB37C}" srcOrd="0" destOrd="0" presId="urn:microsoft.com/office/officeart/2008/layout/LinedList"/>
    <dgm:cxn modelId="{9F986C89-B6E1-4919-9D17-360A7506ADA7}" type="presParOf" srcId="{864F2DEC-82B8-4681-8C7B-F14EA2D7C35C}" destId="{5701AAF8-8490-4743-B83F-80A679323FB6}" srcOrd="0" destOrd="0" presId="urn:microsoft.com/office/officeart/2008/layout/LinedList"/>
    <dgm:cxn modelId="{60B7F26E-9573-4CC4-8A66-61942F27D375}" type="presParOf" srcId="{864F2DEC-82B8-4681-8C7B-F14EA2D7C35C}" destId="{93FDCBCF-F37C-4EB9-B3FC-99D214D5278C}" srcOrd="1" destOrd="0" presId="urn:microsoft.com/office/officeart/2008/layout/LinedList"/>
    <dgm:cxn modelId="{A0528EE8-9B76-4BB4-88FB-C2EDF3A31F6C}" type="presParOf" srcId="{93FDCBCF-F37C-4EB9-B3FC-99D214D5278C}" destId="{66419979-724A-48F2-B4EF-7A56D544A820}" srcOrd="0" destOrd="0" presId="urn:microsoft.com/office/officeart/2008/layout/LinedList"/>
    <dgm:cxn modelId="{B5806ED1-BB4D-47DA-B376-09DDFA8DC87B}" type="presParOf" srcId="{93FDCBCF-F37C-4EB9-B3FC-99D214D5278C}" destId="{206E71CE-D165-4085-BA47-88EDAFD67F99}" srcOrd="1" destOrd="0" presId="urn:microsoft.com/office/officeart/2008/layout/LinedList"/>
    <dgm:cxn modelId="{6CAF7DF8-246D-4742-9911-C647F8D391E9}" type="presParOf" srcId="{864F2DEC-82B8-4681-8C7B-F14EA2D7C35C}" destId="{A199A46F-A875-492B-8CEE-658A96E4EEFB}" srcOrd="2" destOrd="0" presId="urn:microsoft.com/office/officeart/2008/layout/LinedList"/>
    <dgm:cxn modelId="{F2135092-E381-480C-9091-7A386E8DB0B5}" type="presParOf" srcId="{864F2DEC-82B8-4681-8C7B-F14EA2D7C35C}" destId="{44AF7F14-A6EF-43EB-99DF-5FFEA8A69654}" srcOrd="3" destOrd="0" presId="urn:microsoft.com/office/officeart/2008/layout/LinedList"/>
    <dgm:cxn modelId="{6E0FFDE1-D445-459A-BE74-91745AC281D1}" type="presParOf" srcId="{44AF7F14-A6EF-43EB-99DF-5FFEA8A69654}" destId="{FBA1FB40-95C9-406A-A9B5-3A92865CB37C}" srcOrd="0" destOrd="0" presId="urn:microsoft.com/office/officeart/2008/layout/LinedList"/>
    <dgm:cxn modelId="{F2BF1CD7-0224-49AE-A5E9-0CBA9FAC1AC2}" type="presParOf" srcId="{44AF7F14-A6EF-43EB-99DF-5FFEA8A69654}" destId="{AD9C1126-C1BB-427F-83BA-B37B1B311AD7}" srcOrd="1" destOrd="0" presId="urn:microsoft.com/office/officeart/2008/layout/LinedList"/>
    <dgm:cxn modelId="{83C38F03-F266-4904-B3A0-4A14E27D1232}" type="presParOf" srcId="{864F2DEC-82B8-4681-8C7B-F14EA2D7C35C}" destId="{CDC6B68F-E28B-4710-AC37-185EC97FF0D3}" srcOrd="4" destOrd="0" presId="urn:microsoft.com/office/officeart/2008/layout/LinedList"/>
    <dgm:cxn modelId="{9F6367F3-E045-44D8-A955-5A2762D2CDA0}" type="presParOf" srcId="{864F2DEC-82B8-4681-8C7B-F14EA2D7C35C}" destId="{0114C852-5972-4D1E-ABEF-1C62B36A6142}" srcOrd="5" destOrd="0" presId="urn:microsoft.com/office/officeart/2008/layout/LinedList"/>
    <dgm:cxn modelId="{6BAB9DD6-9947-4EA6-BFA0-A3ED3BD6A230}" type="presParOf" srcId="{0114C852-5972-4D1E-ABEF-1C62B36A6142}" destId="{6AFC4A83-90E5-43BE-B70F-B31AD2F9944C}" srcOrd="0" destOrd="0" presId="urn:microsoft.com/office/officeart/2008/layout/LinedList"/>
    <dgm:cxn modelId="{99BA896A-E366-4E00-94D9-B801E4BA2785}" type="presParOf" srcId="{0114C852-5972-4D1E-ABEF-1C62B36A6142}" destId="{229EFB56-8E23-4C2F-8D52-BFF408AAC31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A6C9A26-5FF7-41C4-BFD1-C0398AAA6B3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D"/>
        </a:p>
      </dgm:t>
    </dgm:pt>
    <dgm:pt modelId="{32DA6E95-F5CA-4AE2-B62C-F98FC073AB15}">
      <dgm:prSet/>
      <dgm:spPr/>
      <dgm:t>
        <a:bodyPr/>
        <a:lstStyle/>
        <a:p>
          <a:r>
            <a:rPr lang="en-US"/>
            <a:t>Informasi akuntansi diperlukan untuk perencanaan keuangan, menghitung biaya program, dan penganggaran.</a:t>
          </a:r>
          <a:endParaRPr lang="en-ID"/>
        </a:p>
      </dgm:t>
    </dgm:pt>
    <dgm:pt modelId="{13E5B937-EA96-4873-8E94-5C854DB1BB70}" type="parTrans" cxnId="{9539AB46-0298-4B39-BF48-6E2F456C9107}">
      <dgm:prSet/>
      <dgm:spPr/>
      <dgm:t>
        <a:bodyPr/>
        <a:lstStyle/>
        <a:p>
          <a:endParaRPr lang="en-ID"/>
        </a:p>
      </dgm:t>
    </dgm:pt>
    <dgm:pt modelId="{A6A6D875-0C54-4E09-BA91-B87BA049D334}" type="sibTrans" cxnId="{9539AB46-0298-4B39-BF48-6E2F456C9107}">
      <dgm:prSet/>
      <dgm:spPr/>
      <dgm:t>
        <a:bodyPr/>
        <a:lstStyle/>
        <a:p>
          <a:endParaRPr lang="en-ID"/>
        </a:p>
      </dgm:t>
    </dgm:pt>
    <dgm:pt modelId="{3C61D0F6-344D-4B7C-B42D-44789849F68D}">
      <dgm:prSet/>
      <dgm:spPr/>
      <dgm:t>
        <a:bodyPr/>
        <a:lstStyle/>
        <a:p>
          <a:r>
            <a:rPr lang="en-US"/>
            <a:t>Anggaran merupakan alat perencanaan sekaligus alat pengendalian pemerintah.</a:t>
          </a:r>
          <a:endParaRPr lang="en-ID"/>
        </a:p>
      </dgm:t>
    </dgm:pt>
    <dgm:pt modelId="{AC2E5A48-C327-4AF7-A8A7-FA6419C60F87}" type="parTrans" cxnId="{6E61EA89-8D50-4430-A325-580807DCBEF9}">
      <dgm:prSet/>
      <dgm:spPr/>
      <dgm:t>
        <a:bodyPr/>
        <a:lstStyle/>
        <a:p>
          <a:endParaRPr lang="en-ID"/>
        </a:p>
      </dgm:t>
    </dgm:pt>
    <dgm:pt modelId="{78F711DA-D489-4AA6-A144-44A4466B8AB3}" type="sibTrans" cxnId="{6E61EA89-8D50-4430-A325-580807DCBEF9}">
      <dgm:prSet/>
      <dgm:spPr/>
      <dgm:t>
        <a:bodyPr/>
        <a:lstStyle/>
        <a:p>
          <a:endParaRPr lang="en-ID"/>
        </a:p>
      </dgm:t>
    </dgm:pt>
    <dgm:pt modelId="{F66B3EA4-EB9A-4CEC-A6EA-F5E732547963}">
      <dgm:prSet/>
      <dgm:spPr/>
      <dgm:t>
        <a:bodyPr/>
        <a:lstStyle/>
        <a:p>
          <a:r>
            <a:rPr lang="en-US"/>
            <a:t>Ala perencanaan karena mengindikasikan target yang harus dicapai</a:t>
          </a:r>
          <a:endParaRPr lang="en-ID"/>
        </a:p>
      </dgm:t>
    </dgm:pt>
    <dgm:pt modelId="{A3EDF999-D07A-4CF4-8249-E7AE8DED6A6B}" type="parTrans" cxnId="{FC64F9F8-17DA-446A-BCFA-CDC99E706D80}">
      <dgm:prSet/>
      <dgm:spPr/>
      <dgm:t>
        <a:bodyPr/>
        <a:lstStyle/>
        <a:p>
          <a:endParaRPr lang="en-ID"/>
        </a:p>
      </dgm:t>
    </dgm:pt>
    <dgm:pt modelId="{B52FF777-98F6-4ED3-8513-43268283F359}" type="sibTrans" cxnId="{FC64F9F8-17DA-446A-BCFA-CDC99E706D80}">
      <dgm:prSet/>
      <dgm:spPr/>
      <dgm:t>
        <a:bodyPr/>
        <a:lstStyle/>
        <a:p>
          <a:endParaRPr lang="en-ID"/>
        </a:p>
      </dgm:t>
    </dgm:pt>
    <dgm:pt modelId="{AEFA706E-0D71-4AB8-B419-74F1CFD6A3D8}">
      <dgm:prSet/>
      <dgm:spPr/>
      <dgm:t>
        <a:bodyPr/>
        <a:lstStyle/>
        <a:p>
          <a:r>
            <a:rPr lang="en-US" dirty="0"/>
            <a:t>Alat </a:t>
          </a:r>
          <a:r>
            <a:rPr lang="en-US" dirty="0" err="1"/>
            <a:t>pengendalian</a:t>
          </a:r>
          <a:r>
            <a:rPr lang="en-US" dirty="0"/>
            <a:t> </a:t>
          </a:r>
          <a:r>
            <a:rPr lang="en-US" dirty="0" err="1"/>
            <a:t>karena</a:t>
          </a:r>
          <a:r>
            <a:rPr lang="en-US" dirty="0"/>
            <a:t> </a:t>
          </a:r>
          <a:r>
            <a:rPr lang="en-US" dirty="0" err="1"/>
            <a:t>mengidikasikan</a:t>
          </a:r>
          <a:r>
            <a:rPr lang="en-US" dirty="0"/>
            <a:t> </a:t>
          </a:r>
          <a:r>
            <a:rPr lang="en-US" dirty="0" err="1"/>
            <a:t>alokasi</a:t>
          </a:r>
          <a:r>
            <a:rPr lang="en-US" dirty="0"/>
            <a:t> </a:t>
          </a:r>
          <a:r>
            <a:rPr lang="en-US" dirty="0" err="1"/>
            <a:t>sumber</a:t>
          </a:r>
          <a:r>
            <a:rPr lang="en-US" dirty="0"/>
            <a:t> dana yang </a:t>
          </a:r>
          <a:r>
            <a:rPr lang="en-US" dirty="0" err="1"/>
            <a:t>disetujui</a:t>
          </a:r>
          <a:r>
            <a:rPr lang="en-US" dirty="0"/>
            <a:t> legislative</a:t>
          </a:r>
          <a:endParaRPr lang="en-ID" dirty="0"/>
        </a:p>
      </dgm:t>
    </dgm:pt>
    <dgm:pt modelId="{5BA5D467-B9F5-4312-B11E-6F8085E1E990}" type="parTrans" cxnId="{7839980B-9F51-46C3-BDA6-E3AF9D2478A7}">
      <dgm:prSet/>
      <dgm:spPr/>
      <dgm:t>
        <a:bodyPr/>
        <a:lstStyle/>
        <a:p>
          <a:endParaRPr lang="en-ID"/>
        </a:p>
      </dgm:t>
    </dgm:pt>
    <dgm:pt modelId="{EB0A769F-0E7B-4EF0-BAA7-44DEDE813617}" type="sibTrans" cxnId="{7839980B-9F51-46C3-BDA6-E3AF9D2478A7}">
      <dgm:prSet/>
      <dgm:spPr/>
      <dgm:t>
        <a:bodyPr/>
        <a:lstStyle/>
        <a:p>
          <a:endParaRPr lang="en-ID"/>
        </a:p>
      </dgm:t>
    </dgm:pt>
    <dgm:pt modelId="{F900CBCC-60EF-4763-975A-4B8FE35AB37C}">
      <dgm:prSet/>
      <dgm:spPr/>
      <dgm:t>
        <a:bodyPr/>
        <a:lstStyle/>
        <a:p>
          <a:r>
            <a:rPr lang="en-ID"/>
            <a:t>Akuntansi dibutuhkan terutama untuk mengestimasi biaya program dan memprediksi kondisi ekonomi pemerintah dan perubahan-perubahan yang akan terjadi.</a:t>
          </a:r>
        </a:p>
      </dgm:t>
    </dgm:pt>
    <dgm:pt modelId="{397A1ED7-4DDB-4B23-8375-F6F7C01296DC}" type="parTrans" cxnId="{3F5E6B01-B333-4ADC-A185-20029B5A4C62}">
      <dgm:prSet/>
      <dgm:spPr/>
      <dgm:t>
        <a:bodyPr/>
        <a:lstStyle/>
        <a:p>
          <a:endParaRPr lang="en-ID"/>
        </a:p>
      </dgm:t>
    </dgm:pt>
    <dgm:pt modelId="{8D0B2A5B-540D-4C09-969E-AFF79336FB11}" type="sibTrans" cxnId="{3F5E6B01-B333-4ADC-A185-20029B5A4C62}">
      <dgm:prSet/>
      <dgm:spPr/>
      <dgm:t>
        <a:bodyPr/>
        <a:lstStyle/>
        <a:p>
          <a:endParaRPr lang="en-ID"/>
        </a:p>
      </dgm:t>
    </dgm:pt>
    <dgm:pt modelId="{C7EAF6B1-2E29-47BA-80D7-194D3B244BB4}">
      <dgm:prSet/>
      <dgm:spPr/>
      <dgm:t>
        <a:bodyPr/>
        <a:lstStyle/>
        <a:p>
          <a:r>
            <a:rPr lang="en-ID" dirty="0" err="1"/>
            <a:t>Informasi</a:t>
          </a:r>
          <a:r>
            <a:rPr lang="en-ID" dirty="0"/>
            <a:t> </a:t>
          </a:r>
          <a:r>
            <a:rPr lang="en-ID" dirty="0" err="1"/>
            <a:t>akuntansi</a:t>
          </a:r>
          <a:r>
            <a:rPr lang="en-ID" dirty="0"/>
            <a:t> </a:t>
          </a:r>
          <a:r>
            <a:rPr lang="en-ID" dirty="0" err="1"/>
            <a:t>dibutuhkan</a:t>
          </a:r>
          <a:r>
            <a:rPr lang="en-ID" dirty="0"/>
            <a:t> </a:t>
          </a:r>
          <a:r>
            <a:rPr lang="en-ID" dirty="0" err="1"/>
            <a:t>dalam</a:t>
          </a:r>
          <a:r>
            <a:rPr lang="en-ID" dirty="0"/>
            <a:t> </a:t>
          </a:r>
          <a:r>
            <a:rPr lang="en-ID" dirty="0" err="1"/>
            <a:t>pemilihan</a:t>
          </a:r>
          <a:r>
            <a:rPr lang="en-ID" dirty="0"/>
            <a:t> program yang </a:t>
          </a:r>
          <a:r>
            <a:rPr lang="en-ID" dirty="0" err="1"/>
            <a:t>efektif</a:t>
          </a:r>
          <a:r>
            <a:rPr lang="en-ID" dirty="0"/>
            <a:t> </a:t>
          </a:r>
          <a:r>
            <a:rPr lang="en-ID" dirty="0" err="1"/>
            <a:t>sesuai</a:t>
          </a:r>
          <a:r>
            <a:rPr lang="en-ID" dirty="0"/>
            <a:t> </a:t>
          </a:r>
          <a:r>
            <a:rPr lang="en-ID" dirty="0" err="1"/>
            <a:t>dengan</a:t>
          </a:r>
          <a:r>
            <a:rPr lang="en-ID" dirty="0"/>
            <a:t> </a:t>
          </a:r>
          <a:r>
            <a:rPr lang="en-ID" dirty="0" err="1"/>
            <a:t>kemampuan</a:t>
          </a:r>
          <a:r>
            <a:rPr lang="en-ID" dirty="0"/>
            <a:t> </a:t>
          </a:r>
          <a:r>
            <a:rPr lang="en-ID" dirty="0" err="1"/>
            <a:t>ekonomi</a:t>
          </a:r>
          <a:r>
            <a:rPr lang="en-ID" dirty="0"/>
            <a:t> </a:t>
          </a:r>
          <a:r>
            <a:rPr lang="en-ID" dirty="0" err="1"/>
            <a:t>pemerintah</a:t>
          </a:r>
          <a:endParaRPr lang="en-ID" dirty="0"/>
        </a:p>
      </dgm:t>
    </dgm:pt>
    <dgm:pt modelId="{F558D1FF-E5B2-45E2-9A83-EC9D73D1EDDF}" type="parTrans" cxnId="{72A0DFC3-33C7-4F16-BD5C-9C02D8BB3257}">
      <dgm:prSet/>
      <dgm:spPr/>
      <dgm:t>
        <a:bodyPr/>
        <a:lstStyle/>
        <a:p>
          <a:endParaRPr lang="en-ID"/>
        </a:p>
      </dgm:t>
    </dgm:pt>
    <dgm:pt modelId="{52A75589-AB80-4031-8325-14372B6988CE}" type="sibTrans" cxnId="{72A0DFC3-33C7-4F16-BD5C-9C02D8BB3257}">
      <dgm:prSet/>
      <dgm:spPr/>
      <dgm:t>
        <a:bodyPr/>
        <a:lstStyle/>
        <a:p>
          <a:endParaRPr lang="en-ID"/>
        </a:p>
      </dgm:t>
    </dgm:pt>
    <dgm:pt modelId="{6A705027-D04F-4C98-9899-E2C3674DEBE9}" type="pres">
      <dgm:prSet presAssocID="{4A6C9A26-5FF7-41C4-BFD1-C0398AAA6B3A}" presName="vert0" presStyleCnt="0">
        <dgm:presLayoutVars>
          <dgm:dir/>
          <dgm:animOne val="branch"/>
          <dgm:animLvl val="lvl"/>
        </dgm:presLayoutVars>
      </dgm:prSet>
      <dgm:spPr/>
    </dgm:pt>
    <dgm:pt modelId="{8733E7BE-2F2B-4C67-BD58-051E94E065DB}" type="pres">
      <dgm:prSet presAssocID="{32DA6E95-F5CA-4AE2-B62C-F98FC073AB15}" presName="thickLine" presStyleLbl="alignNode1" presStyleIdx="0" presStyleCnt="6"/>
      <dgm:spPr/>
    </dgm:pt>
    <dgm:pt modelId="{71758A62-8C2D-4E62-8587-7FDBA6AB31E7}" type="pres">
      <dgm:prSet presAssocID="{32DA6E95-F5CA-4AE2-B62C-F98FC073AB15}" presName="horz1" presStyleCnt="0"/>
      <dgm:spPr/>
    </dgm:pt>
    <dgm:pt modelId="{B9BE405B-2230-4B47-B6B5-C7C1EFEF85D8}" type="pres">
      <dgm:prSet presAssocID="{32DA6E95-F5CA-4AE2-B62C-F98FC073AB15}" presName="tx1" presStyleLbl="revTx" presStyleIdx="0" presStyleCnt="6"/>
      <dgm:spPr/>
    </dgm:pt>
    <dgm:pt modelId="{FA5B2A85-35B0-426A-A9C6-FCEEA8D0A324}" type="pres">
      <dgm:prSet presAssocID="{32DA6E95-F5CA-4AE2-B62C-F98FC073AB15}" presName="vert1" presStyleCnt="0"/>
      <dgm:spPr/>
    </dgm:pt>
    <dgm:pt modelId="{3EE12D4D-B633-49C5-BFD8-6FE224CC3FE3}" type="pres">
      <dgm:prSet presAssocID="{3C61D0F6-344D-4B7C-B42D-44789849F68D}" presName="thickLine" presStyleLbl="alignNode1" presStyleIdx="1" presStyleCnt="6"/>
      <dgm:spPr/>
    </dgm:pt>
    <dgm:pt modelId="{BF39D3C6-7090-40D9-B6F1-A59934FBBE36}" type="pres">
      <dgm:prSet presAssocID="{3C61D0F6-344D-4B7C-B42D-44789849F68D}" presName="horz1" presStyleCnt="0"/>
      <dgm:spPr/>
    </dgm:pt>
    <dgm:pt modelId="{EE84CD39-38F6-4B9D-9D15-55DCF8B50959}" type="pres">
      <dgm:prSet presAssocID="{3C61D0F6-344D-4B7C-B42D-44789849F68D}" presName="tx1" presStyleLbl="revTx" presStyleIdx="1" presStyleCnt="6"/>
      <dgm:spPr/>
    </dgm:pt>
    <dgm:pt modelId="{D5F43ADD-B5CF-4121-9A3A-9CFCF89B7F67}" type="pres">
      <dgm:prSet presAssocID="{3C61D0F6-344D-4B7C-B42D-44789849F68D}" presName="vert1" presStyleCnt="0"/>
      <dgm:spPr/>
    </dgm:pt>
    <dgm:pt modelId="{98937E89-95BA-4E9E-9F7A-254E40FABDCE}" type="pres">
      <dgm:prSet presAssocID="{F66B3EA4-EB9A-4CEC-A6EA-F5E732547963}" presName="thickLine" presStyleLbl="alignNode1" presStyleIdx="2" presStyleCnt="6"/>
      <dgm:spPr/>
    </dgm:pt>
    <dgm:pt modelId="{1C7350BC-2441-4640-8F20-5F7E98D8F2EF}" type="pres">
      <dgm:prSet presAssocID="{F66B3EA4-EB9A-4CEC-A6EA-F5E732547963}" presName="horz1" presStyleCnt="0"/>
      <dgm:spPr/>
    </dgm:pt>
    <dgm:pt modelId="{1E64585B-6D3F-4A08-A5D4-981DF7617EA6}" type="pres">
      <dgm:prSet presAssocID="{F66B3EA4-EB9A-4CEC-A6EA-F5E732547963}" presName="tx1" presStyleLbl="revTx" presStyleIdx="2" presStyleCnt="6"/>
      <dgm:spPr/>
    </dgm:pt>
    <dgm:pt modelId="{FCB6C02C-4D41-402D-83F0-1FAC6C4FCA16}" type="pres">
      <dgm:prSet presAssocID="{F66B3EA4-EB9A-4CEC-A6EA-F5E732547963}" presName="vert1" presStyleCnt="0"/>
      <dgm:spPr/>
    </dgm:pt>
    <dgm:pt modelId="{28DA3810-2784-4A13-BEF3-85E5D3B9ECE9}" type="pres">
      <dgm:prSet presAssocID="{AEFA706E-0D71-4AB8-B419-74F1CFD6A3D8}" presName="thickLine" presStyleLbl="alignNode1" presStyleIdx="3" presStyleCnt="6"/>
      <dgm:spPr/>
    </dgm:pt>
    <dgm:pt modelId="{B428BC93-8CB1-49CB-BB45-B7850F793FF2}" type="pres">
      <dgm:prSet presAssocID="{AEFA706E-0D71-4AB8-B419-74F1CFD6A3D8}" presName="horz1" presStyleCnt="0"/>
      <dgm:spPr/>
    </dgm:pt>
    <dgm:pt modelId="{8AA9D08F-A98A-47FD-A736-CFDA4A8AA45C}" type="pres">
      <dgm:prSet presAssocID="{AEFA706E-0D71-4AB8-B419-74F1CFD6A3D8}" presName="tx1" presStyleLbl="revTx" presStyleIdx="3" presStyleCnt="6"/>
      <dgm:spPr/>
    </dgm:pt>
    <dgm:pt modelId="{12247650-205E-4866-B70E-23BCAD26E3AF}" type="pres">
      <dgm:prSet presAssocID="{AEFA706E-0D71-4AB8-B419-74F1CFD6A3D8}" presName="vert1" presStyleCnt="0"/>
      <dgm:spPr/>
    </dgm:pt>
    <dgm:pt modelId="{94E59883-F70F-42E2-9706-A6EF132F870F}" type="pres">
      <dgm:prSet presAssocID="{F900CBCC-60EF-4763-975A-4B8FE35AB37C}" presName="thickLine" presStyleLbl="alignNode1" presStyleIdx="4" presStyleCnt="6"/>
      <dgm:spPr/>
    </dgm:pt>
    <dgm:pt modelId="{27B94E67-49BF-4FA6-A2C6-95454BC29C06}" type="pres">
      <dgm:prSet presAssocID="{F900CBCC-60EF-4763-975A-4B8FE35AB37C}" presName="horz1" presStyleCnt="0"/>
      <dgm:spPr/>
    </dgm:pt>
    <dgm:pt modelId="{098D6539-1B41-425D-838F-F3557DD47184}" type="pres">
      <dgm:prSet presAssocID="{F900CBCC-60EF-4763-975A-4B8FE35AB37C}" presName="tx1" presStyleLbl="revTx" presStyleIdx="4" presStyleCnt="6"/>
      <dgm:spPr/>
    </dgm:pt>
    <dgm:pt modelId="{9FCFD20D-414F-49E6-A8EE-E1C77ECF9A61}" type="pres">
      <dgm:prSet presAssocID="{F900CBCC-60EF-4763-975A-4B8FE35AB37C}" presName="vert1" presStyleCnt="0"/>
      <dgm:spPr/>
    </dgm:pt>
    <dgm:pt modelId="{1163511C-0347-4820-AEB4-AAE3250CCA23}" type="pres">
      <dgm:prSet presAssocID="{C7EAF6B1-2E29-47BA-80D7-194D3B244BB4}" presName="thickLine" presStyleLbl="alignNode1" presStyleIdx="5" presStyleCnt="6"/>
      <dgm:spPr/>
    </dgm:pt>
    <dgm:pt modelId="{ECE12EA2-1433-47AF-B246-35AB009D8380}" type="pres">
      <dgm:prSet presAssocID="{C7EAF6B1-2E29-47BA-80D7-194D3B244BB4}" presName="horz1" presStyleCnt="0"/>
      <dgm:spPr/>
    </dgm:pt>
    <dgm:pt modelId="{20127825-8BC2-4C19-A9DD-57136953403A}" type="pres">
      <dgm:prSet presAssocID="{C7EAF6B1-2E29-47BA-80D7-194D3B244BB4}" presName="tx1" presStyleLbl="revTx" presStyleIdx="5" presStyleCnt="6"/>
      <dgm:spPr/>
    </dgm:pt>
    <dgm:pt modelId="{0DA71118-2882-46DC-8E6A-3EA2B9AC9551}" type="pres">
      <dgm:prSet presAssocID="{C7EAF6B1-2E29-47BA-80D7-194D3B244BB4}" presName="vert1" presStyleCnt="0"/>
      <dgm:spPr/>
    </dgm:pt>
  </dgm:ptLst>
  <dgm:cxnLst>
    <dgm:cxn modelId="{3F5E6B01-B333-4ADC-A185-20029B5A4C62}" srcId="{4A6C9A26-5FF7-41C4-BFD1-C0398AAA6B3A}" destId="{F900CBCC-60EF-4763-975A-4B8FE35AB37C}" srcOrd="4" destOrd="0" parTransId="{397A1ED7-4DDB-4B23-8375-F6F7C01296DC}" sibTransId="{8D0B2A5B-540D-4C09-969E-AFF79336FB11}"/>
    <dgm:cxn modelId="{7839980B-9F51-46C3-BDA6-E3AF9D2478A7}" srcId="{4A6C9A26-5FF7-41C4-BFD1-C0398AAA6B3A}" destId="{AEFA706E-0D71-4AB8-B419-74F1CFD6A3D8}" srcOrd="3" destOrd="0" parTransId="{5BA5D467-B9F5-4312-B11E-6F8085E1E990}" sibTransId="{EB0A769F-0E7B-4EF0-BAA7-44DEDE813617}"/>
    <dgm:cxn modelId="{2F8F640D-3736-4233-BC34-09A87904E9D7}" type="presOf" srcId="{F900CBCC-60EF-4763-975A-4B8FE35AB37C}" destId="{098D6539-1B41-425D-838F-F3557DD47184}" srcOrd="0" destOrd="0" presId="urn:microsoft.com/office/officeart/2008/layout/LinedList"/>
    <dgm:cxn modelId="{45A7692D-6ADB-4BCF-9F25-0802AD7753E7}" type="presOf" srcId="{F66B3EA4-EB9A-4CEC-A6EA-F5E732547963}" destId="{1E64585B-6D3F-4A08-A5D4-981DF7617EA6}" srcOrd="0" destOrd="0" presId="urn:microsoft.com/office/officeart/2008/layout/LinedList"/>
    <dgm:cxn modelId="{BE3F505C-42D2-44AE-BA65-3D1501197152}" type="presOf" srcId="{AEFA706E-0D71-4AB8-B419-74F1CFD6A3D8}" destId="{8AA9D08F-A98A-47FD-A736-CFDA4A8AA45C}" srcOrd="0" destOrd="0" presId="urn:microsoft.com/office/officeart/2008/layout/LinedList"/>
    <dgm:cxn modelId="{9539AB46-0298-4B39-BF48-6E2F456C9107}" srcId="{4A6C9A26-5FF7-41C4-BFD1-C0398AAA6B3A}" destId="{32DA6E95-F5CA-4AE2-B62C-F98FC073AB15}" srcOrd="0" destOrd="0" parTransId="{13E5B937-EA96-4873-8E94-5C854DB1BB70}" sibTransId="{A6A6D875-0C54-4E09-BA91-B87BA049D334}"/>
    <dgm:cxn modelId="{C6D06E6B-5BC5-406D-A2E3-5A982C5F9ACF}" type="presOf" srcId="{C7EAF6B1-2E29-47BA-80D7-194D3B244BB4}" destId="{20127825-8BC2-4C19-A9DD-57136953403A}" srcOrd="0" destOrd="0" presId="urn:microsoft.com/office/officeart/2008/layout/LinedList"/>
    <dgm:cxn modelId="{0D4C4980-E035-4861-A4A5-244A85D6D617}" type="presOf" srcId="{32DA6E95-F5CA-4AE2-B62C-F98FC073AB15}" destId="{B9BE405B-2230-4B47-B6B5-C7C1EFEF85D8}" srcOrd="0" destOrd="0" presId="urn:microsoft.com/office/officeart/2008/layout/LinedList"/>
    <dgm:cxn modelId="{6E61EA89-8D50-4430-A325-580807DCBEF9}" srcId="{4A6C9A26-5FF7-41C4-BFD1-C0398AAA6B3A}" destId="{3C61D0F6-344D-4B7C-B42D-44789849F68D}" srcOrd="1" destOrd="0" parTransId="{AC2E5A48-C327-4AF7-A8A7-FA6419C60F87}" sibTransId="{78F711DA-D489-4AA6-A144-44A4466B8AB3}"/>
    <dgm:cxn modelId="{72A0DFC3-33C7-4F16-BD5C-9C02D8BB3257}" srcId="{4A6C9A26-5FF7-41C4-BFD1-C0398AAA6B3A}" destId="{C7EAF6B1-2E29-47BA-80D7-194D3B244BB4}" srcOrd="5" destOrd="0" parTransId="{F558D1FF-E5B2-45E2-9A83-EC9D73D1EDDF}" sibTransId="{52A75589-AB80-4031-8325-14372B6988CE}"/>
    <dgm:cxn modelId="{FEAEBFE8-D81A-4513-B22B-D3EE2A873789}" type="presOf" srcId="{3C61D0F6-344D-4B7C-B42D-44789849F68D}" destId="{EE84CD39-38F6-4B9D-9D15-55DCF8B50959}" srcOrd="0" destOrd="0" presId="urn:microsoft.com/office/officeart/2008/layout/LinedList"/>
    <dgm:cxn modelId="{A2BCD7F6-9126-45A6-B567-9C308220B9C6}" type="presOf" srcId="{4A6C9A26-5FF7-41C4-BFD1-C0398AAA6B3A}" destId="{6A705027-D04F-4C98-9899-E2C3674DEBE9}" srcOrd="0" destOrd="0" presId="urn:microsoft.com/office/officeart/2008/layout/LinedList"/>
    <dgm:cxn modelId="{FC64F9F8-17DA-446A-BCFA-CDC99E706D80}" srcId="{4A6C9A26-5FF7-41C4-BFD1-C0398AAA6B3A}" destId="{F66B3EA4-EB9A-4CEC-A6EA-F5E732547963}" srcOrd="2" destOrd="0" parTransId="{A3EDF999-D07A-4CF4-8249-E7AE8DED6A6B}" sibTransId="{B52FF777-98F6-4ED3-8513-43268283F359}"/>
    <dgm:cxn modelId="{0B37D45D-D3F8-4369-9E54-34494948F4B0}" type="presParOf" srcId="{6A705027-D04F-4C98-9899-E2C3674DEBE9}" destId="{8733E7BE-2F2B-4C67-BD58-051E94E065DB}" srcOrd="0" destOrd="0" presId="urn:microsoft.com/office/officeart/2008/layout/LinedList"/>
    <dgm:cxn modelId="{12B45EFC-F21F-402F-B26B-284C621BF43F}" type="presParOf" srcId="{6A705027-D04F-4C98-9899-E2C3674DEBE9}" destId="{71758A62-8C2D-4E62-8587-7FDBA6AB31E7}" srcOrd="1" destOrd="0" presId="urn:microsoft.com/office/officeart/2008/layout/LinedList"/>
    <dgm:cxn modelId="{063DF6E0-78A1-4E2A-A6F8-A24A2227CB7E}" type="presParOf" srcId="{71758A62-8C2D-4E62-8587-7FDBA6AB31E7}" destId="{B9BE405B-2230-4B47-B6B5-C7C1EFEF85D8}" srcOrd="0" destOrd="0" presId="urn:microsoft.com/office/officeart/2008/layout/LinedList"/>
    <dgm:cxn modelId="{8C7F279A-34F4-467B-9A20-21116C1CFC87}" type="presParOf" srcId="{71758A62-8C2D-4E62-8587-7FDBA6AB31E7}" destId="{FA5B2A85-35B0-426A-A9C6-FCEEA8D0A324}" srcOrd="1" destOrd="0" presId="urn:microsoft.com/office/officeart/2008/layout/LinedList"/>
    <dgm:cxn modelId="{A0FDCAB3-E055-4A40-A3E3-810E371B48A2}" type="presParOf" srcId="{6A705027-D04F-4C98-9899-E2C3674DEBE9}" destId="{3EE12D4D-B633-49C5-BFD8-6FE224CC3FE3}" srcOrd="2" destOrd="0" presId="urn:microsoft.com/office/officeart/2008/layout/LinedList"/>
    <dgm:cxn modelId="{6DD8076C-C657-4AB7-9AB5-715B980242C5}" type="presParOf" srcId="{6A705027-D04F-4C98-9899-E2C3674DEBE9}" destId="{BF39D3C6-7090-40D9-B6F1-A59934FBBE36}" srcOrd="3" destOrd="0" presId="urn:microsoft.com/office/officeart/2008/layout/LinedList"/>
    <dgm:cxn modelId="{35CAE3CE-BB3A-4CA5-BAC7-0C3FC66876A2}" type="presParOf" srcId="{BF39D3C6-7090-40D9-B6F1-A59934FBBE36}" destId="{EE84CD39-38F6-4B9D-9D15-55DCF8B50959}" srcOrd="0" destOrd="0" presId="urn:microsoft.com/office/officeart/2008/layout/LinedList"/>
    <dgm:cxn modelId="{1A6A55CB-2FEF-4855-97FF-21307744D069}" type="presParOf" srcId="{BF39D3C6-7090-40D9-B6F1-A59934FBBE36}" destId="{D5F43ADD-B5CF-4121-9A3A-9CFCF89B7F67}" srcOrd="1" destOrd="0" presId="urn:microsoft.com/office/officeart/2008/layout/LinedList"/>
    <dgm:cxn modelId="{B53CA10D-E209-4814-894C-9AD7304D4DF4}" type="presParOf" srcId="{6A705027-D04F-4C98-9899-E2C3674DEBE9}" destId="{98937E89-95BA-4E9E-9F7A-254E40FABDCE}" srcOrd="4" destOrd="0" presId="urn:microsoft.com/office/officeart/2008/layout/LinedList"/>
    <dgm:cxn modelId="{6C8CB783-28D2-41CC-8C1E-1EFD5547A270}" type="presParOf" srcId="{6A705027-D04F-4C98-9899-E2C3674DEBE9}" destId="{1C7350BC-2441-4640-8F20-5F7E98D8F2EF}" srcOrd="5" destOrd="0" presId="urn:microsoft.com/office/officeart/2008/layout/LinedList"/>
    <dgm:cxn modelId="{05DF8B0D-7296-46D3-BA93-F625257543A0}" type="presParOf" srcId="{1C7350BC-2441-4640-8F20-5F7E98D8F2EF}" destId="{1E64585B-6D3F-4A08-A5D4-981DF7617EA6}" srcOrd="0" destOrd="0" presId="urn:microsoft.com/office/officeart/2008/layout/LinedList"/>
    <dgm:cxn modelId="{1D20328B-74E5-4F53-A94D-51965E53293C}" type="presParOf" srcId="{1C7350BC-2441-4640-8F20-5F7E98D8F2EF}" destId="{FCB6C02C-4D41-402D-83F0-1FAC6C4FCA16}" srcOrd="1" destOrd="0" presId="urn:microsoft.com/office/officeart/2008/layout/LinedList"/>
    <dgm:cxn modelId="{A60E1DF8-367F-45C3-9585-4D2C3A2263E4}" type="presParOf" srcId="{6A705027-D04F-4C98-9899-E2C3674DEBE9}" destId="{28DA3810-2784-4A13-BEF3-85E5D3B9ECE9}" srcOrd="6" destOrd="0" presId="urn:microsoft.com/office/officeart/2008/layout/LinedList"/>
    <dgm:cxn modelId="{DBD7E9E0-B63C-4902-B917-1FE86A81787B}" type="presParOf" srcId="{6A705027-D04F-4C98-9899-E2C3674DEBE9}" destId="{B428BC93-8CB1-49CB-BB45-B7850F793FF2}" srcOrd="7" destOrd="0" presId="urn:microsoft.com/office/officeart/2008/layout/LinedList"/>
    <dgm:cxn modelId="{3FFD79AD-25BF-4BFF-B2BB-46175778B475}" type="presParOf" srcId="{B428BC93-8CB1-49CB-BB45-B7850F793FF2}" destId="{8AA9D08F-A98A-47FD-A736-CFDA4A8AA45C}" srcOrd="0" destOrd="0" presId="urn:microsoft.com/office/officeart/2008/layout/LinedList"/>
    <dgm:cxn modelId="{6D285B77-0DB3-4F63-980A-1F3FB716187A}" type="presParOf" srcId="{B428BC93-8CB1-49CB-BB45-B7850F793FF2}" destId="{12247650-205E-4866-B70E-23BCAD26E3AF}" srcOrd="1" destOrd="0" presId="urn:microsoft.com/office/officeart/2008/layout/LinedList"/>
    <dgm:cxn modelId="{154D9532-7621-4FC9-BB0D-9A2588508288}" type="presParOf" srcId="{6A705027-D04F-4C98-9899-E2C3674DEBE9}" destId="{94E59883-F70F-42E2-9706-A6EF132F870F}" srcOrd="8" destOrd="0" presId="urn:microsoft.com/office/officeart/2008/layout/LinedList"/>
    <dgm:cxn modelId="{DFBDB017-E5AF-492D-9BC9-C1285A408AE6}" type="presParOf" srcId="{6A705027-D04F-4C98-9899-E2C3674DEBE9}" destId="{27B94E67-49BF-4FA6-A2C6-95454BC29C06}" srcOrd="9" destOrd="0" presId="urn:microsoft.com/office/officeart/2008/layout/LinedList"/>
    <dgm:cxn modelId="{D4DE37EC-55BA-445B-8B2A-F546D7837611}" type="presParOf" srcId="{27B94E67-49BF-4FA6-A2C6-95454BC29C06}" destId="{098D6539-1B41-425D-838F-F3557DD47184}" srcOrd="0" destOrd="0" presId="urn:microsoft.com/office/officeart/2008/layout/LinedList"/>
    <dgm:cxn modelId="{1A30869E-A5D8-4B1E-B387-28E16F57A4F4}" type="presParOf" srcId="{27B94E67-49BF-4FA6-A2C6-95454BC29C06}" destId="{9FCFD20D-414F-49E6-A8EE-E1C77ECF9A61}" srcOrd="1" destOrd="0" presId="urn:microsoft.com/office/officeart/2008/layout/LinedList"/>
    <dgm:cxn modelId="{1C2D68C2-335B-4FE0-B84C-34D2F3D1E65E}" type="presParOf" srcId="{6A705027-D04F-4C98-9899-E2C3674DEBE9}" destId="{1163511C-0347-4820-AEB4-AAE3250CCA23}" srcOrd="10" destOrd="0" presId="urn:microsoft.com/office/officeart/2008/layout/LinedList"/>
    <dgm:cxn modelId="{EFCB3017-5083-4431-A051-5D0511230571}" type="presParOf" srcId="{6A705027-D04F-4C98-9899-E2C3674DEBE9}" destId="{ECE12EA2-1433-47AF-B246-35AB009D8380}" srcOrd="11" destOrd="0" presId="urn:microsoft.com/office/officeart/2008/layout/LinedList"/>
    <dgm:cxn modelId="{78DD69EC-3738-410E-819B-33EC53ED999D}" type="presParOf" srcId="{ECE12EA2-1433-47AF-B246-35AB009D8380}" destId="{20127825-8BC2-4C19-A9DD-57136953403A}" srcOrd="0" destOrd="0" presId="urn:microsoft.com/office/officeart/2008/layout/LinedList"/>
    <dgm:cxn modelId="{F15BA517-F33C-47B0-919B-372641268B26}" type="presParOf" srcId="{ECE12EA2-1433-47AF-B246-35AB009D8380}" destId="{0DA71118-2882-46DC-8E6A-3EA2B9AC95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01CB9613-E3C5-4B2D-BCCE-8E7FD066EF7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31CC682E-FD7B-46A5-93F5-7520B2A61684}">
      <dgm:prSet/>
      <dgm:spPr/>
      <dgm:t>
        <a:bodyPr/>
        <a:lstStyle/>
        <a:p>
          <a:r>
            <a:rPr lang="en-US"/>
            <a:t>Kinerja pemerintah tidak dapat dinilai berdasarkan laba yang diperoleh, karena organisasi pemerintah bukan entitas bisnis yang mencari laba.</a:t>
          </a:r>
          <a:endParaRPr lang="en-ID"/>
        </a:p>
      </dgm:t>
    </dgm:pt>
    <dgm:pt modelId="{B30CDD98-816F-4F0B-94B5-3A71C061D265}" type="parTrans" cxnId="{D96B1E7B-8297-436D-9FF3-99A24A6AF909}">
      <dgm:prSet/>
      <dgm:spPr/>
      <dgm:t>
        <a:bodyPr/>
        <a:lstStyle/>
        <a:p>
          <a:endParaRPr lang="en-ID"/>
        </a:p>
      </dgm:t>
    </dgm:pt>
    <dgm:pt modelId="{10A207CA-5E41-4A5B-B233-80E27347FB41}" type="sibTrans" cxnId="{D96B1E7B-8297-436D-9FF3-99A24A6AF909}">
      <dgm:prSet/>
      <dgm:spPr/>
      <dgm:t>
        <a:bodyPr/>
        <a:lstStyle/>
        <a:p>
          <a:endParaRPr lang="en-ID"/>
        </a:p>
      </dgm:t>
    </dgm:pt>
    <dgm:pt modelId="{16292DED-5931-4342-A8FA-E3B53D12464A}">
      <dgm:prSet/>
      <dgm:spPr/>
      <dgm:t>
        <a:bodyPr/>
        <a:lstStyle/>
        <a:p>
          <a:r>
            <a:rPr lang="en-US"/>
            <a:t>Surplus yang diperoleh tidak berarti menunjukkan kinerja unit pemerintah yang bagus sebab harus dilihat juga apakah karena tarif yang terlalu tinggi yang dibebankan kepada public, termasuk tingkat pelayanan yang diberikan apakah sudah memadai.</a:t>
          </a:r>
          <a:endParaRPr lang="en-ID"/>
        </a:p>
      </dgm:t>
    </dgm:pt>
    <dgm:pt modelId="{2B861A0F-1F98-49AE-85AD-3D7D307D019F}" type="parTrans" cxnId="{246FE0C9-04A5-4DD2-A787-0C63E96C832A}">
      <dgm:prSet/>
      <dgm:spPr/>
      <dgm:t>
        <a:bodyPr/>
        <a:lstStyle/>
        <a:p>
          <a:endParaRPr lang="en-ID"/>
        </a:p>
      </dgm:t>
    </dgm:pt>
    <dgm:pt modelId="{99933FC9-CE90-4F46-AF88-8203223426D9}" type="sibTrans" cxnId="{246FE0C9-04A5-4DD2-A787-0C63E96C832A}">
      <dgm:prSet/>
      <dgm:spPr/>
      <dgm:t>
        <a:bodyPr/>
        <a:lstStyle/>
        <a:p>
          <a:endParaRPr lang="en-ID"/>
        </a:p>
      </dgm:t>
    </dgm:pt>
    <dgm:pt modelId="{7D3F7E30-4EB6-41DB-AA58-08D8222355C5}">
      <dgm:prSet/>
      <dgm:spPr/>
      <dgm:t>
        <a:bodyPr/>
        <a:lstStyle/>
        <a:p>
          <a:r>
            <a:rPr lang="en-US"/>
            <a:t>Pemerintah juga berkepentingan untuk medistribusikan beban biaya kepada pembayar pajak dan pengguna jasa public secara adil</a:t>
          </a:r>
          <a:endParaRPr lang="en-ID"/>
        </a:p>
      </dgm:t>
    </dgm:pt>
    <dgm:pt modelId="{967FC87E-AE73-4C76-AECA-7C226E6411E1}" type="parTrans" cxnId="{06CF2687-1EB5-4580-AE14-59028311143A}">
      <dgm:prSet/>
      <dgm:spPr/>
      <dgm:t>
        <a:bodyPr/>
        <a:lstStyle/>
        <a:p>
          <a:endParaRPr lang="en-ID"/>
        </a:p>
      </dgm:t>
    </dgm:pt>
    <dgm:pt modelId="{9D913C1D-15B9-4AFE-BAFA-7BD2981668B7}" type="sibTrans" cxnId="{06CF2687-1EB5-4580-AE14-59028311143A}">
      <dgm:prSet/>
      <dgm:spPr/>
      <dgm:t>
        <a:bodyPr/>
        <a:lstStyle/>
        <a:p>
          <a:endParaRPr lang="en-ID"/>
        </a:p>
      </dgm:t>
    </dgm:pt>
    <dgm:pt modelId="{62750E18-D8C4-4E3B-AF09-3CB2BB8A8FAD}">
      <dgm:prSet/>
      <dgm:spPr/>
      <dgm:t>
        <a:bodyPr/>
        <a:lstStyle/>
        <a:p>
          <a:r>
            <a:rPr lang="en-US"/>
            <a:t>Berbeda dengan sektor swasta, pemerintah bertanggung jawab tidak hanya pada produksi barang dan jasa tetapi juga bertanggung jawab terhadap distribusi yang adil dan merata.</a:t>
          </a:r>
          <a:endParaRPr lang="en-ID"/>
        </a:p>
      </dgm:t>
    </dgm:pt>
    <dgm:pt modelId="{C35BF88C-9634-46F4-969B-9931D9586814}" type="parTrans" cxnId="{1C2AB6D4-BB9D-486C-BEE4-2A4369D9F1DB}">
      <dgm:prSet/>
      <dgm:spPr/>
      <dgm:t>
        <a:bodyPr/>
        <a:lstStyle/>
        <a:p>
          <a:endParaRPr lang="en-ID"/>
        </a:p>
      </dgm:t>
    </dgm:pt>
    <dgm:pt modelId="{67B4A5C6-B6EB-4D71-B10E-C5438A414A82}" type="sibTrans" cxnId="{1C2AB6D4-BB9D-486C-BEE4-2A4369D9F1DB}">
      <dgm:prSet/>
      <dgm:spPr/>
      <dgm:t>
        <a:bodyPr/>
        <a:lstStyle/>
        <a:p>
          <a:endParaRPr lang="en-ID"/>
        </a:p>
      </dgm:t>
    </dgm:pt>
    <dgm:pt modelId="{4046B089-B298-400D-900D-5F1FDAAA84C8}">
      <dgm:prSet/>
      <dgm:spPr/>
      <dgm:t>
        <a:bodyPr/>
        <a:lstStyle/>
        <a:p>
          <a:r>
            <a:rPr lang="en-US"/>
            <a:t>Laporan keuangan pemerintah dapat digunakan untuk mengevaluasi apakah pemerintah telah melakukan distribusi beban dan biaya secara adil</a:t>
          </a:r>
          <a:endParaRPr lang="en-ID"/>
        </a:p>
      </dgm:t>
    </dgm:pt>
    <dgm:pt modelId="{EB7BBA09-77BC-497C-B3B1-DD905BAC4F6F}" type="parTrans" cxnId="{BCC0795E-2734-43C9-B43A-BEE13FCCE9CE}">
      <dgm:prSet/>
      <dgm:spPr/>
      <dgm:t>
        <a:bodyPr/>
        <a:lstStyle/>
        <a:p>
          <a:endParaRPr lang="en-ID"/>
        </a:p>
      </dgm:t>
    </dgm:pt>
    <dgm:pt modelId="{67ADE1E2-DB87-47BE-93B7-90DE800BECAF}" type="sibTrans" cxnId="{BCC0795E-2734-43C9-B43A-BEE13FCCE9CE}">
      <dgm:prSet/>
      <dgm:spPr/>
      <dgm:t>
        <a:bodyPr/>
        <a:lstStyle/>
        <a:p>
          <a:endParaRPr lang="en-ID"/>
        </a:p>
      </dgm:t>
    </dgm:pt>
    <dgm:pt modelId="{F386DF25-DE6B-433D-9F23-1876A5B5A763}" type="pres">
      <dgm:prSet presAssocID="{01CB9613-E3C5-4B2D-BCCE-8E7FD066EF71}" presName="vert0" presStyleCnt="0">
        <dgm:presLayoutVars>
          <dgm:dir/>
          <dgm:animOne val="branch"/>
          <dgm:animLvl val="lvl"/>
        </dgm:presLayoutVars>
      </dgm:prSet>
      <dgm:spPr/>
    </dgm:pt>
    <dgm:pt modelId="{4C923154-9727-4540-AE92-51377397B737}" type="pres">
      <dgm:prSet presAssocID="{31CC682E-FD7B-46A5-93F5-7520B2A61684}" presName="thickLine" presStyleLbl="alignNode1" presStyleIdx="0" presStyleCnt="5"/>
      <dgm:spPr/>
    </dgm:pt>
    <dgm:pt modelId="{5D281FAD-0B89-4EF4-B923-06EE4684AEFD}" type="pres">
      <dgm:prSet presAssocID="{31CC682E-FD7B-46A5-93F5-7520B2A61684}" presName="horz1" presStyleCnt="0"/>
      <dgm:spPr/>
    </dgm:pt>
    <dgm:pt modelId="{CF77EEF8-3028-41EE-8A7A-A4E07B9FDDC7}" type="pres">
      <dgm:prSet presAssocID="{31CC682E-FD7B-46A5-93F5-7520B2A61684}" presName="tx1" presStyleLbl="revTx" presStyleIdx="0" presStyleCnt="5"/>
      <dgm:spPr/>
    </dgm:pt>
    <dgm:pt modelId="{F9CCB9E3-0292-4DC0-BF15-8B28781150CE}" type="pres">
      <dgm:prSet presAssocID="{31CC682E-FD7B-46A5-93F5-7520B2A61684}" presName="vert1" presStyleCnt="0"/>
      <dgm:spPr/>
    </dgm:pt>
    <dgm:pt modelId="{C6510526-3D62-45D7-A088-2463680721C6}" type="pres">
      <dgm:prSet presAssocID="{16292DED-5931-4342-A8FA-E3B53D12464A}" presName="thickLine" presStyleLbl="alignNode1" presStyleIdx="1" presStyleCnt="5"/>
      <dgm:spPr/>
    </dgm:pt>
    <dgm:pt modelId="{D2A5AD83-1DEF-4C0A-B3B0-BC90033F3E2E}" type="pres">
      <dgm:prSet presAssocID="{16292DED-5931-4342-A8FA-E3B53D12464A}" presName="horz1" presStyleCnt="0"/>
      <dgm:spPr/>
    </dgm:pt>
    <dgm:pt modelId="{B6C8A980-C915-4A2B-A5B9-699FE960FB58}" type="pres">
      <dgm:prSet presAssocID="{16292DED-5931-4342-A8FA-E3B53D12464A}" presName="tx1" presStyleLbl="revTx" presStyleIdx="1" presStyleCnt="5"/>
      <dgm:spPr/>
    </dgm:pt>
    <dgm:pt modelId="{02ADFEB1-1B99-483B-BF61-DC3BF449FC43}" type="pres">
      <dgm:prSet presAssocID="{16292DED-5931-4342-A8FA-E3B53D12464A}" presName="vert1" presStyleCnt="0"/>
      <dgm:spPr/>
    </dgm:pt>
    <dgm:pt modelId="{22EDADD3-9618-4D40-AF25-617670B6A2CB}" type="pres">
      <dgm:prSet presAssocID="{7D3F7E30-4EB6-41DB-AA58-08D8222355C5}" presName="thickLine" presStyleLbl="alignNode1" presStyleIdx="2" presStyleCnt="5"/>
      <dgm:spPr/>
    </dgm:pt>
    <dgm:pt modelId="{F638B39D-73B4-479D-BA19-67122AB57C06}" type="pres">
      <dgm:prSet presAssocID="{7D3F7E30-4EB6-41DB-AA58-08D8222355C5}" presName="horz1" presStyleCnt="0"/>
      <dgm:spPr/>
    </dgm:pt>
    <dgm:pt modelId="{A894FA5B-17B6-4F35-9E24-342810EF44C8}" type="pres">
      <dgm:prSet presAssocID="{7D3F7E30-4EB6-41DB-AA58-08D8222355C5}" presName="tx1" presStyleLbl="revTx" presStyleIdx="2" presStyleCnt="5"/>
      <dgm:spPr/>
    </dgm:pt>
    <dgm:pt modelId="{3D0574F4-F2B8-4CDA-A024-FE2000275E10}" type="pres">
      <dgm:prSet presAssocID="{7D3F7E30-4EB6-41DB-AA58-08D8222355C5}" presName="vert1" presStyleCnt="0"/>
      <dgm:spPr/>
    </dgm:pt>
    <dgm:pt modelId="{64476BBE-47D7-413E-91C0-0DD93EAD6D59}" type="pres">
      <dgm:prSet presAssocID="{62750E18-D8C4-4E3B-AF09-3CB2BB8A8FAD}" presName="thickLine" presStyleLbl="alignNode1" presStyleIdx="3" presStyleCnt="5"/>
      <dgm:spPr/>
    </dgm:pt>
    <dgm:pt modelId="{E95DBB59-4F13-4789-B383-06EC8D5AC476}" type="pres">
      <dgm:prSet presAssocID="{62750E18-D8C4-4E3B-AF09-3CB2BB8A8FAD}" presName="horz1" presStyleCnt="0"/>
      <dgm:spPr/>
    </dgm:pt>
    <dgm:pt modelId="{487891E2-6132-46AA-919D-A088D664406A}" type="pres">
      <dgm:prSet presAssocID="{62750E18-D8C4-4E3B-AF09-3CB2BB8A8FAD}" presName="tx1" presStyleLbl="revTx" presStyleIdx="3" presStyleCnt="5"/>
      <dgm:spPr/>
    </dgm:pt>
    <dgm:pt modelId="{2BAA206D-8F23-4C24-9FCC-E1697B1DB8FB}" type="pres">
      <dgm:prSet presAssocID="{62750E18-D8C4-4E3B-AF09-3CB2BB8A8FAD}" presName="vert1" presStyleCnt="0"/>
      <dgm:spPr/>
    </dgm:pt>
    <dgm:pt modelId="{EC2A1D71-3ACA-4698-AACF-649FD77281D4}" type="pres">
      <dgm:prSet presAssocID="{4046B089-B298-400D-900D-5F1FDAAA84C8}" presName="thickLine" presStyleLbl="alignNode1" presStyleIdx="4" presStyleCnt="5"/>
      <dgm:spPr/>
    </dgm:pt>
    <dgm:pt modelId="{219CA933-6473-47BC-BF4A-6234FD8D0A02}" type="pres">
      <dgm:prSet presAssocID="{4046B089-B298-400D-900D-5F1FDAAA84C8}" presName="horz1" presStyleCnt="0"/>
      <dgm:spPr/>
    </dgm:pt>
    <dgm:pt modelId="{0249FE0F-DEFC-4A0B-9357-B57831087D0F}" type="pres">
      <dgm:prSet presAssocID="{4046B089-B298-400D-900D-5F1FDAAA84C8}" presName="tx1" presStyleLbl="revTx" presStyleIdx="4" presStyleCnt="5"/>
      <dgm:spPr/>
    </dgm:pt>
    <dgm:pt modelId="{AE618A94-E55C-47A2-BEA5-83170DC31837}" type="pres">
      <dgm:prSet presAssocID="{4046B089-B298-400D-900D-5F1FDAAA84C8}" presName="vert1" presStyleCnt="0"/>
      <dgm:spPr/>
    </dgm:pt>
  </dgm:ptLst>
  <dgm:cxnLst>
    <dgm:cxn modelId="{B2569018-9312-4D64-8C8B-313924C5E34E}" type="presOf" srcId="{31CC682E-FD7B-46A5-93F5-7520B2A61684}" destId="{CF77EEF8-3028-41EE-8A7A-A4E07B9FDDC7}" srcOrd="0" destOrd="0" presId="urn:microsoft.com/office/officeart/2008/layout/LinedList"/>
    <dgm:cxn modelId="{D017B819-97A9-4103-BBE8-9446A2403196}" type="presOf" srcId="{62750E18-D8C4-4E3B-AF09-3CB2BB8A8FAD}" destId="{487891E2-6132-46AA-919D-A088D664406A}" srcOrd="0" destOrd="0" presId="urn:microsoft.com/office/officeart/2008/layout/LinedList"/>
    <dgm:cxn modelId="{F8DF6734-185F-4D54-BABB-2EBF0F6217CE}" type="presOf" srcId="{7D3F7E30-4EB6-41DB-AA58-08D8222355C5}" destId="{A894FA5B-17B6-4F35-9E24-342810EF44C8}" srcOrd="0" destOrd="0" presId="urn:microsoft.com/office/officeart/2008/layout/LinedList"/>
    <dgm:cxn modelId="{BCC0795E-2734-43C9-B43A-BEE13FCCE9CE}" srcId="{01CB9613-E3C5-4B2D-BCCE-8E7FD066EF71}" destId="{4046B089-B298-400D-900D-5F1FDAAA84C8}" srcOrd="4" destOrd="0" parTransId="{EB7BBA09-77BC-497C-B3B1-DD905BAC4F6F}" sibTransId="{67ADE1E2-DB87-47BE-93B7-90DE800BECAF}"/>
    <dgm:cxn modelId="{A3068E63-8B40-48AB-81E0-51A17E4188CC}" type="presOf" srcId="{01CB9613-E3C5-4B2D-BCCE-8E7FD066EF71}" destId="{F386DF25-DE6B-433D-9F23-1876A5B5A763}" srcOrd="0" destOrd="0" presId="urn:microsoft.com/office/officeart/2008/layout/LinedList"/>
    <dgm:cxn modelId="{5E9F0769-D228-42F8-A730-063B911E170E}" type="presOf" srcId="{4046B089-B298-400D-900D-5F1FDAAA84C8}" destId="{0249FE0F-DEFC-4A0B-9357-B57831087D0F}" srcOrd="0" destOrd="0" presId="urn:microsoft.com/office/officeart/2008/layout/LinedList"/>
    <dgm:cxn modelId="{D96B1E7B-8297-436D-9FF3-99A24A6AF909}" srcId="{01CB9613-E3C5-4B2D-BCCE-8E7FD066EF71}" destId="{31CC682E-FD7B-46A5-93F5-7520B2A61684}" srcOrd="0" destOrd="0" parTransId="{B30CDD98-816F-4F0B-94B5-3A71C061D265}" sibTransId="{10A207CA-5E41-4A5B-B233-80E27347FB41}"/>
    <dgm:cxn modelId="{06CF2687-1EB5-4580-AE14-59028311143A}" srcId="{01CB9613-E3C5-4B2D-BCCE-8E7FD066EF71}" destId="{7D3F7E30-4EB6-41DB-AA58-08D8222355C5}" srcOrd="2" destOrd="0" parTransId="{967FC87E-AE73-4C76-AECA-7C226E6411E1}" sibTransId="{9D913C1D-15B9-4AFE-BAFA-7BD2981668B7}"/>
    <dgm:cxn modelId="{246FE0C9-04A5-4DD2-A787-0C63E96C832A}" srcId="{01CB9613-E3C5-4B2D-BCCE-8E7FD066EF71}" destId="{16292DED-5931-4342-A8FA-E3B53D12464A}" srcOrd="1" destOrd="0" parTransId="{2B861A0F-1F98-49AE-85AD-3D7D307D019F}" sibTransId="{99933FC9-CE90-4F46-AF88-8203223426D9}"/>
    <dgm:cxn modelId="{1C2AB6D4-BB9D-486C-BEE4-2A4369D9F1DB}" srcId="{01CB9613-E3C5-4B2D-BCCE-8E7FD066EF71}" destId="{62750E18-D8C4-4E3B-AF09-3CB2BB8A8FAD}" srcOrd="3" destOrd="0" parTransId="{C35BF88C-9634-46F4-969B-9931D9586814}" sibTransId="{67B4A5C6-B6EB-4D71-B10E-C5438A414A82}"/>
    <dgm:cxn modelId="{EC99B2D7-9A03-4142-9E1C-0BCB6D670DEF}" type="presOf" srcId="{16292DED-5931-4342-A8FA-E3B53D12464A}" destId="{B6C8A980-C915-4A2B-A5B9-699FE960FB58}" srcOrd="0" destOrd="0" presId="urn:microsoft.com/office/officeart/2008/layout/LinedList"/>
    <dgm:cxn modelId="{2D6C2483-6FD2-4007-86F9-6AB76BBD6A9B}" type="presParOf" srcId="{F386DF25-DE6B-433D-9F23-1876A5B5A763}" destId="{4C923154-9727-4540-AE92-51377397B737}" srcOrd="0" destOrd="0" presId="urn:microsoft.com/office/officeart/2008/layout/LinedList"/>
    <dgm:cxn modelId="{644153CD-0C8D-4917-98AC-5264F8393DFB}" type="presParOf" srcId="{F386DF25-DE6B-433D-9F23-1876A5B5A763}" destId="{5D281FAD-0B89-4EF4-B923-06EE4684AEFD}" srcOrd="1" destOrd="0" presId="urn:microsoft.com/office/officeart/2008/layout/LinedList"/>
    <dgm:cxn modelId="{1FC6F577-CD51-4BA1-8FA0-E71E06BD257C}" type="presParOf" srcId="{5D281FAD-0B89-4EF4-B923-06EE4684AEFD}" destId="{CF77EEF8-3028-41EE-8A7A-A4E07B9FDDC7}" srcOrd="0" destOrd="0" presId="urn:microsoft.com/office/officeart/2008/layout/LinedList"/>
    <dgm:cxn modelId="{04C98AFD-1510-4137-A88A-AB8274BE358D}" type="presParOf" srcId="{5D281FAD-0B89-4EF4-B923-06EE4684AEFD}" destId="{F9CCB9E3-0292-4DC0-BF15-8B28781150CE}" srcOrd="1" destOrd="0" presId="urn:microsoft.com/office/officeart/2008/layout/LinedList"/>
    <dgm:cxn modelId="{1828500C-4F25-4DB4-9BF7-F6AAFD1ABBA3}" type="presParOf" srcId="{F386DF25-DE6B-433D-9F23-1876A5B5A763}" destId="{C6510526-3D62-45D7-A088-2463680721C6}" srcOrd="2" destOrd="0" presId="urn:microsoft.com/office/officeart/2008/layout/LinedList"/>
    <dgm:cxn modelId="{173175B4-8D76-4304-B857-62BC6ED047C5}" type="presParOf" srcId="{F386DF25-DE6B-433D-9F23-1876A5B5A763}" destId="{D2A5AD83-1DEF-4C0A-B3B0-BC90033F3E2E}" srcOrd="3" destOrd="0" presId="urn:microsoft.com/office/officeart/2008/layout/LinedList"/>
    <dgm:cxn modelId="{E9477F0C-1E20-44A4-9E6F-EAB8027F88FE}" type="presParOf" srcId="{D2A5AD83-1DEF-4C0A-B3B0-BC90033F3E2E}" destId="{B6C8A980-C915-4A2B-A5B9-699FE960FB58}" srcOrd="0" destOrd="0" presId="urn:microsoft.com/office/officeart/2008/layout/LinedList"/>
    <dgm:cxn modelId="{991B0114-85AA-48A2-8922-06DF5FF790F1}" type="presParOf" srcId="{D2A5AD83-1DEF-4C0A-B3B0-BC90033F3E2E}" destId="{02ADFEB1-1B99-483B-BF61-DC3BF449FC43}" srcOrd="1" destOrd="0" presId="urn:microsoft.com/office/officeart/2008/layout/LinedList"/>
    <dgm:cxn modelId="{00FF94B1-7EF7-46B1-A1AD-61D5EDB6C6BF}" type="presParOf" srcId="{F386DF25-DE6B-433D-9F23-1876A5B5A763}" destId="{22EDADD3-9618-4D40-AF25-617670B6A2CB}" srcOrd="4" destOrd="0" presId="urn:microsoft.com/office/officeart/2008/layout/LinedList"/>
    <dgm:cxn modelId="{35D0EAD4-E6A2-4FCA-8F03-2D26F982ED23}" type="presParOf" srcId="{F386DF25-DE6B-433D-9F23-1876A5B5A763}" destId="{F638B39D-73B4-479D-BA19-67122AB57C06}" srcOrd="5" destOrd="0" presId="urn:microsoft.com/office/officeart/2008/layout/LinedList"/>
    <dgm:cxn modelId="{21F9AD41-66C1-4E64-BEA0-3D44F9AC1B4E}" type="presParOf" srcId="{F638B39D-73B4-479D-BA19-67122AB57C06}" destId="{A894FA5B-17B6-4F35-9E24-342810EF44C8}" srcOrd="0" destOrd="0" presId="urn:microsoft.com/office/officeart/2008/layout/LinedList"/>
    <dgm:cxn modelId="{569FB6B6-2B63-452E-816C-AC09E1D7F0C4}" type="presParOf" srcId="{F638B39D-73B4-479D-BA19-67122AB57C06}" destId="{3D0574F4-F2B8-4CDA-A024-FE2000275E10}" srcOrd="1" destOrd="0" presId="urn:microsoft.com/office/officeart/2008/layout/LinedList"/>
    <dgm:cxn modelId="{F51372DD-5821-4FE8-92D1-3E70751B51C3}" type="presParOf" srcId="{F386DF25-DE6B-433D-9F23-1876A5B5A763}" destId="{64476BBE-47D7-413E-91C0-0DD93EAD6D59}" srcOrd="6" destOrd="0" presId="urn:microsoft.com/office/officeart/2008/layout/LinedList"/>
    <dgm:cxn modelId="{748F168A-37FF-4829-AD99-151E69E7B558}" type="presParOf" srcId="{F386DF25-DE6B-433D-9F23-1876A5B5A763}" destId="{E95DBB59-4F13-4789-B383-06EC8D5AC476}" srcOrd="7" destOrd="0" presId="urn:microsoft.com/office/officeart/2008/layout/LinedList"/>
    <dgm:cxn modelId="{8883B0BE-1926-4E91-9594-4280BEDC30E2}" type="presParOf" srcId="{E95DBB59-4F13-4789-B383-06EC8D5AC476}" destId="{487891E2-6132-46AA-919D-A088D664406A}" srcOrd="0" destOrd="0" presId="urn:microsoft.com/office/officeart/2008/layout/LinedList"/>
    <dgm:cxn modelId="{CF2BEFCE-428A-47BD-9237-241E063AD2EB}" type="presParOf" srcId="{E95DBB59-4F13-4789-B383-06EC8D5AC476}" destId="{2BAA206D-8F23-4C24-9FCC-E1697B1DB8FB}" srcOrd="1" destOrd="0" presId="urn:microsoft.com/office/officeart/2008/layout/LinedList"/>
    <dgm:cxn modelId="{6FB54814-636F-4E3E-B845-A6D0D0598F7B}" type="presParOf" srcId="{F386DF25-DE6B-433D-9F23-1876A5B5A763}" destId="{EC2A1D71-3ACA-4698-AACF-649FD77281D4}" srcOrd="8" destOrd="0" presId="urn:microsoft.com/office/officeart/2008/layout/LinedList"/>
    <dgm:cxn modelId="{96F3517B-F09D-4F39-9A39-F55B45E08DCB}" type="presParOf" srcId="{F386DF25-DE6B-433D-9F23-1876A5B5A763}" destId="{219CA933-6473-47BC-BF4A-6234FD8D0A02}" srcOrd="9" destOrd="0" presId="urn:microsoft.com/office/officeart/2008/layout/LinedList"/>
    <dgm:cxn modelId="{973E6309-FD61-47EF-999C-4F386AD11DCE}" type="presParOf" srcId="{219CA933-6473-47BC-BF4A-6234FD8D0A02}" destId="{0249FE0F-DEFC-4A0B-9357-B57831087D0F}" srcOrd="0" destOrd="0" presId="urn:microsoft.com/office/officeart/2008/layout/LinedList"/>
    <dgm:cxn modelId="{4E4AD4EC-E158-4BFC-8493-E52609E12A6B}" type="presParOf" srcId="{219CA933-6473-47BC-BF4A-6234FD8D0A02}" destId="{AE618A94-E55C-47A2-BEA5-83170DC3183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33A6ECA-462B-4B07-8616-310936994336}" type="doc">
      <dgm:prSet loTypeId="urn:diagrams.loki3.com/BracketList" loCatId="list" qsTypeId="urn:microsoft.com/office/officeart/2005/8/quickstyle/simple1" qsCatId="simple" csTypeId="urn:microsoft.com/office/officeart/2005/8/colors/accent1_2" csCatId="accent1" phldr="1"/>
      <dgm:spPr/>
      <dgm:t>
        <a:bodyPr/>
        <a:lstStyle/>
        <a:p>
          <a:endParaRPr lang="en-ID"/>
        </a:p>
      </dgm:t>
    </dgm:pt>
    <dgm:pt modelId="{F7CCC076-0890-4847-9A67-DE847A9A2EAD}">
      <dgm:prSet/>
      <dgm:spPr/>
      <dgm:t>
        <a:bodyPr/>
        <a:lstStyle/>
        <a:p>
          <a:r>
            <a:rPr lang="en-US"/>
            <a:t>Sumber penyedia keuangan organsiasi</a:t>
          </a:r>
          <a:endParaRPr lang="en-ID"/>
        </a:p>
      </dgm:t>
    </dgm:pt>
    <dgm:pt modelId="{7E08FD21-CFEB-4697-B09E-02122565BF19}" type="parTrans" cxnId="{AD903EE9-8806-4100-98F4-462C7F952936}">
      <dgm:prSet/>
      <dgm:spPr/>
      <dgm:t>
        <a:bodyPr/>
        <a:lstStyle/>
        <a:p>
          <a:endParaRPr lang="en-ID"/>
        </a:p>
      </dgm:t>
    </dgm:pt>
    <dgm:pt modelId="{F97A39D8-0650-41F3-9F71-486800A25F66}" type="sibTrans" cxnId="{AD903EE9-8806-4100-98F4-462C7F952936}">
      <dgm:prSet/>
      <dgm:spPr/>
      <dgm:t>
        <a:bodyPr/>
        <a:lstStyle/>
        <a:p>
          <a:endParaRPr lang="en-ID"/>
        </a:p>
      </dgm:t>
    </dgm:pt>
    <dgm:pt modelId="{112ADF3B-E3CF-4943-901F-8EA0066416C6}">
      <dgm:prSet/>
      <dgm:spPr/>
      <dgm:t>
        <a:bodyPr/>
        <a:lstStyle/>
        <a:p>
          <a:r>
            <a:rPr lang="en-US"/>
            <a:t>Pembayar pajak (Taxpayers)</a:t>
          </a:r>
          <a:endParaRPr lang="en-ID"/>
        </a:p>
      </dgm:t>
    </dgm:pt>
    <dgm:pt modelId="{7A0586B3-9EDF-426E-8B2F-704B707A61B5}" type="parTrans" cxnId="{F8B54ACE-EB78-4377-A4E4-A5A9FEA23CCC}">
      <dgm:prSet/>
      <dgm:spPr/>
      <dgm:t>
        <a:bodyPr/>
        <a:lstStyle/>
        <a:p>
          <a:endParaRPr lang="en-ID"/>
        </a:p>
      </dgm:t>
    </dgm:pt>
    <dgm:pt modelId="{F341C0FA-81EE-4F22-A83B-8A954C5DB0C9}" type="sibTrans" cxnId="{F8B54ACE-EB78-4377-A4E4-A5A9FEA23CCC}">
      <dgm:prSet/>
      <dgm:spPr/>
      <dgm:t>
        <a:bodyPr/>
        <a:lstStyle/>
        <a:p>
          <a:endParaRPr lang="en-ID"/>
        </a:p>
      </dgm:t>
    </dgm:pt>
    <dgm:pt modelId="{97FAD454-BE9A-4CD4-93D3-D168009A785E}">
      <dgm:prSet/>
      <dgm:spPr/>
      <dgm:t>
        <a:bodyPr/>
        <a:lstStyle/>
        <a:p>
          <a:r>
            <a:rPr lang="en-US"/>
            <a:t>Pemberi dana bantuan (Grantors)</a:t>
          </a:r>
          <a:endParaRPr lang="en-ID"/>
        </a:p>
      </dgm:t>
    </dgm:pt>
    <dgm:pt modelId="{D00DA513-2974-4C07-803C-0C7004A84C79}" type="parTrans" cxnId="{B4172A54-CCF8-4EE8-B08D-9AC9A8544400}">
      <dgm:prSet/>
      <dgm:spPr/>
      <dgm:t>
        <a:bodyPr/>
        <a:lstStyle/>
        <a:p>
          <a:endParaRPr lang="en-ID"/>
        </a:p>
      </dgm:t>
    </dgm:pt>
    <dgm:pt modelId="{87243B9A-9BCC-45D8-A8B3-988B40DCFE85}" type="sibTrans" cxnId="{B4172A54-CCF8-4EE8-B08D-9AC9A8544400}">
      <dgm:prSet/>
      <dgm:spPr/>
      <dgm:t>
        <a:bodyPr/>
        <a:lstStyle/>
        <a:p>
          <a:endParaRPr lang="en-ID"/>
        </a:p>
      </dgm:t>
    </dgm:pt>
    <dgm:pt modelId="{12871CAD-E763-4BC4-B103-04E7F782C487}">
      <dgm:prSet/>
      <dgm:spPr/>
      <dgm:t>
        <a:bodyPr/>
        <a:lstStyle/>
        <a:p>
          <a:r>
            <a:rPr lang="en-US"/>
            <a:t>Investor</a:t>
          </a:r>
          <a:endParaRPr lang="en-ID"/>
        </a:p>
      </dgm:t>
    </dgm:pt>
    <dgm:pt modelId="{3AF8DCF4-C4AE-4787-BCF3-70AC728C401F}" type="parTrans" cxnId="{390D137A-C336-417D-A264-12262B414BA8}">
      <dgm:prSet/>
      <dgm:spPr/>
      <dgm:t>
        <a:bodyPr/>
        <a:lstStyle/>
        <a:p>
          <a:endParaRPr lang="en-ID"/>
        </a:p>
      </dgm:t>
    </dgm:pt>
    <dgm:pt modelId="{1471FE89-D298-4731-849D-06E6D6C9E157}" type="sibTrans" cxnId="{390D137A-C336-417D-A264-12262B414BA8}">
      <dgm:prSet/>
      <dgm:spPr/>
      <dgm:t>
        <a:bodyPr/>
        <a:lstStyle/>
        <a:p>
          <a:endParaRPr lang="en-ID"/>
        </a:p>
      </dgm:t>
    </dgm:pt>
    <dgm:pt modelId="{FDD188B9-691A-415B-B7BF-5E6CFB0093FC}">
      <dgm:prSet/>
      <dgm:spPr/>
      <dgm:t>
        <a:bodyPr/>
        <a:lstStyle/>
        <a:p>
          <a:r>
            <a:rPr lang="en-US"/>
            <a:t>Pengguna jasa (fee-paying service recipients)</a:t>
          </a:r>
          <a:endParaRPr lang="en-ID"/>
        </a:p>
      </dgm:t>
    </dgm:pt>
    <dgm:pt modelId="{82030F4A-D9A2-4488-B58F-9F06EC908FAE}" type="parTrans" cxnId="{D8CF4AC1-FE8B-467F-BB4B-1E70196E4FDF}">
      <dgm:prSet/>
      <dgm:spPr/>
      <dgm:t>
        <a:bodyPr/>
        <a:lstStyle/>
        <a:p>
          <a:endParaRPr lang="en-ID"/>
        </a:p>
      </dgm:t>
    </dgm:pt>
    <dgm:pt modelId="{4A258010-D301-40A4-8BC5-2FBDC5955CE3}" type="sibTrans" cxnId="{D8CF4AC1-FE8B-467F-BB4B-1E70196E4FDF}">
      <dgm:prSet/>
      <dgm:spPr/>
      <dgm:t>
        <a:bodyPr/>
        <a:lstStyle/>
        <a:p>
          <a:endParaRPr lang="en-ID"/>
        </a:p>
      </dgm:t>
    </dgm:pt>
    <dgm:pt modelId="{1BD3D3D9-B6DD-4D80-8086-FD3E962920F5}">
      <dgm:prSet/>
      <dgm:spPr/>
      <dgm:t>
        <a:bodyPr/>
        <a:lstStyle/>
        <a:p>
          <a:r>
            <a:rPr lang="en-US"/>
            <a:t>Penyedia tenaga kerja dan sumber daya material</a:t>
          </a:r>
          <a:endParaRPr lang="en-ID"/>
        </a:p>
      </dgm:t>
    </dgm:pt>
    <dgm:pt modelId="{52492BF7-FD59-4227-9216-9BCB16570EC4}" type="parTrans" cxnId="{9AA436C5-D72F-42AF-93F1-9A49E8141EC1}">
      <dgm:prSet/>
      <dgm:spPr/>
      <dgm:t>
        <a:bodyPr/>
        <a:lstStyle/>
        <a:p>
          <a:endParaRPr lang="en-ID"/>
        </a:p>
      </dgm:t>
    </dgm:pt>
    <dgm:pt modelId="{8009027C-D54C-4E0C-BFFB-A0AC918E60B9}" type="sibTrans" cxnId="{9AA436C5-D72F-42AF-93F1-9A49E8141EC1}">
      <dgm:prSet/>
      <dgm:spPr/>
      <dgm:t>
        <a:bodyPr/>
        <a:lstStyle/>
        <a:p>
          <a:endParaRPr lang="en-ID"/>
        </a:p>
      </dgm:t>
    </dgm:pt>
    <dgm:pt modelId="{8F8DD4A4-E455-464E-82B1-36F89C530105}">
      <dgm:prSet/>
      <dgm:spPr/>
      <dgm:t>
        <a:bodyPr/>
        <a:lstStyle/>
        <a:p>
          <a:r>
            <a:rPr lang="en-US"/>
            <a:t>Karyawan/pegawai</a:t>
          </a:r>
          <a:endParaRPr lang="en-ID"/>
        </a:p>
      </dgm:t>
    </dgm:pt>
    <dgm:pt modelId="{66F8B91A-1197-4D37-A699-F4B73C6FDEA7}" type="parTrans" cxnId="{53648088-4122-4006-A585-C952A052E8AB}">
      <dgm:prSet/>
      <dgm:spPr/>
      <dgm:t>
        <a:bodyPr/>
        <a:lstStyle/>
        <a:p>
          <a:endParaRPr lang="en-ID"/>
        </a:p>
      </dgm:t>
    </dgm:pt>
    <dgm:pt modelId="{057A71AE-D838-4707-BCA7-678C5A5BA767}" type="sibTrans" cxnId="{53648088-4122-4006-A585-C952A052E8AB}">
      <dgm:prSet/>
      <dgm:spPr/>
      <dgm:t>
        <a:bodyPr/>
        <a:lstStyle/>
        <a:p>
          <a:endParaRPr lang="en-ID"/>
        </a:p>
      </dgm:t>
    </dgm:pt>
    <dgm:pt modelId="{24015053-A328-4A45-95C0-BA1C1C043B1C}">
      <dgm:prSet/>
      <dgm:spPr/>
      <dgm:t>
        <a:bodyPr/>
        <a:lstStyle/>
        <a:p>
          <a:r>
            <a:rPr lang="en-US"/>
            <a:t>Pemasok (vendor)</a:t>
          </a:r>
          <a:endParaRPr lang="en-ID"/>
        </a:p>
      </dgm:t>
    </dgm:pt>
    <dgm:pt modelId="{17153442-F5C0-4E6A-A074-7B6BE85A44AA}" type="parTrans" cxnId="{17C9C95D-3DFD-4C9E-A60B-7C0CD774F710}">
      <dgm:prSet/>
      <dgm:spPr/>
      <dgm:t>
        <a:bodyPr/>
        <a:lstStyle/>
        <a:p>
          <a:endParaRPr lang="en-ID"/>
        </a:p>
      </dgm:t>
    </dgm:pt>
    <dgm:pt modelId="{6316DC28-5D2A-470B-9F94-DAFE90427319}" type="sibTrans" cxnId="{17C9C95D-3DFD-4C9E-A60B-7C0CD774F710}">
      <dgm:prSet/>
      <dgm:spPr/>
      <dgm:t>
        <a:bodyPr/>
        <a:lstStyle/>
        <a:p>
          <a:endParaRPr lang="en-ID"/>
        </a:p>
      </dgm:t>
    </dgm:pt>
    <dgm:pt modelId="{A7962408-7CAB-45EA-91CC-1138860F861A}">
      <dgm:prSet/>
      <dgm:spPr/>
      <dgm:t>
        <a:bodyPr/>
        <a:lstStyle/>
        <a:p>
          <a:r>
            <a:rPr lang="en-US" dirty="0" err="1"/>
            <a:t>Pembuat</a:t>
          </a:r>
          <a:r>
            <a:rPr lang="en-US" dirty="0"/>
            <a:t> </a:t>
          </a:r>
          <a:r>
            <a:rPr lang="en-US" dirty="0" err="1"/>
            <a:t>keputusan</a:t>
          </a:r>
          <a:r>
            <a:rPr lang="en-US" dirty="0"/>
            <a:t> </a:t>
          </a:r>
          <a:r>
            <a:rPr lang="en-US" dirty="0" err="1"/>
            <a:t>alokasi</a:t>
          </a:r>
          <a:r>
            <a:rPr lang="en-US" dirty="0"/>
            <a:t> </a:t>
          </a:r>
          <a:r>
            <a:rPr lang="en-US" dirty="0" err="1"/>
            <a:t>sumber</a:t>
          </a:r>
          <a:r>
            <a:rPr lang="en-US" dirty="0"/>
            <a:t> </a:t>
          </a:r>
          <a:r>
            <a:rPr lang="en-US" dirty="0" err="1"/>
            <a:t>daya</a:t>
          </a:r>
          <a:endParaRPr lang="en-ID" dirty="0"/>
        </a:p>
      </dgm:t>
    </dgm:pt>
    <dgm:pt modelId="{9CFB84A9-BDDC-4D86-9192-F211D22C3902}" type="parTrans" cxnId="{97F53484-4456-43E8-AEC1-02DD7C9B10F7}">
      <dgm:prSet/>
      <dgm:spPr/>
      <dgm:t>
        <a:bodyPr/>
        <a:lstStyle/>
        <a:p>
          <a:endParaRPr lang="en-ID"/>
        </a:p>
      </dgm:t>
    </dgm:pt>
    <dgm:pt modelId="{C328C029-E724-4C87-B7DD-DBC2F73F02CC}" type="sibTrans" cxnId="{97F53484-4456-43E8-AEC1-02DD7C9B10F7}">
      <dgm:prSet/>
      <dgm:spPr/>
      <dgm:t>
        <a:bodyPr/>
        <a:lstStyle/>
        <a:p>
          <a:endParaRPr lang="en-ID"/>
        </a:p>
      </dgm:t>
    </dgm:pt>
    <dgm:pt modelId="{F14DAD9F-BF11-463A-95DB-2ABEF7132CF6}">
      <dgm:prSet/>
      <dgm:spPr/>
      <dgm:t>
        <a:bodyPr/>
        <a:lstStyle/>
        <a:p>
          <a:r>
            <a:rPr lang="en-US"/>
            <a:t>Dewan Legislatif</a:t>
          </a:r>
          <a:endParaRPr lang="en-ID"/>
        </a:p>
      </dgm:t>
    </dgm:pt>
    <dgm:pt modelId="{71B1BC6F-8BBE-40CD-B845-95234C36DDF7}" type="parTrans" cxnId="{BA24E559-4DCE-48FB-8AF1-F3147406B55B}">
      <dgm:prSet/>
      <dgm:spPr/>
      <dgm:t>
        <a:bodyPr/>
        <a:lstStyle/>
        <a:p>
          <a:endParaRPr lang="en-ID"/>
        </a:p>
      </dgm:t>
    </dgm:pt>
    <dgm:pt modelId="{0EA5DCE1-CF76-407C-B3DF-2A59AC2A9574}" type="sibTrans" cxnId="{BA24E559-4DCE-48FB-8AF1-F3147406B55B}">
      <dgm:prSet/>
      <dgm:spPr/>
      <dgm:t>
        <a:bodyPr/>
        <a:lstStyle/>
        <a:p>
          <a:endParaRPr lang="en-ID"/>
        </a:p>
      </dgm:t>
    </dgm:pt>
    <dgm:pt modelId="{FDA566F3-3168-4F5D-9E6F-55E9D42B44FA}">
      <dgm:prSet/>
      <dgm:spPr/>
      <dgm:t>
        <a:bodyPr/>
        <a:lstStyle/>
        <a:p>
          <a:r>
            <a:rPr lang="en-US"/>
            <a:t>Manajemen</a:t>
          </a:r>
          <a:endParaRPr lang="en-ID"/>
        </a:p>
      </dgm:t>
    </dgm:pt>
    <dgm:pt modelId="{90F8EE08-CF8E-45AC-9F52-971B21C2EDDF}" type="parTrans" cxnId="{18A2CEAB-9B7D-4152-99E7-F310100D0E6D}">
      <dgm:prSet/>
      <dgm:spPr/>
      <dgm:t>
        <a:bodyPr/>
        <a:lstStyle/>
        <a:p>
          <a:endParaRPr lang="en-ID"/>
        </a:p>
      </dgm:t>
    </dgm:pt>
    <dgm:pt modelId="{104EE2C8-3EC9-42BA-B687-875CE1C07490}" type="sibTrans" cxnId="{18A2CEAB-9B7D-4152-99E7-F310100D0E6D}">
      <dgm:prSet/>
      <dgm:spPr/>
      <dgm:t>
        <a:bodyPr/>
        <a:lstStyle/>
        <a:p>
          <a:endParaRPr lang="en-ID"/>
        </a:p>
      </dgm:t>
    </dgm:pt>
    <dgm:pt modelId="{A6BE54CB-4B91-436D-ABA4-807AD4159A18}">
      <dgm:prSet/>
      <dgm:spPr/>
      <dgm:t>
        <a:bodyPr/>
        <a:lstStyle/>
        <a:p>
          <a:r>
            <a:rPr lang="en-US"/>
            <a:t>Mengawasi aktivias</a:t>
          </a:r>
          <a:endParaRPr lang="en-ID"/>
        </a:p>
      </dgm:t>
    </dgm:pt>
    <dgm:pt modelId="{D2B6B1B7-9C54-425B-BA03-20B1CD6685F8}" type="parTrans" cxnId="{6292BA05-0395-4FC1-8A21-9371A734FD00}">
      <dgm:prSet/>
      <dgm:spPr/>
      <dgm:t>
        <a:bodyPr/>
        <a:lstStyle/>
        <a:p>
          <a:endParaRPr lang="en-ID"/>
        </a:p>
      </dgm:t>
    </dgm:pt>
    <dgm:pt modelId="{2E114D13-C177-43ED-AFA2-F06155667BA0}" type="sibTrans" cxnId="{6292BA05-0395-4FC1-8A21-9371A734FD00}">
      <dgm:prSet/>
      <dgm:spPr/>
      <dgm:t>
        <a:bodyPr/>
        <a:lstStyle/>
        <a:p>
          <a:endParaRPr lang="en-ID"/>
        </a:p>
      </dgm:t>
    </dgm:pt>
    <dgm:pt modelId="{077AD4A5-0132-4885-AB3F-43F04CDAC0B5}">
      <dgm:prSet/>
      <dgm:spPr/>
      <dgm:t>
        <a:bodyPr/>
        <a:lstStyle/>
        <a:p>
          <a:r>
            <a:rPr lang="en-US"/>
            <a:t>Pemilih (voters)</a:t>
          </a:r>
          <a:endParaRPr lang="en-ID"/>
        </a:p>
      </dgm:t>
    </dgm:pt>
    <dgm:pt modelId="{EF5A16D8-0FEC-4F7B-807E-3EE63224E679}" type="parTrans" cxnId="{28A1B63E-364B-45E6-97D2-925759B6CE04}">
      <dgm:prSet/>
      <dgm:spPr/>
      <dgm:t>
        <a:bodyPr/>
        <a:lstStyle/>
        <a:p>
          <a:endParaRPr lang="en-ID"/>
        </a:p>
      </dgm:t>
    </dgm:pt>
    <dgm:pt modelId="{FA6FD3D3-10E7-4824-A469-E7370216358B}" type="sibTrans" cxnId="{28A1B63E-364B-45E6-97D2-925759B6CE04}">
      <dgm:prSet/>
      <dgm:spPr/>
      <dgm:t>
        <a:bodyPr/>
        <a:lstStyle/>
        <a:p>
          <a:endParaRPr lang="en-ID"/>
        </a:p>
      </dgm:t>
    </dgm:pt>
    <dgm:pt modelId="{8CADCF36-4A07-49D2-9071-33CBA9FF47B8}">
      <dgm:prSet/>
      <dgm:spPr/>
      <dgm:t>
        <a:bodyPr/>
        <a:lstStyle/>
        <a:p>
          <a:r>
            <a:rPr lang="en-US"/>
            <a:t>Badan pengawas (oversight body)</a:t>
          </a:r>
          <a:endParaRPr lang="en-ID"/>
        </a:p>
      </dgm:t>
    </dgm:pt>
    <dgm:pt modelId="{CD3CEADB-3D42-476A-907D-2D1E6CABDB53}" type="parTrans" cxnId="{13F5F5F4-C26C-4F6C-BDB8-320DC23D31E1}">
      <dgm:prSet/>
      <dgm:spPr/>
      <dgm:t>
        <a:bodyPr/>
        <a:lstStyle/>
        <a:p>
          <a:endParaRPr lang="en-ID"/>
        </a:p>
      </dgm:t>
    </dgm:pt>
    <dgm:pt modelId="{6844C13B-73B5-4173-914A-498ED9F2ACA6}" type="sibTrans" cxnId="{13F5F5F4-C26C-4F6C-BDB8-320DC23D31E1}">
      <dgm:prSet/>
      <dgm:spPr/>
      <dgm:t>
        <a:bodyPr/>
        <a:lstStyle/>
        <a:p>
          <a:endParaRPr lang="en-ID"/>
        </a:p>
      </dgm:t>
    </dgm:pt>
    <dgm:pt modelId="{8AF0D5EA-A224-4683-BA7F-3B70F3FCF2A4}" type="pres">
      <dgm:prSet presAssocID="{433A6ECA-462B-4B07-8616-310936994336}" presName="Name0" presStyleCnt="0">
        <dgm:presLayoutVars>
          <dgm:dir/>
          <dgm:animLvl val="lvl"/>
          <dgm:resizeHandles val="exact"/>
        </dgm:presLayoutVars>
      </dgm:prSet>
      <dgm:spPr/>
    </dgm:pt>
    <dgm:pt modelId="{CFD40DBF-04F8-4441-872D-D1599AA4C4A1}" type="pres">
      <dgm:prSet presAssocID="{F7CCC076-0890-4847-9A67-DE847A9A2EAD}" presName="linNode" presStyleCnt="0"/>
      <dgm:spPr/>
    </dgm:pt>
    <dgm:pt modelId="{A7FD90C8-AE8F-4F5D-9C35-2C3A81D5A0D5}" type="pres">
      <dgm:prSet presAssocID="{F7CCC076-0890-4847-9A67-DE847A9A2EAD}" presName="parTx" presStyleLbl="revTx" presStyleIdx="0" presStyleCnt="4">
        <dgm:presLayoutVars>
          <dgm:chMax val="1"/>
          <dgm:bulletEnabled val="1"/>
        </dgm:presLayoutVars>
      </dgm:prSet>
      <dgm:spPr/>
    </dgm:pt>
    <dgm:pt modelId="{15E99969-14B9-4A34-A912-6C20EF459330}" type="pres">
      <dgm:prSet presAssocID="{F7CCC076-0890-4847-9A67-DE847A9A2EAD}" presName="bracket" presStyleLbl="parChTrans1D1" presStyleIdx="0" presStyleCnt="4"/>
      <dgm:spPr/>
    </dgm:pt>
    <dgm:pt modelId="{EE21673B-C816-4A20-838C-796367E0ACC6}" type="pres">
      <dgm:prSet presAssocID="{F7CCC076-0890-4847-9A67-DE847A9A2EAD}" presName="spH" presStyleCnt="0"/>
      <dgm:spPr/>
    </dgm:pt>
    <dgm:pt modelId="{C4FA6659-E0B2-4225-9071-4F779F96D591}" type="pres">
      <dgm:prSet presAssocID="{F7CCC076-0890-4847-9A67-DE847A9A2EAD}" presName="desTx" presStyleLbl="node1" presStyleIdx="0" presStyleCnt="4">
        <dgm:presLayoutVars>
          <dgm:bulletEnabled val="1"/>
        </dgm:presLayoutVars>
      </dgm:prSet>
      <dgm:spPr/>
    </dgm:pt>
    <dgm:pt modelId="{313725C2-CF3F-4903-A7CA-F7C13553A20B}" type="pres">
      <dgm:prSet presAssocID="{F97A39D8-0650-41F3-9F71-486800A25F66}" presName="spV" presStyleCnt="0"/>
      <dgm:spPr/>
    </dgm:pt>
    <dgm:pt modelId="{A3E28084-647D-4200-BEF5-1C0E40A630DC}" type="pres">
      <dgm:prSet presAssocID="{1BD3D3D9-B6DD-4D80-8086-FD3E962920F5}" presName="linNode" presStyleCnt="0"/>
      <dgm:spPr/>
    </dgm:pt>
    <dgm:pt modelId="{AD1CDFAB-2938-463F-B0E2-98AAB10ACDCE}" type="pres">
      <dgm:prSet presAssocID="{1BD3D3D9-B6DD-4D80-8086-FD3E962920F5}" presName="parTx" presStyleLbl="revTx" presStyleIdx="1" presStyleCnt="4">
        <dgm:presLayoutVars>
          <dgm:chMax val="1"/>
          <dgm:bulletEnabled val="1"/>
        </dgm:presLayoutVars>
      </dgm:prSet>
      <dgm:spPr/>
    </dgm:pt>
    <dgm:pt modelId="{B6DC9809-A5F7-4F39-8947-53D2D598D91C}" type="pres">
      <dgm:prSet presAssocID="{1BD3D3D9-B6DD-4D80-8086-FD3E962920F5}" presName="bracket" presStyleLbl="parChTrans1D1" presStyleIdx="1" presStyleCnt="4"/>
      <dgm:spPr/>
    </dgm:pt>
    <dgm:pt modelId="{8488FD78-D879-4FBF-BB20-06E1C8111338}" type="pres">
      <dgm:prSet presAssocID="{1BD3D3D9-B6DD-4D80-8086-FD3E962920F5}" presName="spH" presStyleCnt="0"/>
      <dgm:spPr/>
    </dgm:pt>
    <dgm:pt modelId="{978B3958-B223-41BD-A96E-963EF43E87AD}" type="pres">
      <dgm:prSet presAssocID="{1BD3D3D9-B6DD-4D80-8086-FD3E962920F5}" presName="desTx" presStyleLbl="node1" presStyleIdx="1" presStyleCnt="4">
        <dgm:presLayoutVars>
          <dgm:bulletEnabled val="1"/>
        </dgm:presLayoutVars>
      </dgm:prSet>
      <dgm:spPr/>
    </dgm:pt>
    <dgm:pt modelId="{3F3E7737-BB54-43BB-944E-53DA7E1D6F1C}" type="pres">
      <dgm:prSet presAssocID="{8009027C-D54C-4E0C-BFFB-A0AC918E60B9}" presName="spV" presStyleCnt="0"/>
      <dgm:spPr/>
    </dgm:pt>
    <dgm:pt modelId="{FA4E8163-75A6-4F8D-B2B2-37429FDE0DA0}" type="pres">
      <dgm:prSet presAssocID="{A7962408-7CAB-45EA-91CC-1138860F861A}" presName="linNode" presStyleCnt="0"/>
      <dgm:spPr/>
    </dgm:pt>
    <dgm:pt modelId="{46F0F79E-8845-4EF2-85B8-040EA7EC3688}" type="pres">
      <dgm:prSet presAssocID="{A7962408-7CAB-45EA-91CC-1138860F861A}" presName="parTx" presStyleLbl="revTx" presStyleIdx="2" presStyleCnt="4">
        <dgm:presLayoutVars>
          <dgm:chMax val="1"/>
          <dgm:bulletEnabled val="1"/>
        </dgm:presLayoutVars>
      </dgm:prSet>
      <dgm:spPr/>
    </dgm:pt>
    <dgm:pt modelId="{8BB54631-36DA-4ABD-9D1C-CE679EAD36FB}" type="pres">
      <dgm:prSet presAssocID="{A7962408-7CAB-45EA-91CC-1138860F861A}" presName="bracket" presStyleLbl="parChTrans1D1" presStyleIdx="2" presStyleCnt="4"/>
      <dgm:spPr/>
    </dgm:pt>
    <dgm:pt modelId="{700F8DC9-F5F7-436E-B74E-650D7027E90B}" type="pres">
      <dgm:prSet presAssocID="{A7962408-7CAB-45EA-91CC-1138860F861A}" presName="spH" presStyleCnt="0"/>
      <dgm:spPr/>
    </dgm:pt>
    <dgm:pt modelId="{FDE3CA9E-8537-4C90-8E14-19121AA51669}" type="pres">
      <dgm:prSet presAssocID="{A7962408-7CAB-45EA-91CC-1138860F861A}" presName="desTx" presStyleLbl="node1" presStyleIdx="2" presStyleCnt="4">
        <dgm:presLayoutVars>
          <dgm:bulletEnabled val="1"/>
        </dgm:presLayoutVars>
      </dgm:prSet>
      <dgm:spPr/>
    </dgm:pt>
    <dgm:pt modelId="{791C02F8-D851-4EDC-9D5C-EC3B229CEDE8}" type="pres">
      <dgm:prSet presAssocID="{C328C029-E724-4C87-B7DD-DBC2F73F02CC}" presName="spV" presStyleCnt="0"/>
      <dgm:spPr/>
    </dgm:pt>
    <dgm:pt modelId="{8C0FC0A5-4B56-4CFF-86C2-F6CC5E6CD1E8}" type="pres">
      <dgm:prSet presAssocID="{A6BE54CB-4B91-436D-ABA4-807AD4159A18}" presName="linNode" presStyleCnt="0"/>
      <dgm:spPr/>
    </dgm:pt>
    <dgm:pt modelId="{EF1117B4-921D-4418-ADF7-13471AD00B20}" type="pres">
      <dgm:prSet presAssocID="{A6BE54CB-4B91-436D-ABA4-807AD4159A18}" presName="parTx" presStyleLbl="revTx" presStyleIdx="3" presStyleCnt="4">
        <dgm:presLayoutVars>
          <dgm:chMax val="1"/>
          <dgm:bulletEnabled val="1"/>
        </dgm:presLayoutVars>
      </dgm:prSet>
      <dgm:spPr/>
    </dgm:pt>
    <dgm:pt modelId="{FBCA2B4E-FF83-4CE8-BC6E-8B393D2BD594}" type="pres">
      <dgm:prSet presAssocID="{A6BE54CB-4B91-436D-ABA4-807AD4159A18}" presName="bracket" presStyleLbl="parChTrans1D1" presStyleIdx="3" presStyleCnt="4"/>
      <dgm:spPr/>
    </dgm:pt>
    <dgm:pt modelId="{4CAF2EC7-6090-4109-A006-D4A05F035C5D}" type="pres">
      <dgm:prSet presAssocID="{A6BE54CB-4B91-436D-ABA4-807AD4159A18}" presName="spH" presStyleCnt="0"/>
      <dgm:spPr/>
    </dgm:pt>
    <dgm:pt modelId="{5229D731-07D6-47A9-A6BD-07AD0C1957E3}" type="pres">
      <dgm:prSet presAssocID="{A6BE54CB-4B91-436D-ABA4-807AD4159A18}" presName="desTx" presStyleLbl="node1" presStyleIdx="3" presStyleCnt="4">
        <dgm:presLayoutVars>
          <dgm:bulletEnabled val="1"/>
        </dgm:presLayoutVars>
      </dgm:prSet>
      <dgm:spPr/>
    </dgm:pt>
  </dgm:ptLst>
  <dgm:cxnLst>
    <dgm:cxn modelId="{6292BA05-0395-4FC1-8A21-9371A734FD00}" srcId="{433A6ECA-462B-4B07-8616-310936994336}" destId="{A6BE54CB-4B91-436D-ABA4-807AD4159A18}" srcOrd="3" destOrd="0" parTransId="{D2B6B1B7-9C54-425B-BA03-20B1CD6685F8}" sibTransId="{2E114D13-C177-43ED-AFA2-F06155667BA0}"/>
    <dgm:cxn modelId="{E7650008-E048-4279-A7DE-50933916810A}" type="presOf" srcId="{1BD3D3D9-B6DD-4D80-8086-FD3E962920F5}" destId="{AD1CDFAB-2938-463F-B0E2-98AAB10ACDCE}" srcOrd="0" destOrd="0" presId="urn:diagrams.loki3.com/BracketList"/>
    <dgm:cxn modelId="{92018408-FFEE-472E-85B0-98CEFBB25E04}" type="presOf" srcId="{A6BE54CB-4B91-436D-ABA4-807AD4159A18}" destId="{EF1117B4-921D-4418-ADF7-13471AD00B20}" srcOrd="0" destOrd="0" presId="urn:diagrams.loki3.com/BracketList"/>
    <dgm:cxn modelId="{6FDBEC18-D5FB-464E-AF7A-BC3445EE9FF7}" type="presOf" srcId="{FDD188B9-691A-415B-B7BF-5E6CFB0093FC}" destId="{C4FA6659-E0B2-4225-9071-4F779F96D591}" srcOrd="0" destOrd="3" presId="urn:diagrams.loki3.com/BracketList"/>
    <dgm:cxn modelId="{CB83A91C-5105-4E0C-A0AA-7BB3F8E7EA10}" type="presOf" srcId="{FDA566F3-3168-4F5D-9E6F-55E9D42B44FA}" destId="{FDE3CA9E-8537-4C90-8E14-19121AA51669}" srcOrd="0" destOrd="1" presId="urn:diagrams.loki3.com/BracketList"/>
    <dgm:cxn modelId="{FAB80D1F-0840-4064-9D9D-97445ECF4E17}" type="presOf" srcId="{077AD4A5-0132-4885-AB3F-43F04CDAC0B5}" destId="{5229D731-07D6-47A9-A6BD-07AD0C1957E3}" srcOrd="0" destOrd="0" presId="urn:diagrams.loki3.com/BracketList"/>
    <dgm:cxn modelId="{9724A42C-A9D9-453B-A521-6D5541C5F098}" type="presOf" srcId="{24015053-A328-4A45-95C0-BA1C1C043B1C}" destId="{978B3958-B223-41BD-A96E-963EF43E87AD}" srcOrd="0" destOrd="1" presId="urn:diagrams.loki3.com/BracketList"/>
    <dgm:cxn modelId="{400D603C-9602-4E47-B5A6-7F4B7184AAB1}" type="presOf" srcId="{97FAD454-BE9A-4CD4-93D3-D168009A785E}" destId="{C4FA6659-E0B2-4225-9071-4F779F96D591}" srcOrd="0" destOrd="1" presId="urn:diagrams.loki3.com/BracketList"/>
    <dgm:cxn modelId="{28A1B63E-364B-45E6-97D2-925759B6CE04}" srcId="{A6BE54CB-4B91-436D-ABA4-807AD4159A18}" destId="{077AD4A5-0132-4885-AB3F-43F04CDAC0B5}" srcOrd="0" destOrd="0" parTransId="{EF5A16D8-0FEC-4F7B-807E-3EE63224E679}" sibTransId="{FA6FD3D3-10E7-4824-A469-E7370216358B}"/>
    <dgm:cxn modelId="{17C9C95D-3DFD-4C9E-A60B-7C0CD774F710}" srcId="{1BD3D3D9-B6DD-4D80-8086-FD3E962920F5}" destId="{24015053-A328-4A45-95C0-BA1C1C043B1C}" srcOrd="1" destOrd="0" parTransId="{17153442-F5C0-4E6A-A074-7B6BE85A44AA}" sibTransId="{6316DC28-5D2A-470B-9F94-DAFE90427319}"/>
    <dgm:cxn modelId="{C8382B4B-7252-4B7B-B526-3CFE0B3F0552}" type="presOf" srcId="{8CADCF36-4A07-49D2-9071-33CBA9FF47B8}" destId="{5229D731-07D6-47A9-A6BD-07AD0C1957E3}" srcOrd="0" destOrd="1" presId="urn:diagrams.loki3.com/BracketList"/>
    <dgm:cxn modelId="{B4172A54-CCF8-4EE8-B08D-9AC9A8544400}" srcId="{F7CCC076-0890-4847-9A67-DE847A9A2EAD}" destId="{97FAD454-BE9A-4CD4-93D3-D168009A785E}" srcOrd="1" destOrd="0" parTransId="{D00DA513-2974-4C07-803C-0C7004A84C79}" sibTransId="{87243B9A-9BCC-45D8-A8B3-988B40DCFE85}"/>
    <dgm:cxn modelId="{BA24E559-4DCE-48FB-8AF1-F3147406B55B}" srcId="{A7962408-7CAB-45EA-91CC-1138860F861A}" destId="{F14DAD9F-BF11-463A-95DB-2ABEF7132CF6}" srcOrd="0" destOrd="0" parTransId="{71B1BC6F-8BBE-40CD-B845-95234C36DDF7}" sibTransId="{0EA5DCE1-CF76-407C-B3DF-2A59AC2A9574}"/>
    <dgm:cxn modelId="{390D137A-C336-417D-A264-12262B414BA8}" srcId="{F7CCC076-0890-4847-9A67-DE847A9A2EAD}" destId="{12871CAD-E763-4BC4-B103-04E7F782C487}" srcOrd="2" destOrd="0" parTransId="{3AF8DCF4-C4AE-4787-BCF3-70AC728C401F}" sibTransId="{1471FE89-D298-4731-849D-06E6D6C9E157}"/>
    <dgm:cxn modelId="{97F53484-4456-43E8-AEC1-02DD7C9B10F7}" srcId="{433A6ECA-462B-4B07-8616-310936994336}" destId="{A7962408-7CAB-45EA-91CC-1138860F861A}" srcOrd="2" destOrd="0" parTransId="{9CFB84A9-BDDC-4D86-9192-F211D22C3902}" sibTransId="{C328C029-E724-4C87-B7DD-DBC2F73F02CC}"/>
    <dgm:cxn modelId="{53648088-4122-4006-A585-C952A052E8AB}" srcId="{1BD3D3D9-B6DD-4D80-8086-FD3E962920F5}" destId="{8F8DD4A4-E455-464E-82B1-36F89C530105}" srcOrd="0" destOrd="0" parTransId="{66F8B91A-1197-4D37-A699-F4B73C6FDEA7}" sibTransId="{057A71AE-D838-4707-BCA7-678C5A5BA767}"/>
    <dgm:cxn modelId="{3C000F8E-243B-4B62-9A66-A2B5CA9876D3}" type="presOf" srcId="{433A6ECA-462B-4B07-8616-310936994336}" destId="{8AF0D5EA-A224-4683-BA7F-3B70F3FCF2A4}" srcOrd="0" destOrd="0" presId="urn:diagrams.loki3.com/BracketList"/>
    <dgm:cxn modelId="{44D61E9B-0BB4-4DD5-8672-8030952990C0}" type="presOf" srcId="{A7962408-7CAB-45EA-91CC-1138860F861A}" destId="{46F0F79E-8845-4EF2-85B8-040EA7EC3688}" srcOrd="0" destOrd="0" presId="urn:diagrams.loki3.com/BracketList"/>
    <dgm:cxn modelId="{18A2CEAB-9B7D-4152-99E7-F310100D0E6D}" srcId="{A7962408-7CAB-45EA-91CC-1138860F861A}" destId="{FDA566F3-3168-4F5D-9E6F-55E9D42B44FA}" srcOrd="1" destOrd="0" parTransId="{90F8EE08-CF8E-45AC-9F52-971B21C2EDDF}" sibTransId="{104EE2C8-3EC9-42BA-B687-875CE1C07490}"/>
    <dgm:cxn modelId="{0B023AAD-3638-41F6-B3D2-F53929DEB310}" type="presOf" srcId="{12871CAD-E763-4BC4-B103-04E7F782C487}" destId="{C4FA6659-E0B2-4225-9071-4F779F96D591}" srcOrd="0" destOrd="2" presId="urn:diagrams.loki3.com/BracketList"/>
    <dgm:cxn modelId="{C5F15BC1-72C8-4725-971B-A70FAB306D7E}" type="presOf" srcId="{112ADF3B-E3CF-4943-901F-8EA0066416C6}" destId="{C4FA6659-E0B2-4225-9071-4F779F96D591}" srcOrd="0" destOrd="0" presId="urn:diagrams.loki3.com/BracketList"/>
    <dgm:cxn modelId="{D8CF4AC1-FE8B-467F-BB4B-1E70196E4FDF}" srcId="{F7CCC076-0890-4847-9A67-DE847A9A2EAD}" destId="{FDD188B9-691A-415B-B7BF-5E6CFB0093FC}" srcOrd="3" destOrd="0" parTransId="{82030F4A-D9A2-4488-B58F-9F06EC908FAE}" sibTransId="{4A258010-D301-40A4-8BC5-2FBDC5955CE3}"/>
    <dgm:cxn modelId="{2381F7C2-C627-499D-9617-3AC418CC6192}" type="presOf" srcId="{F7CCC076-0890-4847-9A67-DE847A9A2EAD}" destId="{A7FD90C8-AE8F-4F5D-9C35-2C3A81D5A0D5}" srcOrd="0" destOrd="0" presId="urn:diagrams.loki3.com/BracketList"/>
    <dgm:cxn modelId="{9AA436C5-D72F-42AF-93F1-9A49E8141EC1}" srcId="{433A6ECA-462B-4B07-8616-310936994336}" destId="{1BD3D3D9-B6DD-4D80-8086-FD3E962920F5}" srcOrd="1" destOrd="0" parTransId="{52492BF7-FD59-4227-9216-9BCB16570EC4}" sibTransId="{8009027C-D54C-4E0C-BFFB-A0AC918E60B9}"/>
    <dgm:cxn modelId="{F8B54ACE-EB78-4377-A4E4-A5A9FEA23CCC}" srcId="{F7CCC076-0890-4847-9A67-DE847A9A2EAD}" destId="{112ADF3B-E3CF-4943-901F-8EA0066416C6}" srcOrd="0" destOrd="0" parTransId="{7A0586B3-9EDF-426E-8B2F-704B707A61B5}" sibTransId="{F341C0FA-81EE-4F22-A83B-8A954C5DB0C9}"/>
    <dgm:cxn modelId="{DB4F47E0-364A-437F-914A-94BD990ECBB4}" type="presOf" srcId="{8F8DD4A4-E455-464E-82B1-36F89C530105}" destId="{978B3958-B223-41BD-A96E-963EF43E87AD}" srcOrd="0" destOrd="0" presId="urn:diagrams.loki3.com/BracketList"/>
    <dgm:cxn modelId="{40C1EEE7-3E4E-43EC-B4D1-610D261DDBD3}" type="presOf" srcId="{F14DAD9F-BF11-463A-95DB-2ABEF7132CF6}" destId="{FDE3CA9E-8537-4C90-8E14-19121AA51669}" srcOrd="0" destOrd="0" presId="urn:diagrams.loki3.com/BracketList"/>
    <dgm:cxn modelId="{AD903EE9-8806-4100-98F4-462C7F952936}" srcId="{433A6ECA-462B-4B07-8616-310936994336}" destId="{F7CCC076-0890-4847-9A67-DE847A9A2EAD}" srcOrd="0" destOrd="0" parTransId="{7E08FD21-CFEB-4697-B09E-02122565BF19}" sibTransId="{F97A39D8-0650-41F3-9F71-486800A25F66}"/>
    <dgm:cxn modelId="{13F5F5F4-C26C-4F6C-BDB8-320DC23D31E1}" srcId="{A6BE54CB-4B91-436D-ABA4-807AD4159A18}" destId="{8CADCF36-4A07-49D2-9071-33CBA9FF47B8}" srcOrd="1" destOrd="0" parTransId="{CD3CEADB-3D42-476A-907D-2D1E6CABDB53}" sibTransId="{6844C13B-73B5-4173-914A-498ED9F2ACA6}"/>
    <dgm:cxn modelId="{332271D5-18C9-49C1-B1C4-0CB75F2A6B03}" type="presParOf" srcId="{8AF0D5EA-A224-4683-BA7F-3B70F3FCF2A4}" destId="{CFD40DBF-04F8-4441-872D-D1599AA4C4A1}" srcOrd="0" destOrd="0" presId="urn:diagrams.loki3.com/BracketList"/>
    <dgm:cxn modelId="{A146095A-031F-4C17-894A-8CE68A94C681}" type="presParOf" srcId="{CFD40DBF-04F8-4441-872D-D1599AA4C4A1}" destId="{A7FD90C8-AE8F-4F5D-9C35-2C3A81D5A0D5}" srcOrd="0" destOrd="0" presId="urn:diagrams.loki3.com/BracketList"/>
    <dgm:cxn modelId="{D5D4ECD8-00B3-4795-B673-70F733489BC1}" type="presParOf" srcId="{CFD40DBF-04F8-4441-872D-D1599AA4C4A1}" destId="{15E99969-14B9-4A34-A912-6C20EF459330}" srcOrd="1" destOrd="0" presId="urn:diagrams.loki3.com/BracketList"/>
    <dgm:cxn modelId="{3A2592E7-0A8E-45A8-BC6D-5E9B7A29ECAB}" type="presParOf" srcId="{CFD40DBF-04F8-4441-872D-D1599AA4C4A1}" destId="{EE21673B-C816-4A20-838C-796367E0ACC6}" srcOrd="2" destOrd="0" presId="urn:diagrams.loki3.com/BracketList"/>
    <dgm:cxn modelId="{779F9D91-1AB5-4966-BB42-2F425FDE663D}" type="presParOf" srcId="{CFD40DBF-04F8-4441-872D-D1599AA4C4A1}" destId="{C4FA6659-E0B2-4225-9071-4F779F96D591}" srcOrd="3" destOrd="0" presId="urn:diagrams.loki3.com/BracketList"/>
    <dgm:cxn modelId="{A86F4D7E-5753-4640-8405-1BF8DFF0729B}" type="presParOf" srcId="{8AF0D5EA-A224-4683-BA7F-3B70F3FCF2A4}" destId="{313725C2-CF3F-4903-A7CA-F7C13553A20B}" srcOrd="1" destOrd="0" presId="urn:diagrams.loki3.com/BracketList"/>
    <dgm:cxn modelId="{20E15A91-AC98-416E-A138-0EF39A8FAD5E}" type="presParOf" srcId="{8AF0D5EA-A224-4683-BA7F-3B70F3FCF2A4}" destId="{A3E28084-647D-4200-BEF5-1C0E40A630DC}" srcOrd="2" destOrd="0" presId="urn:diagrams.loki3.com/BracketList"/>
    <dgm:cxn modelId="{EC8DD7E1-FFDE-49BA-84F9-57D954B1136F}" type="presParOf" srcId="{A3E28084-647D-4200-BEF5-1C0E40A630DC}" destId="{AD1CDFAB-2938-463F-B0E2-98AAB10ACDCE}" srcOrd="0" destOrd="0" presId="urn:diagrams.loki3.com/BracketList"/>
    <dgm:cxn modelId="{ED17B6A8-62E8-4E75-9BD6-D813CDA10D1E}" type="presParOf" srcId="{A3E28084-647D-4200-BEF5-1C0E40A630DC}" destId="{B6DC9809-A5F7-4F39-8947-53D2D598D91C}" srcOrd="1" destOrd="0" presId="urn:diagrams.loki3.com/BracketList"/>
    <dgm:cxn modelId="{69613C48-1966-450B-8DEF-B783604C3C0D}" type="presParOf" srcId="{A3E28084-647D-4200-BEF5-1C0E40A630DC}" destId="{8488FD78-D879-4FBF-BB20-06E1C8111338}" srcOrd="2" destOrd="0" presId="urn:diagrams.loki3.com/BracketList"/>
    <dgm:cxn modelId="{EACAD02C-1A97-4AFA-BF89-2194E182D6DB}" type="presParOf" srcId="{A3E28084-647D-4200-BEF5-1C0E40A630DC}" destId="{978B3958-B223-41BD-A96E-963EF43E87AD}" srcOrd="3" destOrd="0" presId="urn:diagrams.loki3.com/BracketList"/>
    <dgm:cxn modelId="{F1AF3AB7-785E-49A0-86BE-A9F4A1AF517F}" type="presParOf" srcId="{8AF0D5EA-A224-4683-BA7F-3B70F3FCF2A4}" destId="{3F3E7737-BB54-43BB-944E-53DA7E1D6F1C}" srcOrd="3" destOrd="0" presId="urn:diagrams.loki3.com/BracketList"/>
    <dgm:cxn modelId="{91B79EE7-DCEB-4125-AFBD-9E63F847F8CE}" type="presParOf" srcId="{8AF0D5EA-A224-4683-BA7F-3B70F3FCF2A4}" destId="{FA4E8163-75A6-4F8D-B2B2-37429FDE0DA0}" srcOrd="4" destOrd="0" presId="urn:diagrams.loki3.com/BracketList"/>
    <dgm:cxn modelId="{30EEA076-4B1C-45E7-8871-0D3C2AD5857D}" type="presParOf" srcId="{FA4E8163-75A6-4F8D-B2B2-37429FDE0DA0}" destId="{46F0F79E-8845-4EF2-85B8-040EA7EC3688}" srcOrd="0" destOrd="0" presId="urn:diagrams.loki3.com/BracketList"/>
    <dgm:cxn modelId="{5C8755DA-946D-4246-ADAC-6C3F8280D10A}" type="presParOf" srcId="{FA4E8163-75A6-4F8D-B2B2-37429FDE0DA0}" destId="{8BB54631-36DA-4ABD-9D1C-CE679EAD36FB}" srcOrd="1" destOrd="0" presId="urn:diagrams.loki3.com/BracketList"/>
    <dgm:cxn modelId="{7C55F638-0612-4FF4-8F79-E85652A7B06E}" type="presParOf" srcId="{FA4E8163-75A6-4F8D-B2B2-37429FDE0DA0}" destId="{700F8DC9-F5F7-436E-B74E-650D7027E90B}" srcOrd="2" destOrd="0" presId="urn:diagrams.loki3.com/BracketList"/>
    <dgm:cxn modelId="{8BFA7D7E-7A9C-4EA7-8B64-D77720CD5E26}" type="presParOf" srcId="{FA4E8163-75A6-4F8D-B2B2-37429FDE0DA0}" destId="{FDE3CA9E-8537-4C90-8E14-19121AA51669}" srcOrd="3" destOrd="0" presId="urn:diagrams.loki3.com/BracketList"/>
    <dgm:cxn modelId="{CC42BC3D-98B8-4955-8B30-1C0388502BA0}" type="presParOf" srcId="{8AF0D5EA-A224-4683-BA7F-3B70F3FCF2A4}" destId="{791C02F8-D851-4EDC-9D5C-EC3B229CEDE8}" srcOrd="5" destOrd="0" presId="urn:diagrams.loki3.com/BracketList"/>
    <dgm:cxn modelId="{B3C68D75-67BA-42B0-A828-F6785AFC70E2}" type="presParOf" srcId="{8AF0D5EA-A224-4683-BA7F-3B70F3FCF2A4}" destId="{8C0FC0A5-4B56-4CFF-86C2-F6CC5E6CD1E8}" srcOrd="6" destOrd="0" presId="urn:diagrams.loki3.com/BracketList"/>
    <dgm:cxn modelId="{EE93A05B-7863-4567-8947-D9803FFC0220}" type="presParOf" srcId="{8C0FC0A5-4B56-4CFF-86C2-F6CC5E6CD1E8}" destId="{EF1117B4-921D-4418-ADF7-13471AD00B20}" srcOrd="0" destOrd="0" presId="urn:diagrams.loki3.com/BracketList"/>
    <dgm:cxn modelId="{4BD27B7D-6F81-4E1C-9DDF-DEC77E117DFD}" type="presParOf" srcId="{8C0FC0A5-4B56-4CFF-86C2-F6CC5E6CD1E8}" destId="{FBCA2B4E-FF83-4CE8-BC6E-8B393D2BD594}" srcOrd="1" destOrd="0" presId="urn:diagrams.loki3.com/BracketList"/>
    <dgm:cxn modelId="{C4987DDE-63B4-4DE2-BEE8-96D3459BA947}" type="presParOf" srcId="{8C0FC0A5-4B56-4CFF-86C2-F6CC5E6CD1E8}" destId="{4CAF2EC7-6090-4109-A006-D4A05F035C5D}" srcOrd="2" destOrd="0" presId="urn:diagrams.loki3.com/BracketList"/>
    <dgm:cxn modelId="{F1F382F0-EB68-4786-B0BB-E7E2A6EEFCAA}" type="presParOf" srcId="{8C0FC0A5-4B56-4CFF-86C2-F6CC5E6CD1E8}" destId="{5229D731-07D6-47A9-A6BD-07AD0C1957E3}"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599C7705-5523-4F52-833D-E4EBB655ADBC}" type="doc">
      <dgm:prSet loTypeId="urn:microsoft.com/office/officeart/2005/8/layout/vList2" loCatId="list" qsTypeId="urn:microsoft.com/office/officeart/2005/8/quickstyle/simple3" qsCatId="simple" csTypeId="urn:microsoft.com/office/officeart/2005/8/colors/accent3_5" csCatId="accent3" phldr="1"/>
      <dgm:spPr/>
      <dgm:t>
        <a:bodyPr/>
        <a:lstStyle/>
        <a:p>
          <a:endParaRPr lang="en-ID"/>
        </a:p>
      </dgm:t>
    </dgm:pt>
    <dgm:pt modelId="{CCA63775-9FD3-4EEB-9922-CA744E5D9CDE}">
      <dgm:prSet/>
      <dgm:spPr/>
      <dgm:t>
        <a:bodyPr/>
        <a:lstStyle/>
        <a:p>
          <a:r>
            <a:rPr lang="en-US"/>
            <a:t>Hak untuk mengetahui (right to know)</a:t>
          </a:r>
          <a:endParaRPr lang="en-ID"/>
        </a:p>
      </dgm:t>
    </dgm:pt>
    <dgm:pt modelId="{28DE3534-5931-4B76-8231-C54E8807D971}" type="parTrans" cxnId="{DA2251D3-964B-471E-8606-20E8D67DDD92}">
      <dgm:prSet/>
      <dgm:spPr/>
      <dgm:t>
        <a:bodyPr/>
        <a:lstStyle/>
        <a:p>
          <a:endParaRPr lang="en-ID"/>
        </a:p>
      </dgm:t>
    </dgm:pt>
    <dgm:pt modelId="{C435FA9F-316A-4857-B007-E18DC00CB165}" type="sibTrans" cxnId="{DA2251D3-964B-471E-8606-20E8D67DDD92}">
      <dgm:prSet/>
      <dgm:spPr/>
      <dgm:t>
        <a:bodyPr/>
        <a:lstStyle/>
        <a:p>
          <a:endParaRPr lang="en-ID"/>
        </a:p>
      </dgm:t>
    </dgm:pt>
    <dgm:pt modelId="{06F5C639-190E-48D4-B9B7-356FC3D02A3C}">
      <dgm:prSet/>
      <dgm:spPr/>
      <dgm:t>
        <a:bodyPr/>
        <a:lstStyle/>
        <a:p>
          <a:r>
            <a:rPr lang="en-ID"/>
            <a:t>Mengetahui kebijakan pemerintah </a:t>
          </a:r>
        </a:p>
      </dgm:t>
    </dgm:pt>
    <dgm:pt modelId="{B1324951-C028-4E74-AFE1-4B2F1C919C34}" type="parTrans" cxnId="{0396C447-5C4F-493F-8DA7-F4DA3759FD56}">
      <dgm:prSet/>
      <dgm:spPr/>
      <dgm:t>
        <a:bodyPr/>
        <a:lstStyle/>
        <a:p>
          <a:endParaRPr lang="en-ID"/>
        </a:p>
      </dgm:t>
    </dgm:pt>
    <dgm:pt modelId="{EAF53FBA-8431-4AD7-B107-D3AE4B648E17}" type="sibTrans" cxnId="{0396C447-5C4F-493F-8DA7-F4DA3759FD56}">
      <dgm:prSet/>
      <dgm:spPr/>
      <dgm:t>
        <a:bodyPr/>
        <a:lstStyle/>
        <a:p>
          <a:endParaRPr lang="en-ID"/>
        </a:p>
      </dgm:t>
    </dgm:pt>
    <dgm:pt modelId="{DC1CFEFC-E3A8-4AE4-8686-1C580C63082D}">
      <dgm:prSet/>
      <dgm:spPr/>
      <dgm:t>
        <a:bodyPr/>
        <a:lstStyle/>
        <a:p>
          <a:r>
            <a:rPr lang="en-ID"/>
            <a:t>Mengetahui keputusan yang diambil pemerintah </a:t>
          </a:r>
        </a:p>
      </dgm:t>
    </dgm:pt>
    <dgm:pt modelId="{D7FBFCD1-25B2-4852-94B5-034E08B9855B}" type="parTrans" cxnId="{15FDC577-63B0-4B91-84E7-DDFBDCFE086E}">
      <dgm:prSet/>
      <dgm:spPr/>
      <dgm:t>
        <a:bodyPr/>
        <a:lstStyle/>
        <a:p>
          <a:endParaRPr lang="en-ID"/>
        </a:p>
      </dgm:t>
    </dgm:pt>
    <dgm:pt modelId="{877A0F1E-0DCF-41A9-893F-96FD61494A68}" type="sibTrans" cxnId="{15FDC577-63B0-4B91-84E7-DDFBDCFE086E}">
      <dgm:prSet/>
      <dgm:spPr/>
      <dgm:t>
        <a:bodyPr/>
        <a:lstStyle/>
        <a:p>
          <a:endParaRPr lang="en-ID"/>
        </a:p>
      </dgm:t>
    </dgm:pt>
    <dgm:pt modelId="{E63BCEED-3772-4E19-B52C-3D4CFF074229}">
      <dgm:prSet/>
      <dgm:spPr/>
      <dgm:t>
        <a:bodyPr/>
        <a:lstStyle/>
        <a:p>
          <a:r>
            <a:rPr lang="en-ID" dirty="0" err="1"/>
            <a:t>Mengetahui</a:t>
          </a:r>
          <a:r>
            <a:rPr lang="en-ID" dirty="0"/>
            <a:t> </a:t>
          </a:r>
          <a:r>
            <a:rPr lang="en-ID" dirty="0" err="1"/>
            <a:t>alasan</a:t>
          </a:r>
          <a:r>
            <a:rPr lang="en-ID" dirty="0"/>
            <a:t> </a:t>
          </a:r>
          <a:r>
            <a:rPr lang="en-ID" dirty="0" err="1"/>
            <a:t>dilakukannya</a:t>
          </a:r>
          <a:r>
            <a:rPr lang="en-ID" dirty="0"/>
            <a:t> </a:t>
          </a:r>
          <a:r>
            <a:rPr lang="en-ID" dirty="0" err="1"/>
            <a:t>suatu</a:t>
          </a:r>
          <a:r>
            <a:rPr lang="en-ID" dirty="0"/>
            <a:t> </a:t>
          </a:r>
          <a:r>
            <a:rPr lang="en-ID" dirty="0" err="1"/>
            <a:t>kebijakan</a:t>
          </a:r>
          <a:r>
            <a:rPr lang="en-ID" dirty="0"/>
            <a:t> dan </a:t>
          </a:r>
          <a:r>
            <a:rPr lang="en-ID" dirty="0" err="1"/>
            <a:t>keputusan</a:t>
          </a:r>
          <a:r>
            <a:rPr lang="en-ID" dirty="0"/>
            <a:t> </a:t>
          </a:r>
          <a:r>
            <a:rPr lang="en-ID" dirty="0" err="1"/>
            <a:t>tertentu</a:t>
          </a:r>
          <a:r>
            <a:rPr lang="en-ID" dirty="0"/>
            <a:t> </a:t>
          </a:r>
        </a:p>
      </dgm:t>
    </dgm:pt>
    <dgm:pt modelId="{79EE4EA9-BD45-494E-BAA2-EE8691B8F8FF}" type="parTrans" cxnId="{9AA91426-FAB2-4B71-B482-5E520925AF3C}">
      <dgm:prSet/>
      <dgm:spPr/>
      <dgm:t>
        <a:bodyPr/>
        <a:lstStyle/>
        <a:p>
          <a:endParaRPr lang="en-ID"/>
        </a:p>
      </dgm:t>
    </dgm:pt>
    <dgm:pt modelId="{7EEE3FB0-5E34-4181-801B-AED3FCF4BE2A}" type="sibTrans" cxnId="{9AA91426-FAB2-4B71-B482-5E520925AF3C}">
      <dgm:prSet/>
      <dgm:spPr/>
      <dgm:t>
        <a:bodyPr/>
        <a:lstStyle/>
        <a:p>
          <a:endParaRPr lang="en-ID"/>
        </a:p>
      </dgm:t>
    </dgm:pt>
    <dgm:pt modelId="{C3A3E44B-2E71-40D4-A58C-2E42AAC4A663}">
      <dgm:prSet/>
      <dgm:spPr/>
      <dgm:t>
        <a:bodyPr/>
        <a:lstStyle/>
        <a:p>
          <a:r>
            <a:rPr lang="en-US"/>
            <a:t>Hak untuk diberi informasi (right to be informed ) </a:t>
          </a:r>
          <a:endParaRPr lang="en-ID"/>
        </a:p>
      </dgm:t>
    </dgm:pt>
    <dgm:pt modelId="{4A164EBA-7A06-48E8-9C4E-411AF322873A}" type="parTrans" cxnId="{0876B70F-04C5-4BCB-83D9-187055C6F4C2}">
      <dgm:prSet/>
      <dgm:spPr/>
      <dgm:t>
        <a:bodyPr/>
        <a:lstStyle/>
        <a:p>
          <a:endParaRPr lang="en-ID"/>
        </a:p>
      </dgm:t>
    </dgm:pt>
    <dgm:pt modelId="{FB7D0E76-504C-4275-A6C9-9F6C12636444}" type="sibTrans" cxnId="{0876B70F-04C5-4BCB-83D9-187055C6F4C2}">
      <dgm:prSet/>
      <dgm:spPr/>
      <dgm:t>
        <a:bodyPr/>
        <a:lstStyle/>
        <a:p>
          <a:endParaRPr lang="en-ID"/>
        </a:p>
      </dgm:t>
    </dgm:pt>
    <dgm:pt modelId="{6099D44E-33B4-4545-BC2B-4E66A63C45AC}">
      <dgm:prSet/>
      <dgm:spPr/>
      <dgm:t>
        <a:bodyPr/>
        <a:lstStyle/>
        <a:p>
          <a:r>
            <a:rPr lang="en-ID"/>
            <a:t>Meliputi hak untuk diberi penjelasan secara terbuka atas permasalahan- permasalahan tertentu yang menjadi perdebatan publik.</a:t>
          </a:r>
        </a:p>
      </dgm:t>
    </dgm:pt>
    <dgm:pt modelId="{DCB98884-5A39-4E63-B2E6-C399BC60389C}" type="parTrans" cxnId="{9E233892-B058-4DFD-BFAD-8F40C2516D50}">
      <dgm:prSet/>
      <dgm:spPr/>
      <dgm:t>
        <a:bodyPr/>
        <a:lstStyle/>
        <a:p>
          <a:endParaRPr lang="en-ID"/>
        </a:p>
      </dgm:t>
    </dgm:pt>
    <dgm:pt modelId="{AB8CEF12-B02D-43C6-8DB8-A3AAC6F7EF98}" type="sibTrans" cxnId="{9E233892-B058-4DFD-BFAD-8F40C2516D50}">
      <dgm:prSet/>
      <dgm:spPr/>
      <dgm:t>
        <a:bodyPr/>
        <a:lstStyle/>
        <a:p>
          <a:endParaRPr lang="en-ID"/>
        </a:p>
      </dgm:t>
    </dgm:pt>
    <dgm:pt modelId="{44606965-5C17-4B87-81EE-E59BC80926A8}">
      <dgm:prSet/>
      <dgm:spPr/>
      <dgm:t>
        <a:bodyPr/>
        <a:lstStyle/>
        <a:p>
          <a:r>
            <a:rPr lang="en-US"/>
            <a:t>Hak untuk didengar aspirasinya (right to be heard and to be listen to).</a:t>
          </a:r>
          <a:endParaRPr lang="en-ID"/>
        </a:p>
      </dgm:t>
    </dgm:pt>
    <dgm:pt modelId="{B505770A-E594-411C-B653-E6F0E2DB4A67}" type="parTrans" cxnId="{0833F94A-F092-48B8-AB11-6FDCA53FD12E}">
      <dgm:prSet/>
      <dgm:spPr/>
      <dgm:t>
        <a:bodyPr/>
        <a:lstStyle/>
        <a:p>
          <a:endParaRPr lang="en-ID"/>
        </a:p>
      </dgm:t>
    </dgm:pt>
    <dgm:pt modelId="{094CABF7-304E-494B-8960-34D048059409}" type="sibTrans" cxnId="{0833F94A-F092-48B8-AB11-6FDCA53FD12E}">
      <dgm:prSet/>
      <dgm:spPr/>
      <dgm:t>
        <a:bodyPr/>
        <a:lstStyle/>
        <a:p>
          <a:endParaRPr lang="en-ID"/>
        </a:p>
      </dgm:t>
    </dgm:pt>
    <dgm:pt modelId="{AE0A08ED-2C80-458C-AC6C-85AE426FF87E}" type="pres">
      <dgm:prSet presAssocID="{599C7705-5523-4F52-833D-E4EBB655ADBC}" presName="linear" presStyleCnt="0">
        <dgm:presLayoutVars>
          <dgm:animLvl val="lvl"/>
          <dgm:resizeHandles val="exact"/>
        </dgm:presLayoutVars>
      </dgm:prSet>
      <dgm:spPr/>
    </dgm:pt>
    <dgm:pt modelId="{409D6FC5-D5A3-4C90-BE2A-BB0001B31E98}" type="pres">
      <dgm:prSet presAssocID="{CCA63775-9FD3-4EEB-9922-CA744E5D9CDE}" presName="parentText" presStyleLbl="node1" presStyleIdx="0" presStyleCnt="3">
        <dgm:presLayoutVars>
          <dgm:chMax val="0"/>
          <dgm:bulletEnabled val="1"/>
        </dgm:presLayoutVars>
      </dgm:prSet>
      <dgm:spPr/>
    </dgm:pt>
    <dgm:pt modelId="{558C9ADE-0A50-4A66-9FEF-1D4DCAF1238C}" type="pres">
      <dgm:prSet presAssocID="{CCA63775-9FD3-4EEB-9922-CA744E5D9CDE}" presName="childText" presStyleLbl="revTx" presStyleIdx="0" presStyleCnt="2">
        <dgm:presLayoutVars>
          <dgm:bulletEnabled val="1"/>
        </dgm:presLayoutVars>
      </dgm:prSet>
      <dgm:spPr/>
    </dgm:pt>
    <dgm:pt modelId="{6AF27E2F-F8AD-4DD2-800E-FB19277C224D}" type="pres">
      <dgm:prSet presAssocID="{C3A3E44B-2E71-40D4-A58C-2E42AAC4A663}" presName="parentText" presStyleLbl="node1" presStyleIdx="1" presStyleCnt="3">
        <dgm:presLayoutVars>
          <dgm:chMax val="0"/>
          <dgm:bulletEnabled val="1"/>
        </dgm:presLayoutVars>
      </dgm:prSet>
      <dgm:spPr/>
    </dgm:pt>
    <dgm:pt modelId="{14A80233-5637-44D7-A235-BC550BF5EF3A}" type="pres">
      <dgm:prSet presAssocID="{C3A3E44B-2E71-40D4-A58C-2E42AAC4A663}" presName="childText" presStyleLbl="revTx" presStyleIdx="1" presStyleCnt="2">
        <dgm:presLayoutVars>
          <dgm:bulletEnabled val="1"/>
        </dgm:presLayoutVars>
      </dgm:prSet>
      <dgm:spPr/>
    </dgm:pt>
    <dgm:pt modelId="{BE31EF55-40C7-4AC3-8A90-ECEB6FFF77B4}" type="pres">
      <dgm:prSet presAssocID="{44606965-5C17-4B87-81EE-E59BC80926A8}" presName="parentText" presStyleLbl="node1" presStyleIdx="2" presStyleCnt="3">
        <dgm:presLayoutVars>
          <dgm:chMax val="0"/>
          <dgm:bulletEnabled val="1"/>
        </dgm:presLayoutVars>
      </dgm:prSet>
      <dgm:spPr/>
    </dgm:pt>
  </dgm:ptLst>
  <dgm:cxnLst>
    <dgm:cxn modelId="{0876B70F-04C5-4BCB-83D9-187055C6F4C2}" srcId="{599C7705-5523-4F52-833D-E4EBB655ADBC}" destId="{C3A3E44B-2E71-40D4-A58C-2E42AAC4A663}" srcOrd="1" destOrd="0" parTransId="{4A164EBA-7A06-48E8-9C4E-411AF322873A}" sibTransId="{FB7D0E76-504C-4275-A6C9-9F6C12636444}"/>
    <dgm:cxn modelId="{719D4123-69AA-415A-BE4A-C1117DA28A83}" type="presOf" srcId="{599C7705-5523-4F52-833D-E4EBB655ADBC}" destId="{AE0A08ED-2C80-458C-AC6C-85AE426FF87E}" srcOrd="0" destOrd="0" presId="urn:microsoft.com/office/officeart/2005/8/layout/vList2"/>
    <dgm:cxn modelId="{9AA91426-FAB2-4B71-B482-5E520925AF3C}" srcId="{CCA63775-9FD3-4EEB-9922-CA744E5D9CDE}" destId="{E63BCEED-3772-4E19-B52C-3D4CFF074229}" srcOrd="2" destOrd="0" parTransId="{79EE4EA9-BD45-494E-BAA2-EE8691B8F8FF}" sibTransId="{7EEE3FB0-5E34-4181-801B-AED3FCF4BE2A}"/>
    <dgm:cxn modelId="{FF42DE30-6469-4453-B2B6-848107440C7B}" type="presOf" srcId="{44606965-5C17-4B87-81EE-E59BC80926A8}" destId="{BE31EF55-40C7-4AC3-8A90-ECEB6FFF77B4}" srcOrd="0" destOrd="0" presId="urn:microsoft.com/office/officeart/2005/8/layout/vList2"/>
    <dgm:cxn modelId="{3BCC183E-DEC3-4FCD-AAE2-F0D389AD7560}" type="presOf" srcId="{E63BCEED-3772-4E19-B52C-3D4CFF074229}" destId="{558C9ADE-0A50-4A66-9FEF-1D4DCAF1238C}" srcOrd="0" destOrd="2" presId="urn:microsoft.com/office/officeart/2005/8/layout/vList2"/>
    <dgm:cxn modelId="{2FB6045D-12D9-462B-9B69-63E77851F6CE}" type="presOf" srcId="{6099D44E-33B4-4545-BC2B-4E66A63C45AC}" destId="{14A80233-5637-44D7-A235-BC550BF5EF3A}" srcOrd="0" destOrd="0" presId="urn:microsoft.com/office/officeart/2005/8/layout/vList2"/>
    <dgm:cxn modelId="{16230047-0369-47A2-BCA2-C0A9D3F343F4}" type="presOf" srcId="{C3A3E44B-2E71-40D4-A58C-2E42AAC4A663}" destId="{6AF27E2F-F8AD-4DD2-800E-FB19277C224D}" srcOrd="0" destOrd="0" presId="urn:microsoft.com/office/officeart/2005/8/layout/vList2"/>
    <dgm:cxn modelId="{0396C447-5C4F-493F-8DA7-F4DA3759FD56}" srcId="{CCA63775-9FD3-4EEB-9922-CA744E5D9CDE}" destId="{06F5C639-190E-48D4-B9B7-356FC3D02A3C}" srcOrd="0" destOrd="0" parTransId="{B1324951-C028-4E74-AFE1-4B2F1C919C34}" sibTransId="{EAF53FBA-8431-4AD7-B107-D3AE4B648E17}"/>
    <dgm:cxn modelId="{0833F94A-F092-48B8-AB11-6FDCA53FD12E}" srcId="{599C7705-5523-4F52-833D-E4EBB655ADBC}" destId="{44606965-5C17-4B87-81EE-E59BC80926A8}" srcOrd="2" destOrd="0" parTransId="{B505770A-E594-411C-B653-E6F0E2DB4A67}" sibTransId="{094CABF7-304E-494B-8960-34D048059409}"/>
    <dgm:cxn modelId="{15FDC577-63B0-4B91-84E7-DDFBDCFE086E}" srcId="{CCA63775-9FD3-4EEB-9922-CA744E5D9CDE}" destId="{DC1CFEFC-E3A8-4AE4-8686-1C580C63082D}" srcOrd="1" destOrd="0" parTransId="{D7FBFCD1-25B2-4852-94B5-034E08B9855B}" sibTransId="{877A0F1E-0DCF-41A9-893F-96FD61494A68}"/>
    <dgm:cxn modelId="{288EB282-E38B-451F-BBA1-7794B0751053}" type="presOf" srcId="{CCA63775-9FD3-4EEB-9922-CA744E5D9CDE}" destId="{409D6FC5-D5A3-4C90-BE2A-BB0001B31E98}" srcOrd="0" destOrd="0" presId="urn:microsoft.com/office/officeart/2005/8/layout/vList2"/>
    <dgm:cxn modelId="{6B75B18B-E6C5-4BB1-A7B3-591EBEA76001}" type="presOf" srcId="{06F5C639-190E-48D4-B9B7-356FC3D02A3C}" destId="{558C9ADE-0A50-4A66-9FEF-1D4DCAF1238C}" srcOrd="0" destOrd="0" presId="urn:microsoft.com/office/officeart/2005/8/layout/vList2"/>
    <dgm:cxn modelId="{9E233892-B058-4DFD-BFAD-8F40C2516D50}" srcId="{C3A3E44B-2E71-40D4-A58C-2E42AAC4A663}" destId="{6099D44E-33B4-4545-BC2B-4E66A63C45AC}" srcOrd="0" destOrd="0" parTransId="{DCB98884-5A39-4E63-B2E6-C399BC60389C}" sibTransId="{AB8CEF12-B02D-43C6-8DB8-A3AAC6F7EF98}"/>
    <dgm:cxn modelId="{DA2251D3-964B-471E-8606-20E8D67DDD92}" srcId="{599C7705-5523-4F52-833D-E4EBB655ADBC}" destId="{CCA63775-9FD3-4EEB-9922-CA744E5D9CDE}" srcOrd="0" destOrd="0" parTransId="{28DE3534-5931-4B76-8231-C54E8807D971}" sibTransId="{C435FA9F-316A-4857-B007-E18DC00CB165}"/>
    <dgm:cxn modelId="{FC3A39FD-A8F1-4989-BFDF-C19B3285D11D}" type="presOf" srcId="{DC1CFEFC-E3A8-4AE4-8686-1C580C63082D}" destId="{558C9ADE-0A50-4A66-9FEF-1D4DCAF1238C}" srcOrd="0" destOrd="1" presId="urn:microsoft.com/office/officeart/2005/8/layout/vList2"/>
    <dgm:cxn modelId="{D17028DD-7604-4F07-A455-813B0CAACD5E}" type="presParOf" srcId="{AE0A08ED-2C80-458C-AC6C-85AE426FF87E}" destId="{409D6FC5-D5A3-4C90-BE2A-BB0001B31E98}" srcOrd="0" destOrd="0" presId="urn:microsoft.com/office/officeart/2005/8/layout/vList2"/>
    <dgm:cxn modelId="{D812886A-C668-4392-8408-29CF042805F3}" type="presParOf" srcId="{AE0A08ED-2C80-458C-AC6C-85AE426FF87E}" destId="{558C9ADE-0A50-4A66-9FEF-1D4DCAF1238C}" srcOrd="1" destOrd="0" presId="urn:microsoft.com/office/officeart/2005/8/layout/vList2"/>
    <dgm:cxn modelId="{5DF8F310-0364-42B7-B104-CBFBC5858240}" type="presParOf" srcId="{AE0A08ED-2C80-458C-AC6C-85AE426FF87E}" destId="{6AF27E2F-F8AD-4DD2-800E-FB19277C224D}" srcOrd="2" destOrd="0" presId="urn:microsoft.com/office/officeart/2005/8/layout/vList2"/>
    <dgm:cxn modelId="{2FB0CA28-8F21-49B4-A279-095E6E256397}" type="presParOf" srcId="{AE0A08ED-2C80-458C-AC6C-85AE426FF87E}" destId="{14A80233-5637-44D7-A235-BC550BF5EF3A}" srcOrd="3" destOrd="0" presId="urn:microsoft.com/office/officeart/2005/8/layout/vList2"/>
    <dgm:cxn modelId="{6AB17945-2371-4760-BCF4-2DB518D0B416}" type="presParOf" srcId="{AE0A08ED-2C80-458C-AC6C-85AE426FF87E}" destId="{BE31EF55-40C7-4AC3-8A90-ECEB6FFF77B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BDEC146-005E-472A-B469-ADF739CE9C1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16A612AF-6967-4289-AB4E-7F85EA61CE4B}">
      <dgm:prSet/>
      <dgm:spPr/>
      <dgm:t>
        <a:bodyPr/>
        <a:lstStyle/>
        <a:p>
          <a:r>
            <a:rPr lang="en-ID"/>
            <a:t>Setiap pemakai laporan memiliki kebutuhan dan kepentingan yang berbeda-beda terhadap informasi keuangan yang diberikan oleh pemerintah. </a:t>
          </a:r>
        </a:p>
      </dgm:t>
    </dgm:pt>
    <dgm:pt modelId="{05EEF8CC-DD5F-4BD2-93E4-98CD7505629F}" type="parTrans" cxnId="{5ABBF8AF-3EA7-4C75-94E8-5EDA9BFC33FD}">
      <dgm:prSet/>
      <dgm:spPr/>
      <dgm:t>
        <a:bodyPr/>
        <a:lstStyle/>
        <a:p>
          <a:endParaRPr lang="en-ID"/>
        </a:p>
      </dgm:t>
    </dgm:pt>
    <dgm:pt modelId="{13D64A14-CAA8-47F1-BA22-94634BF17F72}" type="sibTrans" cxnId="{5ABBF8AF-3EA7-4C75-94E8-5EDA9BFC33FD}">
      <dgm:prSet/>
      <dgm:spPr/>
      <dgm:t>
        <a:bodyPr/>
        <a:lstStyle/>
        <a:p>
          <a:endParaRPr lang="en-ID"/>
        </a:p>
      </dgm:t>
    </dgm:pt>
    <dgm:pt modelId="{76B6E142-04BD-48FF-B296-4400BABF5643}">
      <dgm:prSet/>
      <dgm:spPr/>
      <dgm:t>
        <a:bodyPr/>
        <a:lstStyle/>
        <a:p>
          <a:r>
            <a:rPr lang="en-ID"/>
            <a:t>Bahkan di antara kelompok pemakai laporan keuangan tersebut dapat timbul konflik kepentingan. </a:t>
          </a:r>
        </a:p>
      </dgm:t>
    </dgm:pt>
    <dgm:pt modelId="{4AC69799-05E9-487E-B04E-42116483B460}" type="parTrans" cxnId="{46F6C449-E75D-4C7F-BEF8-4CABF237FFE4}">
      <dgm:prSet/>
      <dgm:spPr/>
      <dgm:t>
        <a:bodyPr/>
        <a:lstStyle/>
        <a:p>
          <a:endParaRPr lang="en-ID"/>
        </a:p>
      </dgm:t>
    </dgm:pt>
    <dgm:pt modelId="{F9F506D4-8494-4B8C-9FD4-D3C2F64EFB38}" type="sibTrans" cxnId="{46F6C449-E75D-4C7F-BEF8-4CABF237FFE4}">
      <dgm:prSet/>
      <dgm:spPr/>
      <dgm:t>
        <a:bodyPr/>
        <a:lstStyle/>
        <a:p>
          <a:endParaRPr lang="en-ID"/>
        </a:p>
      </dgm:t>
    </dgm:pt>
    <dgm:pt modelId="{43A45ACB-4FD5-4769-AE80-A27026333F83}">
      <dgm:prSet/>
      <dgm:spPr/>
      <dgm:t>
        <a:bodyPr/>
        <a:lstStyle/>
        <a:p>
          <a:r>
            <a:rPr lang="en-ID"/>
            <a:t>Laporan keuangan pemerintah disediakan untuk memberi informasi kepada berbagai kelompok pemakai, meskipun setiap kelompok pemakai memiliki kebutuhan informasi yang berbeda-beda. </a:t>
          </a:r>
        </a:p>
      </dgm:t>
    </dgm:pt>
    <dgm:pt modelId="{56B48CEC-80FE-48B0-8907-CA9B1EF22561}" type="parTrans" cxnId="{4AE186AC-44AF-43D9-9809-624AED7201A0}">
      <dgm:prSet/>
      <dgm:spPr/>
      <dgm:t>
        <a:bodyPr/>
        <a:lstStyle/>
        <a:p>
          <a:endParaRPr lang="en-ID"/>
        </a:p>
      </dgm:t>
    </dgm:pt>
    <dgm:pt modelId="{0B26BA08-4B77-4229-8566-7A9F1F3AB7AC}" type="sibTrans" cxnId="{4AE186AC-44AF-43D9-9809-624AED7201A0}">
      <dgm:prSet/>
      <dgm:spPr/>
      <dgm:t>
        <a:bodyPr/>
        <a:lstStyle/>
        <a:p>
          <a:endParaRPr lang="en-ID"/>
        </a:p>
      </dgm:t>
    </dgm:pt>
    <dgm:pt modelId="{E120FB13-55D5-453F-8E1D-B535A98405E6}" type="pres">
      <dgm:prSet presAssocID="{8BDEC146-005E-472A-B469-ADF739CE9C16}" presName="vert0" presStyleCnt="0">
        <dgm:presLayoutVars>
          <dgm:dir/>
          <dgm:animOne val="branch"/>
          <dgm:animLvl val="lvl"/>
        </dgm:presLayoutVars>
      </dgm:prSet>
      <dgm:spPr/>
    </dgm:pt>
    <dgm:pt modelId="{4F29098E-6415-41A0-8BC1-6AC478C8D26D}" type="pres">
      <dgm:prSet presAssocID="{16A612AF-6967-4289-AB4E-7F85EA61CE4B}" presName="thickLine" presStyleLbl="alignNode1" presStyleIdx="0" presStyleCnt="3"/>
      <dgm:spPr/>
    </dgm:pt>
    <dgm:pt modelId="{D64B7F0E-66BA-4427-939A-DF1289988C2D}" type="pres">
      <dgm:prSet presAssocID="{16A612AF-6967-4289-AB4E-7F85EA61CE4B}" presName="horz1" presStyleCnt="0"/>
      <dgm:spPr/>
    </dgm:pt>
    <dgm:pt modelId="{A55BC7FC-87C5-42AA-9611-69AAD256835D}" type="pres">
      <dgm:prSet presAssocID="{16A612AF-6967-4289-AB4E-7F85EA61CE4B}" presName="tx1" presStyleLbl="revTx" presStyleIdx="0" presStyleCnt="3"/>
      <dgm:spPr/>
    </dgm:pt>
    <dgm:pt modelId="{257963F3-A0AD-4E7A-BB37-659E74071EBE}" type="pres">
      <dgm:prSet presAssocID="{16A612AF-6967-4289-AB4E-7F85EA61CE4B}" presName="vert1" presStyleCnt="0"/>
      <dgm:spPr/>
    </dgm:pt>
    <dgm:pt modelId="{A43D3B68-72FC-4FFE-88F4-116CE575CF03}" type="pres">
      <dgm:prSet presAssocID="{76B6E142-04BD-48FF-B296-4400BABF5643}" presName="thickLine" presStyleLbl="alignNode1" presStyleIdx="1" presStyleCnt="3"/>
      <dgm:spPr/>
    </dgm:pt>
    <dgm:pt modelId="{3E5314E2-ECD6-4E91-A9E7-F36C3581E825}" type="pres">
      <dgm:prSet presAssocID="{76B6E142-04BD-48FF-B296-4400BABF5643}" presName="horz1" presStyleCnt="0"/>
      <dgm:spPr/>
    </dgm:pt>
    <dgm:pt modelId="{AFAB1E05-63E4-4A03-95CF-FEA443B21967}" type="pres">
      <dgm:prSet presAssocID="{76B6E142-04BD-48FF-B296-4400BABF5643}" presName="tx1" presStyleLbl="revTx" presStyleIdx="1" presStyleCnt="3"/>
      <dgm:spPr/>
    </dgm:pt>
    <dgm:pt modelId="{0976ABBB-FF2D-4E44-BBDF-48FD2AD2E694}" type="pres">
      <dgm:prSet presAssocID="{76B6E142-04BD-48FF-B296-4400BABF5643}" presName="vert1" presStyleCnt="0"/>
      <dgm:spPr/>
    </dgm:pt>
    <dgm:pt modelId="{B57C8CAA-1E7B-4302-9CCF-1936E3403FBD}" type="pres">
      <dgm:prSet presAssocID="{43A45ACB-4FD5-4769-AE80-A27026333F83}" presName="thickLine" presStyleLbl="alignNode1" presStyleIdx="2" presStyleCnt="3"/>
      <dgm:spPr/>
    </dgm:pt>
    <dgm:pt modelId="{F2866BBC-E095-4471-AEDD-B392929B1981}" type="pres">
      <dgm:prSet presAssocID="{43A45ACB-4FD5-4769-AE80-A27026333F83}" presName="horz1" presStyleCnt="0"/>
      <dgm:spPr/>
    </dgm:pt>
    <dgm:pt modelId="{294D7C9B-2E7C-4333-9351-72DEF84A3C7A}" type="pres">
      <dgm:prSet presAssocID="{43A45ACB-4FD5-4769-AE80-A27026333F83}" presName="tx1" presStyleLbl="revTx" presStyleIdx="2" presStyleCnt="3"/>
      <dgm:spPr/>
    </dgm:pt>
    <dgm:pt modelId="{5C6EE6C4-4C17-4E01-B492-CC5DF46455F0}" type="pres">
      <dgm:prSet presAssocID="{43A45ACB-4FD5-4769-AE80-A27026333F83}" presName="vert1" presStyleCnt="0"/>
      <dgm:spPr/>
    </dgm:pt>
  </dgm:ptLst>
  <dgm:cxnLst>
    <dgm:cxn modelId="{88BBF228-CC1C-4C7E-9E7C-7D166C3F7F82}" type="presOf" srcId="{76B6E142-04BD-48FF-B296-4400BABF5643}" destId="{AFAB1E05-63E4-4A03-95CF-FEA443B21967}" srcOrd="0" destOrd="0" presId="urn:microsoft.com/office/officeart/2008/layout/LinedList"/>
    <dgm:cxn modelId="{46F6C449-E75D-4C7F-BEF8-4CABF237FFE4}" srcId="{8BDEC146-005E-472A-B469-ADF739CE9C16}" destId="{76B6E142-04BD-48FF-B296-4400BABF5643}" srcOrd="1" destOrd="0" parTransId="{4AC69799-05E9-487E-B04E-42116483B460}" sibTransId="{F9F506D4-8494-4B8C-9FD4-D3C2F64EFB38}"/>
    <dgm:cxn modelId="{B6FEE171-92F4-4DFE-B30D-416BC0FE376D}" type="presOf" srcId="{8BDEC146-005E-472A-B469-ADF739CE9C16}" destId="{E120FB13-55D5-453F-8E1D-B535A98405E6}" srcOrd="0" destOrd="0" presId="urn:microsoft.com/office/officeart/2008/layout/LinedList"/>
    <dgm:cxn modelId="{817B1777-A7EB-40B7-A417-A403F80633CF}" type="presOf" srcId="{43A45ACB-4FD5-4769-AE80-A27026333F83}" destId="{294D7C9B-2E7C-4333-9351-72DEF84A3C7A}" srcOrd="0" destOrd="0" presId="urn:microsoft.com/office/officeart/2008/layout/LinedList"/>
    <dgm:cxn modelId="{4AE186AC-44AF-43D9-9809-624AED7201A0}" srcId="{8BDEC146-005E-472A-B469-ADF739CE9C16}" destId="{43A45ACB-4FD5-4769-AE80-A27026333F83}" srcOrd="2" destOrd="0" parTransId="{56B48CEC-80FE-48B0-8907-CA9B1EF22561}" sibTransId="{0B26BA08-4B77-4229-8566-7A9F1F3AB7AC}"/>
    <dgm:cxn modelId="{5ABBF8AF-3EA7-4C75-94E8-5EDA9BFC33FD}" srcId="{8BDEC146-005E-472A-B469-ADF739CE9C16}" destId="{16A612AF-6967-4289-AB4E-7F85EA61CE4B}" srcOrd="0" destOrd="0" parTransId="{05EEF8CC-DD5F-4BD2-93E4-98CD7505629F}" sibTransId="{13D64A14-CAA8-47F1-BA22-94634BF17F72}"/>
    <dgm:cxn modelId="{57E0DEDB-C777-45D1-A7EC-C5CEF3C96F03}" type="presOf" srcId="{16A612AF-6967-4289-AB4E-7F85EA61CE4B}" destId="{A55BC7FC-87C5-42AA-9611-69AAD256835D}" srcOrd="0" destOrd="0" presId="urn:microsoft.com/office/officeart/2008/layout/LinedList"/>
    <dgm:cxn modelId="{E0B1D4EF-EC31-47D2-9A0D-ABFB4C09E3C3}" type="presParOf" srcId="{E120FB13-55D5-453F-8E1D-B535A98405E6}" destId="{4F29098E-6415-41A0-8BC1-6AC478C8D26D}" srcOrd="0" destOrd="0" presId="urn:microsoft.com/office/officeart/2008/layout/LinedList"/>
    <dgm:cxn modelId="{7E53636F-BF59-410C-A0F2-9E748794A2AC}" type="presParOf" srcId="{E120FB13-55D5-453F-8E1D-B535A98405E6}" destId="{D64B7F0E-66BA-4427-939A-DF1289988C2D}" srcOrd="1" destOrd="0" presId="urn:microsoft.com/office/officeart/2008/layout/LinedList"/>
    <dgm:cxn modelId="{310BEC61-A4A1-417A-9470-14A829740D65}" type="presParOf" srcId="{D64B7F0E-66BA-4427-939A-DF1289988C2D}" destId="{A55BC7FC-87C5-42AA-9611-69AAD256835D}" srcOrd="0" destOrd="0" presId="urn:microsoft.com/office/officeart/2008/layout/LinedList"/>
    <dgm:cxn modelId="{7D762AF5-2023-49E9-8D09-AAD29672372E}" type="presParOf" srcId="{D64B7F0E-66BA-4427-939A-DF1289988C2D}" destId="{257963F3-A0AD-4E7A-BB37-659E74071EBE}" srcOrd="1" destOrd="0" presId="urn:microsoft.com/office/officeart/2008/layout/LinedList"/>
    <dgm:cxn modelId="{12887806-13DD-443B-BF29-B58AE394A533}" type="presParOf" srcId="{E120FB13-55D5-453F-8E1D-B535A98405E6}" destId="{A43D3B68-72FC-4FFE-88F4-116CE575CF03}" srcOrd="2" destOrd="0" presId="urn:microsoft.com/office/officeart/2008/layout/LinedList"/>
    <dgm:cxn modelId="{FB96DAD0-FE4B-4A53-93D9-3FABF7C35B51}" type="presParOf" srcId="{E120FB13-55D5-453F-8E1D-B535A98405E6}" destId="{3E5314E2-ECD6-4E91-A9E7-F36C3581E825}" srcOrd="3" destOrd="0" presId="urn:microsoft.com/office/officeart/2008/layout/LinedList"/>
    <dgm:cxn modelId="{79034DEF-36B0-48AD-BD3A-20C6A327E7E9}" type="presParOf" srcId="{3E5314E2-ECD6-4E91-A9E7-F36C3581E825}" destId="{AFAB1E05-63E4-4A03-95CF-FEA443B21967}" srcOrd="0" destOrd="0" presId="urn:microsoft.com/office/officeart/2008/layout/LinedList"/>
    <dgm:cxn modelId="{438329ED-F3A1-4D52-B4D9-1194577891A8}" type="presParOf" srcId="{3E5314E2-ECD6-4E91-A9E7-F36C3581E825}" destId="{0976ABBB-FF2D-4E44-BBDF-48FD2AD2E694}" srcOrd="1" destOrd="0" presId="urn:microsoft.com/office/officeart/2008/layout/LinedList"/>
    <dgm:cxn modelId="{8A4E14AC-0222-4C6D-8059-37A9C264F121}" type="presParOf" srcId="{E120FB13-55D5-453F-8E1D-B535A98405E6}" destId="{B57C8CAA-1E7B-4302-9CCF-1936E3403FBD}" srcOrd="4" destOrd="0" presId="urn:microsoft.com/office/officeart/2008/layout/LinedList"/>
    <dgm:cxn modelId="{824D1B4E-4443-4042-8D32-203A256C32E9}" type="presParOf" srcId="{E120FB13-55D5-453F-8E1D-B535A98405E6}" destId="{F2866BBC-E095-4471-AEDD-B392929B1981}" srcOrd="5" destOrd="0" presId="urn:microsoft.com/office/officeart/2008/layout/LinedList"/>
    <dgm:cxn modelId="{425FF884-EFD1-4713-AC11-71B721CF973A}" type="presParOf" srcId="{F2866BBC-E095-4471-AEDD-B392929B1981}" destId="{294D7C9B-2E7C-4333-9351-72DEF84A3C7A}" srcOrd="0" destOrd="0" presId="urn:microsoft.com/office/officeart/2008/layout/LinedList"/>
    <dgm:cxn modelId="{EC77E23F-218B-40B4-BC80-CBF4EAF2B1C8}" type="presParOf" srcId="{F2866BBC-E095-4471-AEDD-B392929B1981}" destId="{5C6EE6C4-4C17-4E01-B492-CC5DF46455F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F62E54-ABF9-4A21-8ADE-31A720A68FD7}"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D"/>
        </a:p>
      </dgm:t>
    </dgm:pt>
    <dgm:pt modelId="{958CBDA7-5721-4171-89ED-9E46D984A1EE}">
      <dgm:prSet/>
      <dgm:spPr/>
      <dgm:t>
        <a:bodyPr/>
        <a:lstStyle/>
        <a:p>
          <a:r>
            <a:rPr lang="en-US"/>
            <a:t>Sistem akuntansi yang dirancang dan dijalankan secara baik akan menjamin dilakukannya prinsip </a:t>
          </a:r>
          <a:r>
            <a:rPr lang="en-US" i="1"/>
            <a:t>stewardship</a:t>
          </a:r>
          <a:r>
            <a:rPr lang="en-US"/>
            <a:t> dan </a:t>
          </a:r>
          <a:r>
            <a:rPr lang="en-US" i="1"/>
            <a:t>accountability</a:t>
          </a:r>
          <a:r>
            <a:rPr lang="en-US"/>
            <a:t> dengan baik pula</a:t>
          </a:r>
          <a:r>
            <a:rPr lang="en-ID"/>
            <a:t>.</a:t>
          </a:r>
        </a:p>
      </dgm:t>
    </dgm:pt>
    <dgm:pt modelId="{42E6EFB7-84B4-49D0-A369-168969C9870A}" type="parTrans" cxnId="{9CE0EE3C-1209-4AEB-9A01-6627DD6CDDAD}">
      <dgm:prSet/>
      <dgm:spPr/>
      <dgm:t>
        <a:bodyPr/>
        <a:lstStyle/>
        <a:p>
          <a:endParaRPr lang="en-ID"/>
        </a:p>
      </dgm:t>
    </dgm:pt>
    <dgm:pt modelId="{996A001C-01BA-4992-833B-3E9C090E510A}" type="sibTrans" cxnId="{9CE0EE3C-1209-4AEB-9A01-6627DD6CDDAD}">
      <dgm:prSet/>
      <dgm:spPr/>
      <dgm:t>
        <a:bodyPr/>
        <a:lstStyle/>
        <a:p>
          <a:endParaRPr lang="en-ID"/>
        </a:p>
      </dgm:t>
    </dgm:pt>
    <dgm:pt modelId="{ABB8B339-4112-40D4-9648-1EDCC21B30E9}">
      <dgm:prSet/>
      <dgm:spPr/>
      <dgm:t>
        <a:bodyPr/>
        <a:lstStyle/>
        <a:p>
          <a:r>
            <a:rPr lang="en-ID" dirty="0" err="1"/>
            <a:t>Pemerintah</a:t>
          </a:r>
          <a:r>
            <a:rPr lang="en-ID" dirty="0"/>
            <a:t> </a:t>
          </a:r>
          <a:r>
            <a:rPr lang="en-ID" dirty="0" err="1"/>
            <a:t>atau</a:t>
          </a:r>
          <a:r>
            <a:rPr lang="en-ID" dirty="0"/>
            <a:t> unit </a:t>
          </a:r>
          <a:r>
            <a:rPr lang="en-ID" dirty="0" err="1"/>
            <a:t>kerja</a:t>
          </a:r>
          <a:r>
            <a:rPr lang="en-ID" dirty="0"/>
            <a:t> </a:t>
          </a:r>
          <a:r>
            <a:rPr lang="en-ID" dirty="0" err="1"/>
            <a:t>pemerintah</a:t>
          </a:r>
          <a:r>
            <a:rPr lang="en-ID" dirty="0"/>
            <a:t> </a:t>
          </a:r>
          <a:r>
            <a:rPr lang="en-ID" dirty="0" err="1"/>
            <a:t>perlu</a:t>
          </a:r>
          <a:r>
            <a:rPr lang="en-ID" dirty="0"/>
            <a:t> </a:t>
          </a:r>
          <a:r>
            <a:rPr lang="en-ID" dirty="0" err="1"/>
            <a:t>memiliki</a:t>
          </a:r>
          <a:r>
            <a:rPr lang="en-ID" dirty="0"/>
            <a:t> system </a:t>
          </a:r>
          <a:r>
            <a:rPr lang="en-ID" dirty="0" err="1"/>
            <a:t>akuntansi</a:t>
          </a:r>
          <a:r>
            <a:rPr lang="en-ID" dirty="0"/>
            <a:t> yang </a:t>
          </a:r>
          <a:r>
            <a:rPr lang="en-ID" dirty="0" err="1"/>
            <a:t>tidak</a:t>
          </a:r>
          <a:r>
            <a:rPr lang="en-ID" dirty="0"/>
            <a:t> </a:t>
          </a:r>
          <a:r>
            <a:rPr lang="en-ID" dirty="0" err="1"/>
            <a:t>saja</a:t>
          </a:r>
          <a:r>
            <a:rPr lang="en-ID" dirty="0"/>
            <a:t> </a:t>
          </a:r>
          <a:r>
            <a:rPr lang="en-ID" dirty="0" err="1"/>
            <a:t>berfungsi</a:t>
          </a:r>
          <a:r>
            <a:rPr lang="en-ID" dirty="0"/>
            <a:t> </a:t>
          </a:r>
          <a:r>
            <a:rPr lang="en-ID" dirty="0" err="1"/>
            <a:t>sebagai</a:t>
          </a:r>
          <a:r>
            <a:rPr lang="en-ID" dirty="0"/>
            <a:t> </a:t>
          </a:r>
          <a:r>
            <a:rPr lang="en-ID" dirty="0" err="1"/>
            <a:t>alat</a:t>
          </a:r>
          <a:r>
            <a:rPr lang="en-ID" dirty="0"/>
            <a:t> </a:t>
          </a:r>
          <a:r>
            <a:rPr lang="en-ID" dirty="0" err="1"/>
            <a:t>pengendalian</a:t>
          </a:r>
          <a:r>
            <a:rPr lang="en-ID" dirty="0"/>
            <a:t> </a:t>
          </a:r>
          <a:r>
            <a:rPr lang="en-ID" dirty="0" err="1"/>
            <a:t>transaksi</a:t>
          </a:r>
          <a:r>
            <a:rPr lang="en-ID" dirty="0"/>
            <a:t> </a:t>
          </a:r>
          <a:r>
            <a:rPr lang="en-ID" dirty="0" err="1"/>
            <a:t>keuangan</a:t>
          </a:r>
          <a:r>
            <a:rPr lang="en-ID" dirty="0"/>
            <a:t>, </a:t>
          </a:r>
          <a:r>
            <a:rPr lang="en-ID" dirty="0" err="1"/>
            <a:t>akan</a:t>
          </a:r>
          <a:r>
            <a:rPr lang="en-ID" dirty="0"/>
            <a:t> </a:t>
          </a:r>
          <a:r>
            <a:rPr lang="en-ID" dirty="0" err="1"/>
            <a:t>tetapi</a:t>
          </a:r>
          <a:r>
            <a:rPr lang="en-ID" dirty="0"/>
            <a:t> system </a:t>
          </a:r>
          <a:r>
            <a:rPr lang="en-ID" dirty="0" err="1"/>
            <a:t>akuntansi</a:t>
          </a:r>
          <a:r>
            <a:rPr lang="en-ID" dirty="0"/>
            <a:t> </a:t>
          </a:r>
          <a:r>
            <a:rPr lang="en-ID" dirty="0" err="1"/>
            <a:t>tersebut</a:t>
          </a:r>
          <a:r>
            <a:rPr lang="en-ID" dirty="0"/>
            <a:t> </a:t>
          </a:r>
          <a:r>
            <a:rPr lang="en-ID" dirty="0" err="1"/>
            <a:t>hendaknya</a:t>
          </a:r>
          <a:r>
            <a:rPr lang="en-ID" dirty="0"/>
            <a:t> </a:t>
          </a:r>
          <a:r>
            <a:rPr lang="en-ID" dirty="0" err="1"/>
            <a:t>mendukung</a:t>
          </a:r>
          <a:r>
            <a:rPr lang="en-ID" dirty="0"/>
            <a:t> </a:t>
          </a:r>
          <a:r>
            <a:rPr lang="en-ID" dirty="0" err="1"/>
            <a:t>pencapaian</a:t>
          </a:r>
          <a:r>
            <a:rPr lang="en-ID" dirty="0"/>
            <a:t> </a:t>
          </a:r>
          <a:r>
            <a:rPr lang="en-ID" dirty="0" err="1"/>
            <a:t>tujuan</a:t>
          </a:r>
          <a:r>
            <a:rPr lang="en-ID" dirty="0"/>
            <a:t> </a:t>
          </a:r>
          <a:r>
            <a:rPr lang="en-ID" dirty="0" err="1"/>
            <a:t>organisasi</a:t>
          </a:r>
          <a:endParaRPr lang="en-ID" dirty="0"/>
        </a:p>
      </dgm:t>
    </dgm:pt>
    <dgm:pt modelId="{CD909ED0-A6A0-4CBF-B9FD-BE48C6E47C99}" type="parTrans" cxnId="{03398EE4-E25C-4811-9DA6-06E22AE6F5D8}">
      <dgm:prSet/>
      <dgm:spPr/>
      <dgm:t>
        <a:bodyPr/>
        <a:lstStyle/>
        <a:p>
          <a:endParaRPr lang="en-ID"/>
        </a:p>
      </dgm:t>
    </dgm:pt>
    <dgm:pt modelId="{4A2374E6-58AC-4B98-B89A-A75EDB6F6400}" type="sibTrans" cxnId="{03398EE4-E25C-4811-9DA6-06E22AE6F5D8}">
      <dgm:prSet/>
      <dgm:spPr/>
      <dgm:t>
        <a:bodyPr/>
        <a:lstStyle/>
        <a:p>
          <a:endParaRPr lang="en-ID"/>
        </a:p>
      </dgm:t>
    </dgm:pt>
    <dgm:pt modelId="{62276882-9F2F-472A-9045-4D0940AD6498}" type="pres">
      <dgm:prSet presAssocID="{AAF62E54-ABF9-4A21-8ADE-31A720A68FD7}" presName="linear" presStyleCnt="0">
        <dgm:presLayoutVars>
          <dgm:animLvl val="lvl"/>
          <dgm:resizeHandles val="exact"/>
        </dgm:presLayoutVars>
      </dgm:prSet>
      <dgm:spPr/>
    </dgm:pt>
    <dgm:pt modelId="{07DA6F09-8488-42DA-BD7F-B6A9346951FA}" type="pres">
      <dgm:prSet presAssocID="{958CBDA7-5721-4171-89ED-9E46D984A1EE}" presName="parentText" presStyleLbl="node1" presStyleIdx="0" presStyleCnt="2">
        <dgm:presLayoutVars>
          <dgm:chMax val="0"/>
          <dgm:bulletEnabled val="1"/>
        </dgm:presLayoutVars>
      </dgm:prSet>
      <dgm:spPr/>
    </dgm:pt>
    <dgm:pt modelId="{E9C6E3DB-DF5C-48F4-9AAF-558674E18841}" type="pres">
      <dgm:prSet presAssocID="{996A001C-01BA-4992-833B-3E9C090E510A}" presName="spacer" presStyleCnt="0"/>
      <dgm:spPr/>
    </dgm:pt>
    <dgm:pt modelId="{327E8AE6-4C92-4C49-BCEA-4CD8121ADC1D}" type="pres">
      <dgm:prSet presAssocID="{ABB8B339-4112-40D4-9648-1EDCC21B30E9}" presName="parentText" presStyleLbl="node1" presStyleIdx="1" presStyleCnt="2">
        <dgm:presLayoutVars>
          <dgm:chMax val="0"/>
          <dgm:bulletEnabled val="1"/>
        </dgm:presLayoutVars>
      </dgm:prSet>
      <dgm:spPr/>
    </dgm:pt>
  </dgm:ptLst>
  <dgm:cxnLst>
    <dgm:cxn modelId="{9CE0EE3C-1209-4AEB-9A01-6627DD6CDDAD}" srcId="{AAF62E54-ABF9-4A21-8ADE-31A720A68FD7}" destId="{958CBDA7-5721-4171-89ED-9E46D984A1EE}" srcOrd="0" destOrd="0" parTransId="{42E6EFB7-84B4-49D0-A369-168969C9870A}" sibTransId="{996A001C-01BA-4992-833B-3E9C090E510A}"/>
    <dgm:cxn modelId="{7415523E-5700-455A-B58B-B732B7BD5E47}" type="presOf" srcId="{ABB8B339-4112-40D4-9648-1EDCC21B30E9}" destId="{327E8AE6-4C92-4C49-BCEA-4CD8121ADC1D}" srcOrd="0" destOrd="0" presId="urn:microsoft.com/office/officeart/2005/8/layout/vList2"/>
    <dgm:cxn modelId="{359BC192-1BB0-4570-B41F-133851A0D2D1}" type="presOf" srcId="{AAF62E54-ABF9-4A21-8ADE-31A720A68FD7}" destId="{62276882-9F2F-472A-9045-4D0940AD6498}" srcOrd="0" destOrd="0" presId="urn:microsoft.com/office/officeart/2005/8/layout/vList2"/>
    <dgm:cxn modelId="{0EC471B0-166D-4FA5-A425-63908A2496D3}" type="presOf" srcId="{958CBDA7-5721-4171-89ED-9E46D984A1EE}" destId="{07DA6F09-8488-42DA-BD7F-B6A9346951FA}" srcOrd="0" destOrd="0" presId="urn:microsoft.com/office/officeart/2005/8/layout/vList2"/>
    <dgm:cxn modelId="{03398EE4-E25C-4811-9DA6-06E22AE6F5D8}" srcId="{AAF62E54-ABF9-4A21-8ADE-31A720A68FD7}" destId="{ABB8B339-4112-40D4-9648-1EDCC21B30E9}" srcOrd="1" destOrd="0" parTransId="{CD909ED0-A6A0-4CBF-B9FD-BE48C6E47C99}" sibTransId="{4A2374E6-58AC-4B98-B89A-A75EDB6F6400}"/>
    <dgm:cxn modelId="{9D8C39F1-AD7F-4419-B1B5-89664C0E0354}" type="presParOf" srcId="{62276882-9F2F-472A-9045-4D0940AD6498}" destId="{07DA6F09-8488-42DA-BD7F-B6A9346951FA}" srcOrd="0" destOrd="0" presId="urn:microsoft.com/office/officeart/2005/8/layout/vList2"/>
    <dgm:cxn modelId="{1962067F-48BF-4C1C-9DC6-5B1C29163606}" type="presParOf" srcId="{62276882-9F2F-472A-9045-4D0940AD6498}" destId="{E9C6E3DB-DF5C-48F4-9AAF-558674E18841}" srcOrd="1" destOrd="0" presId="urn:microsoft.com/office/officeart/2005/8/layout/vList2"/>
    <dgm:cxn modelId="{267B08E0-E5EA-428B-9803-B4BB836DE3AD}" type="presParOf" srcId="{62276882-9F2F-472A-9045-4D0940AD6498}" destId="{327E8AE6-4C92-4C49-BCEA-4CD8121ADC1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052A9D1-9F0E-4236-A630-16D52F653C0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FF9A0CAD-A998-4218-A268-63F7F02C28B7}">
      <dgm:prSet/>
      <dgm:spPr/>
      <dgm:t>
        <a:bodyPr/>
        <a:lstStyle/>
        <a:p>
          <a:r>
            <a:rPr lang="en-US"/>
            <a:t>1</a:t>
          </a:r>
          <a:endParaRPr lang="en-ID"/>
        </a:p>
      </dgm:t>
    </dgm:pt>
    <dgm:pt modelId="{538AA658-CD35-4CCE-93DC-2AF5E430D3E6}" type="parTrans" cxnId="{86DF4EA6-B0AF-4EE0-A2A7-7EE0704C0A7C}">
      <dgm:prSet/>
      <dgm:spPr/>
      <dgm:t>
        <a:bodyPr/>
        <a:lstStyle/>
        <a:p>
          <a:endParaRPr lang="en-ID"/>
        </a:p>
      </dgm:t>
    </dgm:pt>
    <dgm:pt modelId="{DC8F52D6-C95D-4DBA-92A0-AB8DA25277EB}" type="sibTrans" cxnId="{86DF4EA6-B0AF-4EE0-A2A7-7EE0704C0A7C}">
      <dgm:prSet/>
      <dgm:spPr/>
      <dgm:t>
        <a:bodyPr/>
        <a:lstStyle/>
        <a:p>
          <a:endParaRPr lang="en-ID"/>
        </a:p>
      </dgm:t>
    </dgm:pt>
    <dgm:pt modelId="{932C1722-1A91-422E-9C8D-47C9A1771604}">
      <dgm:prSet/>
      <dgm:spPr/>
      <dgm:t>
        <a:bodyPr/>
        <a:lstStyle/>
        <a:p>
          <a:r>
            <a:rPr lang="en-US"/>
            <a:t>Masyarakat pengguna pelayanan public membutuhkan informasi atas biaya, harga, dan kualitas pelayanan yang diberikan</a:t>
          </a:r>
          <a:endParaRPr lang="en-ID"/>
        </a:p>
      </dgm:t>
    </dgm:pt>
    <dgm:pt modelId="{1DBA7584-E165-488C-9E04-07E06E9E5320}" type="parTrans" cxnId="{6F2941BD-651A-463D-AD06-0B1C8C021209}">
      <dgm:prSet/>
      <dgm:spPr/>
      <dgm:t>
        <a:bodyPr/>
        <a:lstStyle/>
        <a:p>
          <a:endParaRPr lang="en-ID"/>
        </a:p>
      </dgm:t>
    </dgm:pt>
    <dgm:pt modelId="{B60CF2C7-4FD1-4CC3-8416-F0CC894E6A9C}" type="sibTrans" cxnId="{6F2941BD-651A-463D-AD06-0B1C8C021209}">
      <dgm:prSet/>
      <dgm:spPr/>
      <dgm:t>
        <a:bodyPr/>
        <a:lstStyle/>
        <a:p>
          <a:endParaRPr lang="en-ID"/>
        </a:p>
      </dgm:t>
    </dgm:pt>
    <dgm:pt modelId="{388D0F89-ED05-4663-ACA9-D3E091556FA5}">
      <dgm:prSet/>
      <dgm:spPr/>
      <dgm:t>
        <a:bodyPr/>
        <a:lstStyle/>
        <a:p>
          <a:r>
            <a:rPr lang="en-US"/>
            <a:t>2</a:t>
          </a:r>
          <a:endParaRPr lang="en-ID"/>
        </a:p>
      </dgm:t>
    </dgm:pt>
    <dgm:pt modelId="{BAB47D5A-4071-4465-A484-7C75ADE0B45D}" type="parTrans" cxnId="{F26D012D-493F-4836-8F43-908CF7D94ED0}">
      <dgm:prSet/>
      <dgm:spPr/>
      <dgm:t>
        <a:bodyPr/>
        <a:lstStyle/>
        <a:p>
          <a:endParaRPr lang="en-ID"/>
        </a:p>
      </dgm:t>
    </dgm:pt>
    <dgm:pt modelId="{5E180714-A679-4382-B9EB-0A1A3233A686}" type="sibTrans" cxnId="{F26D012D-493F-4836-8F43-908CF7D94ED0}">
      <dgm:prSet/>
      <dgm:spPr/>
      <dgm:t>
        <a:bodyPr/>
        <a:lstStyle/>
        <a:p>
          <a:endParaRPr lang="en-ID"/>
        </a:p>
      </dgm:t>
    </dgm:pt>
    <dgm:pt modelId="{3FCDD1C2-9F9D-4F9C-A731-2FDA02E1DB5A}">
      <dgm:prSet/>
      <dgm:spPr/>
      <dgm:t>
        <a:bodyPr/>
        <a:lstStyle/>
        <a:p>
          <a:r>
            <a:rPr lang="en-US"/>
            <a:t>Masyarakt pembayar pajak dan pemberi bantuan ingin mengetahui keberadaan dan penggunaan dana yang telah diberikan. Publik ingin mengetahui apakah pemerintah telah melakukan ketaatan fiscal dan ketaatan pada peraturan perundangan atas pengeluaran-pengeluaran yang diberikan</a:t>
          </a:r>
          <a:endParaRPr lang="en-ID"/>
        </a:p>
      </dgm:t>
    </dgm:pt>
    <dgm:pt modelId="{C2E44D2F-7755-425A-850F-7BD8F0394245}" type="parTrans" cxnId="{3D16823E-D5F2-46DA-BDD2-4F3D25C01AB1}">
      <dgm:prSet/>
      <dgm:spPr/>
      <dgm:t>
        <a:bodyPr/>
        <a:lstStyle/>
        <a:p>
          <a:endParaRPr lang="en-ID"/>
        </a:p>
      </dgm:t>
    </dgm:pt>
    <dgm:pt modelId="{0130498B-4D3E-45C8-9A25-E11ACF34751A}" type="sibTrans" cxnId="{3D16823E-D5F2-46DA-BDD2-4F3D25C01AB1}">
      <dgm:prSet/>
      <dgm:spPr/>
      <dgm:t>
        <a:bodyPr/>
        <a:lstStyle/>
        <a:p>
          <a:endParaRPr lang="en-ID"/>
        </a:p>
      </dgm:t>
    </dgm:pt>
    <dgm:pt modelId="{7EB84A6C-B7DB-4216-8E2D-35875946AA1F}" type="pres">
      <dgm:prSet presAssocID="{A052A9D1-9F0E-4236-A630-16D52F653C08}" presName="vert0" presStyleCnt="0">
        <dgm:presLayoutVars>
          <dgm:dir/>
          <dgm:animOne val="branch"/>
          <dgm:animLvl val="lvl"/>
        </dgm:presLayoutVars>
      </dgm:prSet>
      <dgm:spPr/>
    </dgm:pt>
    <dgm:pt modelId="{03A8667E-40B0-4B0B-AA67-0862BF68E8BF}" type="pres">
      <dgm:prSet presAssocID="{FF9A0CAD-A998-4218-A268-63F7F02C28B7}" presName="thickLine" presStyleLbl="alignNode1" presStyleIdx="0" presStyleCnt="2"/>
      <dgm:spPr/>
    </dgm:pt>
    <dgm:pt modelId="{13FBEEB4-1E26-48F4-B941-408158C03BD1}" type="pres">
      <dgm:prSet presAssocID="{FF9A0CAD-A998-4218-A268-63F7F02C28B7}" presName="horz1" presStyleCnt="0"/>
      <dgm:spPr/>
    </dgm:pt>
    <dgm:pt modelId="{F8C8B3E7-EDB2-4AAC-8C7E-1760F4C21BC5}" type="pres">
      <dgm:prSet presAssocID="{FF9A0CAD-A998-4218-A268-63F7F02C28B7}" presName="tx1" presStyleLbl="revTx" presStyleIdx="0" presStyleCnt="4"/>
      <dgm:spPr/>
    </dgm:pt>
    <dgm:pt modelId="{AA97222E-5F7E-4947-B26C-29A31A5EEFB3}" type="pres">
      <dgm:prSet presAssocID="{FF9A0CAD-A998-4218-A268-63F7F02C28B7}" presName="vert1" presStyleCnt="0"/>
      <dgm:spPr/>
    </dgm:pt>
    <dgm:pt modelId="{63346FB8-AB06-4E88-AFF4-0FA6C595843C}" type="pres">
      <dgm:prSet presAssocID="{932C1722-1A91-422E-9C8D-47C9A1771604}" presName="vertSpace2a" presStyleCnt="0"/>
      <dgm:spPr/>
    </dgm:pt>
    <dgm:pt modelId="{C0942B66-270A-4B4D-A337-99ADE27353D7}" type="pres">
      <dgm:prSet presAssocID="{932C1722-1A91-422E-9C8D-47C9A1771604}" presName="horz2" presStyleCnt="0"/>
      <dgm:spPr/>
    </dgm:pt>
    <dgm:pt modelId="{1DD11B47-97A6-4C55-B437-7326B1D1953F}" type="pres">
      <dgm:prSet presAssocID="{932C1722-1A91-422E-9C8D-47C9A1771604}" presName="horzSpace2" presStyleCnt="0"/>
      <dgm:spPr/>
    </dgm:pt>
    <dgm:pt modelId="{6A82E821-0887-4DB2-828E-5814E1F4FB1E}" type="pres">
      <dgm:prSet presAssocID="{932C1722-1A91-422E-9C8D-47C9A1771604}" presName="tx2" presStyleLbl="revTx" presStyleIdx="1" presStyleCnt="4"/>
      <dgm:spPr/>
    </dgm:pt>
    <dgm:pt modelId="{E5CD553D-9489-4D89-A8D5-109FD6F2DD83}" type="pres">
      <dgm:prSet presAssocID="{932C1722-1A91-422E-9C8D-47C9A1771604}" presName="vert2" presStyleCnt="0"/>
      <dgm:spPr/>
    </dgm:pt>
    <dgm:pt modelId="{15824FEF-9DD5-4072-800D-F1E3EC5B7206}" type="pres">
      <dgm:prSet presAssocID="{932C1722-1A91-422E-9C8D-47C9A1771604}" presName="thinLine2b" presStyleLbl="callout" presStyleIdx="0" presStyleCnt="2"/>
      <dgm:spPr/>
    </dgm:pt>
    <dgm:pt modelId="{2351764F-B68D-4477-B7EE-8369A2F8F520}" type="pres">
      <dgm:prSet presAssocID="{932C1722-1A91-422E-9C8D-47C9A1771604}" presName="vertSpace2b" presStyleCnt="0"/>
      <dgm:spPr/>
    </dgm:pt>
    <dgm:pt modelId="{6D6CEB4F-0292-4769-B944-BD1F401B52D1}" type="pres">
      <dgm:prSet presAssocID="{388D0F89-ED05-4663-ACA9-D3E091556FA5}" presName="thickLine" presStyleLbl="alignNode1" presStyleIdx="1" presStyleCnt="2"/>
      <dgm:spPr/>
    </dgm:pt>
    <dgm:pt modelId="{54D24D73-DB65-483B-93FF-6993E7E75BAE}" type="pres">
      <dgm:prSet presAssocID="{388D0F89-ED05-4663-ACA9-D3E091556FA5}" presName="horz1" presStyleCnt="0"/>
      <dgm:spPr/>
    </dgm:pt>
    <dgm:pt modelId="{8F53AF2C-08A8-49EC-A497-C6C36863026A}" type="pres">
      <dgm:prSet presAssocID="{388D0F89-ED05-4663-ACA9-D3E091556FA5}" presName="tx1" presStyleLbl="revTx" presStyleIdx="2" presStyleCnt="4"/>
      <dgm:spPr/>
    </dgm:pt>
    <dgm:pt modelId="{3EC89086-8D37-4724-864C-6B1249A9AE65}" type="pres">
      <dgm:prSet presAssocID="{388D0F89-ED05-4663-ACA9-D3E091556FA5}" presName="vert1" presStyleCnt="0"/>
      <dgm:spPr/>
    </dgm:pt>
    <dgm:pt modelId="{2D39215A-46FC-41BD-86DD-8FD25395E050}" type="pres">
      <dgm:prSet presAssocID="{3FCDD1C2-9F9D-4F9C-A731-2FDA02E1DB5A}" presName="vertSpace2a" presStyleCnt="0"/>
      <dgm:spPr/>
    </dgm:pt>
    <dgm:pt modelId="{467E2A9D-74C1-4689-90A8-6CE61C419AAF}" type="pres">
      <dgm:prSet presAssocID="{3FCDD1C2-9F9D-4F9C-A731-2FDA02E1DB5A}" presName="horz2" presStyleCnt="0"/>
      <dgm:spPr/>
    </dgm:pt>
    <dgm:pt modelId="{147D9C29-7DB6-4FE7-A994-C583FF220221}" type="pres">
      <dgm:prSet presAssocID="{3FCDD1C2-9F9D-4F9C-A731-2FDA02E1DB5A}" presName="horzSpace2" presStyleCnt="0"/>
      <dgm:spPr/>
    </dgm:pt>
    <dgm:pt modelId="{40137284-2145-4788-A5F3-CB101411ADDF}" type="pres">
      <dgm:prSet presAssocID="{3FCDD1C2-9F9D-4F9C-A731-2FDA02E1DB5A}" presName="tx2" presStyleLbl="revTx" presStyleIdx="3" presStyleCnt="4"/>
      <dgm:spPr/>
    </dgm:pt>
    <dgm:pt modelId="{353CA417-0570-498C-BDCA-C38A563711F0}" type="pres">
      <dgm:prSet presAssocID="{3FCDD1C2-9F9D-4F9C-A731-2FDA02E1DB5A}" presName="vert2" presStyleCnt="0"/>
      <dgm:spPr/>
    </dgm:pt>
    <dgm:pt modelId="{EF5CD12A-E061-46E6-9AAD-2B48BB0FD0F2}" type="pres">
      <dgm:prSet presAssocID="{3FCDD1C2-9F9D-4F9C-A731-2FDA02E1DB5A}" presName="thinLine2b" presStyleLbl="callout" presStyleIdx="1" presStyleCnt="2"/>
      <dgm:spPr/>
    </dgm:pt>
    <dgm:pt modelId="{AAE35B65-1106-43B4-91B2-24896CD42C7A}" type="pres">
      <dgm:prSet presAssocID="{3FCDD1C2-9F9D-4F9C-A731-2FDA02E1DB5A}" presName="vertSpace2b" presStyleCnt="0"/>
      <dgm:spPr/>
    </dgm:pt>
  </dgm:ptLst>
  <dgm:cxnLst>
    <dgm:cxn modelId="{C94D0C05-C0B0-46CE-8FCD-AE1A5A2488E0}" type="presOf" srcId="{388D0F89-ED05-4663-ACA9-D3E091556FA5}" destId="{8F53AF2C-08A8-49EC-A497-C6C36863026A}" srcOrd="0" destOrd="0" presId="urn:microsoft.com/office/officeart/2008/layout/LinedList"/>
    <dgm:cxn modelId="{75DA8313-7051-4C53-AC09-7EC43CD88735}" type="presOf" srcId="{A052A9D1-9F0E-4236-A630-16D52F653C08}" destId="{7EB84A6C-B7DB-4216-8E2D-35875946AA1F}" srcOrd="0" destOrd="0" presId="urn:microsoft.com/office/officeart/2008/layout/LinedList"/>
    <dgm:cxn modelId="{F26D012D-493F-4836-8F43-908CF7D94ED0}" srcId="{A052A9D1-9F0E-4236-A630-16D52F653C08}" destId="{388D0F89-ED05-4663-ACA9-D3E091556FA5}" srcOrd="1" destOrd="0" parTransId="{BAB47D5A-4071-4465-A484-7C75ADE0B45D}" sibTransId="{5E180714-A679-4382-B9EB-0A1A3233A686}"/>
    <dgm:cxn modelId="{3D16823E-D5F2-46DA-BDD2-4F3D25C01AB1}" srcId="{388D0F89-ED05-4663-ACA9-D3E091556FA5}" destId="{3FCDD1C2-9F9D-4F9C-A731-2FDA02E1DB5A}" srcOrd="0" destOrd="0" parTransId="{C2E44D2F-7755-425A-850F-7BD8F0394245}" sibTransId="{0130498B-4D3E-45C8-9A25-E11ACF34751A}"/>
    <dgm:cxn modelId="{B30F0344-E2AA-4D66-A026-CF5F54FDCB73}" type="presOf" srcId="{3FCDD1C2-9F9D-4F9C-A731-2FDA02E1DB5A}" destId="{40137284-2145-4788-A5F3-CB101411ADDF}" srcOrd="0" destOrd="0" presId="urn:microsoft.com/office/officeart/2008/layout/LinedList"/>
    <dgm:cxn modelId="{E11B0051-0CFB-4D53-AFF8-3CF228817CA3}" type="presOf" srcId="{932C1722-1A91-422E-9C8D-47C9A1771604}" destId="{6A82E821-0887-4DB2-828E-5814E1F4FB1E}" srcOrd="0" destOrd="0" presId="urn:microsoft.com/office/officeart/2008/layout/LinedList"/>
    <dgm:cxn modelId="{DE0E5E75-1537-43BE-ABFB-6AF7C3D33ECB}" type="presOf" srcId="{FF9A0CAD-A998-4218-A268-63F7F02C28B7}" destId="{F8C8B3E7-EDB2-4AAC-8C7E-1760F4C21BC5}" srcOrd="0" destOrd="0" presId="urn:microsoft.com/office/officeart/2008/layout/LinedList"/>
    <dgm:cxn modelId="{86DF4EA6-B0AF-4EE0-A2A7-7EE0704C0A7C}" srcId="{A052A9D1-9F0E-4236-A630-16D52F653C08}" destId="{FF9A0CAD-A998-4218-A268-63F7F02C28B7}" srcOrd="0" destOrd="0" parTransId="{538AA658-CD35-4CCE-93DC-2AF5E430D3E6}" sibTransId="{DC8F52D6-C95D-4DBA-92A0-AB8DA25277EB}"/>
    <dgm:cxn modelId="{6F2941BD-651A-463D-AD06-0B1C8C021209}" srcId="{FF9A0CAD-A998-4218-A268-63F7F02C28B7}" destId="{932C1722-1A91-422E-9C8D-47C9A1771604}" srcOrd="0" destOrd="0" parTransId="{1DBA7584-E165-488C-9E04-07E06E9E5320}" sibTransId="{B60CF2C7-4FD1-4CC3-8416-F0CC894E6A9C}"/>
    <dgm:cxn modelId="{440949B4-D673-4B58-AD39-6B708DC8B93E}" type="presParOf" srcId="{7EB84A6C-B7DB-4216-8E2D-35875946AA1F}" destId="{03A8667E-40B0-4B0B-AA67-0862BF68E8BF}" srcOrd="0" destOrd="0" presId="urn:microsoft.com/office/officeart/2008/layout/LinedList"/>
    <dgm:cxn modelId="{AA927DA8-98B8-48F1-A8E8-F7ABBAFC6D41}" type="presParOf" srcId="{7EB84A6C-B7DB-4216-8E2D-35875946AA1F}" destId="{13FBEEB4-1E26-48F4-B941-408158C03BD1}" srcOrd="1" destOrd="0" presId="urn:microsoft.com/office/officeart/2008/layout/LinedList"/>
    <dgm:cxn modelId="{46570A9C-C189-4444-AA54-E9388F43AB61}" type="presParOf" srcId="{13FBEEB4-1E26-48F4-B941-408158C03BD1}" destId="{F8C8B3E7-EDB2-4AAC-8C7E-1760F4C21BC5}" srcOrd="0" destOrd="0" presId="urn:microsoft.com/office/officeart/2008/layout/LinedList"/>
    <dgm:cxn modelId="{BFF0EEB8-C5DE-4B3E-B653-EE74B080584B}" type="presParOf" srcId="{13FBEEB4-1E26-48F4-B941-408158C03BD1}" destId="{AA97222E-5F7E-4947-B26C-29A31A5EEFB3}" srcOrd="1" destOrd="0" presId="urn:microsoft.com/office/officeart/2008/layout/LinedList"/>
    <dgm:cxn modelId="{14F86420-B4C3-4EC5-942C-09FD6D83C950}" type="presParOf" srcId="{AA97222E-5F7E-4947-B26C-29A31A5EEFB3}" destId="{63346FB8-AB06-4E88-AFF4-0FA6C595843C}" srcOrd="0" destOrd="0" presId="urn:microsoft.com/office/officeart/2008/layout/LinedList"/>
    <dgm:cxn modelId="{03C7D77E-8EA8-4CCC-B539-9CF25C5053BB}" type="presParOf" srcId="{AA97222E-5F7E-4947-B26C-29A31A5EEFB3}" destId="{C0942B66-270A-4B4D-A337-99ADE27353D7}" srcOrd="1" destOrd="0" presId="urn:microsoft.com/office/officeart/2008/layout/LinedList"/>
    <dgm:cxn modelId="{94171E93-E0E4-4041-B476-6FBB9A8FE37D}" type="presParOf" srcId="{C0942B66-270A-4B4D-A337-99ADE27353D7}" destId="{1DD11B47-97A6-4C55-B437-7326B1D1953F}" srcOrd="0" destOrd="0" presId="urn:microsoft.com/office/officeart/2008/layout/LinedList"/>
    <dgm:cxn modelId="{61BAE364-F9B1-4F66-A8B6-2213DAEB9CC7}" type="presParOf" srcId="{C0942B66-270A-4B4D-A337-99ADE27353D7}" destId="{6A82E821-0887-4DB2-828E-5814E1F4FB1E}" srcOrd="1" destOrd="0" presId="urn:microsoft.com/office/officeart/2008/layout/LinedList"/>
    <dgm:cxn modelId="{38C6AC15-B36B-4382-BBF9-F285AD44AC18}" type="presParOf" srcId="{C0942B66-270A-4B4D-A337-99ADE27353D7}" destId="{E5CD553D-9489-4D89-A8D5-109FD6F2DD83}" srcOrd="2" destOrd="0" presId="urn:microsoft.com/office/officeart/2008/layout/LinedList"/>
    <dgm:cxn modelId="{70A6663B-53B6-4FD3-806A-A229E3D4EA48}" type="presParOf" srcId="{AA97222E-5F7E-4947-B26C-29A31A5EEFB3}" destId="{15824FEF-9DD5-4072-800D-F1E3EC5B7206}" srcOrd="2" destOrd="0" presId="urn:microsoft.com/office/officeart/2008/layout/LinedList"/>
    <dgm:cxn modelId="{B27DA6EA-D643-4268-A852-E549AE10ACF3}" type="presParOf" srcId="{AA97222E-5F7E-4947-B26C-29A31A5EEFB3}" destId="{2351764F-B68D-4477-B7EE-8369A2F8F520}" srcOrd="3" destOrd="0" presId="urn:microsoft.com/office/officeart/2008/layout/LinedList"/>
    <dgm:cxn modelId="{33C9293F-5DB3-49AA-847D-C623E4EE6151}" type="presParOf" srcId="{7EB84A6C-B7DB-4216-8E2D-35875946AA1F}" destId="{6D6CEB4F-0292-4769-B944-BD1F401B52D1}" srcOrd="2" destOrd="0" presId="urn:microsoft.com/office/officeart/2008/layout/LinedList"/>
    <dgm:cxn modelId="{FDFDD893-9CCA-4CE4-A0ED-38CD7E7E6182}" type="presParOf" srcId="{7EB84A6C-B7DB-4216-8E2D-35875946AA1F}" destId="{54D24D73-DB65-483B-93FF-6993E7E75BAE}" srcOrd="3" destOrd="0" presId="urn:microsoft.com/office/officeart/2008/layout/LinedList"/>
    <dgm:cxn modelId="{91B723B8-690C-4DDC-94C1-AA9C094B0309}" type="presParOf" srcId="{54D24D73-DB65-483B-93FF-6993E7E75BAE}" destId="{8F53AF2C-08A8-49EC-A497-C6C36863026A}" srcOrd="0" destOrd="0" presId="urn:microsoft.com/office/officeart/2008/layout/LinedList"/>
    <dgm:cxn modelId="{5EB6C8C9-FC6B-4A26-944F-3E053B22210E}" type="presParOf" srcId="{54D24D73-DB65-483B-93FF-6993E7E75BAE}" destId="{3EC89086-8D37-4724-864C-6B1249A9AE65}" srcOrd="1" destOrd="0" presId="urn:microsoft.com/office/officeart/2008/layout/LinedList"/>
    <dgm:cxn modelId="{524624E7-EC20-4025-AE9D-BB35F89C77AC}" type="presParOf" srcId="{3EC89086-8D37-4724-864C-6B1249A9AE65}" destId="{2D39215A-46FC-41BD-86DD-8FD25395E050}" srcOrd="0" destOrd="0" presId="urn:microsoft.com/office/officeart/2008/layout/LinedList"/>
    <dgm:cxn modelId="{204F6D06-9B79-4FA6-BB03-239D779452FF}" type="presParOf" srcId="{3EC89086-8D37-4724-864C-6B1249A9AE65}" destId="{467E2A9D-74C1-4689-90A8-6CE61C419AAF}" srcOrd="1" destOrd="0" presId="urn:microsoft.com/office/officeart/2008/layout/LinedList"/>
    <dgm:cxn modelId="{C5097A3D-754C-43EF-981F-F04C1C8B2D49}" type="presParOf" srcId="{467E2A9D-74C1-4689-90A8-6CE61C419AAF}" destId="{147D9C29-7DB6-4FE7-A994-C583FF220221}" srcOrd="0" destOrd="0" presId="urn:microsoft.com/office/officeart/2008/layout/LinedList"/>
    <dgm:cxn modelId="{65424E17-16EC-4F0A-B17D-812CCAC4D827}" type="presParOf" srcId="{467E2A9D-74C1-4689-90A8-6CE61C419AAF}" destId="{40137284-2145-4788-A5F3-CB101411ADDF}" srcOrd="1" destOrd="0" presId="urn:microsoft.com/office/officeart/2008/layout/LinedList"/>
    <dgm:cxn modelId="{57A48AAB-BD15-46AA-B801-1DE180DEDDFC}" type="presParOf" srcId="{467E2A9D-74C1-4689-90A8-6CE61C419AAF}" destId="{353CA417-0570-498C-BDCA-C38A563711F0}" srcOrd="2" destOrd="0" presId="urn:microsoft.com/office/officeart/2008/layout/LinedList"/>
    <dgm:cxn modelId="{E81F771D-B6EA-441C-86BB-05BB4AD68461}" type="presParOf" srcId="{3EC89086-8D37-4724-864C-6B1249A9AE65}" destId="{EF5CD12A-E061-46E6-9AAD-2B48BB0FD0F2}" srcOrd="2" destOrd="0" presId="urn:microsoft.com/office/officeart/2008/layout/LinedList"/>
    <dgm:cxn modelId="{290D4C3B-0B46-4058-9D98-353C00023E4D}" type="presParOf" srcId="{3EC89086-8D37-4724-864C-6B1249A9AE65}" destId="{AAE35B65-1106-43B4-91B2-24896CD42C7A}"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2D5BC14-EAEA-4F3C-B76C-376715E31C9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D"/>
        </a:p>
      </dgm:t>
    </dgm:pt>
    <dgm:pt modelId="{47054449-E8F2-4E3A-94C6-E8C7762AE66B}">
      <dgm:prSet/>
      <dgm:spPr/>
      <dgm:t>
        <a:bodyPr/>
        <a:lstStyle/>
        <a:p>
          <a:r>
            <a:rPr lang="en-US"/>
            <a:t>3</a:t>
          </a:r>
          <a:endParaRPr lang="en-ID"/>
        </a:p>
      </dgm:t>
    </dgm:pt>
    <dgm:pt modelId="{1A56CAD6-18E8-452B-B8AD-1DD246AEB95F}" type="parTrans" cxnId="{88180038-F936-46B1-B0D3-29ECBF967E32}">
      <dgm:prSet/>
      <dgm:spPr/>
      <dgm:t>
        <a:bodyPr/>
        <a:lstStyle/>
        <a:p>
          <a:endParaRPr lang="en-ID"/>
        </a:p>
      </dgm:t>
    </dgm:pt>
    <dgm:pt modelId="{552C2859-3658-4F33-B436-E5B0BE6E5A83}" type="sibTrans" cxnId="{88180038-F936-46B1-B0D3-29ECBF967E32}">
      <dgm:prSet/>
      <dgm:spPr/>
      <dgm:t>
        <a:bodyPr/>
        <a:lstStyle/>
        <a:p>
          <a:endParaRPr lang="en-ID"/>
        </a:p>
      </dgm:t>
    </dgm:pt>
    <dgm:pt modelId="{6FF6D7D1-43F9-46D7-B81F-339C5A5F3D78}">
      <dgm:prSet/>
      <dgm:spPr/>
      <dgm:t>
        <a:bodyPr/>
        <a:lstStyle/>
        <a:p>
          <a:r>
            <a:rPr lang="en-US"/>
            <a:t>Kreditur dan investor membutuhkan informasi untuk menghitung tingkat risiko, likuiditas, dan solvabilitas</a:t>
          </a:r>
          <a:endParaRPr lang="en-ID"/>
        </a:p>
      </dgm:t>
    </dgm:pt>
    <dgm:pt modelId="{523C5F28-CF55-42E2-BEEF-0585A41C980D}" type="parTrans" cxnId="{5C8C6655-674D-4541-ADA0-61768807376B}">
      <dgm:prSet/>
      <dgm:spPr/>
      <dgm:t>
        <a:bodyPr/>
        <a:lstStyle/>
        <a:p>
          <a:endParaRPr lang="en-ID"/>
        </a:p>
      </dgm:t>
    </dgm:pt>
    <dgm:pt modelId="{ED2B52FF-33B6-4C61-9785-2821A11CBD6A}" type="sibTrans" cxnId="{5C8C6655-674D-4541-ADA0-61768807376B}">
      <dgm:prSet/>
      <dgm:spPr/>
      <dgm:t>
        <a:bodyPr/>
        <a:lstStyle/>
        <a:p>
          <a:endParaRPr lang="en-ID"/>
        </a:p>
      </dgm:t>
    </dgm:pt>
    <dgm:pt modelId="{D6884A1F-56FC-4F49-8A7E-7865BC7E05DB}">
      <dgm:prSet/>
      <dgm:spPr/>
      <dgm:t>
        <a:bodyPr/>
        <a:lstStyle/>
        <a:p>
          <a:r>
            <a:rPr lang="en-US"/>
            <a:t>4</a:t>
          </a:r>
          <a:endParaRPr lang="en-ID"/>
        </a:p>
      </dgm:t>
    </dgm:pt>
    <dgm:pt modelId="{7CA9EF64-49AB-44E0-8308-3B893ADD0C53}" type="parTrans" cxnId="{CCAEDA24-78AD-400C-BFE7-71300F764602}">
      <dgm:prSet/>
      <dgm:spPr/>
      <dgm:t>
        <a:bodyPr/>
        <a:lstStyle/>
        <a:p>
          <a:endParaRPr lang="en-ID"/>
        </a:p>
      </dgm:t>
    </dgm:pt>
    <dgm:pt modelId="{3B0E3ACB-F799-4AEB-B057-337658CB42CA}" type="sibTrans" cxnId="{CCAEDA24-78AD-400C-BFE7-71300F764602}">
      <dgm:prSet/>
      <dgm:spPr/>
      <dgm:t>
        <a:bodyPr/>
        <a:lstStyle/>
        <a:p>
          <a:endParaRPr lang="en-ID"/>
        </a:p>
      </dgm:t>
    </dgm:pt>
    <dgm:pt modelId="{5D06D0C6-83DA-4F8C-B7F6-E25D184A9CFB}">
      <dgm:prSet/>
      <dgm:spPr/>
      <dgm:t>
        <a:bodyPr/>
        <a:lstStyle/>
        <a:p>
          <a:r>
            <a:rPr lang="en-US"/>
            <a:t>Parlemen dan kelompok politik memerlukan informasi keuangan untuk melakukan fungsi pengawasan, mencegah terjadinya laporan yang bias atas kondisi keuangan pemerintah, dan penyelewengan keuangan negara</a:t>
          </a:r>
          <a:endParaRPr lang="en-ID"/>
        </a:p>
      </dgm:t>
    </dgm:pt>
    <dgm:pt modelId="{77E79F6A-314C-455C-8AE2-F8D65B8275D0}" type="parTrans" cxnId="{2330D43C-577A-4CDD-81EB-757B2198A015}">
      <dgm:prSet/>
      <dgm:spPr/>
      <dgm:t>
        <a:bodyPr/>
        <a:lstStyle/>
        <a:p>
          <a:endParaRPr lang="en-ID"/>
        </a:p>
      </dgm:t>
    </dgm:pt>
    <dgm:pt modelId="{EC4412E1-5010-435C-8207-A3EE3AFAC520}" type="sibTrans" cxnId="{2330D43C-577A-4CDD-81EB-757B2198A015}">
      <dgm:prSet/>
      <dgm:spPr/>
      <dgm:t>
        <a:bodyPr/>
        <a:lstStyle/>
        <a:p>
          <a:endParaRPr lang="en-ID"/>
        </a:p>
      </dgm:t>
    </dgm:pt>
    <dgm:pt modelId="{5E8F8159-8771-4ED9-8E6D-86517127B7F4}">
      <dgm:prSet/>
      <dgm:spPr/>
      <dgm:t>
        <a:bodyPr/>
        <a:lstStyle/>
        <a:p>
          <a:r>
            <a:rPr lang="en-US"/>
            <a:t>5</a:t>
          </a:r>
          <a:endParaRPr lang="en-ID"/>
        </a:p>
      </dgm:t>
    </dgm:pt>
    <dgm:pt modelId="{89FEC70E-5D94-4449-BB81-37D3D35B4D71}" type="parTrans" cxnId="{02CFB5BE-4008-4DF8-AF0A-0C78782FC7B9}">
      <dgm:prSet/>
      <dgm:spPr/>
      <dgm:t>
        <a:bodyPr/>
        <a:lstStyle/>
        <a:p>
          <a:endParaRPr lang="en-ID"/>
        </a:p>
      </dgm:t>
    </dgm:pt>
    <dgm:pt modelId="{4B57180F-24A7-48A4-BD10-886FCA97D751}" type="sibTrans" cxnId="{02CFB5BE-4008-4DF8-AF0A-0C78782FC7B9}">
      <dgm:prSet/>
      <dgm:spPr/>
      <dgm:t>
        <a:bodyPr/>
        <a:lstStyle/>
        <a:p>
          <a:endParaRPr lang="en-ID"/>
        </a:p>
      </dgm:t>
    </dgm:pt>
    <dgm:pt modelId="{62435F29-08FB-4220-9760-4D60C1D4072A}">
      <dgm:prSet/>
      <dgm:spPr/>
      <dgm:t>
        <a:bodyPr/>
        <a:lstStyle/>
        <a:p>
          <a:r>
            <a:rPr lang="en-US" dirty="0" err="1"/>
            <a:t>Manajer</a:t>
          </a:r>
          <a:r>
            <a:rPr lang="en-US" dirty="0"/>
            <a:t> public </a:t>
          </a:r>
          <a:r>
            <a:rPr lang="en-US" dirty="0" err="1"/>
            <a:t>membutuhkan</a:t>
          </a:r>
          <a:r>
            <a:rPr lang="en-US" dirty="0"/>
            <a:t> </a:t>
          </a:r>
          <a:r>
            <a:rPr lang="en-US" dirty="0" err="1"/>
            <a:t>informasi</a:t>
          </a:r>
          <a:r>
            <a:rPr lang="en-US" dirty="0"/>
            <a:t> </a:t>
          </a:r>
          <a:r>
            <a:rPr lang="en-US" dirty="0" err="1"/>
            <a:t>akuntansi</a:t>
          </a:r>
          <a:r>
            <a:rPr lang="en-US" dirty="0"/>
            <a:t> </a:t>
          </a:r>
          <a:r>
            <a:rPr lang="en-US" dirty="0" err="1"/>
            <a:t>sebagai</a:t>
          </a:r>
          <a:r>
            <a:rPr lang="en-US" dirty="0"/>
            <a:t> </a:t>
          </a:r>
          <a:r>
            <a:rPr lang="en-US" dirty="0" err="1"/>
            <a:t>komponen</a:t>
          </a:r>
          <a:r>
            <a:rPr lang="en-US" dirty="0"/>
            <a:t> system </a:t>
          </a:r>
          <a:r>
            <a:rPr lang="en-US" dirty="0" err="1"/>
            <a:t>informasi</a:t>
          </a:r>
          <a:r>
            <a:rPr lang="en-US" dirty="0"/>
            <a:t> </a:t>
          </a:r>
          <a:r>
            <a:rPr lang="en-US" dirty="0" err="1"/>
            <a:t>manajemen</a:t>
          </a:r>
          <a:r>
            <a:rPr lang="en-US" dirty="0"/>
            <a:t> </a:t>
          </a:r>
          <a:r>
            <a:rPr lang="en-US" dirty="0" err="1"/>
            <a:t>untuk</a:t>
          </a:r>
          <a:r>
            <a:rPr lang="en-US" dirty="0"/>
            <a:t> </a:t>
          </a:r>
          <a:r>
            <a:rPr lang="en-US" dirty="0" err="1"/>
            <a:t>membantu</a:t>
          </a:r>
          <a:r>
            <a:rPr lang="en-US" dirty="0"/>
            <a:t> </a:t>
          </a:r>
          <a:r>
            <a:rPr lang="en-US" dirty="0" err="1"/>
            <a:t>perencanaan</a:t>
          </a:r>
          <a:r>
            <a:rPr lang="en-US" dirty="0"/>
            <a:t> dan </a:t>
          </a:r>
          <a:r>
            <a:rPr lang="en-US" dirty="0" err="1"/>
            <a:t>pengendalian</a:t>
          </a:r>
          <a:r>
            <a:rPr lang="en-US" dirty="0"/>
            <a:t> </a:t>
          </a:r>
          <a:r>
            <a:rPr lang="en-US" dirty="0" err="1"/>
            <a:t>organisasi</a:t>
          </a:r>
          <a:r>
            <a:rPr lang="en-US" dirty="0"/>
            <a:t>, </a:t>
          </a:r>
          <a:r>
            <a:rPr lang="en-US" dirty="0" err="1"/>
            <a:t>pengukuran</a:t>
          </a:r>
          <a:r>
            <a:rPr lang="en-US" dirty="0"/>
            <a:t> </a:t>
          </a:r>
          <a:r>
            <a:rPr lang="en-US" dirty="0" err="1"/>
            <a:t>kinerja</a:t>
          </a:r>
          <a:r>
            <a:rPr lang="en-US" dirty="0"/>
            <a:t>, dan </a:t>
          </a:r>
          <a:r>
            <a:rPr lang="en-US" dirty="0" err="1"/>
            <a:t>membandingkan</a:t>
          </a:r>
          <a:r>
            <a:rPr lang="en-US" dirty="0"/>
            <a:t> </a:t>
          </a:r>
          <a:r>
            <a:rPr lang="en-US" dirty="0" err="1"/>
            <a:t>kinerja</a:t>
          </a:r>
          <a:r>
            <a:rPr lang="en-US" dirty="0"/>
            <a:t> </a:t>
          </a:r>
          <a:r>
            <a:rPr lang="en-US" dirty="0" err="1"/>
            <a:t>organisasi</a:t>
          </a:r>
          <a:r>
            <a:rPr lang="en-US" dirty="0"/>
            <a:t> </a:t>
          </a:r>
          <a:r>
            <a:rPr lang="en-US" dirty="0" err="1"/>
            <a:t>antar</a:t>
          </a:r>
          <a:r>
            <a:rPr lang="en-US" dirty="0"/>
            <a:t> </a:t>
          </a:r>
          <a:r>
            <a:rPr lang="en-US" dirty="0" err="1"/>
            <a:t>kurun</a:t>
          </a:r>
          <a:r>
            <a:rPr lang="en-US" dirty="0"/>
            <a:t> </a:t>
          </a:r>
          <a:r>
            <a:rPr lang="en-US" dirty="0" err="1"/>
            <a:t>waktu</a:t>
          </a:r>
          <a:r>
            <a:rPr lang="en-US" dirty="0"/>
            <a:t> dan </a:t>
          </a:r>
          <a:r>
            <a:rPr lang="en-US" dirty="0" err="1"/>
            <a:t>dengan</a:t>
          </a:r>
          <a:r>
            <a:rPr lang="en-US" dirty="0"/>
            <a:t> </a:t>
          </a:r>
          <a:r>
            <a:rPr lang="en-US" dirty="0" err="1"/>
            <a:t>organisasi</a:t>
          </a:r>
          <a:r>
            <a:rPr lang="en-US" dirty="0"/>
            <a:t> yang </a:t>
          </a:r>
          <a:r>
            <a:rPr lang="en-US" dirty="0" err="1"/>
            <a:t>sejenis</a:t>
          </a:r>
          <a:endParaRPr lang="en-US" dirty="0"/>
        </a:p>
      </dgm:t>
    </dgm:pt>
    <dgm:pt modelId="{69D0F2E8-294D-4A7E-AAD0-7733E6FEC886}" type="parTrans" cxnId="{9AA72619-6043-4731-9768-14F9051F8208}">
      <dgm:prSet/>
      <dgm:spPr/>
      <dgm:t>
        <a:bodyPr/>
        <a:lstStyle/>
        <a:p>
          <a:endParaRPr lang="en-ID"/>
        </a:p>
      </dgm:t>
    </dgm:pt>
    <dgm:pt modelId="{9B2BF7A5-38A7-4485-BF5E-093F05D3A82F}" type="sibTrans" cxnId="{9AA72619-6043-4731-9768-14F9051F8208}">
      <dgm:prSet/>
      <dgm:spPr/>
      <dgm:t>
        <a:bodyPr/>
        <a:lstStyle/>
        <a:p>
          <a:endParaRPr lang="en-ID"/>
        </a:p>
      </dgm:t>
    </dgm:pt>
    <dgm:pt modelId="{B9B882F8-848D-4606-92E7-1F9BFD94124B}">
      <dgm:prSet/>
      <dgm:spPr/>
      <dgm:t>
        <a:bodyPr/>
        <a:lstStyle/>
        <a:p>
          <a:r>
            <a:rPr lang="en-US" dirty="0"/>
            <a:t>6</a:t>
          </a:r>
        </a:p>
      </dgm:t>
    </dgm:pt>
    <dgm:pt modelId="{0CD51E16-B777-4A33-A846-F761FF828965}" type="parTrans" cxnId="{A85793D9-1BA6-40DC-A9ED-3365728E3B36}">
      <dgm:prSet/>
      <dgm:spPr/>
      <dgm:t>
        <a:bodyPr/>
        <a:lstStyle/>
        <a:p>
          <a:endParaRPr lang="en-ID"/>
        </a:p>
      </dgm:t>
    </dgm:pt>
    <dgm:pt modelId="{69217FE8-C11A-4B71-B3E1-231B2FEE2762}" type="sibTrans" cxnId="{A85793D9-1BA6-40DC-A9ED-3365728E3B36}">
      <dgm:prSet/>
      <dgm:spPr/>
      <dgm:t>
        <a:bodyPr/>
        <a:lstStyle/>
        <a:p>
          <a:endParaRPr lang="en-ID"/>
        </a:p>
      </dgm:t>
    </dgm:pt>
    <dgm:pt modelId="{80412937-254A-479F-B329-EBBEA92E29B9}">
      <dgm:prSet/>
      <dgm:spPr/>
      <dgm:t>
        <a:bodyPr/>
        <a:lstStyle/>
        <a:p>
          <a:r>
            <a:rPr lang="en-US" dirty="0" err="1"/>
            <a:t>Pegawai</a:t>
          </a:r>
          <a:r>
            <a:rPr lang="en-US" dirty="0"/>
            <a:t> </a:t>
          </a:r>
          <a:r>
            <a:rPr lang="en-US" dirty="0" err="1"/>
            <a:t>membutuhkan</a:t>
          </a:r>
          <a:r>
            <a:rPr lang="en-US" dirty="0"/>
            <a:t> </a:t>
          </a:r>
          <a:r>
            <a:rPr lang="en-US" dirty="0" err="1"/>
            <a:t>informasi</a:t>
          </a:r>
          <a:r>
            <a:rPr lang="en-US" dirty="0"/>
            <a:t> </a:t>
          </a:r>
          <a:r>
            <a:rPr lang="en-US" dirty="0" err="1"/>
            <a:t>atas</a:t>
          </a:r>
          <a:r>
            <a:rPr lang="en-US" dirty="0"/>
            <a:t> </a:t>
          </a:r>
          <a:r>
            <a:rPr lang="en-US" dirty="0" err="1"/>
            <a:t>gaji</a:t>
          </a:r>
          <a:r>
            <a:rPr lang="en-US" dirty="0"/>
            <a:t> dan </a:t>
          </a:r>
          <a:r>
            <a:rPr lang="en-US" dirty="0" err="1"/>
            <a:t>manajemen</a:t>
          </a:r>
          <a:r>
            <a:rPr lang="en-US" dirty="0"/>
            <a:t> </a:t>
          </a:r>
          <a:r>
            <a:rPr lang="en-US" dirty="0" err="1"/>
            <a:t>kompensasi</a:t>
          </a:r>
          <a:endParaRPr lang="en-US" dirty="0"/>
        </a:p>
      </dgm:t>
    </dgm:pt>
    <dgm:pt modelId="{2924A038-AEDB-481B-80BE-ED175422F2E1}" type="parTrans" cxnId="{B67915D2-68A6-4C4F-9F6C-377C3DBCC0F1}">
      <dgm:prSet/>
      <dgm:spPr/>
      <dgm:t>
        <a:bodyPr/>
        <a:lstStyle/>
        <a:p>
          <a:endParaRPr lang="en-ID"/>
        </a:p>
      </dgm:t>
    </dgm:pt>
    <dgm:pt modelId="{44C83F05-8DA6-4774-B66A-25B35855FAA7}" type="sibTrans" cxnId="{B67915D2-68A6-4C4F-9F6C-377C3DBCC0F1}">
      <dgm:prSet/>
      <dgm:spPr/>
      <dgm:t>
        <a:bodyPr/>
        <a:lstStyle/>
        <a:p>
          <a:endParaRPr lang="en-ID"/>
        </a:p>
      </dgm:t>
    </dgm:pt>
    <dgm:pt modelId="{B856C8EB-9D08-4E1A-A9E2-E00A99028EA4}" type="pres">
      <dgm:prSet presAssocID="{82D5BC14-EAEA-4F3C-B76C-376715E31C9E}" presName="vert0" presStyleCnt="0">
        <dgm:presLayoutVars>
          <dgm:dir/>
          <dgm:animOne val="branch"/>
          <dgm:animLvl val="lvl"/>
        </dgm:presLayoutVars>
      </dgm:prSet>
      <dgm:spPr/>
    </dgm:pt>
    <dgm:pt modelId="{DE9232C8-B411-4303-8C17-70AEE60C96BF}" type="pres">
      <dgm:prSet presAssocID="{47054449-E8F2-4E3A-94C6-E8C7762AE66B}" presName="thickLine" presStyleLbl="alignNode1" presStyleIdx="0" presStyleCnt="4"/>
      <dgm:spPr/>
    </dgm:pt>
    <dgm:pt modelId="{CBF79FDB-89BD-4B6A-BE6E-C6484A4DDCA2}" type="pres">
      <dgm:prSet presAssocID="{47054449-E8F2-4E3A-94C6-E8C7762AE66B}" presName="horz1" presStyleCnt="0"/>
      <dgm:spPr/>
    </dgm:pt>
    <dgm:pt modelId="{38D0177D-3DAA-4EB1-B89D-9BF5474F1869}" type="pres">
      <dgm:prSet presAssocID="{47054449-E8F2-4E3A-94C6-E8C7762AE66B}" presName="tx1" presStyleLbl="revTx" presStyleIdx="0" presStyleCnt="8"/>
      <dgm:spPr/>
    </dgm:pt>
    <dgm:pt modelId="{DB2350E7-4FA2-45BC-AA32-85B52E4D73D3}" type="pres">
      <dgm:prSet presAssocID="{47054449-E8F2-4E3A-94C6-E8C7762AE66B}" presName="vert1" presStyleCnt="0"/>
      <dgm:spPr/>
    </dgm:pt>
    <dgm:pt modelId="{CB347C82-4238-4A7F-8A6E-31B41625EBC3}" type="pres">
      <dgm:prSet presAssocID="{6FF6D7D1-43F9-46D7-B81F-339C5A5F3D78}" presName="vertSpace2a" presStyleCnt="0"/>
      <dgm:spPr/>
    </dgm:pt>
    <dgm:pt modelId="{FE8F8D29-C60B-46CD-B8C3-E6620C3300B4}" type="pres">
      <dgm:prSet presAssocID="{6FF6D7D1-43F9-46D7-B81F-339C5A5F3D78}" presName="horz2" presStyleCnt="0"/>
      <dgm:spPr/>
    </dgm:pt>
    <dgm:pt modelId="{E25CCDDC-DFCF-4BC1-89A7-2F3ADB591D6B}" type="pres">
      <dgm:prSet presAssocID="{6FF6D7D1-43F9-46D7-B81F-339C5A5F3D78}" presName="horzSpace2" presStyleCnt="0"/>
      <dgm:spPr/>
    </dgm:pt>
    <dgm:pt modelId="{246B28AC-43E6-4B1B-9939-B3305DF606AB}" type="pres">
      <dgm:prSet presAssocID="{6FF6D7D1-43F9-46D7-B81F-339C5A5F3D78}" presName="tx2" presStyleLbl="revTx" presStyleIdx="1" presStyleCnt="8"/>
      <dgm:spPr/>
    </dgm:pt>
    <dgm:pt modelId="{CB3AEF06-664F-459A-9175-FBF9399C1AB4}" type="pres">
      <dgm:prSet presAssocID="{6FF6D7D1-43F9-46D7-B81F-339C5A5F3D78}" presName="vert2" presStyleCnt="0"/>
      <dgm:spPr/>
    </dgm:pt>
    <dgm:pt modelId="{A6A4F843-1B32-4E83-B64B-0E304B48F002}" type="pres">
      <dgm:prSet presAssocID="{6FF6D7D1-43F9-46D7-B81F-339C5A5F3D78}" presName="thinLine2b" presStyleLbl="callout" presStyleIdx="0" presStyleCnt="4"/>
      <dgm:spPr/>
    </dgm:pt>
    <dgm:pt modelId="{BAF6B6F5-B95D-4D4D-9FE4-9ADECD154486}" type="pres">
      <dgm:prSet presAssocID="{6FF6D7D1-43F9-46D7-B81F-339C5A5F3D78}" presName="vertSpace2b" presStyleCnt="0"/>
      <dgm:spPr/>
    </dgm:pt>
    <dgm:pt modelId="{B70D9CDD-5EE9-4575-BA84-260102ECFBC2}" type="pres">
      <dgm:prSet presAssocID="{D6884A1F-56FC-4F49-8A7E-7865BC7E05DB}" presName="thickLine" presStyleLbl="alignNode1" presStyleIdx="1" presStyleCnt="4"/>
      <dgm:spPr/>
    </dgm:pt>
    <dgm:pt modelId="{B9DE0EF4-6E8F-4797-9D26-495D1034BC43}" type="pres">
      <dgm:prSet presAssocID="{D6884A1F-56FC-4F49-8A7E-7865BC7E05DB}" presName="horz1" presStyleCnt="0"/>
      <dgm:spPr/>
    </dgm:pt>
    <dgm:pt modelId="{8619DB3C-7177-48AB-902D-D5ADAB579B60}" type="pres">
      <dgm:prSet presAssocID="{D6884A1F-56FC-4F49-8A7E-7865BC7E05DB}" presName="tx1" presStyleLbl="revTx" presStyleIdx="2" presStyleCnt="8"/>
      <dgm:spPr/>
    </dgm:pt>
    <dgm:pt modelId="{77F4B064-0FBB-477C-B1DA-E65C90BBCADD}" type="pres">
      <dgm:prSet presAssocID="{D6884A1F-56FC-4F49-8A7E-7865BC7E05DB}" presName="vert1" presStyleCnt="0"/>
      <dgm:spPr/>
    </dgm:pt>
    <dgm:pt modelId="{A328B2DC-2463-4A68-9E22-A27B20BC533A}" type="pres">
      <dgm:prSet presAssocID="{5D06D0C6-83DA-4F8C-B7F6-E25D184A9CFB}" presName="vertSpace2a" presStyleCnt="0"/>
      <dgm:spPr/>
    </dgm:pt>
    <dgm:pt modelId="{AA1D355B-11F0-46C9-82CE-D3A30888E1CD}" type="pres">
      <dgm:prSet presAssocID="{5D06D0C6-83DA-4F8C-B7F6-E25D184A9CFB}" presName="horz2" presStyleCnt="0"/>
      <dgm:spPr/>
    </dgm:pt>
    <dgm:pt modelId="{90099562-72FA-4A01-A1AC-F43C82776587}" type="pres">
      <dgm:prSet presAssocID="{5D06D0C6-83DA-4F8C-B7F6-E25D184A9CFB}" presName="horzSpace2" presStyleCnt="0"/>
      <dgm:spPr/>
    </dgm:pt>
    <dgm:pt modelId="{116293A4-7710-451B-8958-EE78E2AE8E9B}" type="pres">
      <dgm:prSet presAssocID="{5D06D0C6-83DA-4F8C-B7F6-E25D184A9CFB}" presName="tx2" presStyleLbl="revTx" presStyleIdx="3" presStyleCnt="8"/>
      <dgm:spPr/>
    </dgm:pt>
    <dgm:pt modelId="{659E3F8A-E57D-4276-8E74-3E78A01ED2B9}" type="pres">
      <dgm:prSet presAssocID="{5D06D0C6-83DA-4F8C-B7F6-E25D184A9CFB}" presName="vert2" presStyleCnt="0"/>
      <dgm:spPr/>
    </dgm:pt>
    <dgm:pt modelId="{21EAEF9A-9331-4604-AF06-3039E330719B}" type="pres">
      <dgm:prSet presAssocID="{5D06D0C6-83DA-4F8C-B7F6-E25D184A9CFB}" presName="thinLine2b" presStyleLbl="callout" presStyleIdx="1" presStyleCnt="4"/>
      <dgm:spPr/>
    </dgm:pt>
    <dgm:pt modelId="{EA01D636-C26B-45FD-ADE9-58F389D3333A}" type="pres">
      <dgm:prSet presAssocID="{5D06D0C6-83DA-4F8C-B7F6-E25D184A9CFB}" presName="vertSpace2b" presStyleCnt="0"/>
      <dgm:spPr/>
    </dgm:pt>
    <dgm:pt modelId="{0D9AC26B-2661-45AF-BCD3-DE3FDD5A91DB}" type="pres">
      <dgm:prSet presAssocID="{5E8F8159-8771-4ED9-8E6D-86517127B7F4}" presName="thickLine" presStyleLbl="alignNode1" presStyleIdx="2" presStyleCnt="4"/>
      <dgm:spPr/>
    </dgm:pt>
    <dgm:pt modelId="{13B7ABB9-9E45-49F8-B141-F8178F0EFA1D}" type="pres">
      <dgm:prSet presAssocID="{5E8F8159-8771-4ED9-8E6D-86517127B7F4}" presName="horz1" presStyleCnt="0"/>
      <dgm:spPr/>
    </dgm:pt>
    <dgm:pt modelId="{80CB7336-6686-4D96-A6A8-F28221E6BA3C}" type="pres">
      <dgm:prSet presAssocID="{5E8F8159-8771-4ED9-8E6D-86517127B7F4}" presName="tx1" presStyleLbl="revTx" presStyleIdx="4" presStyleCnt="8"/>
      <dgm:spPr/>
    </dgm:pt>
    <dgm:pt modelId="{25706F5C-7DDF-4535-8904-C57E51D24739}" type="pres">
      <dgm:prSet presAssocID="{5E8F8159-8771-4ED9-8E6D-86517127B7F4}" presName="vert1" presStyleCnt="0"/>
      <dgm:spPr/>
    </dgm:pt>
    <dgm:pt modelId="{AB6B1187-1E02-4260-B5EF-70306155C05F}" type="pres">
      <dgm:prSet presAssocID="{62435F29-08FB-4220-9760-4D60C1D4072A}" presName="vertSpace2a" presStyleCnt="0"/>
      <dgm:spPr/>
    </dgm:pt>
    <dgm:pt modelId="{EB892618-9E29-4C88-80B3-559F69176A81}" type="pres">
      <dgm:prSet presAssocID="{62435F29-08FB-4220-9760-4D60C1D4072A}" presName="horz2" presStyleCnt="0"/>
      <dgm:spPr/>
    </dgm:pt>
    <dgm:pt modelId="{57A48D26-36B0-4B88-B3A7-0F62C8109928}" type="pres">
      <dgm:prSet presAssocID="{62435F29-08FB-4220-9760-4D60C1D4072A}" presName="horzSpace2" presStyleCnt="0"/>
      <dgm:spPr/>
    </dgm:pt>
    <dgm:pt modelId="{6C44164D-A12B-4276-A17A-011F015CE774}" type="pres">
      <dgm:prSet presAssocID="{62435F29-08FB-4220-9760-4D60C1D4072A}" presName="tx2" presStyleLbl="revTx" presStyleIdx="5" presStyleCnt="8"/>
      <dgm:spPr/>
    </dgm:pt>
    <dgm:pt modelId="{4722C8D6-A536-445E-8D51-3B73A1F4EB1A}" type="pres">
      <dgm:prSet presAssocID="{62435F29-08FB-4220-9760-4D60C1D4072A}" presName="vert2" presStyleCnt="0"/>
      <dgm:spPr/>
    </dgm:pt>
    <dgm:pt modelId="{BFABECF3-0299-4C03-9F0F-4B0D6499328C}" type="pres">
      <dgm:prSet presAssocID="{62435F29-08FB-4220-9760-4D60C1D4072A}" presName="thinLine2b" presStyleLbl="callout" presStyleIdx="2" presStyleCnt="4"/>
      <dgm:spPr/>
    </dgm:pt>
    <dgm:pt modelId="{2C9A688D-40AF-456C-9C1D-E31C971AC8C3}" type="pres">
      <dgm:prSet presAssocID="{62435F29-08FB-4220-9760-4D60C1D4072A}" presName="vertSpace2b" presStyleCnt="0"/>
      <dgm:spPr/>
    </dgm:pt>
    <dgm:pt modelId="{FE36EF9C-9215-4DC1-A3FA-B87CD477E5BD}" type="pres">
      <dgm:prSet presAssocID="{B9B882F8-848D-4606-92E7-1F9BFD94124B}" presName="thickLine" presStyleLbl="alignNode1" presStyleIdx="3" presStyleCnt="4"/>
      <dgm:spPr/>
    </dgm:pt>
    <dgm:pt modelId="{28FC3242-C010-4CB5-ADDD-77AC957D8D79}" type="pres">
      <dgm:prSet presAssocID="{B9B882F8-848D-4606-92E7-1F9BFD94124B}" presName="horz1" presStyleCnt="0"/>
      <dgm:spPr/>
    </dgm:pt>
    <dgm:pt modelId="{11F27AFE-F144-4336-8C66-09C888F9B5DC}" type="pres">
      <dgm:prSet presAssocID="{B9B882F8-848D-4606-92E7-1F9BFD94124B}" presName="tx1" presStyleLbl="revTx" presStyleIdx="6" presStyleCnt="8"/>
      <dgm:spPr/>
    </dgm:pt>
    <dgm:pt modelId="{67A8313A-C4B1-49F4-A646-AFC21FB5A46F}" type="pres">
      <dgm:prSet presAssocID="{B9B882F8-848D-4606-92E7-1F9BFD94124B}" presName="vert1" presStyleCnt="0"/>
      <dgm:spPr/>
    </dgm:pt>
    <dgm:pt modelId="{F7DB9A80-69B6-4B18-8E82-B364C4A3987C}" type="pres">
      <dgm:prSet presAssocID="{80412937-254A-479F-B329-EBBEA92E29B9}" presName="vertSpace2a" presStyleCnt="0"/>
      <dgm:spPr/>
    </dgm:pt>
    <dgm:pt modelId="{A4532EFA-87B5-47CD-A3E9-04866ED51713}" type="pres">
      <dgm:prSet presAssocID="{80412937-254A-479F-B329-EBBEA92E29B9}" presName="horz2" presStyleCnt="0"/>
      <dgm:spPr/>
    </dgm:pt>
    <dgm:pt modelId="{A7309EBC-5E17-4DD4-8ED4-056E9ADAC1F3}" type="pres">
      <dgm:prSet presAssocID="{80412937-254A-479F-B329-EBBEA92E29B9}" presName="horzSpace2" presStyleCnt="0"/>
      <dgm:spPr/>
    </dgm:pt>
    <dgm:pt modelId="{22F29196-4B32-4E1A-A2B5-40B14B001F10}" type="pres">
      <dgm:prSet presAssocID="{80412937-254A-479F-B329-EBBEA92E29B9}" presName="tx2" presStyleLbl="revTx" presStyleIdx="7" presStyleCnt="8"/>
      <dgm:spPr/>
    </dgm:pt>
    <dgm:pt modelId="{5A90D80B-BBD5-4550-BBBB-F53B138B0F09}" type="pres">
      <dgm:prSet presAssocID="{80412937-254A-479F-B329-EBBEA92E29B9}" presName="vert2" presStyleCnt="0"/>
      <dgm:spPr/>
    </dgm:pt>
    <dgm:pt modelId="{29433287-1083-4636-9AA7-1A58D6C3F891}" type="pres">
      <dgm:prSet presAssocID="{80412937-254A-479F-B329-EBBEA92E29B9}" presName="thinLine2b" presStyleLbl="callout" presStyleIdx="3" presStyleCnt="4"/>
      <dgm:spPr/>
    </dgm:pt>
    <dgm:pt modelId="{EB30F024-35B0-45AE-A90F-48C2BA6BD993}" type="pres">
      <dgm:prSet presAssocID="{80412937-254A-479F-B329-EBBEA92E29B9}" presName="vertSpace2b" presStyleCnt="0"/>
      <dgm:spPr/>
    </dgm:pt>
  </dgm:ptLst>
  <dgm:cxnLst>
    <dgm:cxn modelId="{9AA72619-6043-4731-9768-14F9051F8208}" srcId="{5E8F8159-8771-4ED9-8E6D-86517127B7F4}" destId="{62435F29-08FB-4220-9760-4D60C1D4072A}" srcOrd="0" destOrd="0" parTransId="{69D0F2E8-294D-4A7E-AAD0-7733E6FEC886}" sibTransId="{9B2BF7A5-38A7-4485-BF5E-093F05D3A82F}"/>
    <dgm:cxn modelId="{CCAEDA24-78AD-400C-BFE7-71300F764602}" srcId="{82D5BC14-EAEA-4F3C-B76C-376715E31C9E}" destId="{D6884A1F-56FC-4F49-8A7E-7865BC7E05DB}" srcOrd="1" destOrd="0" parTransId="{7CA9EF64-49AB-44E0-8308-3B893ADD0C53}" sibTransId="{3B0E3ACB-F799-4AEB-B057-337658CB42CA}"/>
    <dgm:cxn modelId="{45D4F836-CD14-4010-825A-D49052D609EF}" type="presOf" srcId="{47054449-E8F2-4E3A-94C6-E8C7762AE66B}" destId="{38D0177D-3DAA-4EB1-B89D-9BF5474F1869}" srcOrd="0" destOrd="0" presId="urn:microsoft.com/office/officeart/2008/layout/LinedList"/>
    <dgm:cxn modelId="{88180038-F936-46B1-B0D3-29ECBF967E32}" srcId="{82D5BC14-EAEA-4F3C-B76C-376715E31C9E}" destId="{47054449-E8F2-4E3A-94C6-E8C7762AE66B}" srcOrd="0" destOrd="0" parTransId="{1A56CAD6-18E8-452B-B8AD-1DD246AEB95F}" sibTransId="{552C2859-3658-4F33-B436-E5B0BE6E5A83}"/>
    <dgm:cxn modelId="{2330D43C-577A-4CDD-81EB-757B2198A015}" srcId="{D6884A1F-56FC-4F49-8A7E-7865BC7E05DB}" destId="{5D06D0C6-83DA-4F8C-B7F6-E25D184A9CFB}" srcOrd="0" destOrd="0" parTransId="{77E79F6A-314C-455C-8AE2-F8D65B8275D0}" sibTransId="{EC4412E1-5010-435C-8207-A3EE3AFAC520}"/>
    <dgm:cxn modelId="{B76E6B60-1B82-419B-818B-0F64550F4255}" type="presOf" srcId="{6FF6D7D1-43F9-46D7-B81F-339C5A5F3D78}" destId="{246B28AC-43E6-4B1B-9939-B3305DF606AB}" srcOrd="0" destOrd="0" presId="urn:microsoft.com/office/officeart/2008/layout/LinedList"/>
    <dgm:cxn modelId="{1644686A-9852-4B18-926E-D41527BA5F49}" type="presOf" srcId="{82D5BC14-EAEA-4F3C-B76C-376715E31C9E}" destId="{B856C8EB-9D08-4E1A-A9E2-E00A99028EA4}" srcOrd="0" destOrd="0" presId="urn:microsoft.com/office/officeart/2008/layout/LinedList"/>
    <dgm:cxn modelId="{3C9D5D4D-A8C9-40C7-8FD0-E2B33E928460}" type="presOf" srcId="{D6884A1F-56FC-4F49-8A7E-7865BC7E05DB}" destId="{8619DB3C-7177-48AB-902D-D5ADAB579B60}" srcOrd="0" destOrd="0" presId="urn:microsoft.com/office/officeart/2008/layout/LinedList"/>
    <dgm:cxn modelId="{5C8C6655-674D-4541-ADA0-61768807376B}" srcId="{47054449-E8F2-4E3A-94C6-E8C7762AE66B}" destId="{6FF6D7D1-43F9-46D7-B81F-339C5A5F3D78}" srcOrd="0" destOrd="0" parTransId="{523C5F28-CF55-42E2-BEEF-0585A41C980D}" sibTransId="{ED2B52FF-33B6-4C61-9785-2821A11CBD6A}"/>
    <dgm:cxn modelId="{07F26B96-6B13-4690-A66D-98B5FB0BE8EA}" type="presOf" srcId="{80412937-254A-479F-B329-EBBEA92E29B9}" destId="{22F29196-4B32-4E1A-A2B5-40B14B001F10}" srcOrd="0" destOrd="0" presId="urn:microsoft.com/office/officeart/2008/layout/LinedList"/>
    <dgm:cxn modelId="{CFF49AAF-E438-46EA-9448-F6FFDA13DCA4}" type="presOf" srcId="{B9B882F8-848D-4606-92E7-1F9BFD94124B}" destId="{11F27AFE-F144-4336-8C66-09C888F9B5DC}" srcOrd="0" destOrd="0" presId="urn:microsoft.com/office/officeart/2008/layout/LinedList"/>
    <dgm:cxn modelId="{02CFB5BE-4008-4DF8-AF0A-0C78782FC7B9}" srcId="{82D5BC14-EAEA-4F3C-B76C-376715E31C9E}" destId="{5E8F8159-8771-4ED9-8E6D-86517127B7F4}" srcOrd="2" destOrd="0" parTransId="{89FEC70E-5D94-4449-BB81-37D3D35B4D71}" sibTransId="{4B57180F-24A7-48A4-BD10-886FCA97D751}"/>
    <dgm:cxn modelId="{98BEECCE-8B18-4E60-91ED-F6D6AB63BD8E}" type="presOf" srcId="{62435F29-08FB-4220-9760-4D60C1D4072A}" destId="{6C44164D-A12B-4276-A17A-011F015CE774}" srcOrd="0" destOrd="0" presId="urn:microsoft.com/office/officeart/2008/layout/LinedList"/>
    <dgm:cxn modelId="{B67915D2-68A6-4C4F-9F6C-377C3DBCC0F1}" srcId="{B9B882F8-848D-4606-92E7-1F9BFD94124B}" destId="{80412937-254A-479F-B329-EBBEA92E29B9}" srcOrd="0" destOrd="0" parTransId="{2924A038-AEDB-481B-80BE-ED175422F2E1}" sibTransId="{44C83F05-8DA6-4774-B66A-25B35855FAA7}"/>
    <dgm:cxn modelId="{090460D8-5BA6-4DE6-BE2C-8A5AD86E2D8C}" type="presOf" srcId="{5E8F8159-8771-4ED9-8E6D-86517127B7F4}" destId="{80CB7336-6686-4D96-A6A8-F28221E6BA3C}" srcOrd="0" destOrd="0" presId="urn:microsoft.com/office/officeart/2008/layout/LinedList"/>
    <dgm:cxn modelId="{A85793D9-1BA6-40DC-A9ED-3365728E3B36}" srcId="{82D5BC14-EAEA-4F3C-B76C-376715E31C9E}" destId="{B9B882F8-848D-4606-92E7-1F9BFD94124B}" srcOrd="3" destOrd="0" parTransId="{0CD51E16-B777-4A33-A846-F761FF828965}" sibTransId="{69217FE8-C11A-4B71-B3E1-231B2FEE2762}"/>
    <dgm:cxn modelId="{771FF5D9-4FC1-4726-B1AD-0E2B62F45072}" type="presOf" srcId="{5D06D0C6-83DA-4F8C-B7F6-E25D184A9CFB}" destId="{116293A4-7710-451B-8958-EE78E2AE8E9B}" srcOrd="0" destOrd="0" presId="urn:microsoft.com/office/officeart/2008/layout/LinedList"/>
    <dgm:cxn modelId="{BD4BE3E7-9A8B-43D8-9000-E366B899BC57}" type="presParOf" srcId="{B856C8EB-9D08-4E1A-A9E2-E00A99028EA4}" destId="{DE9232C8-B411-4303-8C17-70AEE60C96BF}" srcOrd="0" destOrd="0" presId="urn:microsoft.com/office/officeart/2008/layout/LinedList"/>
    <dgm:cxn modelId="{A4ADAF4C-6E8D-423A-8547-86E133440DF2}" type="presParOf" srcId="{B856C8EB-9D08-4E1A-A9E2-E00A99028EA4}" destId="{CBF79FDB-89BD-4B6A-BE6E-C6484A4DDCA2}" srcOrd="1" destOrd="0" presId="urn:microsoft.com/office/officeart/2008/layout/LinedList"/>
    <dgm:cxn modelId="{9F0EAF3A-78E2-47CD-9A1E-49677743872C}" type="presParOf" srcId="{CBF79FDB-89BD-4B6A-BE6E-C6484A4DDCA2}" destId="{38D0177D-3DAA-4EB1-B89D-9BF5474F1869}" srcOrd="0" destOrd="0" presId="urn:microsoft.com/office/officeart/2008/layout/LinedList"/>
    <dgm:cxn modelId="{EB898C2F-F909-4937-B531-427185ABF468}" type="presParOf" srcId="{CBF79FDB-89BD-4B6A-BE6E-C6484A4DDCA2}" destId="{DB2350E7-4FA2-45BC-AA32-85B52E4D73D3}" srcOrd="1" destOrd="0" presId="urn:microsoft.com/office/officeart/2008/layout/LinedList"/>
    <dgm:cxn modelId="{1F246A2A-6F52-46A6-A234-BA770433C90C}" type="presParOf" srcId="{DB2350E7-4FA2-45BC-AA32-85B52E4D73D3}" destId="{CB347C82-4238-4A7F-8A6E-31B41625EBC3}" srcOrd="0" destOrd="0" presId="urn:microsoft.com/office/officeart/2008/layout/LinedList"/>
    <dgm:cxn modelId="{B1277B15-BD96-4C0F-B498-58350AA316C0}" type="presParOf" srcId="{DB2350E7-4FA2-45BC-AA32-85B52E4D73D3}" destId="{FE8F8D29-C60B-46CD-B8C3-E6620C3300B4}" srcOrd="1" destOrd="0" presId="urn:microsoft.com/office/officeart/2008/layout/LinedList"/>
    <dgm:cxn modelId="{03BA07EC-3527-4070-BC10-1557E6ECF2F2}" type="presParOf" srcId="{FE8F8D29-C60B-46CD-B8C3-E6620C3300B4}" destId="{E25CCDDC-DFCF-4BC1-89A7-2F3ADB591D6B}" srcOrd="0" destOrd="0" presId="urn:microsoft.com/office/officeart/2008/layout/LinedList"/>
    <dgm:cxn modelId="{9B820C66-F3D7-440A-B874-1415482C71F2}" type="presParOf" srcId="{FE8F8D29-C60B-46CD-B8C3-E6620C3300B4}" destId="{246B28AC-43E6-4B1B-9939-B3305DF606AB}" srcOrd="1" destOrd="0" presId="urn:microsoft.com/office/officeart/2008/layout/LinedList"/>
    <dgm:cxn modelId="{B9B9357A-EC81-4870-A22A-C53274FDEB6C}" type="presParOf" srcId="{FE8F8D29-C60B-46CD-B8C3-E6620C3300B4}" destId="{CB3AEF06-664F-459A-9175-FBF9399C1AB4}" srcOrd="2" destOrd="0" presId="urn:microsoft.com/office/officeart/2008/layout/LinedList"/>
    <dgm:cxn modelId="{5D28C6B0-B109-4C82-83FA-8A875A0E04D8}" type="presParOf" srcId="{DB2350E7-4FA2-45BC-AA32-85B52E4D73D3}" destId="{A6A4F843-1B32-4E83-B64B-0E304B48F002}" srcOrd="2" destOrd="0" presId="urn:microsoft.com/office/officeart/2008/layout/LinedList"/>
    <dgm:cxn modelId="{D4C81D41-CA15-49F3-AD3F-8D1B675934CE}" type="presParOf" srcId="{DB2350E7-4FA2-45BC-AA32-85B52E4D73D3}" destId="{BAF6B6F5-B95D-4D4D-9FE4-9ADECD154486}" srcOrd="3" destOrd="0" presId="urn:microsoft.com/office/officeart/2008/layout/LinedList"/>
    <dgm:cxn modelId="{8F651550-5828-48AC-B40B-F673037813DD}" type="presParOf" srcId="{B856C8EB-9D08-4E1A-A9E2-E00A99028EA4}" destId="{B70D9CDD-5EE9-4575-BA84-260102ECFBC2}" srcOrd="2" destOrd="0" presId="urn:microsoft.com/office/officeart/2008/layout/LinedList"/>
    <dgm:cxn modelId="{73264D75-E43E-4101-867B-55BA72CDF7B1}" type="presParOf" srcId="{B856C8EB-9D08-4E1A-A9E2-E00A99028EA4}" destId="{B9DE0EF4-6E8F-4797-9D26-495D1034BC43}" srcOrd="3" destOrd="0" presId="urn:microsoft.com/office/officeart/2008/layout/LinedList"/>
    <dgm:cxn modelId="{AFC0978E-3A56-49E5-80B6-9CD2FE1E6B84}" type="presParOf" srcId="{B9DE0EF4-6E8F-4797-9D26-495D1034BC43}" destId="{8619DB3C-7177-48AB-902D-D5ADAB579B60}" srcOrd="0" destOrd="0" presId="urn:microsoft.com/office/officeart/2008/layout/LinedList"/>
    <dgm:cxn modelId="{CC516439-C6F5-4AE5-BAE8-3F9E98AC82BF}" type="presParOf" srcId="{B9DE0EF4-6E8F-4797-9D26-495D1034BC43}" destId="{77F4B064-0FBB-477C-B1DA-E65C90BBCADD}" srcOrd="1" destOrd="0" presId="urn:microsoft.com/office/officeart/2008/layout/LinedList"/>
    <dgm:cxn modelId="{A8ABAF1A-5CBD-4C6A-9E8C-B8103ECDD74E}" type="presParOf" srcId="{77F4B064-0FBB-477C-B1DA-E65C90BBCADD}" destId="{A328B2DC-2463-4A68-9E22-A27B20BC533A}" srcOrd="0" destOrd="0" presId="urn:microsoft.com/office/officeart/2008/layout/LinedList"/>
    <dgm:cxn modelId="{F1053E1A-CFE1-4EE2-8D80-ABB55CB0C749}" type="presParOf" srcId="{77F4B064-0FBB-477C-B1DA-E65C90BBCADD}" destId="{AA1D355B-11F0-46C9-82CE-D3A30888E1CD}" srcOrd="1" destOrd="0" presId="urn:microsoft.com/office/officeart/2008/layout/LinedList"/>
    <dgm:cxn modelId="{38FA2D26-9D6D-4CE4-BE15-EB786C3DB855}" type="presParOf" srcId="{AA1D355B-11F0-46C9-82CE-D3A30888E1CD}" destId="{90099562-72FA-4A01-A1AC-F43C82776587}" srcOrd="0" destOrd="0" presId="urn:microsoft.com/office/officeart/2008/layout/LinedList"/>
    <dgm:cxn modelId="{E7FEE0A5-AD7D-4B84-824A-EDF3F02DBB83}" type="presParOf" srcId="{AA1D355B-11F0-46C9-82CE-D3A30888E1CD}" destId="{116293A4-7710-451B-8958-EE78E2AE8E9B}" srcOrd="1" destOrd="0" presId="urn:microsoft.com/office/officeart/2008/layout/LinedList"/>
    <dgm:cxn modelId="{87CE56D3-82FC-4C04-9D62-62A7C4B90EAB}" type="presParOf" srcId="{AA1D355B-11F0-46C9-82CE-D3A30888E1CD}" destId="{659E3F8A-E57D-4276-8E74-3E78A01ED2B9}" srcOrd="2" destOrd="0" presId="urn:microsoft.com/office/officeart/2008/layout/LinedList"/>
    <dgm:cxn modelId="{A36E42C3-3189-416B-94B5-23B176333AB0}" type="presParOf" srcId="{77F4B064-0FBB-477C-B1DA-E65C90BBCADD}" destId="{21EAEF9A-9331-4604-AF06-3039E330719B}" srcOrd="2" destOrd="0" presId="urn:microsoft.com/office/officeart/2008/layout/LinedList"/>
    <dgm:cxn modelId="{AE0B98DE-2C3A-4B83-BBBA-E09DD5FC87C6}" type="presParOf" srcId="{77F4B064-0FBB-477C-B1DA-E65C90BBCADD}" destId="{EA01D636-C26B-45FD-ADE9-58F389D3333A}" srcOrd="3" destOrd="0" presId="urn:microsoft.com/office/officeart/2008/layout/LinedList"/>
    <dgm:cxn modelId="{9F3C3F99-39BD-47B7-8D30-3A0E6E6ECB7C}" type="presParOf" srcId="{B856C8EB-9D08-4E1A-A9E2-E00A99028EA4}" destId="{0D9AC26B-2661-45AF-BCD3-DE3FDD5A91DB}" srcOrd="4" destOrd="0" presId="urn:microsoft.com/office/officeart/2008/layout/LinedList"/>
    <dgm:cxn modelId="{D42E2440-926B-4C77-AC9A-D781B6A545E4}" type="presParOf" srcId="{B856C8EB-9D08-4E1A-A9E2-E00A99028EA4}" destId="{13B7ABB9-9E45-49F8-B141-F8178F0EFA1D}" srcOrd="5" destOrd="0" presId="urn:microsoft.com/office/officeart/2008/layout/LinedList"/>
    <dgm:cxn modelId="{DADE3C0E-E76D-4835-8ECF-268E63129089}" type="presParOf" srcId="{13B7ABB9-9E45-49F8-B141-F8178F0EFA1D}" destId="{80CB7336-6686-4D96-A6A8-F28221E6BA3C}" srcOrd="0" destOrd="0" presId="urn:microsoft.com/office/officeart/2008/layout/LinedList"/>
    <dgm:cxn modelId="{238F8DAE-1D36-449D-A8F2-B52406CAD598}" type="presParOf" srcId="{13B7ABB9-9E45-49F8-B141-F8178F0EFA1D}" destId="{25706F5C-7DDF-4535-8904-C57E51D24739}" srcOrd="1" destOrd="0" presId="urn:microsoft.com/office/officeart/2008/layout/LinedList"/>
    <dgm:cxn modelId="{D8A50F4C-51C5-4DCB-B110-3DC727320A6D}" type="presParOf" srcId="{25706F5C-7DDF-4535-8904-C57E51D24739}" destId="{AB6B1187-1E02-4260-B5EF-70306155C05F}" srcOrd="0" destOrd="0" presId="urn:microsoft.com/office/officeart/2008/layout/LinedList"/>
    <dgm:cxn modelId="{A0F17403-2FB3-4ACD-9570-FC5C44285D53}" type="presParOf" srcId="{25706F5C-7DDF-4535-8904-C57E51D24739}" destId="{EB892618-9E29-4C88-80B3-559F69176A81}" srcOrd="1" destOrd="0" presId="urn:microsoft.com/office/officeart/2008/layout/LinedList"/>
    <dgm:cxn modelId="{41154271-B7D4-42B9-810D-44AEEFAB76E4}" type="presParOf" srcId="{EB892618-9E29-4C88-80B3-559F69176A81}" destId="{57A48D26-36B0-4B88-B3A7-0F62C8109928}" srcOrd="0" destOrd="0" presId="urn:microsoft.com/office/officeart/2008/layout/LinedList"/>
    <dgm:cxn modelId="{A8D30B91-13B5-4239-AA79-50A290A50A6A}" type="presParOf" srcId="{EB892618-9E29-4C88-80B3-559F69176A81}" destId="{6C44164D-A12B-4276-A17A-011F015CE774}" srcOrd="1" destOrd="0" presId="urn:microsoft.com/office/officeart/2008/layout/LinedList"/>
    <dgm:cxn modelId="{ED3B776D-72A5-4A7E-85E5-CD5CC6C7682B}" type="presParOf" srcId="{EB892618-9E29-4C88-80B3-559F69176A81}" destId="{4722C8D6-A536-445E-8D51-3B73A1F4EB1A}" srcOrd="2" destOrd="0" presId="urn:microsoft.com/office/officeart/2008/layout/LinedList"/>
    <dgm:cxn modelId="{F6877638-502C-4555-A58D-7B104146E503}" type="presParOf" srcId="{25706F5C-7DDF-4535-8904-C57E51D24739}" destId="{BFABECF3-0299-4C03-9F0F-4B0D6499328C}" srcOrd="2" destOrd="0" presId="urn:microsoft.com/office/officeart/2008/layout/LinedList"/>
    <dgm:cxn modelId="{3F5AF5CC-B463-4329-BFF5-795C934EBBAB}" type="presParOf" srcId="{25706F5C-7DDF-4535-8904-C57E51D24739}" destId="{2C9A688D-40AF-456C-9C1D-E31C971AC8C3}" srcOrd="3" destOrd="0" presId="urn:microsoft.com/office/officeart/2008/layout/LinedList"/>
    <dgm:cxn modelId="{9051429E-7774-485D-9F62-32286A7BA8C7}" type="presParOf" srcId="{B856C8EB-9D08-4E1A-A9E2-E00A99028EA4}" destId="{FE36EF9C-9215-4DC1-A3FA-B87CD477E5BD}" srcOrd="6" destOrd="0" presId="urn:microsoft.com/office/officeart/2008/layout/LinedList"/>
    <dgm:cxn modelId="{BC7C362D-0BA2-4840-BBC0-6652CFF5552F}" type="presParOf" srcId="{B856C8EB-9D08-4E1A-A9E2-E00A99028EA4}" destId="{28FC3242-C010-4CB5-ADDD-77AC957D8D79}" srcOrd="7" destOrd="0" presId="urn:microsoft.com/office/officeart/2008/layout/LinedList"/>
    <dgm:cxn modelId="{4FB9237C-FBBB-4CC1-9F09-D5A799580D31}" type="presParOf" srcId="{28FC3242-C010-4CB5-ADDD-77AC957D8D79}" destId="{11F27AFE-F144-4336-8C66-09C888F9B5DC}" srcOrd="0" destOrd="0" presId="urn:microsoft.com/office/officeart/2008/layout/LinedList"/>
    <dgm:cxn modelId="{812BEB02-7F87-4D5F-BBED-B03AC4E3C930}" type="presParOf" srcId="{28FC3242-C010-4CB5-ADDD-77AC957D8D79}" destId="{67A8313A-C4B1-49F4-A646-AFC21FB5A46F}" srcOrd="1" destOrd="0" presId="urn:microsoft.com/office/officeart/2008/layout/LinedList"/>
    <dgm:cxn modelId="{52E5616B-3CCB-405A-8AC4-E3C9BD24E56E}" type="presParOf" srcId="{67A8313A-C4B1-49F4-A646-AFC21FB5A46F}" destId="{F7DB9A80-69B6-4B18-8E82-B364C4A3987C}" srcOrd="0" destOrd="0" presId="urn:microsoft.com/office/officeart/2008/layout/LinedList"/>
    <dgm:cxn modelId="{9770F691-F125-4D0C-AAC4-3D5E7B1E539F}" type="presParOf" srcId="{67A8313A-C4B1-49F4-A646-AFC21FB5A46F}" destId="{A4532EFA-87B5-47CD-A3E9-04866ED51713}" srcOrd="1" destOrd="0" presId="urn:microsoft.com/office/officeart/2008/layout/LinedList"/>
    <dgm:cxn modelId="{6DB08340-4445-4184-A4AB-3BB8BC7DB75E}" type="presParOf" srcId="{A4532EFA-87B5-47CD-A3E9-04866ED51713}" destId="{A7309EBC-5E17-4DD4-8ED4-056E9ADAC1F3}" srcOrd="0" destOrd="0" presId="urn:microsoft.com/office/officeart/2008/layout/LinedList"/>
    <dgm:cxn modelId="{03F18C3B-5C1F-4388-A09D-274F7FE25DB9}" type="presParOf" srcId="{A4532EFA-87B5-47CD-A3E9-04866ED51713}" destId="{22F29196-4B32-4E1A-A2B5-40B14B001F10}" srcOrd="1" destOrd="0" presId="urn:microsoft.com/office/officeart/2008/layout/LinedList"/>
    <dgm:cxn modelId="{0DD20410-9014-45BA-8EE6-AA8E142E4C77}" type="presParOf" srcId="{A4532EFA-87B5-47CD-A3E9-04866ED51713}" destId="{5A90D80B-BBD5-4550-BBBB-F53B138B0F09}" srcOrd="2" destOrd="0" presId="urn:microsoft.com/office/officeart/2008/layout/LinedList"/>
    <dgm:cxn modelId="{C5D51753-D6E5-4361-9D88-18F9DEE5A117}" type="presParOf" srcId="{67A8313A-C4B1-49F4-A646-AFC21FB5A46F}" destId="{29433287-1083-4636-9AA7-1A58D6C3F891}" srcOrd="2" destOrd="0" presId="urn:microsoft.com/office/officeart/2008/layout/LinedList"/>
    <dgm:cxn modelId="{91C47084-C2C9-42CB-B495-924BB18BCAB0}" type="presParOf" srcId="{67A8313A-C4B1-49F4-A646-AFC21FB5A46F}" destId="{EB30F024-35B0-45AE-A90F-48C2BA6BD993}"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1161B004-91BB-4E3A-849D-0CFEAD51CECB}"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D"/>
        </a:p>
      </dgm:t>
    </dgm:pt>
    <dgm:pt modelId="{90CEA2D1-863D-4DB0-85A4-54B4F968BB10}">
      <dgm:prSet/>
      <dgm:spPr/>
      <dgm:t>
        <a:bodyPr/>
        <a:lstStyle/>
        <a:p>
          <a:r>
            <a:rPr lang="en-US"/>
            <a:t>Laporan keuangan pemerintah dalam beberapa hal berbeda dengan sektor swasta</a:t>
          </a:r>
          <a:endParaRPr lang="en-ID"/>
        </a:p>
      </dgm:t>
    </dgm:pt>
    <dgm:pt modelId="{E4E90298-2718-4C6A-8DF5-BB8E869CFF02}" type="parTrans" cxnId="{18A5DFD7-74CC-492B-906E-11EB494DA708}">
      <dgm:prSet/>
      <dgm:spPr/>
      <dgm:t>
        <a:bodyPr/>
        <a:lstStyle/>
        <a:p>
          <a:endParaRPr lang="en-ID"/>
        </a:p>
      </dgm:t>
    </dgm:pt>
    <dgm:pt modelId="{EEAF9F4D-F667-47E1-BFE7-30B3E139758C}" type="sibTrans" cxnId="{18A5DFD7-74CC-492B-906E-11EB494DA708}">
      <dgm:prSet/>
      <dgm:spPr/>
      <dgm:t>
        <a:bodyPr/>
        <a:lstStyle/>
        <a:p>
          <a:endParaRPr lang="en-ID"/>
        </a:p>
      </dgm:t>
    </dgm:pt>
    <dgm:pt modelId="{CEE3C7F9-FF66-4006-A673-C9167DF18D61}">
      <dgm:prSet/>
      <dgm:spPr/>
      <dgm:t>
        <a:bodyPr/>
        <a:lstStyle/>
        <a:p>
          <a:r>
            <a:rPr lang="en-ID"/>
            <a:t>Namun, keduanya juga memiliki persamaan. Diantaranya keduanya membutuhkan standar akuntansi sebagai pedoman untuk membuat laporan keuangan. Siklus akuntansi pada kedua sektor juga tidak terdapat perbedaan yang signifikan</a:t>
          </a:r>
        </a:p>
      </dgm:t>
    </dgm:pt>
    <dgm:pt modelId="{29DF9A66-5946-42EA-B1B5-DC5DF62E75D7}" type="parTrans" cxnId="{29053300-0AC7-4098-A48F-3F3227940B89}">
      <dgm:prSet/>
      <dgm:spPr/>
      <dgm:t>
        <a:bodyPr/>
        <a:lstStyle/>
        <a:p>
          <a:endParaRPr lang="en-ID"/>
        </a:p>
      </dgm:t>
    </dgm:pt>
    <dgm:pt modelId="{613F84EE-F278-48DB-AE76-94EC7D4399CD}" type="sibTrans" cxnId="{29053300-0AC7-4098-A48F-3F3227940B89}">
      <dgm:prSet/>
      <dgm:spPr/>
      <dgm:t>
        <a:bodyPr/>
        <a:lstStyle/>
        <a:p>
          <a:endParaRPr lang="en-ID"/>
        </a:p>
      </dgm:t>
    </dgm:pt>
    <dgm:pt modelId="{D8C98078-421A-44C5-A989-2BE30746DFAC}" type="pres">
      <dgm:prSet presAssocID="{1161B004-91BB-4E3A-849D-0CFEAD51CECB}" presName="linear" presStyleCnt="0">
        <dgm:presLayoutVars>
          <dgm:animLvl val="lvl"/>
          <dgm:resizeHandles val="exact"/>
        </dgm:presLayoutVars>
      </dgm:prSet>
      <dgm:spPr/>
    </dgm:pt>
    <dgm:pt modelId="{FB40F22A-F8B6-4B2F-87D0-89BE7C083635}" type="pres">
      <dgm:prSet presAssocID="{90CEA2D1-863D-4DB0-85A4-54B4F968BB10}" presName="parentText" presStyleLbl="node1" presStyleIdx="0" presStyleCnt="2">
        <dgm:presLayoutVars>
          <dgm:chMax val="0"/>
          <dgm:bulletEnabled val="1"/>
        </dgm:presLayoutVars>
      </dgm:prSet>
      <dgm:spPr/>
    </dgm:pt>
    <dgm:pt modelId="{2D898F2A-D341-4364-8636-33D3E27BC2F0}" type="pres">
      <dgm:prSet presAssocID="{EEAF9F4D-F667-47E1-BFE7-30B3E139758C}" presName="spacer" presStyleCnt="0"/>
      <dgm:spPr/>
    </dgm:pt>
    <dgm:pt modelId="{5AC97477-8C79-4EDD-A99A-08C75523A9F8}" type="pres">
      <dgm:prSet presAssocID="{CEE3C7F9-FF66-4006-A673-C9167DF18D61}" presName="parentText" presStyleLbl="node1" presStyleIdx="1" presStyleCnt="2">
        <dgm:presLayoutVars>
          <dgm:chMax val="0"/>
          <dgm:bulletEnabled val="1"/>
        </dgm:presLayoutVars>
      </dgm:prSet>
      <dgm:spPr/>
    </dgm:pt>
  </dgm:ptLst>
  <dgm:cxnLst>
    <dgm:cxn modelId="{29053300-0AC7-4098-A48F-3F3227940B89}" srcId="{1161B004-91BB-4E3A-849D-0CFEAD51CECB}" destId="{CEE3C7F9-FF66-4006-A673-C9167DF18D61}" srcOrd="1" destOrd="0" parTransId="{29DF9A66-5946-42EA-B1B5-DC5DF62E75D7}" sibTransId="{613F84EE-F278-48DB-AE76-94EC7D4399CD}"/>
    <dgm:cxn modelId="{6DE81C88-7E97-471B-85E3-11F995B3897C}" type="presOf" srcId="{1161B004-91BB-4E3A-849D-0CFEAD51CECB}" destId="{D8C98078-421A-44C5-A989-2BE30746DFAC}" srcOrd="0" destOrd="0" presId="urn:microsoft.com/office/officeart/2005/8/layout/vList2"/>
    <dgm:cxn modelId="{55B26A88-E12E-461C-8D62-62A0D4B041E8}" type="presOf" srcId="{90CEA2D1-863D-4DB0-85A4-54B4F968BB10}" destId="{FB40F22A-F8B6-4B2F-87D0-89BE7C083635}" srcOrd="0" destOrd="0" presId="urn:microsoft.com/office/officeart/2005/8/layout/vList2"/>
    <dgm:cxn modelId="{18A5DFD7-74CC-492B-906E-11EB494DA708}" srcId="{1161B004-91BB-4E3A-849D-0CFEAD51CECB}" destId="{90CEA2D1-863D-4DB0-85A4-54B4F968BB10}" srcOrd="0" destOrd="0" parTransId="{E4E90298-2718-4C6A-8DF5-BB8E869CFF02}" sibTransId="{EEAF9F4D-F667-47E1-BFE7-30B3E139758C}"/>
    <dgm:cxn modelId="{1D8D9AF2-F5B0-4F57-B923-E7D0871570A5}" type="presOf" srcId="{CEE3C7F9-FF66-4006-A673-C9167DF18D61}" destId="{5AC97477-8C79-4EDD-A99A-08C75523A9F8}" srcOrd="0" destOrd="0" presId="urn:microsoft.com/office/officeart/2005/8/layout/vList2"/>
    <dgm:cxn modelId="{972C9AEC-3A8D-4677-84F6-88C8E84572ED}" type="presParOf" srcId="{D8C98078-421A-44C5-A989-2BE30746DFAC}" destId="{FB40F22A-F8B6-4B2F-87D0-89BE7C083635}" srcOrd="0" destOrd="0" presId="urn:microsoft.com/office/officeart/2005/8/layout/vList2"/>
    <dgm:cxn modelId="{3D94BA4A-6220-4FDD-A897-0EFE2ECBD624}" type="presParOf" srcId="{D8C98078-421A-44C5-A989-2BE30746DFAC}" destId="{2D898F2A-D341-4364-8636-33D3E27BC2F0}" srcOrd="1" destOrd="0" presId="urn:microsoft.com/office/officeart/2005/8/layout/vList2"/>
    <dgm:cxn modelId="{1D6DE58E-4ECE-4835-A54E-15D3D81A5A53}" type="presParOf" srcId="{D8C98078-421A-44C5-A989-2BE30746DFAC}" destId="{5AC97477-8C79-4EDD-A99A-08C75523A9F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12A71C5B-1E5F-4221-B620-E06E5527F8A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D2EAD97F-2362-46CD-96E0-CECED354AB62}">
      <dgm:prSet/>
      <dgm:spPr/>
      <dgm:t>
        <a:bodyPr/>
        <a:lstStyle/>
        <a:p>
          <a:r>
            <a:rPr lang="en-US"/>
            <a:t>1</a:t>
          </a:r>
          <a:endParaRPr lang="en-ID"/>
        </a:p>
      </dgm:t>
    </dgm:pt>
    <dgm:pt modelId="{6710AB2C-8399-43E1-9945-A2E980C5F2EC}" type="parTrans" cxnId="{6BCF0599-05EA-4FB3-80B6-9DC2CC83628A}">
      <dgm:prSet/>
      <dgm:spPr/>
      <dgm:t>
        <a:bodyPr/>
        <a:lstStyle/>
        <a:p>
          <a:endParaRPr lang="en-ID"/>
        </a:p>
      </dgm:t>
    </dgm:pt>
    <dgm:pt modelId="{51E21C50-014D-4115-A6AF-4C2ADEDB4D46}" type="sibTrans" cxnId="{6BCF0599-05EA-4FB3-80B6-9DC2CC83628A}">
      <dgm:prSet/>
      <dgm:spPr/>
      <dgm:t>
        <a:bodyPr/>
        <a:lstStyle/>
        <a:p>
          <a:endParaRPr lang="en-ID"/>
        </a:p>
      </dgm:t>
    </dgm:pt>
    <dgm:pt modelId="{28A2657E-2B4D-4068-BD61-8643C9268164}">
      <dgm:prSet/>
      <dgm:spPr/>
      <dgm:t>
        <a:bodyPr/>
        <a:lstStyle/>
        <a:p>
          <a:r>
            <a:rPr lang="en-US"/>
            <a:t>Fokus finansial dan politik</a:t>
          </a:r>
          <a:endParaRPr lang="en-ID"/>
        </a:p>
      </dgm:t>
    </dgm:pt>
    <dgm:pt modelId="{06D1551C-A5E2-40B4-B0DA-D340B6230635}" type="parTrans" cxnId="{14F1626B-1BF8-4E54-9810-2C7E555F59CB}">
      <dgm:prSet/>
      <dgm:spPr/>
      <dgm:t>
        <a:bodyPr/>
        <a:lstStyle/>
        <a:p>
          <a:endParaRPr lang="en-ID"/>
        </a:p>
      </dgm:t>
    </dgm:pt>
    <dgm:pt modelId="{0BE53698-F7BA-41EB-A2A9-637E578069CF}" type="sibTrans" cxnId="{14F1626B-1BF8-4E54-9810-2C7E555F59CB}">
      <dgm:prSet/>
      <dgm:spPr/>
      <dgm:t>
        <a:bodyPr/>
        <a:lstStyle/>
        <a:p>
          <a:endParaRPr lang="en-ID"/>
        </a:p>
      </dgm:t>
    </dgm:pt>
    <dgm:pt modelId="{7007E796-CF48-4E07-AA64-6CA6D39688A2}">
      <dgm:prSet/>
      <dgm:spPr/>
      <dgm:t>
        <a:bodyPr/>
        <a:lstStyle/>
        <a:p>
          <a:r>
            <a:rPr lang="en-US"/>
            <a:t>2</a:t>
          </a:r>
          <a:endParaRPr lang="en-ID"/>
        </a:p>
      </dgm:t>
    </dgm:pt>
    <dgm:pt modelId="{60E9911E-F3EF-4DBE-8C6B-28D4209CD862}" type="parTrans" cxnId="{2178CACE-7874-4EB0-8A92-4D7A40E65DAE}">
      <dgm:prSet/>
      <dgm:spPr/>
      <dgm:t>
        <a:bodyPr/>
        <a:lstStyle/>
        <a:p>
          <a:endParaRPr lang="en-ID"/>
        </a:p>
      </dgm:t>
    </dgm:pt>
    <dgm:pt modelId="{97B63450-0DE0-43B6-AEF4-595E72EE6EFD}" type="sibTrans" cxnId="{2178CACE-7874-4EB0-8A92-4D7A40E65DAE}">
      <dgm:prSet/>
      <dgm:spPr/>
      <dgm:t>
        <a:bodyPr/>
        <a:lstStyle/>
        <a:p>
          <a:endParaRPr lang="en-ID"/>
        </a:p>
      </dgm:t>
    </dgm:pt>
    <dgm:pt modelId="{E8689639-BE1B-46B3-A6C2-B697A9A08715}">
      <dgm:prSet/>
      <dgm:spPr/>
      <dgm:t>
        <a:bodyPr/>
        <a:lstStyle/>
        <a:p>
          <a:r>
            <a:rPr lang="en-US" dirty="0"/>
            <a:t>Kinerja </a:t>
          </a:r>
          <a:r>
            <a:rPr lang="en-US" dirty="0" err="1"/>
            <a:t>diukur</a:t>
          </a:r>
          <a:r>
            <a:rPr lang="en-US" dirty="0"/>
            <a:t> </a:t>
          </a:r>
          <a:r>
            <a:rPr lang="en-US" dirty="0" err="1"/>
            <a:t>secara</a:t>
          </a:r>
          <a:r>
            <a:rPr lang="en-US" dirty="0"/>
            <a:t> </a:t>
          </a:r>
          <a:r>
            <a:rPr lang="en-US" dirty="0" err="1"/>
            <a:t>finansial</a:t>
          </a:r>
          <a:r>
            <a:rPr lang="en-US" dirty="0"/>
            <a:t> dan </a:t>
          </a:r>
          <a:r>
            <a:rPr lang="en-US" dirty="0" err="1"/>
            <a:t>nonfinansial</a:t>
          </a:r>
          <a:endParaRPr lang="en-ID" dirty="0"/>
        </a:p>
      </dgm:t>
    </dgm:pt>
    <dgm:pt modelId="{A20AB70A-A53E-4C42-9564-F5B2F8A9264E}" type="parTrans" cxnId="{A5B24F76-CAF0-4E8C-A815-A643F8DF1C0B}">
      <dgm:prSet/>
      <dgm:spPr/>
      <dgm:t>
        <a:bodyPr/>
        <a:lstStyle/>
        <a:p>
          <a:endParaRPr lang="en-ID"/>
        </a:p>
      </dgm:t>
    </dgm:pt>
    <dgm:pt modelId="{35D1177B-05F8-4FE3-B78C-ABA030FD5E59}" type="sibTrans" cxnId="{A5B24F76-CAF0-4E8C-A815-A643F8DF1C0B}">
      <dgm:prSet/>
      <dgm:spPr/>
      <dgm:t>
        <a:bodyPr/>
        <a:lstStyle/>
        <a:p>
          <a:endParaRPr lang="en-ID"/>
        </a:p>
      </dgm:t>
    </dgm:pt>
    <dgm:pt modelId="{6B9F13DC-635E-4386-BB5B-14AFD0659B6C}">
      <dgm:prSet/>
      <dgm:spPr/>
      <dgm:t>
        <a:bodyPr/>
        <a:lstStyle/>
        <a:p>
          <a:r>
            <a:rPr lang="en-US"/>
            <a:t>3</a:t>
          </a:r>
          <a:endParaRPr lang="en-ID"/>
        </a:p>
      </dgm:t>
    </dgm:pt>
    <dgm:pt modelId="{2F2C9AC1-B770-4B48-B01F-DE23D7AD06C4}" type="parTrans" cxnId="{ADB6DCA8-9C61-435C-B9CC-277093AA22CD}">
      <dgm:prSet/>
      <dgm:spPr/>
      <dgm:t>
        <a:bodyPr/>
        <a:lstStyle/>
        <a:p>
          <a:endParaRPr lang="en-ID"/>
        </a:p>
      </dgm:t>
    </dgm:pt>
    <dgm:pt modelId="{383A822B-EDC1-4D67-8CB2-73C451C2AC87}" type="sibTrans" cxnId="{ADB6DCA8-9C61-435C-B9CC-277093AA22CD}">
      <dgm:prSet/>
      <dgm:spPr/>
      <dgm:t>
        <a:bodyPr/>
        <a:lstStyle/>
        <a:p>
          <a:endParaRPr lang="en-ID"/>
        </a:p>
      </dgm:t>
    </dgm:pt>
    <dgm:pt modelId="{94AAE414-FF76-456C-9DBB-2757F7D83DFC}">
      <dgm:prSet/>
      <dgm:spPr/>
      <dgm:t>
        <a:bodyPr/>
        <a:lstStyle/>
        <a:p>
          <a:r>
            <a:rPr lang="en-US"/>
            <a:t>Pertanggungjawaban kepada parlemen dan masyarakat luas</a:t>
          </a:r>
          <a:endParaRPr lang="en-ID"/>
        </a:p>
      </dgm:t>
    </dgm:pt>
    <dgm:pt modelId="{1B9606A9-D4B3-4498-84A7-DE75E5375AFC}" type="parTrans" cxnId="{B08F4A5A-0940-4459-838F-735025866DD6}">
      <dgm:prSet/>
      <dgm:spPr/>
      <dgm:t>
        <a:bodyPr/>
        <a:lstStyle/>
        <a:p>
          <a:endParaRPr lang="en-ID"/>
        </a:p>
      </dgm:t>
    </dgm:pt>
    <dgm:pt modelId="{F3B9B41A-0BD4-40B7-ABA4-2B5823B70012}" type="sibTrans" cxnId="{B08F4A5A-0940-4459-838F-735025866DD6}">
      <dgm:prSet/>
      <dgm:spPr/>
      <dgm:t>
        <a:bodyPr/>
        <a:lstStyle/>
        <a:p>
          <a:endParaRPr lang="en-ID"/>
        </a:p>
      </dgm:t>
    </dgm:pt>
    <dgm:pt modelId="{F7140589-A020-4AD2-8D38-0529DF02FE76}" type="pres">
      <dgm:prSet presAssocID="{12A71C5B-1E5F-4221-B620-E06E5527F8A6}" presName="vert0" presStyleCnt="0">
        <dgm:presLayoutVars>
          <dgm:dir/>
          <dgm:animOne val="branch"/>
          <dgm:animLvl val="lvl"/>
        </dgm:presLayoutVars>
      </dgm:prSet>
      <dgm:spPr/>
    </dgm:pt>
    <dgm:pt modelId="{C699382D-1665-4087-B45E-0320DC8D2F98}" type="pres">
      <dgm:prSet presAssocID="{D2EAD97F-2362-46CD-96E0-CECED354AB62}" presName="thickLine" presStyleLbl="alignNode1" presStyleIdx="0" presStyleCnt="3"/>
      <dgm:spPr/>
    </dgm:pt>
    <dgm:pt modelId="{723541DF-1CFD-412E-A9E5-D93BE16727C9}" type="pres">
      <dgm:prSet presAssocID="{D2EAD97F-2362-46CD-96E0-CECED354AB62}" presName="horz1" presStyleCnt="0"/>
      <dgm:spPr/>
    </dgm:pt>
    <dgm:pt modelId="{FF071CB7-8DF6-419B-AE28-12944C22D723}" type="pres">
      <dgm:prSet presAssocID="{D2EAD97F-2362-46CD-96E0-CECED354AB62}" presName="tx1" presStyleLbl="revTx" presStyleIdx="0" presStyleCnt="6"/>
      <dgm:spPr/>
    </dgm:pt>
    <dgm:pt modelId="{65673A0A-6F5E-46D8-ADF4-90A4A009F908}" type="pres">
      <dgm:prSet presAssocID="{D2EAD97F-2362-46CD-96E0-CECED354AB62}" presName="vert1" presStyleCnt="0"/>
      <dgm:spPr/>
    </dgm:pt>
    <dgm:pt modelId="{E9C2DD7D-8F88-42B3-B59B-1857B70F94E9}" type="pres">
      <dgm:prSet presAssocID="{28A2657E-2B4D-4068-BD61-8643C9268164}" presName="vertSpace2a" presStyleCnt="0"/>
      <dgm:spPr/>
    </dgm:pt>
    <dgm:pt modelId="{8CA1E5D0-28A6-4102-9637-CDD8D748B12C}" type="pres">
      <dgm:prSet presAssocID="{28A2657E-2B4D-4068-BD61-8643C9268164}" presName="horz2" presStyleCnt="0"/>
      <dgm:spPr/>
    </dgm:pt>
    <dgm:pt modelId="{B5898745-5A51-475F-8C68-F826BFC43911}" type="pres">
      <dgm:prSet presAssocID="{28A2657E-2B4D-4068-BD61-8643C9268164}" presName="horzSpace2" presStyleCnt="0"/>
      <dgm:spPr/>
    </dgm:pt>
    <dgm:pt modelId="{2F4ECA6B-6318-4CD5-9E4C-40FA676804DC}" type="pres">
      <dgm:prSet presAssocID="{28A2657E-2B4D-4068-BD61-8643C9268164}" presName="tx2" presStyleLbl="revTx" presStyleIdx="1" presStyleCnt="6"/>
      <dgm:spPr/>
    </dgm:pt>
    <dgm:pt modelId="{23054305-9C68-4654-B2CB-542091A94875}" type="pres">
      <dgm:prSet presAssocID="{28A2657E-2B4D-4068-BD61-8643C9268164}" presName="vert2" presStyleCnt="0"/>
      <dgm:spPr/>
    </dgm:pt>
    <dgm:pt modelId="{1056711E-CF80-4D1C-BCE2-0561DF8E20F8}" type="pres">
      <dgm:prSet presAssocID="{28A2657E-2B4D-4068-BD61-8643C9268164}" presName="thinLine2b" presStyleLbl="callout" presStyleIdx="0" presStyleCnt="3"/>
      <dgm:spPr/>
    </dgm:pt>
    <dgm:pt modelId="{C20F9B7C-9012-4D00-8FD0-DDA1C318EAFF}" type="pres">
      <dgm:prSet presAssocID="{28A2657E-2B4D-4068-BD61-8643C9268164}" presName="vertSpace2b" presStyleCnt="0"/>
      <dgm:spPr/>
    </dgm:pt>
    <dgm:pt modelId="{B61C482F-ED3E-48E2-8C7A-CA758E1807DF}" type="pres">
      <dgm:prSet presAssocID="{7007E796-CF48-4E07-AA64-6CA6D39688A2}" presName="thickLine" presStyleLbl="alignNode1" presStyleIdx="1" presStyleCnt="3"/>
      <dgm:spPr/>
    </dgm:pt>
    <dgm:pt modelId="{CEB55EE3-87CF-4376-AE3D-3F55878A2DEE}" type="pres">
      <dgm:prSet presAssocID="{7007E796-CF48-4E07-AA64-6CA6D39688A2}" presName="horz1" presStyleCnt="0"/>
      <dgm:spPr/>
    </dgm:pt>
    <dgm:pt modelId="{700CF4EB-76BD-4A0D-9660-CB125205CD0E}" type="pres">
      <dgm:prSet presAssocID="{7007E796-CF48-4E07-AA64-6CA6D39688A2}" presName="tx1" presStyleLbl="revTx" presStyleIdx="2" presStyleCnt="6"/>
      <dgm:spPr/>
    </dgm:pt>
    <dgm:pt modelId="{0B86069B-DD48-4388-B43C-843EF16D27DA}" type="pres">
      <dgm:prSet presAssocID="{7007E796-CF48-4E07-AA64-6CA6D39688A2}" presName="vert1" presStyleCnt="0"/>
      <dgm:spPr/>
    </dgm:pt>
    <dgm:pt modelId="{48147164-F7DF-47A9-9E81-627F01AD990D}" type="pres">
      <dgm:prSet presAssocID="{E8689639-BE1B-46B3-A6C2-B697A9A08715}" presName="vertSpace2a" presStyleCnt="0"/>
      <dgm:spPr/>
    </dgm:pt>
    <dgm:pt modelId="{80DE8149-CE69-480B-A53C-26BC2B7301E3}" type="pres">
      <dgm:prSet presAssocID="{E8689639-BE1B-46B3-A6C2-B697A9A08715}" presName="horz2" presStyleCnt="0"/>
      <dgm:spPr/>
    </dgm:pt>
    <dgm:pt modelId="{8DAB632E-BC86-4752-AE4D-EB350164F866}" type="pres">
      <dgm:prSet presAssocID="{E8689639-BE1B-46B3-A6C2-B697A9A08715}" presName="horzSpace2" presStyleCnt="0"/>
      <dgm:spPr/>
    </dgm:pt>
    <dgm:pt modelId="{326E7F16-E3E8-4533-B83C-C16A355AF0FE}" type="pres">
      <dgm:prSet presAssocID="{E8689639-BE1B-46B3-A6C2-B697A9A08715}" presName="tx2" presStyleLbl="revTx" presStyleIdx="3" presStyleCnt="6"/>
      <dgm:spPr/>
    </dgm:pt>
    <dgm:pt modelId="{2DD43F25-90BB-417B-A940-4BBEC5CD2E71}" type="pres">
      <dgm:prSet presAssocID="{E8689639-BE1B-46B3-A6C2-B697A9A08715}" presName="vert2" presStyleCnt="0"/>
      <dgm:spPr/>
    </dgm:pt>
    <dgm:pt modelId="{D4C207F0-6D48-48B6-BE73-FE58C0274507}" type="pres">
      <dgm:prSet presAssocID="{E8689639-BE1B-46B3-A6C2-B697A9A08715}" presName="thinLine2b" presStyleLbl="callout" presStyleIdx="1" presStyleCnt="3"/>
      <dgm:spPr/>
    </dgm:pt>
    <dgm:pt modelId="{3134C1DB-0430-4D36-AD2C-4516CA624D95}" type="pres">
      <dgm:prSet presAssocID="{E8689639-BE1B-46B3-A6C2-B697A9A08715}" presName="vertSpace2b" presStyleCnt="0"/>
      <dgm:spPr/>
    </dgm:pt>
    <dgm:pt modelId="{28BCD657-20AD-40DF-90A9-101C05A02660}" type="pres">
      <dgm:prSet presAssocID="{6B9F13DC-635E-4386-BB5B-14AFD0659B6C}" presName="thickLine" presStyleLbl="alignNode1" presStyleIdx="2" presStyleCnt="3"/>
      <dgm:spPr/>
    </dgm:pt>
    <dgm:pt modelId="{F2DC0217-ED97-4D1E-A978-B41825D06E3D}" type="pres">
      <dgm:prSet presAssocID="{6B9F13DC-635E-4386-BB5B-14AFD0659B6C}" presName="horz1" presStyleCnt="0"/>
      <dgm:spPr/>
    </dgm:pt>
    <dgm:pt modelId="{25D56653-EE4F-4B4E-9D4B-F34B0AAAB5FD}" type="pres">
      <dgm:prSet presAssocID="{6B9F13DC-635E-4386-BB5B-14AFD0659B6C}" presName="tx1" presStyleLbl="revTx" presStyleIdx="4" presStyleCnt="6"/>
      <dgm:spPr/>
    </dgm:pt>
    <dgm:pt modelId="{6FBBCEA1-4760-40D0-A629-ECCF456456CA}" type="pres">
      <dgm:prSet presAssocID="{6B9F13DC-635E-4386-BB5B-14AFD0659B6C}" presName="vert1" presStyleCnt="0"/>
      <dgm:spPr/>
    </dgm:pt>
    <dgm:pt modelId="{29F90CC8-DF08-49CA-85C3-A25F7A6B1308}" type="pres">
      <dgm:prSet presAssocID="{94AAE414-FF76-456C-9DBB-2757F7D83DFC}" presName="vertSpace2a" presStyleCnt="0"/>
      <dgm:spPr/>
    </dgm:pt>
    <dgm:pt modelId="{D4B89725-6227-4CFD-9ED9-510ED7650024}" type="pres">
      <dgm:prSet presAssocID="{94AAE414-FF76-456C-9DBB-2757F7D83DFC}" presName="horz2" presStyleCnt="0"/>
      <dgm:spPr/>
    </dgm:pt>
    <dgm:pt modelId="{51CA918F-D5B8-4E3A-B6B7-01D23C5ABBC8}" type="pres">
      <dgm:prSet presAssocID="{94AAE414-FF76-456C-9DBB-2757F7D83DFC}" presName="horzSpace2" presStyleCnt="0"/>
      <dgm:spPr/>
    </dgm:pt>
    <dgm:pt modelId="{A57308A1-F87F-4CBB-8B64-5D6C8C40FC60}" type="pres">
      <dgm:prSet presAssocID="{94AAE414-FF76-456C-9DBB-2757F7D83DFC}" presName="tx2" presStyleLbl="revTx" presStyleIdx="5" presStyleCnt="6"/>
      <dgm:spPr/>
    </dgm:pt>
    <dgm:pt modelId="{D07C68AD-B6D6-4920-BBC4-132E667EAFEC}" type="pres">
      <dgm:prSet presAssocID="{94AAE414-FF76-456C-9DBB-2757F7D83DFC}" presName="vert2" presStyleCnt="0"/>
      <dgm:spPr/>
    </dgm:pt>
    <dgm:pt modelId="{2D08881B-72AB-476B-9E8B-38478FAB5E4C}" type="pres">
      <dgm:prSet presAssocID="{94AAE414-FF76-456C-9DBB-2757F7D83DFC}" presName="thinLine2b" presStyleLbl="callout" presStyleIdx="2" presStyleCnt="3"/>
      <dgm:spPr/>
    </dgm:pt>
    <dgm:pt modelId="{E8963657-FA29-45AD-B078-BF0224E91112}" type="pres">
      <dgm:prSet presAssocID="{94AAE414-FF76-456C-9DBB-2757F7D83DFC}" presName="vertSpace2b" presStyleCnt="0"/>
      <dgm:spPr/>
    </dgm:pt>
  </dgm:ptLst>
  <dgm:cxnLst>
    <dgm:cxn modelId="{A5BD9116-3EB5-48AA-BC8D-995740887341}" type="presOf" srcId="{28A2657E-2B4D-4068-BD61-8643C9268164}" destId="{2F4ECA6B-6318-4CD5-9E4C-40FA676804DC}" srcOrd="0" destOrd="0" presId="urn:microsoft.com/office/officeart/2008/layout/LinedList"/>
    <dgm:cxn modelId="{FC706336-3F00-4DC9-9890-B218A309551F}" type="presOf" srcId="{12A71C5B-1E5F-4221-B620-E06E5527F8A6}" destId="{F7140589-A020-4AD2-8D38-0529DF02FE76}" srcOrd="0" destOrd="0" presId="urn:microsoft.com/office/officeart/2008/layout/LinedList"/>
    <dgm:cxn modelId="{14F1626B-1BF8-4E54-9810-2C7E555F59CB}" srcId="{D2EAD97F-2362-46CD-96E0-CECED354AB62}" destId="{28A2657E-2B4D-4068-BD61-8643C9268164}" srcOrd="0" destOrd="0" parTransId="{06D1551C-A5E2-40B4-B0DA-D340B6230635}" sibTransId="{0BE53698-F7BA-41EB-A2A9-637E578069CF}"/>
    <dgm:cxn modelId="{66F55D70-FF56-482E-B9EB-7A8D5EC54BC9}" type="presOf" srcId="{94AAE414-FF76-456C-9DBB-2757F7D83DFC}" destId="{A57308A1-F87F-4CBB-8B64-5D6C8C40FC60}" srcOrd="0" destOrd="0" presId="urn:microsoft.com/office/officeart/2008/layout/LinedList"/>
    <dgm:cxn modelId="{A5B24F76-CAF0-4E8C-A815-A643F8DF1C0B}" srcId="{7007E796-CF48-4E07-AA64-6CA6D39688A2}" destId="{E8689639-BE1B-46B3-A6C2-B697A9A08715}" srcOrd="0" destOrd="0" parTransId="{A20AB70A-A53E-4C42-9564-F5B2F8A9264E}" sibTransId="{35D1177B-05F8-4FE3-B78C-ABA030FD5E59}"/>
    <dgm:cxn modelId="{B08F4A5A-0940-4459-838F-735025866DD6}" srcId="{6B9F13DC-635E-4386-BB5B-14AFD0659B6C}" destId="{94AAE414-FF76-456C-9DBB-2757F7D83DFC}" srcOrd="0" destOrd="0" parTransId="{1B9606A9-D4B3-4498-84A7-DE75E5375AFC}" sibTransId="{F3B9B41A-0BD4-40B7-ABA4-2B5823B70012}"/>
    <dgm:cxn modelId="{6BCF0599-05EA-4FB3-80B6-9DC2CC83628A}" srcId="{12A71C5B-1E5F-4221-B620-E06E5527F8A6}" destId="{D2EAD97F-2362-46CD-96E0-CECED354AB62}" srcOrd="0" destOrd="0" parTransId="{6710AB2C-8399-43E1-9945-A2E980C5F2EC}" sibTransId="{51E21C50-014D-4115-A6AF-4C2ADEDB4D46}"/>
    <dgm:cxn modelId="{C4672AA4-F399-4514-8B14-36C6016E8608}" type="presOf" srcId="{D2EAD97F-2362-46CD-96E0-CECED354AB62}" destId="{FF071CB7-8DF6-419B-AE28-12944C22D723}" srcOrd="0" destOrd="0" presId="urn:microsoft.com/office/officeart/2008/layout/LinedList"/>
    <dgm:cxn modelId="{ADB6DCA8-9C61-435C-B9CC-277093AA22CD}" srcId="{12A71C5B-1E5F-4221-B620-E06E5527F8A6}" destId="{6B9F13DC-635E-4386-BB5B-14AFD0659B6C}" srcOrd="2" destOrd="0" parTransId="{2F2C9AC1-B770-4B48-B01F-DE23D7AD06C4}" sibTransId="{383A822B-EDC1-4D67-8CB2-73C451C2AC87}"/>
    <dgm:cxn modelId="{2E2ED0B3-1B6D-4A11-A115-BB36EE6C5C76}" type="presOf" srcId="{E8689639-BE1B-46B3-A6C2-B697A9A08715}" destId="{326E7F16-E3E8-4533-B83C-C16A355AF0FE}" srcOrd="0" destOrd="0" presId="urn:microsoft.com/office/officeart/2008/layout/LinedList"/>
    <dgm:cxn modelId="{95395CCD-3CBE-4241-B631-52CE21165AA6}" type="presOf" srcId="{6B9F13DC-635E-4386-BB5B-14AFD0659B6C}" destId="{25D56653-EE4F-4B4E-9D4B-F34B0AAAB5FD}" srcOrd="0" destOrd="0" presId="urn:microsoft.com/office/officeart/2008/layout/LinedList"/>
    <dgm:cxn modelId="{2178CACE-7874-4EB0-8A92-4D7A40E65DAE}" srcId="{12A71C5B-1E5F-4221-B620-E06E5527F8A6}" destId="{7007E796-CF48-4E07-AA64-6CA6D39688A2}" srcOrd="1" destOrd="0" parTransId="{60E9911E-F3EF-4DBE-8C6B-28D4209CD862}" sibTransId="{97B63450-0DE0-43B6-AEF4-595E72EE6EFD}"/>
    <dgm:cxn modelId="{AC40BCDB-79FD-436C-9278-60F4CF247054}" type="presOf" srcId="{7007E796-CF48-4E07-AA64-6CA6D39688A2}" destId="{700CF4EB-76BD-4A0D-9660-CB125205CD0E}" srcOrd="0" destOrd="0" presId="urn:microsoft.com/office/officeart/2008/layout/LinedList"/>
    <dgm:cxn modelId="{04036CC9-1A4F-499C-A998-9A62E50CAD24}" type="presParOf" srcId="{F7140589-A020-4AD2-8D38-0529DF02FE76}" destId="{C699382D-1665-4087-B45E-0320DC8D2F98}" srcOrd="0" destOrd="0" presId="urn:microsoft.com/office/officeart/2008/layout/LinedList"/>
    <dgm:cxn modelId="{3029C2F3-BEBC-4528-83CC-31F771DD528D}" type="presParOf" srcId="{F7140589-A020-4AD2-8D38-0529DF02FE76}" destId="{723541DF-1CFD-412E-A9E5-D93BE16727C9}" srcOrd="1" destOrd="0" presId="urn:microsoft.com/office/officeart/2008/layout/LinedList"/>
    <dgm:cxn modelId="{38882B4F-BFE1-4D5E-A4DF-14123BF43CD6}" type="presParOf" srcId="{723541DF-1CFD-412E-A9E5-D93BE16727C9}" destId="{FF071CB7-8DF6-419B-AE28-12944C22D723}" srcOrd="0" destOrd="0" presId="urn:microsoft.com/office/officeart/2008/layout/LinedList"/>
    <dgm:cxn modelId="{CE334F2E-4747-4EBE-A202-BFEFCC408101}" type="presParOf" srcId="{723541DF-1CFD-412E-A9E5-D93BE16727C9}" destId="{65673A0A-6F5E-46D8-ADF4-90A4A009F908}" srcOrd="1" destOrd="0" presId="urn:microsoft.com/office/officeart/2008/layout/LinedList"/>
    <dgm:cxn modelId="{47AA15CF-2AFA-4274-ADBF-90F6DD0E2667}" type="presParOf" srcId="{65673A0A-6F5E-46D8-ADF4-90A4A009F908}" destId="{E9C2DD7D-8F88-42B3-B59B-1857B70F94E9}" srcOrd="0" destOrd="0" presId="urn:microsoft.com/office/officeart/2008/layout/LinedList"/>
    <dgm:cxn modelId="{477AF3DF-B9E7-43C9-829D-3AADE77708B2}" type="presParOf" srcId="{65673A0A-6F5E-46D8-ADF4-90A4A009F908}" destId="{8CA1E5D0-28A6-4102-9637-CDD8D748B12C}" srcOrd="1" destOrd="0" presId="urn:microsoft.com/office/officeart/2008/layout/LinedList"/>
    <dgm:cxn modelId="{02989BCB-1D30-414F-8064-ABE959CED3B4}" type="presParOf" srcId="{8CA1E5D0-28A6-4102-9637-CDD8D748B12C}" destId="{B5898745-5A51-475F-8C68-F826BFC43911}" srcOrd="0" destOrd="0" presId="urn:microsoft.com/office/officeart/2008/layout/LinedList"/>
    <dgm:cxn modelId="{4EF4F9A9-08FF-429D-9338-E554EA97B33E}" type="presParOf" srcId="{8CA1E5D0-28A6-4102-9637-CDD8D748B12C}" destId="{2F4ECA6B-6318-4CD5-9E4C-40FA676804DC}" srcOrd="1" destOrd="0" presId="urn:microsoft.com/office/officeart/2008/layout/LinedList"/>
    <dgm:cxn modelId="{B09AC5BE-AEBC-44C5-8369-0A5D9C8EB3C3}" type="presParOf" srcId="{8CA1E5D0-28A6-4102-9637-CDD8D748B12C}" destId="{23054305-9C68-4654-B2CB-542091A94875}" srcOrd="2" destOrd="0" presId="urn:microsoft.com/office/officeart/2008/layout/LinedList"/>
    <dgm:cxn modelId="{C7CBCA61-1D7E-4FDA-93F8-401BAA3B72E8}" type="presParOf" srcId="{65673A0A-6F5E-46D8-ADF4-90A4A009F908}" destId="{1056711E-CF80-4D1C-BCE2-0561DF8E20F8}" srcOrd="2" destOrd="0" presId="urn:microsoft.com/office/officeart/2008/layout/LinedList"/>
    <dgm:cxn modelId="{5B3085AB-5262-4165-B5D3-B1BD5668E69A}" type="presParOf" srcId="{65673A0A-6F5E-46D8-ADF4-90A4A009F908}" destId="{C20F9B7C-9012-4D00-8FD0-DDA1C318EAFF}" srcOrd="3" destOrd="0" presId="urn:microsoft.com/office/officeart/2008/layout/LinedList"/>
    <dgm:cxn modelId="{D88C6CA6-3BB0-423A-8F49-C5BCAF7FE886}" type="presParOf" srcId="{F7140589-A020-4AD2-8D38-0529DF02FE76}" destId="{B61C482F-ED3E-48E2-8C7A-CA758E1807DF}" srcOrd="2" destOrd="0" presId="urn:microsoft.com/office/officeart/2008/layout/LinedList"/>
    <dgm:cxn modelId="{9971A60B-7BAF-4BF5-B627-5759C6B49739}" type="presParOf" srcId="{F7140589-A020-4AD2-8D38-0529DF02FE76}" destId="{CEB55EE3-87CF-4376-AE3D-3F55878A2DEE}" srcOrd="3" destOrd="0" presId="urn:microsoft.com/office/officeart/2008/layout/LinedList"/>
    <dgm:cxn modelId="{A4BCAB67-1DDD-4F94-BEE7-52C1B2182A67}" type="presParOf" srcId="{CEB55EE3-87CF-4376-AE3D-3F55878A2DEE}" destId="{700CF4EB-76BD-4A0D-9660-CB125205CD0E}" srcOrd="0" destOrd="0" presId="urn:microsoft.com/office/officeart/2008/layout/LinedList"/>
    <dgm:cxn modelId="{A0F8ED17-0521-4CB2-B481-5F6E80B1AD75}" type="presParOf" srcId="{CEB55EE3-87CF-4376-AE3D-3F55878A2DEE}" destId="{0B86069B-DD48-4388-B43C-843EF16D27DA}" srcOrd="1" destOrd="0" presId="urn:microsoft.com/office/officeart/2008/layout/LinedList"/>
    <dgm:cxn modelId="{79EA92A1-4231-4FD8-9ECC-1B5AC5553CD4}" type="presParOf" srcId="{0B86069B-DD48-4388-B43C-843EF16D27DA}" destId="{48147164-F7DF-47A9-9E81-627F01AD990D}" srcOrd="0" destOrd="0" presId="urn:microsoft.com/office/officeart/2008/layout/LinedList"/>
    <dgm:cxn modelId="{0D1287A3-9607-4636-AE17-474C473988CD}" type="presParOf" srcId="{0B86069B-DD48-4388-B43C-843EF16D27DA}" destId="{80DE8149-CE69-480B-A53C-26BC2B7301E3}" srcOrd="1" destOrd="0" presId="urn:microsoft.com/office/officeart/2008/layout/LinedList"/>
    <dgm:cxn modelId="{FC2F6E2A-581D-4907-9569-C1C809E76986}" type="presParOf" srcId="{80DE8149-CE69-480B-A53C-26BC2B7301E3}" destId="{8DAB632E-BC86-4752-AE4D-EB350164F866}" srcOrd="0" destOrd="0" presId="urn:microsoft.com/office/officeart/2008/layout/LinedList"/>
    <dgm:cxn modelId="{C3A89963-1B81-4EA2-B983-FDD79283F2DD}" type="presParOf" srcId="{80DE8149-CE69-480B-A53C-26BC2B7301E3}" destId="{326E7F16-E3E8-4533-B83C-C16A355AF0FE}" srcOrd="1" destOrd="0" presId="urn:microsoft.com/office/officeart/2008/layout/LinedList"/>
    <dgm:cxn modelId="{9814F0EB-1E77-42F9-9938-DA9D917BA03D}" type="presParOf" srcId="{80DE8149-CE69-480B-A53C-26BC2B7301E3}" destId="{2DD43F25-90BB-417B-A940-4BBEC5CD2E71}" srcOrd="2" destOrd="0" presId="urn:microsoft.com/office/officeart/2008/layout/LinedList"/>
    <dgm:cxn modelId="{9EDE9D4C-829C-4F00-8CD2-48A435F25D4A}" type="presParOf" srcId="{0B86069B-DD48-4388-B43C-843EF16D27DA}" destId="{D4C207F0-6D48-48B6-BE73-FE58C0274507}" srcOrd="2" destOrd="0" presId="urn:microsoft.com/office/officeart/2008/layout/LinedList"/>
    <dgm:cxn modelId="{F37D6401-18A6-42AD-8C03-29F4B4799604}" type="presParOf" srcId="{0B86069B-DD48-4388-B43C-843EF16D27DA}" destId="{3134C1DB-0430-4D36-AD2C-4516CA624D95}" srcOrd="3" destOrd="0" presId="urn:microsoft.com/office/officeart/2008/layout/LinedList"/>
    <dgm:cxn modelId="{617F842A-3E14-40DC-9224-5A8F0DD015B5}" type="presParOf" srcId="{F7140589-A020-4AD2-8D38-0529DF02FE76}" destId="{28BCD657-20AD-40DF-90A9-101C05A02660}" srcOrd="4" destOrd="0" presId="urn:microsoft.com/office/officeart/2008/layout/LinedList"/>
    <dgm:cxn modelId="{E142B477-085F-4824-85E3-767BA17A5765}" type="presParOf" srcId="{F7140589-A020-4AD2-8D38-0529DF02FE76}" destId="{F2DC0217-ED97-4D1E-A978-B41825D06E3D}" srcOrd="5" destOrd="0" presId="urn:microsoft.com/office/officeart/2008/layout/LinedList"/>
    <dgm:cxn modelId="{B02A8F54-CD98-4ED3-A2DD-5D708CBD6706}" type="presParOf" srcId="{F2DC0217-ED97-4D1E-A978-B41825D06E3D}" destId="{25D56653-EE4F-4B4E-9D4B-F34B0AAAB5FD}" srcOrd="0" destOrd="0" presId="urn:microsoft.com/office/officeart/2008/layout/LinedList"/>
    <dgm:cxn modelId="{B583CFB8-E76B-461F-8390-6975A8B02F32}" type="presParOf" srcId="{F2DC0217-ED97-4D1E-A978-B41825D06E3D}" destId="{6FBBCEA1-4760-40D0-A629-ECCF456456CA}" srcOrd="1" destOrd="0" presId="urn:microsoft.com/office/officeart/2008/layout/LinedList"/>
    <dgm:cxn modelId="{453C0CD8-0282-47B0-A68B-E22277F4C698}" type="presParOf" srcId="{6FBBCEA1-4760-40D0-A629-ECCF456456CA}" destId="{29F90CC8-DF08-49CA-85C3-A25F7A6B1308}" srcOrd="0" destOrd="0" presId="urn:microsoft.com/office/officeart/2008/layout/LinedList"/>
    <dgm:cxn modelId="{C75AFF55-BE5B-4C47-947E-0E1B8C865032}" type="presParOf" srcId="{6FBBCEA1-4760-40D0-A629-ECCF456456CA}" destId="{D4B89725-6227-4CFD-9ED9-510ED7650024}" srcOrd="1" destOrd="0" presId="urn:microsoft.com/office/officeart/2008/layout/LinedList"/>
    <dgm:cxn modelId="{95509503-D467-4FF1-90E9-C1F003630441}" type="presParOf" srcId="{D4B89725-6227-4CFD-9ED9-510ED7650024}" destId="{51CA918F-D5B8-4E3A-B6B7-01D23C5ABBC8}" srcOrd="0" destOrd="0" presId="urn:microsoft.com/office/officeart/2008/layout/LinedList"/>
    <dgm:cxn modelId="{3D02CB99-B403-477C-BFE4-50ABC87B2589}" type="presParOf" srcId="{D4B89725-6227-4CFD-9ED9-510ED7650024}" destId="{A57308A1-F87F-4CBB-8B64-5D6C8C40FC60}" srcOrd="1" destOrd="0" presId="urn:microsoft.com/office/officeart/2008/layout/LinedList"/>
    <dgm:cxn modelId="{AEB93990-3816-4EE3-BB5A-0CCE27024979}" type="presParOf" srcId="{D4B89725-6227-4CFD-9ED9-510ED7650024}" destId="{D07C68AD-B6D6-4920-BBC4-132E667EAFEC}" srcOrd="2" destOrd="0" presId="urn:microsoft.com/office/officeart/2008/layout/LinedList"/>
    <dgm:cxn modelId="{4DB4FFEB-1C8E-4F39-A20B-6A568CC0C048}" type="presParOf" srcId="{6FBBCEA1-4760-40D0-A629-ECCF456456CA}" destId="{2D08881B-72AB-476B-9E8B-38478FAB5E4C}" srcOrd="2" destOrd="0" presId="urn:microsoft.com/office/officeart/2008/layout/LinedList"/>
    <dgm:cxn modelId="{31CBC3B4-8F04-4BD4-B149-7EAAFD8955FB}" type="presParOf" srcId="{6FBBCEA1-4760-40D0-A629-ECCF456456CA}" destId="{E8963657-FA29-45AD-B078-BF0224E91112}"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86D50AD-DD07-45CE-9FB8-3B93128089F5}" type="doc">
      <dgm:prSet loTypeId="urn:microsoft.com/office/officeart/2008/layout/LinedList" loCatId="list" qsTypeId="urn:microsoft.com/office/officeart/2005/8/quickstyle/simple1" qsCatId="simple" csTypeId="urn:microsoft.com/office/officeart/2005/8/colors/accent3_4" csCatId="accent3"/>
      <dgm:spPr/>
      <dgm:t>
        <a:bodyPr/>
        <a:lstStyle/>
        <a:p>
          <a:endParaRPr lang="en-ID"/>
        </a:p>
      </dgm:t>
    </dgm:pt>
    <dgm:pt modelId="{3704405D-1ED3-4673-B12F-E2C8D932C150}">
      <dgm:prSet/>
      <dgm:spPr/>
      <dgm:t>
        <a:bodyPr/>
        <a:lstStyle/>
        <a:p>
          <a:r>
            <a:rPr lang="en-US"/>
            <a:t>1</a:t>
          </a:r>
          <a:endParaRPr lang="en-ID"/>
        </a:p>
      </dgm:t>
    </dgm:pt>
    <dgm:pt modelId="{A555D3F1-2FD9-4C22-9B33-FBC912840D99}" type="parTrans" cxnId="{377FF37F-B04C-4189-99F6-A3E1A7C1EFDD}">
      <dgm:prSet/>
      <dgm:spPr/>
      <dgm:t>
        <a:bodyPr/>
        <a:lstStyle/>
        <a:p>
          <a:endParaRPr lang="en-ID"/>
        </a:p>
      </dgm:t>
    </dgm:pt>
    <dgm:pt modelId="{CF561326-4590-4EA3-B87F-16F97EC1DE0D}" type="sibTrans" cxnId="{377FF37F-B04C-4189-99F6-A3E1A7C1EFDD}">
      <dgm:prSet/>
      <dgm:spPr/>
      <dgm:t>
        <a:bodyPr/>
        <a:lstStyle/>
        <a:p>
          <a:endParaRPr lang="en-ID"/>
        </a:p>
      </dgm:t>
    </dgm:pt>
    <dgm:pt modelId="{5BB4A29E-A9EB-4A03-AA08-B4834C7954A9}">
      <dgm:prSet/>
      <dgm:spPr/>
      <dgm:t>
        <a:bodyPr/>
        <a:lstStyle/>
        <a:p>
          <a:r>
            <a:rPr lang="en-US"/>
            <a:t>Fokus finansial</a:t>
          </a:r>
          <a:endParaRPr lang="en-ID"/>
        </a:p>
      </dgm:t>
    </dgm:pt>
    <dgm:pt modelId="{32323FEE-4FF2-4227-9945-C74C9E4E95AE}" type="parTrans" cxnId="{D7A117D0-2324-482F-97D9-F0D6CF8458DE}">
      <dgm:prSet/>
      <dgm:spPr/>
      <dgm:t>
        <a:bodyPr/>
        <a:lstStyle/>
        <a:p>
          <a:endParaRPr lang="en-ID"/>
        </a:p>
      </dgm:t>
    </dgm:pt>
    <dgm:pt modelId="{AC671523-1A31-47F1-A5A9-62C41E71EE34}" type="sibTrans" cxnId="{D7A117D0-2324-482F-97D9-F0D6CF8458DE}">
      <dgm:prSet/>
      <dgm:spPr/>
      <dgm:t>
        <a:bodyPr/>
        <a:lstStyle/>
        <a:p>
          <a:endParaRPr lang="en-ID"/>
        </a:p>
      </dgm:t>
    </dgm:pt>
    <dgm:pt modelId="{EE431BCC-B3D9-44FC-8BC2-70862C25D6C2}">
      <dgm:prSet/>
      <dgm:spPr/>
      <dgm:t>
        <a:bodyPr/>
        <a:lstStyle/>
        <a:p>
          <a:r>
            <a:rPr lang="en-US"/>
            <a:t>2</a:t>
          </a:r>
          <a:endParaRPr lang="en-ID"/>
        </a:p>
      </dgm:t>
    </dgm:pt>
    <dgm:pt modelId="{C7C8C809-C9A0-4D94-A6D8-B986F11431CC}" type="parTrans" cxnId="{8E07C343-4EE4-4246-9A1F-0BA8D4548E99}">
      <dgm:prSet/>
      <dgm:spPr/>
      <dgm:t>
        <a:bodyPr/>
        <a:lstStyle/>
        <a:p>
          <a:endParaRPr lang="en-ID"/>
        </a:p>
      </dgm:t>
    </dgm:pt>
    <dgm:pt modelId="{FAFB828A-AB49-4BA8-B17A-477D8F03AC39}" type="sibTrans" cxnId="{8E07C343-4EE4-4246-9A1F-0BA8D4548E99}">
      <dgm:prSet/>
      <dgm:spPr/>
      <dgm:t>
        <a:bodyPr/>
        <a:lstStyle/>
        <a:p>
          <a:endParaRPr lang="en-ID"/>
        </a:p>
      </dgm:t>
    </dgm:pt>
    <dgm:pt modelId="{6AEC0BD2-EF37-4D7F-BE98-DC119A4799B3}">
      <dgm:prSet/>
      <dgm:spPr/>
      <dgm:t>
        <a:bodyPr/>
        <a:lstStyle/>
        <a:p>
          <a:r>
            <a:rPr lang="en-US"/>
            <a:t>Sebagian besar kinerja diukur secara finansial</a:t>
          </a:r>
          <a:endParaRPr lang="en-ID"/>
        </a:p>
      </dgm:t>
    </dgm:pt>
    <dgm:pt modelId="{EB8E86F6-FBF2-4788-B6D0-A7B358961F36}" type="parTrans" cxnId="{86FA7723-D173-409B-BF8C-D930432E6329}">
      <dgm:prSet/>
      <dgm:spPr/>
      <dgm:t>
        <a:bodyPr/>
        <a:lstStyle/>
        <a:p>
          <a:endParaRPr lang="en-ID"/>
        </a:p>
      </dgm:t>
    </dgm:pt>
    <dgm:pt modelId="{E691D72D-824F-4112-B739-6757F42C5943}" type="sibTrans" cxnId="{86FA7723-D173-409B-BF8C-D930432E6329}">
      <dgm:prSet/>
      <dgm:spPr/>
      <dgm:t>
        <a:bodyPr/>
        <a:lstStyle/>
        <a:p>
          <a:endParaRPr lang="en-ID"/>
        </a:p>
      </dgm:t>
    </dgm:pt>
    <dgm:pt modelId="{77941F54-FC59-4AFB-B2E9-E17CB9FBAB75}">
      <dgm:prSet/>
      <dgm:spPr/>
      <dgm:t>
        <a:bodyPr/>
        <a:lstStyle/>
        <a:p>
          <a:r>
            <a:rPr lang="en-US"/>
            <a:t>3</a:t>
          </a:r>
          <a:endParaRPr lang="en-ID"/>
        </a:p>
      </dgm:t>
    </dgm:pt>
    <dgm:pt modelId="{F0905EAD-2D31-4995-B0F5-7A0FBAC31D1E}" type="parTrans" cxnId="{57E7D3A2-9951-492E-B3CF-9F047B526052}">
      <dgm:prSet/>
      <dgm:spPr/>
      <dgm:t>
        <a:bodyPr/>
        <a:lstStyle/>
        <a:p>
          <a:endParaRPr lang="en-ID"/>
        </a:p>
      </dgm:t>
    </dgm:pt>
    <dgm:pt modelId="{D2A96588-AB59-4BC2-9773-E88F72F90C47}" type="sibTrans" cxnId="{57E7D3A2-9951-492E-B3CF-9F047B526052}">
      <dgm:prSet/>
      <dgm:spPr/>
      <dgm:t>
        <a:bodyPr/>
        <a:lstStyle/>
        <a:p>
          <a:endParaRPr lang="en-ID"/>
        </a:p>
      </dgm:t>
    </dgm:pt>
    <dgm:pt modelId="{A6D0C160-BE59-4C68-B52E-677326617BB5}">
      <dgm:prSet/>
      <dgm:spPr/>
      <dgm:t>
        <a:bodyPr/>
        <a:lstStyle/>
        <a:p>
          <a:r>
            <a:rPr lang="en-US"/>
            <a:t>Pertanggungjawaban kepada pemegang saham dan kreditur</a:t>
          </a:r>
          <a:endParaRPr lang="en-ID"/>
        </a:p>
      </dgm:t>
    </dgm:pt>
    <dgm:pt modelId="{5FA4D441-5D00-4C37-B00C-527AAF3D8C2A}" type="parTrans" cxnId="{37F1E361-92CF-4A14-B640-61FA253EC14D}">
      <dgm:prSet/>
      <dgm:spPr/>
      <dgm:t>
        <a:bodyPr/>
        <a:lstStyle/>
        <a:p>
          <a:endParaRPr lang="en-ID"/>
        </a:p>
      </dgm:t>
    </dgm:pt>
    <dgm:pt modelId="{A35E0BE2-8A68-40B8-806F-9D64786AE166}" type="sibTrans" cxnId="{37F1E361-92CF-4A14-B640-61FA253EC14D}">
      <dgm:prSet/>
      <dgm:spPr/>
      <dgm:t>
        <a:bodyPr/>
        <a:lstStyle/>
        <a:p>
          <a:endParaRPr lang="en-ID"/>
        </a:p>
      </dgm:t>
    </dgm:pt>
    <dgm:pt modelId="{5A2F1945-56A6-4490-A246-9ABE32C35C0C}" type="pres">
      <dgm:prSet presAssocID="{686D50AD-DD07-45CE-9FB8-3B93128089F5}" presName="vert0" presStyleCnt="0">
        <dgm:presLayoutVars>
          <dgm:dir/>
          <dgm:animOne val="branch"/>
          <dgm:animLvl val="lvl"/>
        </dgm:presLayoutVars>
      </dgm:prSet>
      <dgm:spPr/>
    </dgm:pt>
    <dgm:pt modelId="{1697096C-0D73-4C81-A0A7-F24E59326AE2}" type="pres">
      <dgm:prSet presAssocID="{3704405D-1ED3-4673-B12F-E2C8D932C150}" presName="thickLine" presStyleLbl="alignNode1" presStyleIdx="0" presStyleCnt="3"/>
      <dgm:spPr/>
    </dgm:pt>
    <dgm:pt modelId="{BB7A6FC3-FFA9-4CD4-ABDB-1743C3D8967D}" type="pres">
      <dgm:prSet presAssocID="{3704405D-1ED3-4673-B12F-E2C8D932C150}" presName="horz1" presStyleCnt="0"/>
      <dgm:spPr/>
    </dgm:pt>
    <dgm:pt modelId="{E5237341-F18C-4DD1-B3B0-C0C2EFD51A82}" type="pres">
      <dgm:prSet presAssocID="{3704405D-1ED3-4673-B12F-E2C8D932C150}" presName="tx1" presStyleLbl="revTx" presStyleIdx="0" presStyleCnt="6"/>
      <dgm:spPr/>
    </dgm:pt>
    <dgm:pt modelId="{E58C25DA-03EA-41B2-BBE6-7E03653C5F4B}" type="pres">
      <dgm:prSet presAssocID="{3704405D-1ED3-4673-B12F-E2C8D932C150}" presName="vert1" presStyleCnt="0"/>
      <dgm:spPr/>
    </dgm:pt>
    <dgm:pt modelId="{600F332C-9AFC-4E71-AE9F-F5A3A4B750EE}" type="pres">
      <dgm:prSet presAssocID="{5BB4A29E-A9EB-4A03-AA08-B4834C7954A9}" presName="vertSpace2a" presStyleCnt="0"/>
      <dgm:spPr/>
    </dgm:pt>
    <dgm:pt modelId="{48CB9B6F-6F4B-47A3-B4C3-CDF361CE47BB}" type="pres">
      <dgm:prSet presAssocID="{5BB4A29E-A9EB-4A03-AA08-B4834C7954A9}" presName="horz2" presStyleCnt="0"/>
      <dgm:spPr/>
    </dgm:pt>
    <dgm:pt modelId="{AB22AA0A-9E40-4FF2-92AE-DE1D7E0EABF6}" type="pres">
      <dgm:prSet presAssocID="{5BB4A29E-A9EB-4A03-AA08-B4834C7954A9}" presName="horzSpace2" presStyleCnt="0"/>
      <dgm:spPr/>
    </dgm:pt>
    <dgm:pt modelId="{63476E39-F2BA-4139-B7EA-483984907C92}" type="pres">
      <dgm:prSet presAssocID="{5BB4A29E-A9EB-4A03-AA08-B4834C7954A9}" presName="tx2" presStyleLbl="revTx" presStyleIdx="1" presStyleCnt="6"/>
      <dgm:spPr/>
    </dgm:pt>
    <dgm:pt modelId="{E97BA700-3A77-476F-83B8-68B4B372C703}" type="pres">
      <dgm:prSet presAssocID="{5BB4A29E-A9EB-4A03-AA08-B4834C7954A9}" presName="vert2" presStyleCnt="0"/>
      <dgm:spPr/>
    </dgm:pt>
    <dgm:pt modelId="{0DF3870C-7862-43ED-B4AD-698F3BFF32B2}" type="pres">
      <dgm:prSet presAssocID="{5BB4A29E-A9EB-4A03-AA08-B4834C7954A9}" presName="thinLine2b" presStyleLbl="callout" presStyleIdx="0" presStyleCnt="3"/>
      <dgm:spPr/>
    </dgm:pt>
    <dgm:pt modelId="{8CCB89EA-B1D7-48DC-B329-BBA58F083ED7}" type="pres">
      <dgm:prSet presAssocID="{5BB4A29E-A9EB-4A03-AA08-B4834C7954A9}" presName="vertSpace2b" presStyleCnt="0"/>
      <dgm:spPr/>
    </dgm:pt>
    <dgm:pt modelId="{FD7C7915-468A-4CD6-A5BE-62BAA3918098}" type="pres">
      <dgm:prSet presAssocID="{EE431BCC-B3D9-44FC-8BC2-70862C25D6C2}" presName="thickLine" presStyleLbl="alignNode1" presStyleIdx="1" presStyleCnt="3"/>
      <dgm:spPr/>
    </dgm:pt>
    <dgm:pt modelId="{0CE57283-4564-4693-A58F-DC0EFCB098C5}" type="pres">
      <dgm:prSet presAssocID="{EE431BCC-B3D9-44FC-8BC2-70862C25D6C2}" presName="horz1" presStyleCnt="0"/>
      <dgm:spPr/>
    </dgm:pt>
    <dgm:pt modelId="{BA066C72-4A91-40A4-ABDC-F7E66EC889DF}" type="pres">
      <dgm:prSet presAssocID="{EE431BCC-B3D9-44FC-8BC2-70862C25D6C2}" presName="tx1" presStyleLbl="revTx" presStyleIdx="2" presStyleCnt="6"/>
      <dgm:spPr/>
    </dgm:pt>
    <dgm:pt modelId="{C930CF01-8D53-4994-9EFC-FE84155642E6}" type="pres">
      <dgm:prSet presAssocID="{EE431BCC-B3D9-44FC-8BC2-70862C25D6C2}" presName="vert1" presStyleCnt="0"/>
      <dgm:spPr/>
    </dgm:pt>
    <dgm:pt modelId="{94CBAC75-031F-46AC-84CA-DBDCE9774937}" type="pres">
      <dgm:prSet presAssocID="{6AEC0BD2-EF37-4D7F-BE98-DC119A4799B3}" presName="vertSpace2a" presStyleCnt="0"/>
      <dgm:spPr/>
    </dgm:pt>
    <dgm:pt modelId="{C3138D6C-0679-459E-8EE9-D06C9F17D53F}" type="pres">
      <dgm:prSet presAssocID="{6AEC0BD2-EF37-4D7F-BE98-DC119A4799B3}" presName="horz2" presStyleCnt="0"/>
      <dgm:spPr/>
    </dgm:pt>
    <dgm:pt modelId="{5CA7C492-B8A7-491B-9E9E-894FB01D86A1}" type="pres">
      <dgm:prSet presAssocID="{6AEC0BD2-EF37-4D7F-BE98-DC119A4799B3}" presName="horzSpace2" presStyleCnt="0"/>
      <dgm:spPr/>
    </dgm:pt>
    <dgm:pt modelId="{2A64AE65-92D1-4C3A-9CEF-BF456C9CF340}" type="pres">
      <dgm:prSet presAssocID="{6AEC0BD2-EF37-4D7F-BE98-DC119A4799B3}" presName="tx2" presStyleLbl="revTx" presStyleIdx="3" presStyleCnt="6"/>
      <dgm:spPr/>
    </dgm:pt>
    <dgm:pt modelId="{954C170B-EC4D-431D-A174-9C9D560A7506}" type="pres">
      <dgm:prSet presAssocID="{6AEC0BD2-EF37-4D7F-BE98-DC119A4799B3}" presName="vert2" presStyleCnt="0"/>
      <dgm:spPr/>
    </dgm:pt>
    <dgm:pt modelId="{1BA008B5-A459-496D-8124-5545AB20BEB9}" type="pres">
      <dgm:prSet presAssocID="{6AEC0BD2-EF37-4D7F-BE98-DC119A4799B3}" presName="thinLine2b" presStyleLbl="callout" presStyleIdx="1" presStyleCnt="3"/>
      <dgm:spPr/>
    </dgm:pt>
    <dgm:pt modelId="{D6968F36-C1C8-47F5-9F39-D18BCDAD50FD}" type="pres">
      <dgm:prSet presAssocID="{6AEC0BD2-EF37-4D7F-BE98-DC119A4799B3}" presName="vertSpace2b" presStyleCnt="0"/>
      <dgm:spPr/>
    </dgm:pt>
    <dgm:pt modelId="{A2CF1737-C812-49E1-A95C-CCEA84A4ABD8}" type="pres">
      <dgm:prSet presAssocID="{77941F54-FC59-4AFB-B2E9-E17CB9FBAB75}" presName="thickLine" presStyleLbl="alignNode1" presStyleIdx="2" presStyleCnt="3"/>
      <dgm:spPr/>
    </dgm:pt>
    <dgm:pt modelId="{F6F17FF3-C2B1-48EC-86B1-DA04E9D5C044}" type="pres">
      <dgm:prSet presAssocID="{77941F54-FC59-4AFB-B2E9-E17CB9FBAB75}" presName="horz1" presStyleCnt="0"/>
      <dgm:spPr/>
    </dgm:pt>
    <dgm:pt modelId="{9AF53694-1533-4A63-B046-C2FBEE15F33E}" type="pres">
      <dgm:prSet presAssocID="{77941F54-FC59-4AFB-B2E9-E17CB9FBAB75}" presName="tx1" presStyleLbl="revTx" presStyleIdx="4" presStyleCnt="6"/>
      <dgm:spPr/>
    </dgm:pt>
    <dgm:pt modelId="{309B0002-9E69-471B-85DB-82897857CE0C}" type="pres">
      <dgm:prSet presAssocID="{77941F54-FC59-4AFB-B2E9-E17CB9FBAB75}" presName="vert1" presStyleCnt="0"/>
      <dgm:spPr/>
    </dgm:pt>
    <dgm:pt modelId="{515ADE4C-A439-4345-8F6C-E78429AC9173}" type="pres">
      <dgm:prSet presAssocID="{A6D0C160-BE59-4C68-B52E-677326617BB5}" presName="vertSpace2a" presStyleCnt="0"/>
      <dgm:spPr/>
    </dgm:pt>
    <dgm:pt modelId="{67B2CC1F-9D5C-4F24-A37F-EBD67ED736A8}" type="pres">
      <dgm:prSet presAssocID="{A6D0C160-BE59-4C68-B52E-677326617BB5}" presName="horz2" presStyleCnt="0"/>
      <dgm:spPr/>
    </dgm:pt>
    <dgm:pt modelId="{AC421FB3-0118-4FE4-A0F4-5FFB770A9515}" type="pres">
      <dgm:prSet presAssocID="{A6D0C160-BE59-4C68-B52E-677326617BB5}" presName="horzSpace2" presStyleCnt="0"/>
      <dgm:spPr/>
    </dgm:pt>
    <dgm:pt modelId="{E72F8896-ABF6-450F-8DF6-D67D575251CA}" type="pres">
      <dgm:prSet presAssocID="{A6D0C160-BE59-4C68-B52E-677326617BB5}" presName="tx2" presStyleLbl="revTx" presStyleIdx="5" presStyleCnt="6"/>
      <dgm:spPr/>
    </dgm:pt>
    <dgm:pt modelId="{7534D84B-4DCF-43B2-9B63-D8E47167284F}" type="pres">
      <dgm:prSet presAssocID="{A6D0C160-BE59-4C68-B52E-677326617BB5}" presName="vert2" presStyleCnt="0"/>
      <dgm:spPr/>
    </dgm:pt>
    <dgm:pt modelId="{E1EF306A-C8F9-438A-9093-E311E11847A4}" type="pres">
      <dgm:prSet presAssocID="{A6D0C160-BE59-4C68-B52E-677326617BB5}" presName="thinLine2b" presStyleLbl="callout" presStyleIdx="2" presStyleCnt="3"/>
      <dgm:spPr/>
    </dgm:pt>
    <dgm:pt modelId="{62371220-733F-45B4-8AB3-CE4F6078E70F}" type="pres">
      <dgm:prSet presAssocID="{A6D0C160-BE59-4C68-B52E-677326617BB5}" presName="vertSpace2b" presStyleCnt="0"/>
      <dgm:spPr/>
    </dgm:pt>
  </dgm:ptLst>
  <dgm:cxnLst>
    <dgm:cxn modelId="{A3118108-8072-4D7D-92BF-489259D10ADD}" type="presOf" srcId="{5BB4A29E-A9EB-4A03-AA08-B4834C7954A9}" destId="{63476E39-F2BA-4139-B7EA-483984907C92}" srcOrd="0" destOrd="0" presId="urn:microsoft.com/office/officeart/2008/layout/LinedList"/>
    <dgm:cxn modelId="{BACBA71A-D57B-4547-8A03-CE5F82D1CF8C}" type="presOf" srcId="{77941F54-FC59-4AFB-B2E9-E17CB9FBAB75}" destId="{9AF53694-1533-4A63-B046-C2FBEE15F33E}" srcOrd="0" destOrd="0" presId="urn:microsoft.com/office/officeart/2008/layout/LinedList"/>
    <dgm:cxn modelId="{86FA7723-D173-409B-BF8C-D930432E6329}" srcId="{EE431BCC-B3D9-44FC-8BC2-70862C25D6C2}" destId="{6AEC0BD2-EF37-4D7F-BE98-DC119A4799B3}" srcOrd="0" destOrd="0" parTransId="{EB8E86F6-FBF2-4788-B6D0-A7B358961F36}" sibTransId="{E691D72D-824F-4112-B739-6757F42C5943}"/>
    <dgm:cxn modelId="{37F1E361-92CF-4A14-B640-61FA253EC14D}" srcId="{77941F54-FC59-4AFB-B2E9-E17CB9FBAB75}" destId="{A6D0C160-BE59-4C68-B52E-677326617BB5}" srcOrd="0" destOrd="0" parTransId="{5FA4D441-5D00-4C37-B00C-527AAF3D8C2A}" sibTransId="{A35E0BE2-8A68-40B8-806F-9D64786AE166}"/>
    <dgm:cxn modelId="{8E07C343-4EE4-4246-9A1F-0BA8D4548E99}" srcId="{686D50AD-DD07-45CE-9FB8-3B93128089F5}" destId="{EE431BCC-B3D9-44FC-8BC2-70862C25D6C2}" srcOrd="1" destOrd="0" parTransId="{C7C8C809-C9A0-4D94-A6D8-B986F11431CC}" sibTransId="{FAFB828A-AB49-4BA8-B17A-477D8F03AC39}"/>
    <dgm:cxn modelId="{85274646-3008-4302-AB80-672CD44E2C2B}" type="presOf" srcId="{6AEC0BD2-EF37-4D7F-BE98-DC119A4799B3}" destId="{2A64AE65-92D1-4C3A-9CEF-BF456C9CF340}" srcOrd="0" destOrd="0" presId="urn:microsoft.com/office/officeart/2008/layout/LinedList"/>
    <dgm:cxn modelId="{978C897C-5DC8-4074-A1BE-A606C5AC1369}" type="presOf" srcId="{EE431BCC-B3D9-44FC-8BC2-70862C25D6C2}" destId="{BA066C72-4A91-40A4-ABDC-F7E66EC889DF}" srcOrd="0" destOrd="0" presId="urn:microsoft.com/office/officeart/2008/layout/LinedList"/>
    <dgm:cxn modelId="{377FF37F-B04C-4189-99F6-A3E1A7C1EFDD}" srcId="{686D50AD-DD07-45CE-9FB8-3B93128089F5}" destId="{3704405D-1ED3-4673-B12F-E2C8D932C150}" srcOrd="0" destOrd="0" parTransId="{A555D3F1-2FD9-4C22-9B33-FBC912840D99}" sibTransId="{CF561326-4590-4EA3-B87F-16F97EC1DE0D}"/>
    <dgm:cxn modelId="{BC414084-94F2-4D3E-8896-17C4D98002E6}" type="presOf" srcId="{3704405D-1ED3-4673-B12F-E2C8D932C150}" destId="{E5237341-F18C-4DD1-B3B0-C0C2EFD51A82}" srcOrd="0" destOrd="0" presId="urn:microsoft.com/office/officeart/2008/layout/LinedList"/>
    <dgm:cxn modelId="{57E7D3A2-9951-492E-B3CF-9F047B526052}" srcId="{686D50AD-DD07-45CE-9FB8-3B93128089F5}" destId="{77941F54-FC59-4AFB-B2E9-E17CB9FBAB75}" srcOrd="2" destOrd="0" parTransId="{F0905EAD-2D31-4995-B0F5-7A0FBAC31D1E}" sibTransId="{D2A96588-AB59-4BC2-9773-E88F72F90C47}"/>
    <dgm:cxn modelId="{74AADBB5-B569-49D9-86A5-970AEEC4F1FB}" type="presOf" srcId="{686D50AD-DD07-45CE-9FB8-3B93128089F5}" destId="{5A2F1945-56A6-4490-A246-9ABE32C35C0C}" srcOrd="0" destOrd="0" presId="urn:microsoft.com/office/officeart/2008/layout/LinedList"/>
    <dgm:cxn modelId="{D7A117D0-2324-482F-97D9-F0D6CF8458DE}" srcId="{3704405D-1ED3-4673-B12F-E2C8D932C150}" destId="{5BB4A29E-A9EB-4A03-AA08-B4834C7954A9}" srcOrd="0" destOrd="0" parTransId="{32323FEE-4FF2-4227-9945-C74C9E4E95AE}" sibTransId="{AC671523-1A31-47F1-A5A9-62C41E71EE34}"/>
    <dgm:cxn modelId="{E5E6F9EA-570D-443C-8AE0-276F401A06FC}" type="presOf" srcId="{A6D0C160-BE59-4C68-B52E-677326617BB5}" destId="{E72F8896-ABF6-450F-8DF6-D67D575251CA}" srcOrd="0" destOrd="0" presId="urn:microsoft.com/office/officeart/2008/layout/LinedList"/>
    <dgm:cxn modelId="{4BE842E3-D38C-457F-81F1-B83D6A2CED9B}" type="presParOf" srcId="{5A2F1945-56A6-4490-A246-9ABE32C35C0C}" destId="{1697096C-0D73-4C81-A0A7-F24E59326AE2}" srcOrd="0" destOrd="0" presId="urn:microsoft.com/office/officeart/2008/layout/LinedList"/>
    <dgm:cxn modelId="{BDB099C7-CAC5-400B-B30C-D246C1446F7A}" type="presParOf" srcId="{5A2F1945-56A6-4490-A246-9ABE32C35C0C}" destId="{BB7A6FC3-FFA9-4CD4-ABDB-1743C3D8967D}" srcOrd="1" destOrd="0" presId="urn:microsoft.com/office/officeart/2008/layout/LinedList"/>
    <dgm:cxn modelId="{549A127F-3E0D-4E9C-A504-D4EC973DB0EE}" type="presParOf" srcId="{BB7A6FC3-FFA9-4CD4-ABDB-1743C3D8967D}" destId="{E5237341-F18C-4DD1-B3B0-C0C2EFD51A82}" srcOrd="0" destOrd="0" presId="urn:microsoft.com/office/officeart/2008/layout/LinedList"/>
    <dgm:cxn modelId="{FA344E9D-E38E-4486-A021-17ECC183EB55}" type="presParOf" srcId="{BB7A6FC3-FFA9-4CD4-ABDB-1743C3D8967D}" destId="{E58C25DA-03EA-41B2-BBE6-7E03653C5F4B}" srcOrd="1" destOrd="0" presId="urn:microsoft.com/office/officeart/2008/layout/LinedList"/>
    <dgm:cxn modelId="{4B1E478C-67B3-4052-B3C9-02A38DBD5E0A}" type="presParOf" srcId="{E58C25DA-03EA-41B2-BBE6-7E03653C5F4B}" destId="{600F332C-9AFC-4E71-AE9F-F5A3A4B750EE}" srcOrd="0" destOrd="0" presId="urn:microsoft.com/office/officeart/2008/layout/LinedList"/>
    <dgm:cxn modelId="{BE9155BD-39E9-405A-A309-1F728C11C5F3}" type="presParOf" srcId="{E58C25DA-03EA-41B2-BBE6-7E03653C5F4B}" destId="{48CB9B6F-6F4B-47A3-B4C3-CDF361CE47BB}" srcOrd="1" destOrd="0" presId="urn:microsoft.com/office/officeart/2008/layout/LinedList"/>
    <dgm:cxn modelId="{AD438985-F9B3-4546-BFA5-5958BF9BF622}" type="presParOf" srcId="{48CB9B6F-6F4B-47A3-B4C3-CDF361CE47BB}" destId="{AB22AA0A-9E40-4FF2-92AE-DE1D7E0EABF6}" srcOrd="0" destOrd="0" presId="urn:microsoft.com/office/officeart/2008/layout/LinedList"/>
    <dgm:cxn modelId="{D716265D-4517-43CE-9C59-B320CF5683F8}" type="presParOf" srcId="{48CB9B6F-6F4B-47A3-B4C3-CDF361CE47BB}" destId="{63476E39-F2BA-4139-B7EA-483984907C92}" srcOrd="1" destOrd="0" presId="urn:microsoft.com/office/officeart/2008/layout/LinedList"/>
    <dgm:cxn modelId="{5AF1D332-9989-40F2-BAF3-88A4E2CB55D6}" type="presParOf" srcId="{48CB9B6F-6F4B-47A3-B4C3-CDF361CE47BB}" destId="{E97BA700-3A77-476F-83B8-68B4B372C703}" srcOrd="2" destOrd="0" presId="urn:microsoft.com/office/officeart/2008/layout/LinedList"/>
    <dgm:cxn modelId="{02745453-2FAE-4758-8A91-2F7E373305B3}" type="presParOf" srcId="{E58C25DA-03EA-41B2-BBE6-7E03653C5F4B}" destId="{0DF3870C-7862-43ED-B4AD-698F3BFF32B2}" srcOrd="2" destOrd="0" presId="urn:microsoft.com/office/officeart/2008/layout/LinedList"/>
    <dgm:cxn modelId="{FCF6177E-46BD-4F73-9F51-7E0D18C2073E}" type="presParOf" srcId="{E58C25DA-03EA-41B2-BBE6-7E03653C5F4B}" destId="{8CCB89EA-B1D7-48DC-B329-BBA58F083ED7}" srcOrd="3" destOrd="0" presId="urn:microsoft.com/office/officeart/2008/layout/LinedList"/>
    <dgm:cxn modelId="{5F9F851A-9961-43BB-9996-9A5DAE59BEA1}" type="presParOf" srcId="{5A2F1945-56A6-4490-A246-9ABE32C35C0C}" destId="{FD7C7915-468A-4CD6-A5BE-62BAA3918098}" srcOrd="2" destOrd="0" presId="urn:microsoft.com/office/officeart/2008/layout/LinedList"/>
    <dgm:cxn modelId="{8847631F-5BB0-4581-892A-E9CE2EBD4C15}" type="presParOf" srcId="{5A2F1945-56A6-4490-A246-9ABE32C35C0C}" destId="{0CE57283-4564-4693-A58F-DC0EFCB098C5}" srcOrd="3" destOrd="0" presId="urn:microsoft.com/office/officeart/2008/layout/LinedList"/>
    <dgm:cxn modelId="{774B1C05-F358-41A2-B1A0-41212AA88047}" type="presParOf" srcId="{0CE57283-4564-4693-A58F-DC0EFCB098C5}" destId="{BA066C72-4A91-40A4-ABDC-F7E66EC889DF}" srcOrd="0" destOrd="0" presId="urn:microsoft.com/office/officeart/2008/layout/LinedList"/>
    <dgm:cxn modelId="{96DD828C-2778-488F-A92C-74DF06003948}" type="presParOf" srcId="{0CE57283-4564-4693-A58F-DC0EFCB098C5}" destId="{C930CF01-8D53-4994-9EFC-FE84155642E6}" srcOrd="1" destOrd="0" presId="urn:microsoft.com/office/officeart/2008/layout/LinedList"/>
    <dgm:cxn modelId="{A0487194-7B17-40CD-87D4-F7E8C86F0827}" type="presParOf" srcId="{C930CF01-8D53-4994-9EFC-FE84155642E6}" destId="{94CBAC75-031F-46AC-84CA-DBDCE9774937}" srcOrd="0" destOrd="0" presId="urn:microsoft.com/office/officeart/2008/layout/LinedList"/>
    <dgm:cxn modelId="{59AD5DAF-7B8A-4FF5-AD3A-15EF9A53D56B}" type="presParOf" srcId="{C930CF01-8D53-4994-9EFC-FE84155642E6}" destId="{C3138D6C-0679-459E-8EE9-D06C9F17D53F}" srcOrd="1" destOrd="0" presId="urn:microsoft.com/office/officeart/2008/layout/LinedList"/>
    <dgm:cxn modelId="{30E2784A-507D-460C-A1C3-2A70E06739CD}" type="presParOf" srcId="{C3138D6C-0679-459E-8EE9-D06C9F17D53F}" destId="{5CA7C492-B8A7-491B-9E9E-894FB01D86A1}" srcOrd="0" destOrd="0" presId="urn:microsoft.com/office/officeart/2008/layout/LinedList"/>
    <dgm:cxn modelId="{E9FC343D-CC0A-45A5-8040-372F6C15510B}" type="presParOf" srcId="{C3138D6C-0679-459E-8EE9-D06C9F17D53F}" destId="{2A64AE65-92D1-4C3A-9CEF-BF456C9CF340}" srcOrd="1" destOrd="0" presId="urn:microsoft.com/office/officeart/2008/layout/LinedList"/>
    <dgm:cxn modelId="{145EEED4-AAC0-4109-AB11-11D69B65B31D}" type="presParOf" srcId="{C3138D6C-0679-459E-8EE9-D06C9F17D53F}" destId="{954C170B-EC4D-431D-A174-9C9D560A7506}" srcOrd="2" destOrd="0" presId="urn:microsoft.com/office/officeart/2008/layout/LinedList"/>
    <dgm:cxn modelId="{7F26387F-C121-44D4-9CB7-DF5B58C69FDF}" type="presParOf" srcId="{C930CF01-8D53-4994-9EFC-FE84155642E6}" destId="{1BA008B5-A459-496D-8124-5545AB20BEB9}" srcOrd="2" destOrd="0" presId="urn:microsoft.com/office/officeart/2008/layout/LinedList"/>
    <dgm:cxn modelId="{1C5A4775-AEA5-43FA-B77D-7BE3DC5E7193}" type="presParOf" srcId="{C930CF01-8D53-4994-9EFC-FE84155642E6}" destId="{D6968F36-C1C8-47F5-9F39-D18BCDAD50FD}" srcOrd="3" destOrd="0" presId="urn:microsoft.com/office/officeart/2008/layout/LinedList"/>
    <dgm:cxn modelId="{DED557EA-A344-4E1D-8BD5-2F0F2DB7F435}" type="presParOf" srcId="{5A2F1945-56A6-4490-A246-9ABE32C35C0C}" destId="{A2CF1737-C812-49E1-A95C-CCEA84A4ABD8}" srcOrd="4" destOrd="0" presId="urn:microsoft.com/office/officeart/2008/layout/LinedList"/>
    <dgm:cxn modelId="{73E58934-75DD-4D05-9635-FAFF4DB68EDE}" type="presParOf" srcId="{5A2F1945-56A6-4490-A246-9ABE32C35C0C}" destId="{F6F17FF3-C2B1-48EC-86B1-DA04E9D5C044}" srcOrd="5" destOrd="0" presId="urn:microsoft.com/office/officeart/2008/layout/LinedList"/>
    <dgm:cxn modelId="{AE1069D7-C7A5-48FE-BA3D-6C0A7D9858A9}" type="presParOf" srcId="{F6F17FF3-C2B1-48EC-86B1-DA04E9D5C044}" destId="{9AF53694-1533-4A63-B046-C2FBEE15F33E}" srcOrd="0" destOrd="0" presId="urn:microsoft.com/office/officeart/2008/layout/LinedList"/>
    <dgm:cxn modelId="{302C4BF0-F75F-405D-B961-98AB4D3BD5F8}" type="presParOf" srcId="{F6F17FF3-C2B1-48EC-86B1-DA04E9D5C044}" destId="{309B0002-9E69-471B-85DB-82897857CE0C}" srcOrd="1" destOrd="0" presId="urn:microsoft.com/office/officeart/2008/layout/LinedList"/>
    <dgm:cxn modelId="{E1CC996E-3DA7-4427-9F46-045EDF276B32}" type="presParOf" srcId="{309B0002-9E69-471B-85DB-82897857CE0C}" destId="{515ADE4C-A439-4345-8F6C-E78429AC9173}" srcOrd="0" destOrd="0" presId="urn:microsoft.com/office/officeart/2008/layout/LinedList"/>
    <dgm:cxn modelId="{E4E219DC-CADE-4E2B-9FA6-7051CE90AC2D}" type="presParOf" srcId="{309B0002-9E69-471B-85DB-82897857CE0C}" destId="{67B2CC1F-9D5C-4F24-A37F-EBD67ED736A8}" srcOrd="1" destOrd="0" presId="urn:microsoft.com/office/officeart/2008/layout/LinedList"/>
    <dgm:cxn modelId="{812B21C2-F381-4600-8A96-2465722F692A}" type="presParOf" srcId="{67B2CC1F-9D5C-4F24-A37F-EBD67ED736A8}" destId="{AC421FB3-0118-4FE4-A0F4-5FFB770A9515}" srcOrd="0" destOrd="0" presId="urn:microsoft.com/office/officeart/2008/layout/LinedList"/>
    <dgm:cxn modelId="{8286867C-1617-4D63-A727-FB5CCDFE4D6C}" type="presParOf" srcId="{67B2CC1F-9D5C-4F24-A37F-EBD67ED736A8}" destId="{E72F8896-ABF6-450F-8DF6-D67D575251CA}" srcOrd="1" destOrd="0" presId="urn:microsoft.com/office/officeart/2008/layout/LinedList"/>
    <dgm:cxn modelId="{9E5A9E53-92DD-495B-B01B-2DF8827164ED}" type="presParOf" srcId="{67B2CC1F-9D5C-4F24-A37F-EBD67ED736A8}" destId="{7534D84B-4DCF-43B2-9B63-D8E47167284F}" srcOrd="2" destOrd="0" presId="urn:microsoft.com/office/officeart/2008/layout/LinedList"/>
    <dgm:cxn modelId="{934C2F84-BED4-4B2F-BCDA-9DC8B91F39BC}" type="presParOf" srcId="{309B0002-9E69-471B-85DB-82897857CE0C}" destId="{E1EF306A-C8F9-438A-9093-E311E11847A4}" srcOrd="2" destOrd="0" presId="urn:microsoft.com/office/officeart/2008/layout/LinedList"/>
    <dgm:cxn modelId="{57EFCB0C-28D0-4670-8A06-9F907E3EC97A}" type="presParOf" srcId="{309B0002-9E69-471B-85DB-82897857CE0C}" destId="{62371220-733F-45B4-8AB3-CE4F6078E70F}" srcOrd="3"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91776F8-76C6-49E2-A338-9E829CF6C50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D"/>
        </a:p>
      </dgm:t>
    </dgm:pt>
    <dgm:pt modelId="{BF3E74F5-CD54-45E4-A174-AF3D69B0F113}">
      <dgm:prSet/>
      <dgm:spPr/>
      <dgm:t>
        <a:bodyPr/>
        <a:lstStyle/>
        <a:p>
          <a:r>
            <a:rPr lang="en-US"/>
            <a:t>4</a:t>
          </a:r>
          <a:endParaRPr lang="en-ID"/>
        </a:p>
      </dgm:t>
    </dgm:pt>
    <dgm:pt modelId="{527FE0AB-E363-40BC-BF05-085A44C54201}" type="parTrans" cxnId="{EC859A2D-219F-40D4-969D-BAEBCD6A5802}">
      <dgm:prSet/>
      <dgm:spPr/>
      <dgm:t>
        <a:bodyPr/>
        <a:lstStyle/>
        <a:p>
          <a:endParaRPr lang="en-ID"/>
        </a:p>
      </dgm:t>
    </dgm:pt>
    <dgm:pt modelId="{05743174-4DAD-4DFA-890E-FBBBC08EEC2D}" type="sibTrans" cxnId="{EC859A2D-219F-40D4-969D-BAEBCD6A5802}">
      <dgm:prSet/>
      <dgm:spPr/>
      <dgm:t>
        <a:bodyPr/>
        <a:lstStyle/>
        <a:p>
          <a:endParaRPr lang="en-ID"/>
        </a:p>
      </dgm:t>
    </dgm:pt>
    <dgm:pt modelId="{8E96E9B8-99C0-463A-B885-1D4FA1D63697}">
      <dgm:prSet/>
      <dgm:spPr/>
      <dgm:t>
        <a:bodyPr/>
        <a:lstStyle/>
        <a:p>
          <a:r>
            <a:rPr lang="en-US" dirty="0" err="1"/>
            <a:t>Berfokus</a:t>
          </a:r>
          <a:r>
            <a:rPr lang="en-US" dirty="0"/>
            <a:t> pada </a:t>
          </a:r>
          <a:r>
            <a:rPr lang="en-US" dirty="0" err="1"/>
            <a:t>bagian</a:t>
          </a:r>
          <a:r>
            <a:rPr lang="en-US" dirty="0"/>
            <a:t> </a:t>
          </a:r>
          <a:r>
            <a:rPr lang="en-US" dirty="0" err="1"/>
            <a:t>organisasi</a:t>
          </a:r>
          <a:endParaRPr lang="en-ID" dirty="0"/>
        </a:p>
      </dgm:t>
    </dgm:pt>
    <dgm:pt modelId="{03B5BD2B-DC3E-436A-A5E7-2634CF2DF7E6}" type="parTrans" cxnId="{CAD0A06B-99F5-41B7-85E0-64A386936502}">
      <dgm:prSet/>
      <dgm:spPr/>
      <dgm:t>
        <a:bodyPr/>
        <a:lstStyle/>
        <a:p>
          <a:endParaRPr lang="en-ID"/>
        </a:p>
      </dgm:t>
    </dgm:pt>
    <dgm:pt modelId="{99D13B1C-C2CC-4A33-82E9-45F00F110164}" type="sibTrans" cxnId="{CAD0A06B-99F5-41B7-85E0-64A386936502}">
      <dgm:prSet/>
      <dgm:spPr/>
      <dgm:t>
        <a:bodyPr/>
        <a:lstStyle/>
        <a:p>
          <a:endParaRPr lang="en-ID"/>
        </a:p>
      </dgm:t>
    </dgm:pt>
    <dgm:pt modelId="{C8AFDB69-BE87-4401-9A9E-5C8D0287E144}">
      <dgm:prSet/>
      <dgm:spPr/>
      <dgm:t>
        <a:bodyPr/>
        <a:lstStyle/>
        <a:p>
          <a:r>
            <a:rPr lang="en-US"/>
            <a:t>5</a:t>
          </a:r>
          <a:endParaRPr lang="en-ID"/>
        </a:p>
      </dgm:t>
    </dgm:pt>
    <dgm:pt modelId="{2D5334B2-753D-431D-A40F-D871845FCD0A}" type="parTrans" cxnId="{4AED17D4-AF0F-45D3-AE39-C54EF61631B6}">
      <dgm:prSet/>
      <dgm:spPr/>
      <dgm:t>
        <a:bodyPr/>
        <a:lstStyle/>
        <a:p>
          <a:endParaRPr lang="en-ID"/>
        </a:p>
      </dgm:t>
    </dgm:pt>
    <dgm:pt modelId="{ACB4EA5C-B135-44E0-820F-7A8E7234F897}" type="sibTrans" cxnId="{4AED17D4-AF0F-45D3-AE39-C54EF61631B6}">
      <dgm:prSet/>
      <dgm:spPr/>
      <dgm:t>
        <a:bodyPr/>
        <a:lstStyle/>
        <a:p>
          <a:endParaRPr lang="en-ID"/>
        </a:p>
      </dgm:t>
    </dgm:pt>
    <dgm:pt modelId="{8FC86725-0ABA-4633-8F5F-A8D700C5117B}">
      <dgm:prSet/>
      <dgm:spPr/>
      <dgm:t>
        <a:bodyPr/>
        <a:lstStyle/>
        <a:p>
          <a:r>
            <a:rPr lang="en-US" dirty="0" err="1"/>
            <a:t>Melihat</a:t>
          </a:r>
          <a:r>
            <a:rPr lang="en-US" dirty="0"/>
            <a:t> </a:t>
          </a:r>
          <a:r>
            <a:rPr lang="en-US" dirty="0" err="1"/>
            <a:t>ke</a:t>
          </a:r>
          <a:r>
            <a:rPr lang="en-US" dirty="0"/>
            <a:t> masa </a:t>
          </a:r>
          <a:r>
            <a:rPr lang="en-US" dirty="0" err="1"/>
            <a:t>depan</a:t>
          </a:r>
          <a:r>
            <a:rPr lang="en-US" dirty="0"/>
            <a:t> </a:t>
          </a:r>
          <a:r>
            <a:rPr lang="en-US" dirty="0" err="1"/>
            <a:t>secara</a:t>
          </a:r>
          <a:r>
            <a:rPr lang="en-US" dirty="0"/>
            <a:t> </a:t>
          </a:r>
          <a:r>
            <a:rPr lang="en-US" dirty="0" err="1"/>
            <a:t>detil</a:t>
          </a:r>
          <a:endParaRPr lang="en-ID" dirty="0"/>
        </a:p>
      </dgm:t>
    </dgm:pt>
    <dgm:pt modelId="{B8213D39-9273-4E05-AB8C-73B50E9C88D3}" type="parTrans" cxnId="{8D072C89-869E-4ABC-9629-05B678063482}">
      <dgm:prSet/>
      <dgm:spPr/>
      <dgm:t>
        <a:bodyPr/>
        <a:lstStyle/>
        <a:p>
          <a:endParaRPr lang="en-ID"/>
        </a:p>
      </dgm:t>
    </dgm:pt>
    <dgm:pt modelId="{BC17F700-8651-4D26-8860-2FF56CBD5522}" type="sibTrans" cxnId="{8D072C89-869E-4ABC-9629-05B678063482}">
      <dgm:prSet/>
      <dgm:spPr/>
      <dgm:t>
        <a:bodyPr/>
        <a:lstStyle/>
        <a:p>
          <a:endParaRPr lang="en-ID"/>
        </a:p>
      </dgm:t>
    </dgm:pt>
    <dgm:pt modelId="{D52ACD52-794E-41A8-ABA5-56DF251E802C}">
      <dgm:prSet/>
      <dgm:spPr/>
      <dgm:t>
        <a:bodyPr/>
        <a:lstStyle/>
        <a:p>
          <a:r>
            <a:rPr lang="en-US"/>
            <a:t>6</a:t>
          </a:r>
          <a:endParaRPr lang="en-ID"/>
        </a:p>
      </dgm:t>
    </dgm:pt>
    <dgm:pt modelId="{06ECAC6E-CA0B-40F6-96C9-124536FE26B1}" type="parTrans" cxnId="{D5B68048-460A-4BD9-8FA7-CA3FC07EB5DA}">
      <dgm:prSet/>
      <dgm:spPr/>
      <dgm:t>
        <a:bodyPr/>
        <a:lstStyle/>
        <a:p>
          <a:endParaRPr lang="en-ID"/>
        </a:p>
      </dgm:t>
    </dgm:pt>
    <dgm:pt modelId="{92ABF663-05B0-42E5-AE56-7D8C7F3EE630}" type="sibTrans" cxnId="{D5B68048-460A-4BD9-8FA7-CA3FC07EB5DA}">
      <dgm:prSet/>
      <dgm:spPr/>
      <dgm:t>
        <a:bodyPr/>
        <a:lstStyle/>
        <a:p>
          <a:endParaRPr lang="en-ID"/>
        </a:p>
      </dgm:t>
    </dgm:pt>
    <dgm:pt modelId="{9F29497B-9F34-4776-BFD3-D1AD404BC9FB}">
      <dgm:prSet/>
      <dgm:spPr/>
      <dgm:t>
        <a:bodyPr/>
        <a:lstStyle/>
        <a:p>
          <a:r>
            <a:rPr lang="en-US" dirty="0" err="1"/>
            <a:t>Aturan</a:t>
          </a:r>
          <a:r>
            <a:rPr lang="en-US" dirty="0"/>
            <a:t> </a:t>
          </a:r>
          <a:r>
            <a:rPr lang="en-US" dirty="0" err="1"/>
            <a:t>pelaporan</a:t>
          </a:r>
          <a:r>
            <a:rPr lang="en-US" dirty="0"/>
            <a:t> </a:t>
          </a:r>
          <a:r>
            <a:rPr lang="en-US" dirty="0" err="1"/>
            <a:t>ditentukan</a:t>
          </a:r>
          <a:r>
            <a:rPr lang="en-US" dirty="0"/>
            <a:t> oleh </a:t>
          </a:r>
          <a:r>
            <a:rPr lang="en-US" dirty="0" err="1"/>
            <a:t>undang-undang</a:t>
          </a:r>
          <a:r>
            <a:rPr lang="en-US" dirty="0"/>
            <a:t> dan SAP</a:t>
          </a:r>
          <a:endParaRPr lang="en-ID" dirty="0"/>
        </a:p>
      </dgm:t>
    </dgm:pt>
    <dgm:pt modelId="{CD1964FE-2E55-4C2F-BECB-B17A78C2BEE5}" type="parTrans" cxnId="{70326D5E-C054-4289-BF16-68438808E1AA}">
      <dgm:prSet/>
      <dgm:spPr/>
      <dgm:t>
        <a:bodyPr/>
        <a:lstStyle/>
        <a:p>
          <a:endParaRPr lang="en-ID"/>
        </a:p>
      </dgm:t>
    </dgm:pt>
    <dgm:pt modelId="{A877F4F3-BFE6-4DF1-B86A-8839EBD628C2}" type="sibTrans" cxnId="{70326D5E-C054-4289-BF16-68438808E1AA}">
      <dgm:prSet/>
      <dgm:spPr/>
      <dgm:t>
        <a:bodyPr/>
        <a:lstStyle/>
        <a:p>
          <a:endParaRPr lang="en-ID"/>
        </a:p>
      </dgm:t>
    </dgm:pt>
    <dgm:pt modelId="{54D4A005-A442-4F94-9B43-B083E02B8DF3}" type="pres">
      <dgm:prSet presAssocID="{991776F8-76C6-49E2-A338-9E829CF6C509}" presName="vert0" presStyleCnt="0">
        <dgm:presLayoutVars>
          <dgm:dir/>
          <dgm:animOne val="branch"/>
          <dgm:animLvl val="lvl"/>
        </dgm:presLayoutVars>
      </dgm:prSet>
      <dgm:spPr/>
    </dgm:pt>
    <dgm:pt modelId="{C07C2565-7263-4F98-8685-09C0E8FF47D2}" type="pres">
      <dgm:prSet presAssocID="{BF3E74F5-CD54-45E4-A174-AF3D69B0F113}" presName="thickLine" presStyleLbl="alignNode1" presStyleIdx="0" presStyleCnt="3"/>
      <dgm:spPr/>
    </dgm:pt>
    <dgm:pt modelId="{024A589A-04FE-4983-96C4-5E2E79ED3D9F}" type="pres">
      <dgm:prSet presAssocID="{BF3E74F5-CD54-45E4-A174-AF3D69B0F113}" presName="horz1" presStyleCnt="0"/>
      <dgm:spPr/>
    </dgm:pt>
    <dgm:pt modelId="{3B5530FC-2AF4-4E4B-9B15-A69084CBB01C}" type="pres">
      <dgm:prSet presAssocID="{BF3E74F5-CD54-45E4-A174-AF3D69B0F113}" presName="tx1" presStyleLbl="revTx" presStyleIdx="0" presStyleCnt="6"/>
      <dgm:spPr/>
    </dgm:pt>
    <dgm:pt modelId="{64CA3E24-52B6-4B5A-B1E1-AF2ACCCFF2AA}" type="pres">
      <dgm:prSet presAssocID="{BF3E74F5-CD54-45E4-A174-AF3D69B0F113}" presName="vert1" presStyleCnt="0"/>
      <dgm:spPr/>
    </dgm:pt>
    <dgm:pt modelId="{BCB7F15A-18A8-4562-B4DF-E95E737105B3}" type="pres">
      <dgm:prSet presAssocID="{8E96E9B8-99C0-463A-B885-1D4FA1D63697}" presName="vertSpace2a" presStyleCnt="0"/>
      <dgm:spPr/>
    </dgm:pt>
    <dgm:pt modelId="{6FD54C14-A593-4BEA-BAE8-DF380E33910F}" type="pres">
      <dgm:prSet presAssocID="{8E96E9B8-99C0-463A-B885-1D4FA1D63697}" presName="horz2" presStyleCnt="0"/>
      <dgm:spPr/>
    </dgm:pt>
    <dgm:pt modelId="{8AABF245-D660-4323-8872-06D0EB4FF239}" type="pres">
      <dgm:prSet presAssocID="{8E96E9B8-99C0-463A-B885-1D4FA1D63697}" presName="horzSpace2" presStyleCnt="0"/>
      <dgm:spPr/>
    </dgm:pt>
    <dgm:pt modelId="{5C35E77D-C774-49B1-915E-38613FAC1D7D}" type="pres">
      <dgm:prSet presAssocID="{8E96E9B8-99C0-463A-B885-1D4FA1D63697}" presName="tx2" presStyleLbl="revTx" presStyleIdx="1" presStyleCnt="6"/>
      <dgm:spPr/>
    </dgm:pt>
    <dgm:pt modelId="{9C412984-A87E-4F02-96E4-30CBE80D58A5}" type="pres">
      <dgm:prSet presAssocID="{8E96E9B8-99C0-463A-B885-1D4FA1D63697}" presName="vert2" presStyleCnt="0"/>
      <dgm:spPr/>
    </dgm:pt>
    <dgm:pt modelId="{26E84FEB-302C-43CD-AF1F-95708E1B4B2B}" type="pres">
      <dgm:prSet presAssocID="{8E96E9B8-99C0-463A-B885-1D4FA1D63697}" presName="thinLine2b" presStyleLbl="callout" presStyleIdx="0" presStyleCnt="3"/>
      <dgm:spPr/>
    </dgm:pt>
    <dgm:pt modelId="{CC9FC2F4-B147-4F0B-80BB-9CDF9A85F0A7}" type="pres">
      <dgm:prSet presAssocID="{8E96E9B8-99C0-463A-B885-1D4FA1D63697}" presName="vertSpace2b" presStyleCnt="0"/>
      <dgm:spPr/>
    </dgm:pt>
    <dgm:pt modelId="{2D29414E-F6F2-4A0A-92A4-81301F2A55F8}" type="pres">
      <dgm:prSet presAssocID="{C8AFDB69-BE87-4401-9A9E-5C8D0287E144}" presName="thickLine" presStyleLbl="alignNode1" presStyleIdx="1" presStyleCnt="3"/>
      <dgm:spPr/>
    </dgm:pt>
    <dgm:pt modelId="{D94C59A7-7C43-4F5B-942C-60DD290E2B4F}" type="pres">
      <dgm:prSet presAssocID="{C8AFDB69-BE87-4401-9A9E-5C8D0287E144}" presName="horz1" presStyleCnt="0"/>
      <dgm:spPr/>
    </dgm:pt>
    <dgm:pt modelId="{192B9588-2952-4F43-98D9-7600898F74C1}" type="pres">
      <dgm:prSet presAssocID="{C8AFDB69-BE87-4401-9A9E-5C8D0287E144}" presName="tx1" presStyleLbl="revTx" presStyleIdx="2" presStyleCnt="6"/>
      <dgm:spPr/>
    </dgm:pt>
    <dgm:pt modelId="{B6C9869D-31EC-4B30-8550-C226422C6B06}" type="pres">
      <dgm:prSet presAssocID="{C8AFDB69-BE87-4401-9A9E-5C8D0287E144}" presName="vert1" presStyleCnt="0"/>
      <dgm:spPr/>
    </dgm:pt>
    <dgm:pt modelId="{B09858A4-53BE-4238-AD5C-97633066788D}" type="pres">
      <dgm:prSet presAssocID="{8FC86725-0ABA-4633-8F5F-A8D700C5117B}" presName="vertSpace2a" presStyleCnt="0"/>
      <dgm:spPr/>
    </dgm:pt>
    <dgm:pt modelId="{09934D64-6051-4082-A01F-BFE5A5307C0D}" type="pres">
      <dgm:prSet presAssocID="{8FC86725-0ABA-4633-8F5F-A8D700C5117B}" presName="horz2" presStyleCnt="0"/>
      <dgm:spPr/>
    </dgm:pt>
    <dgm:pt modelId="{951A41B2-0AED-418F-880D-9DABF020CD64}" type="pres">
      <dgm:prSet presAssocID="{8FC86725-0ABA-4633-8F5F-A8D700C5117B}" presName="horzSpace2" presStyleCnt="0"/>
      <dgm:spPr/>
    </dgm:pt>
    <dgm:pt modelId="{99004499-3F1B-4944-8717-DCF46E39AC66}" type="pres">
      <dgm:prSet presAssocID="{8FC86725-0ABA-4633-8F5F-A8D700C5117B}" presName="tx2" presStyleLbl="revTx" presStyleIdx="3" presStyleCnt="6"/>
      <dgm:spPr/>
    </dgm:pt>
    <dgm:pt modelId="{8E54023C-4413-45CA-9C5B-048B84030E1C}" type="pres">
      <dgm:prSet presAssocID="{8FC86725-0ABA-4633-8F5F-A8D700C5117B}" presName="vert2" presStyleCnt="0"/>
      <dgm:spPr/>
    </dgm:pt>
    <dgm:pt modelId="{95E5598F-B249-47D8-BE49-7C8DA7118A95}" type="pres">
      <dgm:prSet presAssocID="{8FC86725-0ABA-4633-8F5F-A8D700C5117B}" presName="thinLine2b" presStyleLbl="callout" presStyleIdx="1" presStyleCnt="3"/>
      <dgm:spPr/>
    </dgm:pt>
    <dgm:pt modelId="{139399D8-FD91-4B6F-B3C8-1F4B85056166}" type="pres">
      <dgm:prSet presAssocID="{8FC86725-0ABA-4633-8F5F-A8D700C5117B}" presName="vertSpace2b" presStyleCnt="0"/>
      <dgm:spPr/>
    </dgm:pt>
    <dgm:pt modelId="{3B7380A9-3730-4807-B7E9-BC7F410FFAA5}" type="pres">
      <dgm:prSet presAssocID="{D52ACD52-794E-41A8-ABA5-56DF251E802C}" presName="thickLine" presStyleLbl="alignNode1" presStyleIdx="2" presStyleCnt="3"/>
      <dgm:spPr/>
    </dgm:pt>
    <dgm:pt modelId="{665F0D57-6080-4D88-8502-B8EA598D445F}" type="pres">
      <dgm:prSet presAssocID="{D52ACD52-794E-41A8-ABA5-56DF251E802C}" presName="horz1" presStyleCnt="0"/>
      <dgm:spPr/>
    </dgm:pt>
    <dgm:pt modelId="{BEF20D26-8151-4748-B814-4EBA3821A691}" type="pres">
      <dgm:prSet presAssocID="{D52ACD52-794E-41A8-ABA5-56DF251E802C}" presName="tx1" presStyleLbl="revTx" presStyleIdx="4" presStyleCnt="6"/>
      <dgm:spPr/>
    </dgm:pt>
    <dgm:pt modelId="{969EB1C0-FF24-4B85-9773-FCD37565801D}" type="pres">
      <dgm:prSet presAssocID="{D52ACD52-794E-41A8-ABA5-56DF251E802C}" presName="vert1" presStyleCnt="0"/>
      <dgm:spPr/>
    </dgm:pt>
    <dgm:pt modelId="{FB7A4179-93F5-46C0-9BB1-9BA22B1DCA21}" type="pres">
      <dgm:prSet presAssocID="{9F29497B-9F34-4776-BFD3-D1AD404BC9FB}" presName="vertSpace2a" presStyleCnt="0"/>
      <dgm:spPr/>
    </dgm:pt>
    <dgm:pt modelId="{65B52268-AF10-4C2F-B77A-910E66954750}" type="pres">
      <dgm:prSet presAssocID="{9F29497B-9F34-4776-BFD3-D1AD404BC9FB}" presName="horz2" presStyleCnt="0"/>
      <dgm:spPr/>
    </dgm:pt>
    <dgm:pt modelId="{0D89C8DC-FB94-4F1D-9C64-F5594DD76709}" type="pres">
      <dgm:prSet presAssocID="{9F29497B-9F34-4776-BFD3-D1AD404BC9FB}" presName="horzSpace2" presStyleCnt="0"/>
      <dgm:spPr/>
    </dgm:pt>
    <dgm:pt modelId="{10ED38E1-E958-4D8E-89F2-13FE4D081FD5}" type="pres">
      <dgm:prSet presAssocID="{9F29497B-9F34-4776-BFD3-D1AD404BC9FB}" presName="tx2" presStyleLbl="revTx" presStyleIdx="5" presStyleCnt="6"/>
      <dgm:spPr/>
    </dgm:pt>
    <dgm:pt modelId="{C75E0475-7A5E-4617-BCA5-C8E4230DAEFE}" type="pres">
      <dgm:prSet presAssocID="{9F29497B-9F34-4776-BFD3-D1AD404BC9FB}" presName="vert2" presStyleCnt="0"/>
      <dgm:spPr/>
    </dgm:pt>
    <dgm:pt modelId="{0BC7B46A-D59E-45AA-BEFF-ED8B96C201F2}" type="pres">
      <dgm:prSet presAssocID="{9F29497B-9F34-4776-BFD3-D1AD404BC9FB}" presName="thinLine2b" presStyleLbl="callout" presStyleIdx="2" presStyleCnt="3"/>
      <dgm:spPr/>
    </dgm:pt>
    <dgm:pt modelId="{19CEEC97-3026-4DD3-8EA1-E4C9007310C6}" type="pres">
      <dgm:prSet presAssocID="{9F29497B-9F34-4776-BFD3-D1AD404BC9FB}" presName="vertSpace2b" presStyleCnt="0"/>
      <dgm:spPr/>
    </dgm:pt>
  </dgm:ptLst>
  <dgm:cxnLst>
    <dgm:cxn modelId="{14EEF217-7E8E-42DA-B173-3F2C04A9F5D4}" type="presOf" srcId="{8E96E9B8-99C0-463A-B885-1D4FA1D63697}" destId="{5C35E77D-C774-49B1-915E-38613FAC1D7D}" srcOrd="0" destOrd="0" presId="urn:microsoft.com/office/officeart/2008/layout/LinedList"/>
    <dgm:cxn modelId="{DCD8C024-2A3A-4BA6-B8FC-DD65A2172FE7}" type="presOf" srcId="{8FC86725-0ABA-4633-8F5F-A8D700C5117B}" destId="{99004499-3F1B-4944-8717-DCF46E39AC66}" srcOrd="0" destOrd="0" presId="urn:microsoft.com/office/officeart/2008/layout/LinedList"/>
    <dgm:cxn modelId="{EC859A2D-219F-40D4-969D-BAEBCD6A5802}" srcId="{991776F8-76C6-49E2-A338-9E829CF6C509}" destId="{BF3E74F5-CD54-45E4-A174-AF3D69B0F113}" srcOrd="0" destOrd="0" parTransId="{527FE0AB-E363-40BC-BF05-085A44C54201}" sibTransId="{05743174-4DAD-4DFA-890E-FBBBC08EEC2D}"/>
    <dgm:cxn modelId="{70326D5E-C054-4289-BF16-68438808E1AA}" srcId="{D52ACD52-794E-41A8-ABA5-56DF251E802C}" destId="{9F29497B-9F34-4776-BFD3-D1AD404BC9FB}" srcOrd="0" destOrd="0" parTransId="{CD1964FE-2E55-4C2F-BECB-B17A78C2BEE5}" sibTransId="{A877F4F3-BFE6-4DF1-B86A-8839EBD628C2}"/>
    <dgm:cxn modelId="{7391B55F-A550-4CB7-9EAA-5A33FDCABB56}" type="presOf" srcId="{C8AFDB69-BE87-4401-9A9E-5C8D0287E144}" destId="{192B9588-2952-4F43-98D9-7600898F74C1}" srcOrd="0" destOrd="0" presId="urn:microsoft.com/office/officeart/2008/layout/LinedList"/>
    <dgm:cxn modelId="{BC771A61-189A-4B36-B509-DD7425621754}" type="presOf" srcId="{9F29497B-9F34-4776-BFD3-D1AD404BC9FB}" destId="{10ED38E1-E958-4D8E-89F2-13FE4D081FD5}" srcOrd="0" destOrd="0" presId="urn:microsoft.com/office/officeart/2008/layout/LinedList"/>
    <dgm:cxn modelId="{D5B68048-460A-4BD9-8FA7-CA3FC07EB5DA}" srcId="{991776F8-76C6-49E2-A338-9E829CF6C509}" destId="{D52ACD52-794E-41A8-ABA5-56DF251E802C}" srcOrd="2" destOrd="0" parTransId="{06ECAC6E-CA0B-40F6-96C9-124536FE26B1}" sibTransId="{92ABF663-05B0-42E5-AE56-7D8C7F3EE630}"/>
    <dgm:cxn modelId="{CAD0A06B-99F5-41B7-85E0-64A386936502}" srcId="{BF3E74F5-CD54-45E4-A174-AF3D69B0F113}" destId="{8E96E9B8-99C0-463A-B885-1D4FA1D63697}" srcOrd="0" destOrd="0" parTransId="{03B5BD2B-DC3E-436A-A5E7-2634CF2DF7E6}" sibTransId="{99D13B1C-C2CC-4A33-82E9-45F00F110164}"/>
    <dgm:cxn modelId="{BD64544C-DB9B-4E8F-A810-A6DFE4178BDA}" type="presOf" srcId="{991776F8-76C6-49E2-A338-9E829CF6C509}" destId="{54D4A005-A442-4F94-9B43-B083E02B8DF3}" srcOrd="0" destOrd="0" presId="urn:microsoft.com/office/officeart/2008/layout/LinedList"/>
    <dgm:cxn modelId="{8D072C89-869E-4ABC-9629-05B678063482}" srcId="{C8AFDB69-BE87-4401-9A9E-5C8D0287E144}" destId="{8FC86725-0ABA-4633-8F5F-A8D700C5117B}" srcOrd="0" destOrd="0" parTransId="{B8213D39-9273-4E05-AB8C-73B50E9C88D3}" sibTransId="{BC17F700-8651-4D26-8860-2FF56CBD5522}"/>
    <dgm:cxn modelId="{4AED17D4-AF0F-45D3-AE39-C54EF61631B6}" srcId="{991776F8-76C6-49E2-A338-9E829CF6C509}" destId="{C8AFDB69-BE87-4401-9A9E-5C8D0287E144}" srcOrd="1" destOrd="0" parTransId="{2D5334B2-753D-431D-A40F-D871845FCD0A}" sibTransId="{ACB4EA5C-B135-44E0-820F-7A8E7234F897}"/>
    <dgm:cxn modelId="{72754CE9-FCDB-44C9-BF59-F8295040AD99}" type="presOf" srcId="{BF3E74F5-CD54-45E4-A174-AF3D69B0F113}" destId="{3B5530FC-2AF4-4E4B-9B15-A69084CBB01C}" srcOrd="0" destOrd="0" presId="urn:microsoft.com/office/officeart/2008/layout/LinedList"/>
    <dgm:cxn modelId="{59206CF1-9650-4D37-A5B7-DA12814016F7}" type="presOf" srcId="{D52ACD52-794E-41A8-ABA5-56DF251E802C}" destId="{BEF20D26-8151-4748-B814-4EBA3821A691}" srcOrd="0" destOrd="0" presId="urn:microsoft.com/office/officeart/2008/layout/LinedList"/>
    <dgm:cxn modelId="{34AE80E2-1C43-48B9-833F-918DE0FC7DD9}" type="presParOf" srcId="{54D4A005-A442-4F94-9B43-B083E02B8DF3}" destId="{C07C2565-7263-4F98-8685-09C0E8FF47D2}" srcOrd="0" destOrd="0" presId="urn:microsoft.com/office/officeart/2008/layout/LinedList"/>
    <dgm:cxn modelId="{D4EB7EDB-6232-4427-ADBD-E19CA398936E}" type="presParOf" srcId="{54D4A005-A442-4F94-9B43-B083E02B8DF3}" destId="{024A589A-04FE-4983-96C4-5E2E79ED3D9F}" srcOrd="1" destOrd="0" presId="urn:microsoft.com/office/officeart/2008/layout/LinedList"/>
    <dgm:cxn modelId="{D38C1E91-7256-400B-AC77-3B5B95287D07}" type="presParOf" srcId="{024A589A-04FE-4983-96C4-5E2E79ED3D9F}" destId="{3B5530FC-2AF4-4E4B-9B15-A69084CBB01C}" srcOrd="0" destOrd="0" presId="urn:microsoft.com/office/officeart/2008/layout/LinedList"/>
    <dgm:cxn modelId="{B6FFBC88-9BE5-404A-86FF-7E45C4C7EB43}" type="presParOf" srcId="{024A589A-04FE-4983-96C4-5E2E79ED3D9F}" destId="{64CA3E24-52B6-4B5A-B1E1-AF2ACCCFF2AA}" srcOrd="1" destOrd="0" presId="urn:microsoft.com/office/officeart/2008/layout/LinedList"/>
    <dgm:cxn modelId="{EBA9BCF5-889F-4066-9D97-0EC1FAAAEE0B}" type="presParOf" srcId="{64CA3E24-52B6-4B5A-B1E1-AF2ACCCFF2AA}" destId="{BCB7F15A-18A8-4562-B4DF-E95E737105B3}" srcOrd="0" destOrd="0" presId="urn:microsoft.com/office/officeart/2008/layout/LinedList"/>
    <dgm:cxn modelId="{32522EF9-200E-4EE6-BD83-115CD17D4917}" type="presParOf" srcId="{64CA3E24-52B6-4B5A-B1E1-AF2ACCCFF2AA}" destId="{6FD54C14-A593-4BEA-BAE8-DF380E33910F}" srcOrd="1" destOrd="0" presId="urn:microsoft.com/office/officeart/2008/layout/LinedList"/>
    <dgm:cxn modelId="{A3A0AF9A-2B5E-42BD-A244-2FF2897D64BE}" type="presParOf" srcId="{6FD54C14-A593-4BEA-BAE8-DF380E33910F}" destId="{8AABF245-D660-4323-8872-06D0EB4FF239}" srcOrd="0" destOrd="0" presId="urn:microsoft.com/office/officeart/2008/layout/LinedList"/>
    <dgm:cxn modelId="{1C205F95-D731-45B2-B302-81CD8216CC36}" type="presParOf" srcId="{6FD54C14-A593-4BEA-BAE8-DF380E33910F}" destId="{5C35E77D-C774-49B1-915E-38613FAC1D7D}" srcOrd="1" destOrd="0" presId="urn:microsoft.com/office/officeart/2008/layout/LinedList"/>
    <dgm:cxn modelId="{1DCE68BC-4898-4286-9B06-9CA38DC1A109}" type="presParOf" srcId="{6FD54C14-A593-4BEA-BAE8-DF380E33910F}" destId="{9C412984-A87E-4F02-96E4-30CBE80D58A5}" srcOrd="2" destOrd="0" presId="urn:microsoft.com/office/officeart/2008/layout/LinedList"/>
    <dgm:cxn modelId="{0FD5C34D-118F-49D9-AC24-2C42E8DD5E85}" type="presParOf" srcId="{64CA3E24-52B6-4B5A-B1E1-AF2ACCCFF2AA}" destId="{26E84FEB-302C-43CD-AF1F-95708E1B4B2B}" srcOrd="2" destOrd="0" presId="urn:microsoft.com/office/officeart/2008/layout/LinedList"/>
    <dgm:cxn modelId="{556955A5-7741-4618-BABC-E8EFC8EAF8D4}" type="presParOf" srcId="{64CA3E24-52B6-4B5A-B1E1-AF2ACCCFF2AA}" destId="{CC9FC2F4-B147-4F0B-80BB-9CDF9A85F0A7}" srcOrd="3" destOrd="0" presId="urn:microsoft.com/office/officeart/2008/layout/LinedList"/>
    <dgm:cxn modelId="{59B57E16-EF96-408C-A235-4160913482B1}" type="presParOf" srcId="{54D4A005-A442-4F94-9B43-B083E02B8DF3}" destId="{2D29414E-F6F2-4A0A-92A4-81301F2A55F8}" srcOrd="2" destOrd="0" presId="urn:microsoft.com/office/officeart/2008/layout/LinedList"/>
    <dgm:cxn modelId="{F86F1D7D-7411-4896-AEAD-7B399C120837}" type="presParOf" srcId="{54D4A005-A442-4F94-9B43-B083E02B8DF3}" destId="{D94C59A7-7C43-4F5B-942C-60DD290E2B4F}" srcOrd="3" destOrd="0" presId="urn:microsoft.com/office/officeart/2008/layout/LinedList"/>
    <dgm:cxn modelId="{7A1A6886-A1EE-43C5-B358-13E639950B5C}" type="presParOf" srcId="{D94C59A7-7C43-4F5B-942C-60DD290E2B4F}" destId="{192B9588-2952-4F43-98D9-7600898F74C1}" srcOrd="0" destOrd="0" presId="urn:microsoft.com/office/officeart/2008/layout/LinedList"/>
    <dgm:cxn modelId="{F4AC631D-3B33-477E-AFC2-F82B43EF8382}" type="presParOf" srcId="{D94C59A7-7C43-4F5B-942C-60DD290E2B4F}" destId="{B6C9869D-31EC-4B30-8550-C226422C6B06}" srcOrd="1" destOrd="0" presId="urn:microsoft.com/office/officeart/2008/layout/LinedList"/>
    <dgm:cxn modelId="{6A7F694F-D2BA-40D1-B65D-2EF2A79855A1}" type="presParOf" srcId="{B6C9869D-31EC-4B30-8550-C226422C6B06}" destId="{B09858A4-53BE-4238-AD5C-97633066788D}" srcOrd="0" destOrd="0" presId="urn:microsoft.com/office/officeart/2008/layout/LinedList"/>
    <dgm:cxn modelId="{1B3CC6CC-6E74-4087-88C8-C86320C36F7E}" type="presParOf" srcId="{B6C9869D-31EC-4B30-8550-C226422C6B06}" destId="{09934D64-6051-4082-A01F-BFE5A5307C0D}" srcOrd="1" destOrd="0" presId="urn:microsoft.com/office/officeart/2008/layout/LinedList"/>
    <dgm:cxn modelId="{F6DCDB8C-5259-4C29-8342-38FC2E9B4934}" type="presParOf" srcId="{09934D64-6051-4082-A01F-BFE5A5307C0D}" destId="{951A41B2-0AED-418F-880D-9DABF020CD64}" srcOrd="0" destOrd="0" presId="urn:microsoft.com/office/officeart/2008/layout/LinedList"/>
    <dgm:cxn modelId="{09DBBC7E-6375-435F-BF0B-4BD9D22DB15E}" type="presParOf" srcId="{09934D64-6051-4082-A01F-BFE5A5307C0D}" destId="{99004499-3F1B-4944-8717-DCF46E39AC66}" srcOrd="1" destOrd="0" presId="urn:microsoft.com/office/officeart/2008/layout/LinedList"/>
    <dgm:cxn modelId="{CFC67D64-C64C-4CA5-A045-F1B20728BE0F}" type="presParOf" srcId="{09934D64-6051-4082-A01F-BFE5A5307C0D}" destId="{8E54023C-4413-45CA-9C5B-048B84030E1C}" srcOrd="2" destOrd="0" presId="urn:microsoft.com/office/officeart/2008/layout/LinedList"/>
    <dgm:cxn modelId="{C3761A39-5BFC-4E52-A5F0-3E383F52E606}" type="presParOf" srcId="{B6C9869D-31EC-4B30-8550-C226422C6B06}" destId="{95E5598F-B249-47D8-BE49-7C8DA7118A95}" srcOrd="2" destOrd="0" presId="urn:microsoft.com/office/officeart/2008/layout/LinedList"/>
    <dgm:cxn modelId="{7A2763C3-46F4-4E4C-87F4-2D97373661D4}" type="presParOf" srcId="{B6C9869D-31EC-4B30-8550-C226422C6B06}" destId="{139399D8-FD91-4B6F-B3C8-1F4B85056166}" srcOrd="3" destOrd="0" presId="urn:microsoft.com/office/officeart/2008/layout/LinedList"/>
    <dgm:cxn modelId="{D8748B6E-4151-4112-8435-A03B7B49363E}" type="presParOf" srcId="{54D4A005-A442-4F94-9B43-B083E02B8DF3}" destId="{3B7380A9-3730-4807-B7E9-BC7F410FFAA5}" srcOrd="4" destOrd="0" presId="urn:microsoft.com/office/officeart/2008/layout/LinedList"/>
    <dgm:cxn modelId="{1156A03E-41BD-4886-B8B3-0622E50A4262}" type="presParOf" srcId="{54D4A005-A442-4F94-9B43-B083E02B8DF3}" destId="{665F0D57-6080-4D88-8502-B8EA598D445F}" srcOrd="5" destOrd="0" presId="urn:microsoft.com/office/officeart/2008/layout/LinedList"/>
    <dgm:cxn modelId="{0F79426F-7325-4813-A187-10A0C41FDD05}" type="presParOf" srcId="{665F0D57-6080-4D88-8502-B8EA598D445F}" destId="{BEF20D26-8151-4748-B814-4EBA3821A691}" srcOrd="0" destOrd="0" presId="urn:microsoft.com/office/officeart/2008/layout/LinedList"/>
    <dgm:cxn modelId="{9023C782-8B10-4842-A307-5F01018761F7}" type="presParOf" srcId="{665F0D57-6080-4D88-8502-B8EA598D445F}" destId="{969EB1C0-FF24-4B85-9773-FCD37565801D}" srcOrd="1" destOrd="0" presId="urn:microsoft.com/office/officeart/2008/layout/LinedList"/>
    <dgm:cxn modelId="{14026248-2945-449A-899B-B0F7969B6DDB}" type="presParOf" srcId="{969EB1C0-FF24-4B85-9773-FCD37565801D}" destId="{FB7A4179-93F5-46C0-9BB1-9BA22B1DCA21}" srcOrd="0" destOrd="0" presId="urn:microsoft.com/office/officeart/2008/layout/LinedList"/>
    <dgm:cxn modelId="{A2FA4795-F870-4E31-AD27-4063FFC9C272}" type="presParOf" srcId="{969EB1C0-FF24-4B85-9773-FCD37565801D}" destId="{65B52268-AF10-4C2F-B77A-910E66954750}" srcOrd="1" destOrd="0" presId="urn:microsoft.com/office/officeart/2008/layout/LinedList"/>
    <dgm:cxn modelId="{8D1D35FF-58C6-4776-8AB3-15A889D944E0}" type="presParOf" srcId="{65B52268-AF10-4C2F-B77A-910E66954750}" destId="{0D89C8DC-FB94-4F1D-9C64-F5594DD76709}" srcOrd="0" destOrd="0" presId="urn:microsoft.com/office/officeart/2008/layout/LinedList"/>
    <dgm:cxn modelId="{0325FE25-6562-460E-A831-33EC869575D0}" type="presParOf" srcId="{65B52268-AF10-4C2F-B77A-910E66954750}" destId="{10ED38E1-E958-4D8E-89F2-13FE4D081FD5}" srcOrd="1" destOrd="0" presId="urn:microsoft.com/office/officeart/2008/layout/LinedList"/>
    <dgm:cxn modelId="{8452C520-4C44-474B-896F-D3CCA444C26F}" type="presParOf" srcId="{65B52268-AF10-4C2F-B77A-910E66954750}" destId="{C75E0475-7A5E-4617-BCA5-C8E4230DAEFE}" srcOrd="2" destOrd="0" presId="urn:microsoft.com/office/officeart/2008/layout/LinedList"/>
    <dgm:cxn modelId="{2829F2CD-B13A-4B77-A670-5178F7D0E026}" type="presParOf" srcId="{969EB1C0-FF24-4B85-9773-FCD37565801D}" destId="{0BC7B46A-D59E-45AA-BEFF-ED8B96C201F2}" srcOrd="2" destOrd="0" presId="urn:microsoft.com/office/officeart/2008/layout/LinedList"/>
    <dgm:cxn modelId="{D58218C0-CA65-45D6-A232-AF4043EFD770}" type="presParOf" srcId="{969EB1C0-FF24-4B85-9773-FCD37565801D}" destId="{19CEEC97-3026-4DD3-8EA1-E4C9007310C6}"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300E8E8-668A-4CC9-951D-58F239DDD95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D"/>
        </a:p>
      </dgm:t>
    </dgm:pt>
    <dgm:pt modelId="{E5649AC3-4504-4C25-B14D-564F94549A68}">
      <dgm:prSet/>
      <dgm:spPr/>
      <dgm:t>
        <a:bodyPr/>
        <a:lstStyle/>
        <a:p>
          <a:r>
            <a:rPr lang="en-US"/>
            <a:t>4</a:t>
          </a:r>
          <a:endParaRPr lang="en-ID"/>
        </a:p>
      </dgm:t>
    </dgm:pt>
    <dgm:pt modelId="{30287D5B-20DD-42DF-B6E0-AA672C14E09A}" type="parTrans" cxnId="{68467439-01F3-4C06-B44F-1677B5F7A8B1}">
      <dgm:prSet/>
      <dgm:spPr/>
      <dgm:t>
        <a:bodyPr/>
        <a:lstStyle/>
        <a:p>
          <a:endParaRPr lang="en-ID"/>
        </a:p>
      </dgm:t>
    </dgm:pt>
    <dgm:pt modelId="{D6D61846-AD8C-43D5-9098-769931596C33}" type="sibTrans" cxnId="{68467439-01F3-4C06-B44F-1677B5F7A8B1}">
      <dgm:prSet/>
      <dgm:spPr/>
      <dgm:t>
        <a:bodyPr/>
        <a:lstStyle/>
        <a:p>
          <a:endParaRPr lang="en-ID"/>
        </a:p>
      </dgm:t>
    </dgm:pt>
    <dgm:pt modelId="{D996B4CA-5BCF-4AFB-B3B9-A05D9DE78CDE}">
      <dgm:prSet/>
      <dgm:spPr/>
      <dgm:t>
        <a:bodyPr/>
        <a:lstStyle/>
        <a:p>
          <a:r>
            <a:rPr lang="en-US" dirty="0" err="1"/>
            <a:t>Berfokus</a:t>
          </a:r>
          <a:r>
            <a:rPr lang="en-US" dirty="0"/>
            <a:t> pada </a:t>
          </a:r>
          <a:r>
            <a:rPr lang="en-US" dirty="0" err="1"/>
            <a:t>orgnasiasi</a:t>
          </a:r>
          <a:r>
            <a:rPr lang="en-US" dirty="0"/>
            <a:t> </a:t>
          </a:r>
          <a:r>
            <a:rPr lang="en-US" dirty="0" err="1"/>
            <a:t>secara</a:t>
          </a:r>
          <a:r>
            <a:rPr lang="en-US" dirty="0"/>
            <a:t> </a:t>
          </a:r>
          <a:r>
            <a:rPr lang="en-US" dirty="0" err="1"/>
            <a:t>keseluruhan</a:t>
          </a:r>
          <a:endParaRPr lang="en-ID" dirty="0"/>
        </a:p>
      </dgm:t>
    </dgm:pt>
    <dgm:pt modelId="{9C3921A4-31A8-4AB9-A5B1-3653FCF9F037}" type="parTrans" cxnId="{205DC3C5-F525-4329-9E4C-73EE35532A4B}">
      <dgm:prSet/>
      <dgm:spPr/>
      <dgm:t>
        <a:bodyPr/>
        <a:lstStyle/>
        <a:p>
          <a:endParaRPr lang="en-ID"/>
        </a:p>
      </dgm:t>
    </dgm:pt>
    <dgm:pt modelId="{12B74019-45FE-453B-95C4-37C0A6E8D92D}" type="sibTrans" cxnId="{205DC3C5-F525-4329-9E4C-73EE35532A4B}">
      <dgm:prSet/>
      <dgm:spPr/>
      <dgm:t>
        <a:bodyPr/>
        <a:lstStyle/>
        <a:p>
          <a:endParaRPr lang="en-ID"/>
        </a:p>
      </dgm:t>
    </dgm:pt>
    <dgm:pt modelId="{75B242A2-FB82-4B15-AA59-D432022B23E5}">
      <dgm:prSet/>
      <dgm:spPr/>
      <dgm:t>
        <a:bodyPr/>
        <a:lstStyle/>
        <a:p>
          <a:r>
            <a:rPr lang="en-US"/>
            <a:t>5</a:t>
          </a:r>
          <a:endParaRPr lang="en-ID"/>
        </a:p>
      </dgm:t>
    </dgm:pt>
    <dgm:pt modelId="{F943D8B9-3B13-409B-B8CD-0C0858139737}" type="parTrans" cxnId="{0E70B6A4-6A78-4A38-9770-EF19023DD6DF}">
      <dgm:prSet/>
      <dgm:spPr/>
      <dgm:t>
        <a:bodyPr/>
        <a:lstStyle/>
        <a:p>
          <a:endParaRPr lang="en-ID"/>
        </a:p>
      </dgm:t>
    </dgm:pt>
    <dgm:pt modelId="{DB596BD9-2A1D-4209-8CF3-A8885AF53895}" type="sibTrans" cxnId="{0E70B6A4-6A78-4A38-9770-EF19023DD6DF}">
      <dgm:prSet/>
      <dgm:spPr/>
      <dgm:t>
        <a:bodyPr/>
        <a:lstStyle/>
        <a:p>
          <a:endParaRPr lang="en-ID"/>
        </a:p>
      </dgm:t>
    </dgm:pt>
    <dgm:pt modelId="{A0D4E102-1C8F-40C4-A96E-077EFE8EFE50}">
      <dgm:prSet/>
      <dgm:spPr/>
      <dgm:t>
        <a:bodyPr/>
        <a:lstStyle/>
        <a:p>
          <a:r>
            <a:rPr lang="en-US"/>
            <a:t>Tidak dapat melihat masa depan secara detil</a:t>
          </a:r>
          <a:endParaRPr lang="en-ID"/>
        </a:p>
      </dgm:t>
    </dgm:pt>
    <dgm:pt modelId="{00BB0792-0094-47B9-9444-2D7A3EB159BC}" type="parTrans" cxnId="{5ABE5019-A952-4AEC-8671-EACE03D2EEB8}">
      <dgm:prSet/>
      <dgm:spPr/>
      <dgm:t>
        <a:bodyPr/>
        <a:lstStyle/>
        <a:p>
          <a:endParaRPr lang="en-ID"/>
        </a:p>
      </dgm:t>
    </dgm:pt>
    <dgm:pt modelId="{11716ACE-978C-4895-8D6B-A3A381FD1DB3}" type="sibTrans" cxnId="{5ABE5019-A952-4AEC-8671-EACE03D2EEB8}">
      <dgm:prSet/>
      <dgm:spPr/>
      <dgm:t>
        <a:bodyPr/>
        <a:lstStyle/>
        <a:p>
          <a:endParaRPr lang="en-ID"/>
        </a:p>
      </dgm:t>
    </dgm:pt>
    <dgm:pt modelId="{658A5C8D-3AA9-4E91-AA6B-87C2162A782C}">
      <dgm:prSet/>
      <dgm:spPr/>
      <dgm:t>
        <a:bodyPr/>
        <a:lstStyle/>
        <a:p>
          <a:r>
            <a:rPr lang="en-US"/>
            <a:t>6</a:t>
          </a:r>
          <a:endParaRPr lang="en-ID"/>
        </a:p>
      </dgm:t>
    </dgm:pt>
    <dgm:pt modelId="{2932491B-DC61-4B93-83B4-F543F7865790}" type="parTrans" cxnId="{79D583AA-4EEB-4F88-8634-DEAE8B5A6FEB}">
      <dgm:prSet/>
      <dgm:spPr/>
      <dgm:t>
        <a:bodyPr/>
        <a:lstStyle/>
        <a:p>
          <a:endParaRPr lang="en-ID"/>
        </a:p>
      </dgm:t>
    </dgm:pt>
    <dgm:pt modelId="{5DA27AF6-4E87-4FC1-9C86-820D48CDEB5A}" type="sibTrans" cxnId="{79D583AA-4EEB-4F88-8634-DEAE8B5A6FEB}">
      <dgm:prSet/>
      <dgm:spPr/>
      <dgm:t>
        <a:bodyPr/>
        <a:lstStyle/>
        <a:p>
          <a:endParaRPr lang="en-ID"/>
        </a:p>
      </dgm:t>
    </dgm:pt>
    <dgm:pt modelId="{6B261ECE-C289-41D4-983B-F93016C5EAF1}">
      <dgm:prSet/>
      <dgm:spPr/>
      <dgm:t>
        <a:bodyPr/>
        <a:lstStyle/>
        <a:p>
          <a:r>
            <a:rPr lang="en-US" dirty="0" err="1"/>
            <a:t>Aturan</a:t>
          </a:r>
          <a:r>
            <a:rPr lang="en-US" dirty="0"/>
            <a:t> </a:t>
          </a:r>
          <a:r>
            <a:rPr lang="en-US" dirty="0" err="1"/>
            <a:t>pelaporan</a:t>
          </a:r>
          <a:r>
            <a:rPr lang="en-US" dirty="0"/>
            <a:t> </a:t>
          </a:r>
          <a:r>
            <a:rPr lang="en-US" dirty="0" err="1"/>
            <a:t>ditentukan</a:t>
          </a:r>
          <a:r>
            <a:rPr lang="en-US" dirty="0"/>
            <a:t> oleh </a:t>
          </a:r>
          <a:r>
            <a:rPr lang="en-US" dirty="0" err="1"/>
            <a:t>undang-undang</a:t>
          </a:r>
          <a:r>
            <a:rPr lang="en-US" dirty="0"/>
            <a:t>, SAK, pasar modal, dan </a:t>
          </a:r>
          <a:r>
            <a:rPr lang="en-US" dirty="0" err="1"/>
            <a:t>praktik</a:t>
          </a:r>
          <a:r>
            <a:rPr lang="en-US" dirty="0"/>
            <a:t> </a:t>
          </a:r>
          <a:r>
            <a:rPr lang="en-US" dirty="0" err="1"/>
            <a:t>akuntansi</a:t>
          </a:r>
          <a:endParaRPr lang="en-ID" dirty="0"/>
        </a:p>
      </dgm:t>
    </dgm:pt>
    <dgm:pt modelId="{4E7D1866-1864-454D-ACBE-7182021AA6BF}" type="parTrans" cxnId="{DF3CEFD9-FB5D-4824-AB14-A2B2AE0185DF}">
      <dgm:prSet/>
      <dgm:spPr/>
      <dgm:t>
        <a:bodyPr/>
        <a:lstStyle/>
        <a:p>
          <a:endParaRPr lang="en-ID"/>
        </a:p>
      </dgm:t>
    </dgm:pt>
    <dgm:pt modelId="{53BDABB6-614E-47BD-AB17-7E9BE10DB6C0}" type="sibTrans" cxnId="{DF3CEFD9-FB5D-4824-AB14-A2B2AE0185DF}">
      <dgm:prSet/>
      <dgm:spPr/>
      <dgm:t>
        <a:bodyPr/>
        <a:lstStyle/>
        <a:p>
          <a:endParaRPr lang="en-ID"/>
        </a:p>
      </dgm:t>
    </dgm:pt>
    <dgm:pt modelId="{5D8303CE-E125-4F4C-BA80-5D353BD57882}" type="pres">
      <dgm:prSet presAssocID="{D300E8E8-668A-4CC9-951D-58F239DDD957}" presName="vert0" presStyleCnt="0">
        <dgm:presLayoutVars>
          <dgm:dir/>
          <dgm:animOne val="branch"/>
          <dgm:animLvl val="lvl"/>
        </dgm:presLayoutVars>
      </dgm:prSet>
      <dgm:spPr/>
    </dgm:pt>
    <dgm:pt modelId="{559BBECD-621D-4AF4-A987-D345BFFA8140}" type="pres">
      <dgm:prSet presAssocID="{E5649AC3-4504-4C25-B14D-564F94549A68}" presName="thickLine" presStyleLbl="alignNode1" presStyleIdx="0" presStyleCnt="3"/>
      <dgm:spPr/>
    </dgm:pt>
    <dgm:pt modelId="{0C1645CC-96A6-48C4-848D-3529D2D786E5}" type="pres">
      <dgm:prSet presAssocID="{E5649AC3-4504-4C25-B14D-564F94549A68}" presName="horz1" presStyleCnt="0"/>
      <dgm:spPr/>
    </dgm:pt>
    <dgm:pt modelId="{233FCA83-450C-49EF-AABA-B27952AFE965}" type="pres">
      <dgm:prSet presAssocID="{E5649AC3-4504-4C25-B14D-564F94549A68}" presName="tx1" presStyleLbl="revTx" presStyleIdx="0" presStyleCnt="6"/>
      <dgm:spPr/>
    </dgm:pt>
    <dgm:pt modelId="{C36B35A0-85C5-4F97-9067-2B58519A9ED2}" type="pres">
      <dgm:prSet presAssocID="{E5649AC3-4504-4C25-B14D-564F94549A68}" presName="vert1" presStyleCnt="0"/>
      <dgm:spPr/>
    </dgm:pt>
    <dgm:pt modelId="{66007BD4-9A1E-495E-8DFF-CE0CB440D22C}" type="pres">
      <dgm:prSet presAssocID="{D996B4CA-5BCF-4AFB-B3B9-A05D9DE78CDE}" presName="vertSpace2a" presStyleCnt="0"/>
      <dgm:spPr/>
    </dgm:pt>
    <dgm:pt modelId="{91630399-D46C-4F4A-A77A-4F4BAD999517}" type="pres">
      <dgm:prSet presAssocID="{D996B4CA-5BCF-4AFB-B3B9-A05D9DE78CDE}" presName="horz2" presStyleCnt="0"/>
      <dgm:spPr/>
    </dgm:pt>
    <dgm:pt modelId="{0F0EDD20-0072-44E4-B275-7678A65122E3}" type="pres">
      <dgm:prSet presAssocID="{D996B4CA-5BCF-4AFB-B3B9-A05D9DE78CDE}" presName="horzSpace2" presStyleCnt="0"/>
      <dgm:spPr/>
    </dgm:pt>
    <dgm:pt modelId="{DE0D1083-A69C-4081-A7A5-4A797BA0A2B5}" type="pres">
      <dgm:prSet presAssocID="{D996B4CA-5BCF-4AFB-B3B9-A05D9DE78CDE}" presName="tx2" presStyleLbl="revTx" presStyleIdx="1" presStyleCnt="6"/>
      <dgm:spPr/>
    </dgm:pt>
    <dgm:pt modelId="{5D33896C-699C-428E-A98A-FDB5A7684C19}" type="pres">
      <dgm:prSet presAssocID="{D996B4CA-5BCF-4AFB-B3B9-A05D9DE78CDE}" presName="vert2" presStyleCnt="0"/>
      <dgm:spPr/>
    </dgm:pt>
    <dgm:pt modelId="{F92B9FEC-BBE4-4BB5-8D1A-2600AC7D60FB}" type="pres">
      <dgm:prSet presAssocID="{D996B4CA-5BCF-4AFB-B3B9-A05D9DE78CDE}" presName="thinLine2b" presStyleLbl="callout" presStyleIdx="0" presStyleCnt="3"/>
      <dgm:spPr/>
    </dgm:pt>
    <dgm:pt modelId="{D617F3AF-8C79-4C58-ABA8-1704CD461723}" type="pres">
      <dgm:prSet presAssocID="{D996B4CA-5BCF-4AFB-B3B9-A05D9DE78CDE}" presName="vertSpace2b" presStyleCnt="0"/>
      <dgm:spPr/>
    </dgm:pt>
    <dgm:pt modelId="{678892A2-5E8E-4078-B302-1724FD8E21D8}" type="pres">
      <dgm:prSet presAssocID="{75B242A2-FB82-4B15-AA59-D432022B23E5}" presName="thickLine" presStyleLbl="alignNode1" presStyleIdx="1" presStyleCnt="3"/>
      <dgm:spPr/>
    </dgm:pt>
    <dgm:pt modelId="{DD1EB5DF-B8DC-4399-9114-6130CB2B923C}" type="pres">
      <dgm:prSet presAssocID="{75B242A2-FB82-4B15-AA59-D432022B23E5}" presName="horz1" presStyleCnt="0"/>
      <dgm:spPr/>
    </dgm:pt>
    <dgm:pt modelId="{25F8AD5C-C7AC-43CF-95C8-93CBCD8069A5}" type="pres">
      <dgm:prSet presAssocID="{75B242A2-FB82-4B15-AA59-D432022B23E5}" presName="tx1" presStyleLbl="revTx" presStyleIdx="2" presStyleCnt="6"/>
      <dgm:spPr/>
    </dgm:pt>
    <dgm:pt modelId="{62E79E29-FC06-440B-9E16-4EFB0DC7F09A}" type="pres">
      <dgm:prSet presAssocID="{75B242A2-FB82-4B15-AA59-D432022B23E5}" presName="vert1" presStyleCnt="0"/>
      <dgm:spPr/>
    </dgm:pt>
    <dgm:pt modelId="{F10930D5-9D12-415F-A9A5-AB907AF1023E}" type="pres">
      <dgm:prSet presAssocID="{A0D4E102-1C8F-40C4-A96E-077EFE8EFE50}" presName="vertSpace2a" presStyleCnt="0"/>
      <dgm:spPr/>
    </dgm:pt>
    <dgm:pt modelId="{D71D84FF-91DB-49E1-8E99-85C56295029C}" type="pres">
      <dgm:prSet presAssocID="{A0D4E102-1C8F-40C4-A96E-077EFE8EFE50}" presName="horz2" presStyleCnt="0"/>
      <dgm:spPr/>
    </dgm:pt>
    <dgm:pt modelId="{ACE2A042-1F88-40AC-ADBD-F1314B1490FD}" type="pres">
      <dgm:prSet presAssocID="{A0D4E102-1C8F-40C4-A96E-077EFE8EFE50}" presName="horzSpace2" presStyleCnt="0"/>
      <dgm:spPr/>
    </dgm:pt>
    <dgm:pt modelId="{D35FC67D-4A7A-4F3C-9E91-BAC2E16AACD0}" type="pres">
      <dgm:prSet presAssocID="{A0D4E102-1C8F-40C4-A96E-077EFE8EFE50}" presName="tx2" presStyleLbl="revTx" presStyleIdx="3" presStyleCnt="6"/>
      <dgm:spPr/>
    </dgm:pt>
    <dgm:pt modelId="{738C185E-FCBA-4229-BBEE-CCFDDB0379A6}" type="pres">
      <dgm:prSet presAssocID="{A0D4E102-1C8F-40C4-A96E-077EFE8EFE50}" presName="vert2" presStyleCnt="0"/>
      <dgm:spPr/>
    </dgm:pt>
    <dgm:pt modelId="{BB3088DE-9BA8-4AF6-944B-09CE4164D2CF}" type="pres">
      <dgm:prSet presAssocID="{A0D4E102-1C8F-40C4-A96E-077EFE8EFE50}" presName="thinLine2b" presStyleLbl="callout" presStyleIdx="1" presStyleCnt="3"/>
      <dgm:spPr/>
    </dgm:pt>
    <dgm:pt modelId="{568F6E33-AA74-49BC-9A29-6615E7B71316}" type="pres">
      <dgm:prSet presAssocID="{A0D4E102-1C8F-40C4-A96E-077EFE8EFE50}" presName="vertSpace2b" presStyleCnt="0"/>
      <dgm:spPr/>
    </dgm:pt>
    <dgm:pt modelId="{86E42A86-CA75-41CA-98A8-62184C667B39}" type="pres">
      <dgm:prSet presAssocID="{658A5C8D-3AA9-4E91-AA6B-87C2162A782C}" presName="thickLine" presStyleLbl="alignNode1" presStyleIdx="2" presStyleCnt="3"/>
      <dgm:spPr/>
    </dgm:pt>
    <dgm:pt modelId="{4798B848-D120-46AC-ACD9-BBDF821BB778}" type="pres">
      <dgm:prSet presAssocID="{658A5C8D-3AA9-4E91-AA6B-87C2162A782C}" presName="horz1" presStyleCnt="0"/>
      <dgm:spPr/>
    </dgm:pt>
    <dgm:pt modelId="{B97B1DBD-F678-41D4-8896-B695851B0533}" type="pres">
      <dgm:prSet presAssocID="{658A5C8D-3AA9-4E91-AA6B-87C2162A782C}" presName="tx1" presStyleLbl="revTx" presStyleIdx="4" presStyleCnt="6"/>
      <dgm:spPr/>
    </dgm:pt>
    <dgm:pt modelId="{B9CFB694-E56E-46D4-A125-2884F412D6B1}" type="pres">
      <dgm:prSet presAssocID="{658A5C8D-3AA9-4E91-AA6B-87C2162A782C}" presName="vert1" presStyleCnt="0"/>
      <dgm:spPr/>
    </dgm:pt>
    <dgm:pt modelId="{117CF47B-E892-4905-AB59-02301F87754D}" type="pres">
      <dgm:prSet presAssocID="{6B261ECE-C289-41D4-983B-F93016C5EAF1}" presName="vertSpace2a" presStyleCnt="0"/>
      <dgm:spPr/>
    </dgm:pt>
    <dgm:pt modelId="{16342641-FC95-45FD-BA10-3D7388FDDD41}" type="pres">
      <dgm:prSet presAssocID="{6B261ECE-C289-41D4-983B-F93016C5EAF1}" presName="horz2" presStyleCnt="0"/>
      <dgm:spPr/>
    </dgm:pt>
    <dgm:pt modelId="{C568D4ED-446F-4FFB-B2D1-BCFA58BBE59C}" type="pres">
      <dgm:prSet presAssocID="{6B261ECE-C289-41D4-983B-F93016C5EAF1}" presName="horzSpace2" presStyleCnt="0"/>
      <dgm:spPr/>
    </dgm:pt>
    <dgm:pt modelId="{01097A77-D396-4393-99B5-2AC7CFC77F38}" type="pres">
      <dgm:prSet presAssocID="{6B261ECE-C289-41D4-983B-F93016C5EAF1}" presName="tx2" presStyleLbl="revTx" presStyleIdx="5" presStyleCnt="6"/>
      <dgm:spPr/>
    </dgm:pt>
    <dgm:pt modelId="{54037C0C-9524-485C-A586-60DAA82B8F27}" type="pres">
      <dgm:prSet presAssocID="{6B261ECE-C289-41D4-983B-F93016C5EAF1}" presName="vert2" presStyleCnt="0"/>
      <dgm:spPr/>
    </dgm:pt>
    <dgm:pt modelId="{8A47DD47-05A9-4070-8CC8-63B7BC264984}" type="pres">
      <dgm:prSet presAssocID="{6B261ECE-C289-41D4-983B-F93016C5EAF1}" presName="thinLine2b" presStyleLbl="callout" presStyleIdx="2" presStyleCnt="3"/>
      <dgm:spPr/>
    </dgm:pt>
    <dgm:pt modelId="{26A8F104-0B5D-44D6-8242-BB892942D7EA}" type="pres">
      <dgm:prSet presAssocID="{6B261ECE-C289-41D4-983B-F93016C5EAF1}" presName="vertSpace2b" presStyleCnt="0"/>
      <dgm:spPr/>
    </dgm:pt>
  </dgm:ptLst>
  <dgm:cxnLst>
    <dgm:cxn modelId="{5ABE5019-A952-4AEC-8671-EACE03D2EEB8}" srcId="{75B242A2-FB82-4B15-AA59-D432022B23E5}" destId="{A0D4E102-1C8F-40C4-A96E-077EFE8EFE50}" srcOrd="0" destOrd="0" parTransId="{00BB0792-0094-47B9-9444-2D7A3EB159BC}" sibTransId="{11716ACE-978C-4895-8D6B-A3A381FD1DB3}"/>
    <dgm:cxn modelId="{EFF3A225-BBC1-4580-B4AE-25F57031A75F}" type="presOf" srcId="{658A5C8D-3AA9-4E91-AA6B-87C2162A782C}" destId="{B97B1DBD-F678-41D4-8896-B695851B0533}" srcOrd="0" destOrd="0" presId="urn:microsoft.com/office/officeart/2008/layout/LinedList"/>
    <dgm:cxn modelId="{68467439-01F3-4C06-B44F-1677B5F7A8B1}" srcId="{D300E8E8-668A-4CC9-951D-58F239DDD957}" destId="{E5649AC3-4504-4C25-B14D-564F94549A68}" srcOrd="0" destOrd="0" parTransId="{30287D5B-20DD-42DF-B6E0-AA672C14E09A}" sibTransId="{D6D61846-AD8C-43D5-9098-769931596C33}"/>
    <dgm:cxn modelId="{EA19B363-5472-475E-9007-0F6D0458D48E}" type="presOf" srcId="{D300E8E8-668A-4CC9-951D-58F239DDD957}" destId="{5D8303CE-E125-4F4C-BA80-5D353BD57882}" srcOrd="0" destOrd="0" presId="urn:microsoft.com/office/officeart/2008/layout/LinedList"/>
    <dgm:cxn modelId="{28D46056-534C-4DCA-BA5D-D32997266BF0}" type="presOf" srcId="{6B261ECE-C289-41D4-983B-F93016C5EAF1}" destId="{01097A77-D396-4393-99B5-2AC7CFC77F38}" srcOrd="0" destOrd="0" presId="urn:microsoft.com/office/officeart/2008/layout/LinedList"/>
    <dgm:cxn modelId="{CEEED45A-E8AA-4C3D-98DD-C7C4523D0F8D}" type="presOf" srcId="{A0D4E102-1C8F-40C4-A96E-077EFE8EFE50}" destId="{D35FC67D-4A7A-4F3C-9E91-BAC2E16AACD0}" srcOrd="0" destOrd="0" presId="urn:microsoft.com/office/officeart/2008/layout/LinedList"/>
    <dgm:cxn modelId="{B6977483-3FAD-4485-8DCF-221B1ED01759}" type="presOf" srcId="{75B242A2-FB82-4B15-AA59-D432022B23E5}" destId="{25F8AD5C-C7AC-43CF-95C8-93CBCD8069A5}" srcOrd="0" destOrd="0" presId="urn:microsoft.com/office/officeart/2008/layout/LinedList"/>
    <dgm:cxn modelId="{0E70B6A4-6A78-4A38-9770-EF19023DD6DF}" srcId="{D300E8E8-668A-4CC9-951D-58F239DDD957}" destId="{75B242A2-FB82-4B15-AA59-D432022B23E5}" srcOrd="1" destOrd="0" parTransId="{F943D8B9-3B13-409B-B8CD-0C0858139737}" sibTransId="{DB596BD9-2A1D-4209-8CF3-A8885AF53895}"/>
    <dgm:cxn modelId="{79D583AA-4EEB-4F88-8634-DEAE8B5A6FEB}" srcId="{D300E8E8-668A-4CC9-951D-58F239DDD957}" destId="{658A5C8D-3AA9-4E91-AA6B-87C2162A782C}" srcOrd="2" destOrd="0" parTransId="{2932491B-DC61-4B93-83B4-F543F7865790}" sibTransId="{5DA27AF6-4E87-4FC1-9C86-820D48CDEB5A}"/>
    <dgm:cxn modelId="{0F550FB7-D0E1-427E-8DAC-2FB7C7779502}" type="presOf" srcId="{E5649AC3-4504-4C25-B14D-564F94549A68}" destId="{233FCA83-450C-49EF-AABA-B27952AFE965}" srcOrd="0" destOrd="0" presId="urn:microsoft.com/office/officeart/2008/layout/LinedList"/>
    <dgm:cxn modelId="{205DC3C5-F525-4329-9E4C-73EE35532A4B}" srcId="{E5649AC3-4504-4C25-B14D-564F94549A68}" destId="{D996B4CA-5BCF-4AFB-B3B9-A05D9DE78CDE}" srcOrd="0" destOrd="0" parTransId="{9C3921A4-31A8-4AB9-A5B1-3653FCF9F037}" sibTransId="{12B74019-45FE-453B-95C4-37C0A6E8D92D}"/>
    <dgm:cxn modelId="{DF3CEFD9-FB5D-4824-AB14-A2B2AE0185DF}" srcId="{658A5C8D-3AA9-4E91-AA6B-87C2162A782C}" destId="{6B261ECE-C289-41D4-983B-F93016C5EAF1}" srcOrd="0" destOrd="0" parTransId="{4E7D1866-1864-454D-ACBE-7182021AA6BF}" sibTransId="{53BDABB6-614E-47BD-AB17-7E9BE10DB6C0}"/>
    <dgm:cxn modelId="{A206C8F2-BBE6-4918-8090-EE30327F1BDF}" type="presOf" srcId="{D996B4CA-5BCF-4AFB-B3B9-A05D9DE78CDE}" destId="{DE0D1083-A69C-4081-A7A5-4A797BA0A2B5}" srcOrd="0" destOrd="0" presId="urn:microsoft.com/office/officeart/2008/layout/LinedList"/>
    <dgm:cxn modelId="{13C855DF-0BB3-4A4D-811F-55A7D2AE8C29}" type="presParOf" srcId="{5D8303CE-E125-4F4C-BA80-5D353BD57882}" destId="{559BBECD-621D-4AF4-A987-D345BFFA8140}" srcOrd="0" destOrd="0" presId="urn:microsoft.com/office/officeart/2008/layout/LinedList"/>
    <dgm:cxn modelId="{F3CD11A4-D29E-496B-9135-FA4656D995B8}" type="presParOf" srcId="{5D8303CE-E125-4F4C-BA80-5D353BD57882}" destId="{0C1645CC-96A6-48C4-848D-3529D2D786E5}" srcOrd="1" destOrd="0" presId="urn:microsoft.com/office/officeart/2008/layout/LinedList"/>
    <dgm:cxn modelId="{A3C900FB-8A01-44BE-9E83-DB1790E8B60D}" type="presParOf" srcId="{0C1645CC-96A6-48C4-848D-3529D2D786E5}" destId="{233FCA83-450C-49EF-AABA-B27952AFE965}" srcOrd="0" destOrd="0" presId="urn:microsoft.com/office/officeart/2008/layout/LinedList"/>
    <dgm:cxn modelId="{462729E1-95AA-44CF-8469-1DA63DE08F65}" type="presParOf" srcId="{0C1645CC-96A6-48C4-848D-3529D2D786E5}" destId="{C36B35A0-85C5-4F97-9067-2B58519A9ED2}" srcOrd="1" destOrd="0" presId="urn:microsoft.com/office/officeart/2008/layout/LinedList"/>
    <dgm:cxn modelId="{E26C4120-C10C-4FD7-9930-27414ECC8C86}" type="presParOf" srcId="{C36B35A0-85C5-4F97-9067-2B58519A9ED2}" destId="{66007BD4-9A1E-495E-8DFF-CE0CB440D22C}" srcOrd="0" destOrd="0" presId="urn:microsoft.com/office/officeart/2008/layout/LinedList"/>
    <dgm:cxn modelId="{6AE63F42-FB8D-4C22-BB42-214CBA7D4279}" type="presParOf" srcId="{C36B35A0-85C5-4F97-9067-2B58519A9ED2}" destId="{91630399-D46C-4F4A-A77A-4F4BAD999517}" srcOrd="1" destOrd="0" presId="urn:microsoft.com/office/officeart/2008/layout/LinedList"/>
    <dgm:cxn modelId="{069C1FE5-58F9-4E9B-B907-EFC28EB9F525}" type="presParOf" srcId="{91630399-D46C-4F4A-A77A-4F4BAD999517}" destId="{0F0EDD20-0072-44E4-B275-7678A65122E3}" srcOrd="0" destOrd="0" presId="urn:microsoft.com/office/officeart/2008/layout/LinedList"/>
    <dgm:cxn modelId="{B73C7908-5826-4C00-9B07-D9718AF6636F}" type="presParOf" srcId="{91630399-D46C-4F4A-A77A-4F4BAD999517}" destId="{DE0D1083-A69C-4081-A7A5-4A797BA0A2B5}" srcOrd="1" destOrd="0" presId="urn:microsoft.com/office/officeart/2008/layout/LinedList"/>
    <dgm:cxn modelId="{F933388E-4EEE-4346-87C6-E8672A7C3794}" type="presParOf" srcId="{91630399-D46C-4F4A-A77A-4F4BAD999517}" destId="{5D33896C-699C-428E-A98A-FDB5A7684C19}" srcOrd="2" destOrd="0" presId="urn:microsoft.com/office/officeart/2008/layout/LinedList"/>
    <dgm:cxn modelId="{A84A004E-6881-454A-8CDE-A31340018EFC}" type="presParOf" srcId="{C36B35A0-85C5-4F97-9067-2B58519A9ED2}" destId="{F92B9FEC-BBE4-4BB5-8D1A-2600AC7D60FB}" srcOrd="2" destOrd="0" presId="urn:microsoft.com/office/officeart/2008/layout/LinedList"/>
    <dgm:cxn modelId="{1CD22AA6-94AC-400E-9E0D-9050F8397BEA}" type="presParOf" srcId="{C36B35A0-85C5-4F97-9067-2B58519A9ED2}" destId="{D617F3AF-8C79-4C58-ABA8-1704CD461723}" srcOrd="3" destOrd="0" presId="urn:microsoft.com/office/officeart/2008/layout/LinedList"/>
    <dgm:cxn modelId="{E7361D5C-46C4-4C66-8E99-CEA2E48093D9}" type="presParOf" srcId="{5D8303CE-E125-4F4C-BA80-5D353BD57882}" destId="{678892A2-5E8E-4078-B302-1724FD8E21D8}" srcOrd="2" destOrd="0" presId="urn:microsoft.com/office/officeart/2008/layout/LinedList"/>
    <dgm:cxn modelId="{A687EAA9-9B1A-48AF-93DC-FDDE6E8D3B53}" type="presParOf" srcId="{5D8303CE-E125-4F4C-BA80-5D353BD57882}" destId="{DD1EB5DF-B8DC-4399-9114-6130CB2B923C}" srcOrd="3" destOrd="0" presId="urn:microsoft.com/office/officeart/2008/layout/LinedList"/>
    <dgm:cxn modelId="{FFAAB82D-3A4D-4238-9D55-CFBFD2803722}" type="presParOf" srcId="{DD1EB5DF-B8DC-4399-9114-6130CB2B923C}" destId="{25F8AD5C-C7AC-43CF-95C8-93CBCD8069A5}" srcOrd="0" destOrd="0" presId="urn:microsoft.com/office/officeart/2008/layout/LinedList"/>
    <dgm:cxn modelId="{45A4C35E-4CCA-476D-AD8A-B66021213B4A}" type="presParOf" srcId="{DD1EB5DF-B8DC-4399-9114-6130CB2B923C}" destId="{62E79E29-FC06-440B-9E16-4EFB0DC7F09A}" srcOrd="1" destOrd="0" presId="urn:microsoft.com/office/officeart/2008/layout/LinedList"/>
    <dgm:cxn modelId="{61CC1555-A611-4C53-8906-7471025A6C09}" type="presParOf" srcId="{62E79E29-FC06-440B-9E16-4EFB0DC7F09A}" destId="{F10930D5-9D12-415F-A9A5-AB907AF1023E}" srcOrd="0" destOrd="0" presId="urn:microsoft.com/office/officeart/2008/layout/LinedList"/>
    <dgm:cxn modelId="{940A99F8-5238-4F82-B861-0A4E38202B78}" type="presParOf" srcId="{62E79E29-FC06-440B-9E16-4EFB0DC7F09A}" destId="{D71D84FF-91DB-49E1-8E99-85C56295029C}" srcOrd="1" destOrd="0" presId="urn:microsoft.com/office/officeart/2008/layout/LinedList"/>
    <dgm:cxn modelId="{089EC1DB-7FF4-4AFD-898D-FAB802E70D0B}" type="presParOf" srcId="{D71D84FF-91DB-49E1-8E99-85C56295029C}" destId="{ACE2A042-1F88-40AC-ADBD-F1314B1490FD}" srcOrd="0" destOrd="0" presId="urn:microsoft.com/office/officeart/2008/layout/LinedList"/>
    <dgm:cxn modelId="{48091FEA-E4B0-4A8A-9A5F-2AA5C13F2026}" type="presParOf" srcId="{D71D84FF-91DB-49E1-8E99-85C56295029C}" destId="{D35FC67D-4A7A-4F3C-9E91-BAC2E16AACD0}" srcOrd="1" destOrd="0" presId="urn:microsoft.com/office/officeart/2008/layout/LinedList"/>
    <dgm:cxn modelId="{C43D7516-8AF2-46CD-AAA0-09293022C2A4}" type="presParOf" srcId="{D71D84FF-91DB-49E1-8E99-85C56295029C}" destId="{738C185E-FCBA-4229-BBEE-CCFDDB0379A6}" srcOrd="2" destOrd="0" presId="urn:microsoft.com/office/officeart/2008/layout/LinedList"/>
    <dgm:cxn modelId="{E1812E17-B0DD-40E8-8AD0-FA06F85D26BC}" type="presParOf" srcId="{62E79E29-FC06-440B-9E16-4EFB0DC7F09A}" destId="{BB3088DE-9BA8-4AF6-944B-09CE4164D2CF}" srcOrd="2" destOrd="0" presId="urn:microsoft.com/office/officeart/2008/layout/LinedList"/>
    <dgm:cxn modelId="{A2B90D90-39AD-48D6-A9A7-7B39CF4D9664}" type="presParOf" srcId="{62E79E29-FC06-440B-9E16-4EFB0DC7F09A}" destId="{568F6E33-AA74-49BC-9A29-6615E7B71316}" srcOrd="3" destOrd="0" presId="urn:microsoft.com/office/officeart/2008/layout/LinedList"/>
    <dgm:cxn modelId="{1EF3719A-E32A-46E8-9BEE-59A125A7D744}" type="presParOf" srcId="{5D8303CE-E125-4F4C-BA80-5D353BD57882}" destId="{86E42A86-CA75-41CA-98A8-62184C667B39}" srcOrd="4" destOrd="0" presId="urn:microsoft.com/office/officeart/2008/layout/LinedList"/>
    <dgm:cxn modelId="{44F50C90-BCF7-4071-87BC-595152FB2A9E}" type="presParOf" srcId="{5D8303CE-E125-4F4C-BA80-5D353BD57882}" destId="{4798B848-D120-46AC-ACD9-BBDF821BB778}" srcOrd="5" destOrd="0" presId="urn:microsoft.com/office/officeart/2008/layout/LinedList"/>
    <dgm:cxn modelId="{1B99FC17-544A-4A01-8AAE-1A31AA8DE06B}" type="presParOf" srcId="{4798B848-D120-46AC-ACD9-BBDF821BB778}" destId="{B97B1DBD-F678-41D4-8896-B695851B0533}" srcOrd="0" destOrd="0" presId="urn:microsoft.com/office/officeart/2008/layout/LinedList"/>
    <dgm:cxn modelId="{64B6D042-4FC8-4082-BCDA-C6F8046236D3}" type="presParOf" srcId="{4798B848-D120-46AC-ACD9-BBDF821BB778}" destId="{B9CFB694-E56E-46D4-A125-2884F412D6B1}" srcOrd="1" destOrd="0" presId="urn:microsoft.com/office/officeart/2008/layout/LinedList"/>
    <dgm:cxn modelId="{E30087F1-79D8-4ABF-86A6-53E69B01949F}" type="presParOf" srcId="{B9CFB694-E56E-46D4-A125-2884F412D6B1}" destId="{117CF47B-E892-4905-AB59-02301F87754D}" srcOrd="0" destOrd="0" presId="urn:microsoft.com/office/officeart/2008/layout/LinedList"/>
    <dgm:cxn modelId="{D64A323B-6071-4323-B1E1-E712C6899869}" type="presParOf" srcId="{B9CFB694-E56E-46D4-A125-2884F412D6B1}" destId="{16342641-FC95-45FD-BA10-3D7388FDDD41}" srcOrd="1" destOrd="0" presId="urn:microsoft.com/office/officeart/2008/layout/LinedList"/>
    <dgm:cxn modelId="{D1D47B6F-38C5-4224-9358-E02CD5047F9A}" type="presParOf" srcId="{16342641-FC95-45FD-BA10-3D7388FDDD41}" destId="{C568D4ED-446F-4FFB-B2D1-BCFA58BBE59C}" srcOrd="0" destOrd="0" presId="urn:microsoft.com/office/officeart/2008/layout/LinedList"/>
    <dgm:cxn modelId="{48534AF7-B8EF-4B01-81A3-FCFFAD4C456C}" type="presParOf" srcId="{16342641-FC95-45FD-BA10-3D7388FDDD41}" destId="{01097A77-D396-4393-99B5-2AC7CFC77F38}" srcOrd="1" destOrd="0" presId="urn:microsoft.com/office/officeart/2008/layout/LinedList"/>
    <dgm:cxn modelId="{D8E5A4AD-1F67-4289-9466-BB57D6F84A64}" type="presParOf" srcId="{16342641-FC95-45FD-BA10-3D7388FDDD41}" destId="{54037C0C-9524-485C-A586-60DAA82B8F27}" srcOrd="2" destOrd="0" presId="urn:microsoft.com/office/officeart/2008/layout/LinedList"/>
    <dgm:cxn modelId="{521DCFB5-5C3E-4233-A671-14D7DBA8624A}" type="presParOf" srcId="{B9CFB694-E56E-46D4-A125-2884F412D6B1}" destId="{8A47DD47-05A9-4070-8CC8-63B7BC264984}" srcOrd="2" destOrd="0" presId="urn:microsoft.com/office/officeart/2008/layout/LinedList"/>
    <dgm:cxn modelId="{25DDFA98-D5A1-4AEC-B357-6D2DF745D367}" type="presParOf" srcId="{B9CFB694-E56E-46D4-A125-2884F412D6B1}" destId="{26A8F104-0B5D-44D6-8242-BB892942D7EA}" srcOrd="3"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91F97F97-ECB1-49D4-9B29-30C2421237E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D"/>
        </a:p>
      </dgm:t>
    </dgm:pt>
    <dgm:pt modelId="{494A3B23-0D2C-4A79-87D9-D725FED3DA8E}">
      <dgm:prSet/>
      <dgm:spPr/>
      <dgm:t>
        <a:bodyPr/>
        <a:lstStyle/>
        <a:p>
          <a:r>
            <a:rPr lang="en-US" dirty="0" err="1"/>
            <a:t>Laporan</a:t>
          </a:r>
          <a:r>
            <a:rPr lang="en-US" dirty="0"/>
            <a:t> </a:t>
          </a:r>
          <a:r>
            <a:rPr lang="en-US" dirty="0" err="1"/>
            <a:t>keuangan</a:t>
          </a:r>
          <a:r>
            <a:rPr lang="en-US" dirty="0"/>
            <a:t> Lembaga </a:t>
          </a:r>
          <a:r>
            <a:rPr lang="en-US" dirty="0" err="1"/>
            <a:t>pemerintah</a:t>
          </a:r>
          <a:r>
            <a:rPr lang="en-US" dirty="0"/>
            <a:t> </a:t>
          </a:r>
          <a:r>
            <a:rPr lang="en-US" dirty="0" err="1"/>
            <a:t>tidak</a:t>
          </a:r>
          <a:r>
            <a:rPr lang="en-US" dirty="0"/>
            <a:t> </a:t>
          </a:r>
          <a:r>
            <a:rPr lang="en-US" dirty="0" err="1"/>
            <a:t>berfokus</a:t>
          </a:r>
          <a:r>
            <a:rPr lang="en-US" dirty="0"/>
            <a:t> pada </a:t>
          </a:r>
          <a:r>
            <a:rPr lang="en-US" dirty="0" err="1"/>
            <a:t>organisasi</a:t>
          </a:r>
          <a:r>
            <a:rPr lang="en-US" dirty="0"/>
            <a:t> </a:t>
          </a:r>
          <a:r>
            <a:rPr lang="en-US" dirty="0" err="1"/>
            <a:t>secara</a:t>
          </a:r>
          <a:r>
            <a:rPr lang="en-US" dirty="0"/>
            <a:t> </a:t>
          </a:r>
          <a:r>
            <a:rPr lang="en-US" dirty="0" err="1"/>
            <a:t>keseluruhan</a:t>
          </a:r>
          <a:r>
            <a:rPr lang="en-US" dirty="0"/>
            <a:t>,  </a:t>
          </a:r>
          <a:r>
            <a:rPr lang="en-US" dirty="0" err="1"/>
            <a:t>melainkan</a:t>
          </a:r>
          <a:r>
            <a:rPr lang="en-US" dirty="0"/>
            <a:t> </a:t>
          </a:r>
          <a:r>
            <a:rPr lang="en-US" dirty="0" err="1"/>
            <a:t>berfokus</a:t>
          </a:r>
          <a:r>
            <a:rPr lang="en-US" dirty="0"/>
            <a:t> pada unit </a:t>
          </a:r>
          <a:r>
            <a:rPr lang="en-US" dirty="0" err="1"/>
            <a:t>kerja</a:t>
          </a:r>
          <a:r>
            <a:rPr lang="en-US" dirty="0"/>
            <a:t> </a:t>
          </a:r>
          <a:r>
            <a:rPr lang="en-US" dirty="0" err="1"/>
            <a:t>pemerintah</a:t>
          </a:r>
          <a:r>
            <a:rPr lang="en-US" dirty="0"/>
            <a:t> </a:t>
          </a:r>
          <a:r>
            <a:rPr lang="en-US" dirty="0" err="1"/>
            <a:t>sebagai</a:t>
          </a:r>
          <a:r>
            <a:rPr lang="en-US" dirty="0"/>
            <a:t> </a:t>
          </a:r>
          <a:r>
            <a:rPr lang="en-US" dirty="0" err="1"/>
            <a:t>suatu</a:t>
          </a:r>
          <a:r>
            <a:rPr lang="en-US" dirty="0"/>
            <a:t> </a:t>
          </a:r>
          <a:r>
            <a:rPr lang="en-US" dirty="0" err="1"/>
            <a:t>bagian</a:t>
          </a:r>
          <a:r>
            <a:rPr lang="en-US" dirty="0"/>
            <a:t> </a:t>
          </a:r>
          <a:r>
            <a:rPr lang="en-US" dirty="0" err="1"/>
            <a:t>organisasi</a:t>
          </a:r>
          <a:endParaRPr lang="en-ID" dirty="0"/>
        </a:p>
      </dgm:t>
    </dgm:pt>
    <dgm:pt modelId="{317902DB-F78F-47A2-B76E-9820F831BF75}" type="parTrans" cxnId="{0E2DA5F9-7158-4AE5-9DA9-8E5C1B56544E}">
      <dgm:prSet/>
      <dgm:spPr/>
      <dgm:t>
        <a:bodyPr/>
        <a:lstStyle/>
        <a:p>
          <a:endParaRPr lang="en-ID"/>
        </a:p>
      </dgm:t>
    </dgm:pt>
    <dgm:pt modelId="{3E7F8C55-F17B-49A2-99C1-482984F28E41}" type="sibTrans" cxnId="{0E2DA5F9-7158-4AE5-9DA9-8E5C1B56544E}">
      <dgm:prSet/>
      <dgm:spPr/>
      <dgm:t>
        <a:bodyPr/>
        <a:lstStyle/>
        <a:p>
          <a:endParaRPr lang="en-ID"/>
        </a:p>
      </dgm:t>
    </dgm:pt>
    <dgm:pt modelId="{17B0042C-DECD-4833-8CD1-58FE6D339E0D}">
      <dgm:prSet/>
      <dgm:spPr/>
      <dgm:t>
        <a:bodyPr/>
        <a:lstStyle/>
        <a:p>
          <a:r>
            <a:rPr lang="en-US" dirty="0"/>
            <a:t>Unit-unit </a:t>
          </a:r>
          <a:r>
            <a:rPr lang="en-US" dirty="0" err="1"/>
            <a:t>kerja</a:t>
          </a:r>
          <a:r>
            <a:rPr lang="en-US" dirty="0"/>
            <a:t> </a:t>
          </a:r>
          <a:r>
            <a:rPr lang="en-US" dirty="0" err="1"/>
            <a:t>pemerintah</a:t>
          </a:r>
          <a:r>
            <a:rPr lang="en-US" dirty="0"/>
            <a:t> </a:t>
          </a:r>
          <a:r>
            <a:rPr lang="en-US" dirty="0" err="1"/>
            <a:t>tersebut</a:t>
          </a:r>
          <a:r>
            <a:rPr lang="en-US" dirty="0"/>
            <a:t> </a:t>
          </a:r>
          <a:r>
            <a:rPr lang="en-US" dirty="0" err="1"/>
            <a:t>merupakan</a:t>
          </a:r>
          <a:r>
            <a:rPr lang="en-US" dirty="0"/>
            <a:t> </a:t>
          </a:r>
          <a:r>
            <a:rPr lang="en-US" dirty="0" err="1"/>
            <a:t>entitas</a:t>
          </a:r>
          <a:r>
            <a:rPr lang="en-US" dirty="0"/>
            <a:t> </a:t>
          </a:r>
          <a:r>
            <a:rPr lang="en-US" dirty="0" err="1"/>
            <a:t>akuntansi</a:t>
          </a:r>
          <a:r>
            <a:rPr lang="en-US" dirty="0"/>
            <a:t> dan </a:t>
          </a:r>
          <a:r>
            <a:rPr lang="en-US" dirty="0" err="1"/>
            <a:t>entitas</a:t>
          </a:r>
          <a:r>
            <a:rPr lang="en-US" dirty="0"/>
            <a:t> </a:t>
          </a:r>
          <a:r>
            <a:rPr lang="en-US" dirty="0" err="1"/>
            <a:t>anggaran</a:t>
          </a:r>
          <a:r>
            <a:rPr lang="en-US" dirty="0"/>
            <a:t> yang </a:t>
          </a:r>
          <a:r>
            <a:rPr lang="en-US" dirty="0" err="1"/>
            <a:t>otonom</a:t>
          </a:r>
          <a:r>
            <a:rPr lang="en-US" dirty="0"/>
            <a:t>.</a:t>
          </a:r>
          <a:endParaRPr lang="en-ID" dirty="0"/>
        </a:p>
      </dgm:t>
    </dgm:pt>
    <dgm:pt modelId="{31A4AFBD-0CFE-4B83-805A-116C459DF79A}" type="parTrans" cxnId="{4F8033E5-9637-4C6D-A99E-D656F80EB45F}">
      <dgm:prSet/>
      <dgm:spPr/>
      <dgm:t>
        <a:bodyPr/>
        <a:lstStyle/>
        <a:p>
          <a:endParaRPr lang="en-ID"/>
        </a:p>
      </dgm:t>
    </dgm:pt>
    <dgm:pt modelId="{BD9208FD-E218-4568-BAA8-F9E01FE241A3}" type="sibTrans" cxnId="{4F8033E5-9637-4C6D-A99E-D656F80EB45F}">
      <dgm:prSet/>
      <dgm:spPr/>
      <dgm:t>
        <a:bodyPr/>
        <a:lstStyle/>
        <a:p>
          <a:endParaRPr lang="en-ID"/>
        </a:p>
      </dgm:t>
    </dgm:pt>
    <dgm:pt modelId="{98949477-5CC4-4006-81D9-FC4B4969F282}">
      <dgm:prSet/>
      <dgm:spPr/>
      <dgm:t>
        <a:bodyPr/>
        <a:lstStyle/>
        <a:p>
          <a:r>
            <a:rPr lang="en-US"/>
            <a:t>Laporan keuangan pemerintah lebih beriorientasi pada jangka panjang karena tekrait dengan konsep politik dan kenegaraan</a:t>
          </a:r>
          <a:endParaRPr lang="en-ID"/>
        </a:p>
      </dgm:t>
    </dgm:pt>
    <dgm:pt modelId="{FE6286F8-E990-4B29-94FB-8522CB7C2C93}" type="parTrans" cxnId="{05A99597-617A-4EC0-9325-1F6C9B72F543}">
      <dgm:prSet/>
      <dgm:spPr/>
      <dgm:t>
        <a:bodyPr/>
        <a:lstStyle/>
        <a:p>
          <a:endParaRPr lang="en-ID"/>
        </a:p>
      </dgm:t>
    </dgm:pt>
    <dgm:pt modelId="{36015717-6512-4478-9EC8-D642932C1E65}" type="sibTrans" cxnId="{05A99597-617A-4EC0-9325-1F6C9B72F543}">
      <dgm:prSet/>
      <dgm:spPr/>
      <dgm:t>
        <a:bodyPr/>
        <a:lstStyle/>
        <a:p>
          <a:endParaRPr lang="en-ID"/>
        </a:p>
      </dgm:t>
    </dgm:pt>
    <dgm:pt modelId="{01041D03-4CA4-4FA3-9D00-140236CBB27F}">
      <dgm:prSet/>
      <dgm:spPr/>
      <dgm:t>
        <a:bodyPr/>
        <a:lstStyle/>
        <a:p>
          <a:r>
            <a:rPr lang="en-US"/>
            <a:t>Pada sektor swasta, focus jangka panjang secara detil tidak dapat dilakukan karena dibatasi oleh adanya ketidakpastian pasar</a:t>
          </a:r>
          <a:endParaRPr lang="en-ID"/>
        </a:p>
      </dgm:t>
    </dgm:pt>
    <dgm:pt modelId="{2DE14085-3F96-4B78-BD48-D652AECB5FDC}" type="parTrans" cxnId="{A80ACC90-2E61-4D00-BC5B-63A34914620C}">
      <dgm:prSet/>
      <dgm:spPr/>
      <dgm:t>
        <a:bodyPr/>
        <a:lstStyle/>
        <a:p>
          <a:endParaRPr lang="en-ID"/>
        </a:p>
      </dgm:t>
    </dgm:pt>
    <dgm:pt modelId="{0FED4D33-6BBD-405A-8FFE-B97D566F836D}" type="sibTrans" cxnId="{A80ACC90-2E61-4D00-BC5B-63A34914620C}">
      <dgm:prSet/>
      <dgm:spPr/>
      <dgm:t>
        <a:bodyPr/>
        <a:lstStyle/>
        <a:p>
          <a:endParaRPr lang="en-ID"/>
        </a:p>
      </dgm:t>
    </dgm:pt>
    <dgm:pt modelId="{7B6EE14E-C549-49FA-9AA8-513B82C51CB0}" type="pres">
      <dgm:prSet presAssocID="{91F97F97-ECB1-49D4-9B29-30C2421237E6}" presName="vert0" presStyleCnt="0">
        <dgm:presLayoutVars>
          <dgm:dir/>
          <dgm:animOne val="branch"/>
          <dgm:animLvl val="lvl"/>
        </dgm:presLayoutVars>
      </dgm:prSet>
      <dgm:spPr/>
    </dgm:pt>
    <dgm:pt modelId="{85023EE5-E97A-4827-B6A8-1678E15C8CF6}" type="pres">
      <dgm:prSet presAssocID="{494A3B23-0D2C-4A79-87D9-D725FED3DA8E}" presName="thickLine" presStyleLbl="alignNode1" presStyleIdx="0" presStyleCnt="4"/>
      <dgm:spPr/>
    </dgm:pt>
    <dgm:pt modelId="{44783C16-9B7F-4D08-BC7D-DC8FDF2DFFDF}" type="pres">
      <dgm:prSet presAssocID="{494A3B23-0D2C-4A79-87D9-D725FED3DA8E}" presName="horz1" presStyleCnt="0"/>
      <dgm:spPr/>
    </dgm:pt>
    <dgm:pt modelId="{972CFFB8-8E3B-497E-8C8D-6F726680D0ED}" type="pres">
      <dgm:prSet presAssocID="{494A3B23-0D2C-4A79-87D9-D725FED3DA8E}" presName="tx1" presStyleLbl="revTx" presStyleIdx="0" presStyleCnt="4"/>
      <dgm:spPr/>
    </dgm:pt>
    <dgm:pt modelId="{DC034E1F-5364-423E-9595-3683918E8D73}" type="pres">
      <dgm:prSet presAssocID="{494A3B23-0D2C-4A79-87D9-D725FED3DA8E}" presName="vert1" presStyleCnt="0"/>
      <dgm:spPr/>
    </dgm:pt>
    <dgm:pt modelId="{32AB60FF-2DFF-4A22-81BF-3C77A6813031}" type="pres">
      <dgm:prSet presAssocID="{17B0042C-DECD-4833-8CD1-58FE6D339E0D}" presName="thickLine" presStyleLbl="alignNode1" presStyleIdx="1" presStyleCnt="4"/>
      <dgm:spPr/>
    </dgm:pt>
    <dgm:pt modelId="{32B6B0E7-A37B-4F13-9C3D-BD6385DB1054}" type="pres">
      <dgm:prSet presAssocID="{17B0042C-DECD-4833-8CD1-58FE6D339E0D}" presName="horz1" presStyleCnt="0"/>
      <dgm:spPr/>
    </dgm:pt>
    <dgm:pt modelId="{FDB5A272-1AF1-49E4-8940-F8647176EEC7}" type="pres">
      <dgm:prSet presAssocID="{17B0042C-DECD-4833-8CD1-58FE6D339E0D}" presName="tx1" presStyleLbl="revTx" presStyleIdx="1" presStyleCnt="4"/>
      <dgm:spPr/>
    </dgm:pt>
    <dgm:pt modelId="{6F1ABCB4-88CF-4CC7-AF23-05BF69C7AE01}" type="pres">
      <dgm:prSet presAssocID="{17B0042C-DECD-4833-8CD1-58FE6D339E0D}" presName="vert1" presStyleCnt="0"/>
      <dgm:spPr/>
    </dgm:pt>
    <dgm:pt modelId="{5AF152B4-FBC8-4CA1-8434-283D500514CD}" type="pres">
      <dgm:prSet presAssocID="{98949477-5CC4-4006-81D9-FC4B4969F282}" presName="thickLine" presStyleLbl="alignNode1" presStyleIdx="2" presStyleCnt="4"/>
      <dgm:spPr/>
    </dgm:pt>
    <dgm:pt modelId="{120B1324-30BE-4299-956F-B7399B3B7004}" type="pres">
      <dgm:prSet presAssocID="{98949477-5CC4-4006-81D9-FC4B4969F282}" presName="horz1" presStyleCnt="0"/>
      <dgm:spPr/>
    </dgm:pt>
    <dgm:pt modelId="{BB326BFA-7EBD-4E4B-83B4-CB754DADCDD0}" type="pres">
      <dgm:prSet presAssocID="{98949477-5CC4-4006-81D9-FC4B4969F282}" presName="tx1" presStyleLbl="revTx" presStyleIdx="2" presStyleCnt="4"/>
      <dgm:spPr/>
    </dgm:pt>
    <dgm:pt modelId="{B8376778-B60F-4B5D-B997-0AEA8E49F745}" type="pres">
      <dgm:prSet presAssocID="{98949477-5CC4-4006-81D9-FC4B4969F282}" presName="vert1" presStyleCnt="0"/>
      <dgm:spPr/>
    </dgm:pt>
    <dgm:pt modelId="{2161C710-7D91-4597-AA5E-AF3EF3BFAC72}" type="pres">
      <dgm:prSet presAssocID="{01041D03-4CA4-4FA3-9D00-140236CBB27F}" presName="thickLine" presStyleLbl="alignNode1" presStyleIdx="3" presStyleCnt="4"/>
      <dgm:spPr/>
    </dgm:pt>
    <dgm:pt modelId="{A6C6C7D7-187A-432E-B555-133A1509A526}" type="pres">
      <dgm:prSet presAssocID="{01041D03-4CA4-4FA3-9D00-140236CBB27F}" presName="horz1" presStyleCnt="0"/>
      <dgm:spPr/>
    </dgm:pt>
    <dgm:pt modelId="{DCED8277-B17A-4BDF-8BF6-190ADDD1B670}" type="pres">
      <dgm:prSet presAssocID="{01041D03-4CA4-4FA3-9D00-140236CBB27F}" presName="tx1" presStyleLbl="revTx" presStyleIdx="3" presStyleCnt="4"/>
      <dgm:spPr/>
    </dgm:pt>
    <dgm:pt modelId="{93D8FF9B-9240-4618-BE5C-1D7B4EFBA914}" type="pres">
      <dgm:prSet presAssocID="{01041D03-4CA4-4FA3-9D00-140236CBB27F}" presName="vert1" presStyleCnt="0"/>
      <dgm:spPr/>
    </dgm:pt>
  </dgm:ptLst>
  <dgm:cxnLst>
    <dgm:cxn modelId="{57CECA5E-6F8E-4052-BBB2-8F7540270438}" type="presOf" srcId="{17B0042C-DECD-4833-8CD1-58FE6D339E0D}" destId="{FDB5A272-1AF1-49E4-8940-F8647176EEC7}" srcOrd="0" destOrd="0" presId="urn:microsoft.com/office/officeart/2008/layout/LinedList"/>
    <dgm:cxn modelId="{792BED5E-F889-4881-9E2C-84FE3CCEE1DC}" type="presOf" srcId="{98949477-5CC4-4006-81D9-FC4B4969F282}" destId="{BB326BFA-7EBD-4E4B-83B4-CB754DADCDD0}" srcOrd="0" destOrd="0" presId="urn:microsoft.com/office/officeart/2008/layout/LinedList"/>
    <dgm:cxn modelId="{7A044368-9974-4EA7-A410-D0CB354E5F7E}" type="presOf" srcId="{494A3B23-0D2C-4A79-87D9-D725FED3DA8E}" destId="{972CFFB8-8E3B-497E-8C8D-6F726680D0ED}" srcOrd="0" destOrd="0" presId="urn:microsoft.com/office/officeart/2008/layout/LinedList"/>
    <dgm:cxn modelId="{FB22FA68-E5A0-41C0-8E23-D7A5C171E391}" type="presOf" srcId="{91F97F97-ECB1-49D4-9B29-30C2421237E6}" destId="{7B6EE14E-C549-49FA-9AA8-513B82C51CB0}" srcOrd="0" destOrd="0" presId="urn:microsoft.com/office/officeart/2008/layout/LinedList"/>
    <dgm:cxn modelId="{B42FCE6D-97CD-49E5-9A3B-1D0A1A3CD4EB}" type="presOf" srcId="{01041D03-4CA4-4FA3-9D00-140236CBB27F}" destId="{DCED8277-B17A-4BDF-8BF6-190ADDD1B670}" srcOrd="0" destOrd="0" presId="urn:microsoft.com/office/officeart/2008/layout/LinedList"/>
    <dgm:cxn modelId="{A80ACC90-2E61-4D00-BC5B-63A34914620C}" srcId="{91F97F97-ECB1-49D4-9B29-30C2421237E6}" destId="{01041D03-4CA4-4FA3-9D00-140236CBB27F}" srcOrd="3" destOrd="0" parTransId="{2DE14085-3F96-4B78-BD48-D652AECB5FDC}" sibTransId="{0FED4D33-6BBD-405A-8FFE-B97D566F836D}"/>
    <dgm:cxn modelId="{05A99597-617A-4EC0-9325-1F6C9B72F543}" srcId="{91F97F97-ECB1-49D4-9B29-30C2421237E6}" destId="{98949477-5CC4-4006-81D9-FC4B4969F282}" srcOrd="2" destOrd="0" parTransId="{FE6286F8-E990-4B29-94FB-8522CB7C2C93}" sibTransId="{36015717-6512-4478-9EC8-D642932C1E65}"/>
    <dgm:cxn modelId="{4F8033E5-9637-4C6D-A99E-D656F80EB45F}" srcId="{91F97F97-ECB1-49D4-9B29-30C2421237E6}" destId="{17B0042C-DECD-4833-8CD1-58FE6D339E0D}" srcOrd="1" destOrd="0" parTransId="{31A4AFBD-0CFE-4B83-805A-116C459DF79A}" sibTransId="{BD9208FD-E218-4568-BAA8-F9E01FE241A3}"/>
    <dgm:cxn modelId="{0E2DA5F9-7158-4AE5-9DA9-8E5C1B56544E}" srcId="{91F97F97-ECB1-49D4-9B29-30C2421237E6}" destId="{494A3B23-0D2C-4A79-87D9-D725FED3DA8E}" srcOrd="0" destOrd="0" parTransId="{317902DB-F78F-47A2-B76E-9820F831BF75}" sibTransId="{3E7F8C55-F17B-49A2-99C1-482984F28E41}"/>
    <dgm:cxn modelId="{1A386F81-BECE-49B7-9D25-06B0E1D05979}" type="presParOf" srcId="{7B6EE14E-C549-49FA-9AA8-513B82C51CB0}" destId="{85023EE5-E97A-4827-B6A8-1678E15C8CF6}" srcOrd="0" destOrd="0" presId="urn:microsoft.com/office/officeart/2008/layout/LinedList"/>
    <dgm:cxn modelId="{E9E47323-A0A8-42D8-B487-AF585881F952}" type="presParOf" srcId="{7B6EE14E-C549-49FA-9AA8-513B82C51CB0}" destId="{44783C16-9B7F-4D08-BC7D-DC8FDF2DFFDF}" srcOrd="1" destOrd="0" presId="urn:microsoft.com/office/officeart/2008/layout/LinedList"/>
    <dgm:cxn modelId="{5302055C-6E9F-4A11-91DA-6AA2668954ED}" type="presParOf" srcId="{44783C16-9B7F-4D08-BC7D-DC8FDF2DFFDF}" destId="{972CFFB8-8E3B-497E-8C8D-6F726680D0ED}" srcOrd="0" destOrd="0" presId="urn:microsoft.com/office/officeart/2008/layout/LinedList"/>
    <dgm:cxn modelId="{06569217-7586-43BF-9396-775C0921854D}" type="presParOf" srcId="{44783C16-9B7F-4D08-BC7D-DC8FDF2DFFDF}" destId="{DC034E1F-5364-423E-9595-3683918E8D73}" srcOrd="1" destOrd="0" presId="urn:microsoft.com/office/officeart/2008/layout/LinedList"/>
    <dgm:cxn modelId="{AF837D83-2488-44EF-9A0B-87A8D6717AC3}" type="presParOf" srcId="{7B6EE14E-C549-49FA-9AA8-513B82C51CB0}" destId="{32AB60FF-2DFF-4A22-81BF-3C77A6813031}" srcOrd="2" destOrd="0" presId="urn:microsoft.com/office/officeart/2008/layout/LinedList"/>
    <dgm:cxn modelId="{E0ACB34C-0E61-4BB4-AD5A-581F8BA258DC}" type="presParOf" srcId="{7B6EE14E-C549-49FA-9AA8-513B82C51CB0}" destId="{32B6B0E7-A37B-4F13-9C3D-BD6385DB1054}" srcOrd="3" destOrd="0" presId="urn:microsoft.com/office/officeart/2008/layout/LinedList"/>
    <dgm:cxn modelId="{B25F4CDC-5FDE-4A7F-A71C-2996C88E9F97}" type="presParOf" srcId="{32B6B0E7-A37B-4F13-9C3D-BD6385DB1054}" destId="{FDB5A272-1AF1-49E4-8940-F8647176EEC7}" srcOrd="0" destOrd="0" presId="urn:microsoft.com/office/officeart/2008/layout/LinedList"/>
    <dgm:cxn modelId="{2DDFF2C9-2D1E-4A41-B3BE-FCE31E159292}" type="presParOf" srcId="{32B6B0E7-A37B-4F13-9C3D-BD6385DB1054}" destId="{6F1ABCB4-88CF-4CC7-AF23-05BF69C7AE01}" srcOrd="1" destOrd="0" presId="urn:microsoft.com/office/officeart/2008/layout/LinedList"/>
    <dgm:cxn modelId="{FC65F92F-F47C-40C0-A188-D9F4329597E5}" type="presParOf" srcId="{7B6EE14E-C549-49FA-9AA8-513B82C51CB0}" destId="{5AF152B4-FBC8-4CA1-8434-283D500514CD}" srcOrd="4" destOrd="0" presId="urn:microsoft.com/office/officeart/2008/layout/LinedList"/>
    <dgm:cxn modelId="{4460C302-8651-42C7-B8BB-AA1151493F55}" type="presParOf" srcId="{7B6EE14E-C549-49FA-9AA8-513B82C51CB0}" destId="{120B1324-30BE-4299-956F-B7399B3B7004}" srcOrd="5" destOrd="0" presId="urn:microsoft.com/office/officeart/2008/layout/LinedList"/>
    <dgm:cxn modelId="{FDBDF8E0-02C2-4EB7-8FFF-9EE1CD9B76C2}" type="presParOf" srcId="{120B1324-30BE-4299-956F-B7399B3B7004}" destId="{BB326BFA-7EBD-4E4B-83B4-CB754DADCDD0}" srcOrd="0" destOrd="0" presId="urn:microsoft.com/office/officeart/2008/layout/LinedList"/>
    <dgm:cxn modelId="{B2D3E457-3765-4D9E-AB30-57CC4E758377}" type="presParOf" srcId="{120B1324-30BE-4299-956F-B7399B3B7004}" destId="{B8376778-B60F-4B5D-B997-0AEA8E49F745}" srcOrd="1" destOrd="0" presId="urn:microsoft.com/office/officeart/2008/layout/LinedList"/>
    <dgm:cxn modelId="{026559CF-A67B-4909-92EC-584DEECDABB0}" type="presParOf" srcId="{7B6EE14E-C549-49FA-9AA8-513B82C51CB0}" destId="{2161C710-7D91-4597-AA5E-AF3EF3BFAC72}" srcOrd="6" destOrd="0" presId="urn:microsoft.com/office/officeart/2008/layout/LinedList"/>
    <dgm:cxn modelId="{A2C26CEA-4F1E-4737-8901-51E0066FEE88}" type="presParOf" srcId="{7B6EE14E-C549-49FA-9AA8-513B82C51CB0}" destId="{A6C6C7D7-187A-432E-B555-133A1509A526}" srcOrd="7" destOrd="0" presId="urn:microsoft.com/office/officeart/2008/layout/LinedList"/>
    <dgm:cxn modelId="{B1DAFBD7-924C-4E20-AE70-6E78DA51D7F3}" type="presParOf" srcId="{A6C6C7D7-187A-432E-B555-133A1509A526}" destId="{DCED8277-B17A-4BDF-8BF6-190ADDD1B670}" srcOrd="0" destOrd="0" presId="urn:microsoft.com/office/officeart/2008/layout/LinedList"/>
    <dgm:cxn modelId="{664E5B6F-FE28-4069-BBB2-DA05BE15E60F}" type="presParOf" srcId="{A6C6C7D7-187A-432E-B555-133A1509A526}" destId="{93D8FF9B-9240-4618-BE5C-1D7B4EFBA91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F66B32E-7395-4814-988A-1135C490B72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D"/>
        </a:p>
      </dgm:t>
    </dgm:pt>
    <dgm:pt modelId="{729D55D7-767A-4892-97C4-C55C20602866}">
      <dgm:prSet/>
      <dgm:spPr/>
      <dgm:t>
        <a:bodyPr/>
        <a:lstStyle/>
        <a:p>
          <a:r>
            <a:rPr lang="en-ID" dirty="0"/>
            <a:t>1</a:t>
          </a:r>
        </a:p>
      </dgm:t>
    </dgm:pt>
    <dgm:pt modelId="{51F0EC12-0A25-4530-A94F-2DCD38F07B2B}" type="parTrans" cxnId="{DCD67BD6-328A-4CCA-9385-5677CD93D9BC}">
      <dgm:prSet/>
      <dgm:spPr/>
      <dgm:t>
        <a:bodyPr/>
        <a:lstStyle/>
        <a:p>
          <a:endParaRPr lang="en-ID"/>
        </a:p>
      </dgm:t>
    </dgm:pt>
    <dgm:pt modelId="{49C8C52B-46E5-45FC-ABFC-C31366DDEB2A}" type="sibTrans" cxnId="{DCD67BD6-328A-4CCA-9385-5677CD93D9BC}">
      <dgm:prSet/>
      <dgm:spPr/>
      <dgm:t>
        <a:bodyPr/>
        <a:lstStyle/>
        <a:p>
          <a:endParaRPr lang="en-ID"/>
        </a:p>
      </dgm:t>
    </dgm:pt>
    <dgm:pt modelId="{14DC5EAC-F618-4C73-9D1F-02BCEE19D9F7}">
      <dgm:prSet/>
      <dgm:spPr/>
      <dgm:t>
        <a:bodyPr/>
        <a:lstStyle/>
        <a:p>
          <a:r>
            <a:rPr lang="en-ID" dirty="0"/>
            <a:t>2</a:t>
          </a:r>
        </a:p>
      </dgm:t>
    </dgm:pt>
    <dgm:pt modelId="{1FE27EB3-5A8C-4C41-9DAA-4C3D45E30FCB}" type="parTrans" cxnId="{8B76B79D-9D20-4A69-A8E1-0343E458D60E}">
      <dgm:prSet/>
      <dgm:spPr/>
      <dgm:t>
        <a:bodyPr/>
        <a:lstStyle/>
        <a:p>
          <a:endParaRPr lang="en-ID"/>
        </a:p>
      </dgm:t>
    </dgm:pt>
    <dgm:pt modelId="{E8B07910-7418-4A49-A5D7-77720C4DB5A7}" type="sibTrans" cxnId="{8B76B79D-9D20-4A69-A8E1-0343E458D60E}">
      <dgm:prSet/>
      <dgm:spPr/>
      <dgm:t>
        <a:bodyPr/>
        <a:lstStyle/>
        <a:p>
          <a:endParaRPr lang="en-ID"/>
        </a:p>
      </dgm:t>
    </dgm:pt>
    <dgm:pt modelId="{52181924-D7FB-412D-A154-20532B307DFC}">
      <dgm:prSet/>
      <dgm:spPr/>
      <dgm:t>
        <a:bodyPr/>
        <a:lstStyle/>
        <a:p>
          <a:r>
            <a:rPr lang="en-ID" dirty="0"/>
            <a:t>3</a:t>
          </a:r>
        </a:p>
      </dgm:t>
    </dgm:pt>
    <dgm:pt modelId="{8FBFA0EF-CCCA-48EE-9216-6F6DB6EE81BA}" type="parTrans" cxnId="{13852B61-1596-4798-9FE8-C593AAC7F380}">
      <dgm:prSet/>
      <dgm:spPr/>
      <dgm:t>
        <a:bodyPr/>
        <a:lstStyle/>
        <a:p>
          <a:endParaRPr lang="en-ID"/>
        </a:p>
      </dgm:t>
    </dgm:pt>
    <dgm:pt modelId="{EA07E26A-57BD-4451-A423-EA00040F4EDF}" type="sibTrans" cxnId="{13852B61-1596-4798-9FE8-C593AAC7F380}">
      <dgm:prSet/>
      <dgm:spPr/>
      <dgm:t>
        <a:bodyPr/>
        <a:lstStyle/>
        <a:p>
          <a:endParaRPr lang="en-ID"/>
        </a:p>
      </dgm:t>
    </dgm:pt>
    <dgm:pt modelId="{EB1075B6-413D-4A1D-86C1-92E81A7ADFA8}">
      <dgm:prSet/>
      <dgm:spPr/>
      <dgm:t>
        <a:bodyPr/>
        <a:lstStyle/>
        <a:p>
          <a:r>
            <a:rPr lang="en-ID" dirty="0"/>
            <a:t>4</a:t>
          </a:r>
        </a:p>
      </dgm:t>
    </dgm:pt>
    <dgm:pt modelId="{E583D1D2-EC64-4B7E-88B4-8ADF6C2D8F4A}" type="parTrans" cxnId="{50058C00-028B-499E-9F42-02DC810D1E85}">
      <dgm:prSet/>
      <dgm:spPr/>
      <dgm:t>
        <a:bodyPr/>
        <a:lstStyle/>
        <a:p>
          <a:endParaRPr lang="en-ID"/>
        </a:p>
      </dgm:t>
    </dgm:pt>
    <dgm:pt modelId="{CE05653F-4CD5-4501-ACFD-7C13011D4C88}" type="sibTrans" cxnId="{50058C00-028B-499E-9F42-02DC810D1E85}">
      <dgm:prSet/>
      <dgm:spPr/>
      <dgm:t>
        <a:bodyPr/>
        <a:lstStyle/>
        <a:p>
          <a:endParaRPr lang="en-ID"/>
        </a:p>
      </dgm:t>
    </dgm:pt>
    <dgm:pt modelId="{F67E5967-6730-44BE-B726-1AB65B054ED6}">
      <dgm:prSet/>
      <dgm:spPr/>
      <dgm:t>
        <a:bodyPr/>
        <a:lstStyle/>
        <a:p>
          <a:r>
            <a:rPr lang="en-ID" dirty="0"/>
            <a:t>5</a:t>
          </a:r>
        </a:p>
      </dgm:t>
    </dgm:pt>
    <dgm:pt modelId="{E2089837-21B8-4563-B65D-FADE97C305E4}" type="parTrans" cxnId="{CEE80504-C8EA-4489-9B20-FA120771BDA1}">
      <dgm:prSet/>
      <dgm:spPr/>
      <dgm:t>
        <a:bodyPr/>
        <a:lstStyle/>
        <a:p>
          <a:endParaRPr lang="en-ID"/>
        </a:p>
      </dgm:t>
    </dgm:pt>
    <dgm:pt modelId="{EFF53C04-69EA-4923-9E7C-DF7F24FAB1A6}" type="sibTrans" cxnId="{CEE80504-C8EA-4489-9B20-FA120771BDA1}">
      <dgm:prSet/>
      <dgm:spPr/>
      <dgm:t>
        <a:bodyPr/>
        <a:lstStyle/>
        <a:p>
          <a:endParaRPr lang="en-ID"/>
        </a:p>
      </dgm:t>
    </dgm:pt>
    <dgm:pt modelId="{C20CF0EA-3E14-4406-8EE7-56CF26D7186F}">
      <dgm:prSet/>
      <dgm:spPr/>
      <dgm:t>
        <a:bodyPr/>
        <a:lstStyle/>
        <a:p>
          <a:r>
            <a:rPr lang="en-ID"/>
            <a:t>Menurunkan </a:t>
          </a:r>
          <a:r>
            <a:rPr lang="en-ID" dirty="0" err="1"/>
            <a:t>kepercayaan</a:t>
          </a:r>
          <a:r>
            <a:rPr lang="en-ID" dirty="0"/>
            <a:t> </a:t>
          </a:r>
          <a:r>
            <a:rPr lang="en-ID" dirty="0" err="1"/>
            <a:t>masyarakat</a:t>
          </a:r>
          <a:r>
            <a:rPr lang="en-ID" dirty="0"/>
            <a:t> </a:t>
          </a:r>
          <a:r>
            <a:rPr lang="en-ID" dirty="0" err="1"/>
            <a:t>kepada</a:t>
          </a:r>
          <a:r>
            <a:rPr lang="en-ID" dirty="0"/>
            <a:t> </a:t>
          </a:r>
          <a:r>
            <a:rPr lang="en-ID" dirty="0" err="1"/>
            <a:t>pengelola</a:t>
          </a:r>
          <a:r>
            <a:rPr lang="en-ID" dirty="0"/>
            <a:t> dana </a:t>
          </a:r>
          <a:r>
            <a:rPr lang="en-ID" dirty="0" err="1"/>
            <a:t>publik</a:t>
          </a:r>
          <a:r>
            <a:rPr lang="en-ID" dirty="0"/>
            <a:t>. </a:t>
          </a:r>
        </a:p>
      </dgm:t>
    </dgm:pt>
    <dgm:pt modelId="{B5D45104-CF80-4241-8953-3FD5CEF84F9B}" type="parTrans" cxnId="{CB0B163B-145F-4E4A-97C0-560F2267F2D9}">
      <dgm:prSet/>
      <dgm:spPr/>
      <dgm:t>
        <a:bodyPr/>
        <a:lstStyle/>
        <a:p>
          <a:endParaRPr lang="en-ID"/>
        </a:p>
      </dgm:t>
    </dgm:pt>
    <dgm:pt modelId="{F02773CD-1CE6-4E2A-9E54-A6AA29D9D70E}" type="sibTrans" cxnId="{CB0B163B-145F-4E4A-97C0-560F2267F2D9}">
      <dgm:prSet/>
      <dgm:spPr/>
      <dgm:t>
        <a:bodyPr/>
        <a:lstStyle/>
        <a:p>
          <a:endParaRPr lang="en-ID"/>
        </a:p>
      </dgm:t>
    </dgm:pt>
    <dgm:pt modelId="{419A385E-CAAB-45F0-A22A-66A58896F4A8}">
      <dgm:prSet/>
      <dgm:spPr/>
      <dgm:t>
        <a:bodyPr/>
        <a:lstStyle/>
        <a:p>
          <a:r>
            <a:rPr lang="en-ID"/>
            <a:t>Investor </a:t>
          </a:r>
          <a:r>
            <a:rPr lang="en-ID" dirty="0" err="1"/>
            <a:t>akan</a:t>
          </a:r>
          <a:r>
            <a:rPr lang="en-ID" dirty="0"/>
            <a:t> </a:t>
          </a:r>
          <a:r>
            <a:rPr lang="en-ID" dirty="0" err="1"/>
            <a:t>takut</a:t>
          </a:r>
          <a:r>
            <a:rPr lang="en-ID" dirty="0"/>
            <a:t> </a:t>
          </a:r>
          <a:r>
            <a:rPr lang="en-ID" dirty="0" err="1"/>
            <a:t>menanamkan</a:t>
          </a:r>
          <a:r>
            <a:rPr lang="en-ID" dirty="0"/>
            <a:t> </a:t>
          </a:r>
          <a:r>
            <a:rPr lang="en-ID" dirty="0" err="1"/>
            <a:t>modalnya</a:t>
          </a:r>
          <a:r>
            <a:rPr lang="en-ID" dirty="0"/>
            <a:t> </a:t>
          </a:r>
          <a:r>
            <a:rPr lang="en-ID" dirty="0" err="1"/>
            <a:t>karena</a:t>
          </a:r>
          <a:r>
            <a:rPr lang="en-ID" dirty="0"/>
            <a:t> </a:t>
          </a:r>
          <a:r>
            <a:rPr lang="en-ID" dirty="0" err="1"/>
            <a:t>laporan</a:t>
          </a:r>
          <a:r>
            <a:rPr lang="en-ID" dirty="0"/>
            <a:t> </a:t>
          </a:r>
          <a:r>
            <a:rPr lang="en-ID" dirty="0" err="1"/>
            <a:t>keuangan</a:t>
          </a:r>
          <a:r>
            <a:rPr lang="en-ID" dirty="0"/>
            <a:t> </a:t>
          </a:r>
          <a:r>
            <a:rPr lang="en-ID" dirty="0" err="1"/>
            <a:t>tidak</a:t>
          </a:r>
          <a:r>
            <a:rPr lang="en-ID" dirty="0"/>
            <a:t> </a:t>
          </a:r>
          <a:r>
            <a:rPr lang="en-ID" dirty="0" err="1"/>
            <a:t>dapat</a:t>
          </a:r>
          <a:r>
            <a:rPr lang="en-ID" dirty="0"/>
            <a:t> </a:t>
          </a:r>
          <a:r>
            <a:rPr lang="en-ID" dirty="0" err="1"/>
            <a:t>diprediksi</a:t>
          </a:r>
          <a:r>
            <a:rPr lang="en-ID" dirty="0"/>
            <a:t> yang </a:t>
          </a:r>
          <a:r>
            <a:rPr lang="en-ID" dirty="0" err="1"/>
            <a:t>berakibat</a:t>
          </a:r>
          <a:r>
            <a:rPr lang="en-ID" dirty="0"/>
            <a:t> </a:t>
          </a:r>
          <a:r>
            <a:rPr lang="en-ID" dirty="0" err="1"/>
            <a:t>meningkatnya</a:t>
          </a:r>
          <a:r>
            <a:rPr lang="en-ID" dirty="0"/>
            <a:t> </a:t>
          </a:r>
          <a:r>
            <a:rPr lang="en-ID" dirty="0" err="1"/>
            <a:t>resiko</a:t>
          </a:r>
          <a:r>
            <a:rPr lang="en-ID" dirty="0"/>
            <a:t> </a:t>
          </a:r>
          <a:r>
            <a:rPr lang="en-ID" dirty="0" err="1"/>
            <a:t>investasi</a:t>
          </a:r>
          <a:r>
            <a:rPr lang="en-ID" dirty="0"/>
            <a:t>. </a:t>
          </a:r>
        </a:p>
      </dgm:t>
    </dgm:pt>
    <dgm:pt modelId="{FEBDFAD8-2704-4888-A541-1E9A5216E9CE}" type="parTrans" cxnId="{781BD43C-093D-480E-BDAF-7D32EF95578E}">
      <dgm:prSet/>
      <dgm:spPr/>
      <dgm:t>
        <a:bodyPr/>
        <a:lstStyle/>
        <a:p>
          <a:endParaRPr lang="en-ID"/>
        </a:p>
      </dgm:t>
    </dgm:pt>
    <dgm:pt modelId="{862EF631-ADE7-4473-80EC-6F96DB4C99EE}" type="sibTrans" cxnId="{781BD43C-093D-480E-BDAF-7D32EF95578E}">
      <dgm:prSet/>
      <dgm:spPr/>
      <dgm:t>
        <a:bodyPr/>
        <a:lstStyle/>
        <a:p>
          <a:endParaRPr lang="en-ID"/>
        </a:p>
      </dgm:t>
    </dgm:pt>
    <dgm:pt modelId="{3472E961-1226-4D55-BE70-72032E6FCCCF}">
      <dgm:prSet/>
      <dgm:spPr/>
      <dgm:t>
        <a:bodyPr/>
        <a:lstStyle/>
        <a:p>
          <a:r>
            <a:rPr lang="en-ID"/>
            <a:t>Pemberi </a:t>
          </a:r>
          <a:r>
            <a:rPr lang="en-ID" dirty="0"/>
            <a:t>donor </a:t>
          </a:r>
          <a:r>
            <a:rPr lang="en-ID" dirty="0" err="1"/>
            <a:t>akan</a:t>
          </a:r>
          <a:r>
            <a:rPr lang="en-ID" dirty="0"/>
            <a:t> </a:t>
          </a:r>
          <a:r>
            <a:rPr lang="en-ID" dirty="0" err="1"/>
            <a:t>mengurangi</a:t>
          </a:r>
          <a:r>
            <a:rPr lang="en-ID" dirty="0"/>
            <a:t> </a:t>
          </a:r>
          <a:r>
            <a:rPr lang="en-ID" dirty="0" err="1"/>
            <a:t>atau</a:t>
          </a:r>
          <a:r>
            <a:rPr lang="en-ID" dirty="0"/>
            <a:t> </a:t>
          </a:r>
          <a:r>
            <a:rPr lang="en-ID" dirty="0" err="1"/>
            <a:t>menghentikan</a:t>
          </a:r>
          <a:r>
            <a:rPr lang="en-ID" dirty="0"/>
            <a:t> </a:t>
          </a:r>
          <a:r>
            <a:rPr lang="en-ID" dirty="0" err="1"/>
            <a:t>bantuannya</a:t>
          </a:r>
          <a:r>
            <a:rPr lang="en-ID" dirty="0"/>
            <a:t>. </a:t>
          </a:r>
        </a:p>
      </dgm:t>
    </dgm:pt>
    <dgm:pt modelId="{96AF1DC4-DB3A-40E0-9817-3EAC98E2CFE7}" type="parTrans" cxnId="{CD2BC1C7-3A6A-43F6-94CF-D19DBC7557BE}">
      <dgm:prSet/>
      <dgm:spPr/>
      <dgm:t>
        <a:bodyPr/>
        <a:lstStyle/>
        <a:p>
          <a:endParaRPr lang="en-ID"/>
        </a:p>
      </dgm:t>
    </dgm:pt>
    <dgm:pt modelId="{8BF8BD77-D142-44DD-BE39-F789014C10AC}" type="sibTrans" cxnId="{CD2BC1C7-3A6A-43F6-94CF-D19DBC7557BE}">
      <dgm:prSet/>
      <dgm:spPr/>
      <dgm:t>
        <a:bodyPr/>
        <a:lstStyle/>
        <a:p>
          <a:endParaRPr lang="en-ID"/>
        </a:p>
      </dgm:t>
    </dgm:pt>
    <dgm:pt modelId="{283FD3CA-4A28-417A-89DD-6AD973E888F0}">
      <dgm:prSet/>
      <dgm:spPr/>
      <dgm:t>
        <a:bodyPr/>
        <a:lstStyle/>
        <a:p>
          <a:r>
            <a:rPr lang="en-ID"/>
            <a:t>Kualitas </a:t>
          </a:r>
          <a:r>
            <a:rPr lang="en-ID" dirty="0" err="1"/>
            <a:t>keputusan</a:t>
          </a:r>
          <a:r>
            <a:rPr lang="en-ID" dirty="0"/>
            <a:t> </a:t>
          </a:r>
          <a:r>
            <a:rPr lang="en-ID" dirty="0" err="1"/>
            <a:t>menjadi</a:t>
          </a:r>
          <a:r>
            <a:rPr lang="en-ID" dirty="0"/>
            <a:t> </a:t>
          </a:r>
          <a:r>
            <a:rPr lang="en-ID" dirty="0" err="1"/>
            <a:t>buruk</a:t>
          </a:r>
          <a:r>
            <a:rPr lang="en-ID" dirty="0"/>
            <a:t>. </a:t>
          </a:r>
        </a:p>
      </dgm:t>
    </dgm:pt>
    <dgm:pt modelId="{0FEEC287-6DA9-4E64-9328-1F09507F1BE3}" type="parTrans" cxnId="{371C3CFA-CC09-422B-B6B0-7E3FD2F8B89E}">
      <dgm:prSet/>
      <dgm:spPr/>
      <dgm:t>
        <a:bodyPr/>
        <a:lstStyle/>
        <a:p>
          <a:endParaRPr lang="en-ID"/>
        </a:p>
      </dgm:t>
    </dgm:pt>
    <dgm:pt modelId="{D79E2665-7593-4175-B0DA-B1C47EFE0CB5}" type="sibTrans" cxnId="{371C3CFA-CC09-422B-B6B0-7E3FD2F8B89E}">
      <dgm:prSet/>
      <dgm:spPr/>
      <dgm:t>
        <a:bodyPr/>
        <a:lstStyle/>
        <a:p>
          <a:endParaRPr lang="en-ID"/>
        </a:p>
      </dgm:t>
    </dgm:pt>
    <dgm:pt modelId="{E245DCD3-FDD7-46EF-A5F7-7617261BD877}">
      <dgm:prSet/>
      <dgm:spPr/>
      <dgm:t>
        <a:bodyPr/>
        <a:lstStyle/>
        <a:p>
          <a:r>
            <a:rPr lang="en-ID"/>
            <a:t>Laporan </a:t>
          </a:r>
          <a:r>
            <a:rPr lang="en-ID" dirty="0" err="1"/>
            <a:t>keuangan</a:t>
          </a:r>
          <a:r>
            <a:rPr lang="en-ID" dirty="0"/>
            <a:t> </a:t>
          </a:r>
          <a:r>
            <a:rPr lang="en-ID" dirty="0" err="1"/>
            <a:t>tidak</a:t>
          </a:r>
          <a:r>
            <a:rPr lang="en-ID" dirty="0"/>
            <a:t> </a:t>
          </a:r>
          <a:r>
            <a:rPr lang="en-ID" dirty="0" err="1"/>
            <a:t>dapat</a:t>
          </a:r>
          <a:r>
            <a:rPr lang="en-ID" dirty="0"/>
            <a:t> </a:t>
          </a:r>
          <a:r>
            <a:rPr lang="en-ID" dirty="0" err="1"/>
            <a:t>mencerminkan</a:t>
          </a:r>
          <a:r>
            <a:rPr lang="en-ID" dirty="0"/>
            <a:t> </a:t>
          </a:r>
          <a:r>
            <a:rPr lang="en-ID" dirty="0" err="1"/>
            <a:t>kinerja</a:t>
          </a:r>
          <a:r>
            <a:rPr lang="en-ID" dirty="0"/>
            <a:t> actual. </a:t>
          </a:r>
        </a:p>
      </dgm:t>
    </dgm:pt>
    <dgm:pt modelId="{8AFB7E8A-C44F-4C5F-BF6D-170DF003ED36}" type="parTrans" cxnId="{94EF0922-3459-4CCB-8B6F-965824893683}">
      <dgm:prSet/>
      <dgm:spPr/>
      <dgm:t>
        <a:bodyPr/>
        <a:lstStyle/>
        <a:p>
          <a:endParaRPr lang="en-ID"/>
        </a:p>
      </dgm:t>
    </dgm:pt>
    <dgm:pt modelId="{D58B078D-87B4-4A06-A9D3-2E4E796AA9B6}" type="sibTrans" cxnId="{94EF0922-3459-4CCB-8B6F-965824893683}">
      <dgm:prSet/>
      <dgm:spPr/>
      <dgm:t>
        <a:bodyPr/>
        <a:lstStyle/>
        <a:p>
          <a:endParaRPr lang="en-ID"/>
        </a:p>
      </dgm:t>
    </dgm:pt>
    <dgm:pt modelId="{6DA50514-E42F-4AE2-96F2-82DD4B73E57D}" type="pres">
      <dgm:prSet presAssocID="{5F66B32E-7395-4814-988A-1135C490B72B}" presName="vert0" presStyleCnt="0">
        <dgm:presLayoutVars>
          <dgm:dir/>
          <dgm:animOne val="branch"/>
          <dgm:animLvl val="lvl"/>
        </dgm:presLayoutVars>
      </dgm:prSet>
      <dgm:spPr/>
    </dgm:pt>
    <dgm:pt modelId="{49A44568-C20B-4347-AC48-50B96B2B1795}" type="pres">
      <dgm:prSet presAssocID="{729D55D7-767A-4892-97C4-C55C20602866}" presName="thickLine" presStyleLbl="alignNode1" presStyleIdx="0" presStyleCnt="5"/>
      <dgm:spPr/>
    </dgm:pt>
    <dgm:pt modelId="{54811AF7-1AE1-45AB-91AD-F4FB601E9982}" type="pres">
      <dgm:prSet presAssocID="{729D55D7-767A-4892-97C4-C55C20602866}" presName="horz1" presStyleCnt="0"/>
      <dgm:spPr/>
    </dgm:pt>
    <dgm:pt modelId="{C4C2F79B-4ED1-44B1-B74C-C479B116118F}" type="pres">
      <dgm:prSet presAssocID="{729D55D7-767A-4892-97C4-C55C20602866}" presName="tx1" presStyleLbl="revTx" presStyleIdx="0" presStyleCnt="10"/>
      <dgm:spPr/>
    </dgm:pt>
    <dgm:pt modelId="{CBACE06C-536E-4FC2-96A0-3D217062E92D}" type="pres">
      <dgm:prSet presAssocID="{729D55D7-767A-4892-97C4-C55C20602866}" presName="vert1" presStyleCnt="0"/>
      <dgm:spPr/>
    </dgm:pt>
    <dgm:pt modelId="{A8B7B81F-95EB-4B79-BE9C-60F80D454281}" type="pres">
      <dgm:prSet presAssocID="{C20CF0EA-3E14-4406-8EE7-56CF26D7186F}" presName="vertSpace2a" presStyleCnt="0"/>
      <dgm:spPr/>
    </dgm:pt>
    <dgm:pt modelId="{1512130F-1519-4139-81B0-B3C3AD026388}" type="pres">
      <dgm:prSet presAssocID="{C20CF0EA-3E14-4406-8EE7-56CF26D7186F}" presName="horz2" presStyleCnt="0"/>
      <dgm:spPr/>
    </dgm:pt>
    <dgm:pt modelId="{294FBAE0-B9BC-4719-BFE2-C05F262EE9D4}" type="pres">
      <dgm:prSet presAssocID="{C20CF0EA-3E14-4406-8EE7-56CF26D7186F}" presName="horzSpace2" presStyleCnt="0"/>
      <dgm:spPr/>
    </dgm:pt>
    <dgm:pt modelId="{954E5E27-0A75-4850-BDCD-28E40AE46B60}" type="pres">
      <dgm:prSet presAssocID="{C20CF0EA-3E14-4406-8EE7-56CF26D7186F}" presName="tx2" presStyleLbl="revTx" presStyleIdx="1" presStyleCnt="10"/>
      <dgm:spPr/>
    </dgm:pt>
    <dgm:pt modelId="{CC57F752-C0AC-48C5-9229-20146C8DCC8B}" type="pres">
      <dgm:prSet presAssocID="{C20CF0EA-3E14-4406-8EE7-56CF26D7186F}" presName="vert2" presStyleCnt="0"/>
      <dgm:spPr/>
    </dgm:pt>
    <dgm:pt modelId="{27A44B5B-5077-46A6-83CF-1B46DFF80FBD}" type="pres">
      <dgm:prSet presAssocID="{C20CF0EA-3E14-4406-8EE7-56CF26D7186F}" presName="thinLine2b" presStyleLbl="callout" presStyleIdx="0" presStyleCnt="5"/>
      <dgm:spPr/>
    </dgm:pt>
    <dgm:pt modelId="{19CEBA49-38F2-49B5-B235-40D5AD9166AA}" type="pres">
      <dgm:prSet presAssocID="{C20CF0EA-3E14-4406-8EE7-56CF26D7186F}" presName="vertSpace2b" presStyleCnt="0"/>
      <dgm:spPr/>
    </dgm:pt>
    <dgm:pt modelId="{4758D9FC-58B0-4531-BBC0-C69372EE31AF}" type="pres">
      <dgm:prSet presAssocID="{14DC5EAC-F618-4C73-9D1F-02BCEE19D9F7}" presName="thickLine" presStyleLbl="alignNode1" presStyleIdx="1" presStyleCnt="5"/>
      <dgm:spPr/>
    </dgm:pt>
    <dgm:pt modelId="{B25F0526-4E6B-4E96-93DE-35E940ED953B}" type="pres">
      <dgm:prSet presAssocID="{14DC5EAC-F618-4C73-9D1F-02BCEE19D9F7}" presName="horz1" presStyleCnt="0"/>
      <dgm:spPr/>
    </dgm:pt>
    <dgm:pt modelId="{1FDB5284-8B94-4623-B8A5-CDBA2069708B}" type="pres">
      <dgm:prSet presAssocID="{14DC5EAC-F618-4C73-9D1F-02BCEE19D9F7}" presName="tx1" presStyleLbl="revTx" presStyleIdx="2" presStyleCnt="10"/>
      <dgm:spPr/>
    </dgm:pt>
    <dgm:pt modelId="{3B04653A-C733-446A-9A1F-107CD3C9FFA1}" type="pres">
      <dgm:prSet presAssocID="{14DC5EAC-F618-4C73-9D1F-02BCEE19D9F7}" presName="vert1" presStyleCnt="0"/>
      <dgm:spPr/>
    </dgm:pt>
    <dgm:pt modelId="{D3847201-0798-4EFF-94A6-8B15B16F169B}" type="pres">
      <dgm:prSet presAssocID="{419A385E-CAAB-45F0-A22A-66A58896F4A8}" presName="vertSpace2a" presStyleCnt="0"/>
      <dgm:spPr/>
    </dgm:pt>
    <dgm:pt modelId="{9513E456-CBFB-4A2D-BECF-0A84DB567723}" type="pres">
      <dgm:prSet presAssocID="{419A385E-CAAB-45F0-A22A-66A58896F4A8}" presName="horz2" presStyleCnt="0"/>
      <dgm:spPr/>
    </dgm:pt>
    <dgm:pt modelId="{72878BAA-99DD-4A53-B56A-4FEEEC0B9F08}" type="pres">
      <dgm:prSet presAssocID="{419A385E-CAAB-45F0-A22A-66A58896F4A8}" presName="horzSpace2" presStyleCnt="0"/>
      <dgm:spPr/>
    </dgm:pt>
    <dgm:pt modelId="{7CA658F6-22AC-490E-AF74-78342710E6C8}" type="pres">
      <dgm:prSet presAssocID="{419A385E-CAAB-45F0-A22A-66A58896F4A8}" presName="tx2" presStyleLbl="revTx" presStyleIdx="3" presStyleCnt="10"/>
      <dgm:spPr/>
    </dgm:pt>
    <dgm:pt modelId="{C091AE40-151A-4DA9-9BAE-2250FF669937}" type="pres">
      <dgm:prSet presAssocID="{419A385E-CAAB-45F0-A22A-66A58896F4A8}" presName="vert2" presStyleCnt="0"/>
      <dgm:spPr/>
    </dgm:pt>
    <dgm:pt modelId="{80D9CD76-83D2-4F82-BB0D-723B42A45DBD}" type="pres">
      <dgm:prSet presAssocID="{419A385E-CAAB-45F0-A22A-66A58896F4A8}" presName="thinLine2b" presStyleLbl="callout" presStyleIdx="1" presStyleCnt="5"/>
      <dgm:spPr/>
    </dgm:pt>
    <dgm:pt modelId="{3F8D63E3-CDB4-4CA1-AA7D-47A1244FFAA1}" type="pres">
      <dgm:prSet presAssocID="{419A385E-CAAB-45F0-A22A-66A58896F4A8}" presName="vertSpace2b" presStyleCnt="0"/>
      <dgm:spPr/>
    </dgm:pt>
    <dgm:pt modelId="{EF498DF0-0701-4B63-A803-57D9D94D9518}" type="pres">
      <dgm:prSet presAssocID="{52181924-D7FB-412D-A154-20532B307DFC}" presName="thickLine" presStyleLbl="alignNode1" presStyleIdx="2" presStyleCnt="5"/>
      <dgm:spPr/>
    </dgm:pt>
    <dgm:pt modelId="{559F026E-862D-45D3-8F15-2B7E0075FAFB}" type="pres">
      <dgm:prSet presAssocID="{52181924-D7FB-412D-A154-20532B307DFC}" presName="horz1" presStyleCnt="0"/>
      <dgm:spPr/>
    </dgm:pt>
    <dgm:pt modelId="{91A19649-5751-48F2-AD2B-7E17F29B0C0D}" type="pres">
      <dgm:prSet presAssocID="{52181924-D7FB-412D-A154-20532B307DFC}" presName="tx1" presStyleLbl="revTx" presStyleIdx="4" presStyleCnt="10"/>
      <dgm:spPr/>
    </dgm:pt>
    <dgm:pt modelId="{5597A22B-18FB-4DCB-B6CA-F0AE2D70A5B6}" type="pres">
      <dgm:prSet presAssocID="{52181924-D7FB-412D-A154-20532B307DFC}" presName="vert1" presStyleCnt="0"/>
      <dgm:spPr/>
    </dgm:pt>
    <dgm:pt modelId="{0775C9EA-3703-4CE2-B2E7-033B7229AF78}" type="pres">
      <dgm:prSet presAssocID="{3472E961-1226-4D55-BE70-72032E6FCCCF}" presName="vertSpace2a" presStyleCnt="0"/>
      <dgm:spPr/>
    </dgm:pt>
    <dgm:pt modelId="{3D6D4B36-1923-459B-BA72-FA4017CE7299}" type="pres">
      <dgm:prSet presAssocID="{3472E961-1226-4D55-BE70-72032E6FCCCF}" presName="horz2" presStyleCnt="0"/>
      <dgm:spPr/>
    </dgm:pt>
    <dgm:pt modelId="{CF9F3002-C8D6-436D-B42F-CD0E7180FC8D}" type="pres">
      <dgm:prSet presAssocID="{3472E961-1226-4D55-BE70-72032E6FCCCF}" presName="horzSpace2" presStyleCnt="0"/>
      <dgm:spPr/>
    </dgm:pt>
    <dgm:pt modelId="{EAFF17F0-5880-439C-B682-B6C740A010B5}" type="pres">
      <dgm:prSet presAssocID="{3472E961-1226-4D55-BE70-72032E6FCCCF}" presName="tx2" presStyleLbl="revTx" presStyleIdx="5" presStyleCnt="10"/>
      <dgm:spPr/>
    </dgm:pt>
    <dgm:pt modelId="{0130324C-1FAE-4F09-BF4A-8126EE0FC7F5}" type="pres">
      <dgm:prSet presAssocID="{3472E961-1226-4D55-BE70-72032E6FCCCF}" presName="vert2" presStyleCnt="0"/>
      <dgm:spPr/>
    </dgm:pt>
    <dgm:pt modelId="{1819A902-DC2B-4501-80B9-864ED3FCB0FC}" type="pres">
      <dgm:prSet presAssocID="{3472E961-1226-4D55-BE70-72032E6FCCCF}" presName="thinLine2b" presStyleLbl="callout" presStyleIdx="2" presStyleCnt="5"/>
      <dgm:spPr/>
    </dgm:pt>
    <dgm:pt modelId="{A850488B-240F-450E-BB45-8B1BD3B1F244}" type="pres">
      <dgm:prSet presAssocID="{3472E961-1226-4D55-BE70-72032E6FCCCF}" presName="vertSpace2b" presStyleCnt="0"/>
      <dgm:spPr/>
    </dgm:pt>
    <dgm:pt modelId="{82576F80-229D-454E-9E36-B4964FC3CC27}" type="pres">
      <dgm:prSet presAssocID="{EB1075B6-413D-4A1D-86C1-92E81A7ADFA8}" presName="thickLine" presStyleLbl="alignNode1" presStyleIdx="3" presStyleCnt="5"/>
      <dgm:spPr/>
    </dgm:pt>
    <dgm:pt modelId="{BDBDFE0E-BC50-4B8B-AD8B-671FBB3B069F}" type="pres">
      <dgm:prSet presAssocID="{EB1075B6-413D-4A1D-86C1-92E81A7ADFA8}" presName="horz1" presStyleCnt="0"/>
      <dgm:spPr/>
    </dgm:pt>
    <dgm:pt modelId="{9A7EAAEE-7390-41C7-A776-4A82CEE40987}" type="pres">
      <dgm:prSet presAssocID="{EB1075B6-413D-4A1D-86C1-92E81A7ADFA8}" presName="tx1" presStyleLbl="revTx" presStyleIdx="6" presStyleCnt="10"/>
      <dgm:spPr/>
    </dgm:pt>
    <dgm:pt modelId="{3C3FD23D-5DA5-4B39-B01A-81871ED2A787}" type="pres">
      <dgm:prSet presAssocID="{EB1075B6-413D-4A1D-86C1-92E81A7ADFA8}" presName="vert1" presStyleCnt="0"/>
      <dgm:spPr/>
    </dgm:pt>
    <dgm:pt modelId="{399DD6DA-2DF6-402E-A784-F4F9FE94C29A}" type="pres">
      <dgm:prSet presAssocID="{283FD3CA-4A28-417A-89DD-6AD973E888F0}" presName="vertSpace2a" presStyleCnt="0"/>
      <dgm:spPr/>
    </dgm:pt>
    <dgm:pt modelId="{4DF4A90F-7FBD-43CF-8D35-F7E126D70C51}" type="pres">
      <dgm:prSet presAssocID="{283FD3CA-4A28-417A-89DD-6AD973E888F0}" presName="horz2" presStyleCnt="0"/>
      <dgm:spPr/>
    </dgm:pt>
    <dgm:pt modelId="{2095C632-FE33-4A32-A6D7-91E7ED8D82BB}" type="pres">
      <dgm:prSet presAssocID="{283FD3CA-4A28-417A-89DD-6AD973E888F0}" presName="horzSpace2" presStyleCnt="0"/>
      <dgm:spPr/>
    </dgm:pt>
    <dgm:pt modelId="{A84BB4B9-8572-40C5-AF69-F55F2616C404}" type="pres">
      <dgm:prSet presAssocID="{283FD3CA-4A28-417A-89DD-6AD973E888F0}" presName="tx2" presStyleLbl="revTx" presStyleIdx="7" presStyleCnt="10"/>
      <dgm:spPr/>
    </dgm:pt>
    <dgm:pt modelId="{36CBE3E1-597D-4D47-A40D-C81242092F37}" type="pres">
      <dgm:prSet presAssocID="{283FD3CA-4A28-417A-89DD-6AD973E888F0}" presName="vert2" presStyleCnt="0"/>
      <dgm:spPr/>
    </dgm:pt>
    <dgm:pt modelId="{73CCE592-AC97-46C7-9411-3493A2A5F51A}" type="pres">
      <dgm:prSet presAssocID="{283FD3CA-4A28-417A-89DD-6AD973E888F0}" presName="thinLine2b" presStyleLbl="callout" presStyleIdx="3" presStyleCnt="5"/>
      <dgm:spPr/>
    </dgm:pt>
    <dgm:pt modelId="{2661E538-63B4-4057-801F-F99DE6084622}" type="pres">
      <dgm:prSet presAssocID="{283FD3CA-4A28-417A-89DD-6AD973E888F0}" presName="vertSpace2b" presStyleCnt="0"/>
      <dgm:spPr/>
    </dgm:pt>
    <dgm:pt modelId="{8C9DB147-6544-4B1C-B405-6821BA2A7039}" type="pres">
      <dgm:prSet presAssocID="{F67E5967-6730-44BE-B726-1AB65B054ED6}" presName="thickLine" presStyleLbl="alignNode1" presStyleIdx="4" presStyleCnt="5"/>
      <dgm:spPr/>
    </dgm:pt>
    <dgm:pt modelId="{ACF39865-7620-4F91-9443-476AC7A8AF54}" type="pres">
      <dgm:prSet presAssocID="{F67E5967-6730-44BE-B726-1AB65B054ED6}" presName="horz1" presStyleCnt="0"/>
      <dgm:spPr/>
    </dgm:pt>
    <dgm:pt modelId="{D0666182-EB03-4125-8C78-1AA7789366F1}" type="pres">
      <dgm:prSet presAssocID="{F67E5967-6730-44BE-B726-1AB65B054ED6}" presName="tx1" presStyleLbl="revTx" presStyleIdx="8" presStyleCnt="10"/>
      <dgm:spPr/>
    </dgm:pt>
    <dgm:pt modelId="{314172D2-A7E2-45D3-AE9E-A021930563AC}" type="pres">
      <dgm:prSet presAssocID="{F67E5967-6730-44BE-B726-1AB65B054ED6}" presName="vert1" presStyleCnt="0"/>
      <dgm:spPr/>
    </dgm:pt>
    <dgm:pt modelId="{0E1FCA4F-9127-4458-BE9C-AB7B934FE7B3}" type="pres">
      <dgm:prSet presAssocID="{E245DCD3-FDD7-46EF-A5F7-7617261BD877}" presName="vertSpace2a" presStyleCnt="0"/>
      <dgm:spPr/>
    </dgm:pt>
    <dgm:pt modelId="{604F14F0-C33C-4C60-A6BC-326CE07855C1}" type="pres">
      <dgm:prSet presAssocID="{E245DCD3-FDD7-46EF-A5F7-7617261BD877}" presName="horz2" presStyleCnt="0"/>
      <dgm:spPr/>
    </dgm:pt>
    <dgm:pt modelId="{EDBC6877-96BF-4044-94B6-932FB70DC2E5}" type="pres">
      <dgm:prSet presAssocID="{E245DCD3-FDD7-46EF-A5F7-7617261BD877}" presName="horzSpace2" presStyleCnt="0"/>
      <dgm:spPr/>
    </dgm:pt>
    <dgm:pt modelId="{A2B5F1E6-DC7F-4FF1-B0BB-0C8E89F8753C}" type="pres">
      <dgm:prSet presAssocID="{E245DCD3-FDD7-46EF-A5F7-7617261BD877}" presName="tx2" presStyleLbl="revTx" presStyleIdx="9" presStyleCnt="10"/>
      <dgm:spPr/>
    </dgm:pt>
    <dgm:pt modelId="{ACC96C6D-3BD9-43FB-9124-4FE0E28E4564}" type="pres">
      <dgm:prSet presAssocID="{E245DCD3-FDD7-46EF-A5F7-7617261BD877}" presName="vert2" presStyleCnt="0"/>
      <dgm:spPr/>
    </dgm:pt>
    <dgm:pt modelId="{D2E2631B-28E8-4367-BB03-6E063D889982}" type="pres">
      <dgm:prSet presAssocID="{E245DCD3-FDD7-46EF-A5F7-7617261BD877}" presName="thinLine2b" presStyleLbl="callout" presStyleIdx="4" presStyleCnt="5"/>
      <dgm:spPr/>
    </dgm:pt>
    <dgm:pt modelId="{B6F72230-53FC-48F9-A401-696C7F5FC17B}" type="pres">
      <dgm:prSet presAssocID="{E245DCD3-FDD7-46EF-A5F7-7617261BD877}" presName="vertSpace2b" presStyleCnt="0"/>
      <dgm:spPr/>
    </dgm:pt>
  </dgm:ptLst>
  <dgm:cxnLst>
    <dgm:cxn modelId="{50058C00-028B-499E-9F42-02DC810D1E85}" srcId="{5F66B32E-7395-4814-988A-1135C490B72B}" destId="{EB1075B6-413D-4A1D-86C1-92E81A7ADFA8}" srcOrd="3" destOrd="0" parTransId="{E583D1D2-EC64-4B7E-88B4-8ADF6C2D8F4A}" sibTransId="{CE05653F-4CD5-4501-ACFD-7C13011D4C88}"/>
    <dgm:cxn modelId="{CEE80504-C8EA-4489-9B20-FA120771BDA1}" srcId="{5F66B32E-7395-4814-988A-1135C490B72B}" destId="{F67E5967-6730-44BE-B726-1AB65B054ED6}" srcOrd="4" destOrd="0" parTransId="{E2089837-21B8-4563-B65D-FADE97C305E4}" sibTransId="{EFF53C04-69EA-4923-9E7C-DF7F24FAB1A6}"/>
    <dgm:cxn modelId="{81289208-1BBF-482F-BD53-F0587F62F3AE}" type="presOf" srcId="{283FD3CA-4A28-417A-89DD-6AD973E888F0}" destId="{A84BB4B9-8572-40C5-AF69-F55F2616C404}" srcOrd="0" destOrd="0" presId="urn:microsoft.com/office/officeart/2008/layout/LinedList"/>
    <dgm:cxn modelId="{58D2B608-6FBF-4F5A-A8A0-77F2E80789A7}" type="presOf" srcId="{52181924-D7FB-412D-A154-20532B307DFC}" destId="{91A19649-5751-48F2-AD2B-7E17F29B0C0D}" srcOrd="0" destOrd="0" presId="urn:microsoft.com/office/officeart/2008/layout/LinedList"/>
    <dgm:cxn modelId="{94EF0922-3459-4CCB-8B6F-965824893683}" srcId="{F67E5967-6730-44BE-B726-1AB65B054ED6}" destId="{E245DCD3-FDD7-46EF-A5F7-7617261BD877}" srcOrd="0" destOrd="0" parTransId="{8AFB7E8A-C44F-4C5F-BF6D-170DF003ED36}" sibTransId="{D58B078D-87B4-4A06-A9D3-2E4E796AA9B6}"/>
    <dgm:cxn modelId="{15259734-E3D0-4FAB-A7EF-9D77A3C4FD5A}" type="presOf" srcId="{5F66B32E-7395-4814-988A-1135C490B72B}" destId="{6DA50514-E42F-4AE2-96F2-82DD4B73E57D}" srcOrd="0" destOrd="0" presId="urn:microsoft.com/office/officeart/2008/layout/LinedList"/>
    <dgm:cxn modelId="{CB0B163B-145F-4E4A-97C0-560F2267F2D9}" srcId="{729D55D7-767A-4892-97C4-C55C20602866}" destId="{C20CF0EA-3E14-4406-8EE7-56CF26D7186F}" srcOrd="0" destOrd="0" parTransId="{B5D45104-CF80-4241-8953-3FD5CEF84F9B}" sibTransId="{F02773CD-1CE6-4E2A-9E54-A6AA29D9D70E}"/>
    <dgm:cxn modelId="{781BD43C-093D-480E-BDAF-7D32EF95578E}" srcId="{14DC5EAC-F618-4C73-9D1F-02BCEE19D9F7}" destId="{419A385E-CAAB-45F0-A22A-66A58896F4A8}" srcOrd="0" destOrd="0" parTransId="{FEBDFAD8-2704-4888-A541-1E9A5216E9CE}" sibTransId="{862EF631-ADE7-4473-80EC-6F96DB4C99EE}"/>
    <dgm:cxn modelId="{13852B61-1596-4798-9FE8-C593AAC7F380}" srcId="{5F66B32E-7395-4814-988A-1135C490B72B}" destId="{52181924-D7FB-412D-A154-20532B307DFC}" srcOrd="2" destOrd="0" parTransId="{8FBFA0EF-CCCA-48EE-9216-6F6DB6EE81BA}" sibTransId="{EA07E26A-57BD-4451-A423-EA00040F4EDF}"/>
    <dgm:cxn modelId="{0C3C2343-7B1C-4829-B2D4-91F82DB2C0A7}" type="presOf" srcId="{3472E961-1226-4D55-BE70-72032E6FCCCF}" destId="{EAFF17F0-5880-439C-B682-B6C740A010B5}" srcOrd="0" destOrd="0" presId="urn:microsoft.com/office/officeart/2008/layout/LinedList"/>
    <dgm:cxn modelId="{4182DC50-550D-42A0-BBF6-3915D3B4B017}" type="presOf" srcId="{F67E5967-6730-44BE-B726-1AB65B054ED6}" destId="{D0666182-EB03-4125-8C78-1AA7789366F1}" srcOrd="0" destOrd="0" presId="urn:microsoft.com/office/officeart/2008/layout/LinedList"/>
    <dgm:cxn modelId="{C0637457-2D12-4D0F-837F-A579DD923ECC}" type="presOf" srcId="{419A385E-CAAB-45F0-A22A-66A58896F4A8}" destId="{7CA658F6-22AC-490E-AF74-78342710E6C8}" srcOrd="0" destOrd="0" presId="urn:microsoft.com/office/officeart/2008/layout/LinedList"/>
    <dgm:cxn modelId="{4310F97A-40A3-44FA-922E-5AAB761843E9}" type="presOf" srcId="{14DC5EAC-F618-4C73-9D1F-02BCEE19D9F7}" destId="{1FDB5284-8B94-4623-B8A5-CDBA2069708B}" srcOrd="0" destOrd="0" presId="urn:microsoft.com/office/officeart/2008/layout/LinedList"/>
    <dgm:cxn modelId="{2149BD94-F4FC-49CF-B5C2-5F0F54545BE5}" type="presOf" srcId="{EB1075B6-413D-4A1D-86C1-92E81A7ADFA8}" destId="{9A7EAAEE-7390-41C7-A776-4A82CEE40987}" srcOrd="0" destOrd="0" presId="urn:microsoft.com/office/officeart/2008/layout/LinedList"/>
    <dgm:cxn modelId="{8B76B79D-9D20-4A69-A8E1-0343E458D60E}" srcId="{5F66B32E-7395-4814-988A-1135C490B72B}" destId="{14DC5EAC-F618-4C73-9D1F-02BCEE19D9F7}" srcOrd="1" destOrd="0" parTransId="{1FE27EB3-5A8C-4C41-9DAA-4C3D45E30FCB}" sibTransId="{E8B07910-7418-4A49-A5D7-77720C4DB5A7}"/>
    <dgm:cxn modelId="{CD2BC1C7-3A6A-43F6-94CF-D19DBC7557BE}" srcId="{52181924-D7FB-412D-A154-20532B307DFC}" destId="{3472E961-1226-4D55-BE70-72032E6FCCCF}" srcOrd="0" destOrd="0" parTransId="{96AF1DC4-DB3A-40E0-9817-3EAC98E2CFE7}" sibTransId="{8BF8BD77-D142-44DD-BE39-F789014C10AC}"/>
    <dgm:cxn modelId="{DCD67BD6-328A-4CCA-9385-5677CD93D9BC}" srcId="{5F66B32E-7395-4814-988A-1135C490B72B}" destId="{729D55D7-767A-4892-97C4-C55C20602866}" srcOrd="0" destOrd="0" parTransId="{51F0EC12-0A25-4530-A94F-2DCD38F07B2B}" sibTransId="{49C8C52B-46E5-45FC-ABFC-C31366DDEB2A}"/>
    <dgm:cxn modelId="{1C55F8D7-A000-4231-AC34-B06B3485259F}" type="presOf" srcId="{C20CF0EA-3E14-4406-8EE7-56CF26D7186F}" destId="{954E5E27-0A75-4850-BDCD-28E40AE46B60}" srcOrd="0" destOrd="0" presId="urn:microsoft.com/office/officeart/2008/layout/LinedList"/>
    <dgm:cxn modelId="{53F1FAD7-EAEE-4D49-B23F-A7478C4FC4DE}" type="presOf" srcId="{E245DCD3-FDD7-46EF-A5F7-7617261BD877}" destId="{A2B5F1E6-DC7F-4FF1-B0BB-0C8E89F8753C}" srcOrd="0" destOrd="0" presId="urn:microsoft.com/office/officeart/2008/layout/LinedList"/>
    <dgm:cxn modelId="{371C3CFA-CC09-422B-B6B0-7E3FD2F8B89E}" srcId="{EB1075B6-413D-4A1D-86C1-92E81A7ADFA8}" destId="{283FD3CA-4A28-417A-89DD-6AD973E888F0}" srcOrd="0" destOrd="0" parTransId="{0FEEC287-6DA9-4E64-9328-1F09507F1BE3}" sibTransId="{D79E2665-7593-4175-B0DA-B1C47EFE0CB5}"/>
    <dgm:cxn modelId="{E74F39FB-AF34-4B62-8696-A8E8C6857F1C}" type="presOf" srcId="{729D55D7-767A-4892-97C4-C55C20602866}" destId="{C4C2F79B-4ED1-44B1-B74C-C479B116118F}" srcOrd="0" destOrd="0" presId="urn:microsoft.com/office/officeart/2008/layout/LinedList"/>
    <dgm:cxn modelId="{9DCF08CF-5D93-478E-82F7-D7EA32D85D3F}" type="presParOf" srcId="{6DA50514-E42F-4AE2-96F2-82DD4B73E57D}" destId="{49A44568-C20B-4347-AC48-50B96B2B1795}" srcOrd="0" destOrd="0" presId="urn:microsoft.com/office/officeart/2008/layout/LinedList"/>
    <dgm:cxn modelId="{85735510-D3FC-4A94-B18C-354ED699A5BD}" type="presParOf" srcId="{6DA50514-E42F-4AE2-96F2-82DD4B73E57D}" destId="{54811AF7-1AE1-45AB-91AD-F4FB601E9982}" srcOrd="1" destOrd="0" presId="urn:microsoft.com/office/officeart/2008/layout/LinedList"/>
    <dgm:cxn modelId="{C880A55D-EB66-4859-9ED3-73B75C40CD69}" type="presParOf" srcId="{54811AF7-1AE1-45AB-91AD-F4FB601E9982}" destId="{C4C2F79B-4ED1-44B1-B74C-C479B116118F}" srcOrd="0" destOrd="0" presId="urn:microsoft.com/office/officeart/2008/layout/LinedList"/>
    <dgm:cxn modelId="{43790165-55F1-4E3A-9918-F15BD93441A1}" type="presParOf" srcId="{54811AF7-1AE1-45AB-91AD-F4FB601E9982}" destId="{CBACE06C-536E-4FC2-96A0-3D217062E92D}" srcOrd="1" destOrd="0" presId="urn:microsoft.com/office/officeart/2008/layout/LinedList"/>
    <dgm:cxn modelId="{A68150A9-821F-4FF3-A9FF-1FD9FA0F5A93}" type="presParOf" srcId="{CBACE06C-536E-4FC2-96A0-3D217062E92D}" destId="{A8B7B81F-95EB-4B79-BE9C-60F80D454281}" srcOrd="0" destOrd="0" presId="urn:microsoft.com/office/officeart/2008/layout/LinedList"/>
    <dgm:cxn modelId="{D3CFD92D-49CD-4B93-ACAC-9FB687F48715}" type="presParOf" srcId="{CBACE06C-536E-4FC2-96A0-3D217062E92D}" destId="{1512130F-1519-4139-81B0-B3C3AD026388}" srcOrd="1" destOrd="0" presId="urn:microsoft.com/office/officeart/2008/layout/LinedList"/>
    <dgm:cxn modelId="{B92E7562-9A26-4191-833F-77235D4D4B3C}" type="presParOf" srcId="{1512130F-1519-4139-81B0-B3C3AD026388}" destId="{294FBAE0-B9BC-4719-BFE2-C05F262EE9D4}" srcOrd="0" destOrd="0" presId="urn:microsoft.com/office/officeart/2008/layout/LinedList"/>
    <dgm:cxn modelId="{DCB704F0-B1F3-4903-B5EE-9C89D4B2A5B8}" type="presParOf" srcId="{1512130F-1519-4139-81B0-B3C3AD026388}" destId="{954E5E27-0A75-4850-BDCD-28E40AE46B60}" srcOrd="1" destOrd="0" presId="urn:microsoft.com/office/officeart/2008/layout/LinedList"/>
    <dgm:cxn modelId="{45A7E669-D56D-4D8D-B6E5-5CB727F53CFE}" type="presParOf" srcId="{1512130F-1519-4139-81B0-B3C3AD026388}" destId="{CC57F752-C0AC-48C5-9229-20146C8DCC8B}" srcOrd="2" destOrd="0" presId="urn:microsoft.com/office/officeart/2008/layout/LinedList"/>
    <dgm:cxn modelId="{91838E2A-97B8-4876-B6E9-D3171CED9FE0}" type="presParOf" srcId="{CBACE06C-536E-4FC2-96A0-3D217062E92D}" destId="{27A44B5B-5077-46A6-83CF-1B46DFF80FBD}" srcOrd="2" destOrd="0" presId="urn:microsoft.com/office/officeart/2008/layout/LinedList"/>
    <dgm:cxn modelId="{CCAFCDA1-E385-4EE6-B95D-C5344557EFD9}" type="presParOf" srcId="{CBACE06C-536E-4FC2-96A0-3D217062E92D}" destId="{19CEBA49-38F2-49B5-B235-40D5AD9166AA}" srcOrd="3" destOrd="0" presId="urn:microsoft.com/office/officeart/2008/layout/LinedList"/>
    <dgm:cxn modelId="{E1B1C078-C2CE-4623-A704-81E79EF7644F}" type="presParOf" srcId="{6DA50514-E42F-4AE2-96F2-82DD4B73E57D}" destId="{4758D9FC-58B0-4531-BBC0-C69372EE31AF}" srcOrd="2" destOrd="0" presId="urn:microsoft.com/office/officeart/2008/layout/LinedList"/>
    <dgm:cxn modelId="{273F1771-ED2F-45BF-80D8-3171352C15F4}" type="presParOf" srcId="{6DA50514-E42F-4AE2-96F2-82DD4B73E57D}" destId="{B25F0526-4E6B-4E96-93DE-35E940ED953B}" srcOrd="3" destOrd="0" presId="urn:microsoft.com/office/officeart/2008/layout/LinedList"/>
    <dgm:cxn modelId="{9174C4E5-338A-471F-8F37-3A4FF2E4B63B}" type="presParOf" srcId="{B25F0526-4E6B-4E96-93DE-35E940ED953B}" destId="{1FDB5284-8B94-4623-B8A5-CDBA2069708B}" srcOrd="0" destOrd="0" presId="urn:microsoft.com/office/officeart/2008/layout/LinedList"/>
    <dgm:cxn modelId="{347EEFE5-6C4B-4EDF-86BD-F48152C066E8}" type="presParOf" srcId="{B25F0526-4E6B-4E96-93DE-35E940ED953B}" destId="{3B04653A-C733-446A-9A1F-107CD3C9FFA1}" srcOrd="1" destOrd="0" presId="urn:microsoft.com/office/officeart/2008/layout/LinedList"/>
    <dgm:cxn modelId="{579AFE63-FDA3-4E49-97DA-08E7841AA369}" type="presParOf" srcId="{3B04653A-C733-446A-9A1F-107CD3C9FFA1}" destId="{D3847201-0798-4EFF-94A6-8B15B16F169B}" srcOrd="0" destOrd="0" presId="urn:microsoft.com/office/officeart/2008/layout/LinedList"/>
    <dgm:cxn modelId="{99F39B32-35F6-43E3-9867-98FB9B69BDB9}" type="presParOf" srcId="{3B04653A-C733-446A-9A1F-107CD3C9FFA1}" destId="{9513E456-CBFB-4A2D-BECF-0A84DB567723}" srcOrd="1" destOrd="0" presId="urn:microsoft.com/office/officeart/2008/layout/LinedList"/>
    <dgm:cxn modelId="{DB5D5B0E-37DD-4F12-A2DD-33951DF2BA8F}" type="presParOf" srcId="{9513E456-CBFB-4A2D-BECF-0A84DB567723}" destId="{72878BAA-99DD-4A53-B56A-4FEEEC0B9F08}" srcOrd="0" destOrd="0" presId="urn:microsoft.com/office/officeart/2008/layout/LinedList"/>
    <dgm:cxn modelId="{E97BF918-F675-4612-8E71-AD19B9C87394}" type="presParOf" srcId="{9513E456-CBFB-4A2D-BECF-0A84DB567723}" destId="{7CA658F6-22AC-490E-AF74-78342710E6C8}" srcOrd="1" destOrd="0" presId="urn:microsoft.com/office/officeart/2008/layout/LinedList"/>
    <dgm:cxn modelId="{0D9FAB97-0B86-4068-8886-CE30FCD6456B}" type="presParOf" srcId="{9513E456-CBFB-4A2D-BECF-0A84DB567723}" destId="{C091AE40-151A-4DA9-9BAE-2250FF669937}" srcOrd="2" destOrd="0" presId="urn:microsoft.com/office/officeart/2008/layout/LinedList"/>
    <dgm:cxn modelId="{4DFD40F8-3C79-4328-A160-360DD97AFEC9}" type="presParOf" srcId="{3B04653A-C733-446A-9A1F-107CD3C9FFA1}" destId="{80D9CD76-83D2-4F82-BB0D-723B42A45DBD}" srcOrd="2" destOrd="0" presId="urn:microsoft.com/office/officeart/2008/layout/LinedList"/>
    <dgm:cxn modelId="{50B2637D-F5ED-4A1D-8DE1-0A2382236A9A}" type="presParOf" srcId="{3B04653A-C733-446A-9A1F-107CD3C9FFA1}" destId="{3F8D63E3-CDB4-4CA1-AA7D-47A1244FFAA1}" srcOrd="3" destOrd="0" presId="urn:microsoft.com/office/officeart/2008/layout/LinedList"/>
    <dgm:cxn modelId="{FB1E2E5F-F33B-4223-AAFD-789AD5CD74F6}" type="presParOf" srcId="{6DA50514-E42F-4AE2-96F2-82DD4B73E57D}" destId="{EF498DF0-0701-4B63-A803-57D9D94D9518}" srcOrd="4" destOrd="0" presId="urn:microsoft.com/office/officeart/2008/layout/LinedList"/>
    <dgm:cxn modelId="{41C04EC3-66D6-470E-A058-86E7DE515CCF}" type="presParOf" srcId="{6DA50514-E42F-4AE2-96F2-82DD4B73E57D}" destId="{559F026E-862D-45D3-8F15-2B7E0075FAFB}" srcOrd="5" destOrd="0" presId="urn:microsoft.com/office/officeart/2008/layout/LinedList"/>
    <dgm:cxn modelId="{B9073F6C-2108-4729-AE71-558CC333C146}" type="presParOf" srcId="{559F026E-862D-45D3-8F15-2B7E0075FAFB}" destId="{91A19649-5751-48F2-AD2B-7E17F29B0C0D}" srcOrd="0" destOrd="0" presId="urn:microsoft.com/office/officeart/2008/layout/LinedList"/>
    <dgm:cxn modelId="{D58EE499-7446-49EA-8AD3-897CF8A2B64D}" type="presParOf" srcId="{559F026E-862D-45D3-8F15-2B7E0075FAFB}" destId="{5597A22B-18FB-4DCB-B6CA-F0AE2D70A5B6}" srcOrd="1" destOrd="0" presId="urn:microsoft.com/office/officeart/2008/layout/LinedList"/>
    <dgm:cxn modelId="{D29B0DF8-922C-48F9-869A-91ED915070B1}" type="presParOf" srcId="{5597A22B-18FB-4DCB-B6CA-F0AE2D70A5B6}" destId="{0775C9EA-3703-4CE2-B2E7-033B7229AF78}" srcOrd="0" destOrd="0" presId="urn:microsoft.com/office/officeart/2008/layout/LinedList"/>
    <dgm:cxn modelId="{9A515AC8-B259-4F01-9784-B4C5A4A58FC1}" type="presParOf" srcId="{5597A22B-18FB-4DCB-B6CA-F0AE2D70A5B6}" destId="{3D6D4B36-1923-459B-BA72-FA4017CE7299}" srcOrd="1" destOrd="0" presId="urn:microsoft.com/office/officeart/2008/layout/LinedList"/>
    <dgm:cxn modelId="{F40512DA-302B-4688-BEF9-D7A4B23B5BD2}" type="presParOf" srcId="{3D6D4B36-1923-459B-BA72-FA4017CE7299}" destId="{CF9F3002-C8D6-436D-B42F-CD0E7180FC8D}" srcOrd="0" destOrd="0" presId="urn:microsoft.com/office/officeart/2008/layout/LinedList"/>
    <dgm:cxn modelId="{8631C337-4574-429B-9A12-3D8FB8BAC549}" type="presParOf" srcId="{3D6D4B36-1923-459B-BA72-FA4017CE7299}" destId="{EAFF17F0-5880-439C-B682-B6C740A010B5}" srcOrd="1" destOrd="0" presId="urn:microsoft.com/office/officeart/2008/layout/LinedList"/>
    <dgm:cxn modelId="{3595957A-32A6-4197-9573-1804EC47EC78}" type="presParOf" srcId="{3D6D4B36-1923-459B-BA72-FA4017CE7299}" destId="{0130324C-1FAE-4F09-BF4A-8126EE0FC7F5}" srcOrd="2" destOrd="0" presId="urn:microsoft.com/office/officeart/2008/layout/LinedList"/>
    <dgm:cxn modelId="{353A1173-501B-49FE-ACBC-28DF98965E06}" type="presParOf" srcId="{5597A22B-18FB-4DCB-B6CA-F0AE2D70A5B6}" destId="{1819A902-DC2B-4501-80B9-864ED3FCB0FC}" srcOrd="2" destOrd="0" presId="urn:microsoft.com/office/officeart/2008/layout/LinedList"/>
    <dgm:cxn modelId="{1C6CC653-37D3-4D3A-BAA8-A08FF78F6B98}" type="presParOf" srcId="{5597A22B-18FB-4DCB-B6CA-F0AE2D70A5B6}" destId="{A850488B-240F-450E-BB45-8B1BD3B1F244}" srcOrd="3" destOrd="0" presId="urn:microsoft.com/office/officeart/2008/layout/LinedList"/>
    <dgm:cxn modelId="{67C7D552-4F45-45C0-AC2E-CBC2F8B12BA9}" type="presParOf" srcId="{6DA50514-E42F-4AE2-96F2-82DD4B73E57D}" destId="{82576F80-229D-454E-9E36-B4964FC3CC27}" srcOrd="6" destOrd="0" presId="urn:microsoft.com/office/officeart/2008/layout/LinedList"/>
    <dgm:cxn modelId="{75A4CA1F-BB80-47EB-975A-B1520DD802B1}" type="presParOf" srcId="{6DA50514-E42F-4AE2-96F2-82DD4B73E57D}" destId="{BDBDFE0E-BC50-4B8B-AD8B-671FBB3B069F}" srcOrd="7" destOrd="0" presId="urn:microsoft.com/office/officeart/2008/layout/LinedList"/>
    <dgm:cxn modelId="{3A087F64-C514-4B6C-B804-2E9111612748}" type="presParOf" srcId="{BDBDFE0E-BC50-4B8B-AD8B-671FBB3B069F}" destId="{9A7EAAEE-7390-41C7-A776-4A82CEE40987}" srcOrd="0" destOrd="0" presId="urn:microsoft.com/office/officeart/2008/layout/LinedList"/>
    <dgm:cxn modelId="{0CD3EE8A-9DF0-4A19-8CE8-4158D0983604}" type="presParOf" srcId="{BDBDFE0E-BC50-4B8B-AD8B-671FBB3B069F}" destId="{3C3FD23D-5DA5-4B39-B01A-81871ED2A787}" srcOrd="1" destOrd="0" presId="urn:microsoft.com/office/officeart/2008/layout/LinedList"/>
    <dgm:cxn modelId="{07BCED62-F8D5-447E-A23C-58BF9D7F177B}" type="presParOf" srcId="{3C3FD23D-5DA5-4B39-B01A-81871ED2A787}" destId="{399DD6DA-2DF6-402E-A784-F4F9FE94C29A}" srcOrd="0" destOrd="0" presId="urn:microsoft.com/office/officeart/2008/layout/LinedList"/>
    <dgm:cxn modelId="{A116C8D8-2C31-46B6-839A-24E4C9A8FEC1}" type="presParOf" srcId="{3C3FD23D-5DA5-4B39-B01A-81871ED2A787}" destId="{4DF4A90F-7FBD-43CF-8D35-F7E126D70C51}" srcOrd="1" destOrd="0" presId="urn:microsoft.com/office/officeart/2008/layout/LinedList"/>
    <dgm:cxn modelId="{1A679EF6-DAF3-4D9B-BE4E-9F5ADED7A961}" type="presParOf" srcId="{4DF4A90F-7FBD-43CF-8D35-F7E126D70C51}" destId="{2095C632-FE33-4A32-A6D7-91E7ED8D82BB}" srcOrd="0" destOrd="0" presId="urn:microsoft.com/office/officeart/2008/layout/LinedList"/>
    <dgm:cxn modelId="{DA1D1927-9C03-4929-AA99-0AFB97602F69}" type="presParOf" srcId="{4DF4A90F-7FBD-43CF-8D35-F7E126D70C51}" destId="{A84BB4B9-8572-40C5-AF69-F55F2616C404}" srcOrd="1" destOrd="0" presId="urn:microsoft.com/office/officeart/2008/layout/LinedList"/>
    <dgm:cxn modelId="{B25AC730-38A8-4C72-8286-0E13A28AACF7}" type="presParOf" srcId="{4DF4A90F-7FBD-43CF-8D35-F7E126D70C51}" destId="{36CBE3E1-597D-4D47-A40D-C81242092F37}" srcOrd="2" destOrd="0" presId="urn:microsoft.com/office/officeart/2008/layout/LinedList"/>
    <dgm:cxn modelId="{BEF0A5F1-F7C0-40B9-8010-22776F400860}" type="presParOf" srcId="{3C3FD23D-5DA5-4B39-B01A-81871ED2A787}" destId="{73CCE592-AC97-46C7-9411-3493A2A5F51A}" srcOrd="2" destOrd="0" presId="urn:microsoft.com/office/officeart/2008/layout/LinedList"/>
    <dgm:cxn modelId="{587EDB31-2CE4-4F00-8D9D-20C0121C7527}" type="presParOf" srcId="{3C3FD23D-5DA5-4B39-B01A-81871ED2A787}" destId="{2661E538-63B4-4057-801F-F99DE6084622}" srcOrd="3" destOrd="0" presId="urn:microsoft.com/office/officeart/2008/layout/LinedList"/>
    <dgm:cxn modelId="{1C5DEA49-FAA6-4D42-8CFD-B5C4D33F43D6}" type="presParOf" srcId="{6DA50514-E42F-4AE2-96F2-82DD4B73E57D}" destId="{8C9DB147-6544-4B1C-B405-6821BA2A7039}" srcOrd="8" destOrd="0" presId="urn:microsoft.com/office/officeart/2008/layout/LinedList"/>
    <dgm:cxn modelId="{8BA4A259-AEAB-450A-84E9-C8B2AD6EF04C}" type="presParOf" srcId="{6DA50514-E42F-4AE2-96F2-82DD4B73E57D}" destId="{ACF39865-7620-4F91-9443-476AC7A8AF54}" srcOrd="9" destOrd="0" presId="urn:microsoft.com/office/officeart/2008/layout/LinedList"/>
    <dgm:cxn modelId="{754AF432-7755-4460-BF8A-C2629AE5A544}" type="presParOf" srcId="{ACF39865-7620-4F91-9443-476AC7A8AF54}" destId="{D0666182-EB03-4125-8C78-1AA7789366F1}" srcOrd="0" destOrd="0" presId="urn:microsoft.com/office/officeart/2008/layout/LinedList"/>
    <dgm:cxn modelId="{BCB30D33-A60E-4F9D-A92C-BBBF4C6E21F2}" type="presParOf" srcId="{ACF39865-7620-4F91-9443-476AC7A8AF54}" destId="{314172D2-A7E2-45D3-AE9E-A021930563AC}" srcOrd="1" destOrd="0" presId="urn:microsoft.com/office/officeart/2008/layout/LinedList"/>
    <dgm:cxn modelId="{6DA99D6B-3994-4EE6-A950-9AD2A49D931A}" type="presParOf" srcId="{314172D2-A7E2-45D3-AE9E-A021930563AC}" destId="{0E1FCA4F-9127-4458-BE9C-AB7B934FE7B3}" srcOrd="0" destOrd="0" presId="urn:microsoft.com/office/officeart/2008/layout/LinedList"/>
    <dgm:cxn modelId="{AAB0FAEA-556B-4F1C-AF3D-06FCD01F7AC9}" type="presParOf" srcId="{314172D2-A7E2-45D3-AE9E-A021930563AC}" destId="{604F14F0-C33C-4C60-A6BC-326CE07855C1}" srcOrd="1" destOrd="0" presId="urn:microsoft.com/office/officeart/2008/layout/LinedList"/>
    <dgm:cxn modelId="{FA1180FD-6EA5-43D6-9168-264ACFD38844}" type="presParOf" srcId="{604F14F0-C33C-4C60-A6BC-326CE07855C1}" destId="{EDBC6877-96BF-4044-94B6-932FB70DC2E5}" srcOrd="0" destOrd="0" presId="urn:microsoft.com/office/officeart/2008/layout/LinedList"/>
    <dgm:cxn modelId="{3CF0191A-4FA3-4725-B41E-BC810B8C2457}" type="presParOf" srcId="{604F14F0-C33C-4C60-A6BC-326CE07855C1}" destId="{A2B5F1E6-DC7F-4FF1-B0BB-0C8E89F8753C}" srcOrd="1" destOrd="0" presId="urn:microsoft.com/office/officeart/2008/layout/LinedList"/>
    <dgm:cxn modelId="{AFA7BDB2-8DA8-4A3B-A4B5-3123E1E633F1}" type="presParOf" srcId="{604F14F0-C33C-4C60-A6BC-326CE07855C1}" destId="{ACC96C6D-3BD9-43FB-9124-4FE0E28E4564}" srcOrd="2" destOrd="0" presId="urn:microsoft.com/office/officeart/2008/layout/LinedList"/>
    <dgm:cxn modelId="{88A63C60-7E56-42E2-A387-1FFE9686B797}" type="presParOf" srcId="{314172D2-A7E2-45D3-AE9E-A021930563AC}" destId="{D2E2631B-28E8-4367-BB03-6E063D889982}" srcOrd="2" destOrd="0" presId="urn:microsoft.com/office/officeart/2008/layout/LinedList"/>
    <dgm:cxn modelId="{E85A0D83-B13E-463F-951A-7ACAF8C2F28A}" type="presParOf" srcId="{314172D2-A7E2-45D3-AE9E-A021930563AC}" destId="{B6F72230-53FC-48F9-A401-696C7F5FC17B}"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455986D-C7DB-4327-A517-53F4E566F5D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D"/>
        </a:p>
      </dgm:t>
    </dgm:pt>
    <dgm:pt modelId="{923B63E0-4E44-49C9-9AA9-7B6CD283C8BD}">
      <dgm:prSet/>
      <dgm:spPr/>
      <dgm:t>
        <a:bodyPr/>
        <a:lstStyle/>
        <a:p>
          <a:r>
            <a:rPr lang="en-US" dirty="0" err="1"/>
            <a:t>Pemerintah</a:t>
          </a:r>
          <a:r>
            <a:rPr lang="en-US" dirty="0"/>
            <a:t> </a:t>
          </a:r>
          <a:r>
            <a:rPr lang="en-US" dirty="0" err="1"/>
            <a:t>harus</a:t>
          </a:r>
          <a:r>
            <a:rPr lang="en-US" dirty="0"/>
            <a:t> </a:t>
          </a:r>
          <a:r>
            <a:rPr lang="en-US" dirty="0" err="1"/>
            <a:t>menentukan</a:t>
          </a:r>
          <a:r>
            <a:rPr lang="en-US" dirty="0"/>
            <a:t> </a:t>
          </a:r>
          <a:r>
            <a:rPr lang="en-US" dirty="0" err="1"/>
            <a:t>kebijakan</a:t>
          </a:r>
          <a:r>
            <a:rPr lang="en-US" dirty="0"/>
            <a:t> yang </a:t>
          </a:r>
          <a:r>
            <a:rPr lang="en-US" dirty="0" err="1"/>
            <a:t>menjelaskan</a:t>
          </a:r>
          <a:r>
            <a:rPr lang="en-US" dirty="0"/>
            <a:t> </a:t>
          </a:r>
          <a:r>
            <a:rPr lang="en-US" dirty="0" err="1"/>
            <a:t>komponen</a:t>
          </a:r>
          <a:r>
            <a:rPr lang="en-US" dirty="0"/>
            <a:t> </a:t>
          </a:r>
          <a:r>
            <a:rPr lang="en-US" dirty="0" err="1"/>
            <a:t>apa</a:t>
          </a:r>
          <a:r>
            <a:rPr lang="en-US" dirty="0"/>
            <a:t> </a:t>
          </a:r>
          <a:r>
            <a:rPr lang="en-US" dirty="0" err="1"/>
            <a:t>saja</a:t>
          </a:r>
          <a:r>
            <a:rPr lang="en-US" dirty="0"/>
            <a:t> yang </a:t>
          </a:r>
          <a:r>
            <a:rPr lang="en-US" dirty="0" err="1"/>
            <a:t>dapat</a:t>
          </a:r>
          <a:r>
            <a:rPr lang="en-US" dirty="0"/>
            <a:t> </a:t>
          </a:r>
          <a:r>
            <a:rPr lang="en-US" dirty="0" err="1"/>
            <a:t>dikategorikan</a:t>
          </a:r>
          <a:r>
            <a:rPr lang="en-US" dirty="0"/>
            <a:t> </a:t>
          </a:r>
          <a:r>
            <a:rPr lang="en-US" dirty="0" err="1"/>
            <a:t>sebagai</a:t>
          </a:r>
          <a:r>
            <a:rPr lang="en-US" dirty="0"/>
            <a:t> </a:t>
          </a:r>
          <a:r>
            <a:rPr lang="en-US" dirty="0" err="1"/>
            <a:t>pendapatan</a:t>
          </a:r>
          <a:r>
            <a:rPr lang="en-US" dirty="0"/>
            <a:t> </a:t>
          </a:r>
          <a:r>
            <a:rPr lang="en-US" dirty="0" err="1"/>
            <a:t>atau</a:t>
          </a:r>
          <a:r>
            <a:rPr lang="en-US" dirty="0"/>
            <a:t> </a:t>
          </a:r>
          <a:r>
            <a:rPr lang="en-US" dirty="0" err="1"/>
            <a:t>biaya</a:t>
          </a:r>
          <a:r>
            <a:rPr lang="en-US" dirty="0"/>
            <a:t> </a:t>
          </a:r>
          <a:r>
            <a:rPr lang="en-US" dirty="0" err="1"/>
            <a:t>operasi</a:t>
          </a:r>
          <a:r>
            <a:rPr lang="en-US" dirty="0"/>
            <a:t> yang </a:t>
          </a:r>
          <a:r>
            <a:rPr lang="en-US" dirty="0" err="1"/>
            <a:t>tepat</a:t>
          </a:r>
          <a:r>
            <a:rPr lang="en-US" dirty="0"/>
            <a:t> </a:t>
          </a:r>
          <a:r>
            <a:rPr lang="en-US" dirty="0" err="1"/>
            <a:t>untuk</a:t>
          </a:r>
          <a:r>
            <a:rPr lang="en-US" dirty="0"/>
            <a:t> </a:t>
          </a:r>
          <a:r>
            <a:rPr lang="en-US" dirty="0" err="1"/>
            <a:t>suatu</a:t>
          </a:r>
          <a:r>
            <a:rPr lang="en-US" dirty="0"/>
            <a:t> unit </a:t>
          </a:r>
          <a:r>
            <a:rPr lang="en-US" dirty="0" err="1"/>
            <a:t>kerja</a:t>
          </a:r>
          <a:r>
            <a:rPr lang="en-US" dirty="0"/>
            <a:t> yang </a:t>
          </a:r>
          <a:r>
            <a:rPr lang="en-US" dirty="0" err="1"/>
            <a:t>dilaporkan</a:t>
          </a:r>
          <a:r>
            <a:rPr lang="en-US" dirty="0"/>
            <a:t> , </a:t>
          </a:r>
          <a:r>
            <a:rPr lang="en-US" dirty="0" err="1"/>
            <a:t>luas</a:t>
          </a:r>
          <a:r>
            <a:rPr lang="en-US" dirty="0"/>
            <a:t> </a:t>
          </a:r>
          <a:r>
            <a:rPr lang="en-US" dirty="0" err="1"/>
            <a:t>pengungkapan</a:t>
          </a:r>
          <a:r>
            <a:rPr lang="en-US" dirty="0"/>
            <a:t> (disclosure), dan </a:t>
          </a:r>
          <a:r>
            <a:rPr lang="en-US" dirty="0" err="1"/>
            <a:t>kebijakan-kebijakan</a:t>
          </a:r>
          <a:r>
            <a:rPr lang="en-US" dirty="0"/>
            <a:t> </a:t>
          </a:r>
          <a:r>
            <a:rPr lang="en-US" dirty="0" err="1"/>
            <a:t>akuntansi</a:t>
          </a:r>
          <a:r>
            <a:rPr lang="en-US" dirty="0"/>
            <a:t> yang </a:t>
          </a:r>
          <a:r>
            <a:rPr lang="en-US" dirty="0" err="1"/>
            <a:t>dipraktikkan</a:t>
          </a:r>
          <a:r>
            <a:rPr lang="en-US" dirty="0"/>
            <a:t> </a:t>
          </a:r>
          <a:r>
            <a:rPr lang="en-US" dirty="0" err="1"/>
            <a:t>secara</a:t>
          </a:r>
          <a:r>
            <a:rPr lang="en-US" dirty="0"/>
            <a:t> </a:t>
          </a:r>
          <a:r>
            <a:rPr lang="en-US" dirty="0" err="1"/>
            <a:t>konsisten</a:t>
          </a:r>
          <a:r>
            <a:rPr lang="en-US" dirty="0"/>
            <a:t>.</a:t>
          </a:r>
          <a:endParaRPr lang="en-ID" dirty="0"/>
        </a:p>
      </dgm:t>
    </dgm:pt>
    <dgm:pt modelId="{4D354AE8-38D2-421F-8B41-3D68D800FD7D}" type="parTrans" cxnId="{6EA50FDA-1ACE-4E57-A5B6-ECF50E7454E2}">
      <dgm:prSet/>
      <dgm:spPr/>
      <dgm:t>
        <a:bodyPr/>
        <a:lstStyle/>
        <a:p>
          <a:endParaRPr lang="en-ID"/>
        </a:p>
      </dgm:t>
    </dgm:pt>
    <dgm:pt modelId="{7118850A-2096-4FAB-BAB7-ADCBFC846D30}" type="sibTrans" cxnId="{6EA50FDA-1ACE-4E57-A5B6-ECF50E7454E2}">
      <dgm:prSet/>
      <dgm:spPr/>
      <dgm:t>
        <a:bodyPr/>
        <a:lstStyle/>
        <a:p>
          <a:endParaRPr lang="en-ID"/>
        </a:p>
      </dgm:t>
    </dgm:pt>
    <dgm:pt modelId="{6E1D1756-BDE4-4307-833E-3BB47365CD6F}" type="pres">
      <dgm:prSet presAssocID="{3455986D-C7DB-4327-A517-53F4E566F5D2}" presName="linear" presStyleCnt="0">
        <dgm:presLayoutVars>
          <dgm:animLvl val="lvl"/>
          <dgm:resizeHandles val="exact"/>
        </dgm:presLayoutVars>
      </dgm:prSet>
      <dgm:spPr/>
    </dgm:pt>
    <dgm:pt modelId="{5D73F74E-0091-4694-9493-4070D94E3E57}" type="pres">
      <dgm:prSet presAssocID="{923B63E0-4E44-49C9-9AA9-7B6CD283C8BD}" presName="parentText" presStyleLbl="node1" presStyleIdx="0" presStyleCnt="1">
        <dgm:presLayoutVars>
          <dgm:chMax val="0"/>
          <dgm:bulletEnabled val="1"/>
        </dgm:presLayoutVars>
      </dgm:prSet>
      <dgm:spPr/>
    </dgm:pt>
  </dgm:ptLst>
  <dgm:cxnLst>
    <dgm:cxn modelId="{2816525F-3204-4D6D-8401-A99CBEBABAAA}" type="presOf" srcId="{3455986D-C7DB-4327-A517-53F4E566F5D2}" destId="{6E1D1756-BDE4-4307-833E-3BB47365CD6F}" srcOrd="0" destOrd="0" presId="urn:microsoft.com/office/officeart/2005/8/layout/vList2"/>
    <dgm:cxn modelId="{9A3580D5-8EA5-4677-8099-C3CCFD88859B}" type="presOf" srcId="{923B63E0-4E44-49C9-9AA9-7B6CD283C8BD}" destId="{5D73F74E-0091-4694-9493-4070D94E3E57}" srcOrd="0" destOrd="0" presId="urn:microsoft.com/office/officeart/2005/8/layout/vList2"/>
    <dgm:cxn modelId="{6EA50FDA-1ACE-4E57-A5B6-ECF50E7454E2}" srcId="{3455986D-C7DB-4327-A517-53F4E566F5D2}" destId="{923B63E0-4E44-49C9-9AA9-7B6CD283C8BD}" srcOrd="0" destOrd="0" parTransId="{4D354AE8-38D2-421F-8B41-3D68D800FD7D}" sibTransId="{7118850A-2096-4FAB-BAB7-ADCBFC846D30}"/>
    <dgm:cxn modelId="{72E7B749-6FC5-45A7-A0FF-7CFF2910AC08}" type="presParOf" srcId="{6E1D1756-BDE4-4307-833E-3BB47365CD6F}" destId="{5D73F74E-0091-4694-9493-4070D94E3E5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8F699B-37CC-4BE0-88C7-2C900EB6BFF0}"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D"/>
        </a:p>
      </dgm:t>
    </dgm:pt>
    <dgm:pt modelId="{98BA6DDC-16F8-4A3F-BB98-0E4244FFA656}">
      <dgm:prSet/>
      <dgm:spPr/>
      <dgm:t>
        <a:bodyPr/>
        <a:lstStyle/>
        <a:p>
          <a:r>
            <a:rPr lang="en-US"/>
            <a:t>Identifikasi kegiatan operasi yang relevan.</a:t>
          </a:r>
          <a:endParaRPr lang="en-ID"/>
        </a:p>
      </dgm:t>
    </dgm:pt>
    <dgm:pt modelId="{38E7235E-DCA5-40AB-93ED-30B8D94B7451}" type="parTrans" cxnId="{912B6D4D-B7B4-400C-87B0-E2355834652A}">
      <dgm:prSet/>
      <dgm:spPr/>
      <dgm:t>
        <a:bodyPr/>
        <a:lstStyle/>
        <a:p>
          <a:endParaRPr lang="en-ID"/>
        </a:p>
      </dgm:t>
    </dgm:pt>
    <dgm:pt modelId="{5315FFCF-239C-4745-8EA8-65002F3956B5}" type="sibTrans" cxnId="{912B6D4D-B7B4-400C-87B0-E2355834652A}">
      <dgm:prSet/>
      <dgm:spPr/>
      <dgm:t>
        <a:bodyPr/>
        <a:lstStyle/>
        <a:p>
          <a:endParaRPr lang="en-ID"/>
        </a:p>
      </dgm:t>
    </dgm:pt>
    <dgm:pt modelId="{6CA09B99-4387-4507-A494-E90F1D721910}">
      <dgm:prSet/>
      <dgm:spPr/>
      <dgm:t>
        <a:bodyPr/>
        <a:lstStyle/>
        <a:p>
          <a:r>
            <a:rPr lang="en-US"/>
            <a:t>Hanya kejadian dan kegiatan ekonomi yang relevan saja yang akan dicatat dalam system akuntansi keuangan</a:t>
          </a:r>
          <a:endParaRPr lang="en-ID"/>
        </a:p>
      </dgm:t>
    </dgm:pt>
    <dgm:pt modelId="{FFDFC5D3-8F14-4C5F-87CC-0C8C8BB2C231}" type="parTrans" cxnId="{3142091B-FEB9-4131-8174-6025F2F49810}">
      <dgm:prSet/>
      <dgm:spPr/>
      <dgm:t>
        <a:bodyPr/>
        <a:lstStyle/>
        <a:p>
          <a:endParaRPr lang="en-ID"/>
        </a:p>
      </dgm:t>
    </dgm:pt>
    <dgm:pt modelId="{1814E591-4893-4E8E-8245-53D4B7FE6F09}" type="sibTrans" cxnId="{3142091B-FEB9-4131-8174-6025F2F49810}">
      <dgm:prSet/>
      <dgm:spPr/>
      <dgm:t>
        <a:bodyPr/>
        <a:lstStyle/>
        <a:p>
          <a:endParaRPr lang="en-ID"/>
        </a:p>
      </dgm:t>
    </dgm:pt>
    <dgm:pt modelId="{B417B3FC-155F-42BF-A540-3427C9D4A60C}">
      <dgm:prSet/>
      <dgm:spPr/>
      <dgm:t>
        <a:bodyPr/>
        <a:lstStyle/>
        <a:p>
          <a:r>
            <a:rPr lang="en-US"/>
            <a:t>Pengklasifikasian kegiatan operasi secara tepat</a:t>
          </a:r>
          <a:endParaRPr lang="en-ID"/>
        </a:p>
      </dgm:t>
    </dgm:pt>
    <dgm:pt modelId="{C8FA5A28-FADB-48BC-BFA1-0DDA857745EE}" type="parTrans" cxnId="{53433332-7694-4F35-BF52-A85E76060BFA}">
      <dgm:prSet/>
      <dgm:spPr/>
      <dgm:t>
        <a:bodyPr/>
        <a:lstStyle/>
        <a:p>
          <a:endParaRPr lang="en-ID"/>
        </a:p>
      </dgm:t>
    </dgm:pt>
    <dgm:pt modelId="{0EB8DE88-B4EF-4F49-A614-6D54435991E2}" type="sibTrans" cxnId="{53433332-7694-4F35-BF52-A85E76060BFA}">
      <dgm:prSet/>
      <dgm:spPr/>
      <dgm:t>
        <a:bodyPr/>
        <a:lstStyle/>
        <a:p>
          <a:endParaRPr lang="en-ID"/>
        </a:p>
      </dgm:t>
    </dgm:pt>
    <dgm:pt modelId="{86A4670E-464D-4AFA-BC0D-2FA3186BB002}">
      <dgm:prSet/>
      <dgm:spPr/>
      <dgm:t>
        <a:bodyPr/>
        <a:lstStyle/>
        <a:p>
          <a:r>
            <a:rPr lang="en-US"/>
            <a:t>Penentuan waktu pengakuan untuk setiap jenis operasi (timing of recognition)</a:t>
          </a:r>
          <a:endParaRPr lang="en-ID"/>
        </a:p>
      </dgm:t>
    </dgm:pt>
    <dgm:pt modelId="{BDE1293B-A592-49E6-94E0-1D9BE81B4E88}" type="parTrans" cxnId="{008000B2-4E09-4E37-A556-77C8F369B3FB}">
      <dgm:prSet/>
      <dgm:spPr/>
      <dgm:t>
        <a:bodyPr/>
        <a:lstStyle/>
        <a:p>
          <a:endParaRPr lang="en-ID"/>
        </a:p>
      </dgm:t>
    </dgm:pt>
    <dgm:pt modelId="{1538309E-7D43-4A91-B043-D7BC51B42F0D}" type="sibTrans" cxnId="{008000B2-4E09-4E37-A556-77C8F369B3FB}">
      <dgm:prSet/>
      <dgm:spPr/>
      <dgm:t>
        <a:bodyPr/>
        <a:lstStyle/>
        <a:p>
          <a:endParaRPr lang="en-ID"/>
        </a:p>
      </dgm:t>
    </dgm:pt>
    <dgm:pt modelId="{0168223C-96D7-489D-8C22-67DDE76F34F1}">
      <dgm:prSet/>
      <dgm:spPr/>
      <dgm:t>
        <a:bodyPr/>
        <a:lstStyle/>
        <a:p>
          <a:r>
            <a:rPr lang="en-US"/>
            <a:t>Pada prinsipnya, suatu opearasi dapat dicatat/diakui ketika keputusan untuk membeli suatu berang dittapkan, pada waktu dilakukan pemesanan, ketika barang diterima, ketika faktur diterima, ketika barang tersebut digunakan untuk produksi atau ketika telah dilakuka pembayaran kas. Oleh karena itu, harus ditetapkan kapan suatu transaksi dapat diakui/dicatat</a:t>
          </a:r>
          <a:endParaRPr lang="en-ID"/>
        </a:p>
      </dgm:t>
    </dgm:pt>
    <dgm:pt modelId="{7BE4350D-26B4-4217-96A6-FA29FE347617}" type="parTrans" cxnId="{F108C5BA-2047-4AAC-B127-52535A34D88C}">
      <dgm:prSet/>
      <dgm:spPr/>
      <dgm:t>
        <a:bodyPr/>
        <a:lstStyle/>
        <a:p>
          <a:endParaRPr lang="en-ID"/>
        </a:p>
      </dgm:t>
    </dgm:pt>
    <dgm:pt modelId="{319E6541-CFCA-4CE5-AA6F-15A83D2B2E7A}" type="sibTrans" cxnId="{F108C5BA-2047-4AAC-B127-52535A34D88C}">
      <dgm:prSet/>
      <dgm:spPr/>
      <dgm:t>
        <a:bodyPr/>
        <a:lstStyle/>
        <a:p>
          <a:endParaRPr lang="en-ID"/>
        </a:p>
      </dgm:t>
    </dgm:pt>
    <dgm:pt modelId="{64D06D69-56B0-4B6D-91F8-B51C654D466D}" type="pres">
      <dgm:prSet presAssocID="{2E8F699B-37CC-4BE0-88C7-2C900EB6BFF0}" presName="linear" presStyleCnt="0">
        <dgm:presLayoutVars>
          <dgm:animLvl val="lvl"/>
          <dgm:resizeHandles val="exact"/>
        </dgm:presLayoutVars>
      </dgm:prSet>
      <dgm:spPr/>
    </dgm:pt>
    <dgm:pt modelId="{27D628CB-4CB0-4C95-909E-3FD973524833}" type="pres">
      <dgm:prSet presAssocID="{98BA6DDC-16F8-4A3F-BB98-0E4244FFA656}" presName="parentText" presStyleLbl="node1" presStyleIdx="0" presStyleCnt="2">
        <dgm:presLayoutVars>
          <dgm:chMax val="0"/>
          <dgm:bulletEnabled val="1"/>
        </dgm:presLayoutVars>
      </dgm:prSet>
      <dgm:spPr/>
    </dgm:pt>
    <dgm:pt modelId="{D3344426-A6CE-44B1-AF00-87C397A90AD3}" type="pres">
      <dgm:prSet presAssocID="{98BA6DDC-16F8-4A3F-BB98-0E4244FFA656}" presName="childText" presStyleLbl="revTx" presStyleIdx="0" presStyleCnt="2">
        <dgm:presLayoutVars>
          <dgm:bulletEnabled val="1"/>
        </dgm:presLayoutVars>
      </dgm:prSet>
      <dgm:spPr/>
    </dgm:pt>
    <dgm:pt modelId="{FA6A2C37-70E4-4D1D-B3C0-E65B6E0D1C58}" type="pres">
      <dgm:prSet presAssocID="{B417B3FC-155F-42BF-A540-3427C9D4A60C}" presName="parentText" presStyleLbl="node1" presStyleIdx="1" presStyleCnt="2">
        <dgm:presLayoutVars>
          <dgm:chMax val="0"/>
          <dgm:bulletEnabled val="1"/>
        </dgm:presLayoutVars>
      </dgm:prSet>
      <dgm:spPr/>
    </dgm:pt>
    <dgm:pt modelId="{53BDAE43-85A9-4CE6-B695-C9D3827342A5}" type="pres">
      <dgm:prSet presAssocID="{B417B3FC-155F-42BF-A540-3427C9D4A60C}" presName="childText" presStyleLbl="revTx" presStyleIdx="1" presStyleCnt="2">
        <dgm:presLayoutVars>
          <dgm:bulletEnabled val="1"/>
        </dgm:presLayoutVars>
      </dgm:prSet>
      <dgm:spPr/>
    </dgm:pt>
  </dgm:ptLst>
  <dgm:cxnLst>
    <dgm:cxn modelId="{3142091B-FEB9-4131-8174-6025F2F49810}" srcId="{98BA6DDC-16F8-4A3F-BB98-0E4244FFA656}" destId="{6CA09B99-4387-4507-A494-E90F1D721910}" srcOrd="0" destOrd="0" parTransId="{FFDFC5D3-8F14-4C5F-87CC-0C8C8BB2C231}" sibTransId="{1814E591-4893-4E8E-8245-53D4B7FE6F09}"/>
    <dgm:cxn modelId="{53433332-7694-4F35-BF52-A85E76060BFA}" srcId="{2E8F699B-37CC-4BE0-88C7-2C900EB6BFF0}" destId="{B417B3FC-155F-42BF-A540-3427C9D4A60C}" srcOrd="1" destOrd="0" parTransId="{C8FA5A28-FADB-48BC-BFA1-0DDA857745EE}" sibTransId="{0EB8DE88-B4EF-4F49-A614-6D54435991E2}"/>
    <dgm:cxn modelId="{0CE81B37-A089-44D2-9E05-8D68E463F433}" type="presOf" srcId="{98BA6DDC-16F8-4A3F-BB98-0E4244FFA656}" destId="{27D628CB-4CB0-4C95-909E-3FD973524833}" srcOrd="0" destOrd="0" presId="urn:microsoft.com/office/officeart/2005/8/layout/vList2"/>
    <dgm:cxn modelId="{D49A485C-541E-4A22-A675-CA97D6FD3A07}" type="presOf" srcId="{B417B3FC-155F-42BF-A540-3427C9D4A60C}" destId="{FA6A2C37-70E4-4D1D-B3C0-E65B6E0D1C58}" srcOrd="0" destOrd="0" presId="urn:microsoft.com/office/officeart/2005/8/layout/vList2"/>
    <dgm:cxn modelId="{912B6D4D-B7B4-400C-87B0-E2355834652A}" srcId="{2E8F699B-37CC-4BE0-88C7-2C900EB6BFF0}" destId="{98BA6DDC-16F8-4A3F-BB98-0E4244FFA656}" srcOrd="0" destOrd="0" parTransId="{38E7235E-DCA5-40AB-93ED-30B8D94B7451}" sibTransId="{5315FFCF-239C-4745-8EA8-65002F3956B5}"/>
    <dgm:cxn modelId="{052CE881-7EFE-48B9-A218-FBB53CED2E49}" type="presOf" srcId="{6CA09B99-4387-4507-A494-E90F1D721910}" destId="{D3344426-A6CE-44B1-AF00-87C397A90AD3}" srcOrd="0" destOrd="0" presId="urn:microsoft.com/office/officeart/2005/8/layout/vList2"/>
    <dgm:cxn modelId="{008000B2-4E09-4E37-A556-77C8F369B3FB}" srcId="{B417B3FC-155F-42BF-A540-3427C9D4A60C}" destId="{86A4670E-464D-4AFA-BC0D-2FA3186BB002}" srcOrd="0" destOrd="0" parTransId="{BDE1293B-A592-49E6-94E0-1D9BE81B4E88}" sibTransId="{1538309E-7D43-4A91-B043-D7BC51B42F0D}"/>
    <dgm:cxn modelId="{F108C5BA-2047-4AAC-B127-52535A34D88C}" srcId="{B417B3FC-155F-42BF-A540-3427C9D4A60C}" destId="{0168223C-96D7-489D-8C22-67DDE76F34F1}" srcOrd="1" destOrd="0" parTransId="{7BE4350D-26B4-4217-96A6-FA29FE347617}" sibTransId="{319E6541-CFCA-4CE5-AA6F-15A83D2B2E7A}"/>
    <dgm:cxn modelId="{63BBF0D2-2E48-462A-9E91-1F820B0F067D}" type="presOf" srcId="{0168223C-96D7-489D-8C22-67DDE76F34F1}" destId="{53BDAE43-85A9-4CE6-B695-C9D3827342A5}" srcOrd="0" destOrd="1" presId="urn:microsoft.com/office/officeart/2005/8/layout/vList2"/>
    <dgm:cxn modelId="{2A442DF4-E6A4-402E-B9B4-45ADD4928A58}" type="presOf" srcId="{86A4670E-464D-4AFA-BC0D-2FA3186BB002}" destId="{53BDAE43-85A9-4CE6-B695-C9D3827342A5}" srcOrd="0" destOrd="0" presId="urn:microsoft.com/office/officeart/2005/8/layout/vList2"/>
    <dgm:cxn modelId="{2F4294FF-4B56-4D93-AA14-9DF765585A3C}" type="presOf" srcId="{2E8F699B-37CC-4BE0-88C7-2C900EB6BFF0}" destId="{64D06D69-56B0-4B6D-91F8-B51C654D466D}" srcOrd="0" destOrd="0" presId="urn:microsoft.com/office/officeart/2005/8/layout/vList2"/>
    <dgm:cxn modelId="{7D437C28-5AB7-4420-9889-5DFC52BE53A8}" type="presParOf" srcId="{64D06D69-56B0-4B6D-91F8-B51C654D466D}" destId="{27D628CB-4CB0-4C95-909E-3FD973524833}" srcOrd="0" destOrd="0" presId="urn:microsoft.com/office/officeart/2005/8/layout/vList2"/>
    <dgm:cxn modelId="{90C0A927-4EF0-42E6-A69B-62ED9DB70248}" type="presParOf" srcId="{64D06D69-56B0-4B6D-91F8-B51C654D466D}" destId="{D3344426-A6CE-44B1-AF00-87C397A90AD3}" srcOrd="1" destOrd="0" presId="urn:microsoft.com/office/officeart/2005/8/layout/vList2"/>
    <dgm:cxn modelId="{45E39778-016F-4173-ADC3-94B6E990A808}" type="presParOf" srcId="{64D06D69-56B0-4B6D-91F8-B51C654D466D}" destId="{FA6A2C37-70E4-4D1D-B3C0-E65B6E0D1C58}" srcOrd="2" destOrd="0" presId="urn:microsoft.com/office/officeart/2005/8/layout/vList2"/>
    <dgm:cxn modelId="{14A65D52-46E7-422F-9D2E-90DB7A0FC04D}" type="presParOf" srcId="{64D06D69-56B0-4B6D-91F8-B51C654D466D}" destId="{53BDAE43-85A9-4CE6-B695-C9D3827342A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7565906E-2E93-4F9E-AED6-3FE64996B59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CE3A2E14-F905-48E8-9A7E-7F1A5396F859}">
      <dgm:prSet/>
      <dgm:spPr/>
      <dgm:t>
        <a:bodyPr/>
        <a:lstStyle/>
        <a:p>
          <a:r>
            <a:rPr lang="en-US"/>
            <a:t>1</a:t>
          </a:r>
          <a:endParaRPr lang="en-ID"/>
        </a:p>
      </dgm:t>
    </dgm:pt>
    <dgm:pt modelId="{98DF0F63-2C0E-42BB-BA66-515A3C7C8F87}" type="parTrans" cxnId="{56DA5D26-282C-4BBF-B54B-BEB35910686B}">
      <dgm:prSet/>
      <dgm:spPr/>
      <dgm:t>
        <a:bodyPr/>
        <a:lstStyle/>
        <a:p>
          <a:endParaRPr lang="en-ID"/>
        </a:p>
      </dgm:t>
    </dgm:pt>
    <dgm:pt modelId="{F6CEA4A0-8F93-44F0-92E3-0BEC55335083}" type="sibTrans" cxnId="{56DA5D26-282C-4BBF-B54B-BEB35910686B}">
      <dgm:prSet/>
      <dgm:spPr/>
      <dgm:t>
        <a:bodyPr/>
        <a:lstStyle/>
        <a:p>
          <a:endParaRPr lang="en-ID"/>
        </a:p>
      </dgm:t>
    </dgm:pt>
    <dgm:pt modelId="{C30A1E78-15B3-4012-99A0-5CCD45129A84}">
      <dgm:prSet/>
      <dgm:spPr/>
      <dgm:t>
        <a:bodyPr/>
        <a:lstStyle/>
        <a:p>
          <a:r>
            <a:rPr lang="en-US"/>
            <a:t>Fokus pengukuran dan dasar akuntansi yang digunakan untuk pembuatan laporan </a:t>
          </a:r>
          <a:endParaRPr lang="en-ID"/>
        </a:p>
      </dgm:t>
    </dgm:pt>
    <dgm:pt modelId="{0444422E-02F4-425F-8295-21CCE5865AA9}" type="parTrans" cxnId="{61CAAEAA-6160-48C3-B183-ADBECC464479}">
      <dgm:prSet/>
      <dgm:spPr/>
      <dgm:t>
        <a:bodyPr/>
        <a:lstStyle/>
        <a:p>
          <a:endParaRPr lang="en-ID"/>
        </a:p>
      </dgm:t>
    </dgm:pt>
    <dgm:pt modelId="{A3CFAB30-6DF9-4908-B381-8212330D0D16}" type="sibTrans" cxnId="{61CAAEAA-6160-48C3-B183-ADBECC464479}">
      <dgm:prSet/>
      <dgm:spPr/>
      <dgm:t>
        <a:bodyPr/>
        <a:lstStyle/>
        <a:p>
          <a:endParaRPr lang="en-ID"/>
        </a:p>
      </dgm:t>
    </dgm:pt>
    <dgm:pt modelId="{85B03530-6906-42F8-A01B-7F652431F729}">
      <dgm:prSet/>
      <dgm:spPr/>
      <dgm:t>
        <a:bodyPr/>
        <a:lstStyle/>
        <a:p>
          <a:r>
            <a:rPr lang="en-US"/>
            <a:t>2</a:t>
          </a:r>
          <a:endParaRPr lang="en-ID"/>
        </a:p>
      </dgm:t>
    </dgm:pt>
    <dgm:pt modelId="{5F54673B-24E9-46F4-BEAB-E7941BE85651}" type="parTrans" cxnId="{F2871860-D5EC-452B-A880-B4E06E6FD17D}">
      <dgm:prSet/>
      <dgm:spPr/>
      <dgm:t>
        <a:bodyPr/>
        <a:lstStyle/>
        <a:p>
          <a:endParaRPr lang="en-ID"/>
        </a:p>
      </dgm:t>
    </dgm:pt>
    <dgm:pt modelId="{43D97988-720B-461F-9310-3BE18A964EF5}" type="sibTrans" cxnId="{F2871860-D5EC-452B-A880-B4E06E6FD17D}">
      <dgm:prSet/>
      <dgm:spPr/>
      <dgm:t>
        <a:bodyPr/>
        <a:lstStyle/>
        <a:p>
          <a:endParaRPr lang="en-ID"/>
        </a:p>
      </dgm:t>
    </dgm:pt>
    <dgm:pt modelId="{2FBC5620-B58A-4485-8C72-C10D952617FE}">
      <dgm:prSet/>
      <dgm:spPr/>
      <dgm:t>
        <a:bodyPr/>
        <a:lstStyle/>
        <a:p>
          <a:r>
            <a:rPr lang="en-US"/>
            <a:t>Kebijakan menghapuskan/menghentikan aktivitas internal unit kerja pada laporan aktivitas</a:t>
          </a:r>
          <a:endParaRPr lang="en-ID"/>
        </a:p>
      </dgm:t>
    </dgm:pt>
    <dgm:pt modelId="{D9E38BB2-BB7A-4E58-8DD8-B64F424AEBEE}" type="parTrans" cxnId="{52F9EF5C-8A35-41AA-A7E2-69C8DAB59875}">
      <dgm:prSet/>
      <dgm:spPr/>
      <dgm:t>
        <a:bodyPr/>
        <a:lstStyle/>
        <a:p>
          <a:endParaRPr lang="en-ID"/>
        </a:p>
      </dgm:t>
    </dgm:pt>
    <dgm:pt modelId="{6DBAE67D-7B77-4C1A-87A5-6179D871AE98}" type="sibTrans" cxnId="{52F9EF5C-8A35-41AA-A7E2-69C8DAB59875}">
      <dgm:prSet/>
      <dgm:spPr/>
      <dgm:t>
        <a:bodyPr/>
        <a:lstStyle/>
        <a:p>
          <a:endParaRPr lang="en-ID"/>
        </a:p>
      </dgm:t>
    </dgm:pt>
    <dgm:pt modelId="{4B74737E-EFF2-44C8-BFF0-840EB7CC22AD}">
      <dgm:prSet/>
      <dgm:spPr/>
      <dgm:t>
        <a:bodyPr/>
        <a:lstStyle/>
        <a:p>
          <a:r>
            <a:rPr lang="en-US"/>
            <a:t>3</a:t>
          </a:r>
          <a:endParaRPr lang="en-ID"/>
        </a:p>
      </dgm:t>
    </dgm:pt>
    <dgm:pt modelId="{230124B1-BAF8-40EC-A3ED-975467781A76}" type="parTrans" cxnId="{33DC0783-D605-4C27-833C-99926380AA97}">
      <dgm:prSet/>
      <dgm:spPr/>
      <dgm:t>
        <a:bodyPr/>
        <a:lstStyle/>
        <a:p>
          <a:endParaRPr lang="en-ID"/>
        </a:p>
      </dgm:t>
    </dgm:pt>
    <dgm:pt modelId="{0699E960-E861-4BA0-80AA-9E039F03B4FF}" type="sibTrans" cxnId="{33DC0783-D605-4C27-833C-99926380AA97}">
      <dgm:prSet/>
      <dgm:spPr/>
      <dgm:t>
        <a:bodyPr/>
        <a:lstStyle/>
        <a:p>
          <a:endParaRPr lang="en-ID"/>
        </a:p>
      </dgm:t>
    </dgm:pt>
    <dgm:pt modelId="{DA178B49-C7DB-41F4-8288-21CBB865BB06}">
      <dgm:prSet/>
      <dgm:spPr/>
      <dgm:t>
        <a:bodyPr/>
        <a:lstStyle/>
        <a:p>
          <a:r>
            <a:rPr lang="en-US"/>
            <a:t>Kebijakan kapitalisasi aset dan menaksir umur ekonomi aset-aset tersebut untuk menentukan biaya depresiasinya.</a:t>
          </a:r>
          <a:endParaRPr lang="en-ID"/>
        </a:p>
      </dgm:t>
    </dgm:pt>
    <dgm:pt modelId="{807754BB-DBB2-4E3B-870E-1AA4667B6035}" type="parTrans" cxnId="{91B27555-A2E8-48F1-B58D-EAD1C3ADDCEE}">
      <dgm:prSet/>
      <dgm:spPr/>
      <dgm:t>
        <a:bodyPr/>
        <a:lstStyle/>
        <a:p>
          <a:endParaRPr lang="en-ID"/>
        </a:p>
      </dgm:t>
    </dgm:pt>
    <dgm:pt modelId="{70A9AE11-F0BC-4AE0-88AC-9A00142267DD}" type="sibTrans" cxnId="{91B27555-A2E8-48F1-B58D-EAD1C3ADDCEE}">
      <dgm:prSet/>
      <dgm:spPr/>
      <dgm:t>
        <a:bodyPr/>
        <a:lstStyle/>
        <a:p>
          <a:endParaRPr lang="en-ID"/>
        </a:p>
      </dgm:t>
    </dgm:pt>
    <dgm:pt modelId="{B9A2D026-B999-4864-848A-4C17D3D2F38C}" type="pres">
      <dgm:prSet presAssocID="{7565906E-2E93-4F9E-AED6-3FE64996B590}" presName="vert0" presStyleCnt="0">
        <dgm:presLayoutVars>
          <dgm:dir/>
          <dgm:animOne val="branch"/>
          <dgm:animLvl val="lvl"/>
        </dgm:presLayoutVars>
      </dgm:prSet>
      <dgm:spPr/>
    </dgm:pt>
    <dgm:pt modelId="{5A45177A-2DE0-44D1-A3BE-2DDBF560EA19}" type="pres">
      <dgm:prSet presAssocID="{CE3A2E14-F905-48E8-9A7E-7F1A5396F859}" presName="thickLine" presStyleLbl="alignNode1" presStyleIdx="0" presStyleCnt="3"/>
      <dgm:spPr/>
    </dgm:pt>
    <dgm:pt modelId="{A0D26EE3-3320-4174-9FB9-19DDA577CF49}" type="pres">
      <dgm:prSet presAssocID="{CE3A2E14-F905-48E8-9A7E-7F1A5396F859}" presName="horz1" presStyleCnt="0"/>
      <dgm:spPr/>
    </dgm:pt>
    <dgm:pt modelId="{6F7AF56C-1D73-4588-90EE-BEF161D30521}" type="pres">
      <dgm:prSet presAssocID="{CE3A2E14-F905-48E8-9A7E-7F1A5396F859}" presName="tx1" presStyleLbl="revTx" presStyleIdx="0" presStyleCnt="6"/>
      <dgm:spPr/>
    </dgm:pt>
    <dgm:pt modelId="{228D4EFC-C85C-4D62-8600-5C9B83B3EE69}" type="pres">
      <dgm:prSet presAssocID="{CE3A2E14-F905-48E8-9A7E-7F1A5396F859}" presName="vert1" presStyleCnt="0"/>
      <dgm:spPr/>
    </dgm:pt>
    <dgm:pt modelId="{9042F104-2D2E-4AB7-9951-C70AB2A3926E}" type="pres">
      <dgm:prSet presAssocID="{C30A1E78-15B3-4012-99A0-5CCD45129A84}" presName="vertSpace2a" presStyleCnt="0"/>
      <dgm:spPr/>
    </dgm:pt>
    <dgm:pt modelId="{133D426D-1EC1-4C5A-BCBB-82722BF894DA}" type="pres">
      <dgm:prSet presAssocID="{C30A1E78-15B3-4012-99A0-5CCD45129A84}" presName="horz2" presStyleCnt="0"/>
      <dgm:spPr/>
    </dgm:pt>
    <dgm:pt modelId="{F4C4A1BB-8601-4E53-908B-7F96D02A383B}" type="pres">
      <dgm:prSet presAssocID="{C30A1E78-15B3-4012-99A0-5CCD45129A84}" presName="horzSpace2" presStyleCnt="0"/>
      <dgm:spPr/>
    </dgm:pt>
    <dgm:pt modelId="{EA702371-2C6E-4D44-851E-BB2432FD1514}" type="pres">
      <dgm:prSet presAssocID="{C30A1E78-15B3-4012-99A0-5CCD45129A84}" presName="tx2" presStyleLbl="revTx" presStyleIdx="1" presStyleCnt="6"/>
      <dgm:spPr/>
    </dgm:pt>
    <dgm:pt modelId="{25979ADE-8B01-400D-AD6B-B5117E960871}" type="pres">
      <dgm:prSet presAssocID="{C30A1E78-15B3-4012-99A0-5CCD45129A84}" presName="vert2" presStyleCnt="0"/>
      <dgm:spPr/>
    </dgm:pt>
    <dgm:pt modelId="{B6C10545-610C-4E0D-8744-6B5CCBCF0492}" type="pres">
      <dgm:prSet presAssocID="{C30A1E78-15B3-4012-99A0-5CCD45129A84}" presName="thinLine2b" presStyleLbl="callout" presStyleIdx="0" presStyleCnt="3"/>
      <dgm:spPr/>
    </dgm:pt>
    <dgm:pt modelId="{0CF208D5-1BF8-430A-A35F-420E505F3601}" type="pres">
      <dgm:prSet presAssocID="{C30A1E78-15B3-4012-99A0-5CCD45129A84}" presName="vertSpace2b" presStyleCnt="0"/>
      <dgm:spPr/>
    </dgm:pt>
    <dgm:pt modelId="{D08C7B1F-5A23-4E8D-B1CA-AB00EFF58C5E}" type="pres">
      <dgm:prSet presAssocID="{85B03530-6906-42F8-A01B-7F652431F729}" presName="thickLine" presStyleLbl="alignNode1" presStyleIdx="1" presStyleCnt="3"/>
      <dgm:spPr/>
    </dgm:pt>
    <dgm:pt modelId="{408E3E21-6287-48C8-B683-1B2709AF8061}" type="pres">
      <dgm:prSet presAssocID="{85B03530-6906-42F8-A01B-7F652431F729}" presName="horz1" presStyleCnt="0"/>
      <dgm:spPr/>
    </dgm:pt>
    <dgm:pt modelId="{706B85D7-3D18-4973-AFDF-078DD2DB00C8}" type="pres">
      <dgm:prSet presAssocID="{85B03530-6906-42F8-A01B-7F652431F729}" presName="tx1" presStyleLbl="revTx" presStyleIdx="2" presStyleCnt="6"/>
      <dgm:spPr/>
    </dgm:pt>
    <dgm:pt modelId="{1A8B546F-762B-4EB5-8A69-2666DE3DC5F8}" type="pres">
      <dgm:prSet presAssocID="{85B03530-6906-42F8-A01B-7F652431F729}" presName="vert1" presStyleCnt="0"/>
      <dgm:spPr/>
    </dgm:pt>
    <dgm:pt modelId="{4838C22F-4407-4835-AC88-44A382D9A523}" type="pres">
      <dgm:prSet presAssocID="{2FBC5620-B58A-4485-8C72-C10D952617FE}" presName="vertSpace2a" presStyleCnt="0"/>
      <dgm:spPr/>
    </dgm:pt>
    <dgm:pt modelId="{13AF5DCF-6AE9-4179-A6BE-D07860A7E716}" type="pres">
      <dgm:prSet presAssocID="{2FBC5620-B58A-4485-8C72-C10D952617FE}" presName="horz2" presStyleCnt="0"/>
      <dgm:spPr/>
    </dgm:pt>
    <dgm:pt modelId="{591A73C2-5E27-4850-B5C1-1AD79903BA03}" type="pres">
      <dgm:prSet presAssocID="{2FBC5620-B58A-4485-8C72-C10D952617FE}" presName="horzSpace2" presStyleCnt="0"/>
      <dgm:spPr/>
    </dgm:pt>
    <dgm:pt modelId="{2F32313F-5A16-467A-BD40-D0253ABC1898}" type="pres">
      <dgm:prSet presAssocID="{2FBC5620-B58A-4485-8C72-C10D952617FE}" presName="tx2" presStyleLbl="revTx" presStyleIdx="3" presStyleCnt="6"/>
      <dgm:spPr/>
    </dgm:pt>
    <dgm:pt modelId="{95C903B0-821B-42E3-945F-B21448F77737}" type="pres">
      <dgm:prSet presAssocID="{2FBC5620-B58A-4485-8C72-C10D952617FE}" presName="vert2" presStyleCnt="0"/>
      <dgm:spPr/>
    </dgm:pt>
    <dgm:pt modelId="{084A788C-3D9C-433E-B093-8E885E13E40C}" type="pres">
      <dgm:prSet presAssocID="{2FBC5620-B58A-4485-8C72-C10D952617FE}" presName="thinLine2b" presStyleLbl="callout" presStyleIdx="1" presStyleCnt="3"/>
      <dgm:spPr/>
    </dgm:pt>
    <dgm:pt modelId="{DA32FF5D-A364-431F-9EAA-448F174522B6}" type="pres">
      <dgm:prSet presAssocID="{2FBC5620-B58A-4485-8C72-C10D952617FE}" presName="vertSpace2b" presStyleCnt="0"/>
      <dgm:spPr/>
    </dgm:pt>
    <dgm:pt modelId="{D751D234-DD2C-4B6F-BBEB-B2C673D8599C}" type="pres">
      <dgm:prSet presAssocID="{4B74737E-EFF2-44C8-BFF0-840EB7CC22AD}" presName="thickLine" presStyleLbl="alignNode1" presStyleIdx="2" presStyleCnt="3"/>
      <dgm:spPr/>
    </dgm:pt>
    <dgm:pt modelId="{7FC2F677-C495-4FD2-9065-8A5C8E17B8D8}" type="pres">
      <dgm:prSet presAssocID="{4B74737E-EFF2-44C8-BFF0-840EB7CC22AD}" presName="horz1" presStyleCnt="0"/>
      <dgm:spPr/>
    </dgm:pt>
    <dgm:pt modelId="{AD00A858-1340-4C67-BD9A-A5DA715124D3}" type="pres">
      <dgm:prSet presAssocID="{4B74737E-EFF2-44C8-BFF0-840EB7CC22AD}" presName="tx1" presStyleLbl="revTx" presStyleIdx="4" presStyleCnt="6"/>
      <dgm:spPr/>
    </dgm:pt>
    <dgm:pt modelId="{661CF248-23EE-4977-A67D-C812AC5E6F70}" type="pres">
      <dgm:prSet presAssocID="{4B74737E-EFF2-44C8-BFF0-840EB7CC22AD}" presName="vert1" presStyleCnt="0"/>
      <dgm:spPr/>
    </dgm:pt>
    <dgm:pt modelId="{3C0EE7AB-7E7F-4533-BEB2-7793E6B057BD}" type="pres">
      <dgm:prSet presAssocID="{DA178B49-C7DB-41F4-8288-21CBB865BB06}" presName="vertSpace2a" presStyleCnt="0"/>
      <dgm:spPr/>
    </dgm:pt>
    <dgm:pt modelId="{DCC962B6-D25B-49B1-8808-C949162A902E}" type="pres">
      <dgm:prSet presAssocID="{DA178B49-C7DB-41F4-8288-21CBB865BB06}" presName="horz2" presStyleCnt="0"/>
      <dgm:spPr/>
    </dgm:pt>
    <dgm:pt modelId="{A0A3258D-8FD6-42A7-AAA5-A397472D9D40}" type="pres">
      <dgm:prSet presAssocID="{DA178B49-C7DB-41F4-8288-21CBB865BB06}" presName="horzSpace2" presStyleCnt="0"/>
      <dgm:spPr/>
    </dgm:pt>
    <dgm:pt modelId="{AF9CC4AE-4C71-4331-BCAA-82AA63C51B79}" type="pres">
      <dgm:prSet presAssocID="{DA178B49-C7DB-41F4-8288-21CBB865BB06}" presName="tx2" presStyleLbl="revTx" presStyleIdx="5" presStyleCnt="6"/>
      <dgm:spPr/>
    </dgm:pt>
    <dgm:pt modelId="{3D026FDE-948C-46DD-8081-C075952289ED}" type="pres">
      <dgm:prSet presAssocID="{DA178B49-C7DB-41F4-8288-21CBB865BB06}" presName="vert2" presStyleCnt="0"/>
      <dgm:spPr/>
    </dgm:pt>
    <dgm:pt modelId="{31BE1D78-FED4-439E-A514-76DA761D3DE6}" type="pres">
      <dgm:prSet presAssocID="{DA178B49-C7DB-41F4-8288-21CBB865BB06}" presName="thinLine2b" presStyleLbl="callout" presStyleIdx="2" presStyleCnt="3"/>
      <dgm:spPr/>
    </dgm:pt>
    <dgm:pt modelId="{0799479B-9301-4EE6-9658-FF005E6580B7}" type="pres">
      <dgm:prSet presAssocID="{DA178B49-C7DB-41F4-8288-21CBB865BB06}" presName="vertSpace2b" presStyleCnt="0"/>
      <dgm:spPr/>
    </dgm:pt>
  </dgm:ptLst>
  <dgm:cxnLst>
    <dgm:cxn modelId="{8EEFEB0A-30CE-47F3-BB83-DDD5CDBF736C}" type="presOf" srcId="{7565906E-2E93-4F9E-AED6-3FE64996B590}" destId="{B9A2D026-B999-4864-848A-4C17D3D2F38C}" srcOrd="0" destOrd="0" presId="urn:microsoft.com/office/officeart/2008/layout/LinedList"/>
    <dgm:cxn modelId="{07F34F1A-BC1E-4AA9-BCBE-244F0DA8B2A6}" type="presOf" srcId="{DA178B49-C7DB-41F4-8288-21CBB865BB06}" destId="{AF9CC4AE-4C71-4331-BCAA-82AA63C51B79}" srcOrd="0" destOrd="0" presId="urn:microsoft.com/office/officeart/2008/layout/LinedList"/>
    <dgm:cxn modelId="{56DA5D26-282C-4BBF-B54B-BEB35910686B}" srcId="{7565906E-2E93-4F9E-AED6-3FE64996B590}" destId="{CE3A2E14-F905-48E8-9A7E-7F1A5396F859}" srcOrd="0" destOrd="0" parTransId="{98DF0F63-2C0E-42BB-BA66-515A3C7C8F87}" sibTransId="{F6CEA4A0-8F93-44F0-92E3-0BEC55335083}"/>
    <dgm:cxn modelId="{52F9EF5C-8A35-41AA-A7E2-69C8DAB59875}" srcId="{85B03530-6906-42F8-A01B-7F652431F729}" destId="{2FBC5620-B58A-4485-8C72-C10D952617FE}" srcOrd="0" destOrd="0" parTransId="{D9E38BB2-BB7A-4E58-8DD8-B64F424AEBEE}" sibTransId="{6DBAE67D-7B77-4C1A-87A5-6179D871AE98}"/>
    <dgm:cxn modelId="{F2871860-D5EC-452B-A880-B4E06E6FD17D}" srcId="{7565906E-2E93-4F9E-AED6-3FE64996B590}" destId="{85B03530-6906-42F8-A01B-7F652431F729}" srcOrd="1" destOrd="0" parTransId="{5F54673B-24E9-46F4-BEAB-E7941BE85651}" sibTransId="{43D97988-720B-461F-9310-3BE18A964EF5}"/>
    <dgm:cxn modelId="{9362EA44-BD44-4032-8DE1-54F65EA8FD91}" type="presOf" srcId="{85B03530-6906-42F8-A01B-7F652431F729}" destId="{706B85D7-3D18-4973-AFDF-078DD2DB00C8}" srcOrd="0" destOrd="0" presId="urn:microsoft.com/office/officeart/2008/layout/LinedList"/>
    <dgm:cxn modelId="{91B27555-A2E8-48F1-B58D-EAD1C3ADDCEE}" srcId="{4B74737E-EFF2-44C8-BFF0-840EB7CC22AD}" destId="{DA178B49-C7DB-41F4-8288-21CBB865BB06}" srcOrd="0" destOrd="0" parTransId="{807754BB-DBB2-4E3B-870E-1AA4667B6035}" sibTransId="{70A9AE11-F0BC-4AE0-88AC-9A00142267DD}"/>
    <dgm:cxn modelId="{33DC0783-D605-4C27-833C-99926380AA97}" srcId="{7565906E-2E93-4F9E-AED6-3FE64996B590}" destId="{4B74737E-EFF2-44C8-BFF0-840EB7CC22AD}" srcOrd="2" destOrd="0" parTransId="{230124B1-BAF8-40EC-A3ED-975467781A76}" sibTransId="{0699E960-E861-4BA0-80AA-9E039F03B4FF}"/>
    <dgm:cxn modelId="{6B4C7284-78BE-41B7-B4BB-1093892DCCD3}" type="presOf" srcId="{C30A1E78-15B3-4012-99A0-5CCD45129A84}" destId="{EA702371-2C6E-4D44-851E-BB2432FD1514}" srcOrd="0" destOrd="0" presId="urn:microsoft.com/office/officeart/2008/layout/LinedList"/>
    <dgm:cxn modelId="{BD008890-7ACA-4429-9359-0CA6086354A5}" type="presOf" srcId="{CE3A2E14-F905-48E8-9A7E-7F1A5396F859}" destId="{6F7AF56C-1D73-4588-90EE-BEF161D30521}" srcOrd="0" destOrd="0" presId="urn:microsoft.com/office/officeart/2008/layout/LinedList"/>
    <dgm:cxn modelId="{61CAAEAA-6160-48C3-B183-ADBECC464479}" srcId="{CE3A2E14-F905-48E8-9A7E-7F1A5396F859}" destId="{C30A1E78-15B3-4012-99A0-5CCD45129A84}" srcOrd="0" destOrd="0" parTransId="{0444422E-02F4-425F-8295-21CCE5865AA9}" sibTransId="{A3CFAB30-6DF9-4908-B381-8212330D0D16}"/>
    <dgm:cxn modelId="{17E646E5-5C60-458F-A9AD-C03E5C881479}" type="presOf" srcId="{2FBC5620-B58A-4485-8C72-C10D952617FE}" destId="{2F32313F-5A16-467A-BD40-D0253ABC1898}" srcOrd="0" destOrd="0" presId="urn:microsoft.com/office/officeart/2008/layout/LinedList"/>
    <dgm:cxn modelId="{DB2637F6-5459-4613-B1B6-221C765D574D}" type="presOf" srcId="{4B74737E-EFF2-44C8-BFF0-840EB7CC22AD}" destId="{AD00A858-1340-4C67-BD9A-A5DA715124D3}" srcOrd="0" destOrd="0" presId="urn:microsoft.com/office/officeart/2008/layout/LinedList"/>
    <dgm:cxn modelId="{AD4120F2-CF2D-4C36-B74A-7AFDDF9FBA50}" type="presParOf" srcId="{B9A2D026-B999-4864-848A-4C17D3D2F38C}" destId="{5A45177A-2DE0-44D1-A3BE-2DDBF560EA19}" srcOrd="0" destOrd="0" presId="urn:microsoft.com/office/officeart/2008/layout/LinedList"/>
    <dgm:cxn modelId="{061B2F5E-83A1-4D8B-B7FD-84CFEE81C498}" type="presParOf" srcId="{B9A2D026-B999-4864-848A-4C17D3D2F38C}" destId="{A0D26EE3-3320-4174-9FB9-19DDA577CF49}" srcOrd="1" destOrd="0" presId="urn:microsoft.com/office/officeart/2008/layout/LinedList"/>
    <dgm:cxn modelId="{8B7F1F8B-2903-40F6-9B5B-7879A9CFF6A2}" type="presParOf" srcId="{A0D26EE3-3320-4174-9FB9-19DDA577CF49}" destId="{6F7AF56C-1D73-4588-90EE-BEF161D30521}" srcOrd="0" destOrd="0" presId="urn:microsoft.com/office/officeart/2008/layout/LinedList"/>
    <dgm:cxn modelId="{9EFF719B-3297-4C70-B3D5-180B227194EA}" type="presParOf" srcId="{A0D26EE3-3320-4174-9FB9-19DDA577CF49}" destId="{228D4EFC-C85C-4D62-8600-5C9B83B3EE69}" srcOrd="1" destOrd="0" presId="urn:microsoft.com/office/officeart/2008/layout/LinedList"/>
    <dgm:cxn modelId="{2A0C2A0A-F96A-4CDC-B0EF-729F1E783D79}" type="presParOf" srcId="{228D4EFC-C85C-4D62-8600-5C9B83B3EE69}" destId="{9042F104-2D2E-4AB7-9951-C70AB2A3926E}" srcOrd="0" destOrd="0" presId="urn:microsoft.com/office/officeart/2008/layout/LinedList"/>
    <dgm:cxn modelId="{91261EF4-FC80-47F4-8AC3-8D9162A68F6F}" type="presParOf" srcId="{228D4EFC-C85C-4D62-8600-5C9B83B3EE69}" destId="{133D426D-1EC1-4C5A-BCBB-82722BF894DA}" srcOrd="1" destOrd="0" presId="urn:microsoft.com/office/officeart/2008/layout/LinedList"/>
    <dgm:cxn modelId="{CC88CB52-CFE1-4F05-A115-E3A64AADC631}" type="presParOf" srcId="{133D426D-1EC1-4C5A-BCBB-82722BF894DA}" destId="{F4C4A1BB-8601-4E53-908B-7F96D02A383B}" srcOrd="0" destOrd="0" presId="urn:microsoft.com/office/officeart/2008/layout/LinedList"/>
    <dgm:cxn modelId="{21A5A3FB-2874-4B3D-920D-CA5481080469}" type="presParOf" srcId="{133D426D-1EC1-4C5A-BCBB-82722BF894DA}" destId="{EA702371-2C6E-4D44-851E-BB2432FD1514}" srcOrd="1" destOrd="0" presId="urn:microsoft.com/office/officeart/2008/layout/LinedList"/>
    <dgm:cxn modelId="{E56C2A5B-F579-4DB3-A990-945D5562B206}" type="presParOf" srcId="{133D426D-1EC1-4C5A-BCBB-82722BF894DA}" destId="{25979ADE-8B01-400D-AD6B-B5117E960871}" srcOrd="2" destOrd="0" presId="urn:microsoft.com/office/officeart/2008/layout/LinedList"/>
    <dgm:cxn modelId="{7737B71D-DD51-4F41-9E9D-C2301A6A2814}" type="presParOf" srcId="{228D4EFC-C85C-4D62-8600-5C9B83B3EE69}" destId="{B6C10545-610C-4E0D-8744-6B5CCBCF0492}" srcOrd="2" destOrd="0" presId="urn:microsoft.com/office/officeart/2008/layout/LinedList"/>
    <dgm:cxn modelId="{C43925A7-3D96-4479-BB60-CFD929EAD707}" type="presParOf" srcId="{228D4EFC-C85C-4D62-8600-5C9B83B3EE69}" destId="{0CF208D5-1BF8-430A-A35F-420E505F3601}" srcOrd="3" destOrd="0" presId="urn:microsoft.com/office/officeart/2008/layout/LinedList"/>
    <dgm:cxn modelId="{24ACD668-7A58-459F-A6C9-55D3A3A6C149}" type="presParOf" srcId="{B9A2D026-B999-4864-848A-4C17D3D2F38C}" destId="{D08C7B1F-5A23-4E8D-B1CA-AB00EFF58C5E}" srcOrd="2" destOrd="0" presId="urn:microsoft.com/office/officeart/2008/layout/LinedList"/>
    <dgm:cxn modelId="{6BCC83D1-5A21-4E20-98D2-7479F8A38377}" type="presParOf" srcId="{B9A2D026-B999-4864-848A-4C17D3D2F38C}" destId="{408E3E21-6287-48C8-B683-1B2709AF8061}" srcOrd="3" destOrd="0" presId="urn:microsoft.com/office/officeart/2008/layout/LinedList"/>
    <dgm:cxn modelId="{95A9CFC1-A8B9-4C18-B537-5FCF3AD78211}" type="presParOf" srcId="{408E3E21-6287-48C8-B683-1B2709AF8061}" destId="{706B85D7-3D18-4973-AFDF-078DD2DB00C8}" srcOrd="0" destOrd="0" presId="urn:microsoft.com/office/officeart/2008/layout/LinedList"/>
    <dgm:cxn modelId="{D0670168-E66F-431B-A7EE-EF742A34B15D}" type="presParOf" srcId="{408E3E21-6287-48C8-B683-1B2709AF8061}" destId="{1A8B546F-762B-4EB5-8A69-2666DE3DC5F8}" srcOrd="1" destOrd="0" presId="urn:microsoft.com/office/officeart/2008/layout/LinedList"/>
    <dgm:cxn modelId="{BBC41853-DA6E-4741-A843-66C2605F5E25}" type="presParOf" srcId="{1A8B546F-762B-4EB5-8A69-2666DE3DC5F8}" destId="{4838C22F-4407-4835-AC88-44A382D9A523}" srcOrd="0" destOrd="0" presId="urn:microsoft.com/office/officeart/2008/layout/LinedList"/>
    <dgm:cxn modelId="{6BB26D0D-0793-4706-B62A-EDBC3D3A6E87}" type="presParOf" srcId="{1A8B546F-762B-4EB5-8A69-2666DE3DC5F8}" destId="{13AF5DCF-6AE9-4179-A6BE-D07860A7E716}" srcOrd="1" destOrd="0" presId="urn:microsoft.com/office/officeart/2008/layout/LinedList"/>
    <dgm:cxn modelId="{EDDD061C-2F60-4F07-9EF7-D4819786474D}" type="presParOf" srcId="{13AF5DCF-6AE9-4179-A6BE-D07860A7E716}" destId="{591A73C2-5E27-4850-B5C1-1AD79903BA03}" srcOrd="0" destOrd="0" presId="urn:microsoft.com/office/officeart/2008/layout/LinedList"/>
    <dgm:cxn modelId="{753063BA-A269-4864-8BB9-183E238666D5}" type="presParOf" srcId="{13AF5DCF-6AE9-4179-A6BE-D07860A7E716}" destId="{2F32313F-5A16-467A-BD40-D0253ABC1898}" srcOrd="1" destOrd="0" presId="urn:microsoft.com/office/officeart/2008/layout/LinedList"/>
    <dgm:cxn modelId="{0A639D57-0549-4B21-BAEB-BB325B53F780}" type="presParOf" srcId="{13AF5DCF-6AE9-4179-A6BE-D07860A7E716}" destId="{95C903B0-821B-42E3-945F-B21448F77737}" srcOrd="2" destOrd="0" presId="urn:microsoft.com/office/officeart/2008/layout/LinedList"/>
    <dgm:cxn modelId="{78EA993F-62D1-461A-8DC8-10D76003D66D}" type="presParOf" srcId="{1A8B546F-762B-4EB5-8A69-2666DE3DC5F8}" destId="{084A788C-3D9C-433E-B093-8E885E13E40C}" srcOrd="2" destOrd="0" presId="urn:microsoft.com/office/officeart/2008/layout/LinedList"/>
    <dgm:cxn modelId="{E4BACED5-9DF4-4E49-845F-16B2443B445F}" type="presParOf" srcId="{1A8B546F-762B-4EB5-8A69-2666DE3DC5F8}" destId="{DA32FF5D-A364-431F-9EAA-448F174522B6}" srcOrd="3" destOrd="0" presId="urn:microsoft.com/office/officeart/2008/layout/LinedList"/>
    <dgm:cxn modelId="{EEF09A4E-7C32-41DD-8AF4-2826BB15BADC}" type="presParOf" srcId="{B9A2D026-B999-4864-848A-4C17D3D2F38C}" destId="{D751D234-DD2C-4B6F-BBEB-B2C673D8599C}" srcOrd="4" destOrd="0" presId="urn:microsoft.com/office/officeart/2008/layout/LinedList"/>
    <dgm:cxn modelId="{FF4EE2B0-6CDF-4A30-9C08-8AD297E15019}" type="presParOf" srcId="{B9A2D026-B999-4864-848A-4C17D3D2F38C}" destId="{7FC2F677-C495-4FD2-9065-8A5C8E17B8D8}" srcOrd="5" destOrd="0" presId="urn:microsoft.com/office/officeart/2008/layout/LinedList"/>
    <dgm:cxn modelId="{0E3888F0-6F81-4AF1-B78E-72E1E6801AB6}" type="presParOf" srcId="{7FC2F677-C495-4FD2-9065-8A5C8E17B8D8}" destId="{AD00A858-1340-4C67-BD9A-A5DA715124D3}" srcOrd="0" destOrd="0" presId="urn:microsoft.com/office/officeart/2008/layout/LinedList"/>
    <dgm:cxn modelId="{7FBA631C-DBD5-4D54-8845-A9C048DE4467}" type="presParOf" srcId="{7FC2F677-C495-4FD2-9065-8A5C8E17B8D8}" destId="{661CF248-23EE-4977-A67D-C812AC5E6F70}" srcOrd="1" destOrd="0" presId="urn:microsoft.com/office/officeart/2008/layout/LinedList"/>
    <dgm:cxn modelId="{F39A8E91-49EB-429B-A7D3-7C8EC3EEED32}" type="presParOf" srcId="{661CF248-23EE-4977-A67D-C812AC5E6F70}" destId="{3C0EE7AB-7E7F-4533-BEB2-7793E6B057BD}" srcOrd="0" destOrd="0" presId="urn:microsoft.com/office/officeart/2008/layout/LinedList"/>
    <dgm:cxn modelId="{287F1012-4946-4FBB-903A-199E2B4A6C34}" type="presParOf" srcId="{661CF248-23EE-4977-A67D-C812AC5E6F70}" destId="{DCC962B6-D25B-49B1-8808-C949162A902E}" srcOrd="1" destOrd="0" presId="urn:microsoft.com/office/officeart/2008/layout/LinedList"/>
    <dgm:cxn modelId="{CBDB937C-D82B-44F8-889D-0AECB394672D}" type="presParOf" srcId="{DCC962B6-D25B-49B1-8808-C949162A902E}" destId="{A0A3258D-8FD6-42A7-AAA5-A397472D9D40}" srcOrd="0" destOrd="0" presId="urn:microsoft.com/office/officeart/2008/layout/LinedList"/>
    <dgm:cxn modelId="{D9A819F9-4397-485A-B31E-01F4DFD0E69E}" type="presParOf" srcId="{DCC962B6-D25B-49B1-8808-C949162A902E}" destId="{AF9CC4AE-4C71-4331-BCAA-82AA63C51B79}" srcOrd="1" destOrd="0" presId="urn:microsoft.com/office/officeart/2008/layout/LinedList"/>
    <dgm:cxn modelId="{2ABD36F7-CBE4-4149-9084-1F598172FB0B}" type="presParOf" srcId="{DCC962B6-D25B-49B1-8808-C949162A902E}" destId="{3D026FDE-948C-46DD-8081-C075952289ED}" srcOrd="2" destOrd="0" presId="urn:microsoft.com/office/officeart/2008/layout/LinedList"/>
    <dgm:cxn modelId="{50477DF8-F6CF-4A3C-8E82-56F62704F470}" type="presParOf" srcId="{661CF248-23EE-4977-A67D-C812AC5E6F70}" destId="{31BE1D78-FED4-439E-A514-76DA761D3DE6}" srcOrd="2" destOrd="0" presId="urn:microsoft.com/office/officeart/2008/layout/LinedList"/>
    <dgm:cxn modelId="{E553473C-3A85-4BB3-A9A4-1D8C1F21C9EE}" type="presParOf" srcId="{661CF248-23EE-4977-A67D-C812AC5E6F70}" destId="{0799479B-9301-4EE6-9658-FF005E6580B7}"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5D91558F-FB14-4EC4-9BAB-4FA55AB862E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D"/>
        </a:p>
      </dgm:t>
    </dgm:pt>
    <dgm:pt modelId="{13578137-F103-4388-B10E-3E14464006E1}">
      <dgm:prSet/>
      <dgm:spPr/>
      <dgm:t>
        <a:bodyPr/>
        <a:lstStyle/>
        <a:p>
          <a:r>
            <a:rPr lang="en-US" dirty="0"/>
            <a:t>4</a:t>
          </a:r>
          <a:endParaRPr lang="en-ID" dirty="0"/>
        </a:p>
      </dgm:t>
    </dgm:pt>
    <dgm:pt modelId="{15B48D89-CBE6-4E20-A503-4643500668C7}" type="parTrans" cxnId="{709D9E9E-3D13-48BF-95F0-B3DD574A0E27}">
      <dgm:prSet/>
      <dgm:spPr/>
      <dgm:t>
        <a:bodyPr/>
        <a:lstStyle/>
        <a:p>
          <a:endParaRPr lang="en-ID"/>
        </a:p>
      </dgm:t>
    </dgm:pt>
    <dgm:pt modelId="{B67722F2-22DD-49C2-8D85-27B6245E0943}" type="sibTrans" cxnId="{709D9E9E-3D13-48BF-95F0-B3DD574A0E27}">
      <dgm:prSet/>
      <dgm:spPr/>
      <dgm:t>
        <a:bodyPr/>
        <a:lstStyle/>
        <a:p>
          <a:endParaRPr lang="en-ID"/>
        </a:p>
      </dgm:t>
    </dgm:pt>
    <dgm:pt modelId="{A44E7CC9-80CF-4589-9809-839F462C75D3}">
      <dgm:prSet/>
      <dgm:spPr/>
      <dgm:t>
        <a:bodyPr/>
        <a:lstStyle/>
        <a:p>
          <a:r>
            <a:rPr lang="en-US" dirty="0"/>
            <a:t>5</a:t>
          </a:r>
          <a:endParaRPr lang="en-ID" dirty="0"/>
        </a:p>
      </dgm:t>
    </dgm:pt>
    <dgm:pt modelId="{2FE16675-DAA3-4753-AD3E-E415EFDD6144}" type="parTrans" cxnId="{CF7D3B74-ACE2-45F4-9C54-E24E68935833}">
      <dgm:prSet/>
      <dgm:spPr/>
      <dgm:t>
        <a:bodyPr/>
        <a:lstStyle/>
        <a:p>
          <a:endParaRPr lang="en-ID"/>
        </a:p>
      </dgm:t>
    </dgm:pt>
    <dgm:pt modelId="{645C7025-3646-40C2-AD29-DB8AF49CE120}" type="sibTrans" cxnId="{CF7D3B74-ACE2-45F4-9C54-E24E68935833}">
      <dgm:prSet/>
      <dgm:spPr/>
      <dgm:t>
        <a:bodyPr/>
        <a:lstStyle/>
        <a:p>
          <a:endParaRPr lang="en-ID"/>
        </a:p>
      </dgm:t>
    </dgm:pt>
    <dgm:pt modelId="{E35ABED3-44D6-4DEB-A646-A247AD1D1D38}">
      <dgm:prSet/>
      <dgm:spPr/>
      <dgm:t>
        <a:bodyPr/>
        <a:lstStyle/>
        <a:p>
          <a:r>
            <a:rPr lang="en-US" dirty="0"/>
            <a:t>6</a:t>
          </a:r>
          <a:endParaRPr lang="en-ID" dirty="0"/>
        </a:p>
      </dgm:t>
    </dgm:pt>
    <dgm:pt modelId="{9C47DCF0-8ABB-4601-918D-E5306E282AA5}" type="parTrans" cxnId="{5893CA2E-2D2D-4258-8F24-560C61C0A4D9}">
      <dgm:prSet/>
      <dgm:spPr/>
      <dgm:t>
        <a:bodyPr/>
        <a:lstStyle/>
        <a:p>
          <a:endParaRPr lang="en-ID"/>
        </a:p>
      </dgm:t>
    </dgm:pt>
    <dgm:pt modelId="{CCCD19C3-78E0-44C2-83FE-7CC858865CFF}" type="sibTrans" cxnId="{5893CA2E-2D2D-4258-8F24-560C61C0A4D9}">
      <dgm:prSet/>
      <dgm:spPr/>
      <dgm:t>
        <a:bodyPr/>
        <a:lstStyle/>
        <a:p>
          <a:endParaRPr lang="en-ID"/>
        </a:p>
      </dgm:t>
    </dgm:pt>
    <dgm:pt modelId="{0B3383F5-DC0D-4EE0-942F-0EFF5A2E6F1B}">
      <dgm:prSet/>
      <dgm:spPr/>
      <dgm:t>
        <a:bodyPr/>
        <a:lstStyle/>
        <a:p>
          <a:r>
            <a:rPr lang="en-US"/>
            <a:t>Deskripsi mengenai jenis-jenis transaski yang masuk dalam penerimaan program dan kebijakan untuk mengalokasikan biaya-biaya tidak langsung kepada suatu fungsi atau unit kerja dalam laporan aktivitas.</a:t>
          </a:r>
          <a:endParaRPr lang="en-ID"/>
        </a:p>
      </dgm:t>
    </dgm:pt>
    <dgm:pt modelId="{820A9F23-E968-41E7-BB20-3F754E718AAB}" type="parTrans" cxnId="{C7BBCFC8-464E-414C-9301-F9795B732E82}">
      <dgm:prSet/>
      <dgm:spPr/>
      <dgm:t>
        <a:bodyPr/>
        <a:lstStyle/>
        <a:p>
          <a:endParaRPr lang="en-ID"/>
        </a:p>
      </dgm:t>
    </dgm:pt>
    <dgm:pt modelId="{2013D441-F1AF-413D-AEE4-8D43E4883F1F}" type="sibTrans" cxnId="{C7BBCFC8-464E-414C-9301-F9795B732E82}">
      <dgm:prSet/>
      <dgm:spPr/>
      <dgm:t>
        <a:bodyPr/>
        <a:lstStyle/>
        <a:p>
          <a:endParaRPr lang="en-ID"/>
        </a:p>
      </dgm:t>
    </dgm:pt>
    <dgm:pt modelId="{800D3758-8E84-411D-BB28-70424D7F6380}">
      <dgm:prSet/>
      <dgm:spPr/>
      <dgm:t>
        <a:bodyPr/>
        <a:lstStyle/>
        <a:p>
          <a:r>
            <a:rPr lang="en-US"/>
            <a:t>Kebijakan </a:t>
          </a:r>
          <a:r>
            <a:rPr lang="en-US" dirty="0" err="1"/>
            <a:t>pemerintah</a:t>
          </a:r>
          <a:r>
            <a:rPr lang="en-US" dirty="0"/>
            <a:t> </a:t>
          </a:r>
          <a:r>
            <a:rPr lang="en-US" dirty="0" err="1"/>
            <a:t>dalam</a:t>
          </a:r>
          <a:r>
            <a:rPr lang="en-US" dirty="0"/>
            <a:t> </a:t>
          </a:r>
          <a:r>
            <a:rPr lang="en-US" dirty="0" err="1"/>
            <a:t>menentukan</a:t>
          </a:r>
          <a:r>
            <a:rPr lang="en-US" dirty="0"/>
            <a:t> </a:t>
          </a:r>
          <a:r>
            <a:rPr lang="en-US" dirty="0" err="1"/>
            <a:t>pendapatan</a:t>
          </a:r>
          <a:r>
            <a:rPr lang="en-US" dirty="0"/>
            <a:t> </a:t>
          </a:r>
          <a:r>
            <a:rPr lang="en-US" dirty="0" err="1"/>
            <a:t>operasi</a:t>
          </a:r>
          <a:r>
            <a:rPr lang="en-US" dirty="0"/>
            <a:t> dan </a:t>
          </a:r>
          <a:r>
            <a:rPr lang="en-US" dirty="0" err="1"/>
            <a:t>nonoperasi</a:t>
          </a:r>
          <a:endParaRPr lang="en-ID" dirty="0"/>
        </a:p>
      </dgm:t>
    </dgm:pt>
    <dgm:pt modelId="{B4B71747-CC3E-4210-BBFD-FAD7ADA9F5B7}" type="parTrans" cxnId="{C935F762-CDD0-4A6B-8A89-B63640BD5C19}">
      <dgm:prSet/>
      <dgm:spPr/>
      <dgm:t>
        <a:bodyPr/>
        <a:lstStyle/>
        <a:p>
          <a:endParaRPr lang="en-ID"/>
        </a:p>
      </dgm:t>
    </dgm:pt>
    <dgm:pt modelId="{0527B346-F4ED-4711-B4C3-85B1CC133C7B}" type="sibTrans" cxnId="{C935F762-CDD0-4A6B-8A89-B63640BD5C19}">
      <dgm:prSet/>
      <dgm:spPr/>
      <dgm:t>
        <a:bodyPr/>
        <a:lstStyle/>
        <a:p>
          <a:endParaRPr lang="en-ID"/>
        </a:p>
      </dgm:t>
    </dgm:pt>
    <dgm:pt modelId="{24FF6168-5D8E-4C1C-8EAC-C2AFEC35484D}">
      <dgm:prSet/>
      <dgm:spPr/>
      <dgm:t>
        <a:bodyPr/>
        <a:lstStyle/>
        <a:p>
          <a:r>
            <a:rPr lang="en-US"/>
            <a:t>Pemerintah </a:t>
          </a:r>
          <a:r>
            <a:rPr lang="en-US" dirty="0" err="1"/>
            <a:t>harus</a:t>
          </a:r>
          <a:r>
            <a:rPr lang="en-US" dirty="0"/>
            <a:t> </a:t>
          </a:r>
          <a:r>
            <a:rPr lang="en-US" dirty="0" err="1"/>
            <a:t>mengungkapkan</a:t>
          </a:r>
          <a:r>
            <a:rPr lang="en-US" dirty="0"/>
            <a:t> </a:t>
          </a:r>
          <a:r>
            <a:rPr lang="en-US" dirty="0" err="1"/>
            <a:t>secara</a:t>
          </a:r>
          <a:r>
            <a:rPr lang="en-US" dirty="0"/>
            <a:t> </a:t>
          </a:r>
          <a:r>
            <a:rPr lang="en-US" dirty="0" err="1"/>
            <a:t>detil</a:t>
          </a:r>
          <a:r>
            <a:rPr lang="en-US" dirty="0"/>
            <a:t> </a:t>
          </a:r>
          <a:r>
            <a:rPr lang="en-US" dirty="0" err="1"/>
            <a:t>dalam</a:t>
          </a:r>
          <a:r>
            <a:rPr lang="en-US" dirty="0"/>
            <a:t> </a:t>
          </a:r>
          <a:r>
            <a:rPr lang="en-US" dirty="0" err="1"/>
            <a:t>catatan</a:t>
          </a:r>
          <a:r>
            <a:rPr lang="en-US" dirty="0"/>
            <a:t> </a:t>
          </a:r>
          <a:r>
            <a:rPr lang="en-US" dirty="0" err="1"/>
            <a:t>laporan</a:t>
          </a:r>
          <a:r>
            <a:rPr lang="en-US" dirty="0"/>
            <a:t> </a:t>
          </a:r>
          <a:r>
            <a:rPr lang="en-US" dirty="0" err="1"/>
            <a:t>keuangan</a:t>
          </a:r>
          <a:r>
            <a:rPr lang="en-US" dirty="0"/>
            <a:t> </a:t>
          </a:r>
          <a:r>
            <a:rPr lang="en-US" dirty="0" err="1"/>
            <a:t>mengenai</a:t>
          </a:r>
          <a:r>
            <a:rPr lang="en-US" dirty="0"/>
            <a:t> </a:t>
          </a:r>
          <a:r>
            <a:rPr lang="en-US" dirty="0" err="1"/>
            <a:t>aset</a:t>
          </a:r>
          <a:r>
            <a:rPr lang="en-US" dirty="0"/>
            <a:t> modal (capital </a:t>
          </a:r>
          <a:r>
            <a:rPr lang="en-US" dirty="0" err="1"/>
            <a:t>aset</a:t>
          </a:r>
          <a:r>
            <a:rPr lang="en-US" dirty="0"/>
            <a:t>) dan utang </a:t>
          </a:r>
          <a:r>
            <a:rPr lang="en-US" dirty="0" err="1"/>
            <a:t>jangka</a:t>
          </a:r>
          <a:r>
            <a:rPr lang="en-US" dirty="0"/>
            <a:t> </a:t>
          </a:r>
          <a:r>
            <a:rPr lang="en-US" dirty="0" err="1"/>
            <a:t>panjang</a:t>
          </a:r>
          <a:r>
            <a:rPr lang="en-US" dirty="0"/>
            <a:t>. </a:t>
          </a:r>
          <a:r>
            <a:rPr lang="en-US" dirty="0" err="1"/>
            <a:t>Aset</a:t>
          </a:r>
          <a:r>
            <a:rPr lang="en-US" dirty="0"/>
            <a:t> modal yang </a:t>
          </a:r>
          <a:r>
            <a:rPr lang="en-US" dirty="0" err="1"/>
            <a:t>tidak</a:t>
          </a:r>
          <a:r>
            <a:rPr lang="en-US" dirty="0"/>
            <a:t> </a:t>
          </a:r>
          <a:r>
            <a:rPr lang="en-US" dirty="0" err="1"/>
            <a:t>didepresiasi</a:t>
          </a:r>
          <a:r>
            <a:rPr lang="en-US" dirty="0"/>
            <a:t> </a:t>
          </a:r>
          <a:r>
            <a:rPr lang="en-US" dirty="0" err="1"/>
            <a:t>harus</a:t>
          </a:r>
          <a:r>
            <a:rPr lang="en-US" dirty="0"/>
            <a:t> </a:t>
          </a:r>
          <a:r>
            <a:rPr lang="en-US" dirty="0" err="1"/>
            <a:t>diungkapkan</a:t>
          </a:r>
          <a:r>
            <a:rPr lang="en-US" dirty="0"/>
            <a:t> </a:t>
          </a:r>
          <a:r>
            <a:rPr lang="en-US" dirty="0" err="1"/>
            <a:t>secara</a:t>
          </a:r>
          <a:r>
            <a:rPr lang="en-US" dirty="0"/>
            <a:t> </a:t>
          </a:r>
          <a:r>
            <a:rPr lang="en-US" dirty="0" err="1"/>
            <a:t>terpisah</a:t>
          </a:r>
          <a:r>
            <a:rPr lang="en-US" dirty="0"/>
            <a:t> </a:t>
          </a:r>
          <a:r>
            <a:rPr lang="en-US" dirty="0" err="1"/>
            <a:t>dari</a:t>
          </a:r>
          <a:r>
            <a:rPr lang="en-US" dirty="0"/>
            <a:t> </a:t>
          </a:r>
          <a:r>
            <a:rPr lang="en-US" dirty="0" err="1"/>
            <a:t>aset</a:t>
          </a:r>
          <a:r>
            <a:rPr lang="en-US" dirty="0"/>
            <a:t> modal yang </a:t>
          </a:r>
          <a:r>
            <a:rPr lang="en-US" dirty="0" err="1"/>
            <a:t>didepresiasi</a:t>
          </a:r>
          <a:r>
            <a:rPr lang="en-US" dirty="0"/>
            <a:t>. </a:t>
          </a:r>
          <a:r>
            <a:rPr lang="en-US" dirty="0" err="1"/>
            <a:t>Informasi</a:t>
          </a:r>
          <a:r>
            <a:rPr lang="en-US" dirty="0"/>
            <a:t> </a:t>
          </a:r>
          <a:r>
            <a:rPr lang="en-US" dirty="0" err="1"/>
            <a:t>mengenai</a:t>
          </a:r>
          <a:r>
            <a:rPr lang="en-US" dirty="0"/>
            <a:t> </a:t>
          </a:r>
          <a:r>
            <a:rPr lang="en-US" dirty="0" err="1"/>
            <a:t>kewajiban</a:t>
          </a:r>
          <a:r>
            <a:rPr lang="en-US" dirty="0"/>
            <a:t> </a:t>
          </a:r>
          <a:r>
            <a:rPr lang="en-US" dirty="0" err="1"/>
            <a:t>jangka</a:t>
          </a:r>
          <a:r>
            <a:rPr lang="en-US"/>
            <a:t> panjang</a:t>
          </a:r>
          <a:r>
            <a:rPr lang="en-US" dirty="0"/>
            <a:t> </a:t>
          </a:r>
          <a:r>
            <a:rPr lang="en-US" dirty="0" err="1"/>
            <a:t>meliputi</a:t>
          </a:r>
          <a:r>
            <a:rPr lang="en-US" dirty="0"/>
            <a:t> </a:t>
          </a:r>
          <a:r>
            <a:rPr lang="en-US" dirty="0" err="1"/>
            <a:t>obligasi</a:t>
          </a:r>
          <a:r>
            <a:rPr lang="en-US" dirty="0"/>
            <a:t>, utang </a:t>
          </a:r>
          <a:r>
            <a:rPr lang="en-US" dirty="0" err="1"/>
            <a:t>wesel</a:t>
          </a:r>
          <a:r>
            <a:rPr lang="en-US" dirty="0"/>
            <a:t>, </a:t>
          </a:r>
          <a:r>
            <a:rPr lang="en-US" dirty="0" err="1"/>
            <a:t>pinjaman</a:t>
          </a:r>
          <a:r>
            <a:rPr lang="en-US" dirty="0"/>
            <a:t>, utang leasing, </a:t>
          </a:r>
          <a:r>
            <a:rPr lang="en-US" dirty="0" err="1"/>
            <a:t>tuntutan</a:t>
          </a:r>
          <a:r>
            <a:rPr lang="en-US" dirty="0"/>
            <a:t> dan </a:t>
          </a:r>
          <a:r>
            <a:rPr lang="en-US" dirty="0" err="1"/>
            <a:t>sebagainya</a:t>
          </a:r>
          <a:r>
            <a:rPr lang="en-US" dirty="0"/>
            <a:t>.</a:t>
          </a:r>
          <a:endParaRPr lang="en-ID" dirty="0"/>
        </a:p>
      </dgm:t>
    </dgm:pt>
    <dgm:pt modelId="{0A8AE8B8-EA12-43B8-87A0-C65022718284}" type="parTrans" cxnId="{AF083B36-5EA9-48B8-8C93-7FC0B3E07608}">
      <dgm:prSet/>
      <dgm:spPr/>
      <dgm:t>
        <a:bodyPr/>
        <a:lstStyle/>
        <a:p>
          <a:endParaRPr lang="en-ID"/>
        </a:p>
      </dgm:t>
    </dgm:pt>
    <dgm:pt modelId="{125F57E0-5760-4412-9730-32CE4F91B1A7}" type="sibTrans" cxnId="{AF083B36-5EA9-48B8-8C93-7FC0B3E07608}">
      <dgm:prSet/>
      <dgm:spPr/>
      <dgm:t>
        <a:bodyPr/>
        <a:lstStyle/>
        <a:p>
          <a:endParaRPr lang="en-ID"/>
        </a:p>
      </dgm:t>
    </dgm:pt>
    <dgm:pt modelId="{FE48EB95-A8F9-4A86-8EBE-83999DB1B19A}" type="pres">
      <dgm:prSet presAssocID="{5D91558F-FB14-4EC4-9BAB-4FA55AB862E5}" presName="vert0" presStyleCnt="0">
        <dgm:presLayoutVars>
          <dgm:dir/>
          <dgm:animOne val="branch"/>
          <dgm:animLvl val="lvl"/>
        </dgm:presLayoutVars>
      </dgm:prSet>
      <dgm:spPr/>
    </dgm:pt>
    <dgm:pt modelId="{134C62E2-46E7-4A54-9C78-36768551DC70}" type="pres">
      <dgm:prSet presAssocID="{13578137-F103-4388-B10E-3E14464006E1}" presName="thickLine" presStyleLbl="alignNode1" presStyleIdx="0" presStyleCnt="3"/>
      <dgm:spPr/>
    </dgm:pt>
    <dgm:pt modelId="{CC482309-BF3E-4BA4-A64A-A76C27478001}" type="pres">
      <dgm:prSet presAssocID="{13578137-F103-4388-B10E-3E14464006E1}" presName="horz1" presStyleCnt="0"/>
      <dgm:spPr/>
    </dgm:pt>
    <dgm:pt modelId="{8CD5B3BD-4219-4EBD-9C63-EDBE6837F362}" type="pres">
      <dgm:prSet presAssocID="{13578137-F103-4388-B10E-3E14464006E1}" presName="tx1" presStyleLbl="revTx" presStyleIdx="0" presStyleCnt="6"/>
      <dgm:spPr/>
    </dgm:pt>
    <dgm:pt modelId="{95B265C5-7C98-4BC5-A045-DACC16A7F8DE}" type="pres">
      <dgm:prSet presAssocID="{13578137-F103-4388-B10E-3E14464006E1}" presName="vert1" presStyleCnt="0"/>
      <dgm:spPr/>
    </dgm:pt>
    <dgm:pt modelId="{670196BD-6B34-4119-A865-ACFB79015C02}" type="pres">
      <dgm:prSet presAssocID="{0B3383F5-DC0D-4EE0-942F-0EFF5A2E6F1B}" presName="vertSpace2a" presStyleCnt="0"/>
      <dgm:spPr/>
    </dgm:pt>
    <dgm:pt modelId="{C4E74AB9-D8A8-4127-914B-753E131885C9}" type="pres">
      <dgm:prSet presAssocID="{0B3383F5-DC0D-4EE0-942F-0EFF5A2E6F1B}" presName="horz2" presStyleCnt="0"/>
      <dgm:spPr/>
    </dgm:pt>
    <dgm:pt modelId="{B725A4D8-1B2A-4261-9CBE-AB285A7F13FB}" type="pres">
      <dgm:prSet presAssocID="{0B3383F5-DC0D-4EE0-942F-0EFF5A2E6F1B}" presName="horzSpace2" presStyleCnt="0"/>
      <dgm:spPr/>
    </dgm:pt>
    <dgm:pt modelId="{E04EEBB8-35AA-4BB0-9F14-37B8661C6460}" type="pres">
      <dgm:prSet presAssocID="{0B3383F5-DC0D-4EE0-942F-0EFF5A2E6F1B}" presName="tx2" presStyleLbl="revTx" presStyleIdx="1" presStyleCnt="6"/>
      <dgm:spPr/>
    </dgm:pt>
    <dgm:pt modelId="{74205EF3-3C13-4AED-94B6-669A2B6A45F4}" type="pres">
      <dgm:prSet presAssocID="{0B3383F5-DC0D-4EE0-942F-0EFF5A2E6F1B}" presName="vert2" presStyleCnt="0"/>
      <dgm:spPr/>
    </dgm:pt>
    <dgm:pt modelId="{03BBE66D-B44F-45BD-A6B8-B3AF5C5BF2A3}" type="pres">
      <dgm:prSet presAssocID="{0B3383F5-DC0D-4EE0-942F-0EFF5A2E6F1B}" presName="thinLine2b" presStyleLbl="callout" presStyleIdx="0" presStyleCnt="3"/>
      <dgm:spPr/>
    </dgm:pt>
    <dgm:pt modelId="{92217D5E-20ED-4D25-B552-302632D85176}" type="pres">
      <dgm:prSet presAssocID="{0B3383F5-DC0D-4EE0-942F-0EFF5A2E6F1B}" presName="vertSpace2b" presStyleCnt="0"/>
      <dgm:spPr/>
    </dgm:pt>
    <dgm:pt modelId="{036BCBEB-628D-4328-A9E0-34DB01DF6FF0}" type="pres">
      <dgm:prSet presAssocID="{A44E7CC9-80CF-4589-9809-839F462C75D3}" presName="thickLine" presStyleLbl="alignNode1" presStyleIdx="1" presStyleCnt="3"/>
      <dgm:spPr/>
    </dgm:pt>
    <dgm:pt modelId="{A08D29D6-AF6B-4453-B1C9-E1B21B6081E6}" type="pres">
      <dgm:prSet presAssocID="{A44E7CC9-80CF-4589-9809-839F462C75D3}" presName="horz1" presStyleCnt="0"/>
      <dgm:spPr/>
    </dgm:pt>
    <dgm:pt modelId="{D6189C5B-F18D-4273-BBDA-DC67C2E61095}" type="pres">
      <dgm:prSet presAssocID="{A44E7CC9-80CF-4589-9809-839F462C75D3}" presName="tx1" presStyleLbl="revTx" presStyleIdx="2" presStyleCnt="6"/>
      <dgm:spPr/>
    </dgm:pt>
    <dgm:pt modelId="{8E4034AE-60CD-47D2-90BA-ED99D2B37300}" type="pres">
      <dgm:prSet presAssocID="{A44E7CC9-80CF-4589-9809-839F462C75D3}" presName="vert1" presStyleCnt="0"/>
      <dgm:spPr/>
    </dgm:pt>
    <dgm:pt modelId="{CC684863-05AE-49B6-9289-7B4E04CB6037}" type="pres">
      <dgm:prSet presAssocID="{800D3758-8E84-411D-BB28-70424D7F6380}" presName="vertSpace2a" presStyleCnt="0"/>
      <dgm:spPr/>
    </dgm:pt>
    <dgm:pt modelId="{8CEB0F18-3C03-4F90-AFB6-07AFE1DD9121}" type="pres">
      <dgm:prSet presAssocID="{800D3758-8E84-411D-BB28-70424D7F6380}" presName="horz2" presStyleCnt="0"/>
      <dgm:spPr/>
    </dgm:pt>
    <dgm:pt modelId="{8046D41F-A289-4055-9DF7-E870A29589E8}" type="pres">
      <dgm:prSet presAssocID="{800D3758-8E84-411D-BB28-70424D7F6380}" presName="horzSpace2" presStyleCnt="0"/>
      <dgm:spPr/>
    </dgm:pt>
    <dgm:pt modelId="{B9D5008B-6C99-4F18-BBDF-E1A05CD92ACE}" type="pres">
      <dgm:prSet presAssocID="{800D3758-8E84-411D-BB28-70424D7F6380}" presName="tx2" presStyleLbl="revTx" presStyleIdx="3" presStyleCnt="6"/>
      <dgm:spPr/>
    </dgm:pt>
    <dgm:pt modelId="{058E580D-C9E2-4491-90EB-156598653A0F}" type="pres">
      <dgm:prSet presAssocID="{800D3758-8E84-411D-BB28-70424D7F6380}" presName="vert2" presStyleCnt="0"/>
      <dgm:spPr/>
    </dgm:pt>
    <dgm:pt modelId="{D64A2079-656B-44AD-9EAE-F053E21C39AA}" type="pres">
      <dgm:prSet presAssocID="{800D3758-8E84-411D-BB28-70424D7F6380}" presName="thinLine2b" presStyleLbl="callout" presStyleIdx="1" presStyleCnt="3"/>
      <dgm:spPr/>
    </dgm:pt>
    <dgm:pt modelId="{41B2F8ED-4791-4202-A95B-C95865AD8450}" type="pres">
      <dgm:prSet presAssocID="{800D3758-8E84-411D-BB28-70424D7F6380}" presName="vertSpace2b" presStyleCnt="0"/>
      <dgm:spPr/>
    </dgm:pt>
    <dgm:pt modelId="{53ABC337-BF0A-45E9-A636-06CE2BB224BB}" type="pres">
      <dgm:prSet presAssocID="{E35ABED3-44D6-4DEB-A646-A247AD1D1D38}" presName="thickLine" presStyleLbl="alignNode1" presStyleIdx="2" presStyleCnt="3"/>
      <dgm:spPr/>
    </dgm:pt>
    <dgm:pt modelId="{D0A174AC-5BFA-438F-9940-67FD26461F39}" type="pres">
      <dgm:prSet presAssocID="{E35ABED3-44D6-4DEB-A646-A247AD1D1D38}" presName="horz1" presStyleCnt="0"/>
      <dgm:spPr/>
    </dgm:pt>
    <dgm:pt modelId="{D9798FDB-E7E1-4A91-A1B1-E4497723DE38}" type="pres">
      <dgm:prSet presAssocID="{E35ABED3-44D6-4DEB-A646-A247AD1D1D38}" presName="tx1" presStyleLbl="revTx" presStyleIdx="4" presStyleCnt="6"/>
      <dgm:spPr/>
    </dgm:pt>
    <dgm:pt modelId="{7F679686-59E8-4282-B6AB-DF64903B3F72}" type="pres">
      <dgm:prSet presAssocID="{E35ABED3-44D6-4DEB-A646-A247AD1D1D38}" presName="vert1" presStyleCnt="0"/>
      <dgm:spPr/>
    </dgm:pt>
    <dgm:pt modelId="{DC770633-1F98-4A84-9EF9-CFD601DA64B2}" type="pres">
      <dgm:prSet presAssocID="{24FF6168-5D8E-4C1C-8EAC-C2AFEC35484D}" presName="vertSpace2a" presStyleCnt="0"/>
      <dgm:spPr/>
    </dgm:pt>
    <dgm:pt modelId="{D5F857B9-9D3A-41D3-886A-A2ED95AEF7EB}" type="pres">
      <dgm:prSet presAssocID="{24FF6168-5D8E-4C1C-8EAC-C2AFEC35484D}" presName="horz2" presStyleCnt="0"/>
      <dgm:spPr/>
    </dgm:pt>
    <dgm:pt modelId="{8404931A-426A-4ED0-8891-698977FB2CB0}" type="pres">
      <dgm:prSet presAssocID="{24FF6168-5D8E-4C1C-8EAC-C2AFEC35484D}" presName="horzSpace2" presStyleCnt="0"/>
      <dgm:spPr/>
    </dgm:pt>
    <dgm:pt modelId="{B222876C-6FEF-4F50-8ADD-3E21E3A54985}" type="pres">
      <dgm:prSet presAssocID="{24FF6168-5D8E-4C1C-8EAC-C2AFEC35484D}" presName="tx2" presStyleLbl="revTx" presStyleIdx="5" presStyleCnt="6"/>
      <dgm:spPr/>
    </dgm:pt>
    <dgm:pt modelId="{B3800DEB-16B6-4661-A6D7-5E7F7D04E51B}" type="pres">
      <dgm:prSet presAssocID="{24FF6168-5D8E-4C1C-8EAC-C2AFEC35484D}" presName="vert2" presStyleCnt="0"/>
      <dgm:spPr/>
    </dgm:pt>
    <dgm:pt modelId="{7A12C756-1216-4A0B-B23A-EE7E00313F26}" type="pres">
      <dgm:prSet presAssocID="{24FF6168-5D8E-4C1C-8EAC-C2AFEC35484D}" presName="thinLine2b" presStyleLbl="callout" presStyleIdx="2" presStyleCnt="3"/>
      <dgm:spPr/>
    </dgm:pt>
    <dgm:pt modelId="{D9D36E39-1291-4873-9FA4-565E72F691FE}" type="pres">
      <dgm:prSet presAssocID="{24FF6168-5D8E-4C1C-8EAC-C2AFEC35484D}" presName="vertSpace2b" presStyleCnt="0"/>
      <dgm:spPr/>
    </dgm:pt>
  </dgm:ptLst>
  <dgm:cxnLst>
    <dgm:cxn modelId="{09A6FB03-6CFE-409B-B173-9E5780C951BF}" type="presOf" srcId="{800D3758-8E84-411D-BB28-70424D7F6380}" destId="{B9D5008B-6C99-4F18-BBDF-E1A05CD92ACE}" srcOrd="0" destOrd="0" presId="urn:microsoft.com/office/officeart/2008/layout/LinedList"/>
    <dgm:cxn modelId="{5893CA2E-2D2D-4258-8F24-560C61C0A4D9}" srcId="{5D91558F-FB14-4EC4-9BAB-4FA55AB862E5}" destId="{E35ABED3-44D6-4DEB-A646-A247AD1D1D38}" srcOrd="2" destOrd="0" parTransId="{9C47DCF0-8ABB-4601-918D-E5306E282AA5}" sibTransId="{CCCD19C3-78E0-44C2-83FE-7CC858865CFF}"/>
    <dgm:cxn modelId="{AF083B36-5EA9-48B8-8C93-7FC0B3E07608}" srcId="{E35ABED3-44D6-4DEB-A646-A247AD1D1D38}" destId="{24FF6168-5D8E-4C1C-8EAC-C2AFEC35484D}" srcOrd="0" destOrd="0" parTransId="{0A8AE8B8-EA12-43B8-87A0-C65022718284}" sibTransId="{125F57E0-5760-4412-9730-32CE4F91B1A7}"/>
    <dgm:cxn modelId="{C5D60C40-3C83-49D1-99A0-6B35D5430E3B}" type="presOf" srcId="{24FF6168-5D8E-4C1C-8EAC-C2AFEC35484D}" destId="{B222876C-6FEF-4F50-8ADD-3E21E3A54985}" srcOrd="0" destOrd="0" presId="urn:microsoft.com/office/officeart/2008/layout/LinedList"/>
    <dgm:cxn modelId="{C935F762-CDD0-4A6B-8A89-B63640BD5C19}" srcId="{A44E7CC9-80CF-4589-9809-839F462C75D3}" destId="{800D3758-8E84-411D-BB28-70424D7F6380}" srcOrd="0" destOrd="0" parTransId="{B4B71747-CC3E-4210-BBFD-FAD7ADA9F5B7}" sibTransId="{0527B346-F4ED-4711-B4C3-85B1CC133C7B}"/>
    <dgm:cxn modelId="{CF7D3B74-ACE2-45F4-9C54-E24E68935833}" srcId="{5D91558F-FB14-4EC4-9BAB-4FA55AB862E5}" destId="{A44E7CC9-80CF-4589-9809-839F462C75D3}" srcOrd="1" destOrd="0" parTransId="{2FE16675-DAA3-4753-AD3E-E415EFDD6144}" sibTransId="{645C7025-3646-40C2-AD29-DB8AF49CE120}"/>
    <dgm:cxn modelId="{6599297F-BB2C-4638-A8F3-6CA8D6A408A9}" type="presOf" srcId="{13578137-F103-4388-B10E-3E14464006E1}" destId="{8CD5B3BD-4219-4EBD-9C63-EDBE6837F362}" srcOrd="0" destOrd="0" presId="urn:microsoft.com/office/officeart/2008/layout/LinedList"/>
    <dgm:cxn modelId="{278D8D90-03EA-4419-8487-6C4BDE3FAF90}" type="presOf" srcId="{E35ABED3-44D6-4DEB-A646-A247AD1D1D38}" destId="{D9798FDB-E7E1-4A91-A1B1-E4497723DE38}" srcOrd="0" destOrd="0" presId="urn:microsoft.com/office/officeart/2008/layout/LinedList"/>
    <dgm:cxn modelId="{AEC74D97-0F33-435E-9AF7-B1AA31D234A6}" type="presOf" srcId="{5D91558F-FB14-4EC4-9BAB-4FA55AB862E5}" destId="{FE48EB95-A8F9-4A86-8EBE-83999DB1B19A}" srcOrd="0" destOrd="0" presId="urn:microsoft.com/office/officeart/2008/layout/LinedList"/>
    <dgm:cxn modelId="{709D9E9E-3D13-48BF-95F0-B3DD574A0E27}" srcId="{5D91558F-FB14-4EC4-9BAB-4FA55AB862E5}" destId="{13578137-F103-4388-B10E-3E14464006E1}" srcOrd="0" destOrd="0" parTransId="{15B48D89-CBE6-4E20-A503-4643500668C7}" sibTransId="{B67722F2-22DD-49C2-8D85-27B6245E0943}"/>
    <dgm:cxn modelId="{13B6C7BC-E729-43BB-B589-37D99A1E3479}" type="presOf" srcId="{0B3383F5-DC0D-4EE0-942F-0EFF5A2E6F1B}" destId="{E04EEBB8-35AA-4BB0-9F14-37B8661C6460}" srcOrd="0" destOrd="0" presId="urn:microsoft.com/office/officeart/2008/layout/LinedList"/>
    <dgm:cxn modelId="{C7BBCFC8-464E-414C-9301-F9795B732E82}" srcId="{13578137-F103-4388-B10E-3E14464006E1}" destId="{0B3383F5-DC0D-4EE0-942F-0EFF5A2E6F1B}" srcOrd="0" destOrd="0" parTransId="{820A9F23-E968-41E7-BB20-3F754E718AAB}" sibTransId="{2013D441-F1AF-413D-AEE4-8D43E4883F1F}"/>
    <dgm:cxn modelId="{4F5FC3DC-7EBF-415A-BF3E-A2669F2DF71A}" type="presOf" srcId="{A44E7CC9-80CF-4589-9809-839F462C75D3}" destId="{D6189C5B-F18D-4273-BBDA-DC67C2E61095}" srcOrd="0" destOrd="0" presId="urn:microsoft.com/office/officeart/2008/layout/LinedList"/>
    <dgm:cxn modelId="{90D7AA9E-E3E1-43FA-B58F-55FBBDDA82D6}" type="presParOf" srcId="{FE48EB95-A8F9-4A86-8EBE-83999DB1B19A}" destId="{134C62E2-46E7-4A54-9C78-36768551DC70}" srcOrd="0" destOrd="0" presId="urn:microsoft.com/office/officeart/2008/layout/LinedList"/>
    <dgm:cxn modelId="{D1077059-EBCF-4D17-AC91-9D00D74D0B75}" type="presParOf" srcId="{FE48EB95-A8F9-4A86-8EBE-83999DB1B19A}" destId="{CC482309-BF3E-4BA4-A64A-A76C27478001}" srcOrd="1" destOrd="0" presId="urn:microsoft.com/office/officeart/2008/layout/LinedList"/>
    <dgm:cxn modelId="{2AEF1F37-A146-45D4-B549-3450837FA850}" type="presParOf" srcId="{CC482309-BF3E-4BA4-A64A-A76C27478001}" destId="{8CD5B3BD-4219-4EBD-9C63-EDBE6837F362}" srcOrd="0" destOrd="0" presId="urn:microsoft.com/office/officeart/2008/layout/LinedList"/>
    <dgm:cxn modelId="{0C5E14FB-D795-4E47-80D8-E2FA4511DFBE}" type="presParOf" srcId="{CC482309-BF3E-4BA4-A64A-A76C27478001}" destId="{95B265C5-7C98-4BC5-A045-DACC16A7F8DE}" srcOrd="1" destOrd="0" presId="urn:microsoft.com/office/officeart/2008/layout/LinedList"/>
    <dgm:cxn modelId="{ED3D8B0F-E7CB-4BE9-865B-6D50E61352FB}" type="presParOf" srcId="{95B265C5-7C98-4BC5-A045-DACC16A7F8DE}" destId="{670196BD-6B34-4119-A865-ACFB79015C02}" srcOrd="0" destOrd="0" presId="urn:microsoft.com/office/officeart/2008/layout/LinedList"/>
    <dgm:cxn modelId="{163AF250-18AB-4FC8-9740-FAE4ED6E0427}" type="presParOf" srcId="{95B265C5-7C98-4BC5-A045-DACC16A7F8DE}" destId="{C4E74AB9-D8A8-4127-914B-753E131885C9}" srcOrd="1" destOrd="0" presId="urn:microsoft.com/office/officeart/2008/layout/LinedList"/>
    <dgm:cxn modelId="{46D8FA67-F469-4F7E-A565-6BAFC03108E3}" type="presParOf" srcId="{C4E74AB9-D8A8-4127-914B-753E131885C9}" destId="{B725A4D8-1B2A-4261-9CBE-AB285A7F13FB}" srcOrd="0" destOrd="0" presId="urn:microsoft.com/office/officeart/2008/layout/LinedList"/>
    <dgm:cxn modelId="{5B930C27-2168-4337-A120-AD9A3DFDF986}" type="presParOf" srcId="{C4E74AB9-D8A8-4127-914B-753E131885C9}" destId="{E04EEBB8-35AA-4BB0-9F14-37B8661C6460}" srcOrd="1" destOrd="0" presId="urn:microsoft.com/office/officeart/2008/layout/LinedList"/>
    <dgm:cxn modelId="{60EA1E54-2FD8-47E2-89B0-24098D90D18B}" type="presParOf" srcId="{C4E74AB9-D8A8-4127-914B-753E131885C9}" destId="{74205EF3-3C13-4AED-94B6-669A2B6A45F4}" srcOrd="2" destOrd="0" presId="urn:microsoft.com/office/officeart/2008/layout/LinedList"/>
    <dgm:cxn modelId="{EBD925FB-A715-4C3F-9BE7-3891A451F4C0}" type="presParOf" srcId="{95B265C5-7C98-4BC5-A045-DACC16A7F8DE}" destId="{03BBE66D-B44F-45BD-A6B8-B3AF5C5BF2A3}" srcOrd="2" destOrd="0" presId="urn:microsoft.com/office/officeart/2008/layout/LinedList"/>
    <dgm:cxn modelId="{362CE5FE-873E-4C40-BA15-956BE87BBBF0}" type="presParOf" srcId="{95B265C5-7C98-4BC5-A045-DACC16A7F8DE}" destId="{92217D5E-20ED-4D25-B552-302632D85176}" srcOrd="3" destOrd="0" presId="urn:microsoft.com/office/officeart/2008/layout/LinedList"/>
    <dgm:cxn modelId="{5F6BB5D5-2FAA-40C8-A528-E38624DE16A2}" type="presParOf" srcId="{FE48EB95-A8F9-4A86-8EBE-83999DB1B19A}" destId="{036BCBEB-628D-4328-A9E0-34DB01DF6FF0}" srcOrd="2" destOrd="0" presId="urn:microsoft.com/office/officeart/2008/layout/LinedList"/>
    <dgm:cxn modelId="{96B0AFE2-B838-4DF6-BF45-E324B0BB794C}" type="presParOf" srcId="{FE48EB95-A8F9-4A86-8EBE-83999DB1B19A}" destId="{A08D29D6-AF6B-4453-B1C9-E1B21B6081E6}" srcOrd="3" destOrd="0" presId="urn:microsoft.com/office/officeart/2008/layout/LinedList"/>
    <dgm:cxn modelId="{9B54787F-C4B8-44B7-A408-DA3E5C876D0E}" type="presParOf" srcId="{A08D29D6-AF6B-4453-B1C9-E1B21B6081E6}" destId="{D6189C5B-F18D-4273-BBDA-DC67C2E61095}" srcOrd="0" destOrd="0" presId="urn:microsoft.com/office/officeart/2008/layout/LinedList"/>
    <dgm:cxn modelId="{1BE246AD-63D4-47BC-B2FE-67D59EFFE28E}" type="presParOf" srcId="{A08D29D6-AF6B-4453-B1C9-E1B21B6081E6}" destId="{8E4034AE-60CD-47D2-90BA-ED99D2B37300}" srcOrd="1" destOrd="0" presId="urn:microsoft.com/office/officeart/2008/layout/LinedList"/>
    <dgm:cxn modelId="{20C85874-E2DB-467D-A80E-E1470C0372DA}" type="presParOf" srcId="{8E4034AE-60CD-47D2-90BA-ED99D2B37300}" destId="{CC684863-05AE-49B6-9289-7B4E04CB6037}" srcOrd="0" destOrd="0" presId="urn:microsoft.com/office/officeart/2008/layout/LinedList"/>
    <dgm:cxn modelId="{B8B919D2-D0D4-49B8-A5A6-A792FA89483A}" type="presParOf" srcId="{8E4034AE-60CD-47D2-90BA-ED99D2B37300}" destId="{8CEB0F18-3C03-4F90-AFB6-07AFE1DD9121}" srcOrd="1" destOrd="0" presId="urn:microsoft.com/office/officeart/2008/layout/LinedList"/>
    <dgm:cxn modelId="{AAC6B0D5-5365-4CCF-8E9E-F9F4EAA44EDA}" type="presParOf" srcId="{8CEB0F18-3C03-4F90-AFB6-07AFE1DD9121}" destId="{8046D41F-A289-4055-9DF7-E870A29589E8}" srcOrd="0" destOrd="0" presId="urn:microsoft.com/office/officeart/2008/layout/LinedList"/>
    <dgm:cxn modelId="{A67F588A-B767-4395-90A5-25FE35C21B5A}" type="presParOf" srcId="{8CEB0F18-3C03-4F90-AFB6-07AFE1DD9121}" destId="{B9D5008B-6C99-4F18-BBDF-E1A05CD92ACE}" srcOrd="1" destOrd="0" presId="urn:microsoft.com/office/officeart/2008/layout/LinedList"/>
    <dgm:cxn modelId="{1E973F30-3F4C-4BF5-92FA-5AF46667932C}" type="presParOf" srcId="{8CEB0F18-3C03-4F90-AFB6-07AFE1DD9121}" destId="{058E580D-C9E2-4491-90EB-156598653A0F}" srcOrd="2" destOrd="0" presId="urn:microsoft.com/office/officeart/2008/layout/LinedList"/>
    <dgm:cxn modelId="{A2964A80-EF56-4131-954A-B75AEEB9347D}" type="presParOf" srcId="{8E4034AE-60CD-47D2-90BA-ED99D2B37300}" destId="{D64A2079-656B-44AD-9EAE-F053E21C39AA}" srcOrd="2" destOrd="0" presId="urn:microsoft.com/office/officeart/2008/layout/LinedList"/>
    <dgm:cxn modelId="{55D3E424-410C-4269-BDEA-8FC69D83E78E}" type="presParOf" srcId="{8E4034AE-60CD-47D2-90BA-ED99D2B37300}" destId="{41B2F8ED-4791-4202-A95B-C95865AD8450}" srcOrd="3" destOrd="0" presId="urn:microsoft.com/office/officeart/2008/layout/LinedList"/>
    <dgm:cxn modelId="{53765FA7-B302-4B19-BB42-55A7EBB53323}" type="presParOf" srcId="{FE48EB95-A8F9-4A86-8EBE-83999DB1B19A}" destId="{53ABC337-BF0A-45E9-A636-06CE2BB224BB}" srcOrd="4" destOrd="0" presId="urn:microsoft.com/office/officeart/2008/layout/LinedList"/>
    <dgm:cxn modelId="{A8AFE928-FB86-4158-89E2-382036088EFF}" type="presParOf" srcId="{FE48EB95-A8F9-4A86-8EBE-83999DB1B19A}" destId="{D0A174AC-5BFA-438F-9940-67FD26461F39}" srcOrd="5" destOrd="0" presId="urn:microsoft.com/office/officeart/2008/layout/LinedList"/>
    <dgm:cxn modelId="{4D80A949-0D59-4AE8-90BC-29FE7208FEFB}" type="presParOf" srcId="{D0A174AC-5BFA-438F-9940-67FD26461F39}" destId="{D9798FDB-E7E1-4A91-A1B1-E4497723DE38}" srcOrd="0" destOrd="0" presId="urn:microsoft.com/office/officeart/2008/layout/LinedList"/>
    <dgm:cxn modelId="{6E4B6A3D-F8EE-4738-83B4-1CCBC94080EB}" type="presParOf" srcId="{D0A174AC-5BFA-438F-9940-67FD26461F39}" destId="{7F679686-59E8-4282-B6AB-DF64903B3F72}" srcOrd="1" destOrd="0" presId="urn:microsoft.com/office/officeart/2008/layout/LinedList"/>
    <dgm:cxn modelId="{4681AFDF-2F12-40C9-8C82-B13FA253A1F7}" type="presParOf" srcId="{7F679686-59E8-4282-B6AB-DF64903B3F72}" destId="{DC770633-1F98-4A84-9EF9-CFD601DA64B2}" srcOrd="0" destOrd="0" presId="urn:microsoft.com/office/officeart/2008/layout/LinedList"/>
    <dgm:cxn modelId="{E4F02FC5-4861-4B4C-92C7-3FE7DE49C3BE}" type="presParOf" srcId="{7F679686-59E8-4282-B6AB-DF64903B3F72}" destId="{D5F857B9-9D3A-41D3-886A-A2ED95AEF7EB}" srcOrd="1" destOrd="0" presId="urn:microsoft.com/office/officeart/2008/layout/LinedList"/>
    <dgm:cxn modelId="{A309149F-E7DD-46A0-A774-0AEDD0156979}" type="presParOf" srcId="{D5F857B9-9D3A-41D3-886A-A2ED95AEF7EB}" destId="{8404931A-426A-4ED0-8891-698977FB2CB0}" srcOrd="0" destOrd="0" presId="urn:microsoft.com/office/officeart/2008/layout/LinedList"/>
    <dgm:cxn modelId="{CDB8E3DE-0648-42BB-B7C4-9EE5186A1FB6}" type="presParOf" srcId="{D5F857B9-9D3A-41D3-886A-A2ED95AEF7EB}" destId="{B222876C-6FEF-4F50-8ADD-3E21E3A54985}" srcOrd="1" destOrd="0" presId="urn:microsoft.com/office/officeart/2008/layout/LinedList"/>
    <dgm:cxn modelId="{88FC18FE-D8E0-4B4D-A4A2-1D7E65BA378F}" type="presParOf" srcId="{D5F857B9-9D3A-41D3-886A-A2ED95AEF7EB}" destId="{B3800DEB-16B6-4661-A6D7-5E7F7D04E51B}" srcOrd="2" destOrd="0" presId="urn:microsoft.com/office/officeart/2008/layout/LinedList"/>
    <dgm:cxn modelId="{E6A5626A-7E38-4CC6-809A-456D8A7415E5}" type="presParOf" srcId="{7F679686-59E8-4282-B6AB-DF64903B3F72}" destId="{7A12C756-1216-4A0B-B23A-EE7E00313F26}" srcOrd="2" destOrd="0" presId="urn:microsoft.com/office/officeart/2008/layout/LinedList"/>
    <dgm:cxn modelId="{10FF9FD8-1186-4F2B-9641-F6BD925674E3}" type="presParOf" srcId="{7F679686-59E8-4282-B6AB-DF64903B3F72}" destId="{D9D36E39-1291-4873-9FA4-565E72F691FE}"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B7682C-1D36-44F8-A69F-4B701C11C23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D"/>
        </a:p>
      </dgm:t>
    </dgm:pt>
    <dgm:pt modelId="{7BAADB49-7D3A-442E-9D2C-B56523F9C9F5}">
      <dgm:prSet/>
      <dgm:spPr/>
      <dgm:t>
        <a:bodyPr/>
        <a:lstStyle/>
        <a:p>
          <a:r>
            <a:rPr lang="en-US"/>
            <a:t>Adanya system pengendalian untuk menjamin reliabilitas</a:t>
          </a:r>
          <a:endParaRPr lang="en-ID"/>
        </a:p>
      </dgm:t>
    </dgm:pt>
    <dgm:pt modelId="{AB8682FF-0EC8-4F32-A8B0-AFA935FC2F89}" type="parTrans" cxnId="{6265DFAC-E604-4138-AF03-1314EE6DAED4}">
      <dgm:prSet/>
      <dgm:spPr/>
      <dgm:t>
        <a:bodyPr/>
        <a:lstStyle/>
        <a:p>
          <a:endParaRPr lang="en-ID"/>
        </a:p>
      </dgm:t>
    </dgm:pt>
    <dgm:pt modelId="{FD95414D-73DC-4D82-9FAB-2C809E6E80C4}" type="sibTrans" cxnId="{6265DFAC-E604-4138-AF03-1314EE6DAED4}">
      <dgm:prSet/>
      <dgm:spPr/>
      <dgm:t>
        <a:bodyPr/>
        <a:lstStyle/>
        <a:p>
          <a:endParaRPr lang="en-ID"/>
        </a:p>
      </dgm:t>
    </dgm:pt>
    <dgm:pt modelId="{09FAA987-9C8B-4A9C-A494-D456E40B3F66}">
      <dgm:prSet/>
      <dgm:spPr/>
      <dgm:t>
        <a:bodyPr/>
        <a:lstStyle/>
        <a:p>
          <a:r>
            <a:rPr lang="en-US"/>
            <a:t>Sistem pengendalian ini memiliki dua komponen:</a:t>
          </a:r>
          <a:endParaRPr lang="en-ID"/>
        </a:p>
      </dgm:t>
    </dgm:pt>
    <dgm:pt modelId="{213EE1F8-E884-4E02-8BA4-60827CD1E119}" type="parTrans" cxnId="{8E72189C-157F-4A72-B852-58BA870F2E69}">
      <dgm:prSet/>
      <dgm:spPr/>
      <dgm:t>
        <a:bodyPr/>
        <a:lstStyle/>
        <a:p>
          <a:endParaRPr lang="en-ID"/>
        </a:p>
      </dgm:t>
    </dgm:pt>
    <dgm:pt modelId="{8496F503-6033-4F74-9104-940A286A8F91}" type="sibTrans" cxnId="{8E72189C-157F-4A72-B852-58BA870F2E69}">
      <dgm:prSet/>
      <dgm:spPr/>
      <dgm:t>
        <a:bodyPr/>
        <a:lstStyle/>
        <a:p>
          <a:endParaRPr lang="en-ID"/>
        </a:p>
      </dgm:t>
    </dgm:pt>
    <dgm:pt modelId="{41F17CB5-98D5-4347-8A72-716DAD3AF022}">
      <dgm:prSet/>
      <dgm:spPr/>
      <dgm:t>
        <a:bodyPr/>
        <a:lstStyle/>
        <a:p>
          <a:r>
            <a:rPr lang="en-US" b="1" i="0" u="sng" dirty="0" err="1"/>
            <a:t>Komponen</a:t>
          </a:r>
          <a:r>
            <a:rPr lang="en-US" b="1" i="0" u="sng" dirty="0"/>
            <a:t> Formal</a:t>
          </a:r>
          <a:endParaRPr lang="en-ID" b="1" i="0" u="sng" dirty="0"/>
        </a:p>
      </dgm:t>
    </dgm:pt>
    <dgm:pt modelId="{D3AF3916-8B1A-4627-A0BC-98FF47AE766B}" type="parTrans" cxnId="{45A79F2C-F2BB-4C5E-AD78-1FA5756B7972}">
      <dgm:prSet/>
      <dgm:spPr/>
      <dgm:t>
        <a:bodyPr/>
        <a:lstStyle/>
        <a:p>
          <a:endParaRPr lang="en-ID"/>
        </a:p>
      </dgm:t>
    </dgm:pt>
    <dgm:pt modelId="{8C153B02-CE4E-4611-8AF2-5236AECE8A7C}" type="sibTrans" cxnId="{45A79F2C-F2BB-4C5E-AD78-1FA5756B7972}">
      <dgm:prSet/>
      <dgm:spPr/>
      <dgm:t>
        <a:bodyPr/>
        <a:lstStyle/>
        <a:p>
          <a:endParaRPr lang="en-ID"/>
        </a:p>
      </dgm:t>
    </dgm:pt>
    <dgm:pt modelId="{D9860C57-EE98-49EB-96EE-B28E0F3BFEF1}">
      <dgm:prSet/>
      <dgm:spPr/>
      <dgm:t>
        <a:bodyPr/>
        <a:lstStyle/>
        <a:p>
          <a:r>
            <a:rPr lang="en-US" dirty="0" err="1"/>
            <a:t>Pembukuan</a:t>
          </a:r>
          <a:r>
            <a:rPr lang="en-US" dirty="0"/>
            <a:t> </a:t>
          </a:r>
          <a:r>
            <a:rPr lang="en-US" dirty="0" err="1"/>
            <a:t>berpasangan</a:t>
          </a:r>
          <a:r>
            <a:rPr lang="en-US" dirty="0"/>
            <a:t> (double entry), </a:t>
          </a:r>
          <a:r>
            <a:rPr lang="en-US" dirty="0" err="1"/>
            <a:t>yaitu</a:t>
          </a:r>
          <a:r>
            <a:rPr lang="en-US" dirty="0"/>
            <a:t> </a:t>
          </a:r>
          <a:r>
            <a:rPr lang="en-US" dirty="0" err="1"/>
            <a:t>kesalahan</a:t>
          </a:r>
          <a:r>
            <a:rPr lang="en-US" dirty="0"/>
            <a:t> </a:t>
          </a:r>
          <a:r>
            <a:rPr lang="en-US" dirty="0" err="1"/>
            <a:t>akuntansi</a:t>
          </a:r>
          <a:r>
            <a:rPr lang="en-US" dirty="0"/>
            <a:t> </a:t>
          </a:r>
          <a:r>
            <a:rPr lang="en-US" dirty="0" err="1"/>
            <a:t>akan</a:t>
          </a:r>
          <a:r>
            <a:rPr lang="en-US" dirty="0"/>
            <a:t> </a:t>
          </a:r>
          <a:r>
            <a:rPr lang="en-US" dirty="0" err="1"/>
            <a:t>dapat</a:t>
          </a:r>
          <a:r>
            <a:rPr lang="en-US" dirty="0"/>
            <a:t> </a:t>
          </a:r>
          <a:r>
            <a:rPr lang="en-US" dirty="0" err="1"/>
            <a:t>diektahui</a:t>
          </a:r>
          <a:r>
            <a:rPr lang="en-US" dirty="0"/>
            <a:t> dan </a:t>
          </a:r>
          <a:r>
            <a:rPr lang="en-US" dirty="0" err="1"/>
            <a:t>dilacak</a:t>
          </a:r>
          <a:r>
            <a:rPr lang="en-US" dirty="0"/>
            <a:t> </a:t>
          </a:r>
          <a:r>
            <a:rPr lang="en-US" dirty="0" err="1"/>
            <a:t>ketika</a:t>
          </a:r>
          <a:r>
            <a:rPr lang="en-US" dirty="0"/>
            <a:t> </a:t>
          </a:r>
          <a:r>
            <a:rPr lang="en-US" dirty="0" err="1"/>
            <a:t>jumlah</a:t>
          </a:r>
          <a:r>
            <a:rPr lang="en-US" dirty="0"/>
            <a:t> </a:t>
          </a:r>
          <a:r>
            <a:rPr lang="en-US" dirty="0" err="1"/>
            <a:t>sisi</a:t>
          </a:r>
          <a:r>
            <a:rPr lang="en-US" dirty="0"/>
            <a:t> </a:t>
          </a:r>
          <a:r>
            <a:rPr lang="en-US" dirty="0" err="1"/>
            <a:t>kredit</a:t>
          </a:r>
          <a:r>
            <a:rPr lang="en-US" dirty="0"/>
            <a:t> </a:t>
          </a:r>
          <a:r>
            <a:rPr lang="en-US" dirty="0" err="1"/>
            <a:t>tidak</a:t>
          </a:r>
          <a:r>
            <a:rPr lang="en-US" dirty="0"/>
            <a:t> </a:t>
          </a:r>
          <a:r>
            <a:rPr lang="en-US" dirty="0" err="1"/>
            <a:t>sama</a:t>
          </a:r>
          <a:r>
            <a:rPr lang="en-US" dirty="0"/>
            <a:t> </a:t>
          </a:r>
          <a:r>
            <a:rPr lang="en-US" dirty="0" err="1"/>
            <a:t>dengan</a:t>
          </a:r>
          <a:r>
            <a:rPr lang="en-US" dirty="0"/>
            <a:t> </a:t>
          </a:r>
          <a:r>
            <a:rPr lang="en-US" dirty="0" err="1"/>
            <a:t>sisi</a:t>
          </a:r>
          <a:r>
            <a:rPr lang="en-US" dirty="0"/>
            <a:t> debit.</a:t>
          </a:r>
          <a:endParaRPr lang="en-ID" dirty="0"/>
        </a:p>
      </dgm:t>
    </dgm:pt>
    <dgm:pt modelId="{183ACE36-90F9-4D5A-A2C9-0EE2ABF3539F}" type="parTrans" cxnId="{1528A73F-937D-4C0F-835D-78B7147EF94A}">
      <dgm:prSet/>
      <dgm:spPr/>
      <dgm:t>
        <a:bodyPr/>
        <a:lstStyle/>
        <a:p>
          <a:endParaRPr lang="en-ID"/>
        </a:p>
      </dgm:t>
    </dgm:pt>
    <dgm:pt modelId="{80F2127A-19B7-408D-9E1F-C70FF9BCEE8E}" type="sibTrans" cxnId="{1528A73F-937D-4C0F-835D-78B7147EF94A}">
      <dgm:prSet/>
      <dgm:spPr/>
      <dgm:t>
        <a:bodyPr/>
        <a:lstStyle/>
        <a:p>
          <a:endParaRPr lang="en-ID"/>
        </a:p>
      </dgm:t>
    </dgm:pt>
    <dgm:pt modelId="{C764697B-442D-4738-B7AF-3C399CE82220}">
      <dgm:prSet/>
      <dgm:spPr/>
      <dgm:t>
        <a:bodyPr/>
        <a:lstStyle/>
        <a:p>
          <a:r>
            <a:rPr lang="en-US" b="1" u="sng" dirty="0" err="1"/>
            <a:t>Komponen</a:t>
          </a:r>
          <a:r>
            <a:rPr lang="en-US" b="1" u="sng" dirty="0"/>
            <a:t> </a:t>
          </a:r>
          <a:r>
            <a:rPr lang="en-US" b="1" u="sng" dirty="0" err="1"/>
            <a:t>substansial</a:t>
          </a:r>
          <a:endParaRPr lang="en-ID" b="1" u="sng" dirty="0"/>
        </a:p>
      </dgm:t>
    </dgm:pt>
    <dgm:pt modelId="{AC7B5059-77A0-4A6E-9DD7-1CFBE7123B09}" type="parTrans" cxnId="{8CFE7E4D-5CAE-4F8A-B73E-284BE16E2B4C}">
      <dgm:prSet/>
      <dgm:spPr/>
      <dgm:t>
        <a:bodyPr/>
        <a:lstStyle/>
        <a:p>
          <a:endParaRPr lang="en-ID"/>
        </a:p>
      </dgm:t>
    </dgm:pt>
    <dgm:pt modelId="{ECB960FB-8E1B-4432-A483-3F840E8EA42C}" type="sibTrans" cxnId="{8CFE7E4D-5CAE-4F8A-B73E-284BE16E2B4C}">
      <dgm:prSet/>
      <dgm:spPr/>
      <dgm:t>
        <a:bodyPr/>
        <a:lstStyle/>
        <a:p>
          <a:endParaRPr lang="en-ID"/>
        </a:p>
      </dgm:t>
    </dgm:pt>
    <dgm:pt modelId="{145BB50E-03FF-4E3E-8F9F-66D3A50E51D2}">
      <dgm:prSet/>
      <dgm:spPr/>
      <dgm:t>
        <a:bodyPr/>
        <a:lstStyle/>
        <a:p>
          <a:r>
            <a:rPr lang="en-US" dirty="0" err="1"/>
            <a:t>Merupakan</a:t>
          </a:r>
          <a:r>
            <a:rPr lang="en-US" dirty="0"/>
            <a:t> </a:t>
          </a:r>
          <a:r>
            <a:rPr lang="en-US" dirty="0" err="1"/>
            <a:t>mekanisme</a:t>
          </a:r>
          <a:r>
            <a:rPr lang="en-US" dirty="0"/>
            <a:t> </a:t>
          </a:r>
          <a:r>
            <a:rPr lang="en-US" dirty="0" err="1"/>
            <a:t>konflik</a:t>
          </a:r>
          <a:r>
            <a:rPr lang="en-US" dirty="0"/>
            <a:t> </a:t>
          </a:r>
          <a:r>
            <a:rPr lang="en-US" dirty="0" err="1"/>
            <a:t>kepentingan</a:t>
          </a:r>
          <a:r>
            <a:rPr lang="en-US" dirty="0"/>
            <a:t>, </a:t>
          </a:r>
          <a:r>
            <a:rPr lang="en-US" dirty="0" err="1"/>
            <a:t>yaitu</a:t>
          </a:r>
          <a:r>
            <a:rPr lang="en-US" dirty="0"/>
            <a:t> </a:t>
          </a:r>
          <a:r>
            <a:rPr lang="en-US" dirty="0" err="1"/>
            <a:t>kesalahan</a:t>
          </a:r>
          <a:r>
            <a:rPr lang="en-US" dirty="0"/>
            <a:t> </a:t>
          </a:r>
          <a:r>
            <a:rPr lang="en-US" dirty="0" err="1"/>
            <a:t>akuntansi</a:t>
          </a:r>
          <a:r>
            <a:rPr lang="en-US" dirty="0"/>
            <a:t> </a:t>
          </a:r>
          <a:r>
            <a:rPr lang="en-US" dirty="0" err="1"/>
            <a:t>muncul</a:t>
          </a:r>
          <a:r>
            <a:rPr lang="en-US" dirty="0"/>
            <a:t> </a:t>
          </a:r>
          <a:r>
            <a:rPr lang="en-US" dirty="0" err="1"/>
            <a:t>ketika</a:t>
          </a:r>
          <a:r>
            <a:rPr lang="en-US" dirty="0"/>
            <a:t> </a:t>
          </a:r>
          <a:r>
            <a:rPr lang="en-US" dirty="0" err="1"/>
            <a:t>mempengaruhi</a:t>
          </a:r>
          <a:r>
            <a:rPr lang="en-US" dirty="0"/>
            <a:t> </a:t>
          </a:r>
          <a:r>
            <a:rPr lang="en-US" dirty="0" err="1"/>
            <a:t>secara</a:t>
          </a:r>
          <a:r>
            <a:rPr lang="en-US" dirty="0"/>
            <a:t> negative </a:t>
          </a:r>
          <a:r>
            <a:rPr lang="en-US" dirty="0" err="1"/>
            <a:t>pihak</a:t>
          </a:r>
          <a:r>
            <a:rPr lang="en-US" dirty="0"/>
            <a:t> </a:t>
          </a:r>
          <a:r>
            <a:rPr lang="en-US" dirty="0" err="1"/>
            <a:t>ketiga</a:t>
          </a:r>
          <a:r>
            <a:rPr lang="en-US" dirty="0"/>
            <a:t>. </a:t>
          </a:r>
          <a:r>
            <a:rPr lang="en-US" dirty="0" err="1"/>
            <a:t>Contohnya</a:t>
          </a:r>
          <a:r>
            <a:rPr lang="en-US" dirty="0"/>
            <a:t>, </a:t>
          </a:r>
          <a:r>
            <a:rPr lang="en-US" dirty="0" err="1"/>
            <a:t>jika</a:t>
          </a:r>
          <a:r>
            <a:rPr lang="en-US" dirty="0"/>
            <a:t> utang </a:t>
          </a:r>
          <a:r>
            <a:rPr lang="en-US" dirty="0" err="1"/>
            <a:t>tidak</a:t>
          </a:r>
          <a:r>
            <a:rPr lang="en-US" dirty="0"/>
            <a:t> </a:t>
          </a:r>
          <a:r>
            <a:rPr lang="en-US" dirty="0" err="1"/>
            <a:t>tercatat</a:t>
          </a:r>
          <a:r>
            <a:rPr lang="en-US" dirty="0"/>
            <a:t> </a:t>
          </a:r>
          <a:r>
            <a:rPr lang="en-US" dirty="0" err="1"/>
            <a:t>dengan</a:t>
          </a:r>
          <a:r>
            <a:rPr lang="en-US" dirty="0"/>
            <a:t> </a:t>
          </a:r>
          <a:r>
            <a:rPr lang="en-US" dirty="0" err="1"/>
            <a:t>baik</a:t>
          </a:r>
          <a:r>
            <a:rPr lang="en-US" dirty="0"/>
            <a:t>, </a:t>
          </a:r>
          <a:r>
            <a:rPr lang="en-US" dirty="0" err="1"/>
            <a:t>jumlah</a:t>
          </a:r>
          <a:r>
            <a:rPr lang="en-US" dirty="0"/>
            <a:t> yang </a:t>
          </a:r>
          <a:r>
            <a:rPr lang="en-US" dirty="0" err="1"/>
            <a:t>dibayarkan</a:t>
          </a:r>
          <a:r>
            <a:rPr lang="en-US" dirty="0"/>
            <a:t> </a:t>
          </a:r>
          <a:r>
            <a:rPr lang="en-US" dirty="0" err="1"/>
            <a:t>kepada</a:t>
          </a:r>
          <a:r>
            <a:rPr lang="en-US" dirty="0"/>
            <a:t> </a:t>
          </a:r>
          <a:r>
            <a:rPr lang="en-US" dirty="0" err="1"/>
            <a:t>kreditur</a:t>
          </a:r>
          <a:r>
            <a:rPr lang="en-US" dirty="0"/>
            <a:t> </a:t>
          </a:r>
          <a:r>
            <a:rPr lang="en-US" dirty="0" err="1"/>
            <a:t>akan</a:t>
          </a:r>
          <a:r>
            <a:rPr lang="en-US" dirty="0"/>
            <a:t> </a:t>
          </a:r>
          <a:r>
            <a:rPr lang="en-US" dirty="0" err="1"/>
            <a:t>berbeda</a:t>
          </a:r>
          <a:r>
            <a:rPr lang="en-US" dirty="0"/>
            <a:t> </a:t>
          </a:r>
          <a:r>
            <a:rPr lang="en-US" dirty="0" err="1"/>
            <a:t>dengan</a:t>
          </a:r>
          <a:r>
            <a:rPr lang="en-US" dirty="0"/>
            <a:t> </a:t>
          </a:r>
          <a:r>
            <a:rPr lang="en-US" dirty="0" err="1"/>
            <a:t>jumlah</a:t>
          </a:r>
          <a:r>
            <a:rPr lang="en-US" dirty="0"/>
            <a:t> yang </a:t>
          </a:r>
          <a:r>
            <a:rPr lang="en-US" dirty="0" err="1"/>
            <a:t>seharusnya</a:t>
          </a:r>
          <a:r>
            <a:rPr lang="en-US" dirty="0"/>
            <a:t> </a:t>
          </a:r>
          <a:r>
            <a:rPr lang="en-US" dirty="0" err="1"/>
            <a:t>diterima</a:t>
          </a:r>
          <a:r>
            <a:rPr lang="en-US" dirty="0"/>
            <a:t> </a:t>
          </a:r>
          <a:r>
            <a:rPr lang="en-US" dirty="0" err="1"/>
            <a:t>sebagaimana</a:t>
          </a:r>
          <a:r>
            <a:rPr lang="en-US" dirty="0"/>
            <a:t> yang </a:t>
          </a:r>
          <a:r>
            <a:rPr lang="en-US" dirty="0" err="1"/>
            <a:t>tercatat</a:t>
          </a:r>
          <a:r>
            <a:rPr lang="en-US" dirty="0"/>
            <a:t> </a:t>
          </a:r>
          <a:r>
            <a:rPr lang="en-US" dirty="0" err="1"/>
            <a:t>dalam</a:t>
          </a:r>
          <a:r>
            <a:rPr lang="en-US" dirty="0"/>
            <a:t> </a:t>
          </a:r>
          <a:r>
            <a:rPr lang="en-US" dirty="0" err="1"/>
            <a:t>akun</a:t>
          </a:r>
          <a:r>
            <a:rPr lang="en-US" dirty="0"/>
            <a:t> </a:t>
          </a:r>
          <a:r>
            <a:rPr lang="en-US" dirty="0" err="1"/>
            <a:t>piutang</a:t>
          </a:r>
          <a:r>
            <a:rPr lang="en-US" dirty="0"/>
            <a:t> yang </a:t>
          </a:r>
          <a:r>
            <a:rPr lang="en-US" dirty="0" err="1"/>
            <a:t>diakui</a:t>
          </a:r>
          <a:r>
            <a:rPr lang="en-US" dirty="0"/>
            <a:t> </a:t>
          </a:r>
          <a:r>
            <a:rPr lang="en-US" dirty="0" err="1"/>
            <a:t>kreditur</a:t>
          </a:r>
          <a:endParaRPr lang="en-ID" dirty="0"/>
        </a:p>
      </dgm:t>
    </dgm:pt>
    <dgm:pt modelId="{39FF8918-1017-4850-AC3B-487F5E36CEF2}" type="parTrans" cxnId="{A2EA853E-9AF2-4FF1-8DA8-A34980FB318F}">
      <dgm:prSet/>
      <dgm:spPr/>
      <dgm:t>
        <a:bodyPr/>
        <a:lstStyle/>
        <a:p>
          <a:endParaRPr lang="en-ID"/>
        </a:p>
      </dgm:t>
    </dgm:pt>
    <dgm:pt modelId="{0DCBC34A-2424-49A1-A898-97691BA2EB6D}" type="sibTrans" cxnId="{A2EA853E-9AF2-4FF1-8DA8-A34980FB318F}">
      <dgm:prSet/>
      <dgm:spPr/>
      <dgm:t>
        <a:bodyPr/>
        <a:lstStyle/>
        <a:p>
          <a:endParaRPr lang="en-ID"/>
        </a:p>
      </dgm:t>
    </dgm:pt>
    <dgm:pt modelId="{FE17F202-E5DA-4863-A7B9-8B647BD9D813}">
      <dgm:prSet/>
      <dgm:spPr/>
      <dgm:t>
        <a:bodyPr/>
        <a:lstStyle/>
        <a:p>
          <a:r>
            <a:rPr lang="en-US"/>
            <a:t>Menghitung pengaruh masing-masing operasi</a:t>
          </a:r>
          <a:endParaRPr lang="en-ID"/>
        </a:p>
      </dgm:t>
    </dgm:pt>
    <dgm:pt modelId="{EE71619D-8E1E-4379-9558-5CFF73D84E10}" type="parTrans" cxnId="{611C6871-F7FF-4764-A976-00AD456D1D08}">
      <dgm:prSet/>
      <dgm:spPr/>
      <dgm:t>
        <a:bodyPr/>
        <a:lstStyle/>
        <a:p>
          <a:endParaRPr lang="en-ID"/>
        </a:p>
      </dgm:t>
    </dgm:pt>
    <dgm:pt modelId="{C8FEE911-4882-47EE-B618-DCB1B77A2F3B}" type="sibTrans" cxnId="{611C6871-F7FF-4764-A976-00AD456D1D08}">
      <dgm:prSet/>
      <dgm:spPr/>
      <dgm:t>
        <a:bodyPr/>
        <a:lstStyle/>
        <a:p>
          <a:endParaRPr lang="en-ID"/>
        </a:p>
      </dgm:t>
    </dgm:pt>
    <dgm:pt modelId="{4E6868D3-6B4A-4B21-8DCA-DDBDDBD9B5C9}">
      <dgm:prSet/>
      <dgm:spPr/>
      <dgm:t>
        <a:bodyPr/>
        <a:lstStyle/>
        <a:p>
          <a:r>
            <a:rPr lang="en-US" dirty="0" err="1"/>
            <a:t>Terdapat</a:t>
          </a:r>
          <a:r>
            <a:rPr lang="en-US" dirty="0"/>
            <a:t> </a:t>
          </a:r>
          <a:r>
            <a:rPr lang="en-US" dirty="0" err="1"/>
            <a:t>beberapa</a:t>
          </a:r>
          <a:r>
            <a:rPr lang="en-US" dirty="0"/>
            <a:t> </a:t>
          </a:r>
          <a:r>
            <a:rPr lang="en-US" dirty="0" err="1"/>
            <a:t>kesamaan</a:t>
          </a:r>
          <a:r>
            <a:rPr lang="en-US" dirty="0"/>
            <a:t> </a:t>
          </a:r>
          <a:r>
            <a:rPr lang="en-US" dirty="0" err="1"/>
            <a:t>akuntansi</a:t>
          </a:r>
          <a:r>
            <a:rPr lang="en-US" dirty="0"/>
            <a:t> </a:t>
          </a:r>
          <a:r>
            <a:rPr lang="en-US" dirty="0" err="1"/>
            <a:t>keuangan</a:t>
          </a:r>
          <a:r>
            <a:rPr lang="en-US" dirty="0"/>
            <a:t> </a:t>
          </a:r>
          <a:r>
            <a:rPr lang="en-US" dirty="0" err="1"/>
            <a:t>baik</a:t>
          </a:r>
          <a:r>
            <a:rPr lang="en-US" dirty="0"/>
            <a:t> pada </a:t>
          </a:r>
          <a:r>
            <a:rPr lang="en-US" dirty="0" err="1"/>
            <a:t>sektor</a:t>
          </a:r>
          <a:r>
            <a:rPr lang="en-US" dirty="0"/>
            <a:t> public </a:t>
          </a:r>
          <a:r>
            <a:rPr lang="en-US" dirty="0" err="1"/>
            <a:t>maupun</a:t>
          </a:r>
          <a:r>
            <a:rPr lang="en-US" dirty="0"/>
            <a:t> </a:t>
          </a:r>
          <a:r>
            <a:rPr lang="en-US" dirty="0" err="1"/>
            <a:t>sektor</a:t>
          </a:r>
          <a:r>
            <a:rPr lang="en-US" dirty="0"/>
            <a:t> </a:t>
          </a:r>
          <a:r>
            <a:rPr lang="en-US" dirty="0" err="1"/>
            <a:t>swasta</a:t>
          </a:r>
          <a:r>
            <a:rPr lang="en-US" dirty="0"/>
            <a:t>. </a:t>
          </a:r>
          <a:r>
            <a:rPr lang="en-US" dirty="0" err="1"/>
            <a:t>Contohnya</a:t>
          </a:r>
          <a:r>
            <a:rPr lang="en-US" dirty="0"/>
            <a:t>, pada </a:t>
          </a:r>
          <a:r>
            <a:rPr lang="en-US" dirty="0" err="1"/>
            <a:t>kedua</a:t>
          </a:r>
          <a:r>
            <a:rPr lang="en-US" dirty="0"/>
            <a:t> </a:t>
          </a:r>
          <a:r>
            <a:rPr lang="en-US" dirty="0" err="1"/>
            <a:t>sektor</a:t>
          </a:r>
          <a:r>
            <a:rPr lang="en-US" dirty="0"/>
            <a:t> </a:t>
          </a:r>
          <a:r>
            <a:rPr lang="en-US" dirty="0" err="1"/>
            <a:t>tersebut</a:t>
          </a:r>
          <a:r>
            <a:rPr lang="en-US" dirty="0"/>
            <a:t> </a:t>
          </a:r>
          <a:r>
            <a:rPr lang="en-US" dirty="0" err="1"/>
            <a:t>direkomendasikan</a:t>
          </a:r>
          <a:r>
            <a:rPr lang="en-US" dirty="0"/>
            <a:t> </a:t>
          </a:r>
          <a:r>
            <a:rPr lang="en-US" dirty="0" err="1"/>
            <a:t>untuk</a:t>
          </a:r>
          <a:r>
            <a:rPr lang="en-US" dirty="0"/>
            <a:t> </a:t>
          </a:r>
          <a:r>
            <a:rPr lang="en-US" dirty="0" err="1"/>
            <a:t>menggunakan</a:t>
          </a:r>
          <a:r>
            <a:rPr lang="en-US" dirty="0"/>
            <a:t> system </a:t>
          </a:r>
          <a:r>
            <a:rPr lang="en-US" dirty="0" err="1"/>
            <a:t>pembukuan</a:t>
          </a:r>
          <a:r>
            <a:rPr lang="en-US" dirty="0"/>
            <a:t> </a:t>
          </a:r>
          <a:r>
            <a:rPr lang="en-US" dirty="0" err="1"/>
            <a:t>berpasangan</a:t>
          </a:r>
          <a:r>
            <a:rPr lang="en-US" dirty="0"/>
            <a:t> </a:t>
          </a:r>
          <a:r>
            <a:rPr lang="en-US" dirty="0" err="1"/>
            <a:t>dalam</a:t>
          </a:r>
          <a:r>
            <a:rPr lang="en-US" dirty="0"/>
            <a:t> </a:t>
          </a:r>
          <a:r>
            <a:rPr lang="en-US" dirty="0" err="1"/>
            <a:t>mencatat</a:t>
          </a:r>
          <a:r>
            <a:rPr lang="en-US" dirty="0"/>
            <a:t> </a:t>
          </a:r>
          <a:r>
            <a:rPr lang="en-US" dirty="0" err="1"/>
            <a:t>akun-akun</a:t>
          </a:r>
          <a:r>
            <a:rPr lang="en-US" dirty="0"/>
            <a:t> </a:t>
          </a:r>
          <a:r>
            <a:rPr lang="en-US" dirty="0" err="1"/>
            <a:t>transaksi</a:t>
          </a:r>
          <a:r>
            <a:rPr lang="en-US" dirty="0"/>
            <a:t>. </a:t>
          </a:r>
          <a:r>
            <a:rPr lang="en-US" dirty="0" err="1"/>
            <a:t>Kedua</a:t>
          </a:r>
          <a:r>
            <a:rPr lang="en-US" dirty="0"/>
            <a:t> </a:t>
          </a:r>
          <a:r>
            <a:rPr lang="en-US" dirty="0" err="1"/>
            <a:t>sektor</a:t>
          </a:r>
          <a:r>
            <a:rPr lang="en-US" dirty="0"/>
            <a:t> </a:t>
          </a:r>
          <a:r>
            <a:rPr lang="en-US" dirty="0" err="1"/>
            <a:t>sama-sama</a:t>
          </a:r>
          <a:r>
            <a:rPr lang="en-US" dirty="0"/>
            <a:t> </a:t>
          </a:r>
          <a:r>
            <a:rPr lang="en-US" dirty="0" err="1"/>
            <a:t>membutuhkan</a:t>
          </a:r>
          <a:r>
            <a:rPr lang="en-US" dirty="0"/>
            <a:t> </a:t>
          </a:r>
          <a:r>
            <a:rPr lang="en-US" dirty="0" err="1"/>
            <a:t>standar</a:t>
          </a:r>
          <a:r>
            <a:rPr lang="en-US" dirty="0"/>
            <a:t> </a:t>
          </a:r>
          <a:r>
            <a:rPr lang="en-US" dirty="0" err="1"/>
            <a:t>akuntansi</a:t>
          </a:r>
          <a:r>
            <a:rPr lang="en-US" dirty="0"/>
            <a:t> </a:t>
          </a:r>
          <a:r>
            <a:rPr lang="en-US" dirty="0" err="1"/>
            <a:t>keuangan</a:t>
          </a:r>
          <a:r>
            <a:rPr lang="en-US" dirty="0"/>
            <a:t> </a:t>
          </a:r>
          <a:r>
            <a:rPr lang="en-US" dirty="0" err="1"/>
            <a:t>sebagai</a:t>
          </a:r>
          <a:r>
            <a:rPr lang="en-US" dirty="0"/>
            <a:t> </a:t>
          </a:r>
          <a:r>
            <a:rPr lang="en-US" dirty="0" err="1"/>
            <a:t>pedoman</a:t>
          </a:r>
          <a:r>
            <a:rPr lang="en-US" dirty="0"/>
            <a:t> </a:t>
          </a:r>
          <a:r>
            <a:rPr lang="en-US" dirty="0" err="1"/>
            <a:t>pencatatan</a:t>
          </a:r>
          <a:r>
            <a:rPr lang="en-US" dirty="0"/>
            <a:t> agar </a:t>
          </a:r>
          <a:r>
            <a:rPr lang="en-US" dirty="0" err="1"/>
            <a:t>terdapat</a:t>
          </a:r>
          <a:r>
            <a:rPr lang="en-US" dirty="0"/>
            <a:t> </a:t>
          </a:r>
          <a:r>
            <a:rPr lang="en-US" dirty="0" err="1"/>
            <a:t>perlakuan</a:t>
          </a:r>
          <a:r>
            <a:rPr lang="en-US" dirty="0"/>
            <a:t> yang </a:t>
          </a:r>
          <a:r>
            <a:rPr lang="en-US" dirty="0" err="1"/>
            <a:t>sama</a:t>
          </a:r>
          <a:r>
            <a:rPr lang="en-US" dirty="0"/>
            <a:t> </a:t>
          </a:r>
          <a:r>
            <a:rPr lang="en-US" dirty="0" err="1"/>
            <a:t>terhadap</a:t>
          </a:r>
          <a:r>
            <a:rPr lang="en-US" dirty="0"/>
            <a:t> </a:t>
          </a:r>
          <a:r>
            <a:rPr lang="en-US" dirty="0" err="1"/>
            <a:t>suatu</a:t>
          </a:r>
          <a:r>
            <a:rPr lang="en-US" dirty="0"/>
            <a:t> </a:t>
          </a:r>
          <a:r>
            <a:rPr lang="en-US" dirty="0" err="1"/>
            <a:t>transaksi</a:t>
          </a:r>
          <a:r>
            <a:rPr lang="en-US" dirty="0"/>
            <a:t>. </a:t>
          </a:r>
          <a:r>
            <a:rPr lang="en-US" dirty="0" err="1"/>
            <a:t>Siklus</a:t>
          </a:r>
          <a:r>
            <a:rPr lang="en-US" dirty="0"/>
            <a:t> </a:t>
          </a:r>
          <a:r>
            <a:rPr lang="en-US" dirty="0" err="1"/>
            <a:t>akuntansi</a:t>
          </a:r>
          <a:r>
            <a:rPr lang="en-US" dirty="0"/>
            <a:t> </a:t>
          </a:r>
          <a:r>
            <a:rPr lang="en-US" dirty="0" err="1"/>
            <a:t>keudanya</a:t>
          </a:r>
          <a:r>
            <a:rPr lang="en-US" dirty="0"/>
            <a:t> juga </a:t>
          </a:r>
          <a:r>
            <a:rPr lang="en-US" dirty="0" err="1"/>
            <a:t>tidak</a:t>
          </a:r>
          <a:r>
            <a:rPr lang="en-US" dirty="0"/>
            <a:t> </a:t>
          </a:r>
          <a:r>
            <a:rPr lang="en-US" dirty="0" err="1"/>
            <a:t>terlalu</a:t>
          </a:r>
          <a:r>
            <a:rPr lang="en-US" dirty="0"/>
            <a:t> </a:t>
          </a:r>
          <a:r>
            <a:rPr lang="en-US" dirty="0" err="1"/>
            <a:t>berbeda</a:t>
          </a:r>
          <a:r>
            <a:rPr lang="en-US" dirty="0"/>
            <a:t>. </a:t>
          </a:r>
          <a:endParaRPr lang="en-ID" dirty="0"/>
        </a:p>
      </dgm:t>
    </dgm:pt>
    <dgm:pt modelId="{9306EF24-FE30-400D-B7A2-163532B52DCB}" type="parTrans" cxnId="{4F7D5FF7-B455-4FFC-995D-B50C2E61F3C5}">
      <dgm:prSet/>
      <dgm:spPr/>
      <dgm:t>
        <a:bodyPr/>
        <a:lstStyle/>
        <a:p>
          <a:endParaRPr lang="en-ID"/>
        </a:p>
      </dgm:t>
    </dgm:pt>
    <dgm:pt modelId="{8F2D338E-FD38-4AAB-A30A-F0A5E03B4934}" type="sibTrans" cxnId="{4F7D5FF7-B455-4FFC-995D-B50C2E61F3C5}">
      <dgm:prSet/>
      <dgm:spPr/>
      <dgm:t>
        <a:bodyPr/>
        <a:lstStyle/>
        <a:p>
          <a:endParaRPr lang="en-ID"/>
        </a:p>
      </dgm:t>
    </dgm:pt>
    <dgm:pt modelId="{9F78D961-5D49-4CC6-8585-A0FB13C7883A}" type="pres">
      <dgm:prSet presAssocID="{7FB7682C-1D36-44F8-A69F-4B701C11C231}" presName="linear" presStyleCnt="0">
        <dgm:presLayoutVars>
          <dgm:animLvl val="lvl"/>
          <dgm:resizeHandles val="exact"/>
        </dgm:presLayoutVars>
      </dgm:prSet>
      <dgm:spPr/>
    </dgm:pt>
    <dgm:pt modelId="{8E4FF66D-06CA-4B83-8021-4F0F4A7F355A}" type="pres">
      <dgm:prSet presAssocID="{7BAADB49-7D3A-442E-9D2C-B56523F9C9F5}" presName="parentText" presStyleLbl="node1" presStyleIdx="0" presStyleCnt="2">
        <dgm:presLayoutVars>
          <dgm:chMax val="0"/>
          <dgm:bulletEnabled val="1"/>
        </dgm:presLayoutVars>
      </dgm:prSet>
      <dgm:spPr/>
    </dgm:pt>
    <dgm:pt modelId="{7F81CC95-542E-4D70-84F3-67FCD9EE6412}" type="pres">
      <dgm:prSet presAssocID="{7BAADB49-7D3A-442E-9D2C-B56523F9C9F5}" presName="childText" presStyleLbl="revTx" presStyleIdx="0" presStyleCnt="2">
        <dgm:presLayoutVars>
          <dgm:bulletEnabled val="1"/>
        </dgm:presLayoutVars>
      </dgm:prSet>
      <dgm:spPr/>
    </dgm:pt>
    <dgm:pt modelId="{E52B9EAA-CE42-4C5F-AC62-0EEA79E41A92}" type="pres">
      <dgm:prSet presAssocID="{FE17F202-E5DA-4863-A7B9-8B647BD9D813}" presName="parentText" presStyleLbl="node1" presStyleIdx="1" presStyleCnt="2">
        <dgm:presLayoutVars>
          <dgm:chMax val="0"/>
          <dgm:bulletEnabled val="1"/>
        </dgm:presLayoutVars>
      </dgm:prSet>
      <dgm:spPr/>
    </dgm:pt>
    <dgm:pt modelId="{6FFFA5AA-0F01-4348-BB19-A9024AC90327}" type="pres">
      <dgm:prSet presAssocID="{FE17F202-E5DA-4863-A7B9-8B647BD9D813}" presName="childText" presStyleLbl="revTx" presStyleIdx="1" presStyleCnt="2">
        <dgm:presLayoutVars>
          <dgm:bulletEnabled val="1"/>
        </dgm:presLayoutVars>
      </dgm:prSet>
      <dgm:spPr/>
    </dgm:pt>
  </dgm:ptLst>
  <dgm:cxnLst>
    <dgm:cxn modelId="{A109970D-800D-4F33-A23A-BECC422FAF8D}" type="presOf" srcId="{7FB7682C-1D36-44F8-A69F-4B701C11C231}" destId="{9F78D961-5D49-4CC6-8585-A0FB13C7883A}" srcOrd="0" destOrd="0" presId="urn:microsoft.com/office/officeart/2005/8/layout/vList2"/>
    <dgm:cxn modelId="{DD9EF625-A928-4507-96C0-C95535547760}" type="presOf" srcId="{09FAA987-9C8B-4A9C-A494-D456E40B3F66}" destId="{7F81CC95-542E-4D70-84F3-67FCD9EE6412}" srcOrd="0" destOrd="0" presId="urn:microsoft.com/office/officeart/2005/8/layout/vList2"/>
    <dgm:cxn modelId="{45A79F2C-F2BB-4C5E-AD78-1FA5756B7972}" srcId="{09FAA987-9C8B-4A9C-A494-D456E40B3F66}" destId="{41F17CB5-98D5-4347-8A72-716DAD3AF022}" srcOrd="0" destOrd="0" parTransId="{D3AF3916-8B1A-4627-A0BC-98FF47AE766B}" sibTransId="{8C153B02-CE4E-4611-8AF2-5236AECE8A7C}"/>
    <dgm:cxn modelId="{A2EA853E-9AF2-4FF1-8DA8-A34980FB318F}" srcId="{C764697B-442D-4738-B7AF-3C399CE82220}" destId="{145BB50E-03FF-4E3E-8F9F-66D3A50E51D2}" srcOrd="0" destOrd="0" parTransId="{39FF8918-1017-4850-AC3B-487F5E36CEF2}" sibTransId="{0DCBC34A-2424-49A1-A898-97691BA2EB6D}"/>
    <dgm:cxn modelId="{1528A73F-937D-4C0F-835D-78B7147EF94A}" srcId="{41F17CB5-98D5-4347-8A72-716DAD3AF022}" destId="{D9860C57-EE98-49EB-96EE-B28E0F3BFEF1}" srcOrd="0" destOrd="0" parTransId="{183ACE36-90F9-4D5A-A2C9-0EE2ABF3539F}" sibTransId="{80F2127A-19B7-408D-9E1F-C70FF9BCEE8E}"/>
    <dgm:cxn modelId="{8CFE7E4D-5CAE-4F8A-B73E-284BE16E2B4C}" srcId="{09FAA987-9C8B-4A9C-A494-D456E40B3F66}" destId="{C764697B-442D-4738-B7AF-3C399CE82220}" srcOrd="1" destOrd="0" parTransId="{AC7B5059-77A0-4A6E-9DD7-1CFBE7123B09}" sibTransId="{ECB960FB-8E1B-4432-A483-3F840E8EA42C}"/>
    <dgm:cxn modelId="{611C6871-F7FF-4764-A976-00AD456D1D08}" srcId="{7FB7682C-1D36-44F8-A69F-4B701C11C231}" destId="{FE17F202-E5DA-4863-A7B9-8B647BD9D813}" srcOrd="1" destOrd="0" parTransId="{EE71619D-8E1E-4379-9558-5CFF73D84E10}" sibTransId="{C8FEE911-4882-47EE-B618-DCB1B77A2F3B}"/>
    <dgm:cxn modelId="{CC12A77A-936F-4562-8F0F-1C8089AC9166}" type="presOf" srcId="{41F17CB5-98D5-4347-8A72-716DAD3AF022}" destId="{7F81CC95-542E-4D70-84F3-67FCD9EE6412}" srcOrd="0" destOrd="1" presId="urn:microsoft.com/office/officeart/2005/8/layout/vList2"/>
    <dgm:cxn modelId="{8E72189C-157F-4A72-B852-58BA870F2E69}" srcId="{7BAADB49-7D3A-442E-9D2C-B56523F9C9F5}" destId="{09FAA987-9C8B-4A9C-A494-D456E40B3F66}" srcOrd="0" destOrd="0" parTransId="{213EE1F8-E884-4E02-8BA4-60827CD1E119}" sibTransId="{8496F503-6033-4F74-9104-940A286A8F91}"/>
    <dgm:cxn modelId="{9A9318AA-DF05-4DB2-9ED3-D5D48FA74792}" type="presOf" srcId="{FE17F202-E5DA-4863-A7B9-8B647BD9D813}" destId="{E52B9EAA-CE42-4C5F-AC62-0EEA79E41A92}" srcOrd="0" destOrd="0" presId="urn:microsoft.com/office/officeart/2005/8/layout/vList2"/>
    <dgm:cxn modelId="{6265DFAC-E604-4138-AF03-1314EE6DAED4}" srcId="{7FB7682C-1D36-44F8-A69F-4B701C11C231}" destId="{7BAADB49-7D3A-442E-9D2C-B56523F9C9F5}" srcOrd="0" destOrd="0" parTransId="{AB8682FF-0EC8-4F32-A8B0-AFA935FC2F89}" sibTransId="{FD95414D-73DC-4D82-9FAB-2C809E6E80C4}"/>
    <dgm:cxn modelId="{83B135AE-5843-49BA-B59E-8261E4269508}" type="presOf" srcId="{7BAADB49-7D3A-442E-9D2C-B56523F9C9F5}" destId="{8E4FF66D-06CA-4B83-8021-4F0F4A7F355A}" srcOrd="0" destOrd="0" presId="urn:microsoft.com/office/officeart/2005/8/layout/vList2"/>
    <dgm:cxn modelId="{8603C1B1-0566-4826-A106-8B4874A45E64}" type="presOf" srcId="{C764697B-442D-4738-B7AF-3C399CE82220}" destId="{7F81CC95-542E-4D70-84F3-67FCD9EE6412}" srcOrd="0" destOrd="3" presId="urn:microsoft.com/office/officeart/2005/8/layout/vList2"/>
    <dgm:cxn modelId="{A01D4FBF-DB9C-4468-BB10-077762ED88B7}" type="presOf" srcId="{D9860C57-EE98-49EB-96EE-B28E0F3BFEF1}" destId="{7F81CC95-542E-4D70-84F3-67FCD9EE6412}" srcOrd="0" destOrd="2" presId="urn:microsoft.com/office/officeart/2005/8/layout/vList2"/>
    <dgm:cxn modelId="{B4F305CE-A06C-4029-BCCB-6E26FA3CBE76}" type="presOf" srcId="{145BB50E-03FF-4E3E-8F9F-66D3A50E51D2}" destId="{7F81CC95-542E-4D70-84F3-67FCD9EE6412}" srcOrd="0" destOrd="4" presId="urn:microsoft.com/office/officeart/2005/8/layout/vList2"/>
    <dgm:cxn modelId="{9F4AB4E4-822F-4028-B0A5-05FEED35DCC2}" type="presOf" srcId="{4E6868D3-6B4A-4B21-8DCA-DDBDDBD9B5C9}" destId="{6FFFA5AA-0F01-4348-BB19-A9024AC90327}" srcOrd="0" destOrd="0" presId="urn:microsoft.com/office/officeart/2005/8/layout/vList2"/>
    <dgm:cxn modelId="{4F7D5FF7-B455-4FFC-995D-B50C2E61F3C5}" srcId="{FE17F202-E5DA-4863-A7B9-8B647BD9D813}" destId="{4E6868D3-6B4A-4B21-8DCA-DDBDDBD9B5C9}" srcOrd="0" destOrd="0" parTransId="{9306EF24-FE30-400D-B7A2-163532B52DCB}" sibTransId="{8F2D338E-FD38-4AAB-A30A-F0A5E03B4934}"/>
    <dgm:cxn modelId="{CA4FF164-CC8B-4E94-824D-E65C588A7317}" type="presParOf" srcId="{9F78D961-5D49-4CC6-8585-A0FB13C7883A}" destId="{8E4FF66D-06CA-4B83-8021-4F0F4A7F355A}" srcOrd="0" destOrd="0" presId="urn:microsoft.com/office/officeart/2005/8/layout/vList2"/>
    <dgm:cxn modelId="{9038BC3D-8027-40B3-82B2-9747A6A317DA}" type="presParOf" srcId="{9F78D961-5D49-4CC6-8585-A0FB13C7883A}" destId="{7F81CC95-542E-4D70-84F3-67FCD9EE6412}" srcOrd="1" destOrd="0" presId="urn:microsoft.com/office/officeart/2005/8/layout/vList2"/>
    <dgm:cxn modelId="{60EDD44A-D2AE-4774-9DB6-63BCF4A9E3B7}" type="presParOf" srcId="{9F78D961-5D49-4CC6-8585-A0FB13C7883A}" destId="{E52B9EAA-CE42-4C5F-AC62-0EEA79E41A92}" srcOrd="2" destOrd="0" presId="urn:microsoft.com/office/officeart/2005/8/layout/vList2"/>
    <dgm:cxn modelId="{965CDF7B-DAD5-4D79-AA7F-480C72A32C32}" type="presParOf" srcId="{9F78D961-5D49-4CC6-8585-A0FB13C7883A}" destId="{6FFFA5AA-0F01-4348-BB19-A9024AC9032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6EDB1F-0049-4059-B71F-2D92746DE5C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D"/>
        </a:p>
      </dgm:t>
    </dgm:pt>
    <dgm:pt modelId="{74681A72-01E2-45D0-A86A-FA3E87150DBF}">
      <dgm:prSet/>
      <dgm:spPr/>
      <dgm:t>
        <a:bodyPr/>
        <a:lstStyle/>
        <a:p>
          <a:r>
            <a:rPr lang="en-US" dirty="0" err="1"/>
            <a:t>Kebutuhan</a:t>
          </a:r>
          <a:r>
            <a:rPr lang="en-US" dirty="0"/>
            <a:t> </a:t>
          </a:r>
          <a:r>
            <a:rPr lang="en-US" dirty="0" err="1"/>
            <a:t>informasi</a:t>
          </a:r>
          <a:r>
            <a:rPr lang="en-US" dirty="0"/>
            <a:t> di </a:t>
          </a:r>
          <a:r>
            <a:rPr lang="en-US" dirty="0" err="1"/>
            <a:t>sektor</a:t>
          </a:r>
          <a:r>
            <a:rPr lang="en-US" dirty="0"/>
            <a:t> public </a:t>
          </a:r>
          <a:r>
            <a:rPr lang="en-US" dirty="0" err="1"/>
            <a:t>lebih</a:t>
          </a:r>
          <a:r>
            <a:rPr lang="en-US" dirty="0"/>
            <a:t> </a:t>
          </a:r>
          <a:r>
            <a:rPr lang="en-US" dirty="0" err="1"/>
            <a:t>bervariasi</a:t>
          </a:r>
          <a:r>
            <a:rPr lang="en-US" dirty="0"/>
            <a:t>, </a:t>
          </a:r>
          <a:r>
            <a:rPr lang="en-US" dirty="0" err="1"/>
            <a:t>maka</a:t>
          </a:r>
          <a:r>
            <a:rPr lang="en-US" dirty="0"/>
            <a:t> </a:t>
          </a:r>
          <a:r>
            <a:rPr lang="en-US" dirty="0" err="1"/>
            <a:t>informasi</a:t>
          </a:r>
          <a:r>
            <a:rPr lang="en-US" dirty="0"/>
            <a:t> </a:t>
          </a:r>
          <a:r>
            <a:rPr lang="en-US" dirty="0" err="1"/>
            <a:t>tidak</a:t>
          </a:r>
          <a:r>
            <a:rPr lang="en-US" dirty="0"/>
            <a:t> </a:t>
          </a:r>
          <a:r>
            <a:rPr lang="en-US" dirty="0" err="1"/>
            <a:t>terbatas</a:t>
          </a:r>
          <a:r>
            <a:rPr lang="en-US" dirty="0"/>
            <a:t> pada </a:t>
          </a:r>
          <a:r>
            <a:rPr lang="en-US" dirty="0" err="1"/>
            <a:t>informasi</a:t>
          </a:r>
          <a:r>
            <a:rPr lang="en-US" dirty="0"/>
            <a:t> </a:t>
          </a:r>
          <a:r>
            <a:rPr lang="en-US" dirty="0" err="1"/>
            <a:t>keuangan</a:t>
          </a:r>
          <a:r>
            <a:rPr lang="en-US" dirty="0"/>
            <a:t> yang </a:t>
          </a:r>
          <a:r>
            <a:rPr lang="en-US" dirty="0" err="1"/>
            <a:t>dihasilkan</a:t>
          </a:r>
          <a:r>
            <a:rPr lang="en-US" dirty="0"/>
            <a:t> </a:t>
          </a:r>
          <a:r>
            <a:rPr lang="en-US" dirty="0" err="1"/>
            <a:t>dari</a:t>
          </a:r>
          <a:r>
            <a:rPr lang="en-US" dirty="0"/>
            <a:t> system </a:t>
          </a:r>
          <a:r>
            <a:rPr lang="en-US" dirty="0" err="1"/>
            <a:t>akuntansi</a:t>
          </a:r>
          <a:r>
            <a:rPr lang="en-US" dirty="0"/>
            <a:t> </a:t>
          </a:r>
          <a:r>
            <a:rPr lang="en-US" dirty="0" err="1"/>
            <a:t>organisasi</a:t>
          </a:r>
          <a:endParaRPr lang="en-ID" dirty="0"/>
        </a:p>
      </dgm:t>
    </dgm:pt>
    <dgm:pt modelId="{0493F9E9-5925-43D6-A4CA-2B343F7B8D55}" type="parTrans" cxnId="{26585FEE-52A3-4A7D-970F-7784FE2D4A60}">
      <dgm:prSet/>
      <dgm:spPr/>
      <dgm:t>
        <a:bodyPr/>
        <a:lstStyle/>
        <a:p>
          <a:endParaRPr lang="en-ID"/>
        </a:p>
      </dgm:t>
    </dgm:pt>
    <dgm:pt modelId="{8F6EC1BA-53CC-459B-BF7D-A0B42D1BE96B}" type="sibTrans" cxnId="{26585FEE-52A3-4A7D-970F-7784FE2D4A60}">
      <dgm:prSet/>
      <dgm:spPr/>
      <dgm:t>
        <a:bodyPr/>
        <a:lstStyle/>
        <a:p>
          <a:endParaRPr lang="en-ID"/>
        </a:p>
      </dgm:t>
    </dgm:pt>
    <dgm:pt modelId="{DE83284F-0E26-4B19-8023-63FF74542DD1}">
      <dgm:prSet/>
      <dgm:spPr/>
      <dgm:t>
        <a:bodyPr/>
        <a:lstStyle/>
        <a:p>
          <a:r>
            <a:rPr lang="en-US" dirty="0" err="1"/>
            <a:t>Informasi</a:t>
          </a:r>
          <a:r>
            <a:rPr lang="en-US" dirty="0"/>
            <a:t> </a:t>
          </a:r>
          <a:r>
            <a:rPr lang="en-US" dirty="0" err="1"/>
            <a:t>nonmoneter</a:t>
          </a:r>
          <a:r>
            <a:rPr lang="en-US" dirty="0"/>
            <a:t> </a:t>
          </a:r>
          <a:r>
            <a:rPr lang="en-US" dirty="0" err="1"/>
            <a:t>seperti</a:t>
          </a:r>
          <a:r>
            <a:rPr lang="en-US" dirty="0"/>
            <a:t> </a:t>
          </a:r>
          <a:r>
            <a:rPr lang="en-US" dirty="0" err="1"/>
            <a:t>ukuran</a:t>
          </a:r>
          <a:r>
            <a:rPr lang="en-US" dirty="0"/>
            <a:t> output </a:t>
          </a:r>
          <a:r>
            <a:rPr lang="en-US" dirty="0" err="1"/>
            <a:t>pelayanan</a:t>
          </a:r>
          <a:r>
            <a:rPr lang="en-US" dirty="0"/>
            <a:t> </a:t>
          </a:r>
          <a:r>
            <a:rPr lang="en-US" dirty="0" err="1"/>
            <a:t>harus</a:t>
          </a:r>
          <a:r>
            <a:rPr lang="en-US" dirty="0"/>
            <a:t> juga </a:t>
          </a:r>
          <a:r>
            <a:rPr lang="en-US" dirty="0" err="1"/>
            <a:t>dipertimbangkan</a:t>
          </a:r>
          <a:r>
            <a:rPr lang="en-US" dirty="0"/>
            <a:t> </a:t>
          </a:r>
          <a:r>
            <a:rPr lang="en-US" dirty="0" err="1"/>
            <a:t>dalam</a:t>
          </a:r>
          <a:r>
            <a:rPr lang="en-US" dirty="0"/>
            <a:t> </a:t>
          </a:r>
          <a:r>
            <a:rPr lang="en-US" dirty="0" err="1"/>
            <a:t>pembuatan</a:t>
          </a:r>
          <a:r>
            <a:rPr lang="en-US" dirty="0"/>
            <a:t> </a:t>
          </a:r>
          <a:r>
            <a:rPr lang="en-US" dirty="0" err="1"/>
            <a:t>keputusan</a:t>
          </a:r>
          <a:r>
            <a:rPr lang="en-US" dirty="0"/>
            <a:t>.</a:t>
          </a:r>
          <a:endParaRPr lang="en-ID" dirty="0"/>
        </a:p>
      </dgm:t>
    </dgm:pt>
    <dgm:pt modelId="{760DFE53-329D-44C6-8346-F82F83BC58AD}" type="parTrans" cxnId="{262A5FD8-C4C7-4F27-83BE-CFC1E427325F}">
      <dgm:prSet/>
      <dgm:spPr/>
      <dgm:t>
        <a:bodyPr/>
        <a:lstStyle/>
        <a:p>
          <a:endParaRPr lang="en-ID"/>
        </a:p>
      </dgm:t>
    </dgm:pt>
    <dgm:pt modelId="{BC1814B4-31FC-47D9-BD12-B82D20631833}" type="sibTrans" cxnId="{262A5FD8-C4C7-4F27-83BE-CFC1E427325F}">
      <dgm:prSet/>
      <dgm:spPr/>
      <dgm:t>
        <a:bodyPr/>
        <a:lstStyle/>
        <a:p>
          <a:endParaRPr lang="en-ID"/>
        </a:p>
      </dgm:t>
    </dgm:pt>
    <dgm:pt modelId="{B5FB27BF-EAE7-425C-8A3C-B23A6E986EE7}" type="pres">
      <dgm:prSet presAssocID="{536EDB1F-0049-4059-B71F-2D92746DE5CE}" presName="linear" presStyleCnt="0">
        <dgm:presLayoutVars>
          <dgm:animLvl val="lvl"/>
          <dgm:resizeHandles val="exact"/>
        </dgm:presLayoutVars>
      </dgm:prSet>
      <dgm:spPr/>
    </dgm:pt>
    <dgm:pt modelId="{29F83D02-EADB-4573-8A37-540A7A65FB85}" type="pres">
      <dgm:prSet presAssocID="{74681A72-01E2-45D0-A86A-FA3E87150DBF}" presName="parentText" presStyleLbl="node1" presStyleIdx="0" presStyleCnt="2">
        <dgm:presLayoutVars>
          <dgm:chMax val="0"/>
          <dgm:bulletEnabled val="1"/>
        </dgm:presLayoutVars>
      </dgm:prSet>
      <dgm:spPr/>
    </dgm:pt>
    <dgm:pt modelId="{8446F925-ECEE-4C3E-9FAF-801C4FB6425D}" type="pres">
      <dgm:prSet presAssocID="{8F6EC1BA-53CC-459B-BF7D-A0B42D1BE96B}" presName="spacer" presStyleCnt="0"/>
      <dgm:spPr/>
    </dgm:pt>
    <dgm:pt modelId="{BA079A4A-60E0-44CF-8210-557DC1034796}" type="pres">
      <dgm:prSet presAssocID="{DE83284F-0E26-4B19-8023-63FF74542DD1}" presName="parentText" presStyleLbl="node1" presStyleIdx="1" presStyleCnt="2">
        <dgm:presLayoutVars>
          <dgm:chMax val="0"/>
          <dgm:bulletEnabled val="1"/>
        </dgm:presLayoutVars>
      </dgm:prSet>
      <dgm:spPr/>
    </dgm:pt>
  </dgm:ptLst>
  <dgm:cxnLst>
    <dgm:cxn modelId="{76DAD55C-38B2-463D-9FFD-40CD56A2DC0A}" type="presOf" srcId="{DE83284F-0E26-4B19-8023-63FF74542DD1}" destId="{BA079A4A-60E0-44CF-8210-557DC1034796}" srcOrd="0" destOrd="0" presId="urn:microsoft.com/office/officeart/2005/8/layout/vList2"/>
    <dgm:cxn modelId="{CA5F4299-D289-4A46-BB47-C7BEF86D412F}" type="presOf" srcId="{536EDB1F-0049-4059-B71F-2D92746DE5CE}" destId="{B5FB27BF-EAE7-425C-8A3C-B23A6E986EE7}" srcOrd="0" destOrd="0" presId="urn:microsoft.com/office/officeart/2005/8/layout/vList2"/>
    <dgm:cxn modelId="{262A5FD8-C4C7-4F27-83BE-CFC1E427325F}" srcId="{536EDB1F-0049-4059-B71F-2D92746DE5CE}" destId="{DE83284F-0E26-4B19-8023-63FF74542DD1}" srcOrd="1" destOrd="0" parTransId="{760DFE53-329D-44C6-8346-F82F83BC58AD}" sibTransId="{BC1814B4-31FC-47D9-BD12-B82D20631833}"/>
    <dgm:cxn modelId="{26585FEE-52A3-4A7D-970F-7784FE2D4A60}" srcId="{536EDB1F-0049-4059-B71F-2D92746DE5CE}" destId="{74681A72-01E2-45D0-A86A-FA3E87150DBF}" srcOrd="0" destOrd="0" parTransId="{0493F9E9-5925-43D6-A4CA-2B343F7B8D55}" sibTransId="{8F6EC1BA-53CC-459B-BF7D-A0B42D1BE96B}"/>
    <dgm:cxn modelId="{DC6B29FC-AA8F-489C-8BC4-DA14474E8794}" type="presOf" srcId="{74681A72-01E2-45D0-A86A-FA3E87150DBF}" destId="{29F83D02-EADB-4573-8A37-540A7A65FB85}" srcOrd="0" destOrd="0" presId="urn:microsoft.com/office/officeart/2005/8/layout/vList2"/>
    <dgm:cxn modelId="{D8A80D75-126F-48AB-81D5-F3D3CCA3956D}" type="presParOf" srcId="{B5FB27BF-EAE7-425C-8A3C-B23A6E986EE7}" destId="{29F83D02-EADB-4573-8A37-540A7A65FB85}" srcOrd="0" destOrd="0" presId="urn:microsoft.com/office/officeart/2005/8/layout/vList2"/>
    <dgm:cxn modelId="{853B70B8-85BE-4636-B599-BCF95D449B74}" type="presParOf" srcId="{B5FB27BF-EAE7-425C-8A3C-B23A6E986EE7}" destId="{8446F925-ECEE-4C3E-9FAF-801C4FB6425D}" srcOrd="1" destOrd="0" presId="urn:microsoft.com/office/officeart/2005/8/layout/vList2"/>
    <dgm:cxn modelId="{74D40930-98DC-485E-BF61-D7ED7DC9C99B}" type="presParOf" srcId="{B5FB27BF-EAE7-425C-8A3C-B23A6E986EE7}" destId="{BA079A4A-60E0-44CF-8210-557DC103479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7C7891-9F79-44DC-8ACD-374F653E6E1B}"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D"/>
        </a:p>
      </dgm:t>
    </dgm:pt>
    <dgm:pt modelId="{B89AD9D9-A92A-4F35-B2B1-60A813BE7DEC}">
      <dgm:prSet/>
      <dgm:spPr/>
      <dgm:t>
        <a:bodyPr/>
        <a:lstStyle/>
        <a:p>
          <a:r>
            <a:rPr lang="en-US"/>
            <a:t>Bentuk laporan keuangan sektor public pada dasarnya dapat diadaptasikan dari laporan keugangan sektor swasta yang disesuaikan dengan sifat dan karakteristik sektor public serta mengakomodasi kebutuhan pemakai laporan keuangan sektor public.</a:t>
          </a:r>
          <a:endParaRPr lang="en-ID"/>
        </a:p>
      </dgm:t>
    </dgm:pt>
    <dgm:pt modelId="{0DD11BDB-9E78-4358-B441-E38AEB755331}" type="parTrans" cxnId="{BC4C5898-57A6-41B2-A212-119A526A977D}">
      <dgm:prSet/>
      <dgm:spPr/>
      <dgm:t>
        <a:bodyPr/>
        <a:lstStyle/>
        <a:p>
          <a:endParaRPr lang="en-ID"/>
        </a:p>
      </dgm:t>
    </dgm:pt>
    <dgm:pt modelId="{79EA337C-BF1B-4667-8EB4-C39BE1A1E1E6}" type="sibTrans" cxnId="{BC4C5898-57A6-41B2-A212-119A526A977D}">
      <dgm:prSet/>
      <dgm:spPr/>
      <dgm:t>
        <a:bodyPr/>
        <a:lstStyle/>
        <a:p>
          <a:endParaRPr lang="en-ID"/>
        </a:p>
      </dgm:t>
    </dgm:pt>
    <dgm:pt modelId="{2AB2EB18-245A-4963-B070-7E0677769C7D}">
      <dgm:prSet/>
      <dgm:spPr/>
      <dgm:t>
        <a:bodyPr/>
        <a:lstStyle/>
        <a:p>
          <a:r>
            <a:rPr lang="en-ID"/>
            <a:t>Namun demikian, laporan keuangan sektor public tidak dapat begitu saja dipersamakan dengan laporan keuangan di sektor swasta baik format maupun elemennya.</a:t>
          </a:r>
        </a:p>
      </dgm:t>
    </dgm:pt>
    <dgm:pt modelId="{0C3A63EA-E29C-4EBB-AA31-F5286945AC23}" type="parTrans" cxnId="{53C2E3EC-18B9-4D24-BA1C-C90321EB00CE}">
      <dgm:prSet/>
      <dgm:spPr/>
      <dgm:t>
        <a:bodyPr/>
        <a:lstStyle/>
        <a:p>
          <a:endParaRPr lang="en-ID"/>
        </a:p>
      </dgm:t>
    </dgm:pt>
    <dgm:pt modelId="{1B374DBA-8D7A-4476-B8A4-7E4FF242A459}" type="sibTrans" cxnId="{53C2E3EC-18B9-4D24-BA1C-C90321EB00CE}">
      <dgm:prSet/>
      <dgm:spPr/>
      <dgm:t>
        <a:bodyPr/>
        <a:lstStyle/>
        <a:p>
          <a:endParaRPr lang="en-ID"/>
        </a:p>
      </dgm:t>
    </dgm:pt>
    <dgm:pt modelId="{EC7558CF-53B2-4654-BCE5-B936536466C5}">
      <dgm:prSet/>
      <dgm:spPr/>
      <dgm:t>
        <a:bodyPr/>
        <a:lstStyle/>
        <a:p>
          <a:r>
            <a:rPr lang="en-ID"/>
            <a:t>Hal ini disebabkan organisasi sektor public memiliki Batasan-Batasan berupa pertimbangan nonmoneter, seperti pertimbangan sosial dan politik</a:t>
          </a:r>
        </a:p>
      </dgm:t>
    </dgm:pt>
    <dgm:pt modelId="{6868A626-5DBA-4250-BF8E-D60B620059D4}" type="parTrans" cxnId="{3F0C020F-99AC-4BD8-9899-EFE50D868579}">
      <dgm:prSet/>
      <dgm:spPr/>
      <dgm:t>
        <a:bodyPr/>
        <a:lstStyle/>
        <a:p>
          <a:endParaRPr lang="en-ID"/>
        </a:p>
      </dgm:t>
    </dgm:pt>
    <dgm:pt modelId="{F5978C91-03B9-4293-8943-ED13C3965F0C}" type="sibTrans" cxnId="{3F0C020F-99AC-4BD8-9899-EFE50D868579}">
      <dgm:prSet/>
      <dgm:spPr/>
      <dgm:t>
        <a:bodyPr/>
        <a:lstStyle/>
        <a:p>
          <a:endParaRPr lang="en-ID"/>
        </a:p>
      </dgm:t>
    </dgm:pt>
    <dgm:pt modelId="{CE3D927A-BDFE-4893-88AE-829F3C057F2D}" type="pres">
      <dgm:prSet presAssocID="{6E7C7891-9F79-44DC-8ACD-374F653E6E1B}" presName="linear" presStyleCnt="0">
        <dgm:presLayoutVars>
          <dgm:animLvl val="lvl"/>
          <dgm:resizeHandles val="exact"/>
        </dgm:presLayoutVars>
      </dgm:prSet>
      <dgm:spPr/>
    </dgm:pt>
    <dgm:pt modelId="{26313283-30D7-4405-8C10-15BAD8C1C51C}" type="pres">
      <dgm:prSet presAssocID="{B89AD9D9-A92A-4F35-B2B1-60A813BE7DEC}" presName="parentText" presStyleLbl="node1" presStyleIdx="0" presStyleCnt="3">
        <dgm:presLayoutVars>
          <dgm:chMax val="0"/>
          <dgm:bulletEnabled val="1"/>
        </dgm:presLayoutVars>
      </dgm:prSet>
      <dgm:spPr/>
    </dgm:pt>
    <dgm:pt modelId="{7C4CC42E-CC4C-4F9D-882C-E8A266F21D0B}" type="pres">
      <dgm:prSet presAssocID="{79EA337C-BF1B-4667-8EB4-C39BE1A1E1E6}" presName="spacer" presStyleCnt="0"/>
      <dgm:spPr/>
    </dgm:pt>
    <dgm:pt modelId="{59257A01-58DD-44E4-8B9D-ED0F85936E80}" type="pres">
      <dgm:prSet presAssocID="{2AB2EB18-245A-4963-B070-7E0677769C7D}" presName="parentText" presStyleLbl="node1" presStyleIdx="1" presStyleCnt="3">
        <dgm:presLayoutVars>
          <dgm:chMax val="0"/>
          <dgm:bulletEnabled val="1"/>
        </dgm:presLayoutVars>
      </dgm:prSet>
      <dgm:spPr/>
    </dgm:pt>
    <dgm:pt modelId="{83136E64-B002-429B-8885-A4E4832CF6D4}" type="pres">
      <dgm:prSet presAssocID="{1B374DBA-8D7A-4476-B8A4-7E4FF242A459}" presName="spacer" presStyleCnt="0"/>
      <dgm:spPr/>
    </dgm:pt>
    <dgm:pt modelId="{4FD7C46E-5102-4356-BAE3-D0266CF669FE}" type="pres">
      <dgm:prSet presAssocID="{EC7558CF-53B2-4654-BCE5-B936536466C5}" presName="parentText" presStyleLbl="node1" presStyleIdx="2" presStyleCnt="3">
        <dgm:presLayoutVars>
          <dgm:chMax val="0"/>
          <dgm:bulletEnabled val="1"/>
        </dgm:presLayoutVars>
      </dgm:prSet>
      <dgm:spPr/>
    </dgm:pt>
  </dgm:ptLst>
  <dgm:cxnLst>
    <dgm:cxn modelId="{3F0C020F-99AC-4BD8-9899-EFE50D868579}" srcId="{6E7C7891-9F79-44DC-8ACD-374F653E6E1B}" destId="{EC7558CF-53B2-4654-BCE5-B936536466C5}" srcOrd="2" destOrd="0" parTransId="{6868A626-5DBA-4250-BF8E-D60B620059D4}" sibTransId="{F5978C91-03B9-4293-8943-ED13C3965F0C}"/>
    <dgm:cxn modelId="{8A332A14-481E-47D7-920C-081CEF746BED}" type="presOf" srcId="{6E7C7891-9F79-44DC-8ACD-374F653E6E1B}" destId="{CE3D927A-BDFE-4893-88AE-829F3C057F2D}" srcOrd="0" destOrd="0" presId="urn:microsoft.com/office/officeart/2005/8/layout/vList2"/>
    <dgm:cxn modelId="{A435AF35-8B79-420F-8B91-AD0043275F01}" type="presOf" srcId="{EC7558CF-53B2-4654-BCE5-B936536466C5}" destId="{4FD7C46E-5102-4356-BAE3-D0266CF669FE}" srcOrd="0" destOrd="0" presId="urn:microsoft.com/office/officeart/2005/8/layout/vList2"/>
    <dgm:cxn modelId="{BC4C5898-57A6-41B2-A212-119A526A977D}" srcId="{6E7C7891-9F79-44DC-8ACD-374F653E6E1B}" destId="{B89AD9D9-A92A-4F35-B2B1-60A813BE7DEC}" srcOrd="0" destOrd="0" parTransId="{0DD11BDB-9E78-4358-B441-E38AEB755331}" sibTransId="{79EA337C-BF1B-4667-8EB4-C39BE1A1E1E6}"/>
    <dgm:cxn modelId="{AF2EA7E9-F85C-4E21-9828-F33D6E4AE54C}" type="presOf" srcId="{B89AD9D9-A92A-4F35-B2B1-60A813BE7DEC}" destId="{26313283-30D7-4405-8C10-15BAD8C1C51C}" srcOrd="0" destOrd="0" presId="urn:microsoft.com/office/officeart/2005/8/layout/vList2"/>
    <dgm:cxn modelId="{53C2E3EC-18B9-4D24-BA1C-C90321EB00CE}" srcId="{6E7C7891-9F79-44DC-8ACD-374F653E6E1B}" destId="{2AB2EB18-245A-4963-B070-7E0677769C7D}" srcOrd="1" destOrd="0" parTransId="{0C3A63EA-E29C-4EBB-AA31-F5286945AC23}" sibTransId="{1B374DBA-8D7A-4476-B8A4-7E4FF242A459}"/>
    <dgm:cxn modelId="{F5C6B1FB-67C6-460D-BDEA-A918E2136768}" type="presOf" srcId="{2AB2EB18-245A-4963-B070-7E0677769C7D}" destId="{59257A01-58DD-44E4-8B9D-ED0F85936E80}" srcOrd="0" destOrd="0" presId="urn:microsoft.com/office/officeart/2005/8/layout/vList2"/>
    <dgm:cxn modelId="{20C50E1D-1FCE-45BC-8171-6BB6BE90E88E}" type="presParOf" srcId="{CE3D927A-BDFE-4893-88AE-829F3C057F2D}" destId="{26313283-30D7-4405-8C10-15BAD8C1C51C}" srcOrd="0" destOrd="0" presId="urn:microsoft.com/office/officeart/2005/8/layout/vList2"/>
    <dgm:cxn modelId="{159486A0-13AC-4883-A8A8-12B25582BB2A}" type="presParOf" srcId="{CE3D927A-BDFE-4893-88AE-829F3C057F2D}" destId="{7C4CC42E-CC4C-4F9D-882C-E8A266F21D0B}" srcOrd="1" destOrd="0" presId="urn:microsoft.com/office/officeart/2005/8/layout/vList2"/>
    <dgm:cxn modelId="{5394B6CD-C089-4E69-980D-2AE4BB2FC455}" type="presParOf" srcId="{CE3D927A-BDFE-4893-88AE-829F3C057F2D}" destId="{59257A01-58DD-44E4-8B9D-ED0F85936E80}" srcOrd="2" destOrd="0" presId="urn:microsoft.com/office/officeart/2005/8/layout/vList2"/>
    <dgm:cxn modelId="{99713266-26B1-4CAF-82ED-78824415786B}" type="presParOf" srcId="{CE3D927A-BDFE-4893-88AE-829F3C057F2D}" destId="{83136E64-B002-429B-8885-A4E4832CF6D4}" srcOrd="3" destOrd="0" presId="urn:microsoft.com/office/officeart/2005/8/layout/vList2"/>
    <dgm:cxn modelId="{68CEEFCD-6803-46BF-9716-2281567DDEB0}" type="presParOf" srcId="{CE3D927A-BDFE-4893-88AE-829F3C057F2D}" destId="{4FD7C46E-5102-4356-BAE3-D0266CF669F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288AD0-6CC9-4DC3-B8D8-285CAF7740C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1CB6183B-BE48-4074-A8A8-DFB8A0FCCC56}">
      <dgm:prSet/>
      <dgm:spPr/>
      <dgm:t>
        <a:bodyPr/>
        <a:lstStyle/>
        <a:p>
          <a:r>
            <a:rPr lang="en-ID"/>
            <a:t>Dilihat dari sisi manajemen perusahaan, laporan keuangan merupakan alat pengendalian dan evaluasi kinerja manajerial dan organisasi. </a:t>
          </a:r>
        </a:p>
      </dgm:t>
    </dgm:pt>
    <dgm:pt modelId="{64E67A2E-401A-4181-8B97-2462991A6086}" type="parTrans" cxnId="{8C452A45-2ED3-4983-BC28-BEA6112F95DF}">
      <dgm:prSet/>
      <dgm:spPr/>
      <dgm:t>
        <a:bodyPr/>
        <a:lstStyle/>
        <a:p>
          <a:endParaRPr lang="en-ID"/>
        </a:p>
      </dgm:t>
    </dgm:pt>
    <dgm:pt modelId="{C8722AB8-E50A-408B-8655-BF293D26429B}" type="sibTrans" cxnId="{8C452A45-2ED3-4983-BC28-BEA6112F95DF}">
      <dgm:prSet/>
      <dgm:spPr/>
      <dgm:t>
        <a:bodyPr/>
        <a:lstStyle/>
        <a:p>
          <a:endParaRPr lang="en-ID"/>
        </a:p>
      </dgm:t>
    </dgm:pt>
    <dgm:pt modelId="{05A7406E-65DF-4279-BF03-99DA19476487}">
      <dgm:prSet/>
      <dgm:spPr/>
      <dgm:t>
        <a:bodyPr/>
        <a:lstStyle/>
        <a:p>
          <a:r>
            <a:rPr lang="en-ID"/>
            <a:t>Dari sisi pemakai eksternal, laporan keuangan merupakan salah satu bentuk mekanisme pertanggung jawaban dan sebagai dasar untuk pengambilan keputusan. </a:t>
          </a:r>
        </a:p>
      </dgm:t>
    </dgm:pt>
    <dgm:pt modelId="{CD6808F2-69EE-4CBA-B787-7A794C4B52A6}" type="parTrans" cxnId="{F61883AB-D1EE-4116-9C0D-DD0D912E2E48}">
      <dgm:prSet/>
      <dgm:spPr/>
      <dgm:t>
        <a:bodyPr/>
        <a:lstStyle/>
        <a:p>
          <a:endParaRPr lang="en-ID"/>
        </a:p>
      </dgm:t>
    </dgm:pt>
    <dgm:pt modelId="{2279F447-806D-4EE9-A9BC-ADBCF99C53BF}" type="sibTrans" cxnId="{F61883AB-D1EE-4116-9C0D-DD0D912E2E48}">
      <dgm:prSet/>
      <dgm:spPr/>
      <dgm:t>
        <a:bodyPr/>
        <a:lstStyle/>
        <a:p>
          <a:endParaRPr lang="en-ID"/>
        </a:p>
      </dgm:t>
    </dgm:pt>
    <dgm:pt modelId="{63E5B6CC-6651-4C4A-BBCF-700C1822EB33}">
      <dgm:prSet/>
      <dgm:spPr/>
      <dgm:t>
        <a:bodyPr/>
        <a:lstStyle/>
        <a:p>
          <a:r>
            <a:rPr lang="en-ID"/>
            <a:t>Organisasi sektor publik diwajibkan untuk membuat laporan keuangan dan laporan tersebut perlu diaudit untuk menjamin telah dilakukannya True and fair presentation.</a:t>
          </a:r>
        </a:p>
      </dgm:t>
    </dgm:pt>
    <dgm:pt modelId="{239EAAF7-E3B4-4860-997D-900544A64262}" type="parTrans" cxnId="{9AEC5629-B46A-4970-9F33-5D16A5EE87F9}">
      <dgm:prSet/>
      <dgm:spPr/>
      <dgm:t>
        <a:bodyPr/>
        <a:lstStyle/>
        <a:p>
          <a:endParaRPr lang="en-ID"/>
        </a:p>
      </dgm:t>
    </dgm:pt>
    <dgm:pt modelId="{EF550E06-AF64-4976-A0C1-7A841AB75BE4}" type="sibTrans" cxnId="{9AEC5629-B46A-4970-9F33-5D16A5EE87F9}">
      <dgm:prSet/>
      <dgm:spPr/>
      <dgm:t>
        <a:bodyPr/>
        <a:lstStyle/>
        <a:p>
          <a:endParaRPr lang="en-ID"/>
        </a:p>
      </dgm:t>
    </dgm:pt>
    <dgm:pt modelId="{082D516B-0ECE-4576-90AC-22E2C6723283}" type="pres">
      <dgm:prSet presAssocID="{41288AD0-6CC9-4DC3-B8D8-285CAF7740CB}" presName="vert0" presStyleCnt="0">
        <dgm:presLayoutVars>
          <dgm:dir/>
          <dgm:animOne val="branch"/>
          <dgm:animLvl val="lvl"/>
        </dgm:presLayoutVars>
      </dgm:prSet>
      <dgm:spPr/>
    </dgm:pt>
    <dgm:pt modelId="{BA3693ED-63BF-4C8E-94A2-AB854D180651}" type="pres">
      <dgm:prSet presAssocID="{1CB6183B-BE48-4074-A8A8-DFB8A0FCCC56}" presName="thickLine" presStyleLbl="alignNode1" presStyleIdx="0" presStyleCnt="3"/>
      <dgm:spPr/>
    </dgm:pt>
    <dgm:pt modelId="{4F80401C-BD85-46B4-9DC6-9DAA1FF3EA77}" type="pres">
      <dgm:prSet presAssocID="{1CB6183B-BE48-4074-A8A8-DFB8A0FCCC56}" presName="horz1" presStyleCnt="0"/>
      <dgm:spPr/>
    </dgm:pt>
    <dgm:pt modelId="{E8040B59-577B-435A-BA6F-1B27DB9E09EC}" type="pres">
      <dgm:prSet presAssocID="{1CB6183B-BE48-4074-A8A8-DFB8A0FCCC56}" presName="tx1" presStyleLbl="revTx" presStyleIdx="0" presStyleCnt="3"/>
      <dgm:spPr/>
    </dgm:pt>
    <dgm:pt modelId="{DA7A743D-7559-4A05-9B79-7C728D2BC8C2}" type="pres">
      <dgm:prSet presAssocID="{1CB6183B-BE48-4074-A8A8-DFB8A0FCCC56}" presName="vert1" presStyleCnt="0"/>
      <dgm:spPr/>
    </dgm:pt>
    <dgm:pt modelId="{588F273B-17AE-4A33-9144-316E625CE9D1}" type="pres">
      <dgm:prSet presAssocID="{05A7406E-65DF-4279-BF03-99DA19476487}" presName="thickLine" presStyleLbl="alignNode1" presStyleIdx="1" presStyleCnt="3"/>
      <dgm:spPr/>
    </dgm:pt>
    <dgm:pt modelId="{8E8C5E02-E209-4B59-A34B-7ECE7FE5553F}" type="pres">
      <dgm:prSet presAssocID="{05A7406E-65DF-4279-BF03-99DA19476487}" presName="horz1" presStyleCnt="0"/>
      <dgm:spPr/>
    </dgm:pt>
    <dgm:pt modelId="{2E6811AA-CAD9-409A-A03F-63B5B029E380}" type="pres">
      <dgm:prSet presAssocID="{05A7406E-65DF-4279-BF03-99DA19476487}" presName="tx1" presStyleLbl="revTx" presStyleIdx="1" presStyleCnt="3"/>
      <dgm:spPr/>
    </dgm:pt>
    <dgm:pt modelId="{79BF0C89-6F03-4118-82EF-923734C821CC}" type="pres">
      <dgm:prSet presAssocID="{05A7406E-65DF-4279-BF03-99DA19476487}" presName="vert1" presStyleCnt="0"/>
      <dgm:spPr/>
    </dgm:pt>
    <dgm:pt modelId="{4DFDB92B-B970-4F69-9DEC-4811C007AEE8}" type="pres">
      <dgm:prSet presAssocID="{63E5B6CC-6651-4C4A-BBCF-700C1822EB33}" presName="thickLine" presStyleLbl="alignNode1" presStyleIdx="2" presStyleCnt="3"/>
      <dgm:spPr/>
    </dgm:pt>
    <dgm:pt modelId="{F3E0D9DF-6436-4BE4-9DF3-421BD3467798}" type="pres">
      <dgm:prSet presAssocID="{63E5B6CC-6651-4C4A-BBCF-700C1822EB33}" presName="horz1" presStyleCnt="0"/>
      <dgm:spPr/>
    </dgm:pt>
    <dgm:pt modelId="{5B67ABB6-C92B-40A4-BECE-C54D6B9E80EE}" type="pres">
      <dgm:prSet presAssocID="{63E5B6CC-6651-4C4A-BBCF-700C1822EB33}" presName="tx1" presStyleLbl="revTx" presStyleIdx="2" presStyleCnt="3"/>
      <dgm:spPr/>
    </dgm:pt>
    <dgm:pt modelId="{62F1A167-0487-4B6C-A83F-AB6AE43B8F4A}" type="pres">
      <dgm:prSet presAssocID="{63E5B6CC-6651-4C4A-BBCF-700C1822EB33}" presName="vert1" presStyleCnt="0"/>
      <dgm:spPr/>
    </dgm:pt>
  </dgm:ptLst>
  <dgm:cxnLst>
    <dgm:cxn modelId="{3E18B10D-DF50-4076-B6A6-1D763593F0A2}" type="presOf" srcId="{41288AD0-6CC9-4DC3-B8D8-285CAF7740CB}" destId="{082D516B-0ECE-4576-90AC-22E2C6723283}" srcOrd="0" destOrd="0" presId="urn:microsoft.com/office/officeart/2008/layout/LinedList"/>
    <dgm:cxn modelId="{CF3D0113-5381-4A1A-BB2A-7B13791DE581}" type="presOf" srcId="{05A7406E-65DF-4279-BF03-99DA19476487}" destId="{2E6811AA-CAD9-409A-A03F-63B5B029E380}" srcOrd="0" destOrd="0" presId="urn:microsoft.com/office/officeart/2008/layout/LinedList"/>
    <dgm:cxn modelId="{9AEC5629-B46A-4970-9F33-5D16A5EE87F9}" srcId="{41288AD0-6CC9-4DC3-B8D8-285CAF7740CB}" destId="{63E5B6CC-6651-4C4A-BBCF-700C1822EB33}" srcOrd="2" destOrd="0" parTransId="{239EAAF7-E3B4-4860-997D-900544A64262}" sibTransId="{EF550E06-AF64-4976-A0C1-7A841AB75BE4}"/>
    <dgm:cxn modelId="{8C452A45-2ED3-4983-BC28-BEA6112F95DF}" srcId="{41288AD0-6CC9-4DC3-B8D8-285CAF7740CB}" destId="{1CB6183B-BE48-4074-A8A8-DFB8A0FCCC56}" srcOrd="0" destOrd="0" parTransId="{64E67A2E-401A-4181-8B97-2462991A6086}" sibTransId="{C8722AB8-E50A-408B-8655-BF293D26429B}"/>
    <dgm:cxn modelId="{72075769-21B4-4A52-B64F-94087D6FD92C}" type="presOf" srcId="{63E5B6CC-6651-4C4A-BBCF-700C1822EB33}" destId="{5B67ABB6-C92B-40A4-BECE-C54D6B9E80EE}" srcOrd="0" destOrd="0" presId="urn:microsoft.com/office/officeart/2008/layout/LinedList"/>
    <dgm:cxn modelId="{46E5C59B-9945-4D2F-88F7-0135B7EEBDD8}" type="presOf" srcId="{1CB6183B-BE48-4074-A8A8-DFB8A0FCCC56}" destId="{E8040B59-577B-435A-BA6F-1B27DB9E09EC}" srcOrd="0" destOrd="0" presId="urn:microsoft.com/office/officeart/2008/layout/LinedList"/>
    <dgm:cxn modelId="{F61883AB-D1EE-4116-9C0D-DD0D912E2E48}" srcId="{41288AD0-6CC9-4DC3-B8D8-285CAF7740CB}" destId="{05A7406E-65DF-4279-BF03-99DA19476487}" srcOrd="1" destOrd="0" parTransId="{CD6808F2-69EE-4CBA-B787-7A794C4B52A6}" sibTransId="{2279F447-806D-4EE9-A9BC-ADBCF99C53BF}"/>
    <dgm:cxn modelId="{243A3B28-4914-4794-AA1B-D61B48F078E4}" type="presParOf" srcId="{082D516B-0ECE-4576-90AC-22E2C6723283}" destId="{BA3693ED-63BF-4C8E-94A2-AB854D180651}" srcOrd="0" destOrd="0" presId="urn:microsoft.com/office/officeart/2008/layout/LinedList"/>
    <dgm:cxn modelId="{2BC44419-60ED-4359-AA7E-E067C4FF419D}" type="presParOf" srcId="{082D516B-0ECE-4576-90AC-22E2C6723283}" destId="{4F80401C-BD85-46B4-9DC6-9DAA1FF3EA77}" srcOrd="1" destOrd="0" presId="urn:microsoft.com/office/officeart/2008/layout/LinedList"/>
    <dgm:cxn modelId="{D0FBE042-EF8D-4525-A931-7FE15092904A}" type="presParOf" srcId="{4F80401C-BD85-46B4-9DC6-9DAA1FF3EA77}" destId="{E8040B59-577B-435A-BA6F-1B27DB9E09EC}" srcOrd="0" destOrd="0" presId="urn:microsoft.com/office/officeart/2008/layout/LinedList"/>
    <dgm:cxn modelId="{3C82D8B5-5F51-4FBE-9BB5-DB57DDA9ED54}" type="presParOf" srcId="{4F80401C-BD85-46B4-9DC6-9DAA1FF3EA77}" destId="{DA7A743D-7559-4A05-9B79-7C728D2BC8C2}" srcOrd="1" destOrd="0" presId="urn:microsoft.com/office/officeart/2008/layout/LinedList"/>
    <dgm:cxn modelId="{BFA54E7C-198D-4CFB-A0B6-A1F98902ACB3}" type="presParOf" srcId="{082D516B-0ECE-4576-90AC-22E2C6723283}" destId="{588F273B-17AE-4A33-9144-316E625CE9D1}" srcOrd="2" destOrd="0" presId="urn:microsoft.com/office/officeart/2008/layout/LinedList"/>
    <dgm:cxn modelId="{A09DD841-F79E-42F8-884B-9DF820F56F4D}" type="presParOf" srcId="{082D516B-0ECE-4576-90AC-22E2C6723283}" destId="{8E8C5E02-E209-4B59-A34B-7ECE7FE5553F}" srcOrd="3" destOrd="0" presId="urn:microsoft.com/office/officeart/2008/layout/LinedList"/>
    <dgm:cxn modelId="{DBE21066-A348-4B69-B801-99CA0ADFB859}" type="presParOf" srcId="{8E8C5E02-E209-4B59-A34B-7ECE7FE5553F}" destId="{2E6811AA-CAD9-409A-A03F-63B5B029E380}" srcOrd="0" destOrd="0" presId="urn:microsoft.com/office/officeart/2008/layout/LinedList"/>
    <dgm:cxn modelId="{397B7AD5-A3C2-4B97-947C-DBBD209F5893}" type="presParOf" srcId="{8E8C5E02-E209-4B59-A34B-7ECE7FE5553F}" destId="{79BF0C89-6F03-4118-82EF-923734C821CC}" srcOrd="1" destOrd="0" presId="urn:microsoft.com/office/officeart/2008/layout/LinedList"/>
    <dgm:cxn modelId="{49589620-3B78-47A9-858C-D1D70A4CFF66}" type="presParOf" srcId="{082D516B-0ECE-4576-90AC-22E2C6723283}" destId="{4DFDB92B-B970-4F69-9DEC-4811C007AEE8}" srcOrd="4" destOrd="0" presId="urn:microsoft.com/office/officeart/2008/layout/LinedList"/>
    <dgm:cxn modelId="{22488CAE-B92F-43C2-9AB6-E20D49766758}" type="presParOf" srcId="{082D516B-0ECE-4576-90AC-22E2C6723283}" destId="{F3E0D9DF-6436-4BE4-9DF3-421BD3467798}" srcOrd="5" destOrd="0" presId="urn:microsoft.com/office/officeart/2008/layout/LinedList"/>
    <dgm:cxn modelId="{9C520359-4D54-4491-96C1-9881F342BCC3}" type="presParOf" srcId="{F3E0D9DF-6436-4BE4-9DF3-421BD3467798}" destId="{5B67ABB6-C92B-40A4-BECE-C54D6B9E80EE}" srcOrd="0" destOrd="0" presId="urn:microsoft.com/office/officeart/2008/layout/LinedList"/>
    <dgm:cxn modelId="{00F3451C-4118-4DD6-AA52-F540B275344F}" type="presParOf" srcId="{F3E0D9DF-6436-4BE4-9DF3-421BD3467798}" destId="{62F1A167-0487-4B6C-A83F-AB6AE43B8F4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DF4CAAB-E728-45D3-8F2A-DDAE6A62564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B81BB724-F3A5-4162-A87D-DA5B3A91351A}">
      <dgm:prSet/>
      <dgm:spPr/>
      <dgm:t>
        <a:bodyPr/>
        <a:lstStyle/>
        <a:p>
          <a:r>
            <a:rPr lang="en-US"/>
            <a:t>Kepatuhan dan Pengelolaan (</a:t>
          </a:r>
          <a:r>
            <a:rPr lang="en-US" i="1"/>
            <a:t>compliance and stewardship</a:t>
          </a:r>
          <a:r>
            <a:rPr lang="en-US"/>
            <a:t>)</a:t>
          </a:r>
          <a:endParaRPr lang="en-ID"/>
        </a:p>
      </dgm:t>
    </dgm:pt>
    <dgm:pt modelId="{EC76D604-2E27-45DE-AA36-08DBE1B99C79}" type="parTrans" cxnId="{D812DE7F-475B-42E2-B1DF-3F3142D6F86C}">
      <dgm:prSet/>
      <dgm:spPr/>
      <dgm:t>
        <a:bodyPr/>
        <a:lstStyle/>
        <a:p>
          <a:endParaRPr lang="en-ID"/>
        </a:p>
      </dgm:t>
    </dgm:pt>
    <dgm:pt modelId="{272B91CD-C689-4ED2-A2F8-ED09C32E84B0}" type="sibTrans" cxnId="{D812DE7F-475B-42E2-B1DF-3F3142D6F86C}">
      <dgm:prSet/>
      <dgm:spPr/>
      <dgm:t>
        <a:bodyPr/>
        <a:lstStyle/>
        <a:p>
          <a:endParaRPr lang="en-ID"/>
        </a:p>
      </dgm:t>
    </dgm:pt>
    <dgm:pt modelId="{1A911451-BD5D-4ABA-9318-C922C32E1B76}">
      <dgm:prSet/>
      <dgm:spPr/>
      <dgm:t>
        <a:bodyPr/>
        <a:lstStyle/>
        <a:p>
          <a:r>
            <a:rPr lang="en-ID" dirty="0" err="1"/>
            <a:t>Akuntabilitas</a:t>
          </a:r>
          <a:r>
            <a:rPr lang="en-ID" dirty="0"/>
            <a:t> dan </a:t>
          </a:r>
          <a:r>
            <a:rPr lang="en-ID" dirty="0" err="1"/>
            <a:t>Pelaporan</a:t>
          </a:r>
          <a:r>
            <a:rPr lang="en-ID" dirty="0"/>
            <a:t> </a:t>
          </a:r>
          <a:r>
            <a:rPr lang="en-ID" dirty="0" err="1"/>
            <a:t>Retrospektif</a:t>
          </a:r>
          <a:r>
            <a:rPr lang="en-ID" dirty="0"/>
            <a:t> (</a:t>
          </a:r>
          <a:r>
            <a:rPr lang="en-ID" i="1" dirty="0"/>
            <a:t>accountability and retrospective reporting</a:t>
          </a:r>
          <a:r>
            <a:rPr lang="en-ID" dirty="0"/>
            <a:t>)</a:t>
          </a:r>
        </a:p>
      </dgm:t>
    </dgm:pt>
    <dgm:pt modelId="{60149A52-A650-414D-AF01-34C4A171032E}" type="parTrans" cxnId="{084D1984-A192-4FDE-A6B7-2A0AEAB250CE}">
      <dgm:prSet/>
      <dgm:spPr/>
      <dgm:t>
        <a:bodyPr/>
        <a:lstStyle/>
        <a:p>
          <a:endParaRPr lang="en-ID"/>
        </a:p>
      </dgm:t>
    </dgm:pt>
    <dgm:pt modelId="{9FC57812-D4E1-433E-AA15-6FF93DCCC92F}" type="sibTrans" cxnId="{084D1984-A192-4FDE-A6B7-2A0AEAB250CE}">
      <dgm:prSet/>
      <dgm:spPr/>
      <dgm:t>
        <a:bodyPr/>
        <a:lstStyle/>
        <a:p>
          <a:endParaRPr lang="en-ID"/>
        </a:p>
      </dgm:t>
    </dgm:pt>
    <dgm:pt modelId="{5CA2998F-A090-4F6C-BC52-C7A95334B46A}">
      <dgm:prSet/>
      <dgm:spPr/>
      <dgm:t>
        <a:bodyPr/>
        <a:lstStyle/>
        <a:p>
          <a:r>
            <a:rPr lang="en-ID" dirty="0" err="1"/>
            <a:t>Perencanaan</a:t>
          </a:r>
          <a:r>
            <a:rPr lang="en-ID" dirty="0"/>
            <a:t> dan </a:t>
          </a:r>
          <a:r>
            <a:rPr lang="en-ID" dirty="0" err="1"/>
            <a:t>Informasi</a:t>
          </a:r>
          <a:r>
            <a:rPr lang="en-ID" dirty="0"/>
            <a:t> </a:t>
          </a:r>
          <a:r>
            <a:rPr lang="en-ID" dirty="0" err="1"/>
            <a:t>Otorisasi</a:t>
          </a:r>
          <a:r>
            <a:rPr lang="en-ID" dirty="0"/>
            <a:t> (</a:t>
          </a:r>
          <a:r>
            <a:rPr lang="en-ID" i="1" dirty="0"/>
            <a:t>planning and </a:t>
          </a:r>
          <a:r>
            <a:rPr lang="en-ID" i="1" dirty="0" err="1"/>
            <a:t>authoriztion</a:t>
          </a:r>
          <a:r>
            <a:rPr lang="en-ID" i="1" dirty="0"/>
            <a:t> information</a:t>
          </a:r>
          <a:r>
            <a:rPr lang="en-ID" dirty="0"/>
            <a:t>)</a:t>
          </a:r>
        </a:p>
      </dgm:t>
    </dgm:pt>
    <dgm:pt modelId="{2218BF49-8162-4652-89D1-99B025747490}" type="parTrans" cxnId="{9FE718C3-4FA8-4D62-AC3D-2108DB33DC08}">
      <dgm:prSet/>
      <dgm:spPr/>
      <dgm:t>
        <a:bodyPr/>
        <a:lstStyle/>
        <a:p>
          <a:endParaRPr lang="en-ID"/>
        </a:p>
      </dgm:t>
    </dgm:pt>
    <dgm:pt modelId="{FD12D034-829B-4876-9C57-F84D636D7410}" type="sibTrans" cxnId="{9FE718C3-4FA8-4D62-AC3D-2108DB33DC08}">
      <dgm:prSet/>
      <dgm:spPr/>
      <dgm:t>
        <a:bodyPr/>
        <a:lstStyle/>
        <a:p>
          <a:endParaRPr lang="en-ID"/>
        </a:p>
      </dgm:t>
    </dgm:pt>
    <dgm:pt modelId="{1796258C-2E42-453A-9A4A-F6F1DA27E16F}">
      <dgm:prSet/>
      <dgm:spPr/>
      <dgm:t>
        <a:bodyPr/>
        <a:lstStyle/>
        <a:p>
          <a:r>
            <a:rPr lang="en-ID" dirty="0" err="1"/>
            <a:t>Kelangsungan</a:t>
          </a:r>
          <a:r>
            <a:rPr lang="en-ID" dirty="0"/>
            <a:t> </a:t>
          </a:r>
          <a:r>
            <a:rPr lang="en-ID" dirty="0" err="1"/>
            <a:t>Organisasi</a:t>
          </a:r>
          <a:r>
            <a:rPr lang="en-ID" dirty="0"/>
            <a:t> (</a:t>
          </a:r>
          <a:r>
            <a:rPr lang="en-ID" i="1" dirty="0"/>
            <a:t>viability</a:t>
          </a:r>
          <a:r>
            <a:rPr lang="en-ID" dirty="0"/>
            <a:t>)</a:t>
          </a:r>
        </a:p>
      </dgm:t>
    </dgm:pt>
    <dgm:pt modelId="{8CEB09BC-0CEA-47B4-8D43-015FAF6D16A2}" type="parTrans" cxnId="{3E1E6E12-8263-4A63-AE8F-50DFF97937EB}">
      <dgm:prSet/>
      <dgm:spPr/>
      <dgm:t>
        <a:bodyPr/>
        <a:lstStyle/>
        <a:p>
          <a:endParaRPr lang="en-ID"/>
        </a:p>
      </dgm:t>
    </dgm:pt>
    <dgm:pt modelId="{C0948585-918B-453C-A1A4-818CE87E458A}" type="sibTrans" cxnId="{3E1E6E12-8263-4A63-AE8F-50DFF97937EB}">
      <dgm:prSet/>
      <dgm:spPr/>
      <dgm:t>
        <a:bodyPr/>
        <a:lstStyle/>
        <a:p>
          <a:endParaRPr lang="en-ID"/>
        </a:p>
      </dgm:t>
    </dgm:pt>
    <dgm:pt modelId="{056EF085-C2DC-4E07-92B9-675EB99EA227}">
      <dgm:prSet/>
      <dgm:spPr/>
      <dgm:t>
        <a:bodyPr/>
        <a:lstStyle/>
        <a:p>
          <a:r>
            <a:rPr lang="en-ID" dirty="0" err="1"/>
            <a:t>Hubungan</a:t>
          </a:r>
          <a:r>
            <a:rPr lang="en-ID" dirty="0"/>
            <a:t> Masyarakat (</a:t>
          </a:r>
          <a:r>
            <a:rPr lang="en-ID" i="1" dirty="0"/>
            <a:t>public relation</a:t>
          </a:r>
          <a:r>
            <a:rPr lang="en-ID" dirty="0"/>
            <a:t>)</a:t>
          </a:r>
        </a:p>
      </dgm:t>
    </dgm:pt>
    <dgm:pt modelId="{66024E96-C873-41AE-B7AD-6DB42D527A00}" type="parTrans" cxnId="{8EE593CD-D052-4F1A-AA1B-604FD1933938}">
      <dgm:prSet/>
      <dgm:spPr/>
      <dgm:t>
        <a:bodyPr/>
        <a:lstStyle/>
        <a:p>
          <a:endParaRPr lang="en-ID"/>
        </a:p>
      </dgm:t>
    </dgm:pt>
    <dgm:pt modelId="{5127B609-AEFC-4207-8E11-38F8F41F61D1}" type="sibTrans" cxnId="{8EE593CD-D052-4F1A-AA1B-604FD1933938}">
      <dgm:prSet/>
      <dgm:spPr/>
      <dgm:t>
        <a:bodyPr/>
        <a:lstStyle/>
        <a:p>
          <a:endParaRPr lang="en-ID"/>
        </a:p>
      </dgm:t>
    </dgm:pt>
    <dgm:pt modelId="{08855309-237F-4814-9B56-0B96C5E97BA0}">
      <dgm:prSet/>
      <dgm:spPr/>
      <dgm:t>
        <a:bodyPr/>
        <a:lstStyle/>
        <a:p>
          <a:r>
            <a:rPr lang="en-US" dirty="0" err="1"/>
            <a:t>Sumber</a:t>
          </a:r>
          <a:r>
            <a:rPr lang="en-US" dirty="0"/>
            <a:t> Fakta dan Gambaran (</a:t>
          </a:r>
          <a:r>
            <a:rPr lang="en-US" i="1" dirty="0"/>
            <a:t>source of facts and figures</a:t>
          </a:r>
          <a:r>
            <a:rPr lang="en-US" dirty="0"/>
            <a:t>)</a:t>
          </a:r>
          <a:endParaRPr lang="en-ID" dirty="0"/>
        </a:p>
      </dgm:t>
    </dgm:pt>
    <dgm:pt modelId="{28679B37-6AF3-47E1-B4DA-393754F87B21}" type="parTrans" cxnId="{65C1527B-0E91-46CC-BB59-32625ECA9722}">
      <dgm:prSet/>
      <dgm:spPr/>
      <dgm:t>
        <a:bodyPr/>
        <a:lstStyle/>
        <a:p>
          <a:endParaRPr lang="en-ID"/>
        </a:p>
      </dgm:t>
    </dgm:pt>
    <dgm:pt modelId="{3071A90E-25C1-4985-9715-1DBAB7EA08AD}" type="sibTrans" cxnId="{65C1527B-0E91-46CC-BB59-32625ECA9722}">
      <dgm:prSet/>
      <dgm:spPr/>
      <dgm:t>
        <a:bodyPr/>
        <a:lstStyle/>
        <a:p>
          <a:endParaRPr lang="en-ID"/>
        </a:p>
      </dgm:t>
    </dgm:pt>
    <dgm:pt modelId="{45F86D53-7108-4283-B752-C488C8E49444}" type="pres">
      <dgm:prSet presAssocID="{DDF4CAAB-E728-45D3-8F2A-DDAE6A62564E}" presName="vert0" presStyleCnt="0">
        <dgm:presLayoutVars>
          <dgm:dir/>
          <dgm:animOne val="branch"/>
          <dgm:animLvl val="lvl"/>
        </dgm:presLayoutVars>
      </dgm:prSet>
      <dgm:spPr/>
    </dgm:pt>
    <dgm:pt modelId="{2C1B860B-2058-46F7-A82B-14AC51A9490E}" type="pres">
      <dgm:prSet presAssocID="{B81BB724-F3A5-4162-A87D-DA5B3A91351A}" presName="thickLine" presStyleLbl="alignNode1" presStyleIdx="0" presStyleCnt="6"/>
      <dgm:spPr/>
    </dgm:pt>
    <dgm:pt modelId="{A3E38F82-F367-4419-971D-55090C9890FE}" type="pres">
      <dgm:prSet presAssocID="{B81BB724-F3A5-4162-A87D-DA5B3A91351A}" presName="horz1" presStyleCnt="0"/>
      <dgm:spPr/>
    </dgm:pt>
    <dgm:pt modelId="{D0E699BC-42B1-4041-98D5-C10E1D48BFAA}" type="pres">
      <dgm:prSet presAssocID="{B81BB724-F3A5-4162-A87D-DA5B3A91351A}" presName="tx1" presStyleLbl="revTx" presStyleIdx="0" presStyleCnt="6"/>
      <dgm:spPr/>
    </dgm:pt>
    <dgm:pt modelId="{1F7E6CDC-BA26-4CA8-B9F0-6D197736C53B}" type="pres">
      <dgm:prSet presAssocID="{B81BB724-F3A5-4162-A87D-DA5B3A91351A}" presName="vert1" presStyleCnt="0"/>
      <dgm:spPr/>
    </dgm:pt>
    <dgm:pt modelId="{292387B4-70A9-4215-A65C-69F824BA095F}" type="pres">
      <dgm:prSet presAssocID="{1A911451-BD5D-4ABA-9318-C922C32E1B76}" presName="thickLine" presStyleLbl="alignNode1" presStyleIdx="1" presStyleCnt="6"/>
      <dgm:spPr/>
    </dgm:pt>
    <dgm:pt modelId="{F03906F8-F517-4382-916F-129877E457BA}" type="pres">
      <dgm:prSet presAssocID="{1A911451-BD5D-4ABA-9318-C922C32E1B76}" presName="horz1" presStyleCnt="0"/>
      <dgm:spPr/>
    </dgm:pt>
    <dgm:pt modelId="{49A7E471-DC7B-49A3-AF2F-6274DC434D7F}" type="pres">
      <dgm:prSet presAssocID="{1A911451-BD5D-4ABA-9318-C922C32E1B76}" presName="tx1" presStyleLbl="revTx" presStyleIdx="1" presStyleCnt="6"/>
      <dgm:spPr/>
    </dgm:pt>
    <dgm:pt modelId="{66F32D25-8727-4B4B-8088-2686131F04D4}" type="pres">
      <dgm:prSet presAssocID="{1A911451-BD5D-4ABA-9318-C922C32E1B76}" presName="vert1" presStyleCnt="0"/>
      <dgm:spPr/>
    </dgm:pt>
    <dgm:pt modelId="{39B9A863-C37E-45FE-8BB8-31CEAB20E6D6}" type="pres">
      <dgm:prSet presAssocID="{5CA2998F-A090-4F6C-BC52-C7A95334B46A}" presName="thickLine" presStyleLbl="alignNode1" presStyleIdx="2" presStyleCnt="6"/>
      <dgm:spPr/>
    </dgm:pt>
    <dgm:pt modelId="{A2893C45-A110-4E15-8544-3B9B54F7AA9C}" type="pres">
      <dgm:prSet presAssocID="{5CA2998F-A090-4F6C-BC52-C7A95334B46A}" presName="horz1" presStyleCnt="0"/>
      <dgm:spPr/>
    </dgm:pt>
    <dgm:pt modelId="{67610C58-8AD9-49B0-B1DA-BA3A5EEFB63B}" type="pres">
      <dgm:prSet presAssocID="{5CA2998F-A090-4F6C-BC52-C7A95334B46A}" presName="tx1" presStyleLbl="revTx" presStyleIdx="2" presStyleCnt="6"/>
      <dgm:spPr/>
    </dgm:pt>
    <dgm:pt modelId="{D7AD8868-7CC2-4BAE-A6EF-A45F458FDC51}" type="pres">
      <dgm:prSet presAssocID="{5CA2998F-A090-4F6C-BC52-C7A95334B46A}" presName="vert1" presStyleCnt="0"/>
      <dgm:spPr/>
    </dgm:pt>
    <dgm:pt modelId="{A8590EF8-9814-4B90-AF09-6F7078C41161}" type="pres">
      <dgm:prSet presAssocID="{1796258C-2E42-453A-9A4A-F6F1DA27E16F}" presName="thickLine" presStyleLbl="alignNode1" presStyleIdx="3" presStyleCnt="6"/>
      <dgm:spPr/>
    </dgm:pt>
    <dgm:pt modelId="{E7CE0E65-ED7E-4CE3-B203-371B56083B39}" type="pres">
      <dgm:prSet presAssocID="{1796258C-2E42-453A-9A4A-F6F1DA27E16F}" presName="horz1" presStyleCnt="0"/>
      <dgm:spPr/>
    </dgm:pt>
    <dgm:pt modelId="{C9451F8A-64D5-428F-B2C8-EF4DC99B87DB}" type="pres">
      <dgm:prSet presAssocID="{1796258C-2E42-453A-9A4A-F6F1DA27E16F}" presName="tx1" presStyleLbl="revTx" presStyleIdx="3" presStyleCnt="6"/>
      <dgm:spPr/>
    </dgm:pt>
    <dgm:pt modelId="{42EC6DA2-135D-4FC5-8FB8-787BE9DAB18C}" type="pres">
      <dgm:prSet presAssocID="{1796258C-2E42-453A-9A4A-F6F1DA27E16F}" presName="vert1" presStyleCnt="0"/>
      <dgm:spPr/>
    </dgm:pt>
    <dgm:pt modelId="{E4DFD8FE-56B8-45CD-950D-75667B539869}" type="pres">
      <dgm:prSet presAssocID="{056EF085-C2DC-4E07-92B9-675EB99EA227}" presName="thickLine" presStyleLbl="alignNode1" presStyleIdx="4" presStyleCnt="6"/>
      <dgm:spPr/>
    </dgm:pt>
    <dgm:pt modelId="{21877181-0637-4677-B0A0-AA972218D5AB}" type="pres">
      <dgm:prSet presAssocID="{056EF085-C2DC-4E07-92B9-675EB99EA227}" presName="horz1" presStyleCnt="0"/>
      <dgm:spPr/>
    </dgm:pt>
    <dgm:pt modelId="{02CC0D57-1F2C-4F58-B885-082454EDBB58}" type="pres">
      <dgm:prSet presAssocID="{056EF085-C2DC-4E07-92B9-675EB99EA227}" presName="tx1" presStyleLbl="revTx" presStyleIdx="4" presStyleCnt="6"/>
      <dgm:spPr/>
    </dgm:pt>
    <dgm:pt modelId="{94570A8D-8BE0-449D-8C9F-24513EF47838}" type="pres">
      <dgm:prSet presAssocID="{056EF085-C2DC-4E07-92B9-675EB99EA227}" presName="vert1" presStyleCnt="0"/>
      <dgm:spPr/>
    </dgm:pt>
    <dgm:pt modelId="{AD031D6D-0D63-4614-B59F-DD2F1AAB587C}" type="pres">
      <dgm:prSet presAssocID="{08855309-237F-4814-9B56-0B96C5E97BA0}" presName="thickLine" presStyleLbl="alignNode1" presStyleIdx="5" presStyleCnt="6"/>
      <dgm:spPr/>
    </dgm:pt>
    <dgm:pt modelId="{8A54D63A-B4DF-4E3A-880A-7BA1C7B6BF9B}" type="pres">
      <dgm:prSet presAssocID="{08855309-237F-4814-9B56-0B96C5E97BA0}" presName="horz1" presStyleCnt="0"/>
      <dgm:spPr/>
    </dgm:pt>
    <dgm:pt modelId="{65C75011-5AA6-47AB-822D-2B254EB372F8}" type="pres">
      <dgm:prSet presAssocID="{08855309-237F-4814-9B56-0B96C5E97BA0}" presName="tx1" presStyleLbl="revTx" presStyleIdx="5" presStyleCnt="6"/>
      <dgm:spPr/>
    </dgm:pt>
    <dgm:pt modelId="{AC236C8E-2B46-45B3-87F0-EF3919343F00}" type="pres">
      <dgm:prSet presAssocID="{08855309-237F-4814-9B56-0B96C5E97BA0}" presName="vert1" presStyleCnt="0"/>
      <dgm:spPr/>
    </dgm:pt>
  </dgm:ptLst>
  <dgm:cxnLst>
    <dgm:cxn modelId="{3E1E6E12-8263-4A63-AE8F-50DFF97937EB}" srcId="{DDF4CAAB-E728-45D3-8F2A-DDAE6A62564E}" destId="{1796258C-2E42-453A-9A4A-F6F1DA27E16F}" srcOrd="3" destOrd="0" parTransId="{8CEB09BC-0CEA-47B4-8D43-015FAF6D16A2}" sibTransId="{C0948585-918B-453C-A1A4-818CE87E458A}"/>
    <dgm:cxn modelId="{5243A62C-2001-41AE-9220-3B5172318A9D}" type="presOf" srcId="{1A911451-BD5D-4ABA-9318-C922C32E1B76}" destId="{49A7E471-DC7B-49A3-AF2F-6274DC434D7F}" srcOrd="0" destOrd="0" presId="urn:microsoft.com/office/officeart/2008/layout/LinedList"/>
    <dgm:cxn modelId="{7D518C43-71DA-438A-B42D-5E622C3F6DF5}" type="presOf" srcId="{056EF085-C2DC-4E07-92B9-675EB99EA227}" destId="{02CC0D57-1F2C-4F58-B885-082454EDBB58}" srcOrd="0" destOrd="0" presId="urn:microsoft.com/office/officeart/2008/layout/LinedList"/>
    <dgm:cxn modelId="{8899BE45-01BE-4605-B0C5-4435E0D6ACE5}" type="presOf" srcId="{1796258C-2E42-453A-9A4A-F6F1DA27E16F}" destId="{C9451F8A-64D5-428F-B2C8-EF4DC99B87DB}" srcOrd="0" destOrd="0" presId="urn:microsoft.com/office/officeart/2008/layout/LinedList"/>
    <dgm:cxn modelId="{65C1527B-0E91-46CC-BB59-32625ECA9722}" srcId="{DDF4CAAB-E728-45D3-8F2A-DDAE6A62564E}" destId="{08855309-237F-4814-9B56-0B96C5E97BA0}" srcOrd="5" destOrd="0" parTransId="{28679B37-6AF3-47E1-B4DA-393754F87B21}" sibTransId="{3071A90E-25C1-4985-9715-1DBAB7EA08AD}"/>
    <dgm:cxn modelId="{D812DE7F-475B-42E2-B1DF-3F3142D6F86C}" srcId="{DDF4CAAB-E728-45D3-8F2A-DDAE6A62564E}" destId="{B81BB724-F3A5-4162-A87D-DA5B3A91351A}" srcOrd="0" destOrd="0" parTransId="{EC76D604-2E27-45DE-AA36-08DBE1B99C79}" sibTransId="{272B91CD-C689-4ED2-A2F8-ED09C32E84B0}"/>
    <dgm:cxn modelId="{084D1984-A192-4FDE-A6B7-2A0AEAB250CE}" srcId="{DDF4CAAB-E728-45D3-8F2A-DDAE6A62564E}" destId="{1A911451-BD5D-4ABA-9318-C922C32E1B76}" srcOrd="1" destOrd="0" parTransId="{60149A52-A650-414D-AF01-34C4A171032E}" sibTransId="{9FC57812-D4E1-433E-AA15-6FF93DCCC92F}"/>
    <dgm:cxn modelId="{20277D9A-0D93-49AF-8BE2-300CBEDE6E4E}" type="presOf" srcId="{DDF4CAAB-E728-45D3-8F2A-DDAE6A62564E}" destId="{45F86D53-7108-4283-B752-C488C8E49444}" srcOrd="0" destOrd="0" presId="urn:microsoft.com/office/officeart/2008/layout/LinedList"/>
    <dgm:cxn modelId="{816400C1-5408-4F97-8EF9-F2956BBEF904}" type="presOf" srcId="{08855309-237F-4814-9B56-0B96C5E97BA0}" destId="{65C75011-5AA6-47AB-822D-2B254EB372F8}" srcOrd="0" destOrd="0" presId="urn:microsoft.com/office/officeart/2008/layout/LinedList"/>
    <dgm:cxn modelId="{021782C2-5B87-4369-ACEC-8CA82E61C411}" type="presOf" srcId="{B81BB724-F3A5-4162-A87D-DA5B3A91351A}" destId="{D0E699BC-42B1-4041-98D5-C10E1D48BFAA}" srcOrd="0" destOrd="0" presId="urn:microsoft.com/office/officeart/2008/layout/LinedList"/>
    <dgm:cxn modelId="{9FE718C3-4FA8-4D62-AC3D-2108DB33DC08}" srcId="{DDF4CAAB-E728-45D3-8F2A-DDAE6A62564E}" destId="{5CA2998F-A090-4F6C-BC52-C7A95334B46A}" srcOrd="2" destOrd="0" parTransId="{2218BF49-8162-4652-89D1-99B025747490}" sibTransId="{FD12D034-829B-4876-9C57-F84D636D7410}"/>
    <dgm:cxn modelId="{8EE593CD-D052-4F1A-AA1B-604FD1933938}" srcId="{DDF4CAAB-E728-45D3-8F2A-DDAE6A62564E}" destId="{056EF085-C2DC-4E07-92B9-675EB99EA227}" srcOrd="4" destOrd="0" parTransId="{66024E96-C873-41AE-B7AD-6DB42D527A00}" sibTransId="{5127B609-AEFC-4207-8E11-38F8F41F61D1}"/>
    <dgm:cxn modelId="{086FEBEE-3CD7-44CD-B201-CF3CB6BF5F5C}" type="presOf" srcId="{5CA2998F-A090-4F6C-BC52-C7A95334B46A}" destId="{67610C58-8AD9-49B0-B1DA-BA3A5EEFB63B}" srcOrd="0" destOrd="0" presId="urn:microsoft.com/office/officeart/2008/layout/LinedList"/>
    <dgm:cxn modelId="{7B9C0D7E-F2CC-4E9E-8BBF-406064E566D8}" type="presParOf" srcId="{45F86D53-7108-4283-B752-C488C8E49444}" destId="{2C1B860B-2058-46F7-A82B-14AC51A9490E}" srcOrd="0" destOrd="0" presId="urn:microsoft.com/office/officeart/2008/layout/LinedList"/>
    <dgm:cxn modelId="{4FE53BF0-AE64-4F03-9482-32535B3D3F4B}" type="presParOf" srcId="{45F86D53-7108-4283-B752-C488C8E49444}" destId="{A3E38F82-F367-4419-971D-55090C9890FE}" srcOrd="1" destOrd="0" presId="urn:microsoft.com/office/officeart/2008/layout/LinedList"/>
    <dgm:cxn modelId="{5A5931D5-2EAB-40E0-82CC-4486A72283E5}" type="presParOf" srcId="{A3E38F82-F367-4419-971D-55090C9890FE}" destId="{D0E699BC-42B1-4041-98D5-C10E1D48BFAA}" srcOrd="0" destOrd="0" presId="urn:microsoft.com/office/officeart/2008/layout/LinedList"/>
    <dgm:cxn modelId="{087F60BA-BD0B-40C9-8754-C2BD3284ADA2}" type="presParOf" srcId="{A3E38F82-F367-4419-971D-55090C9890FE}" destId="{1F7E6CDC-BA26-4CA8-B9F0-6D197736C53B}" srcOrd="1" destOrd="0" presId="urn:microsoft.com/office/officeart/2008/layout/LinedList"/>
    <dgm:cxn modelId="{F19D509C-A618-470B-BD25-085DAF1F0692}" type="presParOf" srcId="{45F86D53-7108-4283-B752-C488C8E49444}" destId="{292387B4-70A9-4215-A65C-69F824BA095F}" srcOrd="2" destOrd="0" presId="urn:microsoft.com/office/officeart/2008/layout/LinedList"/>
    <dgm:cxn modelId="{2A2E79BE-5C92-45A3-98C1-8D0DF13B5792}" type="presParOf" srcId="{45F86D53-7108-4283-B752-C488C8E49444}" destId="{F03906F8-F517-4382-916F-129877E457BA}" srcOrd="3" destOrd="0" presId="urn:microsoft.com/office/officeart/2008/layout/LinedList"/>
    <dgm:cxn modelId="{F9C38C30-ADDF-4867-A3E8-12EBB4A16B1D}" type="presParOf" srcId="{F03906F8-F517-4382-916F-129877E457BA}" destId="{49A7E471-DC7B-49A3-AF2F-6274DC434D7F}" srcOrd="0" destOrd="0" presId="urn:microsoft.com/office/officeart/2008/layout/LinedList"/>
    <dgm:cxn modelId="{2B7FB0C1-A251-476A-ABCD-8B1EA4A63645}" type="presParOf" srcId="{F03906F8-F517-4382-916F-129877E457BA}" destId="{66F32D25-8727-4B4B-8088-2686131F04D4}" srcOrd="1" destOrd="0" presId="urn:microsoft.com/office/officeart/2008/layout/LinedList"/>
    <dgm:cxn modelId="{E9CE077F-8A0B-45AA-9AA3-B845E1FCC9DB}" type="presParOf" srcId="{45F86D53-7108-4283-B752-C488C8E49444}" destId="{39B9A863-C37E-45FE-8BB8-31CEAB20E6D6}" srcOrd="4" destOrd="0" presId="urn:microsoft.com/office/officeart/2008/layout/LinedList"/>
    <dgm:cxn modelId="{230C3F13-913D-439A-8EAF-D05A91B3D898}" type="presParOf" srcId="{45F86D53-7108-4283-B752-C488C8E49444}" destId="{A2893C45-A110-4E15-8544-3B9B54F7AA9C}" srcOrd="5" destOrd="0" presId="urn:microsoft.com/office/officeart/2008/layout/LinedList"/>
    <dgm:cxn modelId="{E508E066-748F-4EC4-A517-F01905CBDA08}" type="presParOf" srcId="{A2893C45-A110-4E15-8544-3B9B54F7AA9C}" destId="{67610C58-8AD9-49B0-B1DA-BA3A5EEFB63B}" srcOrd="0" destOrd="0" presId="urn:microsoft.com/office/officeart/2008/layout/LinedList"/>
    <dgm:cxn modelId="{12598405-367C-4069-B3E8-FBAE64617930}" type="presParOf" srcId="{A2893C45-A110-4E15-8544-3B9B54F7AA9C}" destId="{D7AD8868-7CC2-4BAE-A6EF-A45F458FDC51}" srcOrd="1" destOrd="0" presId="urn:microsoft.com/office/officeart/2008/layout/LinedList"/>
    <dgm:cxn modelId="{5C7BADA7-C2F2-4D3F-A012-AA562AC28EC7}" type="presParOf" srcId="{45F86D53-7108-4283-B752-C488C8E49444}" destId="{A8590EF8-9814-4B90-AF09-6F7078C41161}" srcOrd="6" destOrd="0" presId="urn:microsoft.com/office/officeart/2008/layout/LinedList"/>
    <dgm:cxn modelId="{BDC20A70-497C-414C-ADDE-F1EA2A9F10EC}" type="presParOf" srcId="{45F86D53-7108-4283-B752-C488C8E49444}" destId="{E7CE0E65-ED7E-4CE3-B203-371B56083B39}" srcOrd="7" destOrd="0" presId="urn:microsoft.com/office/officeart/2008/layout/LinedList"/>
    <dgm:cxn modelId="{53B4E094-A747-466B-85C7-C07B5E984D72}" type="presParOf" srcId="{E7CE0E65-ED7E-4CE3-B203-371B56083B39}" destId="{C9451F8A-64D5-428F-B2C8-EF4DC99B87DB}" srcOrd="0" destOrd="0" presId="urn:microsoft.com/office/officeart/2008/layout/LinedList"/>
    <dgm:cxn modelId="{F0C57221-0BDD-4E4F-BE30-8E3C2E432BB1}" type="presParOf" srcId="{E7CE0E65-ED7E-4CE3-B203-371B56083B39}" destId="{42EC6DA2-135D-4FC5-8FB8-787BE9DAB18C}" srcOrd="1" destOrd="0" presId="urn:microsoft.com/office/officeart/2008/layout/LinedList"/>
    <dgm:cxn modelId="{0F4C0707-FD07-48A3-97E1-997A5702291F}" type="presParOf" srcId="{45F86D53-7108-4283-B752-C488C8E49444}" destId="{E4DFD8FE-56B8-45CD-950D-75667B539869}" srcOrd="8" destOrd="0" presId="urn:microsoft.com/office/officeart/2008/layout/LinedList"/>
    <dgm:cxn modelId="{E420DB74-C6DE-409D-A53A-B0CEAAC3D180}" type="presParOf" srcId="{45F86D53-7108-4283-B752-C488C8E49444}" destId="{21877181-0637-4677-B0A0-AA972218D5AB}" srcOrd="9" destOrd="0" presId="urn:microsoft.com/office/officeart/2008/layout/LinedList"/>
    <dgm:cxn modelId="{86A2A41D-952F-4E58-A926-284408826002}" type="presParOf" srcId="{21877181-0637-4677-B0A0-AA972218D5AB}" destId="{02CC0D57-1F2C-4F58-B885-082454EDBB58}" srcOrd="0" destOrd="0" presId="urn:microsoft.com/office/officeart/2008/layout/LinedList"/>
    <dgm:cxn modelId="{A2090FB3-2599-4F4D-9CD1-1F5FE3D0E0B6}" type="presParOf" srcId="{21877181-0637-4677-B0A0-AA972218D5AB}" destId="{94570A8D-8BE0-449D-8C9F-24513EF47838}" srcOrd="1" destOrd="0" presId="urn:microsoft.com/office/officeart/2008/layout/LinedList"/>
    <dgm:cxn modelId="{7EC2E0CE-871B-4E04-AC6E-D979031E9141}" type="presParOf" srcId="{45F86D53-7108-4283-B752-C488C8E49444}" destId="{AD031D6D-0D63-4614-B59F-DD2F1AAB587C}" srcOrd="10" destOrd="0" presId="urn:microsoft.com/office/officeart/2008/layout/LinedList"/>
    <dgm:cxn modelId="{5B61F1B0-3A48-49F7-B44D-F1D5E4585858}" type="presParOf" srcId="{45F86D53-7108-4283-B752-C488C8E49444}" destId="{8A54D63A-B4DF-4E3A-880A-7BA1C7B6BF9B}" srcOrd="11" destOrd="0" presId="urn:microsoft.com/office/officeart/2008/layout/LinedList"/>
    <dgm:cxn modelId="{124F3409-38B9-4518-A29B-BB4CDDED9188}" type="presParOf" srcId="{8A54D63A-B4DF-4E3A-880A-7BA1C7B6BF9B}" destId="{65C75011-5AA6-47AB-822D-2B254EB372F8}" srcOrd="0" destOrd="0" presId="urn:microsoft.com/office/officeart/2008/layout/LinedList"/>
    <dgm:cxn modelId="{845BBDDF-B3E9-4B9E-BDA4-E1C21B51A258}" type="presParOf" srcId="{8A54D63A-B4DF-4E3A-880A-7BA1C7B6BF9B}" destId="{AC236C8E-2B46-45B3-87F0-EF3919343F0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2206F-6799-496D-806C-C92651D72340}">
      <dsp:nvSpPr>
        <dsp:cNvPr id="0" name=""/>
        <dsp:cNvSpPr/>
      </dsp:nvSpPr>
      <dsp:spPr>
        <a:xfrm>
          <a:off x="0" y="64566"/>
          <a:ext cx="9905999" cy="206271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D" sz="3200" kern="1200"/>
            <a:t>Laporan keuangan organisasi sektor publik merupakan komponen penting untuk menciptakan akuntabilitas sektor publik. </a:t>
          </a:r>
        </a:p>
      </dsp:txBody>
      <dsp:txXfrm>
        <a:off x="100693" y="165259"/>
        <a:ext cx="9704613" cy="1861324"/>
      </dsp:txXfrm>
    </dsp:sp>
    <dsp:sp modelId="{F75CF544-2D94-4729-801E-736A08EB0CBA}">
      <dsp:nvSpPr>
        <dsp:cNvPr id="0" name=""/>
        <dsp:cNvSpPr/>
      </dsp:nvSpPr>
      <dsp:spPr>
        <a:xfrm>
          <a:off x="0" y="2219437"/>
          <a:ext cx="9905999" cy="206271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D" sz="3200" kern="1200"/>
            <a:t>Adanya tuntutan yang semakin besar terhadap pelaksanaan akuntabilitas publik menimbulkan implikasi bagi manajemen sektor publik untuk memberikan informasi kepada public berupa laporan keuangan. </a:t>
          </a:r>
        </a:p>
      </dsp:txBody>
      <dsp:txXfrm>
        <a:off x="100693" y="2320130"/>
        <a:ext cx="9704613" cy="18613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1C41D-C13A-490E-AF6C-65B11ECC7675}">
      <dsp:nvSpPr>
        <dsp:cNvPr id="0" name=""/>
        <dsp:cNvSpPr/>
      </dsp:nvSpPr>
      <dsp:spPr>
        <a:xfrm>
          <a:off x="0" y="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47899-9BF4-4CC4-8DD2-A1CA89035223}">
      <dsp:nvSpPr>
        <dsp:cNvPr id="0" name=""/>
        <dsp:cNvSpPr/>
      </dsp:nvSpPr>
      <dsp:spPr>
        <a:xfrm>
          <a:off x="0" y="0"/>
          <a:ext cx="9905999" cy="3541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ID" sz="4000" kern="1200"/>
            <a:t>Laporan keuangan digunakan untuk memberikan jaminan kepada pengguna laporan keuangan dan pihak otoritas penguasa bahwa pengelolaan sumber daya telah dilakukan sesuai dengan ketentuan hukum dan peraturan lain yang telah ditetapkan.</a:t>
          </a:r>
        </a:p>
      </dsp:txBody>
      <dsp:txXfrm>
        <a:off x="0" y="0"/>
        <a:ext cx="9905999" cy="354171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D3E3E-83E9-4190-9AB9-C15459C0C317}">
      <dsp:nvSpPr>
        <dsp:cNvPr id="0" name=""/>
        <dsp:cNvSpPr/>
      </dsp:nvSpPr>
      <dsp:spPr>
        <a:xfrm>
          <a:off x="0" y="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F01D7B-A621-4544-95A4-0D0F2A40CB9E}">
      <dsp:nvSpPr>
        <dsp:cNvPr id="0" name=""/>
        <dsp:cNvSpPr/>
      </dsp:nvSpPr>
      <dsp:spPr>
        <a:xfrm>
          <a:off x="0" y="0"/>
          <a:ext cx="9905999" cy="3846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D" sz="3100" kern="1200" dirty="0" err="1"/>
            <a:t>Laporan</a:t>
          </a:r>
          <a:r>
            <a:rPr lang="en-ID" sz="3100" kern="1200" dirty="0"/>
            <a:t> </a:t>
          </a:r>
          <a:r>
            <a:rPr lang="en-ID" sz="3100" kern="1200" dirty="0" err="1"/>
            <a:t>keuangan</a:t>
          </a:r>
          <a:r>
            <a:rPr lang="en-ID" sz="3100" kern="1200" dirty="0"/>
            <a:t> </a:t>
          </a:r>
          <a:r>
            <a:rPr lang="en-ID" sz="3100" kern="1200" dirty="0" err="1"/>
            <a:t>digunakan</a:t>
          </a:r>
          <a:r>
            <a:rPr lang="en-ID" sz="3100" kern="1200" dirty="0"/>
            <a:t> </a:t>
          </a:r>
          <a:r>
            <a:rPr lang="en-ID" sz="3100" kern="1200" dirty="0" err="1"/>
            <a:t>sebagai</a:t>
          </a:r>
          <a:r>
            <a:rPr lang="en-ID" sz="3100" kern="1200" dirty="0"/>
            <a:t> </a:t>
          </a:r>
          <a:r>
            <a:rPr lang="en-ID" sz="3100" kern="1200" dirty="0" err="1"/>
            <a:t>bentuk</a:t>
          </a:r>
          <a:r>
            <a:rPr lang="en-ID" sz="3100" kern="1200" dirty="0"/>
            <a:t> </a:t>
          </a:r>
          <a:r>
            <a:rPr lang="en-ID" sz="3100" kern="1200" dirty="0" err="1"/>
            <a:t>pertanggungjawaban</a:t>
          </a:r>
          <a:r>
            <a:rPr lang="en-ID" sz="3100" kern="1200" dirty="0"/>
            <a:t> </a:t>
          </a:r>
          <a:r>
            <a:rPr lang="en-ID" sz="3100" kern="1200" dirty="0" err="1"/>
            <a:t>kepada</a:t>
          </a:r>
          <a:r>
            <a:rPr lang="en-ID" sz="3100" kern="1200" dirty="0"/>
            <a:t> </a:t>
          </a:r>
          <a:r>
            <a:rPr lang="en-ID" sz="3100" kern="1200" dirty="0" err="1"/>
            <a:t>publik</a:t>
          </a:r>
          <a:r>
            <a:rPr lang="en-ID" sz="3100" kern="1200" dirty="0"/>
            <a:t>, </a:t>
          </a:r>
          <a:r>
            <a:rPr lang="en-ID" sz="3100" kern="1200" dirty="0" err="1"/>
            <a:t>untuk</a:t>
          </a:r>
          <a:r>
            <a:rPr lang="en-ID" sz="3100" kern="1200" dirty="0"/>
            <a:t> </a:t>
          </a:r>
          <a:r>
            <a:rPr lang="en-ID" sz="3100" kern="1200" dirty="0" err="1"/>
            <a:t>memonitor</a:t>
          </a:r>
          <a:r>
            <a:rPr lang="en-ID" sz="3100" kern="1200" dirty="0"/>
            <a:t> </a:t>
          </a:r>
          <a:r>
            <a:rPr lang="en-ID" sz="3100" kern="1200" dirty="0" err="1"/>
            <a:t>kinerja</a:t>
          </a:r>
          <a:r>
            <a:rPr lang="en-ID" sz="3100" kern="1200" dirty="0"/>
            <a:t> dan </a:t>
          </a:r>
          <a:r>
            <a:rPr lang="en-ID" sz="3100" kern="1200" dirty="0" err="1"/>
            <a:t>mengevaluasi</a:t>
          </a:r>
          <a:r>
            <a:rPr lang="en-ID" sz="3100" kern="1200" dirty="0"/>
            <a:t> </a:t>
          </a:r>
          <a:r>
            <a:rPr lang="en-ID" sz="3100" kern="1200" dirty="0" err="1"/>
            <a:t>manajemen</a:t>
          </a:r>
          <a:r>
            <a:rPr lang="en-ID" sz="3100" kern="1200" dirty="0"/>
            <a:t>, </a:t>
          </a:r>
          <a:r>
            <a:rPr lang="en-ID" sz="3100" kern="1200" dirty="0" err="1"/>
            <a:t>memberikan</a:t>
          </a:r>
          <a:r>
            <a:rPr lang="en-ID" sz="3100" kern="1200" dirty="0"/>
            <a:t> </a:t>
          </a:r>
          <a:r>
            <a:rPr lang="en-ID" sz="3100" kern="1200" dirty="0" err="1"/>
            <a:t>dasar</a:t>
          </a:r>
          <a:r>
            <a:rPr lang="en-ID" sz="3100" kern="1200" dirty="0"/>
            <a:t> </a:t>
          </a:r>
          <a:r>
            <a:rPr lang="en-ID" sz="3100" kern="1200" dirty="0" err="1"/>
            <a:t>untuk</a:t>
          </a:r>
          <a:r>
            <a:rPr lang="en-ID" sz="3100" kern="1200" dirty="0"/>
            <a:t> </a:t>
          </a:r>
          <a:r>
            <a:rPr lang="en-ID" sz="3100" kern="1200" dirty="0" err="1"/>
            <a:t>mengamati</a:t>
          </a:r>
          <a:r>
            <a:rPr lang="en-ID" sz="3100" kern="1200" dirty="0"/>
            <a:t> trend </a:t>
          </a:r>
          <a:r>
            <a:rPr lang="en-ID" sz="3100" kern="1200" dirty="0" err="1"/>
            <a:t>antar</a:t>
          </a:r>
          <a:r>
            <a:rPr lang="en-ID" sz="3100" kern="1200" dirty="0"/>
            <a:t> </a:t>
          </a:r>
          <a:r>
            <a:rPr lang="en-ID" sz="3100" kern="1200" dirty="0" err="1"/>
            <a:t>kurun</a:t>
          </a:r>
          <a:r>
            <a:rPr lang="en-ID" sz="3100" kern="1200" dirty="0"/>
            <a:t> </a:t>
          </a:r>
          <a:r>
            <a:rPr lang="en-ID" sz="3100" kern="1200" dirty="0" err="1"/>
            <a:t>waktu</a:t>
          </a:r>
          <a:r>
            <a:rPr lang="en-ID" sz="3100" kern="1200" dirty="0"/>
            <a:t>, </a:t>
          </a:r>
          <a:r>
            <a:rPr lang="en-ID" sz="3100" kern="1200" dirty="0" err="1"/>
            <a:t>pencapaian</a:t>
          </a:r>
          <a:r>
            <a:rPr lang="en-ID" sz="3100" kern="1200" dirty="0"/>
            <a:t> </a:t>
          </a:r>
          <a:r>
            <a:rPr lang="en-ID" sz="3100" kern="1200" dirty="0" err="1"/>
            <a:t>atas</a:t>
          </a:r>
          <a:r>
            <a:rPr lang="en-ID" sz="3100" kern="1200" dirty="0"/>
            <a:t> </a:t>
          </a:r>
          <a:r>
            <a:rPr lang="en-ID" sz="3100" kern="1200" dirty="0" err="1"/>
            <a:t>tujuan</a:t>
          </a:r>
          <a:r>
            <a:rPr lang="en-ID" sz="3100" kern="1200" dirty="0"/>
            <a:t> yang </a:t>
          </a:r>
          <a:r>
            <a:rPr lang="en-ID" sz="3100" kern="1200" dirty="0" err="1"/>
            <a:t>telah</a:t>
          </a:r>
          <a:r>
            <a:rPr lang="en-ID" sz="3100" kern="1200" dirty="0"/>
            <a:t> </a:t>
          </a:r>
          <a:r>
            <a:rPr lang="en-ID" sz="3100" kern="1200" dirty="0" err="1"/>
            <a:t>ditetapkan</a:t>
          </a:r>
          <a:r>
            <a:rPr lang="en-ID" sz="3100" kern="1200" dirty="0"/>
            <a:t>, dan </a:t>
          </a:r>
          <a:r>
            <a:rPr lang="en-ID" sz="3100" kern="1200" dirty="0" err="1"/>
            <a:t>membandingkannya</a:t>
          </a:r>
          <a:r>
            <a:rPr lang="en-ID" sz="3100" kern="1200" dirty="0"/>
            <a:t> </a:t>
          </a:r>
          <a:r>
            <a:rPr lang="en-ID" sz="3100" kern="1200" dirty="0" err="1"/>
            <a:t>dengan</a:t>
          </a:r>
          <a:r>
            <a:rPr lang="en-ID" sz="3100" kern="1200" dirty="0"/>
            <a:t> </a:t>
          </a:r>
          <a:r>
            <a:rPr lang="en-ID" sz="3100" kern="1200" dirty="0" err="1"/>
            <a:t>kinerja</a:t>
          </a:r>
          <a:r>
            <a:rPr lang="en-ID" sz="3100" kern="1200" dirty="0"/>
            <a:t> </a:t>
          </a:r>
          <a:r>
            <a:rPr lang="en-ID" sz="3100" kern="1200" dirty="0" err="1"/>
            <a:t>organisasi</a:t>
          </a:r>
          <a:r>
            <a:rPr lang="en-ID" sz="3100" kern="1200" dirty="0"/>
            <a:t> lain yang </a:t>
          </a:r>
          <a:r>
            <a:rPr lang="en-ID" sz="3100" kern="1200" dirty="0" err="1"/>
            <a:t>sejenis</a:t>
          </a:r>
          <a:r>
            <a:rPr lang="en-ID" sz="3100" kern="1200" dirty="0"/>
            <a:t> </a:t>
          </a:r>
          <a:r>
            <a:rPr lang="en-ID" sz="3100" kern="1200" dirty="0" err="1"/>
            <a:t>jika</a:t>
          </a:r>
          <a:r>
            <a:rPr lang="en-ID" sz="3100" kern="1200" dirty="0"/>
            <a:t> </a:t>
          </a:r>
          <a:r>
            <a:rPr lang="en-ID" sz="3100" kern="1200" dirty="0" err="1"/>
            <a:t>ada</a:t>
          </a:r>
          <a:r>
            <a:rPr lang="en-ID" sz="3100" kern="1200" dirty="0"/>
            <a:t>, </a:t>
          </a:r>
          <a:r>
            <a:rPr lang="en-ID" sz="3100" kern="1200" dirty="0" err="1"/>
            <a:t>serta</a:t>
          </a:r>
          <a:r>
            <a:rPr lang="en-ID" sz="3100" kern="1200" dirty="0"/>
            <a:t> </a:t>
          </a:r>
          <a:r>
            <a:rPr lang="en-ID" sz="3100" kern="1200" dirty="0" err="1"/>
            <a:t>memungkinkan</a:t>
          </a:r>
          <a:r>
            <a:rPr lang="en-ID" sz="3100" kern="1200" dirty="0"/>
            <a:t> </a:t>
          </a:r>
          <a:r>
            <a:rPr lang="en-ID" sz="3100" kern="1200" dirty="0" err="1"/>
            <a:t>pihak</a:t>
          </a:r>
          <a:r>
            <a:rPr lang="en-ID" sz="3100" kern="1200" dirty="0"/>
            <a:t> </a:t>
          </a:r>
          <a:r>
            <a:rPr lang="en-ID" sz="3100" kern="1200" dirty="0" err="1"/>
            <a:t>luar</a:t>
          </a:r>
          <a:r>
            <a:rPr lang="en-ID" sz="3100" kern="1200" dirty="0"/>
            <a:t> </a:t>
          </a:r>
          <a:r>
            <a:rPr lang="en-ID" sz="3100" kern="1200" dirty="0" err="1"/>
            <a:t>untuk</a:t>
          </a:r>
          <a:r>
            <a:rPr lang="en-ID" sz="3100" kern="1200" dirty="0"/>
            <a:t> </a:t>
          </a:r>
          <a:r>
            <a:rPr lang="en-ID" sz="3100" kern="1200" dirty="0" err="1"/>
            <a:t>memperoleh</a:t>
          </a:r>
          <a:r>
            <a:rPr lang="en-ID" sz="3100" kern="1200" dirty="0"/>
            <a:t> </a:t>
          </a:r>
          <a:r>
            <a:rPr lang="en-ID" sz="3100" kern="1200" dirty="0" err="1"/>
            <a:t>informasi</a:t>
          </a:r>
          <a:r>
            <a:rPr lang="en-ID" sz="3100" kern="1200" dirty="0"/>
            <a:t> </a:t>
          </a:r>
          <a:r>
            <a:rPr lang="en-ID" sz="3100" kern="1200" dirty="0" err="1"/>
            <a:t>biaya</a:t>
          </a:r>
          <a:r>
            <a:rPr lang="en-ID" sz="3100" kern="1200" dirty="0"/>
            <a:t> </a:t>
          </a:r>
          <a:r>
            <a:rPr lang="en-ID" sz="3100" kern="1200" dirty="0" err="1"/>
            <a:t>atas</a:t>
          </a:r>
          <a:r>
            <a:rPr lang="en-ID" sz="3100" kern="1200" dirty="0"/>
            <a:t> </a:t>
          </a:r>
          <a:r>
            <a:rPr lang="en-ID" sz="3100" kern="1200" dirty="0" err="1"/>
            <a:t>barang</a:t>
          </a:r>
          <a:r>
            <a:rPr lang="en-ID" sz="3100" kern="1200" dirty="0"/>
            <a:t> dan </a:t>
          </a:r>
          <a:r>
            <a:rPr lang="en-ID" sz="3100" kern="1200" dirty="0" err="1"/>
            <a:t>jasa</a:t>
          </a:r>
          <a:r>
            <a:rPr lang="en-ID" sz="3100" kern="1200" dirty="0"/>
            <a:t> yang </a:t>
          </a:r>
          <a:r>
            <a:rPr lang="en-ID" sz="3100" kern="1200" dirty="0" err="1"/>
            <a:t>diterima</a:t>
          </a:r>
          <a:r>
            <a:rPr lang="en-ID" sz="3100" kern="1200" dirty="0"/>
            <a:t> dan </a:t>
          </a:r>
          <a:r>
            <a:rPr lang="en-ID" sz="3100" kern="1200" dirty="0" err="1"/>
            <a:t>untuk</a:t>
          </a:r>
          <a:r>
            <a:rPr lang="en-ID" sz="3100" kern="1200" dirty="0"/>
            <a:t> </a:t>
          </a:r>
          <a:r>
            <a:rPr lang="en-ID" sz="3100" kern="1200" dirty="0" err="1"/>
            <a:t>menilai</a:t>
          </a:r>
          <a:r>
            <a:rPr lang="en-ID" sz="3100" kern="1200" dirty="0"/>
            <a:t> </a:t>
          </a:r>
          <a:r>
            <a:rPr lang="en-ID" sz="3100" kern="1200" dirty="0" err="1"/>
            <a:t>efisiensi</a:t>
          </a:r>
          <a:r>
            <a:rPr lang="en-ID" sz="3100" kern="1200" dirty="0"/>
            <a:t> dan </a:t>
          </a:r>
          <a:r>
            <a:rPr lang="en-ID" sz="3100" kern="1200" dirty="0" err="1"/>
            <a:t>efektivitas</a:t>
          </a:r>
          <a:r>
            <a:rPr lang="en-ID" sz="3100" kern="1200" dirty="0"/>
            <a:t> </a:t>
          </a:r>
          <a:r>
            <a:rPr lang="en-ID" sz="3100" kern="1200" dirty="0" err="1"/>
            <a:t>penggunaan</a:t>
          </a:r>
          <a:r>
            <a:rPr lang="en-ID" sz="3100" kern="1200" dirty="0"/>
            <a:t> </a:t>
          </a:r>
          <a:r>
            <a:rPr lang="en-ID" sz="3100" kern="1200" dirty="0" err="1"/>
            <a:t>sumber</a:t>
          </a:r>
          <a:r>
            <a:rPr lang="en-ID" sz="3100" kern="1200" dirty="0"/>
            <a:t> </a:t>
          </a:r>
          <a:r>
            <a:rPr lang="en-ID" sz="3100" kern="1200" dirty="0" err="1"/>
            <a:t>daya</a:t>
          </a:r>
          <a:r>
            <a:rPr lang="en-ID" sz="3100" kern="1200" dirty="0"/>
            <a:t> </a:t>
          </a:r>
          <a:r>
            <a:rPr lang="en-ID" sz="3100" kern="1200" dirty="0" err="1"/>
            <a:t>organisasi</a:t>
          </a:r>
          <a:r>
            <a:rPr lang="en-ID" sz="3100" kern="1200" dirty="0"/>
            <a:t>.</a:t>
          </a:r>
        </a:p>
      </dsp:txBody>
      <dsp:txXfrm>
        <a:off x="0" y="0"/>
        <a:ext cx="9905999" cy="384651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26CF1-5630-4386-890F-8921CF95C8EF}">
      <dsp:nvSpPr>
        <dsp:cNvPr id="0" name=""/>
        <dsp:cNvSpPr/>
      </dsp:nvSpPr>
      <dsp:spPr>
        <a:xfrm>
          <a:off x="0" y="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11F373-6A17-4EF6-B29F-729D47D46F0E}">
      <dsp:nvSpPr>
        <dsp:cNvPr id="0" name=""/>
        <dsp:cNvSpPr/>
      </dsp:nvSpPr>
      <dsp:spPr>
        <a:xfrm>
          <a:off x="0" y="0"/>
          <a:ext cx="9905999" cy="3541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ID" sz="4300" kern="1200"/>
            <a:t>Laporan keuangan berfungsi untuk memberikan dasar perencanaan kebijakan dan aktivitas dimasa yang akan datang dan untuk memberikan informasi pendukung mengenai otorisasi penggunaan dana.</a:t>
          </a:r>
        </a:p>
      </dsp:txBody>
      <dsp:txXfrm>
        <a:off x="0" y="0"/>
        <a:ext cx="9905999" cy="354171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30D6E-26C1-4187-8DD7-D5F928B46B55}">
      <dsp:nvSpPr>
        <dsp:cNvPr id="0" name=""/>
        <dsp:cNvSpPr/>
      </dsp:nvSpPr>
      <dsp:spPr>
        <a:xfrm>
          <a:off x="0" y="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4F45A6-63D8-43F6-A2C7-A3CE2B859D56}">
      <dsp:nvSpPr>
        <dsp:cNvPr id="0" name=""/>
        <dsp:cNvSpPr/>
      </dsp:nvSpPr>
      <dsp:spPr>
        <a:xfrm>
          <a:off x="0" y="0"/>
          <a:ext cx="9905999" cy="3541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ID" sz="4300" kern="1200" dirty="0" err="1"/>
            <a:t>Laporan</a:t>
          </a:r>
          <a:r>
            <a:rPr lang="en-ID" sz="4300" kern="1200" dirty="0"/>
            <a:t> </a:t>
          </a:r>
          <a:r>
            <a:rPr lang="en-ID" sz="4300" kern="1200" dirty="0" err="1"/>
            <a:t>keuangan</a:t>
          </a:r>
          <a:r>
            <a:rPr lang="en-ID" sz="4300" kern="1200" dirty="0"/>
            <a:t> </a:t>
          </a:r>
          <a:r>
            <a:rPr lang="en-ID" sz="4300" kern="1200" dirty="0" err="1"/>
            <a:t>berfungsi</a:t>
          </a:r>
          <a:r>
            <a:rPr lang="en-ID" sz="4300" kern="1200" dirty="0"/>
            <a:t> </a:t>
          </a:r>
          <a:r>
            <a:rPr lang="en-ID" sz="4300" kern="1200" dirty="0" err="1"/>
            <a:t>untuk</a:t>
          </a:r>
          <a:r>
            <a:rPr lang="en-ID" sz="4300" kern="1200" dirty="0"/>
            <a:t> </a:t>
          </a:r>
          <a:r>
            <a:rPr lang="en-ID" sz="4300" kern="1200" dirty="0" err="1"/>
            <a:t>membantu</a:t>
          </a:r>
          <a:r>
            <a:rPr lang="en-ID" sz="4300" kern="1200" dirty="0"/>
            <a:t> </a:t>
          </a:r>
          <a:r>
            <a:rPr lang="en-ID" sz="4300" kern="1200" dirty="0" err="1"/>
            <a:t>pembaca</a:t>
          </a:r>
          <a:r>
            <a:rPr lang="en-ID" sz="4300" kern="1200" dirty="0"/>
            <a:t> </a:t>
          </a:r>
          <a:r>
            <a:rPr lang="en-ID" sz="4300" kern="1200" dirty="0" err="1"/>
            <a:t>dalam</a:t>
          </a:r>
          <a:r>
            <a:rPr lang="en-ID" sz="4300" kern="1200" dirty="0"/>
            <a:t> </a:t>
          </a:r>
          <a:r>
            <a:rPr lang="en-ID" sz="4300" kern="1200" dirty="0" err="1"/>
            <a:t>menetukan</a:t>
          </a:r>
          <a:r>
            <a:rPr lang="en-ID" sz="4300" kern="1200" dirty="0"/>
            <a:t> </a:t>
          </a:r>
          <a:r>
            <a:rPr lang="en-ID" sz="4300" kern="1200" dirty="0" err="1"/>
            <a:t>apakah</a:t>
          </a:r>
          <a:r>
            <a:rPr lang="en-ID" sz="4300" kern="1200" dirty="0"/>
            <a:t> </a:t>
          </a:r>
          <a:r>
            <a:rPr lang="en-ID" sz="4300" kern="1200" dirty="0" err="1"/>
            <a:t>suatu</a:t>
          </a:r>
          <a:r>
            <a:rPr lang="en-ID" sz="4300" kern="1200" dirty="0"/>
            <a:t> </a:t>
          </a:r>
          <a:r>
            <a:rPr lang="en-ID" sz="4300" kern="1200" dirty="0" err="1"/>
            <a:t>organisasi</a:t>
          </a:r>
          <a:r>
            <a:rPr lang="en-ID" sz="4300" kern="1200" dirty="0"/>
            <a:t> </a:t>
          </a:r>
          <a:r>
            <a:rPr lang="en-ID" sz="4300" kern="1200" dirty="0" err="1"/>
            <a:t>atau</a:t>
          </a:r>
          <a:r>
            <a:rPr lang="en-ID" sz="4300" kern="1200" dirty="0"/>
            <a:t> unit </a:t>
          </a:r>
          <a:r>
            <a:rPr lang="en-ID" sz="4300" kern="1200" dirty="0" err="1"/>
            <a:t>kerja</a:t>
          </a:r>
          <a:r>
            <a:rPr lang="en-ID" sz="4300" kern="1200" dirty="0"/>
            <a:t> </a:t>
          </a:r>
          <a:r>
            <a:rPr lang="en-ID" sz="4300" kern="1200" dirty="0" err="1"/>
            <a:t>dapat</a:t>
          </a:r>
          <a:r>
            <a:rPr lang="en-ID" sz="4300" kern="1200" dirty="0"/>
            <a:t> </a:t>
          </a:r>
          <a:r>
            <a:rPr lang="en-ID" sz="4300" kern="1200" dirty="0" err="1"/>
            <a:t>meneruskan</a:t>
          </a:r>
          <a:r>
            <a:rPr lang="en-ID" sz="4300" kern="1200" dirty="0"/>
            <a:t> </a:t>
          </a:r>
          <a:r>
            <a:rPr lang="en-ID" sz="4300" kern="1200" dirty="0" err="1"/>
            <a:t>menyediakan</a:t>
          </a:r>
          <a:r>
            <a:rPr lang="en-ID" sz="4300" kern="1200" dirty="0"/>
            <a:t> </a:t>
          </a:r>
          <a:r>
            <a:rPr lang="en-ID" sz="4300" kern="1200" dirty="0" err="1"/>
            <a:t>barang</a:t>
          </a:r>
          <a:r>
            <a:rPr lang="en-ID" sz="4300" kern="1200" dirty="0"/>
            <a:t> dan </a:t>
          </a:r>
          <a:r>
            <a:rPr lang="en-ID" sz="4300" kern="1200" dirty="0" err="1"/>
            <a:t>jasa</a:t>
          </a:r>
          <a:r>
            <a:rPr lang="en-ID" sz="4300" kern="1200" dirty="0"/>
            <a:t> (</a:t>
          </a:r>
          <a:r>
            <a:rPr lang="en-ID" sz="4300" kern="1200" dirty="0" err="1"/>
            <a:t>pelayanan</a:t>
          </a:r>
          <a:r>
            <a:rPr lang="en-ID" sz="4300" kern="1200" dirty="0"/>
            <a:t>) </a:t>
          </a:r>
          <a:r>
            <a:rPr lang="en-ID" sz="4300" kern="1200" dirty="0" err="1"/>
            <a:t>dimasa</a:t>
          </a:r>
          <a:r>
            <a:rPr lang="en-ID" sz="4300" kern="1200" dirty="0"/>
            <a:t> yang </a:t>
          </a:r>
          <a:r>
            <a:rPr lang="en-ID" sz="4300" kern="1200" dirty="0" err="1"/>
            <a:t>akan</a:t>
          </a:r>
          <a:r>
            <a:rPr lang="en-ID" sz="4300" kern="1200" dirty="0"/>
            <a:t> </a:t>
          </a:r>
          <a:r>
            <a:rPr lang="en-ID" sz="4300" kern="1200" dirty="0" err="1"/>
            <a:t>datang</a:t>
          </a:r>
          <a:r>
            <a:rPr lang="en-ID" sz="4300" kern="1200" dirty="0"/>
            <a:t>.</a:t>
          </a:r>
        </a:p>
      </dsp:txBody>
      <dsp:txXfrm>
        <a:off x="0" y="0"/>
        <a:ext cx="9905999" cy="354171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86344-BC6F-4DF4-9030-A3E5F06FC845}">
      <dsp:nvSpPr>
        <dsp:cNvPr id="0" name=""/>
        <dsp:cNvSpPr/>
      </dsp:nvSpPr>
      <dsp:spPr>
        <a:xfrm>
          <a:off x="0" y="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E39F8-0DB4-4DDC-B623-CA2A62BD3C39}">
      <dsp:nvSpPr>
        <dsp:cNvPr id="0" name=""/>
        <dsp:cNvSpPr/>
      </dsp:nvSpPr>
      <dsp:spPr>
        <a:xfrm>
          <a:off x="0" y="0"/>
          <a:ext cx="9905999" cy="3541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ID" sz="3700" kern="1200"/>
            <a:t>Laporan keuangan berfungsi untuk memberikan kesempatan kepada organisasi, untuk mengemukakan pernyataan atas prestasi yang telah dicapai kepada pemilik yang dipengaruhi karyawan dan masyarakat serta sebagai alat komunikasi dengan publik dan pihak-pihak lain yang berkepentingan.</a:t>
          </a:r>
        </a:p>
      </dsp:txBody>
      <dsp:txXfrm>
        <a:off x="0" y="0"/>
        <a:ext cx="9905999" cy="354171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1B652-D57E-4DA9-92D9-7F0F6B3DBB64}">
      <dsp:nvSpPr>
        <dsp:cNvPr id="0" name=""/>
        <dsp:cNvSpPr/>
      </dsp:nvSpPr>
      <dsp:spPr>
        <a:xfrm>
          <a:off x="0" y="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3FAA3F-C27D-4F2C-A7C0-B146E079B938}">
      <dsp:nvSpPr>
        <dsp:cNvPr id="0" name=""/>
        <dsp:cNvSpPr/>
      </dsp:nvSpPr>
      <dsp:spPr>
        <a:xfrm>
          <a:off x="0" y="0"/>
          <a:ext cx="9905999" cy="3541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D" sz="3600" kern="1200"/>
            <a:t>Laporan keuangan bertujuan untuk memberikan informasi kepada kelompok kepentingan yang ingin mengetahui organisasi secara lebih mendalam. </a:t>
          </a:r>
        </a:p>
      </dsp:txBody>
      <dsp:txXfrm>
        <a:off x="0" y="0"/>
        <a:ext cx="9905999" cy="354171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E9C2D-0B1D-4C17-BE72-F23615DC53FE}">
      <dsp:nvSpPr>
        <dsp:cNvPr id="0" name=""/>
        <dsp:cNvSpPr/>
      </dsp:nvSpPr>
      <dsp:spPr>
        <a:xfrm>
          <a:off x="0" y="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8F89D-6774-49BB-AB3C-550DF9C9BAB2}">
      <dsp:nvSpPr>
        <dsp:cNvPr id="0" name=""/>
        <dsp:cNvSpPr/>
      </dsp:nvSpPr>
      <dsp:spPr>
        <a:xfrm>
          <a:off x="0" y="0"/>
          <a:ext cx="1981199" cy="1770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ID" sz="6500" kern="1200"/>
            <a:t>1</a:t>
          </a:r>
        </a:p>
      </dsp:txBody>
      <dsp:txXfrm>
        <a:off x="0" y="0"/>
        <a:ext cx="1981199" cy="1770857"/>
      </dsp:txXfrm>
    </dsp:sp>
    <dsp:sp modelId="{80D957A9-4209-44B7-9275-2C1648A32BC4}">
      <dsp:nvSpPr>
        <dsp:cNvPr id="0" name=""/>
        <dsp:cNvSpPr/>
      </dsp:nvSpPr>
      <dsp:spPr>
        <a:xfrm>
          <a:off x="2129789" y="80414"/>
          <a:ext cx="7776209" cy="1608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D" sz="2800" kern="1200"/>
            <a:t>Untuk memberikan informasi yang digunakan dalam pembuatan keputusan ekonomi, sosial, dan politik serta sebagai bukti pertanggungjawaban (accountability) dan pengelolaan (stewardship).</a:t>
          </a:r>
        </a:p>
      </dsp:txBody>
      <dsp:txXfrm>
        <a:off x="2129789" y="80414"/>
        <a:ext cx="7776209" cy="1608297"/>
      </dsp:txXfrm>
    </dsp:sp>
    <dsp:sp modelId="{EC459FC9-C224-4801-8E7A-AA39572A975E}">
      <dsp:nvSpPr>
        <dsp:cNvPr id="0" name=""/>
        <dsp:cNvSpPr/>
      </dsp:nvSpPr>
      <dsp:spPr>
        <a:xfrm>
          <a:off x="1981199" y="1688712"/>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50277F-8255-413C-8D94-BC16891C43B6}">
      <dsp:nvSpPr>
        <dsp:cNvPr id="0" name=""/>
        <dsp:cNvSpPr/>
      </dsp:nvSpPr>
      <dsp:spPr>
        <a:xfrm>
          <a:off x="0" y="1770857"/>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F0CE8C-BA23-4642-9F62-D9934516A621}">
      <dsp:nvSpPr>
        <dsp:cNvPr id="0" name=""/>
        <dsp:cNvSpPr/>
      </dsp:nvSpPr>
      <dsp:spPr>
        <a:xfrm>
          <a:off x="0" y="1770857"/>
          <a:ext cx="1981199" cy="1770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nn-NO" sz="6500" kern="1200"/>
            <a:t>2</a:t>
          </a:r>
          <a:endParaRPr lang="en-ID" sz="6500" kern="1200"/>
        </a:p>
      </dsp:txBody>
      <dsp:txXfrm>
        <a:off x="0" y="1770857"/>
        <a:ext cx="1981199" cy="1770857"/>
      </dsp:txXfrm>
    </dsp:sp>
    <dsp:sp modelId="{F43C01A0-91BB-498D-9855-51CA023669DE}">
      <dsp:nvSpPr>
        <dsp:cNvPr id="0" name=""/>
        <dsp:cNvSpPr/>
      </dsp:nvSpPr>
      <dsp:spPr>
        <a:xfrm>
          <a:off x="2129789" y="1851271"/>
          <a:ext cx="7776209" cy="1608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nn-NO" sz="2800" kern="1200"/>
            <a:t>Untuk memberikan informasi yang digunakan untuk mengevaluasi kinerja manajerial dan organisasional.</a:t>
          </a:r>
          <a:endParaRPr lang="en-ID" sz="2800" kern="1200"/>
        </a:p>
      </dsp:txBody>
      <dsp:txXfrm>
        <a:off x="2129789" y="1851271"/>
        <a:ext cx="7776209" cy="1608297"/>
      </dsp:txXfrm>
    </dsp:sp>
    <dsp:sp modelId="{ACDE6242-6DCF-4320-8E98-30F3B6591BA6}">
      <dsp:nvSpPr>
        <dsp:cNvPr id="0" name=""/>
        <dsp:cNvSpPr/>
      </dsp:nvSpPr>
      <dsp:spPr>
        <a:xfrm>
          <a:off x="1981199" y="3459569"/>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A017F-B935-4702-A4A7-293005174749}">
      <dsp:nvSpPr>
        <dsp:cNvPr id="0" name=""/>
        <dsp:cNvSpPr/>
      </dsp:nvSpPr>
      <dsp:spPr>
        <a:xfrm>
          <a:off x="0" y="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3832D3-9AB2-4B1D-8A80-5051B3A6D472}">
      <dsp:nvSpPr>
        <dsp:cNvPr id="0" name=""/>
        <dsp:cNvSpPr/>
      </dsp:nvSpPr>
      <dsp:spPr>
        <a:xfrm>
          <a:off x="0" y="0"/>
          <a:ext cx="1981199" cy="997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ID" sz="4900" kern="1200"/>
            <a:t>a </a:t>
          </a:r>
        </a:p>
      </dsp:txBody>
      <dsp:txXfrm>
        <a:off x="0" y="0"/>
        <a:ext cx="1981199" cy="997498"/>
      </dsp:txXfrm>
    </dsp:sp>
    <dsp:sp modelId="{5C48C77C-83C0-454C-A6A5-0ED29F02F4B1}">
      <dsp:nvSpPr>
        <dsp:cNvPr id="0" name=""/>
        <dsp:cNvSpPr/>
      </dsp:nvSpPr>
      <dsp:spPr>
        <a:xfrm>
          <a:off x="2129789" y="45296"/>
          <a:ext cx="7776209" cy="905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D" sz="2400" kern="1200"/>
            <a:t>Membandingkan kinerja keuangan aktual dengan yang dianggarkan </a:t>
          </a:r>
        </a:p>
      </dsp:txBody>
      <dsp:txXfrm>
        <a:off x="2129789" y="45296"/>
        <a:ext cx="7776209" cy="905931"/>
      </dsp:txXfrm>
    </dsp:sp>
    <dsp:sp modelId="{B60F0960-FF82-413A-83FD-C9A6D90CB523}">
      <dsp:nvSpPr>
        <dsp:cNvPr id="0" name=""/>
        <dsp:cNvSpPr/>
      </dsp:nvSpPr>
      <dsp:spPr>
        <a:xfrm>
          <a:off x="1981199" y="951228"/>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FDE8DF-DE84-49FB-A1C0-ADD4687FC174}">
      <dsp:nvSpPr>
        <dsp:cNvPr id="0" name=""/>
        <dsp:cNvSpPr/>
      </dsp:nvSpPr>
      <dsp:spPr>
        <a:xfrm>
          <a:off x="0" y="997498"/>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E9A6D5-B9EE-4E66-B6EC-A31D19AF020A}">
      <dsp:nvSpPr>
        <dsp:cNvPr id="0" name=""/>
        <dsp:cNvSpPr/>
      </dsp:nvSpPr>
      <dsp:spPr>
        <a:xfrm>
          <a:off x="0" y="997498"/>
          <a:ext cx="1981199" cy="997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ID" sz="4900" kern="1200"/>
            <a:t>B</a:t>
          </a:r>
        </a:p>
      </dsp:txBody>
      <dsp:txXfrm>
        <a:off x="0" y="997498"/>
        <a:ext cx="1981199" cy="997498"/>
      </dsp:txXfrm>
    </dsp:sp>
    <dsp:sp modelId="{2133DFB0-1437-44A0-BDAE-F0F24C34BDD2}">
      <dsp:nvSpPr>
        <dsp:cNvPr id="0" name=""/>
        <dsp:cNvSpPr/>
      </dsp:nvSpPr>
      <dsp:spPr>
        <a:xfrm>
          <a:off x="2129789" y="1042795"/>
          <a:ext cx="7776209" cy="905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D" sz="2400" kern="1200"/>
            <a:t>Menilai kondisi keuangan dan hasil-hasil operasi </a:t>
          </a:r>
        </a:p>
      </dsp:txBody>
      <dsp:txXfrm>
        <a:off x="2129789" y="1042795"/>
        <a:ext cx="7776209" cy="905931"/>
      </dsp:txXfrm>
    </dsp:sp>
    <dsp:sp modelId="{94BBE775-1DD5-4267-989F-8A95C5BDA5F3}">
      <dsp:nvSpPr>
        <dsp:cNvPr id="0" name=""/>
        <dsp:cNvSpPr/>
      </dsp:nvSpPr>
      <dsp:spPr>
        <a:xfrm>
          <a:off x="1981199" y="1948726"/>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2BF4E8-C261-4351-9EE7-4F99540A6FC1}">
      <dsp:nvSpPr>
        <dsp:cNvPr id="0" name=""/>
        <dsp:cNvSpPr/>
      </dsp:nvSpPr>
      <dsp:spPr>
        <a:xfrm>
          <a:off x="0" y="1994997"/>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EDB22-55DC-4671-B7CE-0E9ED2251C2D}">
      <dsp:nvSpPr>
        <dsp:cNvPr id="0" name=""/>
        <dsp:cNvSpPr/>
      </dsp:nvSpPr>
      <dsp:spPr>
        <a:xfrm>
          <a:off x="0" y="1994997"/>
          <a:ext cx="1981199" cy="997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ID" sz="4900" kern="1200"/>
            <a:t>C</a:t>
          </a:r>
        </a:p>
      </dsp:txBody>
      <dsp:txXfrm>
        <a:off x="0" y="1994997"/>
        <a:ext cx="1981199" cy="997498"/>
      </dsp:txXfrm>
    </dsp:sp>
    <dsp:sp modelId="{4E85335F-6348-46CB-B007-3A483F8B3132}">
      <dsp:nvSpPr>
        <dsp:cNvPr id="0" name=""/>
        <dsp:cNvSpPr/>
      </dsp:nvSpPr>
      <dsp:spPr>
        <a:xfrm>
          <a:off x="2129789" y="2040294"/>
          <a:ext cx="7776209" cy="905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D" sz="2400" kern="1200"/>
            <a:t>Membantu menentukan tingkat kepatuhan terhadap peraturan perundangan yang terkait dengan masalah keuangan lainnya</a:t>
          </a:r>
        </a:p>
      </dsp:txBody>
      <dsp:txXfrm>
        <a:off x="2129789" y="2040294"/>
        <a:ext cx="7776209" cy="905931"/>
      </dsp:txXfrm>
    </dsp:sp>
    <dsp:sp modelId="{A0F18025-0A49-4B75-A385-3F8B4BBFD637}">
      <dsp:nvSpPr>
        <dsp:cNvPr id="0" name=""/>
        <dsp:cNvSpPr/>
      </dsp:nvSpPr>
      <dsp:spPr>
        <a:xfrm>
          <a:off x="1981199" y="2946225"/>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672A30-128D-49B9-B24B-1DDCCB2B00BF}">
      <dsp:nvSpPr>
        <dsp:cNvPr id="0" name=""/>
        <dsp:cNvSpPr/>
      </dsp:nvSpPr>
      <dsp:spPr>
        <a:xfrm>
          <a:off x="0" y="2992496"/>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EAC9E3-0D86-4C34-BD9E-D7EDD27F5DD7}">
      <dsp:nvSpPr>
        <dsp:cNvPr id="0" name=""/>
        <dsp:cNvSpPr/>
      </dsp:nvSpPr>
      <dsp:spPr>
        <a:xfrm>
          <a:off x="0" y="2992496"/>
          <a:ext cx="1981199" cy="997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ID" sz="4900" kern="1200"/>
            <a:t>D</a:t>
          </a:r>
        </a:p>
      </dsp:txBody>
      <dsp:txXfrm>
        <a:off x="0" y="2992496"/>
        <a:ext cx="1981199" cy="997498"/>
      </dsp:txXfrm>
    </dsp:sp>
    <dsp:sp modelId="{5009A65E-A622-4A87-954B-0749CCBAC8B3}">
      <dsp:nvSpPr>
        <dsp:cNvPr id="0" name=""/>
        <dsp:cNvSpPr/>
      </dsp:nvSpPr>
      <dsp:spPr>
        <a:xfrm>
          <a:off x="2129789" y="3037792"/>
          <a:ext cx="7776209" cy="905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D" sz="2400" kern="1200" dirty="0" err="1"/>
            <a:t>Membantu</a:t>
          </a:r>
          <a:r>
            <a:rPr lang="en-ID" sz="2400" kern="1200" dirty="0"/>
            <a:t> </a:t>
          </a:r>
          <a:r>
            <a:rPr lang="en-ID" sz="2400" kern="1200" dirty="0" err="1"/>
            <a:t>dalam</a:t>
          </a:r>
          <a:r>
            <a:rPr lang="en-ID" sz="2400" kern="1200" dirty="0"/>
            <a:t> </a:t>
          </a:r>
          <a:r>
            <a:rPr lang="en-ID" sz="2400" kern="1200" dirty="0" err="1"/>
            <a:t>mengevaluasi</a:t>
          </a:r>
          <a:r>
            <a:rPr lang="en-ID" sz="2400" kern="1200" dirty="0"/>
            <a:t> </a:t>
          </a:r>
          <a:r>
            <a:rPr lang="en-ID" sz="2400" kern="1200" dirty="0" err="1"/>
            <a:t>efisiensi</a:t>
          </a:r>
          <a:r>
            <a:rPr lang="en-ID" sz="2400" kern="1200" dirty="0"/>
            <a:t> dan </a:t>
          </a:r>
          <a:r>
            <a:rPr lang="en-ID" sz="2400" kern="1200" dirty="0" err="1"/>
            <a:t>efektivitas</a:t>
          </a:r>
          <a:r>
            <a:rPr lang="en-ID" sz="2400" kern="1200" dirty="0"/>
            <a:t>.</a:t>
          </a:r>
        </a:p>
      </dsp:txBody>
      <dsp:txXfrm>
        <a:off x="2129789" y="3037792"/>
        <a:ext cx="7776209" cy="905931"/>
      </dsp:txXfrm>
    </dsp:sp>
    <dsp:sp modelId="{1BA13EE9-1C91-421F-89C7-3F12B7E6979C}">
      <dsp:nvSpPr>
        <dsp:cNvPr id="0" name=""/>
        <dsp:cNvSpPr/>
      </dsp:nvSpPr>
      <dsp:spPr>
        <a:xfrm>
          <a:off x="1981199" y="3943724"/>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072F0-4DD0-44BC-B7A9-32D7C5408378}">
      <dsp:nvSpPr>
        <dsp:cNvPr id="0" name=""/>
        <dsp:cNvSpPr/>
      </dsp:nvSpPr>
      <dsp:spPr>
        <a:xfrm>
          <a:off x="0" y="508087"/>
          <a:ext cx="10374727" cy="142133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D" sz="2200" kern="1200"/>
            <a:t>Laporan keuangan sebagai sumber informasi financial memiliki pengaruh yang sangat besar terhadap kualitas keputusan yang dihasilkan. </a:t>
          </a:r>
        </a:p>
      </dsp:txBody>
      <dsp:txXfrm>
        <a:off x="69384" y="577471"/>
        <a:ext cx="10235959" cy="1282562"/>
      </dsp:txXfrm>
    </dsp:sp>
    <dsp:sp modelId="{2F862AFA-2C33-439B-A1CE-99925F1A5980}">
      <dsp:nvSpPr>
        <dsp:cNvPr id="0" name=""/>
        <dsp:cNvSpPr/>
      </dsp:nvSpPr>
      <dsp:spPr>
        <a:xfrm>
          <a:off x="0" y="1992778"/>
          <a:ext cx="10374727" cy="142133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D" sz="2200" kern="1200" dirty="0" err="1"/>
            <a:t>Laporan</a:t>
          </a:r>
          <a:r>
            <a:rPr lang="en-ID" sz="2200" kern="1200" dirty="0"/>
            <a:t> </a:t>
          </a:r>
          <a:r>
            <a:rPr lang="en-ID" sz="2200" kern="1200" dirty="0" err="1"/>
            <a:t>keuangan</a:t>
          </a:r>
          <a:r>
            <a:rPr lang="en-ID" sz="2200" kern="1200" dirty="0"/>
            <a:t> </a:t>
          </a:r>
          <a:r>
            <a:rPr lang="en-ID" sz="2200" kern="1200" dirty="0" err="1"/>
            <a:t>merupakan</a:t>
          </a:r>
          <a:r>
            <a:rPr lang="en-ID" sz="2200" kern="1200" dirty="0"/>
            <a:t> </a:t>
          </a:r>
          <a:r>
            <a:rPr lang="en-ID" sz="2200" kern="1200" dirty="0" err="1"/>
            <a:t>tindakan</a:t>
          </a:r>
          <a:r>
            <a:rPr lang="en-ID" sz="2200" kern="1200" dirty="0"/>
            <a:t> </a:t>
          </a:r>
          <a:r>
            <a:rPr lang="en-ID" sz="2200" kern="1200" dirty="0" err="1"/>
            <a:t>pragmatis</a:t>
          </a:r>
          <a:r>
            <a:rPr lang="en-ID" sz="2200" kern="1200" dirty="0"/>
            <a:t>, oleh </a:t>
          </a:r>
          <a:r>
            <a:rPr lang="en-ID" sz="2200" kern="1200" dirty="0" err="1"/>
            <a:t>karena</a:t>
          </a:r>
          <a:r>
            <a:rPr lang="en-ID" sz="2200" kern="1200" dirty="0"/>
            <a:t> </a:t>
          </a:r>
          <a:r>
            <a:rPr lang="en-ID" sz="2200" kern="1200" dirty="0" err="1"/>
            <a:t>itu</a:t>
          </a:r>
          <a:r>
            <a:rPr lang="en-ID" sz="2200" kern="1200" dirty="0"/>
            <a:t> </a:t>
          </a:r>
          <a:r>
            <a:rPr lang="en-ID" sz="2200" kern="1200" dirty="0" err="1"/>
            <a:t>laporan</a:t>
          </a:r>
          <a:r>
            <a:rPr lang="en-ID" sz="2200" kern="1200" dirty="0"/>
            <a:t> </a:t>
          </a:r>
          <a:r>
            <a:rPr lang="en-ID" sz="2200" kern="1200" dirty="0" err="1"/>
            <a:t>keuangan</a:t>
          </a:r>
          <a:r>
            <a:rPr lang="en-ID" sz="2200" kern="1200" dirty="0"/>
            <a:t> </a:t>
          </a:r>
          <a:r>
            <a:rPr lang="en-ID" sz="2200" kern="1200" dirty="0" err="1"/>
            <a:t>pemerintah</a:t>
          </a:r>
          <a:r>
            <a:rPr lang="en-ID" sz="2200" kern="1200" dirty="0"/>
            <a:t> </a:t>
          </a:r>
          <a:r>
            <a:rPr lang="en-ID" sz="2200" kern="1200" dirty="0" err="1"/>
            <a:t>harus</a:t>
          </a:r>
          <a:r>
            <a:rPr lang="en-ID" sz="2200" kern="1200" dirty="0"/>
            <a:t> </a:t>
          </a:r>
          <a:r>
            <a:rPr lang="en-ID" sz="2200" kern="1200" dirty="0" err="1"/>
            <a:t>dievaluasi</a:t>
          </a:r>
          <a:r>
            <a:rPr lang="en-ID" sz="2200" kern="1200" dirty="0"/>
            <a:t> </a:t>
          </a:r>
          <a:r>
            <a:rPr lang="en-ID" sz="2200" kern="1200" dirty="0" err="1"/>
            <a:t>dalam</a:t>
          </a:r>
          <a:r>
            <a:rPr lang="en-ID" sz="2200" kern="1200" dirty="0"/>
            <a:t> </a:t>
          </a:r>
          <a:r>
            <a:rPr lang="en-ID" sz="2200" kern="1200" dirty="0" err="1"/>
            <a:t>hal</a:t>
          </a:r>
          <a:r>
            <a:rPr lang="en-ID" sz="2200" kern="1200" dirty="0"/>
            <a:t> </a:t>
          </a:r>
          <a:r>
            <a:rPr lang="en-ID" sz="2200" kern="1200" dirty="0" err="1"/>
            <a:t>manfaat</a:t>
          </a:r>
          <a:r>
            <a:rPr lang="en-ID" sz="2200" kern="1200" dirty="0"/>
            <a:t> </a:t>
          </a:r>
          <a:r>
            <a:rPr lang="en-ID" sz="2200" kern="1200" dirty="0" err="1"/>
            <a:t>laporan</a:t>
          </a:r>
          <a:r>
            <a:rPr lang="en-ID" sz="2200" kern="1200" dirty="0"/>
            <a:t> </a:t>
          </a:r>
          <a:r>
            <a:rPr lang="en-ID" sz="2200" kern="1200" dirty="0" err="1"/>
            <a:t>tersebut</a:t>
          </a:r>
          <a:r>
            <a:rPr lang="en-ID" sz="2200" kern="1200" dirty="0"/>
            <a:t> </a:t>
          </a:r>
          <a:r>
            <a:rPr lang="en-ID" sz="2200" kern="1200" dirty="0" err="1"/>
            <a:t>terhadap</a:t>
          </a:r>
          <a:r>
            <a:rPr lang="en-ID" sz="2200" kern="1200" dirty="0"/>
            <a:t> </a:t>
          </a:r>
          <a:r>
            <a:rPr lang="en-ID" sz="2200" kern="1200" dirty="0" err="1"/>
            <a:t>kualitas</a:t>
          </a:r>
          <a:r>
            <a:rPr lang="en-ID" sz="2200" kern="1200" dirty="0"/>
            <a:t> </a:t>
          </a:r>
          <a:r>
            <a:rPr lang="en-ID" sz="2200" kern="1200" dirty="0" err="1"/>
            <a:t>keputusan</a:t>
          </a:r>
          <a:r>
            <a:rPr lang="en-ID" sz="2200" kern="1200" dirty="0"/>
            <a:t> yang </a:t>
          </a:r>
          <a:r>
            <a:rPr lang="en-ID" sz="2200" kern="1200" dirty="0" err="1"/>
            <a:t>dihasilkan</a:t>
          </a:r>
          <a:r>
            <a:rPr lang="en-ID" sz="2200" kern="1200" dirty="0"/>
            <a:t> </a:t>
          </a:r>
          <a:r>
            <a:rPr lang="en-ID" sz="2200" kern="1200" dirty="0" err="1"/>
            <a:t>serta</a:t>
          </a:r>
          <a:r>
            <a:rPr lang="en-ID" sz="2200" kern="1200" dirty="0"/>
            <a:t> </a:t>
          </a:r>
          <a:r>
            <a:rPr lang="en-ID" sz="2200" kern="1200" dirty="0" err="1"/>
            <a:t>mudah</a:t>
          </a:r>
          <a:r>
            <a:rPr lang="en-ID" sz="2200" kern="1200" dirty="0"/>
            <a:t> </a:t>
          </a:r>
          <a:r>
            <a:rPr lang="en-ID" sz="2200" kern="1200" dirty="0" err="1"/>
            <a:t>tidaknya</a:t>
          </a:r>
          <a:r>
            <a:rPr lang="en-ID" sz="2200" kern="1200" dirty="0"/>
            <a:t> </a:t>
          </a:r>
          <a:r>
            <a:rPr lang="en-ID" sz="2200" kern="1200" dirty="0" err="1"/>
            <a:t>laporan</a:t>
          </a:r>
          <a:r>
            <a:rPr lang="en-ID" sz="2200" kern="1200" dirty="0"/>
            <a:t> </a:t>
          </a:r>
          <a:r>
            <a:rPr lang="en-ID" sz="2200" kern="1200" dirty="0" err="1"/>
            <a:t>keuangan</a:t>
          </a:r>
          <a:r>
            <a:rPr lang="en-ID" sz="2200" kern="1200" dirty="0"/>
            <a:t> </a:t>
          </a:r>
          <a:r>
            <a:rPr lang="en-ID" sz="2200" kern="1200" dirty="0" err="1"/>
            <a:t>tersebut</a:t>
          </a:r>
          <a:r>
            <a:rPr lang="en-ID" sz="2200" kern="1200" dirty="0"/>
            <a:t> </a:t>
          </a:r>
          <a:r>
            <a:rPr lang="en-ID" sz="2200" kern="1200" dirty="0" err="1"/>
            <a:t>dipahami</a:t>
          </a:r>
          <a:r>
            <a:rPr lang="en-ID" sz="2200" kern="1200" dirty="0"/>
            <a:t> oleh </a:t>
          </a:r>
          <a:r>
            <a:rPr lang="en-ID" sz="2200" kern="1200" dirty="0" err="1"/>
            <a:t>pemakai</a:t>
          </a:r>
          <a:r>
            <a:rPr lang="en-ID" sz="2200" kern="1200" dirty="0"/>
            <a:t>. </a:t>
          </a:r>
        </a:p>
      </dsp:txBody>
      <dsp:txXfrm>
        <a:off x="69384" y="2062162"/>
        <a:ext cx="10235959" cy="1282562"/>
      </dsp:txXfrm>
    </dsp:sp>
    <dsp:sp modelId="{1ADC31CF-A5CA-4C6D-89B1-8572AD78C981}">
      <dsp:nvSpPr>
        <dsp:cNvPr id="0" name=""/>
        <dsp:cNvSpPr/>
      </dsp:nvSpPr>
      <dsp:spPr>
        <a:xfrm>
          <a:off x="0" y="3477468"/>
          <a:ext cx="10374727" cy="142133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D" sz="2200" kern="1200"/>
            <a:t>Pada sektor public, keputusan tidak hanya dipengaruhi oleh pertmbangan ekonomi saja, tetapi banyak keputusan politik dan sosial seperti pengangkatan/pemberhentian Menteri dan pejabat pemerintah, serta pemberian bantuan program kepada kelompok masyarakat tertentu sangat tergantung pada pertimbangan ekonomi pemerintah</a:t>
          </a:r>
        </a:p>
      </dsp:txBody>
      <dsp:txXfrm>
        <a:off x="69384" y="3546852"/>
        <a:ext cx="10235959" cy="128256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14181-53AE-46F9-8FB6-92B4CA910367}">
      <dsp:nvSpPr>
        <dsp:cNvPr id="0" name=""/>
        <dsp:cNvSpPr/>
      </dsp:nvSpPr>
      <dsp:spPr>
        <a:xfrm>
          <a:off x="0" y="16513"/>
          <a:ext cx="9905999" cy="230724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D" sz="2900" kern="1200"/>
            <a:t>Dalam konteks akuntansi sector public, jenis informasi yang diberikan untuk pengambilan keputusan adalah terbatas pada informasi yang bersifat financial saja, sedangkan informasi financial itu sendiri adalah informasi yang diukur dengan satuan moneter.</a:t>
          </a:r>
        </a:p>
      </dsp:txBody>
      <dsp:txXfrm>
        <a:off x="112630" y="129143"/>
        <a:ext cx="9680739" cy="2081980"/>
      </dsp:txXfrm>
    </dsp:sp>
    <dsp:sp modelId="{D9FF8880-9787-4AAC-A4A3-A7A67EC78781}">
      <dsp:nvSpPr>
        <dsp:cNvPr id="0" name=""/>
        <dsp:cNvSpPr/>
      </dsp:nvSpPr>
      <dsp:spPr>
        <a:xfrm>
          <a:off x="0" y="2407273"/>
          <a:ext cx="9905999" cy="230724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D" sz="2900" kern="1200"/>
            <a:t>Dengan demikian, informasi mengenai jumlah penduduk, iklim, atau letak geografis yang mungkin bermanfaat untuk pembuatan keputusan ekonomi, sosial, dan politik tidak dapat dianggap sebagai informasi finansial sehingga tidak dimasukkan dalam laporan keuangan sektor public.</a:t>
          </a:r>
        </a:p>
      </dsp:txBody>
      <dsp:txXfrm>
        <a:off x="112630" y="2519903"/>
        <a:ext cx="9680739" cy="2081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9120B-32DB-409F-A641-41312C7C5945}">
      <dsp:nvSpPr>
        <dsp:cNvPr id="0" name=""/>
        <dsp:cNvSpPr/>
      </dsp:nvSpPr>
      <dsp:spPr>
        <a:xfrm>
          <a:off x="0" y="119898"/>
          <a:ext cx="9905999" cy="1645751"/>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D" sz="3300" kern="1200" dirty="0" err="1"/>
            <a:t>Meskipun</a:t>
          </a:r>
          <a:r>
            <a:rPr lang="en-ID" sz="3300" kern="1200" dirty="0"/>
            <a:t> </a:t>
          </a:r>
          <a:r>
            <a:rPr lang="en-ID" sz="3300" kern="1200" dirty="0" err="1"/>
            <a:t>demikian</a:t>
          </a:r>
          <a:r>
            <a:rPr lang="en-ID" sz="3300" kern="1200" dirty="0"/>
            <a:t>, </a:t>
          </a:r>
          <a:r>
            <a:rPr lang="en-ID" sz="3300" kern="1200" dirty="0" err="1"/>
            <a:t>informasi</a:t>
          </a:r>
          <a:r>
            <a:rPr lang="en-ID" sz="3300" kern="1200" dirty="0"/>
            <a:t> </a:t>
          </a:r>
          <a:r>
            <a:rPr lang="en-ID" sz="3300" kern="1200" dirty="0" err="1"/>
            <a:t>keuangan</a:t>
          </a:r>
          <a:r>
            <a:rPr lang="en-ID" sz="3300" kern="1200" dirty="0"/>
            <a:t> </a:t>
          </a:r>
          <a:r>
            <a:rPr lang="en-ID" sz="3300" kern="1200" dirty="0" err="1"/>
            <a:t>bukan</a:t>
          </a:r>
          <a:r>
            <a:rPr lang="en-ID" sz="3300" kern="1200" dirty="0"/>
            <a:t> </a:t>
          </a:r>
          <a:r>
            <a:rPr lang="en-ID" sz="3300" kern="1200" dirty="0" err="1"/>
            <a:t>merupakan</a:t>
          </a:r>
          <a:r>
            <a:rPr lang="en-ID" sz="3300" kern="1200" dirty="0"/>
            <a:t> </a:t>
          </a:r>
          <a:r>
            <a:rPr lang="en-ID" sz="3300" kern="1200" dirty="0" err="1"/>
            <a:t>tujuan</a:t>
          </a:r>
          <a:r>
            <a:rPr lang="en-ID" sz="3300" kern="1200" dirty="0"/>
            <a:t> </a:t>
          </a:r>
          <a:r>
            <a:rPr lang="en-ID" sz="3300" kern="1200" dirty="0" err="1"/>
            <a:t>akhir</a:t>
          </a:r>
          <a:r>
            <a:rPr lang="en-ID" sz="3300" kern="1200" dirty="0"/>
            <a:t> </a:t>
          </a:r>
          <a:r>
            <a:rPr lang="en-ID" sz="3300" kern="1200" dirty="0" err="1"/>
            <a:t>dari</a:t>
          </a:r>
          <a:r>
            <a:rPr lang="en-ID" sz="3300" kern="1200" dirty="0"/>
            <a:t> </a:t>
          </a:r>
          <a:r>
            <a:rPr lang="en-ID" sz="3300" kern="1200" dirty="0" err="1"/>
            <a:t>akuntansi</a:t>
          </a:r>
          <a:r>
            <a:rPr lang="en-ID" sz="3300" kern="1200" dirty="0"/>
            <a:t> </a:t>
          </a:r>
          <a:r>
            <a:rPr lang="en-ID" sz="3300" kern="1200" dirty="0" err="1"/>
            <a:t>sektor</a:t>
          </a:r>
          <a:r>
            <a:rPr lang="en-ID" sz="3300" kern="1200" dirty="0"/>
            <a:t> </a:t>
          </a:r>
          <a:r>
            <a:rPr lang="en-ID" sz="3300" kern="1200" dirty="0" err="1"/>
            <a:t>publik</a:t>
          </a:r>
          <a:r>
            <a:rPr lang="en-ID" sz="3300" kern="1200" dirty="0"/>
            <a:t>. </a:t>
          </a:r>
        </a:p>
      </dsp:txBody>
      <dsp:txXfrm>
        <a:off x="80339" y="200237"/>
        <a:ext cx="9745321" cy="1485073"/>
      </dsp:txXfrm>
    </dsp:sp>
    <dsp:sp modelId="{7A876F53-105A-446F-8FC2-890227EECC68}">
      <dsp:nvSpPr>
        <dsp:cNvPr id="0" name=""/>
        <dsp:cNvSpPr/>
      </dsp:nvSpPr>
      <dsp:spPr>
        <a:xfrm>
          <a:off x="0" y="1860689"/>
          <a:ext cx="9905999" cy="1645751"/>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D" sz="3300" kern="1200"/>
            <a:t>Informasi keuangan berfungsi sebagai dasar pertimbangan dalam pengambilan keputusan. </a:t>
          </a:r>
        </a:p>
      </dsp:txBody>
      <dsp:txXfrm>
        <a:off x="80339" y="1941028"/>
        <a:ext cx="9745321" cy="1485073"/>
      </dsp:txXfrm>
    </dsp:sp>
    <dsp:sp modelId="{A1BD1FB9-9236-43EA-94C5-62A517311C68}">
      <dsp:nvSpPr>
        <dsp:cNvPr id="0" name=""/>
        <dsp:cNvSpPr/>
      </dsp:nvSpPr>
      <dsp:spPr>
        <a:xfrm>
          <a:off x="0" y="3601481"/>
          <a:ext cx="9905999" cy="1645751"/>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D" sz="3300" kern="1200"/>
            <a:t>Informasi akuntansi merupakan alat untuk melaksanakan akuntabilitas sektor publik secara efektif, namun bukan tujuan akhir sektor publik itu sendiri. </a:t>
          </a:r>
        </a:p>
      </dsp:txBody>
      <dsp:txXfrm>
        <a:off x="80339" y="3681820"/>
        <a:ext cx="9745321" cy="148507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1E551-A26D-49EE-B329-989F448628DF}">
      <dsp:nvSpPr>
        <dsp:cNvPr id="0" name=""/>
        <dsp:cNvSpPr/>
      </dsp:nvSpPr>
      <dsp:spPr>
        <a:xfrm>
          <a:off x="0" y="2109"/>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12B9B5-4B9A-46B4-ADFA-8A3487366B57}">
      <dsp:nvSpPr>
        <dsp:cNvPr id="0" name=""/>
        <dsp:cNvSpPr/>
      </dsp:nvSpPr>
      <dsp:spPr>
        <a:xfrm>
          <a:off x="0" y="2109"/>
          <a:ext cx="1981199" cy="1438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1</a:t>
          </a:r>
          <a:endParaRPr lang="en-ID" sz="6500" kern="1200"/>
        </a:p>
      </dsp:txBody>
      <dsp:txXfrm>
        <a:off x="0" y="2109"/>
        <a:ext cx="1981199" cy="1438635"/>
      </dsp:txXfrm>
    </dsp:sp>
    <dsp:sp modelId="{FBF7120F-B0EC-410C-89BB-0E81A4174225}">
      <dsp:nvSpPr>
        <dsp:cNvPr id="0" name=""/>
        <dsp:cNvSpPr/>
      </dsp:nvSpPr>
      <dsp:spPr>
        <a:xfrm>
          <a:off x="2129789" y="67438"/>
          <a:ext cx="7776209" cy="1306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err="1"/>
            <a:t>Memberikan</a:t>
          </a:r>
          <a:r>
            <a:rPr lang="en-US" sz="2200" kern="1200" dirty="0"/>
            <a:t> </a:t>
          </a:r>
          <a:r>
            <a:rPr lang="en-US" sz="2200" kern="1200" dirty="0" err="1"/>
            <a:t>informasi</a:t>
          </a:r>
          <a:r>
            <a:rPr lang="en-US" sz="2200" kern="1200" dirty="0"/>
            <a:t> </a:t>
          </a:r>
          <a:r>
            <a:rPr lang="en-US" sz="2200" kern="1200" dirty="0" err="1"/>
            <a:t>keuangan</a:t>
          </a:r>
          <a:r>
            <a:rPr lang="en-US" sz="2200" kern="1200" dirty="0"/>
            <a:t> </a:t>
          </a:r>
          <a:r>
            <a:rPr lang="en-US" sz="2200" kern="1200" dirty="0" err="1"/>
            <a:t>untuk</a:t>
          </a:r>
          <a:r>
            <a:rPr lang="en-US" sz="2200" kern="1200" dirty="0"/>
            <a:t> </a:t>
          </a:r>
          <a:r>
            <a:rPr lang="en-US" sz="2200" kern="1200" dirty="0" err="1"/>
            <a:t>menentukan</a:t>
          </a:r>
          <a:r>
            <a:rPr lang="en-US" sz="2200" kern="1200" dirty="0"/>
            <a:t> dan </a:t>
          </a:r>
          <a:r>
            <a:rPr lang="en-US" sz="2200" kern="1200" dirty="0" err="1"/>
            <a:t>memprediksi</a:t>
          </a:r>
          <a:r>
            <a:rPr lang="en-US" sz="2200" kern="1200" dirty="0"/>
            <a:t> </a:t>
          </a:r>
          <a:r>
            <a:rPr lang="en-US" sz="2200" kern="1200" dirty="0" err="1"/>
            <a:t>aliran</a:t>
          </a:r>
          <a:r>
            <a:rPr lang="en-US" sz="2200" kern="1200" dirty="0"/>
            <a:t> kas, </a:t>
          </a:r>
          <a:r>
            <a:rPr lang="en-US" sz="2200" kern="1200" dirty="0" err="1"/>
            <a:t>saldo</a:t>
          </a:r>
          <a:r>
            <a:rPr lang="en-US" sz="2200" kern="1200" dirty="0"/>
            <a:t> </a:t>
          </a:r>
          <a:r>
            <a:rPr lang="en-US" sz="2200" kern="1200" dirty="0" err="1"/>
            <a:t>neraca</a:t>
          </a:r>
          <a:r>
            <a:rPr lang="en-US" sz="2200" kern="1200" dirty="0"/>
            <a:t>, dan </a:t>
          </a:r>
          <a:r>
            <a:rPr lang="en-US" sz="2200" b="1" kern="1200" dirty="0" err="1"/>
            <a:t>kebutuhan</a:t>
          </a:r>
          <a:r>
            <a:rPr lang="en-US" sz="2200" b="1" kern="1200" dirty="0"/>
            <a:t> </a:t>
          </a:r>
          <a:r>
            <a:rPr lang="en-US" sz="2200" b="1" kern="1200" dirty="0" err="1"/>
            <a:t>sumber</a:t>
          </a:r>
          <a:r>
            <a:rPr lang="en-US" sz="2200" b="1" kern="1200" dirty="0"/>
            <a:t> </a:t>
          </a:r>
          <a:r>
            <a:rPr lang="en-US" sz="2200" b="1" kern="1200" dirty="0" err="1"/>
            <a:t>daya</a:t>
          </a:r>
          <a:r>
            <a:rPr lang="en-US" sz="2200" b="1" kern="1200" dirty="0"/>
            <a:t> </a:t>
          </a:r>
          <a:r>
            <a:rPr lang="en-US" sz="2200" b="1" kern="1200" dirty="0" err="1"/>
            <a:t>finansial</a:t>
          </a:r>
          <a:r>
            <a:rPr lang="en-US" sz="2200" b="1" kern="1200" dirty="0"/>
            <a:t> </a:t>
          </a:r>
          <a:r>
            <a:rPr lang="en-US" sz="2200" b="1" kern="1200" dirty="0" err="1"/>
            <a:t>jangka</a:t>
          </a:r>
          <a:r>
            <a:rPr lang="en-US" sz="2200" b="1" kern="1200" dirty="0"/>
            <a:t> </a:t>
          </a:r>
          <a:r>
            <a:rPr lang="en-US" sz="2200" b="1" kern="1200" dirty="0" err="1"/>
            <a:t>pendek</a:t>
          </a:r>
          <a:r>
            <a:rPr lang="en-US" sz="2200" kern="1200" dirty="0"/>
            <a:t> unit </a:t>
          </a:r>
          <a:r>
            <a:rPr lang="en-US" sz="2200" kern="1200" dirty="0" err="1"/>
            <a:t>pemerintah</a:t>
          </a:r>
          <a:endParaRPr lang="en-ID" sz="2200" kern="1200" dirty="0"/>
        </a:p>
      </dsp:txBody>
      <dsp:txXfrm>
        <a:off x="2129789" y="67438"/>
        <a:ext cx="7776209" cy="1306573"/>
      </dsp:txXfrm>
    </dsp:sp>
    <dsp:sp modelId="{47142A3B-700C-4AE9-BF49-D8264426108C}">
      <dsp:nvSpPr>
        <dsp:cNvPr id="0" name=""/>
        <dsp:cNvSpPr/>
      </dsp:nvSpPr>
      <dsp:spPr>
        <a:xfrm>
          <a:off x="1981199" y="1374011"/>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DFA686-B2FE-4D4D-9221-272190141211}">
      <dsp:nvSpPr>
        <dsp:cNvPr id="0" name=""/>
        <dsp:cNvSpPr/>
      </dsp:nvSpPr>
      <dsp:spPr>
        <a:xfrm>
          <a:off x="0" y="1440744"/>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454A9F-CB96-4820-89FD-A90D8912F0DC}">
      <dsp:nvSpPr>
        <dsp:cNvPr id="0" name=""/>
        <dsp:cNvSpPr/>
      </dsp:nvSpPr>
      <dsp:spPr>
        <a:xfrm>
          <a:off x="0" y="1440744"/>
          <a:ext cx="1981199" cy="1438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2</a:t>
          </a:r>
          <a:endParaRPr lang="en-ID" sz="6500" kern="1200"/>
        </a:p>
      </dsp:txBody>
      <dsp:txXfrm>
        <a:off x="0" y="1440744"/>
        <a:ext cx="1981199" cy="1438635"/>
      </dsp:txXfrm>
    </dsp:sp>
    <dsp:sp modelId="{2214A86E-E5CC-48B9-B5CF-C57AB00895F6}">
      <dsp:nvSpPr>
        <dsp:cNvPr id="0" name=""/>
        <dsp:cNvSpPr/>
      </dsp:nvSpPr>
      <dsp:spPr>
        <a:xfrm>
          <a:off x="2129789" y="1506073"/>
          <a:ext cx="7776209" cy="1306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err="1"/>
            <a:t>Memberikan</a:t>
          </a:r>
          <a:r>
            <a:rPr lang="en-US" sz="2200" kern="1200" dirty="0"/>
            <a:t> </a:t>
          </a:r>
          <a:r>
            <a:rPr lang="en-US" sz="2200" kern="1200" dirty="0" err="1"/>
            <a:t>informasi</a:t>
          </a:r>
          <a:r>
            <a:rPr lang="en-US" sz="2200" kern="1200" dirty="0"/>
            <a:t> </a:t>
          </a:r>
          <a:r>
            <a:rPr lang="en-US" sz="2200" kern="1200" dirty="0" err="1"/>
            <a:t>keuangan</a:t>
          </a:r>
          <a:r>
            <a:rPr lang="en-US" sz="2200" kern="1200" dirty="0"/>
            <a:t> </a:t>
          </a:r>
          <a:r>
            <a:rPr lang="en-US" sz="2200" kern="1200" dirty="0" err="1"/>
            <a:t>untuk</a:t>
          </a:r>
          <a:r>
            <a:rPr lang="en-US" sz="2200" kern="1200" dirty="0"/>
            <a:t> </a:t>
          </a:r>
          <a:r>
            <a:rPr lang="en-US" sz="2200" kern="1200" dirty="0" err="1"/>
            <a:t>menentukan</a:t>
          </a:r>
          <a:r>
            <a:rPr lang="en-US" sz="2200" kern="1200" dirty="0"/>
            <a:t> dan </a:t>
          </a:r>
          <a:r>
            <a:rPr lang="en-US" sz="2200" kern="1200" dirty="0" err="1"/>
            <a:t>memprediksi</a:t>
          </a:r>
          <a:r>
            <a:rPr lang="en-US" sz="2200" kern="1200" dirty="0"/>
            <a:t> </a:t>
          </a:r>
          <a:r>
            <a:rPr lang="en-US" sz="2200" b="1" kern="1200" dirty="0" err="1"/>
            <a:t>kondisi</a:t>
          </a:r>
          <a:r>
            <a:rPr lang="en-US" sz="2200" b="1" kern="1200" dirty="0"/>
            <a:t> </a:t>
          </a:r>
          <a:r>
            <a:rPr lang="en-US" sz="2200" b="1" kern="1200" dirty="0" err="1"/>
            <a:t>ekonomi</a:t>
          </a:r>
          <a:r>
            <a:rPr lang="en-US" sz="2200" b="1" kern="1200" dirty="0"/>
            <a:t> </a:t>
          </a:r>
          <a:r>
            <a:rPr lang="en-US" sz="2200" kern="1200" dirty="0" err="1"/>
            <a:t>suatu</a:t>
          </a:r>
          <a:r>
            <a:rPr lang="en-US" sz="2200" kern="1200" dirty="0"/>
            <a:t> unit </a:t>
          </a:r>
          <a:r>
            <a:rPr lang="en-US" sz="2200" kern="1200" dirty="0" err="1"/>
            <a:t>pemerintahan</a:t>
          </a:r>
          <a:r>
            <a:rPr lang="en-US" sz="2200" kern="1200" dirty="0"/>
            <a:t> dan </a:t>
          </a:r>
          <a:r>
            <a:rPr lang="en-US" sz="2200" kern="1200" dirty="0" err="1"/>
            <a:t>perubahan-perubahan</a:t>
          </a:r>
          <a:r>
            <a:rPr lang="en-US" sz="2200" kern="1200" dirty="0"/>
            <a:t> yang </a:t>
          </a:r>
          <a:r>
            <a:rPr lang="en-US" sz="2200" kern="1200" dirty="0" err="1"/>
            <a:t>terjadi</a:t>
          </a:r>
          <a:r>
            <a:rPr lang="en-US" sz="2200" kern="1200" dirty="0"/>
            <a:t> di </a:t>
          </a:r>
          <a:r>
            <a:rPr lang="en-US" sz="2200" kern="1200" dirty="0" err="1"/>
            <a:t>dalamnya</a:t>
          </a:r>
          <a:endParaRPr lang="en-ID" sz="2200" kern="1200" dirty="0"/>
        </a:p>
      </dsp:txBody>
      <dsp:txXfrm>
        <a:off x="2129789" y="1506073"/>
        <a:ext cx="7776209" cy="1306573"/>
      </dsp:txXfrm>
    </dsp:sp>
    <dsp:sp modelId="{0437A3BF-F0DE-4369-8D01-937D88DC5C0C}">
      <dsp:nvSpPr>
        <dsp:cNvPr id="0" name=""/>
        <dsp:cNvSpPr/>
      </dsp:nvSpPr>
      <dsp:spPr>
        <a:xfrm>
          <a:off x="1981199" y="2812646"/>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AF6889-AAFC-4F2A-945A-8EA113B8387A}">
      <dsp:nvSpPr>
        <dsp:cNvPr id="0" name=""/>
        <dsp:cNvSpPr/>
      </dsp:nvSpPr>
      <dsp:spPr>
        <a:xfrm>
          <a:off x="0" y="287938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B1542C-1336-4737-829C-081367828449}">
      <dsp:nvSpPr>
        <dsp:cNvPr id="0" name=""/>
        <dsp:cNvSpPr/>
      </dsp:nvSpPr>
      <dsp:spPr>
        <a:xfrm>
          <a:off x="0" y="2879380"/>
          <a:ext cx="1981199" cy="1438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3</a:t>
          </a:r>
          <a:endParaRPr lang="en-ID" sz="6500" kern="1200"/>
        </a:p>
      </dsp:txBody>
      <dsp:txXfrm>
        <a:off x="0" y="2879380"/>
        <a:ext cx="1981199" cy="1438635"/>
      </dsp:txXfrm>
    </dsp:sp>
    <dsp:sp modelId="{F722C69F-9D8F-4075-B20A-8EB931DC708B}">
      <dsp:nvSpPr>
        <dsp:cNvPr id="0" name=""/>
        <dsp:cNvSpPr/>
      </dsp:nvSpPr>
      <dsp:spPr>
        <a:xfrm>
          <a:off x="2129789" y="2944708"/>
          <a:ext cx="7776209" cy="1306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err="1"/>
            <a:t>Memberikan</a:t>
          </a:r>
          <a:r>
            <a:rPr lang="en-US" sz="2200" kern="1200" dirty="0"/>
            <a:t> </a:t>
          </a:r>
          <a:r>
            <a:rPr lang="en-US" sz="2200" kern="1200" dirty="0" err="1"/>
            <a:t>informasi</a:t>
          </a:r>
          <a:r>
            <a:rPr lang="en-US" sz="2200" kern="1200" dirty="0"/>
            <a:t> </a:t>
          </a:r>
          <a:r>
            <a:rPr lang="en-US" sz="2200" kern="1200" dirty="0" err="1"/>
            <a:t>keuangan</a:t>
          </a:r>
          <a:r>
            <a:rPr lang="en-US" sz="2200" kern="1200" dirty="0"/>
            <a:t> </a:t>
          </a:r>
          <a:r>
            <a:rPr lang="en-US" sz="2200" kern="1200" dirty="0" err="1"/>
            <a:t>untuk</a:t>
          </a:r>
          <a:r>
            <a:rPr lang="en-US" sz="2200" kern="1200" dirty="0"/>
            <a:t> </a:t>
          </a:r>
          <a:r>
            <a:rPr lang="en-US" sz="2200" kern="1200" dirty="0" err="1"/>
            <a:t>memonitor</a:t>
          </a:r>
          <a:r>
            <a:rPr lang="en-US" sz="2200" kern="1200" dirty="0"/>
            <a:t> </a:t>
          </a:r>
          <a:r>
            <a:rPr lang="en-US" sz="2200" kern="1200" dirty="0" err="1"/>
            <a:t>kinerja</a:t>
          </a:r>
          <a:r>
            <a:rPr lang="en-US" sz="2200" kern="1200" dirty="0"/>
            <a:t>, </a:t>
          </a:r>
          <a:r>
            <a:rPr lang="en-US" sz="2200" kern="1200" dirty="0" err="1"/>
            <a:t>kesesuaiannya</a:t>
          </a:r>
          <a:r>
            <a:rPr lang="en-US" sz="2200" kern="1200" dirty="0"/>
            <a:t> </a:t>
          </a:r>
          <a:r>
            <a:rPr lang="en-US" sz="2200" kern="1200" dirty="0" err="1"/>
            <a:t>dengan</a:t>
          </a:r>
          <a:r>
            <a:rPr lang="en-US" sz="2200" kern="1200" dirty="0"/>
            <a:t> </a:t>
          </a:r>
          <a:r>
            <a:rPr lang="en-US" sz="2200" b="1" kern="1200" dirty="0" err="1"/>
            <a:t>peraturan</a:t>
          </a:r>
          <a:r>
            <a:rPr lang="en-US" sz="2200" b="1" kern="1200" dirty="0"/>
            <a:t> </a:t>
          </a:r>
          <a:r>
            <a:rPr lang="en-US" sz="2200" b="1" kern="1200" dirty="0" err="1"/>
            <a:t>perundang-undangan</a:t>
          </a:r>
          <a:r>
            <a:rPr lang="en-US" sz="2200" b="1" kern="1200" dirty="0"/>
            <a:t>, </a:t>
          </a:r>
          <a:r>
            <a:rPr lang="en-US" sz="2200" b="1" kern="1200" dirty="0" err="1"/>
            <a:t>kontrak</a:t>
          </a:r>
          <a:r>
            <a:rPr lang="en-US" sz="2200" b="1" kern="1200" dirty="0"/>
            <a:t> yang </a:t>
          </a:r>
          <a:r>
            <a:rPr lang="en-US" sz="2200" b="1" kern="1200" dirty="0" err="1"/>
            <a:t>telah</a:t>
          </a:r>
          <a:r>
            <a:rPr lang="en-US" sz="2200" b="1" kern="1200" dirty="0"/>
            <a:t> </a:t>
          </a:r>
          <a:r>
            <a:rPr lang="en-US" sz="2200" b="1" kern="1200" dirty="0" err="1"/>
            <a:t>disepakati</a:t>
          </a:r>
          <a:r>
            <a:rPr lang="en-US" sz="2200" b="1" kern="1200" dirty="0"/>
            <a:t>, dan </a:t>
          </a:r>
          <a:r>
            <a:rPr lang="en-US" sz="2200" b="1" kern="1200" dirty="0" err="1"/>
            <a:t>ketentuan</a:t>
          </a:r>
          <a:r>
            <a:rPr lang="en-US" sz="2200" b="1" kern="1200" dirty="0"/>
            <a:t> lain yang </a:t>
          </a:r>
          <a:r>
            <a:rPr lang="en-US" sz="2200" b="1" kern="1200" dirty="0" err="1"/>
            <a:t>disyaratkan</a:t>
          </a:r>
          <a:endParaRPr lang="en-ID" sz="2200" b="1" kern="1200" dirty="0"/>
        </a:p>
      </dsp:txBody>
      <dsp:txXfrm>
        <a:off x="2129789" y="2944708"/>
        <a:ext cx="7776209" cy="1306573"/>
      </dsp:txXfrm>
    </dsp:sp>
    <dsp:sp modelId="{D6D82BB2-EAD4-4B68-9F1B-CABAD034FADF}">
      <dsp:nvSpPr>
        <dsp:cNvPr id="0" name=""/>
        <dsp:cNvSpPr/>
      </dsp:nvSpPr>
      <dsp:spPr>
        <a:xfrm>
          <a:off x="1981199" y="4251281"/>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E855F-E1C1-4EA4-AC0D-A89299F609E5}">
      <dsp:nvSpPr>
        <dsp:cNvPr id="0" name=""/>
        <dsp:cNvSpPr/>
      </dsp:nvSpPr>
      <dsp:spPr>
        <a:xfrm>
          <a:off x="0" y="61571"/>
          <a:ext cx="9905999" cy="6844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4</a:t>
          </a:r>
          <a:endParaRPr lang="en-ID" sz="3000" kern="1200"/>
        </a:p>
      </dsp:txBody>
      <dsp:txXfrm>
        <a:off x="33412" y="94983"/>
        <a:ext cx="9839175" cy="617626"/>
      </dsp:txXfrm>
    </dsp:sp>
    <dsp:sp modelId="{B0B92C08-F3B6-45AA-A687-2899B6F494B1}">
      <dsp:nvSpPr>
        <dsp:cNvPr id="0" name=""/>
        <dsp:cNvSpPr/>
      </dsp:nvSpPr>
      <dsp:spPr>
        <a:xfrm>
          <a:off x="0" y="746021"/>
          <a:ext cx="9905999" cy="947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err="1"/>
            <a:t>Memberikan</a:t>
          </a:r>
          <a:r>
            <a:rPr lang="en-US" sz="2300" kern="1200" dirty="0"/>
            <a:t> </a:t>
          </a:r>
          <a:r>
            <a:rPr lang="en-US" sz="2300" kern="1200" dirty="0" err="1"/>
            <a:t>informasi</a:t>
          </a:r>
          <a:r>
            <a:rPr lang="en-US" sz="2300" kern="1200" dirty="0"/>
            <a:t> </a:t>
          </a:r>
          <a:r>
            <a:rPr lang="en-US" sz="2300" kern="1200" dirty="0" err="1"/>
            <a:t>untuk</a:t>
          </a:r>
          <a:r>
            <a:rPr lang="en-US" sz="2300" kern="1200" dirty="0"/>
            <a:t> </a:t>
          </a:r>
          <a:r>
            <a:rPr lang="en-US" sz="2300" b="1" kern="1200" dirty="0" err="1"/>
            <a:t>perencanaan</a:t>
          </a:r>
          <a:r>
            <a:rPr lang="en-US" sz="2300" b="1" kern="1200" dirty="0"/>
            <a:t> dan </a:t>
          </a:r>
          <a:r>
            <a:rPr lang="en-US" sz="2300" b="1" kern="1200" dirty="0" err="1"/>
            <a:t>penganggaran</a:t>
          </a:r>
          <a:r>
            <a:rPr lang="en-US" sz="2300" kern="1200" dirty="0"/>
            <a:t>, </a:t>
          </a:r>
          <a:r>
            <a:rPr lang="en-US" sz="2300" kern="1200" dirty="0" err="1"/>
            <a:t>serta</a:t>
          </a:r>
          <a:r>
            <a:rPr lang="en-US" sz="2300" kern="1200" dirty="0"/>
            <a:t> </a:t>
          </a:r>
          <a:r>
            <a:rPr lang="en-US" sz="2300" kern="1200" dirty="0" err="1"/>
            <a:t>untuk</a:t>
          </a:r>
          <a:r>
            <a:rPr lang="en-US" sz="2300" kern="1200" dirty="0"/>
            <a:t> </a:t>
          </a:r>
          <a:r>
            <a:rPr lang="en-US" sz="2300" kern="1200" dirty="0" err="1"/>
            <a:t>memprediksi</a:t>
          </a:r>
          <a:r>
            <a:rPr lang="en-US" sz="2300" kern="1200" dirty="0"/>
            <a:t> </a:t>
          </a:r>
          <a:r>
            <a:rPr lang="en-US" sz="2300" kern="1200" dirty="0" err="1"/>
            <a:t>pengaruh</a:t>
          </a:r>
          <a:r>
            <a:rPr lang="en-US" sz="2300" kern="1200" dirty="0"/>
            <a:t> </a:t>
          </a:r>
          <a:r>
            <a:rPr lang="en-US" sz="2300" kern="1200" dirty="0" err="1"/>
            <a:t>akuisisi</a:t>
          </a:r>
          <a:r>
            <a:rPr lang="en-US" sz="2300" kern="1200" dirty="0"/>
            <a:t> dan </a:t>
          </a:r>
          <a:r>
            <a:rPr lang="en-US" sz="2300" kern="1200" dirty="0" err="1"/>
            <a:t>alokasi</a:t>
          </a:r>
          <a:r>
            <a:rPr lang="en-US" sz="2300" kern="1200" dirty="0"/>
            <a:t> </a:t>
          </a:r>
          <a:r>
            <a:rPr lang="en-US" sz="2300" kern="1200" dirty="0" err="1"/>
            <a:t>sumber</a:t>
          </a:r>
          <a:r>
            <a:rPr lang="en-US" sz="2300" kern="1200" dirty="0"/>
            <a:t> </a:t>
          </a:r>
          <a:r>
            <a:rPr lang="en-US" sz="2300" kern="1200" dirty="0" err="1"/>
            <a:t>daya</a:t>
          </a:r>
          <a:r>
            <a:rPr lang="en-US" sz="2300" kern="1200" dirty="0"/>
            <a:t> </a:t>
          </a:r>
          <a:r>
            <a:rPr lang="en-US" sz="2300" kern="1200" dirty="0" err="1"/>
            <a:t>terhadap</a:t>
          </a:r>
          <a:r>
            <a:rPr lang="en-US" sz="2300" kern="1200" dirty="0"/>
            <a:t> </a:t>
          </a:r>
          <a:r>
            <a:rPr lang="en-US" sz="2300" kern="1200" dirty="0" err="1"/>
            <a:t>pencapaian</a:t>
          </a:r>
          <a:r>
            <a:rPr lang="en-US" sz="2300" kern="1200" dirty="0"/>
            <a:t> </a:t>
          </a:r>
          <a:r>
            <a:rPr lang="en-US" sz="2300" kern="1200" dirty="0" err="1"/>
            <a:t>tujuan</a:t>
          </a:r>
          <a:r>
            <a:rPr lang="en-US" sz="2300" kern="1200" dirty="0"/>
            <a:t> </a:t>
          </a:r>
          <a:r>
            <a:rPr lang="en-US" sz="2300" kern="1200" dirty="0" err="1"/>
            <a:t>operasional</a:t>
          </a:r>
          <a:endParaRPr lang="en-ID" sz="2300" kern="1200" dirty="0"/>
        </a:p>
      </dsp:txBody>
      <dsp:txXfrm>
        <a:off x="0" y="746021"/>
        <a:ext cx="9905999" cy="947025"/>
      </dsp:txXfrm>
    </dsp:sp>
    <dsp:sp modelId="{E06A8686-74D8-42D9-85FA-F7C5767F4513}">
      <dsp:nvSpPr>
        <dsp:cNvPr id="0" name=""/>
        <dsp:cNvSpPr/>
      </dsp:nvSpPr>
      <dsp:spPr>
        <a:xfrm>
          <a:off x="0" y="1693047"/>
          <a:ext cx="9905999" cy="6844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D" sz="3000" kern="1200"/>
            <a:t>5</a:t>
          </a:r>
        </a:p>
      </dsp:txBody>
      <dsp:txXfrm>
        <a:off x="33412" y="1726459"/>
        <a:ext cx="9839175" cy="617626"/>
      </dsp:txXfrm>
    </dsp:sp>
    <dsp:sp modelId="{590A392A-8538-49C0-9874-996D25194BAC}">
      <dsp:nvSpPr>
        <dsp:cNvPr id="0" name=""/>
        <dsp:cNvSpPr/>
      </dsp:nvSpPr>
      <dsp:spPr>
        <a:xfrm>
          <a:off x="0" y="2377497"/>
          <a:ext cx="9905999" cy="353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ID" sz="2300" kern="1200" dirty="0" err="1"/>
            <a:t>Memberikan</a:t>
          </a:r>
          <a:r>
            <a:rPr lang="en-ID" sz="2300" kern="1200" dirty="0"/>
            <a:t> </a:t>
          </a:r>
          <a:r>
            <a:rPr lang="en-ID" sz="2300" kern="1200" dirty="0" err="1"/>
            <a:t>informasi</a:t>
          </a:r>
          <a:r>
            <a:rPr lang="en-ID" sz="2300" kern="1200" dirty="0"/>
            <a:t> </a:t>
          </a:r>
          <a:r>
            <a:rPr lang="en-ID" sz="2300" kern="1200" dirty="0" err="1"/>
            <a:t>untuk</a:t>
          </a:r>
          <a:r>
            <a:rPr lang="en-ID" sz="2300" kern="1200" dirty="0"/>
            <a:t>  </a:t>
          </a:r>
          <a:r>
            <a:rPr lang="en-ID" sz="2300" kern="1200" dirty="0" err="1"/>
            <a:t>mengevaluasi</a:t>
          </a:r>
          <a:r>
            <a:rPr lang="en-ID" sz="2300" kern="1200" dirty="0"/>
            <a:t> </a:t>
          </a:r>
          <a:r>
            <a:rPr lang="en-ID" sz="2300" b="1" kern="1200" dirty="0" err="1"/>
            <a:t>kinerja</a:t>
          </a:r>
          <a:r>
            <a:rPr lang="en-ID" sz="2300" b="1" kern="1200" dirty="0"/>
            <a:t> </a:t>
          </a:r>
          <a:r>
            <a:rPr lang="en-ID" sz="2300" b="1" kern="1200" dirty="0" err="1"/>
            <a:t>manajerial</a:t>
          </a:r>
          <a:r>
            <a:rPr lang="en-ID" sz="2300" b="1" kern="1200" dirty="0"/>
            <a:t> dan </a:t>
          </a:r>
          <a:r>
            <a:rPr lang="en-ID" sz="2300" b="1" kern="1200" dirty="0" err="1"/>
            <a:t>organisasional</a:t>
          </a:r>
          <a:endParaRPr lang="en-ID" sz="2300" b="1" kern="1200" dirty="0"/>
        </a:p>
        <a:p>
          <a:pPr marL="457200" lvl="2" indent="-228600" algn="l" defTabSz="1022350">
            <a:lnSpc>
              <a:spcPct val="90000"/>
            </a:lnSpc>
            <a:spcBef>
              <a:spcPct val="0"/>
            </a:spcBef>
            <a:spcAft>
              <a:spcPct val="20000"/>
            </a:spcAft>
            <a:buChar char="•"/>
          </a:pPr>
          <a:r>
            <a:rPr lang="en-ID" sz="2300" kern="1200" dirty="0" err="1"/>
            <a:t>Menentukan</a:t>
          </a:r>
          <a:r>
            <a:rPr lang="en-ID" sz="2300" kern="1200" dirty="0"/>
            <a:t> </a:t>
          </a:r>
          <a:r>
            <a:rPr lang="en-ID" sz="2300" kern="1200" dirty="0" err="1"/>
            <a:t>biaya</a:t>
          </a:r>
          <a:r>
            <a:rPr lang="en-ID" sz="2300" kern="1200" dirty="0"/>
            <a:t> program, </a:t>
          </a:r>
          <a:r>
            <a:rPr lang="en-ID" sz="2300" kern="1200" dirty="0" err="1"/>
            <a:t>fungsi</a:t>
          </a:r>
          <a:r>
            <a:rPr lang="en-ID" sz="2300" kern="1200" dirty="0"/>
            <a:t>, dan </a:t>
          </a:r>
          <a:r>
            <a:rPr lang="en-ID" sz="2300" kern="1200" dirty="0" err="1"/>
            <a:t>aktivitas</a:t>
          </a:r>
          <a:r>
            <a:rPr lang="en-ID" sz="2300" kern="1200" dirty="0"/>
            <a:t> </a:t>
          </a:r>
          <a:r>
            <a:rPr lang="en-ID" sz="2300" kern="1200" dirty="0" err="1"/>
            <a:t>sehingga</a:t>
          </a:r>
          <a:r>
            <a:rPr lang="en-ID" sz="2300" kern="1200" dirty="0"/>
            <a:t> </a:t>
          </a:r>
          <a:r>
            <a:rPr lang="en-ID" sz="2300" kern="1200" dirty="0" err="1"/>
            <a:t>memudahkan</a:t>
          </a:r>
          <a:r>
            <a:rPr lang="en-ID" sz="2300" kern="1200" dirty="0"/>
            <a:t> </a:t>
          </a:r>
          <a:r>
            <a:rPr lang="en-ID" sz="2300" kern="1200" dirty="0" err="1"/>
            <a:t>analisis</a:t>
          </a:r>
          <a:r>
            <a:rPr lang="en-ID" sz="2300" kern="1200" dirty="0"/>
            <a:t> dan </a:t>
          </a:r>
          <a:r>
            <a:rPr lang="en-ID" sz="2300" kern="1200" dirty="0" err="1"/>
            <a:t>melakukan</a:t>
          </a:r>
          <a:r>
            <a:rPr lang="en-ID" sz="2300" kern="1200" dirty="0"/>
            <a:t> </a:t>
          </a:r>
          <a:r>
            <a:rPr lang="en-ID" sz="2300" kern="1200" dirty="0" err="1"/>
            <a:t>perbandingan</a:t>
          </a:r>
          <a:r>
            <a:rPr lang="en-ID" sz="2300" kern="1200" dirty="0"/>
            <a:t> </a:t>
          </a:r>
          <a:r>
            <a:rPr lang="en-ID" sz="2300" kern="1200" dirty="0" err="1"/>
            <a:t>dengan</a:t>
          </a:r>
          <a:r>
            <a:rPr lang="en-ID" sz="2300" kern="1200" dirty="0"/>
            <a:t> </a:t>
          </a:r>
          <a:r>
            <a:rPr lang="en-ID" sz="2300" kern="1200" dirty="0" err="1"/>
            <a:t>kriteria</a:t>
          </a:r>
          <a:r>
            <a:rPr lang="en-ID" sz="2300" kern="1200" dirty="0"/>
            <a:t> yang </a:t>
          </a:r>
          <a:r>
            <a:rPr lang="en-ID" sz="2300" kern="1200" dirty="0" err="1"/>
            <a:t>telah</a:t>
          </a:r>
          <a:r>
            <a:rPr lang="en-ID" sz="2300" kern="1200" dirty="0"/>
            <a:t> </a:t>
          </a:r>
          <a:r>
            <a:rPr lang="en-ID" sz="2300" kern="1200" dirty="0" err="1"/>
            <a:t>ditetapkan</a:t>
          </a:r>
          <a:r>
            <a:rPr lang="en-ID" sz="2300" kern="1200" dirty="0"/>
            <a:t>, </a:t>
          </a:r>
          <a:r>
            <a:rPr lang="en-ID" sz="2300" kern="1200" dirty="0" err="1"/>
            <a:t>membandingkan</a:t>
          </a:r>
          <a:r>
            <a:rPr lang="en-ID" sz="2300" kern="1200" dirty="0"/>
            <a:t> </a:t>
          </a:r>
          <a:r>
            <a:rPr lang="en-ID" sz="2300" kern="1200" dirty="0" err="1"/>
            <a:t>dengan</a:t>
          </a:r>
          <a:r>
            <a:rPr lang="en-ID" sz="2300" kern="1200" dirty="0"/>
            <a:t> </a:t>
          </a:r>
          <a:r>
            <a:rPr lang="en-ID" sz="2300" kern="1200" dirty="0" err="1"/>
            <a:t>kinerja</a:t>
          </a:r>
          <a:r>
            <a:rPr lang="en-ID" sz="2300" kern="1200" dirty="0"/>
            <a:t> </a:t>
          </a:r>
          <a:r>
            <a:rPr lang="en-ID" sz="2300" kern="1200" dirty="0" err="1"/>
            <a:t>periode-periode</a:t>
          </a:r>
          <a:r>
            <a:rPr lang="en-ID" sz="2300" kern="1200" dirty="0"/>
            <a:t> </a:t>
          </a:r>
          <a:r>
            <a:rPr lang="en-ID" sz="2300" kern="1200" dirty="0" err="1"/>
            <a:t>sebelumnya</a:t>
          </a:r>
          <a:r>
            <a:rPr lang="en-ID" sz="2300" kern="1200" dirty="0"/>
            <a:t> dan </a:t>
          </a:r>
          <a:r>
            <a:rPr lang="en-ID" sz="2300" kern="1200" dirty="0" err="1"/>
            <a:t>kinerja</a:t>
          </a:r>
          <a:r>
            <a:rPr lang="en-ID" sz="2300" kern="1200" dirty="0"/>
            <a:t> unit </a:t>
          </a:r>
          <a:r>
            <a:rPr lang="en-ID" sz="2300" kern="1200" dirty="0" err="1"/>
            <a:t>pemerintah</a:t>
          </a:r>
          <a:r>
            <a:rPr lang="en-ID" sz="2300" kern="1200" dirty="0"/>
            <a:t> lain</a:t>
          </a:r>
        </a:p>
        <a:p>
          <a:pPr marL="457200" lvl="2" indent="-228600" algn="l" defTabSz="1022350">
            <a:lnSpc>
              <a:spcPct val="90000"/>
            </a:lnSpc>
            <a:spcBef>
              <a:spcPct val="0"/>
            </a:spcBef>
            <a:spcAft>
              <a:spcPct val="20000"/>
            </a:spcAft>
            <a:buChar char="•"/>
          </a:pPr>
          <a:r>
            <a:rPr lang="en-ID" sz="2300" kern="1200" dirty="0" err="1"/>
            <a:t>Untuk</a:t>
          </a:r>
          <a:r>
            <a:rPr lang="en-ID" sz="2300" kern="1200" dirty="0"/>
            <a:t> </a:t>
          </a:r>
          <a:r>
            <a:rPr lang="en-ID" sz="2300" kern="1200" dirty="0" err="1"/>
            <a:t>mengevaluasi</a:t>
          </a:r>
          <a:r>
            <a:rPr lang="en-ID" sz="2300" kern="1200" dirty="0"/>
            <a:t> </a:t>
          </a:r>
          <a:r>
            <a:rPr lang="en-ID" sz="2300" kern="1200" dirty="0" err="1"/>
            <a:t>tingkat</a:t>
          </a:r>
          <a:r>
            <a:rPr lang="en-ID" sz="2300" kern="1200" dirty="0"/>
            <a:t> </a:t>
          </a:r>
          <a:r>
            <a:rPr lang="en-ID" sz="2300" kern="1200" dirty="0" err="1"/>
            <a:t>ekonomi</a:t>
          </a:r>
          <a:r>
            <a:rPr lang="en-ID" sz="2300" kern="1200" dirty="0"/>
            <a:t> dan </a:t>
          </a:r>
          <a:r>
            <a:rPr lang="en-ID" sz="2300" kern="1200" dirty="0" err="1"/>
            <a:t>efisiensi</a:t>
          </a:r>
          <a:r>
            <a:rPr lang="en-ID" sz="2300" kern="1200" dirty="0"/>
            <a:t> </a:t>
          </a:r>
          <a:r>
            <a:rPr lang="en-ID" sz="2300" kern="1200" dirty="0" err="1"/>
            <a:t>operasi</a:t>
          </a:r>
          <a:r>
            <a:rPr lang="en-ID" sz="2300" kern="1200" dirty="0"/>
            <a:t>, program, </a:t>
          </a:r>
          <a:r>
            <a:rPr lang="en-ID" sz="2300" kern="1200" dirty="0" err="1"/>
            <a:t>aktivitas</a:t>
          </a:r>
          <a:r>
            <a:rPr lang="en-ID" sz="2300" kern="1200" dirty="0"/>
            <a:t> dan </a:t>
          </a:r>
          <a:r>
            <a:rPr lang="en-ID" sz="2300" kern="1200" dirty="0" err="1"/>
            <a:t>fungsi</a:t>
          </a:r>
          <a:r>
            <a:rPr lang="en-ID" sz="2300" kern="1200" dirty="0"/>
            <a:t> </a:t>
          </a:r>
          <a:r>
            <a:rPr lang="en-ID" sz="2300" kern="1200" dirty="0" err="1"/>
            <a:t>tertentu</a:t>
          </a:r>
          <a:r>
            <a:rPr lang="en-ID" sz="2300" kern="1200" dirty="0"/>
            <a:t> di unit </a:t>
          </a:r>
          <a:r>
            <a:rPr lang="en-ID" sz="2300" kern="1200" dirty="0" err="1"/>
            <a:t>pemerintah</a:t>
          </a:r>
          <a:endParaRPr lang="en-ID" sz="2300" kern="1200" dirty="0"/>
        </a:p>
        <a:p>
          <a:pPr marL="457200" lvl="2" indent="-228600" algn="l" defTabSz="1022350">
            <a:lnSpc>
              <a:spcPct val="90000"/>
            </a:lnSpc>
            <a:spcBef>
              <a:spcPct val="0"/>
            </a:spcBef>
            <a:spcAft>
              <a:spcPct val="20000"/>
            </a:spcAft>
            <a:buChar char="•"/>
          </a:pPr>
          <a:r>
            <a:rPr lang="en-ID" sz="2300" kern="1200" dirty="0" err="1"/>
            <a:t>Untuk</a:t>
          </a:r>
          <a:r>
            <a:rPr lang="en-ID" sz="2300" kern="1200" dirty="0"/>
            <a:t> </a:t>
          </a:r>
          <a:r>
            <a:rPr lang="en-ID" sz="2300" kern="1200" dirty="0" err="1"/>
            <a:t>mengevaluasi</a:t>
          </a:r>
          <a:r>
            <a:rPr lang="en-ID" sz="2300" kern="1200" dirty="0"/>
            <a:t> </a:t>
          </a:r>
          <a:r>
            <a:rPr lang="en-ID" sz="2300" kern="1200" dirty="0" err="1"/>
            <a:t>hasil</a:t>
          </a:r>
          <a:r>
            <a:rPr lang="en-ID" sz="2300" kern="1200" dirty="0"/>
            <a:t> </a:t>
          </a:r>
          <a:r>
            <a:rPr lang="en-ID" sz="2300" kern="1200" dirty="0" err="1"/>
            <a:t>suatu</a:t>
          </a:r>
          <a:r>
            <a:rPr lang="en-ID" sz="2300" kern="1200" dirty="0"/>
            <a:t> program, </a:t>
          </a:r>
          <a:r>
            <a:rPr lang="en-ID" sz="2300" kern="1200" dirty="0" err="1"/>
            <a:t>aktivitas</a:t>
          </a:r>
          <a:r>
            <a:rPr lang="en-ID" sz="2300" kern="1200" dirty="0"/>
            <a:t>, dan </a:t>
          </a:r>
          <a:r>
            <a:rPr lang="en-ID" sz="2300" kern="1200" dirty="0" err="1"/>
            <a:t>fungsi</a:t>
          </a:r>
          <a:r>
            <a:rPr lang="en-ID" sz="2300" kern="1200" dirty="0"/>
            <a:t> </a:t>
          </a:r>
          <a:r>
            <a:rPr lang="en-ID" sz="2300" kern="1200" dirty="0" err="1"/>
            <a:t>serta</a:t>
          </a:r>
          <a:r>
            <a:rPr lang="en-ID" sz="2300" kern="1200" dirty="0"/>
            <a:t> </a:t>
          </a:r>
          <a:r>
            <a:rPr lang="en-ID" sz="2300" kern="1200" dirty="0" err="1"/>
            <a:t>efektivitas</a:t>
          </a:r>
          <a:r>
            <a:rPr lang="en-ID" sz="2300" kern="1200" dirty="0"/>
            <a:t> </a:t>
          </a:r>
          <a:r>
            <a:rPr lang="en-ID" sz="2300" kern="1200" dirty="0" err="1"/>
            <a:t>terhadap</a:t>
          </a:r>
          <a:r>
            <a:rPr lang="en-ID" sz="2300" kern="1200" dirty="0"/>
            <a:t> </a:t>
          </a:r>
          <a:r>
            <a:rPr lang="en-ID" sz="2300" kern="1200" dirty="0" err="1"/>
            <a:t>pencapaian</a:t>
          </a:r>
          <a:r>
            <a:rPr lang="en-ID" sz="2300" kern="1200" dirty="0"/>
            <a:t> </a:t>
          </a:r>
          <a:r>
            <a:rPr lang="en-ID" sz="2300" kern="1200" dirty="0" err="1"/>
            <a:t>tujuan</a:t>
          </a:r>
          <a:r>
            <a:rPr lang="en-ID" sz="2300" kern="1200" dirty="0"/>
            <a:t> dan target</a:t>
          </a:r>
        </a:p>
        <a:p>
          <a:pPr marL="457200" lvl="2" indent="-228600" algn="l" defTabSz="1022350">
            <a:lnSpc>
              <a:spcPct val="90000"/>
            </a:lnSpc>
            <a:spcBef>
              <a:spcPct val="0"/>
            </a:spcBef>
            <a:spcAft>
              <a:spcPct val="20000"/>
            </a:spcAft>
            <a:buChar char="•"/>
          </a:pPr>
          <a:r>
            <a:rPr lang="en-ID" sz="2300" kern="1200" dirty="0" err="1"/>
            <a:t>Untuk</a:t>
          </a:r>
          <a:r>
            <a:rPr lang="en-ID" sz="2300" kern="1200" dirty="0"/>
            <a:t> </a:t>
          </a:r>
          <a:r>
            <a:rPr lang="en-ID" sz="2300" kern="1200" dirty="0" err="1"/>
            <a:t>mengevaluasi</a:t>
          </a:r>
          <a:r>
            <a:rPr lang="en-ID" sz="2300" kern="1200" dirty="0"/>
            <a:t> </a:t>
          </a:r>
          <a:r>
            <a:rPr lang="en-ID" sz="2300" kern="1200" dirty="0" err="1"/>
            <a:t>tingkat</a:t>
          </a:r>
          <a:r>
            <a:rPr lang="en-ID" sz="2300" kern="1200" dirty="0"/>
            <a:t> </a:t>
          </a:r>
          <a:r>
            <a:rPr lang="en-ID" sz="2300" kern="1200" dirty="0" err="1"/>
            <a:t>pemerataan</a:t>
          </a:r>
          <a:r>
            <a:rPr lang="en-ID" sz="2300" kern="1200" dirty="0"/>
            <a:t> dan </a:t>
          </a:r>
          <a:r>
            <a:rPr lang="en-ID" sz="2300" kern="1200" dirty="0" err="1"/>
            <a:t>keadilan</a:t>
          </a:r>
          <a:endParaRPr lang="en-ID" sz="2300" kern="1200" dirty="0"/>
        </a:p>
      </dsp:txBody>
      <dsp:txXfrm>
        <a:off x="0" y="2377497"/>
        <a:ext cx="9905999" cy="353970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A4434-5F22-49FD-BBE5-304BB5C61A6D}">
      <dsp:nvSpPr>
        <dsp:cNvPr id="0" name=""/>
        <dsp:cNvSpPr/>
      </dsp:nvSpPr>
      <dsp:spPr>
        <a:xfrm>
          <a:off x="0" y="546"/>
          <a:ext cx="106754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E30873-E32D-4E81-B982-30814B46E311}">
      <dsp:nvSpPr>
        <dsp:cNvPr id="0" name=""/>
        <dsp:cNvSpPr/>
      </dsp:nvSpPr>
      <dsp:spPr>
        <a:xfrm>
          <a:off x="0" y="546"/>
          <a:ext cx="10675450" cy="894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Sumber keuangan jangka pendek tidak selalu tersedia. Oleh karena itu, penggunannya sering dibatasi.</a:t>
          </a:r>
          <a:r>
            <a:rPr lang="en-ID" sz="2200" kern="1200"/>
            <a:t> Contohnya: Kas.</a:t>
          </a:r>
        </a:p>
      </dsp:txBody>
      <dsp:txXfrm>
        <a:off x="0" y="546"/>
        <a:ext cx="10675450" cy="894486"/>
      </dsp:txXfrm>
    </dsp:sp>
    <dsp:sp modelId="{57C4461B-0B92-4625-B78D-3D933A56DD6D}">
      <dsp:nvSpPr>
        <dsp:cNvPr id="0" name=""/>
        <dsp:cNvSpPr/>
      </dsp:nvSpPr>
      <dsp:spPr>
        <a:xfrm>
          <a:off x="0" y="895033"/>
          <a:ext cx="106754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ACC803-2D06-49E9-9776-B09C891CCB8A}">
      <dsp:nvSpPr>
        <dsp:cNvPr id="0" name=""/>
        <dsp:cNvSpPr/>
      </dsp:nvSpPr>
      <dsp:spPr>
        <a:xfrm>
          <a:off x="0" y="895033"/>
          <a:ext cx="10675450" cy="894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D" sz="2200" kern="1200"/>
            <a:t>Jika sumber finansial tidak mencukupi untuk menutup kebutuhan finansial jangka pendek, maka perlu dicari cara untuk menutup kebutuhan finansial jangka pendek</a:t>
          </a:r>
        </a:p>
      </dsp:txBody>
      <dsp:txXfrm>
        <a:off x="0" y="895033"/>
        <a:ext cx="10675450" cy="894486"/>
      </dsp:txXfrm>
    </dsp:sp>
    <dsp:sp modelId="{0FE783DE-F317-437D-BE44-00B0CCCC707C}">
      <dsp:nvSpPr>
        <dsp:cNvPr id="0" name=""/>
        <dsp:cNvSpPr/>
      </dsp:nvSpPr>
      <dsp:spPr>
        <a:xfrm>
          <a:off x="0" y="1789520"/>
          <a:ext cx="106754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12A1AF-FD12-4776-8D4E-301952843C38}">
      <dsp:nvSpPr>
        <dsp:cNvPr id="0" name=""/>
        <dsp:cNvSpPr/>
      </dsp:nvSpPr>
      <dsp:spPr>
        <a:xfrm>
          <a:off x="0" y="1789520"/>
          <a:ext cx="10675450" cy="894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D" sz="2200" kern="1200"/>
            <a:t>Pemakai laporan keuangan ingin mengetahui apakah pemerintah memiliki dana yang cukup untuk membiayai suatu transaksi dan membayar utang-utangnya yang telah jatuh tempo.</a:t>
          </a:r>
        </a:p>
      </dsp:txBody>
      <dsp:txXfrm>
        <a:off x="0" y="1789520"/>
        <a:ext cx="10675450" cy="894486"/>
      </dsp:txXfrm>
    </dsp:sp>
    <dsp:sp modelId="{E2CC9C9A-3FE8-4DF3-9117-3537694EE50D}">
      <dsp:nvSpPr>
        <dsp:cNvPr id="0" name=""/>
        <dsp:cNvSpPr/>
      </dsp:nvSpPr>
      <dsp:spPr>
        <a:xfrm>
          <a:off x="0" y="2684006"/>
          <a:ext cx="106754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D5B109-853C-4E61-BAA2-0C0F4812F99A}">
      <dsp:nvSpPr>
        <dsp:cNvPr id="0" name=""/>
        <dsp:cNvSpPr/>
      </dsp:nvSpPr>
      <dsp:spPr>
        <a:xfrm>
          <a:off x="0" y="2684006"/>
          <a:ext cx="10675450" cy="894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D" sz="2200" kern="1200"/>
            <a:t>Pemerintah yang mengalami kesulitan likuiditas dapat mengganggu pelayanan public atau bahkah terhentinya pelayanan public.</a:t>
          </a:r>
        </a:p>
      </dsp:txBody>
      <dsp:txXfrm>
        <a:off x="0" y="2684006"/>
        <a:ext cx="10675450" cy="894486"/>
      </dsp:txXfrm>
    </dsp:sp>
    <dsp:sp modelId="{84772206-1146-4EF6-8983-D7CA30590218}">
      <dsp:nvSpPr>
        <dsp:cNvPr id="0" name=""/>
        <dsp:cNvSpPr/>
      </dsp:nvSpPr>
      <dsp:spPr>
        <a:xfrm>
          <a:off x="0" y="3578493"/>
          <a:ext cx="106754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1CBFD5-0321-4A16-8C09-BEBE242EB8F6}">
      <dsp:nvSpPr>
        <dsp:cNvPr id="0" name=""/>
        <dsp:cNvSpPr/>
      </dsp:nvSpPr>
      <dsp:spPr>
        <a:xfrm>
          <a:off x="0" y="3578493"/>
          <a:ext cx="10675450" cy="894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D" sz="2200" kern="1200"/>
            <a:t>Informasi akuntansi diperlukan untuk mengukur likuiditas dan solvabilitas dan juga untuk memprediksi kemampuan pemerintah untuk melanjutkan memberi pelayanan</a:t>
          </a:r>
        </a:p>
      </dsp:txBody>
      <dsp:txXfrm>
        <a:off x="0" y="3578493"/>
        <a:ext cx="10675450" cy="89448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59CA1-7580-4AF0-B580-A24A6AC16A87}">
      <dsp:nvSpPr>
        <dsp:cNvPr id="0" name=""/>
        <dsp:cNvSpPr/>
      </dsp:nvSpPr>
      <dsp:spPr>
        <a:xfrm>
          <a:off x="0" y="567"/>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91D1F6-717A-4E47-8691-D0DDED7B832F}">
      <dsp:nvSpPr>
        <dsp:cNvPr id="0" name=""/>
        <dsp:cNvSpPr/>
      </dsp:nvSpPr>
      <dsp:spPr>
        <a:xfrm>
          <a:off x="0" y="567"/>
          <a:ext cx="9905999" cy="929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Kondisi ekonomi suatu entitas mengacu pada seberapa bagus nilai ekonomi suatu entitas pada waktu tertentu</a:t>
          </a:r>
          <a:endParaRPr lang="en-ID" sz="2500" kern="1200"/>
        </a:p>
      </dsp:txBody>
      <dsp:txXfrm>
        <a:off x="0" y="567"/>
        <a:ext cx="9905999" cy="929739"/>
      </dsp:txXfrm>
    </dsp:sp>
    <dsp:sp modelId="{C7602BCF-E53F-4F25-A3C2-F54488F22793}">
      <dsp:nvSpPr>
        <dsp:cNvPr id="0" name=""/>
        <dsp:cNvSpPr/>
      </dsp:nvSpPr>
      <dsp:spPr>
        <a:xfrm>
          <a:off x="0" y="930307"/>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9BC824-E7C6-4240-9AB3-E48F52983321}">
      <dsp:nvSpPr>
        <dsp:cNvPr id="0" name=""/>
        <dsp:cNvSpPr/>
      </dsp:nvSpPr>
      <dsp:spPr>
        <a:xfrm>
          <a:off x="0" y="930307"/>
          <a:ext cx="9905999" cy="929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Nilai ekonomi merupakan nilai bersih (Total aset – total utang)</a:t>
          </a:r>
          <a:endParaRPr lang="en-ID" sz="2500" kern="1200"/>
        </a:p>
      </dsp:txBody>
      <dsp:txXfrm>
        <a:off x="0" y="930307"/>
        <a:ext cx="9905999" cy="929739"/>
      </dsp:txXfrm>
    </dsp:sp>
    <dsp:sp modelId="{0A447BE2-6D5A-4A03-8AD5-1EBC27AFFDAA}">
      <dsp:nvSpPr>
        <dsp:cNvPr id="0" name=""/>
        <dsp:cNvSpPr/>
      </dsp:nvSpPr>
      <dsp:spPr>
        <a:xfrm>
          <a:off x="0" y="1860046"/>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4112D-B171-4902-8348-DA370074410A}">
      <dsp:nvSpPr>
        <dsp:cNvPr id="0" name=""/>
        <dsp:cNvSpPr/>
      </dsp:nvSpPr>
      <dsp:spPr>
        <a:xfrm>
          <a:off x="0" y="1860046"/>
          <a:ext cx="9905999" cy="929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err="1"/>
            <a:t>Konsep</a:t>
          </a:r>
          <a:r>
            <a:rPr lang="en-US" sz="2500" kern="1200" dirty="0"/>
            <a:t> </a:t>
          </a:r>
          <a:r>
            <a:rPr lang="en-US" sz="2500" kern="1200" dirty="0" err="1"/>
            <a:t>nilai</a:t>
          </a:r>
          <a:r>
            <a:rPr lang="en-US" sz="2500" kern="1200" dirty="0"/>
            <a:t> </a:t>
          </a:r>
          <a:r>
            <a:rPr lang="en-US" sz="2500" kern="1200" dirty="0" err="1"/>
            <a:t>bersih</a:t>
          </a:r>
          <a:r>
            <a:rPr lang="en-US" sz="2500" kern="1200" dirty="0"/>
            <a:t> </a:t>
          </a:r>
          <a:r>
            <a:rPr lang="en-US" sz="2500" kern="1200" dirty="0" err="1"/>
            <a:t>lebih</a:t>
          </a:r>
          <a:r>
            <a:rPr lang="en-US" sz="2500" kern="1200" dirty="0"/>
            <a:t> </a:t>
          </a:r>
          <a:r>
            <a:rPr lang="en-US" sz="2500" kern="1200" dirty="0" err="1"/>
            <a:t>relevan</a:t>
          </a:r>
          <a:r>
            <a:rPr lang="en-US" sz="2500" kern="1200" dirty="0"/>
            <a:t> </a:t>
          </a:r>
          <a:r>
            <a:rPr lang="en-US" sz="2500" kern="1200" dirty="0" err="1"/>
            <a:t>untuk</a:t>
          </a:r>
          <a:r>
            <a:rPr lang="en-US" sz="2500" kern="1200" dirty="0"/>
            <a:t> </a:t>
          </a:r>
          <a:r>
            <a:rPr lang="en-US" sz="2500" kern="1200" dirty="0" err="1"/>
            <a:t>memandang</a:t>
          </a:r>
          <a:r>
            <a:rPr lang="en-US" sz="2500" kern="1200" dirty="0"/>
            <a:t> </a:t>
          </a:r>
          <a:r>
            <a:rPr lang="en-US" sz="2500" kern="1200" dirty="0" err="1"/>
            <a:t>pemerintah</a:t>
          </a:r>
          <a:r>
            <a:rPr lang="en-US" sz="2500" kern="1200" dirty="0"/>
            <a:t> </a:t>
          </a:r>
          <a:r>
            <a:rPr lang="en-US" sz="2500" kern="1200" dirty="0" err="1"/>
            <a:t>sebagai</a:t>
          </a:r>
          <a:r>
            <a:rPr lang="en-US" sz="2500" kern="1200" dirty="0"/>
            <a:t> </a:t>
          </a:r>
          <a:r>
            <a:rPr lang="en-US" sz="2500" kern="1200" dirty="0" err="1"/>
            <a:t>entitas</a:t>
          </a:r>
          <a:r>
            <a:rPr lang="en-US" sz="2500" kern="1200" dirty="0"/>
            <a:t> </a:t>
          </a:r>
          <a:r>
            <a:rPr lang="en-US" sz="2500" kern="1200" dirty="0" err="1"/>
            <a:t>usaha</a:t>
          </a:r>
          <a:r>
            <a:rPr lang="en-US" sz="2500" kern="1200" dirty="0"/>
            <a:t> yang </a:t>
          </a:r>
          <a:r>
            <a:rPr lang="en-US" sz="2500" kern="1200" dirty="0" err="1"/>
            <a:t>memiliki</a:t>
          </a:r>
          <a:r>
            <a:rPr lang="en-US" sz="2500" kern="1200" dirty="0"/>
            <a:t> </a:t>
          </a:r>
          <a:r>
            <a:rPr lang="en-US" sz="2500" kern="1200" dirty="0" err="1"/>
            <a:t>kekayaan</a:t>
          </a:r>
          <a:r>
            <a:rPr lang="en-US" sz="2500" kern="1200" dirty="0"/>
            <a:t> dan utang. </a:t>
          </a:r>
          <a:endParaRPr lang="en-ID" sz="2500" kern="1200" dirty="0"/>
        </a:p>
      </dsp:txBody>
      <dsp:txXfrm>
        <a:off x="0" y="1860046"/>
        <a:ext cx="9905999" cy="929739"/>
      </dsp:txXfrm>
    </dsp:sp>
    <dsp:sp modelId="{2A9B9A08-DAA4-4CCA-8D85-A1EC80AB908F}">
      <dsp:nvSpPr>
        <dsp:cNvPr id="0" name=""/>
        <dsp:cNvSpPr/>
      </dsp:nvSpPr>
      <dsp:spPr>
        <a:xfrm>
          <a:off x="0" y="2789786"/>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4D97E8-DC58-4F89-8525-DF57ED004149}">
      <dsp:nvSpPr>
        <dsp:cNvPr id="0" name=""/>
        <dsp:cNvSpPr/>
      </dsp:nvSpPr>
      <dsp:spPr>
        <a:xfrm>
          <a:off x="0" y="2789786"/>
          <a:ext cx="9905999" cy="929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Informasi akuntansi dibutuhkan untuk memprediksi nilai bersih unit pemerintah dan mengukur kondisi ekonomi pemerintah,</a:t>
          </a:r>
          <a:endParaRPr lang="en-ID" sz="2500" kern="1200"/>
        </a:p>
      </dsp:txBody>
      <dsp:txXfrm>
        <a:off x="0" y="2789786"/>
        <a:ext cx="9905999" cy="929739"/>
      </dsp:txXfrm>
    </dsp:sp>
    <dsp:sp modelId="{96D9362D-B693-4EE4-952D-839FE3A2BF51}">
      <dsp:nvSpPr>
        <dsp:cNvPr id="0" name=""/>
        <dsp:cNvSpPr/>
      </dsp:nvSpPr>
      <dsp:spPr>
        <a:xfrm>
          <a:off x="0" y="3719525"/>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4C0B7E-5F9F-4E6A-9A7D-840111CB4A8D}">
      <dsp:nvSpPr>
        <dsp:cNvPr id="0" name=""/>
        <dsp:cNvSpPr/>
      </dsp:nvSpPr>
      <dsp:spPr>
        <a:xfrm>
          <a:off x="0" y="3719525"/>
          <a:ext cx="9905999" cy="929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D" sz="2500" kern="1200"/>
            <a:t>Informasi kondisi ekonomi dibutuhkan sebagai dasar pengambilan keputusan ekonomi, sosial, politik baik oleh pemerintah ataupun konstituen pemerintah</a:t>
          </a:r>
        </a:p>
      </dsp:txBody>
      <dsp:txXfrm>
        <a:off x="0" y="3719525"/>
        <a:ext cx="9905999" cy="92973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1AAF8-8490-4743-B83F-80A679323FB6}">
      <dsp:nvSpPr>
        <dsp:cNvPr id="0" name=""/>
        <dsp:cNvSpPr/>
      </dsp:nvSpPr>
      <dsp:spPr>
        <a:xfrm>
          <a:off x="0" y="2112"/>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419979-724A-48F2-B4EF-7A56D544A820}">
      <dsp:nvSpPr>
        <dsp:cNvPr id="0" name=""/>
        <dsp:cNvSpPr/>
      </dsp:nvSpPr>
      <dsp:spPr>
        <a:xfrm>
          <a:off x="0" y="2112"/>
          <a:ext cx="9905999" cy="144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Unit </a:t>
          </a:r>
          <a:r>
            <a:rPr lang="en-US" sz="2500" kern="1200" dirty="0" err="1"/>
            <a:t>pemerintah</a:t>
          </a:r>
          <a:r>
            <a:rPr lang="en-US" sz="2500" kern="1200" dirty="0"/>
            <a:t> </a:t>
          </a:r>
          <a:r>
            <a:rPr lang="en-US" sz="2500" kern="1200" dirty="0" err="1"/>
            <a:t>memiliki</a:t>
          </a:r>
          <a:r>
            <a:rPr lang="en-US" sz="2500" kern="1200" dirty="0"/>
            <a:t> </a:t>
          </a:r>
          <a:r>
            <a:rPr lang="en-US" sz="2500" kern="1200" dirty="0" err="1"/>
            <a:t>kendala</a:t>
          </a:r>
          <a:r>
            <a:rPr lang="en-US" sz="2500" kern="1200" dirty="0"/>
            <a:t> </a:t>
          </a:r>
          <a:r>
            <a:rPr lang="en-US" sz="2500" kern="1200" dirty="0" err="1"/>
            <a:t>berupa</a:t>
          </a:r>
          <a:r>
            <a:rPr lang="en-US" sz="2500" kern="1200" dirty="0"/>
            <a:t> </a:t>
          </a:r>
          <a:r>
            <a:rPr lang="en-US" sz="2500" kern="1200" dirty="0" err="1"/>
            <a:t>terbatasnya</a:t>
          </a:r>
          <a:r>
            <a:rPr lang="en-US" sz="2500" kern="1200" dirty="0"/>
            <a:t> </a:t>
          </a:r>
          <a:r>
            <a:rPr lang="en-US" sz="2500" kern="1200" dirty="0" err="1"/>
            <a:t>aktivitas</a:t>
          </a:r>
          <a:r>
            <a:rPr lang="en-US" sz="2500" kern="1200" dirty="0"/>
            <a:t> </a:t>
          </a:r>
          <a:r>
            <a:rPr lang="en-US" sz="2500" kern="1200" dirty="0" err="1"/>
            <a:t>karena</a:t>
          </a:r>
          <a:r>
            <a:rPr lang="en-US" sz="2500" kern="1200" dirty="0"/>
            <a:t> </a:t>
          </a:r>
          <a:r>
            <a:rPr lang="en-US" sz="2500" kern="1200" dirty="0" err="1"/>
            <a:t>adanya</a:t>
          </a:r>
          <a:r>
            <a:rPr lang="en-US" sz="2500" kern="1200" dirty="0"/>
            <a:t> </a:t>
          </a:r>
          <a:r>
            <a:rPr lang="en-US" sz="2500" kern="1200" dirty="0" err="1"/>
            <a:t>peraturan</a:t>
          </a:r>
          <a:r>
            <a:rPr lang="en-US" sz="2500" kern="1200" dirty="0"/>
            <a:t> </a:t>
          </a:r>
          <a:r>
            <a:rPr lang="en-US" sz="2500" kern="1200" dirty="0" err="1"/>
            <a:t>hukum</a:t>
          </a:r>
          <a:r>
            <a:rPr lang="en-US" sz="2500" kern="1200" dirty="0"/>
            <a:t> dan </a:t>
          </a:r>
          <a:r>
            <a:rPr lang="en-US" sz="2500" kern="1200" dirty="0" err="1"/>
            <a:t>perundang-undangan</a:t>
          </a:r>
          <a:r>
            <a:rPr lang="en-US" sz="2500" kern="1200" dirty="0"/>
            <a:t> </a:t>
          </a:r>
          <a:r>
            <a:rPr lang="en-US" sz="2500" kern="1200" dirty="0" err="1"/>
            <a:t>serta</a:t>
          </a:r>
          <a:r>
            <a:rPr lang="en-US" sz="2500" kern="1200" dirty="0"/>
            <a:t> </a:t>
          </a:r>
          <a:r>
            <a:rPr lang="en-US" sz="2500" kern="1200" dirty="0" err="1"/>
            <a:t>peraturan</a:t>
          </a:r>
          <a:r>
            <a:rPr lang="en-US" sz="2500" kern="1200" dirty="0"/>
            <a:t> </a:t>
          </a:r>
          <a:r>
            <a:rPr lang="en-US" sz="2500" kern="1200" dirty="0" err="1"/>
            <a:t>lainnya</a:t>
          </a:r>
          <a:r>
            <a:rPr lang="en-US" sz="2500" kern="1200" dirty="0"/>
            <a:t>.</a:t>
          </a:r>
          <a:endParaRPr lang="en-ID" sz="2500" kern="1200" dirty="0"/>
        </a:p>
      </dsp:txBody>
      <dsp:txXfrm>
        <a:off x="0" y="2112"/>
        <a:ext cx="9905999" cy="1440683"/>
      </dsp:txXfrm>
    </dsp:sp>
    <dsp:sp modelId="{A199A46F-A875-492B-8CEE-658A96E4EEFB}">
      <dsp:nvSpPr>
        <dsp:cNvPr id="0" name=""/>
        <dsp:cNvSpPr/>
      </dsp:nvSpPr>
      <dsp:spPr>
        <a:xfrm>
          <a:off x="0" y="1442796"/>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A1FB40-95C9-406A-A9B5-3A92865CB37C}">
      <dsp:nvSpPr>
        <dsp:cNvPr id="0" name=""/>
        <dsp:cNvSpPr/>
      </dsp:nvSpPr>
      <dsp:spPr>
        <a:xfrm>
          <a:off x="0" y="1442796"/>
          <a:ext cx="9905999" cy="144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Dalam melakukan eksploitasi sumber daya dan penggunaannya, pemerintah harus selalu mengacu pada aturan yang mengikat.</a:t>
          </a:r>
          <a:endParaRPr lang="en-ID" sz="2500" kern="1200"/>
        </a:p>
      </dsp:txBody>
      <dsp:txXfrm>
        <a:off x="0" y="1442796"/>
        <a:ext cx="9905999" cy="1440683"/>
      </dsp:txXfrm>
    </dsp:sp>
    <dsp:sp modelId="{CDC6B68F-E28B-4710-AC37-185EC97FF0D3}">
      <dsp:nvSpPr>
        <dsp:cNvPr id="0" name=""/>
        <dsp:cNvSpPr/>
      </dsp:nvSpPr>
      <dsp:spPr>
        <a:xfrm>
          <a:off x="0" y="2883479"/>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FC4A83-90E5-43BE-B70F-B31AD2F9944C}">
      <dsp:nvSpPr>
        <dsp:cNvPr id="0" name=""/>
        <dsp:cNvSpPr/>
      </dsp:nvSpPr>
      <dsp:spPr>
        <a:xfrm>
          <a:off x="0" y="2883479"/>
          <a:ext cx="9905999" cy="144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Masyarakat pemilih, legislative, Lembaga pengawasan, dan pemberi bantuan sangat berkepentingan untuk memastikan bahwa sumber dana digunakan sesuai dengan ketentuan hukum dan perundang-undangan serta kontrak yang disepakai</a:t>
          </a:r>
          <a:endParaRPr lang="en-ID" sz="2500" kern="1200"/>
        </a:p>
      </dsp:txBody>
      <dsp:txXfrm>
        <a:off x="0" y="2883479"/>
        <a:ext cx="9905999" cy="144068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3E7BE-2F2B-4C67-BD58-051E94E065DB}">
      <dsp:nvSpPr>
        <dsp:cNvPr id="0" name=""/>
        <dsp:cNvSpPr/>
      </dsp:nvSpPr>
      <dsp:spPr>
        <a:xfrm>
          <a:off x="0" y="2301"/>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BE405B-2230-4B47-B6B5-C7C1EFEF85D8}">
      <dsp:nvSpPr>
        <dsp:cNvPr id="0" name=""/>
        <dsp:cNvSpPr/>
      </dsp:nvSpPr>
      <dsp:spPr>
        <a:xfrm>
          <a:off x="0" y="2301"/>
          <a:ext cx="9905999" cy="78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Informasi akuntansi diperlukan untuk perencanaan keuangan, menghitung biaya program, dan penganggaran.</a:t>
          </a:r>
          <a:endParaRPr lang="en-ID" sz="2200" kern="1200"/>
        </a:p>
      </dsp:txBody>
      <dsp:txXfrm>
        <a:off x="0" y="2301"/>
        <a:ext cx="9905999" cy="784679"/>
      </dsp:txXfrm>
    </dsp:sp>
    <dsp:sp modelId="{3EE12D4D-B633-49C5-BFD8-6FE224CC3FE3}">
      <dsp:nvSpPr>
        <dsp:cNvPr id="0" name=""/>
        <dsp:cNvSpPr/>
      </dsp:nvSpPr>
      <dsp:spPr>
        <a:xfrm>
          <a:off x="0" y="78698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84CD39-38F6-4B9D-9D15-55DCF8B50959}">
      <dsp:nvSpPr>
        <dsp:cNvPr id="0" name=""/>
        <dsp:cNvSpPr/>
      </dsp:nvSpPr>
      <dsp:spPr>
        <a:xfrm>
          <a:off x="0" y="786980"/>
          <a:ext cx="9905999" cy="78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Anggaran merupakan alat perencanaan sekaligus alat pengendalian pemerintah.</a:t>
          </a:r>
          <a:endParaRPr lang="en-ID" sz="2200" kern="1200"/>
        </a:p>
      </dsp:txBody>
      <dsp:txXfrm>
        <a:off x="0" y="786980"/>
        <a:ext cx="9905999" cy="784679"/>
      </dsp:txXfrm>
    </dsp:sp>
    <dsp:sp modelId="{98937E89-95BA-4E9E-9F7A-254E40FABDCE}">
      <dsp:nvSpPr>
        <dsp:cNvPr id="0" name=""/>
        <dsp:cNvSpPr/>
      </dsp:nvSpPr>
      <dsp:spPr>
        <a:xfrm>
          <a:off x="0" y="1571659"/>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64585B-6D3F-4A08-A5D4-981DF7617EA6}">
      <dsp:nvSpPr>
        <dsp:cNvPr id="0" name=""/>
        <dsp:cNvSpPr/>
      </dsp:nvSpPr>
      <dsp:spPr>
        <a:xfrm>
          <a:off x="0" y="1571659"/>
          <a:ext cx="9905999" cy="78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Ala perencanaan karena mengindikasikan target yang harus dicapai</a:t>
          </a:r>
          <a:endParaRPr lang="en-ID" sz="2200" kern="1200"/>
        </a:p>
      </dsp:txBody>
      <dsp:txXfrm>
        <a:off x="0" y="1571659"/>
        <a:ext cx="9905999" cy="784679"/>
      </dsp:txXfrm>
    </dsp:sp>
    <dsp:sp modelId="{28DA3810-2784-4A13-BEF3-85E5D3B9ECE9}">
      <dsp:nvSpPr>
        <dsp:cNvPr id="0" name=""/>
        <dsp:cNvSpPr/>
      </dsp:nvSpPr>
      <dsp:spPr>
        <a:xfrm>
          <a:off x="0" y="2356338"/>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A9D08F-A98A-47FD-A736-CFDA4A8AA45C}">
      <dsp:nvSpPr>
        <dsp:cNvPr id="0" name=""/>
        <dsp:cNvSpPr/>
      </dsp:nvSpPr>
      <dsp:spPr>
        <a:xfrm>
          <a:off x="0" y="2356338"/>
          <a:ext cx="9905999" cy="78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Alat </a:t>
          </a:r>
          <a:r>
            <a:rPr lang="en-US" sz="2200" kern="1200" dirty="0" err="1"/>
            <a:t>pengendalian</a:t>
          </a:r>
          <a:r>
            <a:rPr lang="en-US" sz="2200" kern="1200" dirty="0"/>
            <a:t> </a:t>
          </a:r>
          <a:r>
            <a:rPr lang="en-US" sz="2200" kern="1200" dirty="0" err="1"/>
            <a:t>karena</a:t>
          </a:r>
          <a:r>
            <a:rPr lang="en-US" sz="2200" kern="1200" dirty="0"/>
            <a:t> </a:t>
          </a:r>
          <a:r>
            <a:rPr lang="en-US" sz="2200" kern="1200" dirty="0" err="1"/>
            <a:t>mengidikasikan</a:t>
          </a:r>
          <a:r>
            <a:rPr lang="en-US" sz="2200" kern="1200" dirty="0"/>
            <a:t> </a:t>
          </a:r>
          <a:r>
            <a:rPr lang="en-US" sz="2200" kern="1200" dirty="0" err="1"/>
            <a:t>alokasi</a:t>
          </a:r>
          <a:r>
            <a:rPr lang="en-US" sz="2200" kern="1200" dirty="0"/>
            <a:t> </a:t>
          </a:r>
          <a:r>
            <a:rPr lang="en-US" sz="2200" kern="1200" dirty="0" err="1"/>
            <a:t>sumber</a:t>
          </a:r>
          <a:r>
            <a:rPr lang="en-US" sz="2200" kern="1200" dirty="0"/>
            <a:t> dana yang </a:t>
          </a:r>
          <a:r>
            <a:rPr lang="en-US" sz="2200" kern="1200" dirty="0" err="1"/>
            <a:t>disetujui</a:t>
          </a:r>
          <a:r>
            <a:rPr lang="en-US" sz="2200" kern="1200" dirty="0"/>
            <a:t> legislative</a:t>
          </a:r>
          <a:endParaRPr lang="en-ID" sz="2200" kern="1200" dirty="0"/>
        </a:p>
      </dsp:txBody>
      <dsp:txXfrm>
        <a:off x="0" y="2356338"/>
        <a:ext cx="9905999" cy="784679"/>
      </dsp:txXfrm>
    </dsp:sp>
    <dsp:sp modelId="{94E59883-F70F-42E2-9706-A6EF132F870F}">
      <dsp:nvSpPr>
        <dsp:cNvPr id="0" name=""/>
        <dsp:cNvSpPr/>
      </dsp:nvSpPr>
      <dsp:spPr>
        <a:xfrm>
          <a:off x="0" y="3141017"/>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8D6539-1B41-425D-838F-F3557DD47184}">
      <dsp:nvSpPr>
        <dsp:cNvPr id="0" name=""/>
        <dsp:cNvSpPr/>
      </dsp:nvSpPr>
      <dsp:spPr>
        <a:xfrm>
          <a:off x="0" y="3141017"/>
          <a:ext cx="9905999" cy="78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D" sz="2200" kern="1200"/>
            <a:t>Akuntansi dibutuhkan terutama untuk mengestimasi biaya program dan memprediksi kondisi ekonomi pemerintah dan perubahan-perubahan yang akan terjadi.</a:t>
          </a:r>
        </a:p>
      </dsp:txBody>
      <dsp:txXfrm>
        <a:off x="0" y="3141017"/>
        <a:ext cx="9905999" cy="784679"/>
      </dsp:txXfrm>
    </dsp:sp>
    <dsp:sp modelId="{1163511C-0347-4820-AEB4-AAE3250CCA23}">
      <dsp:nvSpPr>
        <dsp:cNvPr id="0" name=""/>
        <dsp:cNvSpPr/>
      </dsp:nvSpPr>
      <dsp:spPr>
        <a:xfrm>
          <a:off x="0" y="3925696"/>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127825-8BC2-4C19-A9DD-57136953403A}">
      <dsp:nvSpPr>
        <dsp:cNvPr id="0" name=""/>
        <dsp:cNvSpPr/>
      </dsp:nvSpPr>
      <dsp:spPr>
        <a:xfrm>
          <a:off x="0" y="3925696"/>
          <a:ext cx="9905999" cy="78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D" sz="2200" kern="1200" dirty="0" err="1"/>
            <a:t>Informasi</a:t>
          </a:r>
          <a:r>
            <a:rPr lang="en-ID" sz="2200" kern="1200" dirty="0"/>
            <a:t> </a:t>
          </a:r>
          <a:r>
            <a:rPr lang="en-ID" sz="2200" kern="1200" dirty="0" err="1"/>
            <a:t>akuntansi</a:t>
          </a:r>
          <a:r>
            <a:rPr lang="en-ID" sz="2200" kern="1200" dirty="0"/>
            <a:t> </a:t>
          </a:r>
          <a:r>
            <a:rPr lang="en-ID" sz="2200" kern="1200" dirty="0" err="1"/>
            <a:t>dibutuhkan</a:t>
          </a:r>
          <a:r>
            <a:rPr lang="en-ID" sz="2200" kern="1200" dirty="0"/>
            <a:t> </a:t>
          </a:r>
          <a:r>
            <a:rPr lang="en-ID" sz="2200" kern="1200" dirty="0" err="1"/>
            <a:t>dalam</a:t>
          </a:r>
          <a:r>
            <a:rPr lang="en-ID" sz="2200" kern="1200" dirty="0"/>
            <a:t> </a:t>
          </a:r>
          <a:r>
            <a:rPr lang="en-ID" sz="2200" kern="1200" dirty="0" err="1"/>
            <a:t>pemilihan</a:t>
          </a:r>
          <a:r>
            <a:rPr lang="en-ID" sz="2200" kern="1200" dirty="0"/>
            <a:t> program yang </a:t>
          </a:r>
          <a:r>
            <a:rPr lang="en-ID" sz="2200" kern="1200" dirty="0" err="1"/>
            <a:t>efektif</a:t>
          </a:r>
          <a:r>
            <a:rPr lang="en-ID" sz="2200" kern="1200" dirty="0"/>
            <a:t> </a:t>
          </a:r>
          <a:r>
            <a:rPr lang="en-ID" sz="2200" kern="1200" dirty="0" err="1"/>
            <a:t>sesuai</a:t>
          </a:r>
          <a:r>
            <a:rPr lang="en-ID" sz="2200" kern="1200" dirty="0"/>
            <a:t> </a:t>
          </a:r>
          <a:r>
            <a:rPr lang="en-ID" sz="2200" kern="1200" dirty="0" err="1"/>
            <a:t>dengan</a:t>
          </a:r>
          <a:r>
            <a:rPr lang="en-ID" sz="2200" kern="1200" dirty="0"/>
            <a:t> </a:t>
          </a:r>
          <a:r>
            <a:rPr lang="en-ID" sz="2200" kern="1200" dirty="0" err="1"/>
            <a:t>kemampuan</a:t>
          </a:r>
          <a:r>
            <a:rPr lang="en-ID" sz="2200" kern="1200" dirty="0"/>
            <a:t> </a:t>
          </a:r>
          <a:r>
            <a:rPr lang="en-ID" sz="2200" kern="1200" dirty="0" err="1"/>
            <a:t>ekonomi</a:t>
          </a:r>
          <a:r>
            <a:rPr lang="en-ID" sz="2200" kern="1200" dirty="0"/>
            <a:t> </a:t>
          </a:r>
          <a:r>
            <a:rPr lang="en-ID" sz="2200" kern="1200" dirty="0" err="1"/>
            <a:t>pemerintah</a:t>
          </a:r>
          <a:endParaRPr lang="en-ID" sz="2200" kern="1200" dirty="0"/>
        </a:p>
      </dsp:txBody>
      <dsp:txXfrm>
        <a:off x="0" y="3925696"/>
        <a:ext cx="9905999" cy="78467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23154-9727-4540-AE92-51377397B737}">
      <dsp:nvSpPr>
        <dsp:cNvPr id="0" name=""/>
        <dsp:cNvSpPr/>
      </dsp:nvSpPr>
      <dsp:spPr>
        <a:xfrm>
          <a:off x="0" y="582"/>
          <a:ext cx="1042223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77EEF8-3028-41EE-8A7A-A4E07B9FDDC7}">
      <dsp:nvSpPr>
        <dsp:cNvPr id="0" name=""/>
        <dsp:cNvSpPr/>
      </dsp:nvSpPr>
      <dsp:spPr>
        <a:xfrm>
          <a:off x="0" y="582"/>
          <a:ext cx="10422231" cy="953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Kinerja pemerintah tidak dapat dinilai berdasarkan laba yang diperoleh, karena organisasi pemerintah bukan entitas bisnis yang mencari laba.</a:t>
          </a:r>
          <a:endParaRPr lang="en-ID" sz="2100" kern="1200"/>
        </a:p>
      </dsp:txBody>
      <dsp:txXfrm>
        <a:off x="0" y="582"/>
        <a:ext cx="10422231" cy="953556"/>
      </dsp:txXfrm>
    </dsp:sp>
    <dsp:sp modelId="{C6510526-3D62-45D7-A088-2463680721C6}">
      <dsp:nvSpPr>
        <dsp:cNvPr id="0" name=""/>
        <dsp:cNvSpPr/>
      </dsp:nvSpPr>
      <dsp:spPr>
        <a:xfrm>
          <a:off x="0" y="954138"/>
          <a:ext cx="1042223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C8A980-C915-4A2B-A5B9-699FE960FB58}">
      <dsp:nvSpPr>
        <dsp:cNvPr id="0" name=""/>
        <dsp:cNvSpPr/>
      </dsp:nvSpPr>
      <dsp:spPr>
        <a:xfrm>
          <a:off x="0" y="954138"/>
          <a:ext cx="10422231" cy="953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Surplus yang diperoleh tidak berarti menunjukkan kinerja unit pemerintah yang bagus sebab harus dilihat juga apakah karena tarif yang terlalu tinggi yang dibebankan kepada public, termasuk tingkat pelayanan yang diberikan apakah sudah memadai.</a:t>
          </a:r>
          <a:endParaRPr lang="en-ID" sz="2100" kern="1200"/>
        </a:p>
      </dsp:txBody>
      <dsp:txXfrm>
        <a:off x="0" y="954138"/>
        <a:ext cx="10422231" cy="953556"/>
      </dsp:txXfrm>
    </dsp:sp>
    <dsp:sp modelId="{22EDADD3-9618-4D40-AF25-617670B6A2CB}">
      <dsp:nvSpPr>
        <dsp:cNvPr id="0" name=""/>
        <dsp:cNvSpPr/>
      </dsp:nvSpPr>
      <dsp:spPr>
        <a:xfrm>
          <a:off x="0" y="1907695"/>
          <a:ext cx="1042223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94FA5B-17B6-4F35-9E24-342810EF44C8}">
      <dsp:nvSpPr>
        <dsp:cNvPr id="0" name=""/>
        <dsp:cNvSpPr/>
      </dsp:nvSpPr>
      <dsp:spPr>
        <a:xfrm>
          <a:off x="0" y="1907695"/>
          <a:ext cx="10422231" cy="953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Pemerintah juga berkepentingan untuk medistribusikan beban biaya kepada pembayar pajak dan pengguna jasa public secara adil</a:t>
          </a:r>
          <a:endParaRPr lang="en-ID" sz="2100" kern="1200"/>
        </a:p>
      </dsp:txBody>
      <dsp:txXfrm>
        <a:off x="0" y="1907695"/>
        <a:ext cx="10422231" cy="953556"/>
      </dsp:txXfrm>
    </dsp:sp>
    <dsp:sp modelId="{64476BBE-47D7-413E-91C0-0DD93EAD6D59}">
      <dsp:nvSpPr>
        <dsp:cNvPr id="0" name=""/>
        <dsp:cNvSpPr/>
      </dsp:nvSpPr>
      <dsp:spPr>
        <a:xfrm>
          <a:off x="0" y="2861251"/>
          <a:ext cx="1042223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891E2-6132-46AA-919D-A088D664406A}">
      <dsp:nvSpPr>
        <dsp:cNvPr id="0" name=""/>
        <dsp:cNvSpPr/>
      </dsp:nvSpPr>
      <dsp:spPr>
        <a:xfrm>
          <a:off x="0" y="2861251"/>
          <a:ext cx="10422231" cy="953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Berbeda dengan sektor swasta, pemerintah bertanggung jawab tidak hanya pada produksi barang dan jasa tetapi juga bertanggung jawab terhadap distribusi yang adil dan merata.</a:t>
          </a:r>
          <a:endParaRPr lang="en-ID" sz="2100" kern="1200"/>
        </a:p>
      </dsp:txBody>
      <dsp:txXfrm>
        <a:off x="0" y="2861251"/>
        <a:ext cx="10422231" cy="953556"/>
      </dsp:txXfrm>
    </dsp:sp>
    <dsp:sp modelId="{EC2A1D71-3ACA-4698-AACF-649FD77281D4}">
      <dsp:nvSpPr>
        <dsp:cNvPr id="0" name=""/>
        <dsp:cNvSpPr/>
      </dsp:nvSpPr>
      <dsp:spPr>
        <a:xfrm>
          <a:off x="0" y="3814808"/>
          <a:ext cx="1042223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49FE0F-DEFC-4A0B-9357-B57831087D0F}">
      <dsp:nvSpPr>
        <dsp:cNvPr id="0" name=""/>
        <dsp:cNvSpPr/>
      </dsp:nvSpPr>
      <dsp:spPr>
        <a:xfrm>
          <a:off x="0" y="3814808"/>
          <a:ext cx="10422231" cy="953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Laporan keuangan pemerintah dapat digunakan untuk mengevaluasi apakah pemerintah telah melakukan distribusi beban dan biaya secara adil</a:t>
          </a:r>
          <a:endParaRPr lang="en-ID" sz="2100" kern="1200"/>
        </a:p>
      </dsp:txBody>
      <dsp:txXfrm>
        <a:off x="0" y="3814808"/>
        <a:ext cx="10422231" cy="95355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D90C8-AE8F-4F5D-9C35-2C3A81D5A0D5}">
      <dsp:nvSpPr>
        <dsp:cNvPr id="0" name=""/>
        <dsp:cNvSpPr/>
      </dsp:nvSpPr>
      <dsp:spPr>
        <a:xfrm>
          <a:off x="0" y="153797"/>
          <a:ext cx="2474081" cy="1336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a:t>Sumber penyedia keuangan organsiasi</a:t>
          </a:r>
          <a:endParaRPr lang="en-ID" sz="2400" kern="1200"/>
        </a:p>
      </dsp:txBody>
      <dsp:txXfrm>
        <a:off x="0" y="153797"/>
        <a:ext cx="2474081" cy="1336499"/>
      </dsp:txXfrm>
    </dsp:sp>
    <dsp:sp modelId="{15E99969-14B9-4A34-A912-6C20EF459330}">
      <dsp:nvSpPr>
        <dsp:cNvPr id="0" name=""/>
        <dsp:cNvSpPr/>
      </dsp:nvSpPr>
      <dsp:spPr>
        <a:xfrm>
          <a:off x="2474081" y="49383"/>
          <a:ext cx="494816" cy="1545328"/>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FA6659-E0B2-4225-9071-4F779F96D591}">
      <dsp:nvSpPr>
        <dsp:cNvPr id="0" name=""/>
        <dsp:cNvSpPr/>
      </dsp:nvSpPr>
      <dsp:spPr>
        <a:xfrm>
          <a:off x="3166824" y="49383"/>
          <a:ext cx="6729501" cy="1545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t>Pembayar pajak (Taxpayers)</a:t>
          </a:r>
          <a:endParaRPr lang="en-ID" sz="2400" kern="1200"/>
        </a:p>
        <a:p>
          <a:pPr marL="228600" lvl="1" indent="-228600" algn="l" defTabSz="1066800">
            <a:lnSpc>
              <a:spcPct val="90000"/>
            </a:lnSpc>
            <a:spcBef>
              <a:spcPct val="0"/>
            </a:spcBef>
            <a:spcAft>
              <a:spcPct val="15000"/>
            </a:spcAft>
            <a:buChar char="•"/>
          </a:pPr>
          <a:r>
            <a:rPr lang="en-US" sz="2400" kern="1200"/>
            <a:t>Pemberi dana bantuan (Grantors)</a:t>
          </a:r>
          <a:endParaRPr lang="en-ID" sz="2400" kern="1200"/>
        </a:p>
        <a:p>
          <a:pPr marL="228600" lvl="1" indent="-228600" algn="l" defTabSz="1066800">
            <a:lnSpc>
              <a:spcPct val="90000"/>
            </a:lnSpc>
            <a:spcBef>
              <a:spcPct val="0"/>
            </a:spcBef>
            <a:spcAft>
              <a:spcPct val="15000"/>
            </a:spcAft>
            <a:buChar char="•"/>
          </a:pPr>
          <a:r>
            <a:rPr lang="en-US" sz="2400" kern="1200"/>
            <a:t>Investor</a:t>
          </a:r>
          <a:endParaRPr lang="en-ID" sz="2400" kern="1200"/>
        </a:p>
        <a:p>
          <a:pPr marL="228600" lvl="1" indent="-228600" algn="l" defTabSz="1066800">
            <a:lnSpc>
              <a:spcPct val="90000"/>
            </a:lnSpc>
            <a:spcBef>
              <a:spcPct val="0"/>
            </a:spcBef>
            <a:spcAft>
              <a:spcPct val="15000"/>
            </a:spcAft>
            <a:buChar char="•"/>
          </a:pPr>
          <a:r>
            <a:rPr lang="en-US" sz="2400" kern="1200"/>
            <a:t>Pengguna jasa (fee-paying service recipients)</a:t>
          </a:r>
          <a:endParaRPr lang="en-ID" sz="2400" kern="1200"/>
        </a:p>
      </dsp:txBody>
      <dsp:txXfrm>
        <a:off x="3166824" y="49383"/>
        <a:ext cx="6729501" cy="1545328"/>
      </dsp:txXfrm>
    </dsp:sp>
    <dsp:sp modelId="{AD1CDFAB-2938-463F-B0E2-98AAB10ACDCE}">
      <dsp:nvSpPr>
        <dsp:cNvPr id="0" name=""/>
        <dsp:cNvSpPr/>
      </dsp:nvSpPr>
      <dsp:spPr>
        <a:xfrm>
          <a:off x="0" y="1681111"/>
          <a:ext cx="2474081" cy="1039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a:t>Penyedia tenaga kerja dan sumber daya material</a:t>
          </a:r>
          <a:endParaRPr lang="en-ID" sz="2400" kern="1200"/>
        </a:p>
      </dsp:txBody>
      <dsp:txXfrm>
        <a:off x="0" y="1681111"/>
        <a:ext cx="2474081" cy="1039500"/>
      </dsp:txXfrm>
    </dsp:sp>
    <dsp:sp modelId="{B6DC9809-A5F7-4F39-8947-53D2D598D91C}">
      <dsp:nvSpPr>
        <dsp:cNvPr id="0" name=""/>
        <dsp:cNvSpPr/>
      </dsp:nvSpPr>
      <dsp:spPr>
        <a:xfrm>
          <a:off x="2474081" y="1681111"/>
          <a:ext cx="494816" cy="1039500"/>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8B3958-B223-41BD-A96E-963EF43E87AD}">
      <dsp:nvSpPr>
        <dsp:cNvPr id="0" name=""/>
        <dsp:cNvSpPr/>
      </dsp:nvSpPr>
      <dsp:spPr>
        <a:xfrm>
          <a:off x="3166824" y="1681111"/>
          <a:ext cx="6729501" cy="10395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t>Karyawan/pegawai</a:t>
          </a:r>
          <a:endParaRPr lang="en-ID" sz="2400" kern="1200"/>
        </a:p>
        <a:p>
          <a:pPr marL="228600" lvl="1" indent="-228600" algn="l" defTabSz="1066800">
            <a:lnSpc>
              <a:spcPct val="90000"/>
            </a:lnSpc>
            <a:spcBef>
              <a:spcPct val="0"/>
            </a:spcBef>
            <a:spcAft>
              <a:spcPct val="15000"/>
            </a:spcAft>
            <a:buChar char="•"/>
          </a:pPr>
          <a:r>
            <a:rPr lang="en-US" sz="2400" kern="1200"/>
            <a:t>Pemasok (vendor)</a:t>
          </a:r>
          <a:endParaRPr lang="en-ID" sz="2400" kern="1200"/>
        </a:p>
      </dsp:txBody>
      <dsp:txXfrm>
        <a:off x="3166824" y="1681111"/>
        <a:ext cx="6729501" cy="1039500"/>
      </dsp:txXfrm>
    </dsp:sp>
    <dsp:sp modelId="{46F0F79E-8845-4EF2-85B8-040EA7EC3688}">
      <dsp:nvSpPr>
        <dsp:cNvPr id="0" name=""/>
        <dsp:cNvSpPr/>
      </dsp:nvSpPr>
      <dsp:spPr>
        <a:xfrm>
          <a:off x="0" y="2807011"/>
          <a:ext cx="2474081" cy="1336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err="1"/>
            <a:t>Pembuat</a:t>
          </a:r>
          <a:r>
            <a:rPr lang="en-US" sz="2400" kern="1200" dirty="0"/>
            <a:t> </a:t>
          </a:r>
          <a:r>
            <a:rPr lang="en-US" sz="2400" kern="1200" dirty="0" err="1"/>
            <a:t>keputusan</a:t>
          </a:r>
          <a:r>
            <a:rPr lang="en-US" sz="2400" kern="1200" dirty="0"/>
            <a:t> </a:t>
          </a:r>
          <a:r>
            <a:rPr lang="en-US" sz="2400" kern="1200" dirty="0" err="1"/>
            <a:t>alokasi</a:t>
          </a:r>
          <a:r>
            <a:rPr lang="en-US" sz="2400" kern="1200" dirty="0"/>
            <a:t> </a:t>
          </a:r>
          <a:r>
            <a:rPr lang="en-US" sz="2400" kern="1200" dirty="0" err="1"/>
            <a:t>sumber</a:t>
          </a:r>
          <a:r>
            <a:rPr lang="en-US" sz="2400" kern="1200" dirty="0"/>
            <a:t> </a:t>
          </a:r>
          <a:r>
            <a:rPr lang="en-US" sz="2400" kern="1200" dirty="0" err="1"/>
            <a:t>daya</a:t>
          </a:r>
          <a:endParaRPr lang="en-ID" sz="2400" kern="1200" dirty="0"/>
        </a:p>
      </dsp:txBody>
      <dsp:txXfrm>
        <a:off x="0" y="2807011"/>
        <a:ext cx="2474081" cy="1336499"/>
      </dsp:txXfrm>
    </dsp:sp>
    <dsp:sp modelId="{8BB54631-36DA-4ABD-9D1C-CE679EAD36FB}">
      <dsp:nvSpPr>
        <dsp:cNvPr id="0" name=""/>
        <dsp:cNvSpPr/>
      </dsp:nvSpPr>
      <dsp:spPr>
        <a:xfrm>
          <a:off x="2474081" y="2807011"/>
          <a:ext cx="494816" cy="1336499"/>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E3CA9E-8537-4C90-8E14-19121AA51669}">
      <dsp:nvSpPr>
        <dsp:cNvPr id="0" name=""/>
        <dsp:cNvSpPr/>
      </dsp:nvSpPr>
      <dsp:spPr>
        <a:xfrm>
          <a:off x="3166824" y="2807011"/>
          <a:ext cx="6729501" cy="133649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t>Dewan Legislatif</a:t>
          </a:r>
          <a:endParaRPr lang="en-ID" sz="2400" kern="1200"/>
        </a:p>
        <a:p>
          <a:pPr marL="228600" lvl="1" indent="-228600" algn="l" defTabSz="1066800">
            <a:lnSpc>
              <a:spcPct val="90000"/>
            </a:lnSpc>
            <a:spcBef>
              <a:spcPct val="0"/>
            </a:spcBef>
            <a:spcAft>
              <a:spcPct val="15000"/>
            </a:spcAft>
            <a:buChar char="•"/>
          </a:pPr>
          <a:r>
            <a:rPr lang="en-US" sz="2400" kern="1200"/>
            <a:t>Manajemen</a:t>
          </a:r>
          <a:endParaRPr lang="en-ID" sz="2400" kern="1200"/>
        </a:p>
      </dsp:txBody>
      <dsp:txXfrm>
        <a:off x="3166824" y="2807011"/>
        <a:ext cx="6729501" cy="1336499"/>
      </dsp:txXfrm>
    </dsp:sp>
    <dsp:sp modelId="{EF1117B4-921D-4418-ADF7-13471AD00B20}">
      <dsp:nvSpPr>
        <dsp:cNvPr id="0" name=""/>
        <dsp:cNvSpPr/>
      </dsp:nvSpPr>
      <dsp:spPr>
        <a:xfrm>
          <a:off x="0" y="4286759"/>
          <a:ext cx="2476499" cy="727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a:t>Mengawasi aktivias</a:t>
          </a:r>
          <a:endParaRPr lang="en-ID" sz="2400" kern="1200"/>
        </a:p>
      </dsp:txBody>
      <dsp:txXfrm>
        <a:off x="0" y="4286759"/>
        <a:ext cx="2476499" cy="727650"/>
      </dsp:txXfrm>
    </dsp:sp>
    <dsp:sp modelId="{FBCA2B4E-FF83-4CE8-BC6E-8B393D2BD594}">
      <dsp:nvSpPr>
        <dsp:cNvPr id="0" name=""/>
        <dsp:cNvSpPr/>
      </dsp:nvSpPr>
      <dsp:spPr>
        <a:xfrm>
          <a:off x="2476499" y="4229911"/>
          <a:ext cx="495299" cy="841345"/>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29D731-07D6-47A9-A6BD-07AD0C1957E3}">
      <dsp:nvSpPr>
        <dsp:cNvPr id="0" name=""/>
        <dsp:cNvSpPr/>
      </dsp:nvSpPr>
      <dsp:spPr>
        <a:xfrm>
          <a:off x="3169919" y="4229911"/>
          <a:ext cx="6736079" cy="84134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t>Pemilih (voters)</a:t>
          </a:r>
          <a:endParaRPr lang="en-ID" sz="2400" kern="1200"/>
        </a:p>
        <a:p>
          <a:pPr marL="228600" lvl="1" indent="-228600" algn="l" defTabSz="1066800">
            <a:lnSpc>
              <a:spcPct val="90000"/>
            </a:lnSpc>
            <a:spcBef>
              <a:spcPct val="0"/>
            </a:spcBef>
            <a:spcAft>
              <a:spcPct val="15000"/>
            </a:spcAft>
            <a:buChar char="•"/>
          </a:pPr>
          <a:r>
            <a:rPr lang="en-US" sz="2400" kern="1200"/>
            <a:t>Badan pengawas (oversight body)</a:t>
          </a:r>
          <a:endParaRPr lang="en-ID" sz="2400" kern="1200"/>
        </a:p>
      </dsp:txBody>
      <dsp:txXfrm>
        <a:off x="3169919" y="4229911"/>
        <a:ext cx="6736079" cy="84134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D6FC5-D5A3-4C90-BE2A-BB0001B31E98}">
      <dsp:nvSpPr>
        <dsp:cNvPr id="0" name=""/>
        <dsp:cNvSpPr/>
      </dsp:nvSpPr>
      <dsp:spPr>
        <a:xfrm>
          <a:off x="0" y="57403"/>
          <a:ext cx="9905999" cy="616004"/>
        </a:xfrm>
        <a:prstGeom prst="roundRect">
          <a:avLst/>
        </a:prstGeom>
        <a:gradFill rotWithShape="0">
          <a:gsLst>
            <a:gs pos="0">
              <a:schemeClr val="accent3">
                <a:alpha val="90000"/>
                <a:hueOff val="0"/>
                <a:satOff val="0"/>
                <a:lumOff val="0"/>
                <a:alphaOff val="0"/>
                <a:tint val="58000"/>
                <a:satMod val="108000"/>
                <a:lumMod val="110000"/>
              </a:schemeClr>
            </a:gs>
            <a:gs pos="100000">
              <a:schemeClr val="accent3">
                <a:alpha val="90000"/>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Hak untuk mengetahui (right to know)</a:t>
          </a:r>
          <a:endParaRPr lang="en-ID" sz="2700" kern="1200"/>
        </a:p>
      </dsp:txBody>
      <dsp:txXfrm>
        <a:off x="30071" y="87474"/>
        <a:ext cx="9845857" cy="555862"/>
      </dsp:txXfrm>
    </dsp:sp>
    <dsp:sp modelId="{558C9ADE-0A50-4A66-9FEF-1D4DCAF1238C}">
      <dsp:nvSpPr>
        <dsp:cNvPr id="0" name=""/>
        <dsp:cNvSpPr/>
      </dsp:nvSpPr>
      <dsp:spPr>
        <a:xfrm>
          <a:off x="0" y="673408"/>
          <a:ext cx="9905999" cy="978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5"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ID" sz="2100" kern="1200"/>
            <a:t>Mengetahui kebijakan pemerintah </a:t>
          </a:r>
        </a:p>
        <a:p>
          <a:pPr marL="228600" lvl="1" indent="-228600" algn="l" defTabSz="933450">
            <a:lnSpc>
              <a:spcPct val="90000"/>
            </a:lnSpc>
            <a:spcBef>
              <a:spcPct val="0"/>
            </a:spcBef>
            <a:spcAft>
              <a:spcPct val="20000"/>
            </a:spcAft>
            <a:buChar char="•"/>
          </a:pPr>
          <a:r>
            <a:rPr lang="en-ID" sz="2100" kern="1200"/>
            <a:t>Mengetahui keputusan yang diambil pemerintah </a:t>
          </a:r>
        </a:p>
        <a:p>
          <a:pPr marL="228600" lvl="1" indent="-228600" algn="l" defTabSz="933450">
            <a:lnSpc>
              <a:spcPct val="90000"/>
            </a:lnSpc>
            <a:spcBef>
              <a:spcPct val="0"/>
            </a:spcBef>
            <a:spcAft>
              <a:spcPct val="20000"/>
            </a:spcAft>
            <a:buChar char="•"/>
          </a:pPr>
          <a:r>
            <a:rPr lang="en-ID" sz="2100" kern="1200" dirty="0" err="1"/>
            <a:t>Mengetahui</a:t>
          </a:r>
          <a:r>
            <a:rPr lang="en-ID" sz="2100" kern="1200" dirty="0"/>
            <a:t> </a:t>
          </a:r>
          <a:r>
            <a:rPr lang="en-ID" sz="2100" kern="1200" dirty="0" err="1"/>
            <a:t>alasan</a:t>
          </a:r>
          <a:r>
            <a:rPr lang="en-ID" sz="2100" kern="1200" dirty="0"/>
            <a:t> </a:t>
          </a:r>
          <a:r>
            <a:rPr lang="en-ID" sz="2100" kern="1200" dirty="0" err="1"/>
            <a:t>dilakukannya</a:t>
          </a:r>
          <a:r>
            <a:rPr lang="en-ID" sz="2100" kern="1200" dirty="0"/>
            <a:t> </a:t>
          </a:r>
          <a:r>
            <a:rPr lang="en-ID" sz="2100" kern="1200" dirty="0" err="1"/>
            <a:t>suatu</a:t>
          </a:r>
          <a:r>
            <a:rPr lang="en-ID" sz="2100" kern="1200" dirty="0"/>
            <a:t> </a:t>
          </a:r>
          <a:r>
            <a:rPr lang="en-ID" sz="2100" kern="1200" dirty="0" err="1"/>
            <a:t>kebijakan</a:t>
          </a:r>
          <a:r>
            <a:rPr lang="en-ID" sz="2100" kern="1200" dirty="0"/>
            <a:t> dan </a:t>
          </a:r>
          <a:r>
            <a:rPr lang="en-ID" sz="2100" kern="1200" dirty="0" err="1"/>
            <a:t>keputusan</a:t>
          </a:r>
          <a:r>
            <a:rPr lang="en-ID" sz="2100" kern="1200" dirty="0"/>
            <a:t> </a:t>
          </a:r>
          <a:r>
            <a:rPr lang="en-ID" sz="2100" kern="1200" dirty="0" err="1"/>
            <a:t>tertentu</a:t>
          </a:r>
          <a:r>
            <a:rPr lang="en-ID" sz="2100" kern="1200" dirty="0"/>
            <a:t> </a:t>
          </a:r>
        </a:p>
      </dsp:txBody>
      <dsp:txXfrm>
        <a:off x="0" y="673408"/>
        <a:ext cx="9905999" cy="978075"/>
      </dsp:txXfrm>
    </dsp:sp>
    <dsp:sp modelId="{6AF27E2F-F8AD-4DD2-800E-FB19277C224D}">
      <dsp:nvSpPr>
        <dsp:cNvPr id="0" name=""/>
        <dsp:cNvSpPr/>
      </dsp:nvSpPr>
      <dsp:spPr>
        <a:xfrm>
          <a:off x="0" y="1651483"/>
          <a:ext cx="9905999" cy="616004"/>
        </a:xfrm>
        <a:prstGeom prst="roundRect">
          <a:avLst/>
        </a:prstGeom>
        <a:gradFill rotWithShape="0">
          <a:gsLst>
            <a:gs pos="0">
              <a:schemeClr val="accent3">
                <a:alpha val="90000"/>
                <a:hueOff val="0"/>
                <a:satOff val="0"/>
                <a:lumOff val="0"/>
                <a:alphaOff val="-20000"/>
                <a:tint val="58000"/>
                <a:satMod val="108000"/>
                <a:lumMod val="110000"/>
              </a:schemeClr>
            </a:gs>
            <a:gs pos="100000">
              <a:schemeClr val="accent3">
                <a:alpha val="90000"/>
                <a:hueOff val="0"/>
                <a:satOff val="0"/>
                <a:lumOff val="0"/>
                <a:alphaOff val="-2000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Hak untuk diberi informasi (right to be informed ) </a:t>
          </a:r>
          <a:endParaRPr lang="en-ID" sz="2700" kern="1200"/>
        </a:p>
      </dsp:txBody>
      <dsp:txXfrm>
        <a:off x="30071" y="1681554"/>
        <a:ext cx="9845857" cy="555862"/>
      </dsp:txXfrm>
    </dsp:sp>
    <dsp:sp modelId="{14A80233-5637-44D7-A235-BC550BF5EF3A}">
      <dsp:nvSpPr>
        <dsp:cNvPr id="0" name=""/>
        <dsp:cNvSpPr/>
      </dsp:nvSpPr>
      <dsp:spPr>
        <a:xfrm>
          <a:off x="0" y="2267488"/>
          <a:ext cx="9905999" cy="60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5"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ID" sz="2100" kern="1200"/>
            <a:t>Meliputi hak untuk diberi penjelasan secara terbuka atas permasalahan- permasalahan tertentu yang menjadi perdebatan publik.</a:t>
          </a:r>
        </a:p>
      </dsp:txBody>
      <dsp:txXfrm>
        <a:off x="0" y="2267488"/>
        <a:ext cx="9905999" cy="600817"/>
      </dsp:txXfrm>
    </dsp:sp>
    <dsp:sp modelId="{BE31EF55-40C7-4AC3-8A90-ECEB6FFF77B4}">
      <dsp:nvSpPr>
        <dsp:cNvPr id="0" name=""/>
        <dsp:cNvSpPr/>
      </dsp:nvSpPr>
      <dsp:spPr>
        <a:xfrm>
          <a:off x="0" y="2868305"/>
          <a:ext cx="9905999" cy="616004"/>
        </a:xfrm>
        <a:prstGeom prst="roundRect">
          <a:avLst/>
        </a:prstGeom>
        <a:gradFill rotWithShape="0">
          <a:gsLst>
            <a:gs pos="0">
              <a:schemeClr val="accent3">
                <a:alpha val="90000"/>
                <a:hueOff val="0"/>
                <a:satOff val="0"/>
                <a:lumOff val="0"/>
                <a:alphaOff val="-40000"/>
                <a:tint val="58000"/>
                <a:satMod val="108000"/>
                <a:lumMod val="110000"/>
              </a:schemeClr>
            </a:gs>
            <a:gs pos="100000">
              <a:schemeClr val="accent3">
                <a:alpha val="90000"/>
                <a:hueOff val="0"/>
                <a:satOff val="0"/>
                <a:lumOff val="0"/>
                <a:alphaOff val="-4000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Hak untuk didengar aspirasinya (right to be heard and to be listen to).</a:t>
          </a:r>
          <a:endParaRPr lang="en-ID" sz="2700" kern="1200"/>
        </a:p>
      </dsp:txBody>
      <dsp:txXfrm>
        <a:off x="30071" y="2898376"/>
        <a:ext cx="9845857" cy="55586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9098E-6415-41A0-8BC1-6AC478C8D26D}">
      <dsp:nvSpPr>
        <dsp:cNvPr id="0" name=""/>
        <dsp:cNvSpPr/>
      </dsp:nvSpPr>
      <dsp:spPr>
        <a:xfrm>
          <a:off x="0" y="275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5BC7FC-87C5-42AA-9611-69AAD256835D}">
      <dsp:nvSpPr>
        <dsp:cNvPr id="0" name=""/>
        <dsp:cNvSpPr/>
      </dsp:nvSpPr>
      <dsp:spPr>
        <a:xfrm>
          <a:off x="0" y="2750"/>
          <a:ext cx="9905999" cy="1875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D" sz="3200" kern="1200"/>
            <a:t>Setiap pemakai laporan memiliki kebutuhan dan kepentingan yang berbeda-beda terhadap informasi keuangan yang diberikan oleh pemerintah. </a:t>
          </a:r>
        </a:p>
      </dsp:txBody>
      <dsp:txXfrm>
        <a:off x="0" y="2750"/>
        <a:ext cx="9905999" cy="1875557"/>
      </dsp:txXfrm>
    </dsp:sp>
    <dsp:sp modelId="{A43D3B68-72FC-4FFE-88F4-116CE575CF03}">
      <dsp:nvSpPr>
        <dsp:cNvPr id="0" name=""/>
        <dsp:cNvSpPr/>
      </dsp:nvSpPr>
      <dsp:spPr>
        <a:xfrm>
          <a:off x="0" y="1878308"/>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AB1E05-63E4-4A03-95CF-FEA443B21967}">
      <dsp:nvSpPr>
        <dsp:cNvPr id="0" name=""/>
        <dsp:cNvSpPr/>
      </dsp:nvSpPr>
      <dsp:spPr>
        <a:xfrm>
          <a:off x="0" y="1878308"/>
          <a:ext cx="9905999" cy="1875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D" sz="3200" kern="1200"/>
            <a:t>Bahkan di antara kelompok pemakai laporan keuangan tersebut dapat timbul konflik kepentingan. </a:t>
          </a:r>
        </a:p>
      </dsp:txBody>
      <dsp:txXfrm>
        <a:off x="0" y="1878308"/>
        <a:ext cx="9905999" cy="1875557"/>
      </dsp:txXfrm>
    </dsp:sp>
    <dsp:sp modelId="{B57C8CAA-1E7B-4302-9CCF-1936E3403FBD}">
      <dsp:nvSpPr>
        <dsp:cNvPr id="0" name=""/>
        <dsp:cNvSpPr/>
      </dsp:nvSpPr>
      <dsp:spPr>
        <a:xfrm>
          <a:off x="0" y="3753865"/>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4D7C9B-2E7C-4333-9351-72DEF84A3C7A}">
      <dsp:nvSpPr>
        <dsp:cNvPr id="0" name=""/>
        <dsp:cNvSpPr/>
      </dsp:nvSpPr>
      <dsp:spPr>
        <a:xfrm>
          <a:off x="0" y="3753865"/>
          <a:ext cx="9905999" cy="1875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D" sz="3200" kern="1200"/>
            <a:t>Laporan keuangan pemerintah disediakan untuk memberi informasi kepada berbagai kelompok pemakai, meskipun setiap kelompok pemakai memiliki kebutuhan informasi yang berbeda-beda. </a:t>
          </a:r>
        </a:p>
      </dsp:txBody>
      <dsp:txXfrm>
        <a:off x="0" y="3753865"/>
        <a:ext cx="9905999" cy="18755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A6F09-8488-42DA-BD7F-B6A9346951FA}">
      <dsp:nvSpPr>
        <dsp:cNvPr id="0" name=""/>
        <dsp:cNvSpPr/>
      </dsp:nvSpPr>
      <dsp:spPr>
        <a:xfrm>
          <a:off x="0" y="315274"/>
          <a:ext cx="9905999" cy="186933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Sistem akuntansi yang dirancang dan dijalankan secara baik akan menjamin dilakukannya prinsip </a:t>
          </a:r>
          <a:r>
            <a:rPr lang="en-US" sz="2900" i="1" kern="1200"/>
            <a:t>stewardship</a:t>
          </a:r>
          <a:r>
            <a:rPr lang="en-US" sz="2900" kern="1200"/>
            <a:t> dan </a:t>
          </a:r>
          <a:r>
            <a:rPr lang="en-US" sz="2900" i="1" kern="1200"/>
            <a:t>accountability</a:t>
          </a:r>
          <a:r>
            <a:rPr lang="en-US" sz="2900" kern="1200"/>
            <a:t> dengan baik pula</a:t>
          </a:r>
          <a:r>
            <a:rPr lang="en-ID" sz="2900" kern="1200"/>
            <a:t>.</a:t>
          </a:r>
        </a:p>
      </dsp:txBody>
      <dsp:txXfrm>
        <a:off x="91253" y="406527"/>
        <a:ext cx="9723493" cy="1686824"/>
      </dsp:txXfrm>
    </dsp:sp>
    <dsp:sp modelId="{327E8AE6-4C92-4C49-BCEA-4CD8121ADC1D}">
      <dsp:nvSpPr>
        <dsp:cNvPr id="0" name=""/>
        <dsp:cNvSpPr/>
      </dsp:nvSpPr>
      <dsp:spPr>
        <a:xfrm>
          <a:off x="0" y="2268125"/>
          <a:ext cx="9905999" cy="186933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D" sz="2900" kern="1200" dirty="0" err="1"/>
            <a:t>Pemerintah</a:t>
          </a:r>
          <a:r>
            <a:rPr lang="en-ID" sz="2900" kern="1200" dirty="0"/>
            <a:t> </a:t>
          </a:r>
          <a:r>
            <a:rPr lang="en-ID" sz="2900" kern="1200" dirty="0" err="1"/>
            <a:t>atau</a:t>
          </a:r>
          <a:r>
            <a:rPr lang="en-ID" sz="2900" kern="1200" dirty="0"/>
            <a:t> unit </a:t>
          </a:r>
          <a:r>
            <a:rPr lang="en-ID" sz="2900" kern="1200" dirty="0" err="1"/>
            <a:t>kerja</a:t>
          </a:r>
          <a:r>
            <a:rPr lang="en-ID" sz="2900" kern="1200" dirty="0"/>
            <a:t> </a:t>
          </a:r>
          <a:r>
            <a:rPr lang="en-ID" sz="2900" kern="1200" dirty="0" err="1"/>
            <a:t>pemerintah</a:t>
          </a:r>
          <a:r>
            <a:rPr lang="en-ID" sz="2900" kern="1200" dirty="0"/>
            <a:t> </a:t>
          </a:r>
          <a:r>
            <a:rPr lang="en-ID" sz="2900" kern="1200" dirty="0" err="1"/>
            <a:t>perlu</a:t>
          </a:r>
          <a:r>
            <a:rPr lang="en-ID" sz="2900" kern="1200" dirty="0"/>
            <a:t> </a:t>
          </a:r>
          <a:r>
            <a:rPr lang="en-ID" sz="2900" kern="1200" dirty="0" err="1"/>
            <a:t>memiliki</a:t>
          </a:r>
          <a:r>
            <a:rPr lang="en-ID" sz="2900" kern="1200" dirty="0"/>
            <a:t> system </a:t>
          </a:r>
          <a:r>
            <a:rPr lang="en-ID" sz="2900" kern="1200" dirty="0" err="1"/>
            <a:t>akuntansi</a:t>
          </a:r>
          <a:r>
            <a:rPr lang="en-ID" sz="2900" kern="1200" dirty="0"/>
            <a:t> yang </a:t>
          </a:r>
          <a:r>
            <a:rPr lang="en-ID" sz="2900" kern="1200" dirty="0" err="1"/>
            <a:t>tidak</a:t>
          </a:r>
          <a:r>
            <a:rPr lang="en-ID" sz="2900" kern="1200" dirty="0"/>
            <a:t> </a:t>
          </a:r>
          <a:r>
            <a:rPr lang="en-ID" sz="2900" kern="1200" dirty="0" err="1"/>
            <a:t>saja</a:t>
          </a:r>
          <a:r>
            <a:rPr lang="en-ID" sz="2900" kern="1200" dirty="0"/>
            <a:t> </a:t>
          </a:r>
          <a:r>
            <a:rPr lang="en-ID" sz="2900" kern="1200" dirty="0" err="1"/>
            <a:t>berfungsi</a:t>
          </a:r>
          <a:r>
            <a:rPr lang="en-ID" sz="2900" kern="1200" dirty="0"/>
            <a:t> </a:t>
          </a:r>
          <a:r>
            <a:rPr lang="en-ID" sz="2900" kern="1200" dirty="0" err="1"/>
            <a:t>sebagai</a:t>
          </a:r>
          <a:r>
            <a:rPr lang="en-ID" sz="2900" kern="1200" dirty="0"/>
            <a:t> </a:t>
          </a:r>
          <a:r>
            <a:rPr lang="en-ID" sz="2900" kern="1200" dirty="0" err="1"/>
            <a:t>alat</a:t>
          </a:r>
          <a:r>
            <a:rPr lang="en-ID" sz="2900" kern="1200" dirty="0"/>
            <a:t> </a:t>
          </a:r>
          <a:r>
            <a:rPr lang="en-ID" sz="2900" kern="1200" dirty="0" err="1"/>
            <a:t>pengendalian</a:t>
          </a:r>
          <a:r>
            <a:rPr lang="en-ID" sz="2900" kern="1200" dirty="0"/>
            <a:t> </a:t>
          </a:r>
          <a:r>
            <a:rPr lang="en-ID" sz="2900" kern="1200" dirty="0" err="1"/>
            <a:t>transaksi</a:t>
          </a:r>
          <a:r>
            <a:rPr lang="en-ID" sz="2900" kern="1200" dirty="0"/>
            <a:t> </a:t>
          </a:r>
          <a:r>
            <a:rPr lang="en-ID" sz="2900" kern="1200" dirty="0" err="1"/>
            <a:t>keuangan</a:t>
          </a:r>
          <a:r>
            <a:rPr lang="en-ID" sz="2900" kern="1200" dirty="0"/>
            <a:t>, </a:t>
          </a:r>
          <a:r>
            <a:rPr lang="en-ID" sz="2900" kern="1200" dirty="0" err="1"/>
            <a:t>akan</a:t>
          </a:r>
          <a:r>
            <a:rPr lang="en-ID" sz="2900" kern="1200" dirty="0"/>
            <a:t> </a:t>
          </a:r>
          <a:r>
            <a:rPr lang="en-ID" sz="2900" kern="1200" dirty="0" err="1"/>
            <a:t>tetapi</a:t>
          </a:r>
          <a:r>
            <a:rPr lang="en-ID" sz="2900" kern="1200" dirty="0"/>
            <a:t> system </a:t>
          </a:r>
          <a:r>
            <a:rPr lang="en-ID" sz="2900" kern="1200" dirty="0" err="1"/>
            <a:t>akuntansi</a:t>
          </a:r>
          <a:r>
            <a:rPr lang="en-ID" sz="2900" kern="1200" dirty="0"/>
            <a:t> </a:t>
          </a:r>
          <a:r>
            <a:rPr lang="en-ID" sz="2900" kern="1200" dirty="0" err="1"/>
            <a:t>tersebut</a:t>
          </a:r>
          <a:r>
            <a:rPr lang="en-ID" sz="2900" kern="1200" dirty="0"/>
            <a:t> </a:t>
          </a:r>
          <a:r>
            <a:rPr lang="en-ID" sz="2900" kern="1200" dirty="0" err="1"/>
            <a:t>hendaknya</a:t>
          </a:r>
          <a:r>
            <a:rPr lang="en-ID" sz="2900" kern="1200" dirty="0"/>
            <a:t> </a:t>
          </a:r>
          <a:r>
            <a:rPr lang="en-ID" sz="2900" kern="1200" dirty="0" err="1"/>
            <a:t>mendukung</a:t>
          </a:r>
          <a:r>
            <a:rPr lang="en-ID" sz="2900" kern="1200" dirty="0"/>
            <a:t> </a:t>
          </a:r>
          <a:r>
            <a:rPr lang="en-ID" sz="2900" kern="1200" dirty="0" err="1"/>
            <a:t>pencapaian</a:t>
          </a:r>
          <a:r>
            <a:rPr lang="en-ID" sz="2900" kern="1200" dirty="0"/>
            <a:t> </a:t>
          </a:r>
          <a:r>
            <a:rPr lang="en-ID" sz="2900" kern="1200" dirty="0" err="1"/>
            <a:t>tujuan</a:t>
          </a:r>
          <a:r>
            <a:rPr lang="en-ID" sz="2900" kern="1200" dirty="0"/>
            <a:t> </a:t>
          </a:r>
          <a:r>
            <a:rPr lang="en-ID" sz="2900" kern="1200" dirty="0" err="1"/>
            <a:t>organisasi</a:t>
          </a:r>
          <a:endParaRPr lang="en-ID" sz="2900" kern="1200" dirty="0"/>
        </a:p>
      </dsp:txBody>
      <dsp:txXfrm>
        <a:off x="91253" y="2359378"/>
        <a:ext cx="9723493" cy="168682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8667E-40B0-4B0B-AA67-0862BF68E8BF}">
      <dsp:nvSpPr>
        <dsp:cNvPr id="0" name=""/>
        <dsp:cNvSpPr/>
      </dsp:nvSpPr>
      <dsp:spPr>
        <a:xfrm>
          <a:off x="0" y="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C8B3E7-EDB2-4AAC-8C7E-1760F4C21BC5}">
      <dsp:nvSpPr>
        <dsp:cNvPr id="0" name=""/>
        <dsp:cNvSpPr/>
      </dsp:nvSpPr>
      <dsp:spPr>
        <a:xfrm>
          <a:off x="0" y="0"/>
          <a:ext cx="1981199" cy="2082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1</a:t>
          </a:r>
          <a:endParaRPr lang="en-ID" sz="6500" kern="1200"/>
        </a:p>
      </dsp:txBody>
      <dsp:txXfrm>
        <a:off x="0" y="0"/>
        <a:ext cx="1981199" cy="2082282"/>
      </dsp:txXfrm>
    </dsp:sp>
    <dsp:sp modelId="{6A82E821-0887-4DB2-828E-5814E1F4FB1E}">
      <dsp:nvSpPr>
        <dsp:cNvPr id="0" name=""/>
        <dsp:cNvSpPr/>
      </dsp:nvSpPr>
      <dsp:spPr>
        <a:xfrm>
          <a:off x="2129789" y="94556"/>
          <a:ext cx="7776209" cy="1891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Masyarakat pengguna pelayanan public membutuhkan informasi atas biaya, harga, dan kualitas pelayanan yang diberikan</a:t>
          </a:r>
          <a:endParaRPr lang="en-ID" sz="2400" kern="1200"/>
        </a:p>
      </dsp:txBody>
      <dsp:txXfrm>
        <a:off x="2129789" y="94556"/>
        <a:ext cx="7776209" cy="1891135"/>
      </dsp:txXfrm>
    </dsp:sp>
    <dsp:sp modelId="{15824FEF-9DD5-4072-800D-F1E3EC5B7206}">
      <dsp:nvSpPr>
        <dsp:cNvPr id="0" name=""/>
        <dsp:cNvSpPr/>
      </dsp:nvSpPr>
      <dsp:spPr>
        <a:xfrm>
          <a:off x="1981199" y="1985692"/>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6CEB4F-0292-4769-B944-BD1F401B52D1}">
      <dsp:nvSpPr>
        <dsp:cNvPr id="0" name=""/>
        <dsp:cNvSpPr/>
      </dsp:nvSpPr>
      <dsp:spPr>
        <a:xfrm>
          <a:off x="0" y="2082282"/>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53AF2C-08A8-49EC-A497-C6C36863026A}">
      <dsp:nvSpPr>
        <dsp:cNvPr id="0" name=""/>
        <dsp:cNvSpPr/>
      </dsp:nvSpPr>
      <dsp:spPr>
        <a:xfrm>
          <a:off x="0" y="2082282"/>
          <a:ext cx="1981199" cy="2082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2</a:t>
          </a:r>
          <a:endParaRPr lang="en-ID" sz="6500" kern="1200"/>
        </a:p>
      </dsp:txBody>
      <dsp:txXfrm>
        <a:off x="0" y="2082282"/>
        <a:ext cx="1981199" cy="2082282"/>
      </dsp:txXfrm>
    </dsp:sp>
    <dsp:sp modelId="{40137284-2145-4788-A5F3-CB101411ADDF}">
      <dsp:nvSpPr>
        <dsp:cNvPr id="0" name=""/>
        <dsp:cNvSpPr/>
      </dsp:nvSpPr>
      <dsp:spPr>
        <a:xfrm>
          <a:off x="2129789" y="2176839"/>
          <a:ext cx="7776209" cy="1891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Masyarakt pembayar pajak dan pemberi bantuan ingin mengetahui keberadaan dan penggunaan dana yang telah diberikan. Publik ingin mengetahui apakah pemerintah telah melakukan ketaatan fiscal dan ketaatan pada peraturan perundangan atas pengeluaran-pengeluaran yang diberikan</a:t>
          </a:r>
          <a:endParaRPr lang="en-ID" sz="2400" kern="1200"/>
        </a:p>
      </dsp:txBody>
      <dsp:txXfrm>
        <a:off x="2129789" y="2176839"/>
        <a:ext cx="7776209" cy="1891135"/>
      </dsp:txXfrm>
    </dsp:sp>
    <dsp:sp modelId="{EF5CD12A-E061-46E6-9AAD-2B48BB0FD0F2}">
      <dsp:nvSpPr>
        <dsp:cNvPr id="0" name=""/>
        <dsp:cNvSpPr/>
      </dsp:nvSpPr>
      <dsp:spPr>
        <a:xfrm>
          <a:off x="1981199" y="4067974"/>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232C8-B411-4303-8C17-70AEE60C96BF}">
      <dsp:nvSpPr>
        <dsp:cNvPr id="0" name=""/>
        <dsp:cNvSpPr/>
      </dsp:nvSpPr>
      <dsp:spPr>
        <a:xfrm>
          <a:off x="0" y="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D0177D-3DAA-4EB1-B89D-9BF5474F1869}">
      <dsp:nvSpPr>
        <dsp:cNvPr id="0" name=""/>
        <dsp:cNvSpPr/>
      </dsp:nvSpPr>
      <dsp:spPr>
        <a:xfrm>
          <a:off x="0" y="0"/>
          <a:ext cx="1981199" cy="1328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3</a:t>
          </a:r>
          <a:endParaRPr lang="en-ID" sz="6500" kern="1200"/>
        </a:p>
      </dsp:txBody>
      <dsp:txXfrm>
        <a:off x="0" y="0"/>
        <a:ext cx="1981199" cy="1328530"/>
      </dsp:txXfrm>
    </dsp:sp>
    <dsp:sp modelId="{246B28AC-43E6-4B1B-9939-B3305DF606AB}">
      <dsp:nvSpPr>
        <dsp:cNvPr id="0" name=""/>
        <dsp:cNvSpPr/>
      </dsp:nvSpPr>
      <dsp:spPr>
        <a:xfrm>
          <a:off x="2129789" y="60328"/>
          <a:ext cx="7776209" cy="1206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Kreditur dan investor membutuhkan informasi untuk menghitung tingkat risiko, likuiditas, dan solvabilitas</a:t>
          </a:r>
          <a:endParaRPr lang="en-ID" sz="2000" kern="1200"/>
        </a:p>
      </dsp:txBody>
      <dsp:txXfrm>
        <a:off x="2129789" y="60328"/>
        <a:ext cx="7776209" cy="1206575"/>
      </dsp:txXfrm>
    </dsp:sp>
    <dsp:sp modelId="{A6A4F843-1B32-4E83-B64B-0E304B48F002}">
      <dsp:nvSpPr>
        <dsp:cNvPr id="0" name=""/>
        <dsp:cNvSpPr/>
      </dsp:nvSpPr>
      <dsp:spPr>
        <a:xfrm>
          <a:off x="1981199" y="1266904"/>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0D9CDD-5EE9-4575-BA84-260102ECFBC2}">
      <dsp:nvSpPr>
        <dsp:cNvPr id="0" name=""/>
        <dsp:cNvSpPr/>
      </dsp:nvSpPr>
      <dsp:spPr>
        <a:xfrm>
          <a:off x="0" y="132853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19DB3C-7177-48AB-902D-D5ADAB579B60}">
      <dsp:nvSpPr>
        <dsp:cNvPr id="0" name=""/>
        <dsp:cNvSpPr/>
      </dsp:nvSpPr>
      <dsp:spPr>
        <a:xfrm>
          <a:off x="0" y="1328530"/>
          <a:ext cx="1981199" cy="1328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4</a:t>
          </a:r>
          <a:endParaRPr lang="en-ID" sz="6500" kern="1200"/>
        </a:p>
      </dsp:txBody>
      <dsp:txXfrm>
        <a:off x="0" y="1328530"/>
        <a:ext cx="1981199" cy="1328530"/>
      </dsp:txXfrm>
    </dsp:sp>
    <dsp:sp modelId="{116293A4-7710-451B-8958-EE78E2AE8E9B}">
      <dsp:nvSpPr>
        <dsp:cNvPr id="0" name=""/>
        <dsp:cNvSpPr/>
      </dsp:nvSpPr>
      <dsp:spPr>
        <a:xfrm>
          <a:off x="2129789" y="1388859"/>
          <a:ext cx="7776209" cy="1206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Parlemen dan kelompok politik memerlukan informasi keuangan untuk melakukan fungsi pengawasan, mencegah terjadinya laporan yang bias atas kondisi keuangan pemerintah, dan penyelewengan keuangan negara</a:t>
          </a:r>
          <a:endParaRPr lang="en-ID" sz="2000" kern="1200"/>
        </a:p>
      </dsp:txBody>
      <dsp:txXfrm>
        <a:off x="2129789" y="1388859"/>
        <a:ext cx="7776209" cy="1206575"/>
      </dsp:txXfrm>
    </dsp:sp>
    <dsp:sp modelId="{21EAEF9A-9331-4604-AF06-3039E330719B}">
      <dsp:nvSpPr>
        <dsp:cNvPr id="0" name=""/>
        <dsp:cNvSpPr/>
      </dsp:nvSpPr>
      <dsp:spPr>
        <a:xfrm>
          <a:off x="1981199" y="2595434"/>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9AC26B-2661-45AF-BCD3-DE3FDD5A91DB}">
      <dsp:nvSpPr>
        <dsp:cNvPr id="0" name=""/>
        <dsp:cNvSpPr/>
      </dsp:nvSpPr>
      <dsp:spPr>
        <a:xfrm>
          <a:off x="0" y="265706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CB7336-6686-4D96-A6A8-F28221E6BA3C}">
      <dsp:nvSpPr>
        <dsp:cNvPr id="0" name=""/>
        <dsp:cNvSpPr/>
      </dsp:nvSpPr>
      <dsp:spPr>
        <a:xfrm>
          <a:off x="0" y="2657060"/>
          <a:ext cx="1981199" cy="1328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5</a:t>
          </a:r>
          <a:endParaRPr lang="en-ID" sz="6500" kern="1200"/>
        </a:p>
      </dsp:txBody>
      <dsp:txXfrm>
        <a:off x="0" y="2657060"/>
        <a:ext cx="1981199" cy="1328530"/>
      </dsp:txXfrm>
    </dsp:sp>
    <dsp:sp modelId="{6C44164D-A12B-4276-A17A-011F015CE774}">
      <dsp:nvSpPr>
        <dsp:cNvPr id="0" name=""/>
        <dsp:cNvSpPr/>
      </dsp:nvSpPr>
      <dsp:spPr>
        <a:xfrm>
          <a:off x="2129789" y="2717389"/>
          <a:ext cx="7776209" cy="1206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Manajer</a:t>
          </a:r>
          <a:r>
            <a:rPr lang="en-US" sz="2000" kern="1200" dirty="0"/>
            <a:t> public </a:t>
          </a:r>
          <a:r>
            <a:rPr lang="en-US" sz="2000" kern="1200" dirty="0" err="1"/>
            <a:t>membutuhkan</a:t>
          </a:r>
          <a:r>
            <a:rPr lang="en-US" sz="2000" kern="1200" dirty="0"/>
            <a:t> </a:t>
          </a:r>
          <a:r>
            <a:rPr lang="en-US" sz="2000" kern="1200" dirty="0" err="1"/>
            <a:t>informasi</a:t>
          </a:r>
          <a:r>
            <a:rPr lang="en-US" sz="2000" kern="1200" dirty="0"/>
            <a:t> </a:t>
          </a:r>
          <a:r>
            <a:rPr lang="en-US" sz="2000" kern="1200" dirty="0" err="1"/>
            <a:t>akuntansi</a:t>
          </a:r>
          <a:r>
            <a:rPr lang="en-US" sz="2000" kern="1200" dirty="0"/>
            <a:t> </a:t>
          </a:r>
          <a:r>
            <a:rPr lang="en-US" sz="2000" kern="1200" dirty="0" err="1"/>
            <a:t>sebagai</a:t>
          </a:r>
          <a:r>
            <a:rPr lang="en-US" sz="2000" kern="1200" dirty="0"/>
            <a:t> </a:t>
          </a:r>
          <a:r>
            <a:rPr lang="en-US" sz="2000" kern="1200" dirty="0" err="1"/>
            <a:t>komponen</a:t>
          </a:r>
          <a:r>
            <a:rPr lang="en-US" sz="2000" kern="1200" dirty="0"/>
            <a:t> system </a:t>
          </a:r>
          <a:r>
            <a:rPr lang="en-US" sz="2000" kern="1200" dirty="0" err="1"/>
            <a:t>informasi</a:t>
          </a:r>
          <a:r>
            <a:rPr lang="en-US" sz="2000" kern="1200" dirty="0"/>
            <a:t> </a:t>
          </a:r>
          <a:r>
            <a:rPr lang="en-US" sz="2000" kern="1200" dirty="0" err="1"/>
            <a:t>manajemen</a:t>
          </a:r>
          <a:r>
            <a:rPr lang="en-US" sz="2000" kern="1200" dirty="0"/>
            <a:t> </a:t>
          </a:r>
          <a:r>
            <a:rPr lang="en-US" sz="2000" kern="1200" dirty="0" err="1"/>
            <a:t>untuk</a:t>
          </a:r>
          <a:r>
            <a:rPr lang="en-US" sz="2000" kern="1200" dirty="0"/>
            <a:t> </a:t>
          </a:r>
          <a:r>
            <a:rPr lang="en-US" sz="2000" kern="1200" dirty="0" err="1"/>
            <a:t>membantu</a:t>
          </a:r>
          <a:r>
            <a:rPr lang="en-US" sz="2000" kern="1200" dirty="0"/>
            <a:t> </a:t>
          </a:r>
          <a:r>
            <a:rPr lang="en-US" sz="2000" kern="1200" dirty="0" err="1"/>
            <a:t>perencanaan</a:t>
          </a:r>
          <a:r>
            <a:rPr lang="en-US" sz="2000" kern="1200" dirty="0"/>
            <a:t> dan </a:t>
          </a:r>
          <a:r>
            <a:rPr lang="en-US" sz="2000" kern="1200" dirty="0" err="1"/>
            <a:t>pengendalian</a:t>
          </a:r>
          <a:r>
            <a:rPr lang="en-US" sz="2000" kern="1200" dirty="0"/>
            <a:t> </a:t>
          </a:r>
          <a:r>
            <a:rPr lang="en-US" sz="2000" kern="1200" dirty="0" err="1"/>
            <a:t>organisasi</a:t>
          </a:r>
          <a:r>
            <a:rPr lang="en-US" sz="2000" kern="1200" dirty="0"/>
            <a:t>, </a:t>
          </a:r>
          <a:r>
            <a:rPr lang="en-US" sz="2000" kern="1200" dirty="0" err="1"/>
            <a:t>pengukuran</a:t>
          </a:r>
          <a:r>
            <a:rPr lang="en-US" sz="2000" kern="1200" dirty="0"/>
            <a:t> </a:t>
          </a:r>
          <a:r>
            <a:rPr lang="en-US" sz="2000" kern="1200" dirty="0" err="1"/>
            <a:t>kinerja</a:t>
          </a:r>
          <a:r>
            <a:rPr lang="en-US" sz="2000" kern="1200" dirty="0"/>
            <a:t>, dan </a:t>
          </a:r>
          <a:r>
            <a:rPr lang="en-US" sz="2000" kern="1200" dirty="0" err="1"/>
            <a:t>membandingkan</a:t>
          </a:r>
          <a:r>
            <a:rPr lang="en-US" sz="2000" kern="1200" dirty="0"/>
            <a:t> </a:t>
          </a:r>
          <a:r>
            <a:rPr lang="en-US" sz="2000" kern="1200" dirty="0" err="1"/>
            <a:t>kinerja</a:t>
          </a:r>
          <a:r>
            <a:rPr lang="en-US" sz="2000" kern="1200" dirty="0"/>
            <a:t> </a:t>
          </a:r>
          <a:r>
            <a:rPr lang="en-US" sz="2000" kern="1200" dirty="0" err="1"/>
            <a:t>organisasi</a:t>
          </a:r>
          <a:r>
            <a:rPr lang="en-US" sz="2000" kern="1200" dirty="0"/>
            <a:t> </a:t>
          </a:r>
          <a:r>
            <a:rPr lang="en-US" sz="2000" kern="1200" dirty="0" err="1"/>
            <a:t>antar</a:t>
          </a:r>
          <a:r>
            <a:rPr lang="en-US" sz="2000" kern="1200" dirty="0"/>
            <a:t> </a:t>
          </a:r>
          <a:r>
            <a:rPr lang="en-US" sz="2000" kern="1200" dirty="0" err="1"/>
            <a:t>kurun</a:t>
          </a:r>
          <a:r>
            <a:rPr lang="en-US" sz="2000" kern="1200" dirty="0"/>
            <a:t> </a:t>
          </a:r>
          <a:r>
            <a:rPr lang="en-US" sz="2000" kern="1200" dirty="0" err="1"/>
            <a:t>waktu</a:t>
          </a:r>
          <a:r>
            <a:rPr lang="en-US" sz="2000" kern="1200" dirty="0"/>
            <a:t> dan </a:t>
          </a:r>
          <a:r>
            <a:rPr lang="en-US" sz="2000" kern="1200" dirty="0" err="1"/>
            <a:t>dengan</a:t>
          </a:r>
          <a:r>
            <a:rPr lang="en-US" sz="2000" kern="1200" dirty="0"/>
            <a:t> </a:t>
          </a:r>
          <a:r>
            <a:rPr lang="en-US" sz="2000" kern="1200" dirty="0" err="1"/>
            <a:t>organisasi</a:t>
          </a:r>
          <a:r>
            <a:rPr lang="en-US" sz="2000" kern="1200" dirty="0"/>
            <a:t> yang </a:t>
          </a:r>
          <a:r>
            <a:rPr lang="en-US" sz="2000" kern="1200" dirty="0" err="1"/>
            <a:t>sejenis</a:t>
          </a:r>
          <a:endParaRPr lang="en-US" sz="2000" kern="1200" dirty="0"/>
        </a:p>
      </dsp:txBody>
      <dsp:txXfrm>
        <a:off x="2129789" y="2717389"/>
        <a:ext cx="7776209" cy="1206575"/>
      </dsp:txXfrm>
    </dsp:sp>
    <dsp:sp modelId="{BFABECF3-0299-4C03-9F0F-4B0D6499328C}">
      <dsp:nvSpPr>
        <dsp:cNvPr id="0" name=""/>
        <dsp:cNvSpPr/>
      </dsp:nvSpPr>
      <dsp:spPr>
        <a:xfrm>
          <a:off x="1981199" y="3923965"/>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36EF9C-9215-4DC1-A3FA-B87CD477E5BD}">
      <dsp:nvSpPr>
        <dsp:cNvPr id="0" name=""/>
        <dsp:cNvSpPr/>
      </dsp:nvSpPr>
      <dsp:spPr>
        <a:xfrm>
          <a:off x="0" y="3985591"/>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F27AFE-F144-4336-8C66-09C888F9B5DC}">
      <dsp:nvSpPr>
        <dsp:cNvPr id="0" name=""/>
        <dsp:cNvSpPr/>
      </dsp:nvSpPr>
      <dsp:spPr>
        <a:xfrm>
          <a:off x="0" y="3985591"/>
          <a:ext cx="1981199" cy="1328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6</a:t>
          </a:r>
        </a:p>
      </dsp:txBody>
      <dsp:txXfrm>
        <a:off x="0" y="3985591"/>
        <a:ext cx="1981199" cy="1328530"/>
      </dsp:txXfrm>
    </dsp:sp>
    <dsp:sp modelId="{22F29196-4B32-4E1A-A2B5-40B14B001F10}">
      <dsp:nvSpPr>
        <dsp:cNvPr id="0" name=""/>
        <dsp:cNvSpPr/>
      </dsp:nvSpPr>
      <dsp:spPr>
        <a:xfrm>
          <a:off x="2129789" y="4045920"/>
          <a:ext cx="7776209" cy="1206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Pegawai</a:t>
          </a:r>
          <a:r>
            <a:rPr lang="en-US" sz="2000" kern="1200" dirty="0"/>
            <a:t> </a:t>
          </a:r>
          <a:r>
            <a:rPr lang="en-US" sz="2000" kern="1200" dirty="0" err="1"/>
            <a:t>membutuhkan</a:t>
          </a:r>
          <a:r>
            <a:rPr lang="en-US" sz="2000" kern="1200" dirty="0"/>
            <a:t> </a:t>
          </a:r>
          <a:r>
            <a:rPr lang="en-US" sz="2000" kern="1200" dirty="0" err="1"/>
            <a:t>informasi</a:t>
          </a:r>
          <a:r>
            <a:rPr lang="en-US" sz="2000" kern="1200" dirty="0"/>
            <a:t> </a:t>
          </a:r>
          <a:r>
            <a:rPr lang="en-US" sz="2000" kern="1200" dirty="0" err="1"/>
            <a:t>atas</a:t>
          </a:r>
          <a:r>
            <a:rPr lang="en-US" sz="2000" kern="1200" dirty="0"/>
            <a:t> </a:t>
          </a:r>
          <a:r>
            <a:rPr lang="en-US" sz="2000" kern="1200" dirty="0" err="1"/>
            <a:t>gaji</a:t>
          </a:r>
          <a:r>
            <a:rPr lang="en-US" sz="2000" kern="1200" dirty="0"/>
            <a:t> dan </a:t>
          </a:r>
          <a:r>
            <a:rPr lang="en-US" sz="2000" kern="1200" dirty="0" err="1"/>
            <a:t>manajemen</a:t>
          </a:r>
          <a:r>
            <a:rPr lang="en-US" sz="2000" kern="1200" dirty="0"/>
            <a:t> </a:t>
          </a:r>
          <a:r>
            <a:rPr lang="en-US" sz="2000" kern="1200" dirty="0" err="1"/>
            <a:t>kompensasi</a:t>
          </a:r>
          <a:endParaRPr lang="en-US" sz="2000" kern="1200" dirty="0"/>
        </a:p>
      </dsp:txBody>
      <dsp:txXfrm>
        <a:off x="2129789" y="4045920"/>
        <a:ext cx="7776209" cy="1206575"/>
      </dsp:txXfrm>
    </dsp:sp>
    <dsp:sp modelId="{29433287-1083-4636-9AA7-1A58D6C3F891}">
      <dsp:nvSpPr>
        <dsp:cNvPr id="0" name=""/>
        <dsp:cNvSpPr/>
      </dsp:nvSpPr>
      <dsp:spPr>
        <a:xfrm>
          <a:off x="1981199" y="5252495"/>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0F22A-F8B6-4B2F-87D0-89BE7C083635}">
      <dsp:nvSpPr>
        <dsp:cNvPr id="0" name=""/>
        <dsp:cNvSpPr/>
      </dsp:nvSpPr>
      <dsp:spPr>
        <a:xfrm>
          <a:off x="0" y="72709"/>
          <a:ext cx="9905999" cy="1938178"/>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Laporan keuangan pemerintah dalam beberapa hal berbeda dengan sektor swasta</a:t>
          </a:r>
          <a:endParaRPr lang="en-ID" sz="3000" kern="1200"/>
        </a:p>
      </dsp:txBody>
      <dsp:txXfrm>
        <a:off x="94614" y="167323"/>
        <a:ext cx="9716771" cy="1748950"/>
      </dsp:txXfrm>
    </dsp:sp>
    <dsp:sp modelId="{5AC97477-8C79-4EDD-A99A-08C75523A9F8}">
      <dsp:nvSpPr>
        <dsp:cNvPr id="0" name=""/>
        <dsp:cNvSpPr/>
      </dsp:nvSpPr>
      <dsp:spPr>
        <a:xfrm>
          <a:off x="0" y="2097287"/>
          <a:ext cx="9905999" cy="1938178"/>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D" sz="3000" kern="1200"/>
            <a:t>Namun, keduanya juga memiliki persamaan. Diantaranya keduanya membutuhkan standar akuntansi sebagai pedoman untuk membuat laporan keuangan. Siklus akuntansi pada kedua sektor juga tidak terdapat perbedaan yang signifikan</a:t>
          </a:r>
        </a:p>
      </dsp:txBody>
      <dsp:txXfrm>
        <a:off x="94614" y="2191901"/>
        <a:ext cx="9716771" cy="174895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9382D-1665-4087-B45E-0320DC8D2F98}">
      <dsp:nvSpPr>
        <dsp:cNvPr id="0" name=""/>
        <dsp:cNvSpPr/>
      </dsp:nvSpPr>
      <dsp:spPr>
        <a:xfrm>
          <a:off x="0" y="1327"/>
          <a:ext cx="487839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071CB7-8DF6-419B-AE28-12944C22D723}">
      <dsp:nvSpPr>
        <dsp:cNvPr id="0" name=""/>
        <dsp:cNvSpPr/>
      </dsp:nvSpPr>
      <dsp:spPr>
        <a:xfrm>
          <a:off x="0" y="1327"/>
          <a:ext cx="975678" cy="905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1</a:t>
          </a:r>
          <a:endParaRPr lang="en-ID" sz="4500" kern="1200"/>
        </a:p>
      </dsp:txBody>
      <dsp:txXfrm>
        <a:off x="0" y="1327"/>
        <a:ext cx="975678" cy="905048"/>
      </dsp:txXfrm>
    </dsp:sp>
    <dsp:sp modelId="{2F4ECA6B-6318-4CD5-9E4C-40FA676804DC}">
      <dsp:nvSpPr>
        <dsp:cNvPr id="0" name=""/>
        <dsp:cNvSpPr/>
      </dsp:nvSpPr>
      <dsp:spPr>
        <a:xfrm>
          <a:off x="1048854" y="42425"/>
          <a:ext cx="3829536" cy="82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Fokus finansial dan politik</a:t>
          </a:r>
          <a:endParaRPr lang="en-ID" sz="2300" kern="1200"/>
        </a:p>
      </dsp:txBody>
      <dsp:txXfrm>
        <a:off x="1048854" y="42425"/>
        <a:ext cx="3829536" cy="821968"/>
      </dsp:txXfrm>
    </dsp:sp>
    <dsp:sp modelId="{1056711E-CF80-4D1C-BCE2-0561DF8E20F8}">
      <dsp:nvSpPr>
        <dsp:cNvPr id="0" name=""/>
        <dsp:cNvSpPr/>
      </dsp:nvSpPr>
      <dsp:spPr>
        <a:xfrm>
          <a:off x="975678" y="864393"/>
          <a:ext cx="390271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1C482F-ED3E-48E2-8C7A-CA758E1807DF}">
      <dsp:nvSpPr>
        <dsp:cNvPr id="0" name=""/>
        <dsp:cNvSpPr/>
      </dsp:nvSpPr>
      <dsp:spPr>
        <a:xfrm>
          <a:off x="0" y="906376"/>
          <a:ext cx="487839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CF4EB-76BD-4A0D-9660-CB125205CD0E}">
      <dsp:nvSpPr>
        <dsp:cNvPr id="0" name=""/>
        <dsp:cNvSpPr/>
      </dsp:nvSpPr>
      <dsp:spPr>
        <a:xfrm>
          <a:off x="0" y="906376"/>
          <a:ext cx="975678" cy="905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2</a:t>
          </a:r>
          <a:endParaRPr lang="en-ID" sz="4500" kern="1200"/>
        </a:p>
      </dsp:txBody>
      <dsp:txXfrm>
        <a:off x="0" y="906376"/>
        <a:ext cx="975678" cy="905048"/>
      </dsp:txXfrm>
    </dsp:sp>
    <dsp:sp modelId="{326E7F16-E3E8-4533-B83C-C16A355AF0FE}">
      <dsp:nvSpPr>
        <dsp:cNvPr id="0" name=""/>
        <dsp:cNvSpPr/>
      </dsp:nvSpPr>
      <dsp:spPr>
        <a:xfrm>
          <a:off x="1048854" y="947474"/>
          <a:ext cx="3829536" cy="82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Kinerja </a:t>
          </a:r>
          <a:r>
            <a:rPr lang="en-US" sz="2300" kern="1200" dirty="0" err="1"/>
            <a:t>diukur</a:t>
          </a:r>
          <a:r>
            <a:rPr lang="en-US" sz="2300" kern="1200" dirty="0"/>
            <a:t> </a:t>
          </a:r>
          <a:r>
            <a:rPr lang="en-US" sz="2300" kern="1200" dirty="0" err="1"/>
            <a:t>secara</a:t>
          </a:r>
          <a:r>
            <a:rPr lang="en-US" sz="2300" kern="1200" dirty="0"/>
            <a:t> </a:t>
          </a:r>
          <a:r>
            <a:rPr lang="en-US" sz="2300" kern="1200" dirty="0" err="1"/>
            <a:t>finansial</a:t>
          </a:r>
          <a:r>
            <a:rPr lang="en-US" sz="2300" kern="1200" dirty="0"/>
            <a:t> dan </a:t>
          </a:r>
          <a:r>
            <a:rPr lang="en-US" sz="2300" kern="1200" dirty="0" err="1"/>
            <a:t>nonfinansial</a:t>
          </a:r>
          <a:endParaRPr lang="en-ID" sz="2300" kern="1200" dirty="0"/>
        </a:p>
      </dsp:txBody>
      <dsp:txXfrm>
        <a:off x="1048854" y="947474"/>
        <a:ext cx="3829536" cy="821968"/>
      </dsp:txXfrm>
    </dsp:sp>
    <dsp:sp modelId="{D4C207F0-6D48-48B6-BE73-FE58C0274507}">
      <dsp:nvSpPr>
        <dsp:cNvPr id="0" name=""/>
        <dsp:cNvSpPr/>
      </dsp:nvSpPr>
      <dsp:spPr>
        <a:xfrm>
          <a:off x="975678" y="1769442"/>
          <a:ext cx="390271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BCD657-20AD-40DF-90A9-101C05A02660}">
      <dsp:nvSpPr>
        <dsp:cNvPr id="0" name=""/>
        <dsp:cNvSpPr/>
      </dsp:nvSpPr>
      <dsp:spPr>
        <a:xfrm>
          <a:off x="0" y="1811424"/>
          <a:ext cx="487839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D56653-EE4F-4B4E-9D4B-F34B0AAAB5FD}">
      <dsp:nvSpPr>
        <dsp:cNvPr id="0" name=""/>
        <dsp:cNvSpPr/>
      </dsp:nvSpPr>
      <dsp:spPr>
        <a:xfrm>
          <a:off x="0" y="1811424"/>
          <a:ext cx="975678" cy="905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3</a:t>
          </a:r>
          <a:endParaRPr lang="en-ID" sz="4500" kern="1200"/>
        </a:p>
      </dsp:txBody>
      <dsp:txXfrm>
        <a:off x="0" y="1811424"/>
        <a:ext cx="975678" cy="905048"/>
      </dsp:txXfrm>
    </dsp:sp>
    <dsp:sp modelId="{A57308A1-F87F-4CBB-8B64-5D6C8C40FC60}">
      <dsp:nvSpPr>
        <dsp:cNvPr id="0" name=""/>
        <dsp:cNvSpPr/>
      </dsp:nvSpPr>
      <dsp:spPr>
        <a:xfrm>
          <a:off x="1048854" y="1852523"/>
          <a:ext cx="3829536" cy="82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Pertanggungjawaban kepada parlemen dan masyarakat luas</a:t>
          </a:r>
          <a:endParaRPr lang="en-ID" sz="2300" kern="1200"/>
        </a:p>
      </dsp:txBody>
      <dsp:txXfrm>
        <a:off x="1048854" y="1852523"/>
        <a:ext cx="3829536" cy="821968"/>
      </dsp:txXfrm>
    </dsp:sp>
    <dsp:sp modelId="{2D08881B-72AB-476B-9E8B-38478FAB5E4C}">
      <dsp:nvSpPr>
        <dsp:cNvPr id="0" name=""/>
        <dsp:cNvSpPr/>
      </dsp:nvSpPr>
      <dsp:spPr>
        <a:xfrm>
          <a:off x="975678" y="2674491"/>
          <a:ext cx="390271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7096C-0D73-4C81-A0A7-F24E59326AE2}">
      <dsp:nvSpPr>
        <dsp:cNvPr id="0" name=""/>
        <dsp:cNvSpPr/>
      </dsp:nvSpPr>
      <dsp:spPr>
        <a:xfrm>
          <a:off x="0" y="1327"/>
          <a:ext cx="4875210" cy="0"/>
        </a:xfrm>
        <a:prstGeom prst="line">
          <a:avLst/>
        </a:prstGeom>
        <a:solidFill>
          <a:schemeClr val="accent3">
            <a:shade val="50000"/>
            <a:hueOff val="0"/>
            <a:satOff val="0"/>
            <a:lumOff val="0"/>
            <a:alphaOff val="0"/>
          </a:schemeClr>
        </a:solidFill>
        <a:ln w="15875"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237341-F18C-4DD1-B3B0-C0C2EFD51A82}">
      <dsp:nvSpPr>
        <dsp:cNvPr id="0" name=""/>
        <dsp:cNvSpPr/>
      </dsp:nvSpPr>
      <dsp:spPr>
        <a:xfrm>
          <a:off x="0" y="1327"/>
          <a:ext cx="975042" cy="905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1</a:t>
          </a:r>
          <a:endParaRPr lang="en-ID" sz="4500" kern="1200"/>
        </a:p>
      </dsp:txBody>
      <dsp:txXfrm>
        <a:off x="0" y="1327"/>
        <a:ext cx="975042" cy="905048"/>
      </dsp:txXfrm>
    </dsp:sp>
    <dsp:sp modelId="{63476E39-F2BA-4139-B7EA-483984907C92}">
      <dsp:nvSpPr>
        <dsp:cNvPr id="0" name=""/>
        <dsp:cNvSpPr/>
      </dsp:nvSpPr>
      <dsp:spPr>
        <a:xfrm>
          <a:off x="1048170" y="42425"/>
          <a:ext cx="3827039" cy="82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Fokus finansial</a:t>
          </a:r>
          <a:endParaRPr lang="en-ID" sz="2300" kern="1200"/>
        </a:p>
      </dsp:txBody>
      <dsp:txXfrm>
        <a:off x="1048170" y="42425"/>
        <a:ext cx="3827039" cy="821968"/>
      </dsp:txXfrm>
    </dsp:sp>
    <dsp:sp modelId="{0DF3870C-7862-43ED-B4AD-698F3BFF32B2}">
      <dsp:nvSpPr>
        <dsp:cNvPr id="0" name=""/>
        <dsp:cNvSpPr/>
      </dsp:nvSpPr>
      <dsp:spPr>
        <a:xfrm>
          <a:off x="975042" y="864393"/>
          <a:ext cx="3900168"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7C7915-468A-4CD6-A5BE-62BAA3918098}">
      <dsp:nvSpPr>
        <dsp:cNvPr id="0" name=""/>
        <dsp:cNvSpPr/>
      </dsp:nvSpPr>
      <dsp:spPr>
        <a:xfrm>
          <a:off x="0" y="906376"/>
          <a:ext cx="4875210" cy="0"/>
        </a:xfrm>
        <a:prstGeom prst="line">
          <a:avLst/>
        </a:prstGeom>
        <a:solidFill>
          <a:schemeClr val="accent3">
            <a:shade val="50000"/>
            <a:hueOff val="-192487"/>
            <a:satOff val="5531"/>
            <a:lumOff val="25998"/>
            <a:alphaOff val="0"/>
          </a:schemeClr>
        </a:solidFill>
        <a:ln w="15875" cap="flat" cmpd="sng" algn="ctr">
          <a:solidFill>
            <a:schemeClr val="accent3">
              <a:shade val="50000"/>
              <a:hueOff val="-192487"/>
              <a:satOff val="5531"/>
              <a:lumOff val="259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066C72-4A91-40A4-ABDC-F7E66EC889DF}">
      <dsp:nvSpPr>
        <dsp:cNvPr id="0" name=""/>
        <dsp:cNvSpPr/>
      </dsp:nvSpPr>
      <dsp:spPr>
        <a:xfrm>
          <a:off x="0" y="906376"/>
          <a:ext cx="975042" cy="905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2</a:t>
          </a:r>
          <a:endParaRPr lang="en-ID" sz="4500" kern="1200"/>
        </a:p>
      </dsp:txBody>
      <dsp:txXfrm>
        <a:off x="0" y="906376"/>
        <a:ext cx="975042" cy="905048"/>
      </dsp:txXfrm>
    </dsp:sp>
    <dsp:sp modelId="{2A64AE65-92D1-4C3A-9CEF-BF456C9CF340}">
      <dsp:nvSpPr>
        <dsp:cNvPr id="0" name=""/>
        <dsp:cNvSpPr/>
      </dsp:nvSpPr>
      <dsp:spPr>
        <a:xfrm>
          <a:off x="1048170" y="947474"/>
          <a:ext cx="3827039" cy="82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Sebagian besar kinerja diukur secara finansial</a:t>
          </a:r>
          <a:endParaRPr lang="en-ID" sz="2300" kern="1200"/>
        </a:p>
      </dsp:txBody>
      <dsp:txXfrm>
        <a:off x="1048170" y="947474"/>
        <a:ext cx="3827039" cy="821968"/>
      </dsp:txXfrm>
    </dsp:sp>
    <dsp:sp modelId="{1BA008B5-A459-496D-8124-5545AB20BEB9}">
      <dsp:nvSpPr>
        <dsp:cNvPr id="0" name=""/>
        <dsp:cNvSpPr/>
      </dsp:nvSpPr>
      <dsp:spPr>
        <a:xfrm>
          <a:off x="975042" y="1769442"/>
          <a:ext cx="3900168"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CF1737-C812-49E1-A95C-CCEA84A4ABD8}">
      <dsp:nvSpPr>
        <dsp:cNvPr id="0" name=""/>
        <dsp:cNvSpPr/>
      </dsp:nvSpPr>
      <dsp:spPr>
        <a:xfrm>
          <a:off x="0" y="1811424"/>
          <a:ext cx="4875210" cy="0"/>
        </a:xfrm>
        <a:prstGeom prst="line">
          <a:avLst/>
        </a:prstGeom>
        <a:solidFill>
          <a:schemeClr val="accent3">
            <a:shade val="50000"/>
            <a:hueOff val="-192487"/>
            <a:satOff val="5531"/>
            <a:lumOff val="25998"/>
            <a:alphaOff val="0"/>
          </a:schemeClr>
        </a:solidFill>
        <a:ln w="15875" cap="flat" cmpd="sng" algn="ctr">
          <a:solidFill>
            <a:schemeClr val="accent3">
              <a:shade val="50000"/>
              <a:hueOff val="-192487"/>
              <a:satOff val="5531"/>
              <a:lumOff val="259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F53694-1533-4A63-B046-C2FBEE15F33E}">
      <dsp:nvSpPr>
        <dsp:cNvPr id="0" name=""/>
        <dsp:cNvSpPr/>
      </dsp:nvSpPr>
      <dsp:spPr>
        <a:xfrm>
          <a:off x="0" y="1811424"/>
          <a:ext cx="975042" cy="905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3</a:t>
          </a:r>
          <a:endParaRPr lang="en-ID" sz="4500" kern="1200"/>
        </a:p>
      </dsp:txBody>
      <dsp:txXfrm>
        <a:off x="0" y="1811424"/>
        <a:ext cx="975042" cy="905048"/>
      </dsp:txXfrm>
    </dsp:sp>
    <dsp:sp modelId="{E72F8896-ABF6-450F-8DF6-D67D575251CA}">
      <dsp:nvSpPr>
        <dsp:cNvPr id="0" name=""/>
        <dsp:cNvSpPr/>
      </dsp:nvSpPr>
      <dsp:spPr>
        <a:xfrm>
          <a:off x="1048170" y="1852523"/>
          <a:ext cx="3827039" cy="82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Pertanggungjawaban kepada pemegang saham dan kreditur</a:t>
          </a:r>
          <a:endParaRPr lang="en-ID" sz="2300" kern="1200"/>
        </a:p>
      </dsp:txBody>
      <dsp:txXfrm>
        <a:off x="1048170" y="1852523"/>
        <a:ext cx="3827039" cy="821968"/>
      </dsp:txXfrm>
    </dsp:sp>
    <dsp:sp modelId="{E1EF306A-C8F9-438A-9093-E311E11847A4}">
      <dsp:nvSpPr>
        <dsp:cNvPr id="0" name=""/>
        <dsp:cNvSpPr/>
      </dsp:nvSpPr>
      <dsp:spPr>
        <a:xfrm>
          <a:off x="975042" y="2674491"/>
          <a:ext cx="3900168"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C2565-7263-4F98-8685-09C0E8FF47D2}">
      <dsp:nvSpPr>
        <dsp:cNvPr id="0" name=""/>
        <dsp:cNvSpPr/>
      </dsp:nvSpPr>
      <dsp:spPr>
        <a:xfrm>
          <a:off x="0" y="1555"/>
          <a:ext cx="487839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5530FC-2AF4-4E4B-9B15-A69084CBB01C}">
      <dsp:nvSpPr>
        <dsp:cNvPr id="0" name=""/>
        <dsp:cNvSpPr/>
      </dsp:nvSpPr>
      <dsp:spPr>
        <a:xfrm>
          <a:off x="0" y="1555"/>
          <a:ext cx="975678" cy="1060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4</a:t>
          </a:r>
          <a:endParaRPr lang="en-ID" sz="5200" kern="1200"/>
        </a:p>
      </dsp:txBody>
      <dsp:txXfrm>
        <a:off x="0" y="1555"/>
        <a:ext cx="975678" cy="1060954"/>
      </dsp:txXfrm>
    </dsp:sp>
    <dsp:sp modelId="{5C35E77D-C774-49B1-915E-38613FAC1D7D}">
      <dsp:nvSpPr>
        <dsp:cNvPr id="0" name=""/>
        <dsp:cNvSpPr/>
      </dsp:nvSpPr>
      <dsp:spPr>
        <a:xfrm>
          <a:off x="1048854" y="49733"/>
          <a:ext cx="3829536" cy="963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t>Berfokus</a:t>
          </a:r>
          <a:r>
            <a:rPr lang="en-US" sz="2400" kern="1200" dirty="0"/>
            <a:t> pada </a:t>
          </a:r>
          <a:r>
            <a:rPr lang="en-US" sz="2400" kern="1200" dirty="0" err="1"/>
            <a:t>bagian</a:t>
          </a:r>
          <a:r>
            <a:rPr lang="en-US" sz="2400" kern="1200" dirty="0"/>
            <a:t> </a:t>
          </a:r>
          <a:r>
            <a:rPr lang="en-US" sz="2400" kern="1200" dirty="0" err="1"/>
            <a:t>organisasi</a:t>
          </a:r>
          <a:endParaRPr lang="en-ID" sz="2400" kern="1200" dirty="0"/>
        </a:p>
      </dsp:txBody>
      <dsp:txXfrm>
        <a:off x="1048854" y="49733"/>
        <a:ext cx="3829536" cy="963562"/>
      </dsp:txXfrm>
    </dsp:sp>
    <dsp:sp modelId="{26E84FEB-302C-43CD-AF1F-95708E1B4B2B}">
      <dsp:nvSpPr>
        <dsp:cNvPr id="0" name=""/>
        <dsp:cNvSpPr/>
      </dsp:nvSpPr>
      <dsp:spPr>
        <a:xfrm>
          <a:off x="975678" y="1013296"/>
          <a:ext cx="390271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29414E-F6F2-4A0A-92A4-81301F2A55F8}">
      <dsp:nvSpPr>
        <dsp:cNvPr id="0" name=""/>
        <dsp:cNvSpPr/>
      </dsp:nvSpPr>
      <dsp:spPr>
        <a:xfrm>
          <a:off x="0" y="1062510"/>
          <a:ext cx="487839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2B9588-2952-4F43-98D9-7600898F74C1}">
      <dsp:nvSpPr>
        <dsp:cNvPr id="0" name=""/>
        <dsp:cNvSpPr/>
      </dsp:nvSpPr>
      <dsp:spPr>
        <a:xfrm>
          <a:off x="0" y="1062510"/>
          <a:ext cx="975678" cy="1060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5</a:t>
          </a:r>
          <a:endParaRPr lang="en-ID" sz="5200" kern="1200"/>
        </a:p>
      </dsp:txBody>
      <dsp:txXfrm>
        <a:off x="0" y="1062510"/>
        <a:ext cx="975678" cy="1060954"/>
      </dsp:txXfrm>
    </dsp:sp>
    <dsp:sp modelId="{99004499-3F1B-4944-8717-DCF46E39AC66}">
      <dsp:nvSpPr>
        <dsp:cNvPr id="0" name=""/>
        <dsp:cNvSpPr/>
      </dsp:nvSpPr>
      <dsp:spPr>
        <a:xfrm>
          <a:off x="1048854" y="1110688"/>
          <a:ext cx="3829536" cy="963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t>Melihat</a:t>
          </a:r>
          <a:r>
            <a:rPr lang="en-US" sz="2400" kern="1200" dirty="0"/>
            <a:t> </a:t>
          </a:r>
          <a:r>
            <a:rPr lang="en-US" sz="2400" kern="1200" dirty="0" err="1"/>
            <a:t>ke</a:t>
          </a:r>
          <a:r>
            <a:rPr lang="en-US" sz="2400" kern="1200" dirty="0"/>
            <a:t> masa </a:t>
          </a:r>
          <a:r>
            <a:rPr lang="en-US" sz="2400" kern="1200" dirty="0" err="1"/>
            <a:t>depan</a:t>
          </a:r>
          <a:r>
            <a:rPr lang="en-US" sz="2400" kern="1200" dirty="0"/>
            <a:t> </a:t>
          </a:r>
          <a:r>
            <a:rPr lang="en-US" sz="2400" kern="1200" dirty="0" err="1"/>
            <a:t>secara</a:t>
          </a:r>
          <a:r>
            <a:rPr lang="en-US" sz="2400" kern="1200" dirty="0"/>
            <a:t> </a:t>
          </a:r>
          <a:r>
            <a:rPr lang="en-US" sz="2400" kern="1200" dirty="0" err="1"/>
            <a:t>detil</a:t>
          </a:r>
          <a:endParaRPr lang="en-ID" sz="2400" kern="1200" dirty="0"/>
        </a:p>
      </dsp:txBody>
      <dsp:txXfrm>
        <a:off x="1048854" y="1110688"/>
        <a:ext cx="3829536" cy="963562"/>
      </dsp:txXfrm>
    </dsp:sp>
    <dsp:sp modelId="{95E5598F-B249-47D8-BE49-7C8DA7118A95}">
      <dsp:nvSpPr>
        <dsp:cNvPr id="0" name=""/>
        <dsp:cNvSpPr/>
      </dsp:nvSpPr>
      <dsp:spPr>
        <a:xfrm>
          <a:off x="975678" y="2074251"/>
          <a:ext cx="390271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7380A9-3730-4807-B7E9-BC7F410FFAA5}">
      <dsp:nvSpPr>
        <dsp:cNvPr id="0" name=""/>
        <dsp:cNvSpPr/>
      </dsp:nvSpPr>
      <dsp:spPr>
        <a:xfrm>
          <a:off x="0" y="2123465"/>
          <a:ext cx="487839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F20D26-8151-4748-B814-4EBA3821A691}">
      <dsp:nvSpPr>
        <dsp:cNvPr id="0" name=""/>
        <dsp:cNvSpPr/>
      </dsp:nvSpPr>
      <dsp:spPr>
        <a:xfrm>
          <a:off x="0" y="2123465"/>
          <a:ext cx="975678" cy="1060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6</a:t>
          </a:r>
          <a:endParaRPr lang="en-ID" sz="5200" kern="1200"/>
        </a:p>
      </dsp:txBody>
      <dsp:txXfrm>
        <a:off x="0" y="2123465"/>
        <a:ext cx="975678" cy="1060954"/>
      </dsp:txXfrm>
    </dsp:sp>
    <dsp:sp modelId="{10ED38E1-E958-4D8E-89F2-13FE4D081FD5}">
      <dsp:nvSpPr>
        <dsp:cNvPr id="0" name=""/>
        <dsp:cNvSpPr/>
      </dsp:nvSpPr>
      <dsp:spPr>
        <a:xfrm>
          <a:off x="1048854" y="2171643"/>
          <a:ext cx="3829536" cy="963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t>Aturan</a:t>
          </a:r>
          <a:r>
            <a:rPr lang="en-US" sz="2400" kern="1200" dirty="0"/>
            <a:t> </a:t>
          </a:r>
          <a:r>
            <a:rPr lang="en-US" sz="2400" kern="1200" dirty="0" err="1"/>
            <a:t>pelaporan</a:t>
          </a:r>
          <a:r>
            <a:rPr lang="en-US" sz="2400" kern="1200" dirty="0"/>
            <a:t> </a:t>
          </a:r>
          <a:r>
            <a:rPr lang="en-US" sz="2400" kern="1200" dirty="0" err="1"/>
            <a:t>ditentukan</a:t>
          </a:r>
          <a:r>
            <a:rPr lang="en-US" sz="2400" kern="1200" dirty="0"/>
            <a:t> oleh </a:t>
          </a:r>
          <a:r>
            <a:rPr lang="en-US" sz="2400" kern="1200" dirty="0" err="1"/>
            <a:t>undang-undang</a:t>
          </a:r>
          <a:r>
            <a:rPr lang="en-US" sz="2400" kern="1200" dirty="0"/>
            <a:t> dan SAP</a:t>
          </a:r>
          <a:endParaRPr lang="en-ID" sz="2400" kern="1200" dirty="0"/>
        </a:p>
      </dsp:txBody>
      <dsp:txXfrm>
        <a:off x="1048854" y="2171643"/>
        <a:ext cx="3829536" cy="963562"/>
      </dsp:txXfrm>
    </dsp:sp>
    <dsp:sp modelId="{0BC7B46A-D59E-45AA-BEFF-ED8B96C201F2}">
      <dsp:nvSpPr>
        <dsp:cNvPr id="0" name=""/>
        <dsp:cNvSpPr/>
      </dsp:nvSpPr>
      <dsp:spPr>
        <a:xfrm>
          <a:off x="975678" y="3135206"/>
          <a:ext cx="390271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BBECD-621D-4AF4-A987-D345BFFA8140}">
      <dsp:nvSpPr>
        <dsp:cNvPr id="0" name=""/>
        <dsp:cNvSpPr/>
      </dsp:nvSpPr>
      <dsp:spPr>
        <a:xfrm>
          <a:off x="0" y="1555"/>
          <a:ext cx="487521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FCA83-450C-49EF-AABA-B27952AFE965}">
      <dsp:nvSpPr>
        <dsp:cNvPr id="0" name=""/>
        <dsp:cNvSpPr/>
      </dsp:nvSpPr>
      <dsp:spPr>
        <a:xfrm>
          <a:off x="0" y="1555"/>
          <a:ext cx="975042" cy="1060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4</a:t>
          </a:r>
          <a:endParaRPr lang="en-ID" sz="5200" kern="1200"/>
        </a:p>
      </dsp:txBody>
      <dsp:txXfrm>
        <a:off x="0" y="1555"/>
        <a:ext cx="975042" cy="1060954"/>
      </dsp:txXfrm>
    </dsp:sp>
    <dsp:sp modelId="{DE0D1083-A69C-4081-A7A5-4A797BA0A2B5}">
      <dsp:nvSpPr>
        <dsp:cNvPr id="0" name=""/>
        <dsp:cNvSpPr/>
      </dsp:nvSpPr>
      <dsp:spPr>
        <a:xfrm>
          <a:off x="1048170" y="49733"/>
          <a:ext cx="3827039" cy="963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err="1"/>
            <a:t>Berfokus</a:t>
          </a:r>
          <a:r>
            <a:rPr lang="en-US" sz="2100" kern="1200" dirty="0"/>
            <a:t> pada </a:t>
          </a:r>
          <a:r>
            <a:rPr lang="en-US" sz="2100" kern="1200" dirty="0" err="1"/>
            <a:t>orgnasiasi</a:t>
          </a:r>
          <a:r>
            <a:rPr lang="en-US" sz="2100" kern="1200" dirty="0"/>
            <a:t> </a:t>
          </a:r>
          <a:r>
            <a:rPr lang="en-US" sz="2100" kern="1200" dirty="0" err="1"/>
            <a:t>secara</a:t>
          </a:r>
          <a:r>
            <a:rPr lang="en-US" sz="2100" kern="1200" dirty="0"/>
            <a:t> </a:t>
          </a:r>
          <a:r>
            <a:rPr lang="en-US" sz="2100" kern="1200" dirty="0" err="1"/>
            <a:t>keseluruhan</a:t>
          </a:r>
          <a:endParaRPr lang="en-ID" sz="2100" kern="1200" dirty="0"/>
        </a:p>
      </dsp:txBody>
      <dsp:txXfrm>
        <a:off x="1048170" y="49733"/>
        <a:ext cx="3827039" cy="963562"/>
      </dsp:txXfrm>
    </dsp:sp>
    <dsp:sp modelId="{F92B9FEC-BBE4-4BB5-8D1A-2600AC7D60FB}">
      <dsp:nvSpPr>
        <dsp:cNvPr id="0" name=""/>
        <dsp:cNvSpPr/>
      </dsp:nvSpPr>
      <dsp:spPr>
        <a:xfrm>
          <a:off x="975042" y="1013296"/>
          <a:ext cx="390016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8892A2-5E8E-4078-B302-1724FD8E21D8}">
      <dsp:nvSpPr>
        <dsp:cNvPr id="0" name=""/>
        <dsp:cNvSpPr/>
      </dsp:nvSpPr>
      <dsp:spPr>
        <a:xfrm>
          <a:off x="0" y="1062510"/>
          <a:ext cx="487521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F8AD5C-C7AC-43CF-95C8-93CBCD8069A5}">
      <dsp:nvSpPr>
        <dsp:cNvPr id="0" name=""/>
        <dsp:cNvSpPr/>
      </dsp:nvSpPr>
      <dsp:spPr>
        <a:xfrm>
          <a:off x="0" y="1062510"/>
          <a:ext cx="975042" cy="1060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5</a:t>
          </a:r>
          <a:endParaRPr lang="en-ID" sz="5200" kern="1200"/>
        </a:p>
      </dsp:txBody>
      <dsp:txXfrm>
        <a:off x="0" y="1062510"/>
        <a:ext cx="975042" cy="1060954"/>
      </dsp:txXfrm>
    </dsp:sp>
    <dsp:sp modelId="{D35FC67D-4A7A-4F3C-9E91-BAC2E16AACD0}">
      <dsp:nvSpPr>
        <dsp:cNvPr id="0" name=""/>
        <dsp:cNvSpPr/>
      </dsp:nvSpPr>
      <dsp:spPr>
        <a:xfrm>
          <a:off x="1048170" y="1110688"/>
          <a:ext cx="3827039" cy="963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Tidak dapat melihat masa depan secara detil</a:t>
          </a:r>
          <a:endParaRPr lang="en-ID" sz="2100" kern="1200"/>
        </a:p>
      </dsp:txBody>
      <dsp:txXfrm>
        <a:off x="1048170" y="1110688"/>
        <a:ext cx="3827039" cy="963562"/>
      </dsp:txXfrm>
    </dsp:sp>
    <dsp:sp modelId="{BB3088DE-9BA8-4AF6-944B-09CE4164D2CF}">
      <dsp:nvSpPr>
        <dsp:cNvPr id="0" name=""/>
        <dsp:cNvSpPr/>
      </dsp:nvSpPr>
      <dsp:spPr>
        <a:xfrm>
          <a:off x="975042" y="2074251"/>
          <a:ext cx="390016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E42A86-CA75-41CA-98A8-62184C667B39}">
      <dsp:nvSpPr>
        <dsp:cNvPr id="0" name=""/>
        <dsp:cNvSpPr/>
      </dsp:nvSpPr>
      <dsp:spPr>
        <a:xfrm>
          <a:off x="0" y="2123465"/>
          <a:ext cx="487521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7B1DBD-F678-41D4-8896-B695851B0533}">
      <dsp:nvSpPr>
        <dsp:cNvPr id="0" name=""/>
        <dsp:cNvSpPr/>
      </dsp:nvSpPr>
      <dsp:spPr>
        <a:xfrm>
          <a:off x="0" y="2123465"/>
          <a:ext cx="975042" cy="1060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6</a:t>
          </a:r>
          <a:endParaRPr lang="en-ID" sz="5200" kern="1200"/>
        </a:p>
      </dsp:txBody>
      <dsp:txXfrm>
        <a:off x="0" y="2123465"/>
        <a:ext cx="975042" cy="1060954"/>
      </dsp:txXfrm>
    </dsp:sp>
    <dsp:sp modelId="{01097A77-D396-4393-99B5-2AC7CFC77F38}">
      <dsp:nvSpPr>
        <dsp:cNvPr id="0" name=""/>
        <dsp:cNvSpPr/>
      </dsp:nvSpPr>
      <dsp:spPr>
        <a:xfrm>
          <a:off x="1048170" y="2171643"/>
          <a:ext cx="3827039" cy="963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err="1"/>
            <a:t>Aturan</a:t>
          </a:r>
          <a:r>
            <a:rPr lang="en-US" sz="2100" kern="1200" dirty="0"/>
            <a:t> </a:t>
          </a:r>
          <a:r>
            <a:rPr lang="en-US" sz="2100" kern="1200" dirty="0" err="1"/>
            <a:t>pelaporan</a:t>
          </a:r>
          <a:r>
            <a:rPr lang="en-US" sz="2100" kern="1200" dirty="0"/>
            <a:t> </a:t>
          </a:r>
          <a:r>
            <a:rPr lang="en-US" sz="2100" kern="1200" dirty="0" err="1"/>
            <a:t>ditentukan</a:t>
          </a:r>
          <a:r>
            <a:rPr lang="en-US" sz="2100" kern="1200" dirty="0"/>
            <a:t> oleh </a:t>
          </a:r>
          <a:r>
            <a:rPr lang="en-US" sz="2100" kern="1200" dirty="0" err="1"/>
            <a:t>undang-undang</a:t>
          </a:r>
          <a:r>
            <a:rPr lang="en-US" sz="2100" kern="1200" dirty="0"/>
            <a:t>, SAK, pasar modal, dan </a:t>
          </a:r>
          <a:r>
            <a:rPr lang="en-US" sz="2100" kern="1200" dirty="0" err="1"/>
            <a:t>praktik</a:t>
          </a:r>
          <a:r>
            <a:rPr lang="en-US" sz="2100" kern="1200" dirty="0"/>
            <a:t> </a:t>
          </a:r>
          <a:r>
            <a:rPr lang="en-US" sz="2100" kern="1200" dirty="0" err="1"/>
            <a:t>akuntansi</a:t>
          </a:r>
          <a:endParaRPr lang="en-ID" sz="2100" kern="1200" dirty="0"/>
        </a:p>
      </dsp:txBody>
      <dsp:txXfrm>
        <a:off x="1048170" y="2171643"/>
        <a:ext cx="3827039" cy="963562"/>
      </dsp:txXfrm>
    </dsp:sp>
    <dsp:sp modelId="{8A47DD47-05A9-4070-8CC8-63B7BC264984}">
      <dsp:nvSpPr>
        <dsp:cNvPr id="0" name=""/>
        <dsp:cNvSpPr/>
      </dsp:nvSpPr>
      <dsp:spPr>
        <a:xfrm>
          <a:off x="975042" y="3135206"/>
          <a:ext cx="390016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23EE5-E97A-4827-B6A8-1678E15C8CF6}">
      <dsp:nvSpPr>
        <dsp:cNvPr id="0" name=""/>
        <dsp:cNvSpPr/>
      </dsp:nvSpPr>
      <dsp:spPr>
        <a:xfrm>
          <a:off x="0" y="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2CFFB8-8E3B-497E-8C8D-6F726680D0ED}">
      <dsp:nvSpPr>
        <dsp:cNvPr id="0" name=""/>
        <dsp:cNvSpPr/>
      </dsp:nvSpPr>
      <dsp:spPr>
        <a:xfrm>
          <a:off x="0" y="0"/>
          <a:ext cx="9905999" cy="1298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err="1"/>
            <a:t>Laporan</a:t>
          </a:r>
          <a:r>
            <a:rPr lang="en-US" sz="2800" kern="1200" dirty="0"/>
            <a:t> </a:t>
          </a:r>
          <a:r>
            <a:rPr lang="en-US" sz="2800" kern="1200" dirty="0" err="1"/>
            <a:t>keuangan</a:t>
          </a:r>
          <a:r>
            <a:rPr lang="en-US" sz="2800" kern="1200" dirty="0"/>
            <a:t> Lembaga </a:t>
          </a:r>
          <a:r>
            <a:rPr lang="en-US" sz="2800" kern="1200" dirty="0" err="1"/>
            <a:t>pemerintah</a:t>
          </a:r>
          <a:r>
            <a:rPr lang="en-US" sz="2800" kern="1200" dirty="0"/>
            <a:t> </a:t>
          </a:r>
          <a:r>
            <a:rPr lang="en-US" sz="2800" kern="1200" dirty="0" err="1"/>
            <a:t>tidak</a:t>
          </a:r>
          <a:r>
            <a:rPr lang="en-US" sz="2800" kern="1200" dirty="0"/>
            <a:t> </a:t>
          </a:r>
          <a:r>
            <a:rPr lang="en-US" sz="2800" kern="1200" dirty="0" err="1"/>
            <a:t>berfokus</a:t>
          </a:r>
          <a:r>
            <a:rPr lang="en-US" sz="2800" kern="1200" dirty="0"/>
            <a:t> pada </a:t>
          </a:r>
          <a:r>
            <a:rPr lang="en-US" sz="2800" kern="1200" dirty="0" err="1"/>
            <a:t>organisasi</a:t>
          </a:r>
          <a:r>
            <a:rPr lang="en-US" sz="2800" kern="1200" dirty="0"/>
            <a:t> </a:t>
          </a:r>
          <a:r>
            <a:rPr lang="en-US" sz="2800" kern="1200" dirty="0" err="1"/>
            <a:t>secara</a:t>
          </a:r>
          <a:r>
            <a:rPr lang="en-US" sz="2800" kern="1200" dirty="0"/>
            <a:t> </a:t>
          </a:r>
          <a:r>
            <a:rPr lang="en-US" sz="2800" kern="1200" dirty="0" err="1"/>
            <a:t>keseluruhan</a:t>
          </a:r>
          <a:r>
            <a:rPr lang="en-US" sz="2800" kern="1200" dirty="0"/>
            <a:t>,  </a:t>
          </a:r>
          <a:r>
            <a:rPr lang="en-US" sz="2800" kern="1200" dirty="0" err="1"/>
            <a:t>melainkan</a:t>
          </a:r>
          <a:r>
            <a:rPr lang="en-US" sz="2800" kern="1200" dirty="0"/>
            <a:t> </a:t>
          </a:r>
          <a:r>
            <a:rPr lang="en-US" sz="2800" kern="1200" dirty="0" err="1"/>
            <a:t>berfokus</a:t>
          </a:r>
          <a:r>
            <a:rPr lang="en-US" sz="2800" kern="1200" dirty="0"/>
            <a:t> pada unit </a:t>
          </a:r>
          <a:r>
            <a:rPr lang="en-US" sz="2800" kern="1200" dirty="0" err="1"/>
            <a:t>kerja</a:t>
          </a:r>
          <a:r>
            <a:rPr lang="en-US" sz="2800" kern="1200" dirty="0"/>
            <a:t> </a:t>
          </a:r>
          <a:r>
            <a:rPr lang="en-US" sz="2800" kern="1200" dirty="0" err="1"/>
            <a:t>pemerintah</a:t>
          </a:r>
          <a:r>
            <a:rPr lang="en-US" sz="2800" kern="1200" dirty="0"/>
            <a:t> </a:t>
          </a:r>
          <a:r>
            <a:rPr lang="en-US" sz="2800" kern="1200" dirty="0" err="1"/>
            <a:t>sebagai</a:t>
          </a:r>
          <a:r>
            <a:rPr lang="en-US" sz="2800" kern="1200" dirty="0"/>
            <a:t> </a:t>
          </a:r>
          <a:r>
            <a:rPr lang="en-US" sz="2800" kern="1200" dirty="0" err="1"/>
            <a:t>suatu</a:t>
          </a:r>
          <a:r>
            <a:rPr lang="en-US" sz="2800" kern="1200" dirty="0"/>
            <a:t> </a:t>
          </a:r>
          <a:r>
            <a:rPr lang="en-US" sz="2800" kern="1200" dirty="0" err="1"/>
            <a:t>bagian</a:t>
          </a:r>
          <a:r>
            <a:rPr lang="en-US" sz="2800" kern="1200" dirty="0"/>
            <a:t> </a:t>
          </a:r>
          <a:r>
            <a:rPr lang="en-US" sz="2800" kern="1200" dirty="0" err="1"/>
            <a:t>organisasi</a:t>
          </a:r>
          <a:endParaRPr lang="en-ID" sz="2800" kern="1200" dirty="0"/>
        </a:p>
      </dsp:txBody>
      <dsp:txXfrm>
        <a:off x="0" y="0"/>
        <a:ext cx="9905999" cy="1298713"/>
      </dsp:txXfrm>
    </dsp:sp>
    <dsp:sp modelId="{32AB60FF-2DFF-4A22-81BF-3C77A6813031}">
      <dsp:nvSpPr>
        <dsp:cNvPr id="0" name=""/>
        <dsp:cNvSpPr/>
      </dsp:nvSpPr>
      <dsp:spPr>
        <a:xfrm>
          <a:off x="0" y="1298713"/>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B5A272-1AF1-49E4-8940-F8647176EEC7}">
      <dsp:nvSpPr>
        <dsp:cNvPr id="0" name=""/>
        <dsp:cNvSpPr/>
      </dsp:nvSpPr>
      <dsp:spPr>
        <a:xfrm>
          <a:off x="0" y="1298713"/>
          <a:ext cx="9905999" cy="1298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Unit-unit </a:t>
          </a:r>
          <a:r>
            <a:rPr lang="en-US" sz="2800" kern="1200" dirty="0" err="1"/>
            <a:t>kerja</a:t>
          </a:r>
          <a:r>
            <a:rPr lang="en-US" sz="2800" kern="1200" dirty="0"/>
            <a:t> </a:t>
          </a:r>
          <a:r>
            <a:rPr lang="en-US" sz="2800" kern="1200" dirty="0" err="1"/>
            <a:t>pemerintah</a:t>
          </a:r>
          <a:r>
            <a:rPr lang="en-US" sz="2800" kern="1200" dirty="0"/>
            <a:t> </a:t>
          </a:r>
          <a:r>
            <a:rPr lang="en-US" sz="2800" kern="1200" dirty="0" err="1"/>
            <a:t>tersebut</a:t>
          </a:r>
          <a:r>
            <a:rPr lang="en-US" sz="2800" kern="1200" dirty="0"/>
            <a:t> </a:t>
          </a:r>
          <a:r>
            <a:rPr lang="en-US" sz="2800" kern="1200" dirty="0" err="1"/>
            <a:t>merupakan</a:t>
          </a:r>
          <a:r>
            <a:rPr lang="en-US" sz="2800" kern="1200" dirty="0"/>
            <a:t> </a:t>
          </a:r>
          <a:r>
            <a:rPr lang="en-US" sz="2800" kern="1200" dirty="0" err="1"/>
            <a:t>entitas</a:t>
          </a:r>
          <a:r>
            <a:rPr lang="en-US" sz="2800" kern="1200" dirty="0"/>
            <a:t> </a:t>
          </a:r>
          <a:r>
            <a:rPr lang="en-US" sz="2800" kern="1200" dirty="0" err="1"/>
            <a:t>akuntansi</a:t>
          </a:r>
          <a:r>
            <a:rPr lang="en-US" sz="2800" kern="1200" dirty="0"/>
            <a:t> dan </a:t>
          </a:r>
          <a:r>
            <a:rPr lang="en-US" sz="2800" kern="1200" dirty="0" err="1"/>
            <a:t>entitas</a:t>
          </a:r>
          <a:r>
            <a:rPr lang="en-US" sz="2800" kern="1200" dirty="0"/>
            <a:t> </a:t>
          </a:r>
          <a:r>
            <a:rPr lang="en-US" sz="2800" kern="1200" dirty="0" err="1"/>
            <a:t>anggaran</a:t>
          </a:r>
          <a:r>
            <a:rPr lang="en-US" sz="2800" kern="1200" dirty="0"/>
            <a:t> yang </a:t>
          </a:r>
          <a:r>
            <a:rPr lang="en-US" sz="2800" kern="1200" dirty="0" err="1"/>
            <a:t>otonom</a:t>
          </a:r>
          <a:r>
            <a:rPr lang="en-US" sz="2800" kern="1200" dirty="0"/>
            <a:t>.</a:t>
          </a:r>
          <a:endParaRPr lang="en-ID" sz="2800" kern="1200" dirty="0"/>
        </a:p>
      </dsp:txBody>
      <dsp:txXfrm>
        <a:off x="0" y="1298713"/>
        <a:ext cx="9905999" cy="1298713"/>
      </dsp:txXfrm>
    </dsp:sp>
    <dsp:sp modelId="{5AF152B4-FBC8-4CA1-8434-283D500514CD}">
      <dsp:nvSpPr>
        <dsp:cNvPr id="0" name=""/>
        <dsp:cNvSpPr/>
      </dsp:nvSpPr>
      <dsp:spPr>
        <a:xfrm>
          <a:off x="0" y="2597426"/>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26BFA-7EBD-4E4B-83B4-CB754DADCDD0}">
      <dsp:nvSpPr>
        <dsp:cNvPr id="0" name=""/>
        <dsp:cNvSpPr/>
      </dsp:nvSpPr>
      <dsp:spPr>
        <a:xfrm>
          <a:off x="0" y="2597426"/>
          <a:ext cx="9905999" cy="1298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Laporan keuangan pemerintah lebih beriorientasi pada jangka panjang karena tekrait dengan konsep politik dan kenegaraan</a:t>
          </a:r>
          <a:endParaRPr lang="en-ID" sz="2800" kern="1200"/>
        </a:p>
      </dsp:txBody>
      <dsp:txXfrm>
        <a:off x="0" y="2597426"/>
        <a:ext cx="9905999" cy="1298713"/>
      </dsp:txXfrm>
    </dsp:sp>
    <dsp:sp modelId="{2161C710-7D91-4597-AA5E-AF3EF3BFAC72}">
      <dsp:nvSpPr>
        <dsp:cNvPr id="0" name=""/>
        <dsp:cNvSpPr/>
      </dsp:nvSpPr>
      <dsp:spPr>
        <a:xfrm>
          <a:off x="0" y="3896139"/>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ED8277-B17A-4BDF-8BF6-190ADDD1B670}">
      <dsp:nvSpPr>
        <dsp:cNvPr id="0" name=""/>
        <dsp:cNvSpPr/>
      </dsp:nvSpPr>
      <dsp:spPr>
        <a:xfrm>
          <a:off x="0" y="3896139"/>
          <a:ext cx="9905999" cy="1298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Pada sektor swasta, focus jangka panjang secara detil tidak dapat dilakukan karena dibatasi oleh adanya ketidakpastian pasar</a:t>
          </a:r>
          <a:endParaRPr lang="en-ID" sz="2800" kern="1200"/>
        </a:p>
      </dsp:txBody>
      <dsp:txXfrm>
        <a:off x="0" y="3896139"/>
        <a:ext cx="9905999" cy="129871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44568-C20B-4347-AC48-50B96B2B1795}">
      <dsp:nvSpPr>
        <dsp:cNvPr id="0" name=""/>
        <dsp:cNvSpPr/>
      </dsp:nvSpPr>
      <dsp:spPr>
        <a:xfrm>
          <a:off x="0" y="54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C2F79B-4ED1-44B1-B74C-C479B116118F}">
      <dsp:nvSpPr>
        <dsp:cNvPr id="0" name=""/>
        <dsp:cNvSpPr/>
      </dsp:nvSpPr>
      <dsp:spPr>
        <a:xfrm>
          <a:off x="0" y="540"/>
          <a:ext cx="1981199" cy="885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ID" sz="4400" kern="1200" dirty="0"/>
            <a:t>1</a:t>
          </a:r>
        </a:p>
      </dsp:txBody>
      <dsp:txXfrm>
        <a:off x="0" y="540"/>
        <a:ext cx="1981199" cy="885705"/>
      </dsp:txXfrm>
    </dsp:sp>
    <dsp:sp modelId="{954E5E27-0A75-4850-BDCD-28E40AE46B60}">
      <dsp:nvSpPr>
        <dsp:cNvPr id="0" name=""/>
        <dsp:cNvSpPr/>
      </dsp:nvSpPr>
      <dsp:spPr>
        <a:xfrm>
          <a:off x="2129789" y="40760"/>
          <a:ext cx="7776209" cy="80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D" sz="2100" kern="1200"/>
            <a:t>Menurunkan </a:t>
          </a:r>
          <a:r>
            <a:rPr lang="en-ID" sz="2100" kern="1200" dirty="0" err="1"/>
            <a:t>kepercayaan</a:t>
          </a:r>
          <a:r>
            <a:rPr lang="en-ID" sz="2100" kern="1200" dirty="0"/>
            <a:t> </a:t>
          </a:r>
          <a:r>
            <a:rPr lang="en-ID" sz="2100" kern="1200" dirty="0" err="1"/>
            <a:t>masyarakat</a:t>
          </a:r>
          <a:r>
            <a:rPr lang="en-ID" sz="2100" kern="1200" dirty="0"/>
            <a:t> </a:t>
          </a:r>
          <a:r>
            <a:rPr lang="en-ID" sz="2100" kern="1200" dirty="0" err="1"/>
            <a:t>kepada</a:t>
          </a:r>
          <a:r>
            <a:rPr lang="en-ID" sz="2100" kern="1200" dirty="0"/>
            <a:t> </a:t>
          </a:r>
          <a:r>
            <a:rPr lang="en-ID" sz="2100" kern="1200" dirty="0" err="1"/>
            <a:t>pengelola</a:t>
          </a:r>
          <a:r>
            <a:rPr lang="en-ID" sz="2100" kern="1200" dirty="0"/>
            <a:t> dana </a:t>
          </a:r>
          <a:r>
            <a:rPr lang="en-ID" sz="2100" kern="1200" dirty="0" err="1"/>
            <a:t>publik</a:t>
          </a:r>
          <a:r>
            <a:rPr lang="en-ID" sz="2100" kern="1200" dirty="0"/>
            <a:t>. </a:t>
          </a:r>
        </a:p>
      </dsp:txBody>
      <dsp:txXfrm>
        <a:off x="2129789" y="40760"/>
        <a:ext cx="7776209" cy="804400"/>
      </dsp:txXfrm>
    </dsp:sp>
    <dsp:sp modelId="{27A44B5B-5077-46A6-83CF-1B46DFF80FBD}">
      <dsp:nvSpPr>
        <dsp:cNvPr id="0" name=""/>
        <dsp:cNvSpPr/>
      </dsp:nvSpPr>
      <dsp:spPr>
        <a:xfrm>
          <a:off x="1981199" y="845161"/>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58D9FC-58B0-4531-BBC0-C69372EE31AF}">
      <dsp:nvSpPr>
        <dsp:cNvPr id="0" name=""/>
        <dsp:cNvSpPr/>
      </dsp:nvSpPr>
      <dsp:spPr>
        <a:xfrm>
          <a:off x="0" y="886246"/>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DB5284-8B94-4623-B8A5-CDBA2069708B}">
      <dsp:nvSpPr>
        <dsp:cNvPr id="0" name=""/>
        <dsp:cNvSpPr/>
      </dsp:nvSpPr>
      <dsp:spPr>
        <a:xfrm>
          <a:off x="0" y="886246"/>
          <a:ext cx="1981199" cy="885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ID" sz="4400" kern="1200" dirty="0"/>
            <a:t>2</a:t>
          </a:r>
        </a:p>
      </dsp:txBody>
      <dsp:txXfrm>
        <a:off x="0" y="886246"/>
        <a:ext cx="1981199" cy="885705"/>
      </dsp:txXfrm>
    </dsp:sp>
    <dsp:sp modelId="{7CA658F6-22AC-490E-AF74-78342710E6C8}">
      <dsp:nvSpPr>
        <dsp:cNvPr id="0" name=""/>
        <dsp:cNvSpPr/>
      </dsp:nvSpPr>
      <dsp:spPr>
        <a:xfrm>
          <a:off x="2129789" y="926466"/>
          <a:ext cx="7776209" cy="80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D" sz="2100" kern="1200"/>
            <a:t>Investor </a:t>
          </a:r>
          <a:r>
            <a:rPr lang="en-ID" sz="2100" kern="1200" dirty="0" err="1"/>
            <a:t>akan</a:t>
          </a:r>
          <a:r>
            <a:rPr lang="en-ID" sz="2100" kern="1200" dirty="0"/>
            <a:t> </a:t>
          </a:r>
          <a:r>
            <a:rPr lang="en-ID" sz="2100" kern="1200" dirty="0" err="1"/>
            <a:t>takut</a:t>
          </a:r>
          <a:r>
            <a:rPr lang="en-ID" sz="2100" kern="1200" dirty="0"/>
            <a:t> </a:t>
          </a:r>
          <a:r>
            <a:rPr lang="en-ID" sz="2100" kern="1200" dirty="0" err="1"/>
            <a:t>menanamkan</a:t>
          </a:r>
          <a:r>
            <a:rPr lang="en-ID" sz="2100" kern="1200" dirty="0"/>
            <a:t> </a:t>
          </a:r>
          <a:r>
            <a:rPr lang="en-ID" sz="2100" kern="1200" dirty="0" err="1"/>
            <a:t>modalnya</a:t>
          </a:r>
          <a:r>
            <a:rPr lang="en-ID" sz="2100" kern="1200" dirty="0"/>
            <a:t> </a:t>
          </a:r>
          <a:r>
            <a:rPr lang="en-ID" sz="2100" kern="1200" dirty="0" err="1"/>
            <a:t>karena</a:t>
          </a:r>
          <a:r>
            <a:rPr lang="en-ID" sz="2100" kern="1200" dirty="0"/>
            <a:t> </a:t>
          </a:r>
          <a:r>
            <a:rPr lang="en-ID" sz="2100" kern="1200" dirty="0" err="1"/>
            <a:t>laporan</a:t>
          </a:r>
          <a:r>
            <a:rPr lang="en-ID" sz="2100" kern="1200" dirty="0"/>
            <a:t> </a:t>
          </a:r>
          <a:r>
            <a:rPr lang="en-ID" sz="2100" kern="1200" dirty="0" err="1"/>
            <a:t>keuangan</a:t>
          </a:r>
          <a:r>
            <a:rPr lang="en-ID" sz="2100" kern="1200" dirty="0"/>
            <a:t> </a:t>
          </a:r>
          <a:r>
            <a:rPr lang="en-ID" sz="2100" kern="1200" dirty="0" err="1"/>
            <a:t>tidak</a:t>
          </a:r>
          <a:r>
            <a:rPr lang="en-ID" sz="2100" kern="1200" dirty="0"/>
            <a:t> </a:t>
          </a:r>
          <a:r>
            <a:rPr lang="en-ID" sz="2100" kern="1200" dirty="0" err="1"/>
            <a:t>dapat</a:t>
          </a:r>
          <a:r>
            <a:rPr lang="en-ID" sz="2100" kern="1200" dirty="0"/>
            <a:t> </a:t>
          </a:r>
          <a:r>
            <a:rPr lang="en-ID" sz="2100" kern="1200" dirty="0" err="1"/>
            <a:t>diprediksi</a:t>
          </a:r>
          <a:r>
            <a:rPr lang="en-ID" sz="2100" kern="1200" dirty="0"/>
            <a:t> yang </a:t>
          </a:r>
          <a:r>
            <a:rPr lang="en-ID" sz="2100" kern="1200" dirty="0" err="1"/>
            <a:t>berakibat</a:t>
          </a:r>
          <a:r>
            <a:rPr lang="en-ID" sz="2100" kern="1200" dirty="0"/>
            <a:t> </a:t>
          </a:r>
          <a:r>
            <a:rPr lang="en-ID" sz="2100" kern="1200" dirty="0" err="1"/>
            <a:t>meningkatnya</a:t>
          </a:r>
          <a:r>
            <a:rPr lang="en-ID" sz="2100" kern="1200" dirty="0"/>
            <a:t> </a:t>
          </a:r>
          <a:r>
            <a:rPr lang="en-ID" sz="2100" kern="1200" dirty="0" err="1"/>
            <a:t>resiko</a:t>
          </a:r>
          <a:r>
            <a:rPr lang="en-ID" sz="2100" kern="1200" dirty="0"/>
            <a:t> </a:t>
          </a:r>
          <a:r>
            <a:rPr lang="en-ID" sz="2100" kern="1200" dirty="0" err="1"/>
            <a:t>investasi</a:t>
          </a:r>
          <a:r>
            <a:rPr lang="en-ID" sz="2100" kern="1200" dirty="0"/>
            <a:t>. </a:t>
          </a:r>
        </a:p>
      </dsp:txBody>
      <dsp:txXfrm>
        <a:off x="2129789" y="926466"/>
        <a:ext cx="7776209" cy="804400"/>
      </dsp:txXfrm>
    </dsp:sp>
    <dsp:sp modelId="{80D9CD76-83D2-4F82-BB0D-723B42A45DBD}">
      <dsp:nvSpPr>
        <dsp:cNvPr id="0" name=""/>
        <dsp:cNvSpPr/>
      </dsp:nvSpPr>
      <dsp:spPr>
        <a:xfrm>
          <a:off x="1981199" y="1730867"/>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498DF0-0701-4B63-A803-57D9D94D9518}">
      <dsp:nvSpPr>
        <dsp:cNvPr id="0" name=""/>
        <dsp:cNvSpPr/>
      </dsp:nvSpPr>
      <dsp:spPr>
        <a:xfrm>
          <a:off x="0" y="1771952"/>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A19649-5751-48F2-AD2B-7E17F29B0C0D}">
      <dsp:nvSpPr>
        <dsp:cNvPr id="0" name=""/>
        <dsp:cNvSpPr/>
      </dsp:nvSpPr>
      <dsp:spPr>
        <a:xfrm>
          <a:off x="0" y="1771952"/>
          <a:ext cx="1981199" cy="885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ID" sz="4400" kern="1200" dirty="0"/>
            <a:t>3</a:t>
          </a:r>
        </a:p>
      </dsp:txBody>
      <dsp:txXfrm>
        <a:off x="0" y="1771952"/>
        <a:ext cx="1981199" cy="885705"/>
      </dsp:txXfrm>
    </dsp:sp>
    <dsp:sp modelId="{EAFF17F0-5880-439C-B682-B6C740A010B5}">
      <dsp:nvSpPr>
        <dsp:cNvPr id="0" name=""/>
        <dsp:cNvSpPr/>
      </dsp:nvSpPr>
      <dsp:spPr>
        <a:xfrm>
          <a:off x="2129789" y="1812172"/>
          <a:ext cx="7776209" cy="80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D" sz="2100" kern="1200"/>
            <a:t>Pemberi </a:t>
          </a:r>
          <a:r>
            <a:rPr lang="en-ID" sz="2100" kern="1200" dirty="0"/>
            <a:t>donor </a:t>
          </a:r>
          <a:r>
            <a:rPr lang="en-ID" sz="2100" kern="1200" dirty="0" err="1"/>
            <a:t>akan</a:t>
          </a:r>
          <a:r>
            <a:rPr lang="en-ID" sz="2100" kern="1200" dirty="0"/>
            <a:t> </a:t>
          </a:r>
          <a:r>
            <a:rPr lang="en-ID" sz="2100" kern="1200" dirty="0" err="1"/>
            <a:t>mengurangi</a:t>
          </a:r>
          <a:r>
            <a:rPr lang="en-ID" sz="2100" kern="1200" dirty="0"/>
            <a:t> </a:t>
          </a:r>
          <a:r>
            <a:rPr lang="en-ID" sz="2100" kern="1200" dirty="0" err="1"/>
            <a:t>atau</a:t>
          </a:r>
          <a:r>
            <a:rPr lang="en-ID" sz="2100" kern="1200" dirty="0"/>
            <a:t> </a:t>
          </a:r>
          <a:r>
            <a:rPr lang="en-ID" sz="2100" kern="1200" dirty="0" err="1"/>
            <a:t>menghentikan</a:t>
          </a:r>
          <a:r>
            <a:rPr lang="en-ID" sz="2100" kern="1200" dirty="0"/>
            <a:t> </a:t>
          </a:r>
          <a:r>
            <a:rPr lang="en-ID" sz="2100" kern="1200" dirty="0" err="1"/>
            <a:t>bantuannya</a:t>
          </a:r>
          <a:r>
            <a:rPr lang="en-ID" sz="2100" kern="1200" dirty="0"/>
            <a:t>. </a:t>
          </a:r>
        </a:p>
      </dsp:txBody>
      <dsp:txXfrm>
        <a:off x="2129789" y="1812172"/>
        <a:ext cx="7776209" cy="804400"/>
      </dsp:txXfrm>
    </dsp:sp>
    <dsp:sp modelId="{1819A902-DC2B-4501-80B9-864ED3FCB0FC}">
      <dsp:nvSpPr>
        <dsp:cNvPr id="0" name=""/>
        <dsp:cNvSpPr/>
      </dsp:nvSpPr>
      <dsp:spPr>
        <a:xfrm>
          <a:off x="1981199" y="2616572"/>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576F80-229D-454E-9E36-B4964FC3CC27}">
      <dsp:nvSpPr>
        <dsp:cNvPr id="0" name=""/>
        <dsp:cNvSpPr/>
      </dsp:nvSpPr>
      <dsp:spPr>
        <a:xfrm>
          <a:off x="0" y="2657657"/>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7EAAEE-7390-41C7-A776-4A82CEE40987}">
      <dsp:nvSpPr>
        <dsp:cNvPr id="0" name=""/>
        <dsp:cNvSpPr/>
      </dsp:nvSpPr>
      <dsp:spPr>
        <a:xfrm>
          <a:off x="0" y="2657657"/>
          <a:ext cx="1981199" cy="885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ID" sz="4400" kern="1200" dirty="0"/>
            <a:t>4</a:t>
          </a:r>
        </a:p>
      </dsp:txBody>
      <dsp:txXfrm>
        <a:off x="0" y="2657657"/>
        <a:ext cx="1981199" cy="885705"/>
      </dsp:txXfrm>
    </dsp:sp>
    <dsp:sp modelId="{A84BB4B9-8572-40C5-AF69-F55F2616C404}">
      <dsp:nvSpPr>
        <dsp:cNvPr id="0" name=""/>
        <dsp:cNvSpPr/>
      </dsp:nvSpPr>
      <dsp:spPr>
        <a:xfrm>
          <a:off x="2129789" y="2697877"/>
          <a:ext cx="7776209" cy="80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D" sz="2100" kern="1200"/>
            <a:t>Kualitas </a:t>
          </a:r>
          <a:r>
            <a:rPr lang="en-ID" sz="2100" kern="1200" dirty="0" err="1"/>
            <a:t>keputusan</a:t>
          </a:r>
          <a:r>
            <a:rPr lang="en-ID" sz="2100" kern="1200" dirty="0"/>
            <a:t> </a:t>
          </a:r>
          <a:r>
            <a:rPr lang="en-ID" sz="2100" kern="1200" dirty="0" err="1"/>
            <a:t>menjadi</a:t>
          </a:r>
          <a:r>
            <a:rPr lang="en-ID" sz="2100" kern="1200" dirty="0"/>
            <a:t> </a:t>
          </a:r>
          <a:r>
            <a:rPr lang="en-ID" sz="2100" kern="1200" dirty="0" err="1"/>
            <a:t>buruk</a:t>
          </a:r>
          <a:r>
            <a:rPr lang="en-ID" sz="2100" kern="1200" dirty="0"/>
            <a:t>. </a:t>
          </a:r>
        </a:p>
      </dsp:txBody>
      <dsp:txXfrm>
        <a:off x="2129789" y="2697877"/>
        <a:ext cx="7776209" cy="804400"/>
      </dsp:txXfrm>
    </dsp:sp>
    <dsp:sp modelId="{73CCE592-AC97-46C7-9411-3493A2A5F51A}">
      <dsp:nvSpPr>
        <dsp:cNvPr id="0" name=""/>
        <dsp:cNvSpPr/>
      </dsp:nvSpPr>
      <dsp:spPr>
        <a:xfrm>
          <a:off x="1981199" y="3502278"/>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9DB147-6544-4B1C-B405-6821BA2A7039}">
      <dsp:nvSpPr>
        <dsp:cNvPr id="0" name=""/>
        <dsp:cNvSpPr/>
      </dsp:nvSpPr>
      <dsp:spPr>
        <a:xfrm>
          <a:off x="0" y="3543363"/>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666182-EB03-4125-8C78-1AA7789366F1}">
      <dsp:nvSpPr>
        <dsp:cNvPr id="0" name=""/>
        <dsp:cNvSpPr/>
      </dsp:nvSpPr>
      <dsp:spPr>
        <a:xfrm>
          <a:off x="0" y="3543363"/>
          <a:ext cx="1981199" cy="885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ID" sz="4400" kern="1200" dirty="0"/>
            <a:t>5</a:t>
          </a:r>
        </a:p>
      </dsp:txBody>
      <dsp:txXfrm>
        <a:off x="0" y="3543363"/>
        <a:ext cx="1981199" cy="885705"/>
      </dsp:txXfrm>
    </dsp:sp>
    <dsp:sp modelId="{A2B5F1E6-DC7F-4FF1-B0BB-0C8E89F8753C}">
      <dsp:nvSpPr>
        <dsp:cNvPr id="0" name=""/>
        <dsp:cNvSpPr/>
      </dsp:nvSpPr>
      <dsp:spPr>
        <a:xfrm>
          <a:off x="2129789" y="3583583"/>
          <a:ext cx="7776209" cy="80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D" sz="2100" kern="1200"/>
            <a:t>Laporan </a:t>
          </a:r>
          <a:r>
            <a:rPr lang="en-ID" sz="2100" kern="1200" dirty="0" err="1"/>
            <a:t>keuangan</a:t>
          </a:r>
          <a:r>
            <a:rPr lang="en-ID" sz="2100" kern="1200" dirty="0"/>
            <a:t> </a:t>
          </a:r>
          <a:r>
            <a:rPr lang="en-ID" sz="2100" kern="1200" dirty="0" err="1"/>
            <a:t>tidak</a:t>
          </a:r>
          <a:r>
            <a:rPr lang="en-ID" sz="2100" kern="1200" dirty="0"/>
            <a:t> </a:t>
          </a:r>
          <a:r>
            <a:rPr lang="en-ID" sz="2100" kern="1200" dirty="0" err="1"/>
            <a:t>dapat</a:t>
          </a:r>
          <a:r>
            <a:rPr lang="en-ID" sz="2100" kern="1200" dirty="0"/>
            <a:t> </a:t>
          </a:r>
          <a:r>
            <a:rPr lang="en-ID" sz="2100" kern="1200" dirty="0" err="1"/>
            <a:t>mencerminkan</a:t>
          </a:r>
          <a:r>
            <a:rPr lang="en-ID" sz="2100" kern="1200" dirty="0"/>
            <a:t> </a:t>
          </a:r>
          <a:r>
            <a:rPr lang="en-ID" sz="2100" kern="1200" dirty="0" err="1"/>
            <a:t>kinerja</a:t>
          </a:r>
          <a:r>
            <a:rPr lang="en-ID" sz="2100" kern="1200" dirty="0"/>
            <a:t> actual. </a:t>
          </a:r>
        </a:p>
      </dsp:txBody>
      <dsp:txXfrm>
        <a:off x="2129789" y="3583583"/>
        <a:ext cx="7776209" cy="804400"/>
      </dsp:txXfrm>
    </dsp:sp>
    <dsp:sp modelId="{D2E2631B-28E8-4367-BB03-6E063D889982}">
      <dsp:nvSpPr>
        <dsp:cNvPr id="0" name=""/>
        <dsp:cNvSpPr/>
      </dsp:nvSpPr>
      <dsp:spPr>
        <a:xfrm>
          <a:off x="1981199" y="4387984"/>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3F74E-0091-4694-9493-4070D94E3E57}">
      <dsp:nvSpPr>
        <dsp:cNvPr id="0" name=""/>
        <dsp:cNvSpPr/>
      </dsp:nvSpPr>
      <dsp:spPr>
        <a:xfrm>
          <a:off x="0" y="265066"/>
          <a:ext cx="9905999" cy="301158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err="1"/>
            <a:t>Pemerintah</a:t>
          </a:r>
          <a:r>
            <a:rPr lang="en-US" sz="3300" kern="1200" dirty="0"/>
            <a:t> </a:t>
          </a:r>
          <a:r>
            <a:rPr lang="en-US" sz="3300" kern="1200" dirty="0" err="1"/>
            <a:t>harus</a:t>
          </a:r>
          <a:r>
            <a:rPr lang="en-US" sz="3300" kern="1200" dirty="0"/>
            <a:t> </a:t>
          </a:r>
          <a:r>
            <a:rPr lang="en-US" sz="3300" kern="1200" dirty="0" err="1"/>
            <a:t>menentukan</a:t>
          </a:r>
          <a:r>
            <a:rPr lang="en-US" sz="3300" kern="1200" dirty="0"/>
            <a:t> </a:t>
          </a:r>
          <a:r>
            <a:rPr lang="en-US" sz="3300" kern="1200" dirty="0" err="1"/>
            <a:t>kebijakan</a:t>
          </a:r>
          <a:r>
            <a:rPr lang="en-US" sz="3300" kern="1200" dirty="0"/>
            <a:t> yang </a:t>
          </a:r>
          <a:r>
            <a:rPr lang="en-US" sz="3300" kern="1200" dirty="0" err="1"/>
            <a:t>menjelaskan</a:t>
          </a:r>
          <a:r>
            <a:rPr lang="en-US" sz="3300" kern="1200" dirty="0"/>
            <a:t> </a:t>
          </a:r>
          <a:r>
            <a:rPr lang="en-US" sz="3300" kern="1200" dirty="0" err="1"/>
            <a:t>komponen</a:t>
          </a:r>
          <a:r>
            <a:rPr lang="en-US" sz="3300" kern="1200" dirty="0"/>
            <a:t> </a:t>
          </a:r>
          <a:r>
            <a:rPr lang="en-US" sz="3300" kern="1200" dirty="0" err="1"/>
            <a:t>apa</a:t>
          </a:r>
          <a:r>
            <a:rPr lang="en-US" sz="3300" kern="1200" dirty="0"/>
            <a:t> </a:t>
          </a:r>
          <a:r>
            <a:rPr lang="en-US" sz="3300" kern="1200" dirty="0" err="1"/>
            <a:t>saja</a:t>
          </a:r>
          <a:r>
            <a:rPr lang="en-US" sz="3300" kern="1200" dirty="0"/>
            <a:t> yang </a:t>
          </a:r>
          <a:r>
            <a:rPr lang="en-US" sz="3300" kern="1200" dirty="0" err="1"/>
            <a:t>dapat</a:t>
          </a:r>
          <a:r>
            <a:rPr lang="en-US" sz="3300" kern="1200" dirty="0"/>
            <a:t> </a:t>
          </a:r>
          <a:r>
            <a:rPr lang="en-US" sz="3300" kern="1200" dirty="0" err="1"/>
            <a:t>dikategorikan</a:t>
          </a:r>
          <a:r>
            <a:rPr lang="en-US" sz="3300" kern="1200" dirty="0"/>
            <a:t> </a:t>
          </a:r>
          <a:r>
            <a:rPr lang="en-US" sz="3300" kern="1200" dirty="0" err="1"/>
            <a:t>sebagai</a:t>
          </a:r>
          <a:r>
            <a:rPr lang="en-US" sz="3300" kern="1200" dirty="0"/>
            <a:t> </a:t>
          </a:r>
          <a:r>
            <a:rPr lang="en-US" sz="3300" kern="1200" dirty="0" err="1"/>
            <a:t>pendapatan</a:t>
          </a:r>
          <a:r>
            <a:rPr lang="en-US" sz="3300" kern="1200" dirty="0"/>
            <a:t> </a:t>
          </a:r>
          <a:r>
            <a:rPr lang="en-US" sz="3300" kern="1200" dirty="0" err="1"/>
            <a:t>atau</a:t>
          </a:r>
          <a:r>
            <a:rPr lang="en-US" sz="3300" kern="1200" dirty="0"/>
            <a:t> </a:t>
          </a:r>
          <a:r>
            <a:rPr lang="en-US" sz="3300" kern="1200" dirty="0" err="1"/>
            <a:t>biaya</a:t>
          </a:r>
          <a:r>
            <a:rPr lang="en-US" sz="3300" kern="1200" dirty="0"/>
            <a:t> </a:t>
          </a:r>
          <a:r>
            <a:rPr lang="en-US" sz="3300" kern="1200" dirty="0" err="1"/>
            <a:t>operasi</a:t>
          </a:r>
          <a:r>
            <a:rPr lang="en-US" sz="3300" kern="1200" dirty="0"/>
            <a:t> yang </a:t>
          </a:r>
          <a:r>
            <a:rPr lang="en-US" sz="3300" kern="1200" dirty="0" err="1"/>
            <a:t>tepat</a:t>
          </a:r>
          <a:r>
            <a:rPr lang="en-US" sz="3300" kern="1200" dirty="0"/>
            <a:t> </a:t>
          </a:r>
          <a:r>
            <a:rPr lang="en-US" sz="3300" kern="1200" dirty="0" err="1"/>
            <a:t>untuk</a:t>
          </a:r>
          <a:r>
            <a:rPr lang="en-US" sz="3300" kern="1200" dirty="0"/>
            <a:t> </a:t>
          </a:r>
          <a:r>
            <a:rPr lang="en-US" sz="3300" kern="1200" dirty="0" err="1"/>
            <a:t>suatu</a:t>
          </a:r>
          <a:r>
            <a:rPr lang="en-US" sz="3300" kern="1200" dirty="0"/>
            <a:t> unit </a:t>
          </a:r>
          <a:r>
            <a:rPr lang="en-US" sz="3300" kern="1200" dirty="0" err="1"/>
            <a:t>kerja</a:t>
          </a:r>
          <a:r>
            <a:rPr lang="en-US" sz="3300" kern="1200" dirty="0"/>
            <a:t> yang </a:t>
          </a:r>
          <a:r>
            <a:rPr lang="en-US" sz="3300" kern="1200" dirty="0" err="1"/>
            <a:t>dilaporkan</a:t>
          </a:r>
          <a:r>
            <a:rPr lang="en-US" sz="3300" kern="1200" dirty="0"/>
            <a:t> , </a:t>
          </a:r>
          <a:r>
            <a:rPr lang="en-US" sz="3300" kern="1200" dirty="0" err="1"/>
            <a:t>luas</a:t>
          </a:r>
          <a:r>
            <a:rPr lang="en-US" sz="3300" kern="1200" dirty="0"/>
            <a:t> </a:t>
          </a:r>
          <a:r>
            <a:rPr lang="en-US" sz="3300" kern="1200" dirty="0" err="1"/>
            <a:t>pengungkapan</a:t>
          </a:r>
          <a:r>
            <a:rPr lang="en-US" sz="3300" kern="1200" dirty="0"/>
            <a:t> (disclosure), dan </a:t>
          </a:r>
          <a:r>
            <a:rPr lang="en-US" sz="3300" kern="1200" dirty="0" err="1"/>
            <a:t>kebijakan-kebijakan</a:t>
          </a:r>
          <a:r>
            <a:rPr lang="en-US" sz="3300" kern="1200" dirty="0"/>
            <a:t> </a:t>
          </a:r>
          <a:r>
            <a:rPr lang="en-US" sz="3300" kern="1200" dirty="0" err="1"/>
            <a:t>akuntansi</a:t>
          </a:r>
          <a:r>
            <a:rPr lang="en-US" sz="3300" kern="1200" dirty="0"/>
            <a:t> yang </a:t>
          </a:r>
          <a:r>
            <a:rPr lang="en-US" sz="3300" kern="1200" dirty="0" err="1"/>
            <a:t>dipraktikkan</a:t>
          </a:r>
          <a:r>
            <a:rPr lang="en-US" sz="3300" kern="1200" dirty="0"/>
            <a:t> </a:t>
          </a:r>
          <a:r>
            <a:rPr lang="en-US" sz="3300" kern="1200" dirty="0" err="1"/>
            <a:t>secara</a:t>
          </a:r>
          <a:r>
            <a:rPr lang="en-US" sz="3300" kern="1200" dirty="0"/>
            <a:t> </a:t>
          </a:r>
          <a:r>
            <a:rPr lang="en-US" sz="3300" kern="1200" dirty="0" err="1"/>
            <a:t>konsisten</a:t>
          </a:r>
          <a:r>
            <a:rPr lang="en-US" sz="3300" kern="1200" dirty="0"/>
            <a:t>.</a:t>
          </a:r>
          <a:endParaRPr lang="en-ID" sz="3300" kern="1200" dirty="0"/>
        </a:p>
      </dsp:txBody>
      <dsp:txXfrm>
        <a:off x="147013" y="412079"/>
        <a:ext cx="9611973" cy="27175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628CB-4CB0-4C95-909E-3FD973524833}">
      <dsp:nvSpPr>
        <dsp:cNvPr id="0" name=""/>
        <dsp:cNvSpPr/>
      </dsp:nvSpPr>
      <dsp:spPr>
        <a:xfrm>
          <a:off x="0" y="173437"/>
          <a:ext cx="9905999" cy="68445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Identifikasi kegiatan operasi yang relevan.</a:t>
          </a:r>
          <a:endParaRPr lang="en-ID" sz="3000" kern="1200"/>
        </a:p>
      </dsp:txBody>
      <dsp:txXfrm>
        <a:off x="33412" y="206849"/>
        <a:ext cx="9839175" cy="617626"/>
      </dsp:txXfrm>
    </dsp:sp>
    <dsp:sp modelId="{D3344426-A6CE-44B1-AF00-87C397A90AD3}">
      <dsp:nvSpPr>
        <dsp:cNvPr id="0" name=""/>
        <dsp:cNvSpPr/>
      </dsp:nvSpPr>
      <dsp:spPr>
        <a:xfrm>
          <a:off x="0" y="857887"/>
          <a:ext cx="9905999" cy="652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Hanya kejadian dan kegiatan ekonomi yang relevan saja yang akan dicatat dalam system akuntansi keuangan</a:t>
          </a:r>
          <a:endParaRPr lang="en-ID" sz="2300" kern="1200"/>
        </a:p>
      </dsp:txBody>
      <dsp:txXfrm>
        <a:off x="0" y="857887"/>
        <a:ext cx="9905999" cy="652050"/>
      </dsp:txXfrm>
    </dsp:sp>
    <dsp:sp modelId="{FA6A2C37-70E4-4D1D-B3C0-E65B6E0D1C58}">
      <dsp:nvSpPr>
        <dsp:cNvPr id="0" name=""/>
        <dsp:cNvSpPr/>
      </dsp:nvSpPr>
      <dsp:spPr>
        <a:xfrm>
          <a:off x="0" y="1509938"/>
          <a:ext cx="9905999" cy="68445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Pengklasifikasian kegiatan operasi secara tepat</a:t>
          </a:r>
          <a:endParaRPr lang="en-ID" sz="3000" kern="1200"/>
        </a:p>
      </dsp:txBody>
      <dsp:txXfrm>
        <a:off x="33412" y="1543350"/>
        <a:ext cx="9839175" cy="617626"/>
      </dsp:txXfrm>
    </dsp:sp>
    <dsp:sp modelId="{53BDAE43-85A9-4CE6-B695-C9D3827342A5}">
      <dsp:nvSpPr>
        <dsp:cNvPr id="0" name=""/>
        <dsp:cNvSpPr/>
      </dsp:nvSpPr>
      <dsp:spPr>
        <a:xfrm>
          <a:off x="0" y="2194388"/>
          <a:ext cx="9905999" cy="186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Penentuan waktu pengakuan untuk setiap jenis operasi (timing of recognition)</a:t>
          </a:r>
          <a:endParaRPr lang="en-ID" sz="2300" kern="1200"/>
        </a:p>
        <a:p>
          <a:pPr marL="228600" lvl="1" indent="-228600" algn="l" defTabSz="1022350">
            <a:lnSpc>
              <a:spcPct val="90000"/>
            </a:lnSpc>
            <a:spcBef>
              <a:spcPct val="0"/>
            </a:spcBef>
            <a:spcAft>
              <a:spcPct val="20000"/>
            </a:spcAft>
            <a:buChar char="•"/>
          </a:pPr>
          <a:r>
            <a:rPr lang="en-US" sz="2300" kern="1200"/>
            <a:t>Pada prinsipnya, suatu opearasi dapat dicatat/diakui ketika keputusan untuk membeli suatu berang dittapkan, pada waktu dilakukan pemesanan, ketika barang diterima, ketika faktur diterima, ketika barang tersebut digunakan untuk produksi atau ketika telah dilakuka pembayaran kas. Oleh karena itu, harus ditetapkan kapan suatu transaksi dapat diakui/dicatat</a:t>
          </a:r>
          <a:endParaRPr lang="en-ID" sz="2300" kern="1200"/>
        </a:p>
      </dsp:txBody>
      <dsp:txXfrm>
        <a:off x="0" y="2194388"/>
        <a:ext cx="9905999" cy="186300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5177A-2DE0-44D1-A3BE-2DDBF560EA19}">
      <dsp:nvSpPr>
        <dsp:cNvPr id="0" name=""/>
        <dsp:cNvSpPr/>
      </dsp:nvSpPr>
      <dsp:spPr>
        <a:xfrm>
          <a:off x="0" y="1948"/>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7AF56C-1D73-4588-90EE-BEF161D30521}">
      <dsp:nvSpPr>
        <dsp:cNvPr id="0" name=""/>
        <dsp:cNvSpPr/>
      </dsp:nvSpPr>
      <dsp:spPr>
        <a:xfrm>
          <a:off x="0" y="1948"/>
          <a:ext cx="1981199" cy="1328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1</a:t>
          </a:r>
          <a:endParaRPr lang="en-ID" sz="6500" kern="1200"/>
        </a:p>
      </dsp:txBody>
      <dsp:txXfrm>
        <a:off x="0" y="1948"/>
        <a:ext cx="1981199" cy="1328699"/>
      </dsp:txXfrm>
    </dsp:sp>
    <dsp:sp modelId="{EA702371-2C6E-4D44-851E-BB2432FD1514}">
      <dsp:nvSpPr>
        <dsp:cNvPr id="0" name=""/>
        <dsp:cNvSpPr/>
      </dsp:nvSpPr>
      <dsp:spPr>
        <a:xfrm>
          <a:off x="2129789" y="62284"/>
          <a:ext cx="7776209" cy="1206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Fokus pengukuran dan dasar akuntansi yang digunakan untuk pembuatan laporan </a:t>
          </a:r>
          <a:endParaRPr lang="en-ID" sz="2600" kern="1200"/>
        </a:p>
      </dsp:txBody>
      <dsp:txXfrm>
        <a:off x="2129789" y="62284"/>
        <a:ext cx="7776209" cy="1206729"/>
      </dsp:txXfrm>
    </dsp:sp>
    <dsp:sp modelId="{B6C10545-610C-4E0D-8744-6B5CCBCF0492}">
      <dsp:nvSpPr>
        <dsp:cNvPr id="0" name=""/>
        <dsp:cNvSpPr/>
      </dsp:nvSpPr>
      <dsp:spPr>
        <a:xfrm>
          <a:off x="1981199" y="1269013"/>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8C7B1F-5A23-4E8D-B1CA-AB00EFF58C5E}">
      <dsp:nvSpPr>
        <dsp:cNvPr id="0" name=""/>
        <dsp:cNvSpPr/>
      </dsp:nvSpPr>
      <dsp:spPr>
        <a:xfrm>
          <a:off x="0" y="1330647"/>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B85D7-3D18-4973-AFDF-078DD2DB00C8}">
      <dsp:nvSpPr>
        <dsp:cNvPr id="0" name=""/>
        <dsp:cNvSpPr/>
      </dsp:nvSpPr>
      <dsp:spPr>
        <a:xfrm>
          <a:off x="0" y="1330647"/>
          <a:ext cx="1981199" cy="1328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2</a:t>
          </a:r>
          <a:endParaRPr lang="en-ID" sz="6500" kern="1200"/>
        </a:p>
      </dsp:txBody>
      <dsp:txXfrm>
        <a:off x="0" y="1330647"/>
        <a:ext cx="1981199" cy="1328699"/>
      </dsp:txXfrm>
    </dsp:sp>
    <dsp:sp modelId="{2F32313F-5A16-467A-BD40-D0253ABC1898}">
      <dsp:nvSpPr>
        <dsp:cNvPr id="0" name=""/>
        <dsp:cNvSpPr/>
      </dsp:nvSpPr>
      <dsp:spPr>
        <a:xfrm>
          <a:off x="2129789" y="1390984"/>
          <a:ext cx="7776209" cy="1206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Kebijakan menghapuskan/menghentikan aktivitas internal unit kerja pada laporan aktivitas</a:t>
          </a:r>
          <a:endParaRPr lang="en-ID" sz="2600" kern="1200"/>
        </a:p>
      </dsp:txBody>
      <dsp:txXfrm>
        <a:off x="2129789" y="1390984"/>
        <a:ext cx="7776209" cy="1206729"/>
      </dsp:txXfrm>
    </dsp:sp>
    <dsp:sp modelId="{084A788C-3D9C-433E-B093-8E885E13E40C}">
      <dsp:nvSpPr>
        <dsp:cNvPr id="0" name=""/>
        <dsp:cNvSpPr/>
      </dsp:nvSpPr>
      <dsp:spPr>
        <a:xfrm>
          <a:off x="1981199" y="2597713"/>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51D234-DD2C-4B6F-BBEB-B2C673D8599C}">
      <dsp:nvSpPr>
        <dsp:cNvPr id="0" name=""/>
        <dsp:cNvSpPr/>
      </dsp:nvSpPr>
      <dsp:spPr>
        <a:xfrm>
          <a:off x="0" y="2659347"/>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00A858-1340-4C67-BD9A-A5DA715124D3}">
      <dsp:nvSpPr>
        <dsp:cNvPr id="0" name=""/>
        <dsp:cNvSpPr/>
      </dsp:nvSpPr>
      <dsp:spPr>
        <a:xfrm>
          <a:off x="0" y="2659347"/>
          <a:ext cx="1981199" cy="1328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3</a:t>
          </a:r>
          <a:endParaRPr lang="en-ID" sz="6500" kern="1200"/>
        </a:p>
      </dsp:txBody>
      <dsp:txXfrm>
        <a:off x="0" y="2659347"/>
        <a:ext cx="1981199" cy="1328699"/>
      </dsp:txXfrm>
    </dsp:sp>
    <dsp:sp modelId="{AF9CC4AE-4C71-4331-BCAA-82AA63C51B79}">
      <dsp:nvSpPr>
        <dsp:cNvPr id="0" name=""/>
        <dsp:cNvSpPr/>
      </dsp:nvSpPr>
      <dsp:spPr>
        <a:xfrm>
          <a:off x="2129789" y="2719683"/>
          <a:ext cx="7776209" cy="1206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Kebijakan kapitalisasi aset dan menaksir umur ekonomi aset-aset tersebut untuk menentukan biaya depresiasinya.</a:t>
          </a:r>
          <a:endParaRPr lang="en-ID" sz="2600" kern="1200"/>
        </a:p>
      </dsp:txBody>
      <dsp:txXfrm>
        <a:off x="2129789" y="2719683"/>
        <a:ext cx="7776209" cy="1206729"/>
      </dsp:txXfrm>
    </dsp:sp>
    <dsp:sp modelId="{31BE1D78-FED4-439E-A514-76DA761D3DE6}">
      <dsp:nvSpPr>
        <dsp:cNvPr id="0" name=""/>
        <dsp:cNvSpPr/>
      </dsp:nvSpPr>
      <dsp:spPr>
        <a:xfrm>
          <a:off x="1981199" y="3926412"/>
          <a:ext cx="7924799"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C62E2-46E7-4A54-9C78-36768551DC70}">
      <dsp:nvSpPr>
        <dsp:cNvPr id="0" name=""/>
        <dsp:cNvSpPr/>
      </dsp:nvSpPr>
      <dsp:spPr>
        <a:xfrm>
          <a:off x="0" y="2981"/>
          <a:ext cx="1133856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D5B3BD-4219-4EBD-9C63-EDBE6837F362}">
      <dsp:nvSpPr>
        <dsp:cNvPr id="0" name=""/>
        <dsp:cNvSpPr/>
      </dsp:nvSpPr>
      <dsp:spPr>
        <a:xfrm>
          <a:off x="0" y="2981"/>
          <a:ext cx="2267712" cy="2033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4</a:t>
          </a:r>
          <a:endParaRPr lang="en-ID" sz="6500" kern="1200" dirty="0"/>
        </a:p>
      </dsp:txBody>
      <dsp:txXfrm>
        <a:off x="0" y="2981"/>
        <a:ext cx="2267712" cy="2033138"/>
      </dsp:txXfrm>
    </dsp:sp>
    <dsp:sp modelId="{E04EEBB8-35AA-4BB0-9F14-37B8661C6460}">
      <dsp:nvSpPr>
        <dsp:cNvPr id="0" name=""/>
        <dsp:cNvSpPr/>
      </dsp:nvSpPr>
      <dsp:spPr>
        <a:xfrm>
          <a:off x="2437790" y="95306"/>
          <a:ext cx="8900769" cy="1846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Deskripsi mengenai jenis-jenis transaski yang masuk dalam penerimaan program dan kebijakan untuk mengalokasikan biaya-biaya tidak langsung kepada suatu fungsi atau unit kerja dalam laporan aktivitas.</a:t>
          </a:r>
          <a:endParaRPr lang="en-ID" sz="2200" kern="1200"/>
        </a:p>
      </dsp:txBody>
      <dsp:txXfrm>
        <a:off x="2437790" y="95306"/>
        <a:ext cx="8900769" cy="1846503"/>
      </dsp:txXfrm>
    </dsp:sp>
    <dsp:sp modelId="{03BBE66D-B44F-45BD-A6B8-B3AF5C5BF2A3}">
      <dsp:nvSpPr>
        <dsp:cNvPr id="0" name=""/>
        <dsp:cNvSpPr/>
      </dsp:nvSpPr>
      <dsp:spPr>
        <a:xfrm>
          <a:off x="2267712" y="1941809"/>
          <a:ext cx="907084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6BCBEB-628D-4328-A9E0-34DB01DF6FF0}">
      <dsp:nvSpPr>
        <dsp:cNvPr id="0" name=""/>
        <dsp:cNvSpPr/>
      </dsp:nvSpPr>
      <dsp:spPr>
        <a:xfrm>
          <a:off x="0" y="2036120"/>
          <a:ext cx="1133856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189C5B-F18D-4273-BBDA-DC67C2E61095}">
      <dsp:nvSpPr>
        <dsp:cNvPr id="0" name=""/>
        <dsp:cNvSpPr/>
      </dsp:nvSpPr>
      <dsp:spPr>
        <a:xfrm>
          <a:off x="0" y="2036120"/>
          <a:ext cx="2267712" cy="2033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5</a:t>
          </a:r>
          <a:endParaRPr lang="en-ID" sz="6500" kern="1200" dirty="0"/>
        </a:p>
      </dsp:txBody>
      <dsp:txXfrm>
        <a:off x="0" y="2036120"/>
        <a:ext cx="2267712" cy="2033138"/>
      </dsp:txXfrm>
    </dsp:sp>
    <dsp:sp modelId="{B9D5008B-6C99-4F18-BBDF-E1A05CD92ACE}">
      <dsp:nvSpPr>
        <dsp:cNvPr id="0" name=""/>
        <dsp:cNvSpPr/>
      </dsp:nvSpPr>
      <dsp:spPr>
        <a:xfrm>
          <a:off x="2437790" y="2128445"/>
          <a:ext cx="8900769" cy="1846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Kebijakan </a:t>
          </a:r>
          <a:r>
            <a:rPr lang="en-US" sz="2200" kern="1200" dirty="0" err="1"/>
            <a:t>pemerintah</a:t>
          </a:r>
          <a:r>
            <a:rPr lang="en-US" sz="2200" kern="1200" dirty="0"/>
            <a:t> </a:t>
          </a:r>
          <a:r>
            <a:rPr lang="en-US" sz="2200" kern="1200" dirty="0" err="1"/>
            <a:t>dalam</a:t>
          </a:r>
          <a:r>
            <a:rPr lang="en-US" sz="2200" kern="1200" dirty="0"/>
            <a:t> </a:t>
          </a:r>
          <a:r>
            <a:rPr lang="en-US" sz="2200" kern="1200" dirty="0" err="1"/>
            <a:t>menentukan</a:t>
          </a:r>
          <a:r>
            <a:rPr lang="en-US" sz="2200" kern="1200" dirty="0"/>
            <a:t> </a:t>
          </a:r>
          <a:r>
            <a:rPr lang="en-US" sz="2200" kern="1200" dirty="0" err="1"/>
            <a:t>pendapatan</a:t>
          </a:r>
          <a:r>
            <a:rPr lang="en-US" sz="2200" kern="1200" dirty="0"/>
            <a:t> </a:t>
          </a:r>
          <a:r>
            <a:rPr lang="en-US" sz="2200" kern="1200" dirty="0" err="1"/>
            <a:t>operasi</a:t>
          </a:r>
          <a:r>
            <a:rPr lang="en-US" sz="2200" kern="1200" dirty="0"/>
            <a:t> dan </a:t>
          </a:r>
          <a:r>
            <a:rPr lang="en-US" sz="2200" kern="1200" dirty="0" err="1"/>
            <a:t>nonoperasi</a:t>
          </a:r>
          <a:endParaRPr lang="en-ID" sz="2200" kern="1200" dirty="0"/>
        </a:p>
      </dsp:txBody>
      <dsp:txXfrm>
        <a:off x="2437790" y="2128445"/>
        <a:ext cx="8900769" cy="1846503"/>
      </dsp:txXfrm>
    </dsp:sp>
    <dsp:sp modelId="{D64A2079-656B-44AD-9EAE-F053E21C39AA}">
      <dsp:nvSpPr>
        <dsp:cNvPr id="0" name=""/>
        <dsp:cNvSpPr/>
      </dsp:nvSpPr>
      <dsp:spPr>
        <a:xfrm>
          <a:off x="2267712" y="3974948"/>
          <a:ext cx="907084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ABC337-BF0A-45E9-A636-06CE2BB224BB}">
      <dsp:nvSpPr>
        <dsp:cNvPr id="0" name=""/>
        <dsp:cNvSpPr/>
      </dsp:nvSpPr>
      <dsp:spPr>
        <a:xfrm>
          <a:off x="0" y="4069258"/>
          <a:ext cx="1133856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798FDB-E7E1-4A91-A1B1-E4497723DE38}">
      <dsp:nvSpPr>
        <dsp:cNvPr id="0" name=""/>
        <dsp:cNvSpPr/>
      </dsp:nvSpPr>
      <dsp:spPr>
        <a:xfrm>
          <a:off x="0" y="4069258"/>
          <a:ext cx="2267712" cy="2033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6</a:t>
          </a:r>
          <a:endParaRPr lang="en-ID" sz="6500" kern="1200" dirty="0"/>
        </a:p>
      </dsp:txBody>
      <dsp:txXfrm>
        <a:off x="0" y="4069258"/>
        <a:ext cx="2267712" cy="2033138"/>
      </dsp:txXfrm>
    </dsp:sp>
    <dsp:sp modelId="{B222876C-6FEF-4F50-8ADD-3E21E3A54985}">
      <dsp:nvSpPr>
        <dsp:cNvPr id="0" name=""/>
        <dsp:cNvSpPr/>
      </dsp:nvSpPr>
      <dsp:spPr>
        <a:xfrm>
          <a:off x="2437790" y="4161584"/>
          <a:ext cx="8900769" cy="1846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Pemerintah </a:t>
          </a:r>
          <a:r>
            <a:rPr lang="en-US" sz="2200" kern="1200" dirty="0" err="1"/>
            <a:t>harus</a:t>
          </a:r>
          <a:r>
            <a:rPr lang="en-US" sz="2200" kern="1200" dirty="0"/>
            <a:t> </a:t>
          </a:r>
          <a:r>
            <a:rPr lang="en-US" sz="2200" kern="1200" dirty="0" err="1"/>
            <a:t>mengungkapkan</a:t>
          </a:r>
          <a:r>
            <a:rPr lang="en-US" sz="2200" kern="1200" dirty="0"/>
            <a:t> </a:t>
          </a:r>
          <a:r>
            <a:rPr lang="en-US" sz="2200" kern="1200" dirty="0" err="1"/>
            <a:t>secara</a:t>
          </a:r>
          <a:r>
            <a:rPr lang="en-US" sz="2200" kern="1200" dirty="0"/>
            <a:t> </a:t>
          </a:r>
          <a:r>
            <a:rPr lang="en-US" sz="2200" kern="1200" dirty="0" err="1"/>
            <a:t>detil</a:t>
          </a:r>
          <a:r>
            <a:rPr lang="en-US" sz="2200" kern="1200" dirty="0"/>
            <a:t> </a:t>
          </a:r>
          <a:r>
            <a:rPr lang="en-US" sz="2200" kern="1200" dirty="0" err="1"/>
            <a:t>dalam</a:t>
          </a:r>
          <a:r>
            <a:rPr lang="en-US" sz="2200" kern="1200" dirty="0"/>
            <a:t> </a:t>
          </a:r>
          <a:r>
            <a:rPr lang="en-US" sz="2200" kern="1200" dirty="0" err="1"/>
            <a:t>catatan</a:t>
          </a:r>
          <a:r>
            <a:rPr lang="en-US" sz="2200" kern="1200" dirty="0"/>
            <a:t> </a:t>
          </a:r>
          <a:r>
            <a:rPr lang="en-US" sz="2200" kern="1200" dirty="0" err="1"/>
            <a:t>laporan</a:t>
          </a:r>
          <a:r>
            <a:rPr lang="en-US" sz="2200" kern="1200" dirty="0"/>
            <a:t> </a:t>
          </a:r>
          <a:r>
            <a:rPr lang="en-US" sz="2200" kern="1200" dirty="0" err="1"/>
            <a:t>keuangan</a:t>
          </a:r>
          <a:r>
            <a:rPr lang="en-US" sz="2200" kern="1200" dirty="0"/>
            <a:t> </a:t>
          </a:r>
          <a:r>
            <a:rPr lang="en-US" sz="2200" kern="1200" dirty="0" err="1"/>
            <a:t>mengenai</a:t>
          </a:r>
          <a:r>
            <a:rPr lang="en-US" sz="2200" kern="1200" dirty="0"/>
            <a:t> </a:t>
          </a:r>
          <a:r>
            <a:rPr lang="en-US" sz="2200" kern="1200" dirty="0" err="1"/>
            <a:t>aset</a:t>
          </a:r>
          <a:r>
            <a:rPr lang="en-US" sz="2200" kern="1200" dirty="0"/>
            <a:t> modal (capital </a:t>
          </a:r>
          <a:r>
            <a:rPr lang="en-US" sz="2200" kern="1200" dirty="0" err="1"/>
            <a:t>aset</a:t>
          </a:r>
          <a:r>
            <a:rPr lang="en-US" sz="2200" kern="1200" dirty="0"/>
            <a:t>) dan utang </a:t>
          </a:r>
          <a:r>
            <a:rPr lang="en-US" sz="2200" kern="1200" dirty="0" err="1"/>
            <a:t>jangka</a:t>
          </a:r>
          <a:r>
            <a:rPr lang="en-US" sz="2200" kern="1200" dirty="0"/>
            <a:t> </a:t>
          </a:r>
          <a:r>
            <a:rPr lang="en-US" sz="2200" kern="1200" dirty="0" err="1"/>
            <a:t>panjang</a:t>
          </a:r>
          <a:r>
            <a:rPr lang="en-US" sz="2200" kern="1200" dirty="0"/>
            <a:t>. </a:t>
          </a:r>
          <a:r>
            <a:rPr lang="en-US" sz="2200" kern="1200" dirty="0" err="1"/>
            <a:t>Aset</a:t>
          </a:r>
          <a:r>
            <a:rPr lang="en-US" sz="2200" kern="1200" dirty="0"/>
            <a:t> modal yang </a:t>
          </a:r>
          <a:r>
            <a:rPr lang="en-US" sz="2200" kern="1200" dirty="0" err="1"/>
            <a:t>tidak</a:t>
          </a:r>
          <a:r>
            <a:rPr lang="en-US" sz="2200" kern="1200" dirty="0"/>
            <a:t> </a:t>
          </a:r>
          <a:r>
            <a:rPr lang="en-US" sz="2200" kern="1200" dirty="0" err="1"/>
            <a:t>didepresiasi</a:t>
          </a:r>
          <a:r>
            <a:rPr lang="en-US" sz="2200" kern="1200" dirty="0"/>
            <a:t> </a:t>
          </a:r>
          <a:r>
            <a:rPr lang="en-US" sz="2200" kern="1200" dirty="0" err="1"/>
            <a:t>harus</a:t>
          </a:r>
          <a:r>
            <a:rPr lang="en-US" sz="2200" kern="1200" dirty="0"/>
            <a:t> </a:t>
          </a:r>
          <a:r>
            <a:rPr lang="en-US" sz="2200" kern="1200" dirty="0" err="1"/>
            <a:t>diungkapkan</a:t>
          </a:r>
          <a:r>
            <a:rPr lang="en-US" sz="2200" kern="1200" dirty="0"/>
            <a:t> </a:t>
          </a:r>
          <a:r>
            <a:rPr lang="en-US" sz="2200" kern="1200" dirty="0" err="1"/>
            <a:t>secara</a:t>
          </a:r>
          <a:r>
            <a:rPr lang="en-US" sz="2200" kern="1200" dirty="0"/>
            <a:t> </a:t>
          </a:r>
          <a:r>
            <a:rPr lang="en-US" sz="2200" kern="1200" dirty="0" err="1"/>
            <a:t>terpisah</a:t>
          </a:r>
          <a:r>
            <a:rPr lang="en-US" sz="2200" kern="1200" dirty="0"/>
            <a:t> </a:t>
          </a:r>
          <a:r>
            <a:rPr lang="en-US" sz="2200" kern="1200" dirty="0" err="1"/>
            <a:t>dari</a:t>
          </a:r>
          <a:r>
            <a:rPr lang="en-US" sz="2200" kern="1200" dirty="0"/>
            <a:t> </a:t>
          </a:r>
          <a:r>
            <a:rPr lang="en-US" sz="2200" kern="1200" dirty="0" err="1"/>
            <a:t>aset</a:t>
          </a:r>
          <a:r>
            <a:rPr lang="en-US" sz="2200" kern="1200" dirty="0"/>
            <a:t> modal yang </a:t>
          </a:r>
          <a:r>
            <a:rPr lang="en-US" sz="2200" kern="1200" dirty="0" err="1"/>
            <a:t>didepresiasi</a:t>
          </a:r>
          <a:r>
            <a:rPr lang="en-US" sz="2200" kern="1200" dirty="0"/>
            <a:t>. </a:t>
          </a:r>
          <a:r>
            <a:rPr lang="en-US" sz="2200" kern="1200" dirty="0" err="1"/>
            <a:t>Informasi</a:t>
          </a:r>
          <a:r>
            <a:rPr lang="en-US" sz="2200" kern="1200" dirty="0"/>
            <a:t> </a:t>
          </a:r>
          <a:r>
            <a:rPr lang="en-US" sz="2200" kern="1200" dirty="0" err="1"/>
            <a:t>mengenai</a:t>
          </a:r>
          <a:r>
            <a:rPr lang="en-US" sz="2200" kern="1200" dirty="0"/>
            <a:t> </a:t>
          </a:r>
          <a:r>
            <a:rPr lang="en-US" sz="2200" kern="1200" dirty="0" err="1"/>
            <a:t>kewajiban</a:t>
          </a:r>
          <a:r>
            <a:rPr lang="en-US" sz="2200" kern="1200" dirty="0"/>
            <a:t> </a:t>
          </a:r>
          <a:r>
            <a:rPr lang="en-US" sz="2200" kern="1200" dirty="0" err="1"/>
            <a:t>jangka</a:t>
          </a:r>
          <a:r>
            <a:rPr lang="en-US" sz="2200" kern="1200"/>
            <a:t> panjang</a:t>
          </a:r>
          <a:r>
            <a:rPr lang="en-US" sz="2200" kern="1200" dirty="0"/>
            <a:t> </a:t>
          </a:r>
          <a:r>
            <a:rPr lang="en-US" sz="2200" kern="1200" dirty="0" err="1"/>
            <a:t>meliputi</a:t>
          </a:r>
          <a:r>
            <a:rPr lang="en-US" sz="2200" kern="1200" dirty="0"/>
            <a:t> </a:t>
          </a:r>
          <a:r>
            <a:rPr lang="en-US" sz="2200" kern="1200" dirty="0" err="1"/>
            <a:t>obligasi</a:t>
          </a:r>
          <a:r>
            <a:rPr lang="en-US" sz="2200" kern="1200" dirty="0"/>
            <a:t>, utang </a:t>
          </a:r>
          <a:r>
            <a:rPr lang="en-US" sz="2200" kern="1200" dirty="0" err="1"/>
            <a:t>wesel</a:t>
          </a:r>
          <a:r>
            <a:rPr lang="en-US" sz="2200" kern="1200" dirty="0"/>
            <a:t>, </a:t>
          </a:r>
          <a:r>
            <a:rPr lang="en-US" sz="2200" kern="1200" dirty="0" err="1"/>
            <a:t>pinjaman</a:t>
          </a:r>
          <a:r>
            <a:rPr lang="en-US" sz="2200" kern="1200" dirty="0"/>
            <a:t>, utang leasing, </a:t>
          </a:r>
          <a:r>
            <a:rPr lang="en-US" sz="2200" kern="1200" dirty="0" err="1"/>
            <a:t>tuntutan</a:t>
          </a:r>
          <a:r>
            <a:rPr lang="en-US" sz="2200" kern="1200" dirty="0"/>
            <a:t> dan </a:t>
          </a:r>
          <a:r>
            <a:rPr lang="en-US" sz="2200" kern="1200" dirty="0" err="1"/>
            <a:t>sebagainya</a:t>
          </a:r>
          <a:r>
            <a:rPr lang="en-US" sz="2200" kern="1200" dirty="0"/>
            <a:t>.</a:t>
          </a:r>
          <a:endParaRPr lang="en-ID" sz="2200" kern="1200" dirty="0"/>
        </a:p>
      </dsp:txBody>
      <dsp:txXfrm>
        <a:off x="2437790" y="4161584"/>
        <a:ext cx="8900769" cy="1846503"/>
      </dsp:txXfrm>
    </dsp:sp>
    <dsp:sp modelId="{7A12C756-1216-4A0B-B23A-EE7E00313F26}">
      <dsp:nvSpPr>
        <dsp:cNvPr id="0" name=""/>
        <dsp:cNvSpPr/>
      </dsp:nvSpPr>
      <dsp:spPr>
        <a:xfrm>
          <a:off x="2267712" y="6008087"/>
          <a:ext cx="907084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FF66D-06CA-4B83-8021-4F0F4A7F355A}">
      <dsp:nvSpPr>
        <dsp:cNvPr id="0" name=""/>
        <dsp:cNvSpPr/>
      </dsp:nvSpPr>
      <dsp:spPr>
        <a:xfrm>
          <a:off x="0" y="195996"/>
          <a:ext cx="10440988" cy="638819"/>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Adanya system pengendalian untuk menjamin reliabilitas</a:t>
          </a:r>
          <a:endParaRPr lang="en-ID" sz="2800" kern="1200"/>
        </a:p>
      </dsp:txBody>
      <dsp:txXfrm>
        <a:off x="31185" y="227181"/>
        <a:ext cx="10378618" cy="576449"/>
      </dsp:txXfrm>
    </dsp:sp>
    <dsp:sp modelId="{7F81CC95-542E-4D70-84F3-67FCD9EE6412}">
      <dsp:nvSpPr>
        <dsp:cNvPr id="0" name=""/>
        <dsp:cNvSpPr/>
      </dsp:nvSpPr>
      <dsp:spPr>
        <a:xfrm>
          <a:off x="0" y="834816"/>
          <a:ext cx="10440988" cy="307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150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Sistem pengendalian ini memiliki dua komponen:</a:t>
          </a:r>
          <a:endParaRPr lang="en-ID" sz="2200" kern="1200"/>
        </a:p>
        <a:p>
          <a:pPr marL="457200" lvl="2" indent="-228600" algn="l" defTabSz="977900">
            <a:lnSpc>
              <a:spcPct val="90000"/>
            </a:lnSpc>
            <a:spcBef>
              <a:spcPct val="0"/>
            </a:spcBef>
            <a:spcAft>
              <a:spcPct val="20000"/>
            </a:spcAft>
            <a:buChar char="•"/>
          </a:pPr>
          <a:r>
            <a:rPr lang="en-US" sz="2200" b="1" i="0" u="sng" kern="1200" dirty="0" err="1"/>
            <a:t>Komponen</a:t>
          </a:r>
          <a:r>
            <a:rPr lang="en-US" sz="2200" b="1" i="0" u="sng" kern="1200" dirty="0"/>
            <a:t> Formal</a:t>
          </a:r>
          <a:endParaRPr lang="en-ID" sz="2200" b="1" i="0" u="sng" kern="1200" dirty="0"/>
        </a:p>
        <a:p>
          <a:pPr marL="685800" lvl="3" indent="-228600" algn="l" defTabSz="977900">
            <a:lnSpc>
              <a:spcPct val="90000"/>
            </a:lnSpc>
            <a:spcBef>
              <a:spcPct val="0"/>
            </a:spcBef>
            <a:spcAft>
              <a:spcPct val="20000"/>
            </a:spcAft>
            <a:buChar char="•"/>
          </a:pPr>
          <a:r>
            <a:rPr lang="en-US" sz="2200" kern="1200" dirty="0" err="1"/>
            <a:t>Pembukuan</a:t>
          </a:r>
          <a:r>
            <a:rPr lang="en-US" sz="2200" kern="1200" dirty="0"/>
            <a:t> </a:t>
          </a:r>
          <a:r>
            <a:rPr lang="en-US" sz="2200" kern="1200" dirty="0" err="1"/>
            <a:t>berpasangan</a:t>
          </a:r>
          <a:r>
            <a:rPr lang="en-US" sz="2200" kern="1200" dirty="0"/>
            <a:t> (double entry), </a:t>
          </a:r>
          <a:r>
            <a:rPr lang="en-US" sz="2200" kern="1200" dirty="0" err="1"/>
            <a:t>yaitu</a:t>
          </a:r>
          <a:r>
            <a:rPr lang="en-US" sz="2200" kern="1200" dirty="0"/>
            <a:t> </a:t>
          </a:r>
          <a:r>
            <a:rPr lang="en-US" sz="2200" kern="1200" dirty="0" err="1"/>
            <a:t>kesalahan</a:t>
          </a:r>
          <a:r>
            <a:rPr lang="en-US" sz="2200" kern="1200" dirty="0"/>
            <a:t> </a:t>
          </a:r>
          <a:r>
            <a:rPr lang="en-US" sz="2200" kern="1200" dirty="0" err="1"/>
            <a:t>akuntansi</a:t>
          </a:r>
          <a:r>
            <a:rPr lang="en-US" sz="2200" kern="1200" dirty="0"/>
            <a:t> </a:t>
          </a:r>
          <a:r>
            <a:rPr lang="en-US" sz="2200" kern="1200" dirty="0" err="1"/>
            <a:t>akan</a:t>
          </a:r>
          <a:r>
            <a:rPr lang="en-US" sz="2200" kern="1200" dirty="0"/>
            <a:t> </a:t>
          </a:r>
          <a:r>
            <a:rPr lang="en-US" sz="2200" kern="1200" dirty="0" err="1"/>
            <a:t>dapat</a:t>
          </a:r>
          <a:r>
            <a:rPr lang="en-US" sz="2200" kern="1200" dirty="0"/>
            <a:t> </a:t>
          </a:r>
          <a:r>
            <a:rPr lang="en-US" sz="2200" kern="1200" dirty="0" err="1"/>
            <a:t>diektahui</a:t>
          </a:r>
          <a:r>
            <a:rPr lang="en-US" sz="2200" kern="1200" dirty="0"/>
            <a:t> dan </a:t>
          </a:r>
          <a:r>
            <a:rPr lang="en-US" sz="2200" kern="1200" dirty="0" err="1"/>
            <a:t>dilacak</a:t>
          </a:r>
          <a:r>
            <a:rPr lang="en-US" sz="2200" kern="1200" dirty="0"/>
            <a:t> </a:t>
          </a:r>
          <a:r>
            <a:rPr lang="en-US" sz="2200" kern="1200" dirty="0" err="1"/>
            <a:t>ketika</a:t>
          </a:r>
          <a:r>
            <a:rPr lang="en-US" sz="2200" kern="1200" dirty="0"/>
            <a:t> </a:t>
          </a:r>
          <a:r>
            <a:rPr lang="en-US" sz="2200" kern="1200" dirty="0" err="1"/>
            <a:t>jumlah</a:t>
          </a:r>
          <a:r>
            <a:rPr lang="en-US" sz="2200" kern="1200" dirty="0"/>
            <a:t> </a:t>
          </a:r>
          <a:r>
            <a:rPr lang="en-US" sz="2200" kern="1200" dirty="0" err="1"/>
            <a:t>sisi</a:t>
          </a:r>
          <a:r>
            <a:rPr lang="en-US" sz="2200" kern="1200" dirty="0"/>
            <a:t> </a:t>
          </a:r>
          <a:r>
            <a:rPr lang="en-US" sz="2200" kern="1200" dirty="0" err="1"/>
            <a:t>kredit</a:t>
          </a:r>
          <a:r>
            <a:rPr lang="en-US" sz="2200" kern="1200" dirty="0"/>
            <a:t> </a:t>
          </a:r>
          <a:r>
            <a:rPr lang="en-US" sz="2200" kern="1200" dirty="0" err="1"/>
            <a:t>tidak</a:t>
          </a:r>
          <a:r>
            <a:rPr lang="en-US" sz="2200" kern="1200" dirty="0"/>
            <a:t> </a:t>
          </a:r>
          <a:r>
            <a:rPr lang="en-US" sz="2200" kern="1200" dirty="0" err="1"/>
            <a:t>sama</a:t>
          </a:r>
          <a:r>
            <a:rPr lang="en-US" sz="2200" kern="1200" dirty="0"/>
            <a:t> </a:t>
          </a:r>
          <a:r>
            <a:rPr lang="en-US" sz="2200" kern="1200" dirty="0" err="1"/>
            <a:t>dengan</a:t>
          </a:r>
          <a:r>
            <a:rPr lang="en-US" sz="2200" kern="1200" dirty="0"/>
            <a:t> </a:t>
          </a:r>
          <a:r>
            <a:rPr lang="en-US" sz="2200" kern="1200" dirty="0" err="1"/>
            <a:t>sisi</a:t>
          </a:r>
          <a:r>
            <a:rPr lang="en-US" sz="2200" kern="1200" dirty="0"/>
            <a:t> debit.</a:t>
          </a:r>
          <a:endParaRPr lang="en-ID" sz="2200" kern="1200" dirty="0"/>
        </a:p>
        <a:p>
          <a:pPr marL="457200" lvl="2" indent="-228600" algn="l" defTabSz="977900">
            <a:lnSpc>
              <a:spcPct val="90000"/>
            </a:lnSpc>
            <a:spcBef>
              <a:spcPct val="0"/>
            </a:spcBef>
            <a:spcAft>
              <a:spcPct val="20000"/>
            </a:spcAft>
            <a:buChar char="•"/>
          </a:pPr>
          <a:r>
            <a:rPr lang="en-US" sz="2200" b="1" u="sng" kern="1200" dirty="0" err="1"/>
            <a:t>Komponen</a:t>
          </a:r>
          <a:r>
            <a:rPr lang="en-US" sz="2200" b="1" u="sng" kern="1200" dirty="0"/>
            <a:t> </a:t>
          </a:r>
          <a:r>
            <a:rPr lang="en-US" sz="2200" b="1" u="sng" kern="1200" dirty="0" err="1"/>
            <a:t>substansial</a:t>
          </a:r>
          <a:endParaRPr lang="en-ID" sz="2200" b="1" u="sng" kern="1200" dirty="0"/>
        </a:p>
        <a:p>
          <a:pPr marL="685800" lvl="3" indent="-228600" algn="l" defTabSz="977900">
            <a:lnSpc>
              <a:spcPct val="90000"/>
            </a:lnSpc>
            <a:spcBef>
              <a:spcPct val="0"/>
            </a:spcBef>
            <a:spcAft>
              <a:spcPct val="20000"/>
            </a:spcAft>
            <a:buChar char="•"/>
          </a:pPr>
          <a:r>
            <a:rPr lang="en-US" sz="2200" kern="1200" dirty="0" err="1"/>
            <a:t>Merupakan</a:t>
          </a:r>
          <a:r>
            <a:rPr lang="en-US" sz="2200" kern="1200" dirty="0"/>
            <a:t> </a:t>
          </a:r>
          <a:r>
            <a:rPr lang="en-US" sz="2200" kern="1200" dirty="0" err="1"/>
            <a:t>mekanisme</a:t>
          </a:r>
          <a:r>
            <a:rPr lang="en-US" sz="2200" kern="1200" dirty="0"/>
            <a:t> </a:t>
          </a:r>
          <a:r>
            <a:rPr lang="en-US" sz="2200" kern="1200" dirty="0" err="1"/>
            <a:t>konflik</a:t>
          </a:r>
          <a:r>
            <a:rPr lang="en-US" sz="2200" kern="1200" dirty="0"/>
            <a:t> </a:t>
          </a:r>
          <a:r>
            <a:rPr lang="en-US" sz="2200" kern="1200" dirty="0" err="1"/>
            <a:t>kepentingan</a:t>
          </a:r>
          <a:r>
            <a:rPr lang="en-US" sz="2200" kern="1200" dirty="0"/>
            <a:t>, </a:t>
          </a:r>
          <a:r>
            <a:rPr lang="en-US" sz="2200" kern="1200" dirty="0" err="1"/>
            <a:t>yaitu</a:t>
          </a:r>
          <a:r>
            <a:rPr lang="en-US" sz="2200" kern="1200" dirty="0"/>
            <a:t> </a:t>
          </a:r>
          <a:r>
            <a:rPr lang="en-US" sz="2200" kern="1200" dirty="0" err="1"/>
            <a:t>kesalahan</a:t>
          </a:r>
          <a:r>
            <a:rPr lang="en-US" sz="2200" kern="1200" dirty="0"/>
            <a:t> </a:t>
          </a:r>
          <a:r>
            <a:rPr lang="en-US" sz="2200" kern="1200" dirty="0" err="1"/>
            <a:t>akuntansi</a:t>
          </a:r>
          <a:r>
            <a:rPr lang="en-US" sz="2200" kern="1200" dirty="0"/>
            <a:t> </a:t>
          </a:r>
          <a:r>
            <a:rPr lang="en-US" sz="2200" kern="1200" dirty="0" err="1"/>
            <a:t>muncul</a:t>
          </a:r>
          <a:r>
            <a:rPr lang="en-US" sz="2200" kern="1200" dirty="0"/>
            <a:t> </a:t>
          </a:r>
          <a:r>
            <a:rPr lang="en-US" sz="2200" kern="1200" dirty="0" err="1"/>
            <a:t>ketika</a:t>
          </a:r>
          <a:r>
            <a:rPr lang="en-US" sz="2200" kern="1200" dirty="0"/>
            <a:t> </a:t>
          </a:r>
          <a:r>
            <a:rPr lang="en-US" sz="2200" kern="1200" dirty="0" err="1"/>
            <a:t>mempengaruhi</a:t>
          </a:r>
          <a:r>
            <a:rPr lang="en-US" sz="2200" kern="1200" dirty="0"/>
            <a:t> </a:t>
          </a:r>
          <a:r>
            <a:rPr lang="en-US" sz="2200" kern="1200" dirty="0" err="1"/>
            <a:t>secara</a:t>
          </a:r>
          <a:r>
            <a:rPr lang="en-US" sz="2200" kern="1200" dirty="0"/>
            <a:t> negative </a:t>
          </a:r>
          <a:r>
            <a:rPr lang="en-US" sz="2200" kern="1200" dirty="0" err="1"/>
            <a:t>pihak</a:t>
          </a:r>
          <a:r>
            <a:rPr lang="en-US" sz="2200" kern="1200" dirty="0"/>
            <a:t> </a:t>
          </a:r>
          <a:r>
            <a:rPr lang="en-US" sz="2200" kern="1200" dirty="0" err="1"/>
            <a:t>ketiga</a:t>
          </a:r>
          <a:r>
            <a:rPr lang="en-US" sz="2200" kern="1200" dirty="0"/>
            <a:t>. </a:t>
          </a:r>
          <a:r>
            <a:rPr lang="en-US" sz="2200" kern="1200" dirty="0" err="1"/>
            <a:t>Contohnya</a:t>
          </a:r>
          <a:r>
            <a:rPr lang="en-US" sz="2200" kern="1200" dirty="0"/>
            <a:t>, </a:t>
          </a:r>
          <a:r>
            <a:rPr lang="en-US" sz="2200" kern="1200" dirty="0" err="1"/>
            <a:t>jika</a:t>
          </a:r>
          <a:r>
            <a:rPr lang="en-US" sz="2200" kern="1200" dirty="0"/>
            <a:t> utang </a:t>
          </a:r>
          <a:r>
            <a:rPr lang="en-US" sz="2200" kern="1200" dirty="0" err="1"/>
            <a:t>tidak</a:t>
          </a:r>
          <a:r>
            <a:rPr lang="en-US" sz="2200" kern="1200" dirty="0"/>
            <a:t> </a:t>
          </a:r>
          <a:r>
            <a:rPr lang="en-US" sz="2200" kern="1200" dirty="0" err="1"/>
            <a:t>tercatat</a:t>
          </a:r>
          <a:r>
            <a:rPr lang="en-US" sz="2200" kern="1200" dirty="0"/>
            <a:t> </a:t>
          </a:r>
          <a:r>
            <a:rPr lang="en-US" sz="2200" kern="1200" dirty="0" err="1"/>
            <a:t>dengan</a:t>
          </a:r>
          <a:r>
            <a:rPr lang="en-US" sz="2200" kern="1200" dirty="0"/>
            <a:t> </a:t>
          </a:r>
          <a:r>
            <a:rPr lang="en-US" sz="2200" kern="1200" dirty="0" err="1"/>
            <a:t>baik</a:t>
          </a:r>
          <a:r>
            <a:rPr lang="en-US" sz="2200" kern="1200" dirty="0"/>
            <a:t>, </a:t>
          </a:r>
          <a:r>
            <a:rPr lang="en-US" sz="2200" kern="1200" dirty="0" err="1"/>
            <a:t>jumlah</a:t>
          </a:r>
          <a:r>
            <a:rPr lang="en-US" sz="2200" kern="1200" dirty="0"/>
            <a:t> yang </a:t>
          </a:r>
          <a:r>
            <a:rPr lang="en-US" sz="2200" kern="1200" dirty="0" err="1"/>
            <a:t>dibayarkan</a:t>
          </a:r>
          <a:r>
            <a:rPr lang="en-US" sz="2200" kern="1200" dirty="0"/>
            <a:t> </a:t>
          </a:r>
          <a:r>
            <a:rPr lang="en-US" sz="2200" kern="1200" dirty="0" err="1"/>
            <a:t>kepada</a:t>
          </a:r>
          <a:r>
            <a:rPr lang="en-US" sz="2200" kern="1200" dirty="0"/>
            <a:t> </a:t>
          </a:r>
          <a:r>
            <a:rPr lang="en-US" sz="2200" kern="1200" dirty="0" err="1"/>
            <a:t>kreditur</a:t>
          </a:r>
          <a:r>
            <a:rPr lang="en-US" sz="2200" kern="1200" dirty="0"/>
            <a:t> </a:t>
          </a:r>
          <a:r>
            <a:rPr lang="en-US" sz="2200" kern="1200" dirty="0" err="1"/>
            <a:t>akan</a:t>
          </a:r>
          <a:r>
            <a:rPr lang="en-US" sz="2200" kern="1200" dirty="0"/>
            <a:t> </a:t>
          </a:r>
          <a:r>
            <a:rPr lang="en-US" sz="2200" kern="1200" dirty="0" err="1"/>
            <a:t>berbeda</a:t>
          </a:r>
          <a:r>
            <a:rPr lang="en-US" sz="2200" kern="1200" dirty="0"/>
            <a:t> </a:t>
          </a:r>
          <a:r>
            <a:rPr lang="en-US" sz="2200" kern="1200" dirty="0" err="1"/>
            <a:t>dengan</a:t>
          </a:r>
          <a:r>
            <a:rPr lang="en-US" sz="2200" kern="1200" dirty="0"/>
            <a:t> </a:t>
          </a:r>
          <a:r>
            <a:rPr lang="en-US" sz="2200" kern="1200" dirty="0" err="1"/>
            <a:t>jumlah</a:t>
          </a:r>
          <a:r>
            <a:rPr lang="en-US" sz="2200" kern="1200" dirty="0"/>
            <a:t> yang </a:t>
          </a:r>
          <a:r>
            <a:rPr lang="en-US" sz="2200" kern="1200" dirty="0" err="1"/>
            <a:t>seharusnya</a:t>
          </a:r>
          <a:r>
            <a:rPr lang="en-US" sz="2200" kern="1200" dirty="0"/>
            <a:t> </a:t>
          </a:r>
          <a:r>
            <a:rPr lang="en-US" sz="2200" kern="1200" dirty="0" err="1"/>
            <a:t>diterima</a:t>
          </a:r>
          <a:r>
            <a:rPr lang="en-US" sz="2200" kern="1200" dirty="0"/>
            <a:t> </a:t>
          </a:r>
          <a:r>
            <a:rPr lang="en-US" sz="2200" kern="1200" dirty="0" err="1"/>
            <a:t>sebagaimana</a:t>
          </a:r>
          <a:r>
            <a:rPr lang="en-US" sz="2200" kern="1200" dirty="0"/>
            <a:t> yang </a:t>
          </a:r>
          <a:r>
            <a:rPr lang="en-US" sz="2200" kern="1200" dirty="0" err="1"/>
            <a:t>tercatat</a:t>
          </a:r>
          <a:r>
            <a:rPr lang="en-US" sz="2200" kern="1200" dirty="0"/>
            <a:t> </a:t>
          </a:r>
          <a:r>
            <a:rPr lang="en-US" sz="2200" kern="1200" dirty="0" err="1"/>
            <a:t>dalam</a:t>
          </a:r>
          <a:r>
            <a:rPr lang="en-US" sz="2200" kern="1200" dirty="0"/>
            <a:t> </a:t>
          </a:r>
          <a:r>
            <a:rPr lang="en-US" sz="2200" kern="1200" dirty="0" err="1"/>
            <a:t>akun</a:t>
          </a:r>
          <a:r>
            <a:rPr lang="en-US" sz="2200" kern="1200" dirty="0"/>
            <a:t> </a:t>
          </a:r>
          <a:r>
            <a:rPr lang="en-US" sz="2200" kern="1200" dirty="0" err="1"/>
            <a:t>piutang</a:t>
          </a:r>
          <a:r>
            <a:rPr lang="en-US" sz="2200" kern="1200" dirty="0"/>
            <a:t> yang </a:t>
          </a:r>
          <a:r>
            <a:rPr lang="en-US" sz="2200" kern="1200" dirty="0" err="1"/>
            <a:t>diakui</a:t>
          </a:r>
          <a:r>
            <a:rPr lang="en-US" sz="2200" kern="1200" dirty="0"/>
            <a:t> </a:t>
          </a:r>
          <a:r>
            <a:rPr lang="en-US" sz="2200" kern="1200" dirty="0" err="1"/>
            <a:t>kreditur</a:t>
          </a:r>
          <a:endParaRPr lang="en-ID" sz="2200" kern="1200" dirty="0"/>
        </a:p>
      </dsp:txBody>
      <dsp:txXfrm>
        <a:off x="0" y="834816"/>
        <a:ext cx="10440988" cy="3071880"/>
      </dsp:txXfrm>
    </dsp:sp>
    <dsp:sp modelId="{E52B9EAA-CE42-4C5F-AC62-0EEA79E41A92}">
      <dsp:nvSpPr>
        <dsp:cNvPr id="0" name=""/>
        <dsp:cNvSpPr/>
      </dsp:nvSpPr>
      <dsp:spPr>
        <a:xfrm>
          <a:off x="0" y="3906696"/>
          <a:ext cx="10440988" cy="638819"/>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Menghitung pengaruh masing-masing operasi</a:t>
          </a:r>
          <a:endParaRPr lang="en-ID" sz="2800" kern="1200"/>
        </a:p>
      </dsp:txBody>
      <dsp:txXfrm>
        <a:off x="31185" y="3937881"/>
        <a:ext cx="10378618" cy="576449"/>
      </dsp:txXfrm>
    </dsp:sp>
    <dsp:sp modelId="{6FFFA5AA-0F01-4348-BB19-A9024AC90327}">
      <dsp:nvSpPr>
        <dsp:cNvPr id="0" name=""/>
        <dsp:cNvSpPr/>
      </dsp:nvSpPr>
      <dsp:spPr>
        <a:xfrm>
          <a:off x="0" y="4545516"/>
          <a:ext cx="10440988" cy="173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150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err="1"/>
            <a:t>Terdapat</a:t>
          </a:r>
          <a:r>
            <a:rPr lang="en-US" sz="2200" kern="1200" dirty="0"/>
            <a:t> </a:t>
          </a:r>
          <a:r>
            <a:rPr lang="en-US" sz="2200" kern="1200" dirty="0" err="1"/>
            <a:t>beberapa</a:t>
          </a:r>
          <a:r>
            <a:rPr lang="en-US" sz="2200" kern="1200" dirty="0"/>
            <a:t> </a:t>
          </a:r>
          <a:r>
            <a:rPr lang="en-US" sz="2200" kern="1200" dirty="0" err="1"/>
            <a:t>kesamaan</a:t>
          </a:r>
          <a:r>
            <a:rPr lang="en-US" sz="2200" kern="1200" dirty="0"/>
            <a:t> </a:t>
          </a:r>
          <a:r>
            <a:rPr lang="en-US" sz="2200" kern="1200" dirty="0" err="1"/>
            <a:t>akuntansi</a:t>
          </a:r>
          <a:r>
            <a:rPr lang="en-US" sz="2200" kern="1200" dirty="0"/>
            <a:t> </a:t>
          </a:r>
          <a:r>
            <a:rPr lang="en-US" sz="2200" kern="1200" dirty="0" err="1"/>
            <a:t>keuangan</a:t>
          </a:r>
          <a:r>
            <a:rPr lang="en-US" sz="2200" kern="1200" dirty="0"/>
            <a:t> </a:t>
          </a:r>
          <a:r>
            <a:rPr lang="en-US" sz="2200" kern="1200" dirty="0" err="1"/>
            <a:t>baik</a:t>
          </a:r>
          <a:r>
            <a:rPr lang="en-US" sz="2200" kern="1200" dirty="0"/>
            <a:t> pada </a:t>
          </a:r>
          <a:r>
            <a:rPr lang="en-US" sz="2200" kern="1200" dirty="0" err="1"/>
            <a:t>sektor</a:t>
          </a:r>
          <a:r>
            <a:rPr lang="en-US" sz="2200" kern="1200" dirty="0"/>
            <a:t> public </a:t>
          </a:r>
          <a:r>
            <a:rPr lang="en-US" sz="2200" kern="1200" dirty="0" err="1"/>
            <a:t>maupun</a:t>
          </a:r>
          <a:r>
            <a:rPr lang="en-US" sz="2200" kern="1200" dirty="0"/>
            <a:t> </a:t>
          </a:r>
          <a:r>
            <a:rPr lang="en-US" sz="2200" kern="1200" dirty="0" err="1"/>
            <a:t>sektor</a:t>
          </a:r>
          <a:r>
            <a:rPr lang="en-US" sz="2200" kern="1200" dirty="0"/>
            <a:t> </a:t>
          </a:r>
          <a:r>
            <a:rPr lang="en-US" sz="2200" kern="1200" dirty="0" err="1"/>
            <a:t>swasta</a:t>
          </a:r>
          <a:r>
            <a:rPr lang="en-US" sz="2200" kern="1200" dirty="0"/>
            <a:t>. </a:t>
          </a:r>
          <a:r>
            <a:rPr lang="en-US" sz="2200" kern="1200" dirty="0" err="1"/>
            <a:t>Contohnya</a:t>
          </a:r>
          <a:r>
            <a:rPr lang="en-US" sz="2200" kern="1200" dirty="0"/>
            <a:t>, pada </a:t>
          </a:r>
          <a:r>
            <a:rPr lang="en-US" sz="2200" kern="1200" dirty="0" err="1"/>
            <a:t>kedua</a:t>
          </a:r>
          <a:r>
            <a:rPr lang="en-US" sz="2200" kern="1200" dirty="0"/>
            <a:t> </a:t>
          </a:r>
          <a:r>
            <a:rPr lang="en-US" sz="2200" kern="1200" dirty="0" err="1"/>
            <a:t>sektor</a:t>
          </a:r>
          <a:r>
            <a:rPr lang="en-US" sz="2200" kern="1200" dirty="0"/>
            <a:t> </a:t>
          </a:r>
          <a:r>
            <a:rPr lang="en-US" sz="2200" kern="1200" dirty="0" err="1"/>
            <a:t>tersebut</a:t>
          </a:r>
          <a:r>
            <a:rPr lang="en-US" sz="2200" kern="1200" dirty="0"/>
            <a:t> </a:t>
          </a:r>
          <a:r>
            <a:rPr lang="en-US" sz="2200" kern="1200" dirty="0" err="1"/>
            <a:t>direkomendasikan</a:t>
          </a:r>
          <a:r>
            <a:rPr lang="en-US" sz="2200" kern="1200" dirty="0"/>
            <a:t> </a:t>
          </a:r>
          <a:r>
            <a:rPr lang="en-US" sz="2200" kern="1200" dirty="0" err="1"/>
            <a:t>untuk</a:t>
          </a:r>
          <a:r>
            <a:rPr lang="en-US" sz="2200" kern="1200" dirty="0"/>
            <a:t> </a:t>
          </a:r>
          <a:r>
            <a:rPr lang="en-US" sz="2200" kern="1200" dirty="0" err="1"/>
            <a:t>menggunakan</a:t>
          </a:r>
          <a:r>
            <a:rPr lang="en-US" sz="2200" kern="1200" dirty="0"/>
            <a:t> system </a:t>
          </a:r>
          <a:r>
            <a:rPr lang="en-US" sz="2200" kern="1200" dirty="0" err="1"/>
            <a:t>pembukuan</a:t>
          </a:r>
          <a:r>
            <a:rPr lang="en-US" sz="2200" kern="1200" dirty="0"/>
            <a:t> </a:t>
          </a:r>
          <a:r>
            <a:rPr lang="en-US" sz="2200" kern="1200" dirty="0" err="1"/>
            <a:t>berpasangan</a:t>
          </a:r>
          <a:r>
            <a:rPr lang="en-US" sz="2200" kern="1200" dirty="0"/>
            <a:t> </a:t>
          </a:r>
          <a:r>
            <a:rPr lang="en-US" sz="2200" kern="1200" dirty="0" err="1"/>
            <a:t>dalam</a:t>
          </a:r>
          <a:r>
            <a:rPr lang="en-US" sz="2200" kern="1200" dirty="0"/>
            <a:t> </a:t>
          </a:r>
          <a:r>
            <a:rPr lang="en-US" sz="2200" kern="1200" dirty="0" err="1"/>
            <a:t>mencatat</a:t>
          </a:r>
          <a:r>
            <a:rPr lang="en-US" sz="2200" kern="1200" dirty="0"/>
            <a:t> </a:t>
          </a:r>
          <a:r>
            <a:rPr lang="en-US" sz="2200" kern="1200" dirty="0" err="1"/>
            <a:t>akun-akun</a:t>
          </a:r>
          <a:r>
            <a:rPr lang="en-US" sz="2200" kern="1200" dirty="0"/>
            <a:t> </a:t>
          </a:r>
          <a:r>
            <a:rPr lang="en-US" sz="2200" kern="1200" dirty="0" err="1"/>
            <a:t>transaksi</a:t>
          </a:r>
          <a:r>
            <a:rPr lang="en-US" sz="2200" kern="1200" dirty="0"/>
            <a:t>. </a:t>
          </a:r>
          <a:r>
            <a:rPr lang="en-US" sz="2200" kern="1200" dirty="0" err="1"/>
            <a:t>Kedua</a:t>
          </a:r>
          <a:r>
            <a:rPr lang="en-US" sz="2200" kern="1200" dirty="0"/>
            <a:t> </a:t>
          </a:r>
          <a:r>
            <a:rPr lang="en-US" sz="2200" kern="1200" dirty="0" err="1"/>
            <a:t>sektor</a:t>
          </a:r>
          <a:r>
            <a:rPr lang="en-US" sz="2200" kern="1200" dirty="0"/>
            <a:t> </a:t>
          </a:r>
          <a:r>
            <a:rPr lang="en-US" sz="2200" kern="1200" dirty="0" err="1"/>
            <a:t>sama-sama</a:t>
          </a:r>
          <a:r>
            <a:rPr lang="en-US" sz="2200" kern="1200" dirty="0"/>
            <a:t> </a:t>
          </a:r>
          <a:r>
            <a:rPr lang="en-US" sz="2200" kern="1200" dirty="0" err="1"/>
            <a:t>membutuhkan</a:t>
          </a:r>
          <a:r>
            <a:rPr lang="en-US" sz="2200" kern="1200" dirty="0"/>
            <a:t> </a:t>
          </a:r>
          <a:r>
            <a:rPr lang="en-US" sz="2200" kern="1200" dirty="0" err="1"/>
            <a:t>standar</a:t>
          </a:r>
          <a:r>
            <a:rPr lang="en-US" sz="2200" kern="1200" dirty="0"/>
            <a:t> </a:t>
          </a:r>
          <a:r>
            <a:rPr lang="en-US" sz="2200" kern="1200" dirty="0" err="1"/>
            <a:t>akuntansi</a:t>
          </a:r>
          <a:r>
            <a:rPr lang="en-US" sz="2200" kern="1200" dirty="0"/>
            <a:t> </a:t>
          </a:r>
          <a:r>
            <a:rPr lang="en-US" sz="2200" kern="1200" dirty="0" err="1"/>
            <a:t>keuangan</a:t>
          </a:r>
          <a:r>
            <a:rPr lang="en-US" sz="2200" kern="1200" dirty="0"/>
            <a:t> </a:t>
          </a:r>
          <a:r>
            <a:rPr lang="en-US" sz="2200" kern="1200" dirty="0" err="1"/>
            <a:t>sebagai</a:t>
          </a:r>
          <a:r>
            <a:rPr lang="en-US" sz="2200" kern="1200" dirty="0"/>
            <a:t> </a:t>
          </a:r>
          <a:r>
            <a:rPr lang="en-US" sz="2200" kern="1200" dirty="0" err="1"/>
            <a:t>pedoman</a:t>
          </a:r>
          <a:r>
            <a:rPr lang="en-US" sz="2200" kern="1200" dirty="0"/>
            <a:t> </a:t>
          </a:r>
          <a:r>
            <a:rPr lang="en-US" sz="2200" kern="1200" dirty="0" err="1"/>
            <a:t>pencatatan</a:t>
          </a:r>
          <a:r>
            <a:rPr lang="en-US" sz="2200" kern="1200" dirty="0"/>
            <a:t> agar </a:t>
          </a:r>
          <a:r>
            <a:rPr lang="en-US" sz="2200" kern="1200" dirty="0" err="1"/>
            <a:t>terdapat</a:t>
          </a:r>
          <a:r>
            <a:rPr lang="en-US" sz="2200" kern="1200" dirty="0"/>
            <a:t> </a:t>
          </a:r>
          <a:r>
            <a:rPr lang="en-US" sz="2200" kern="1200" dirty="0" err="1"/>
            <a:t>perlakuan</a:t>
          </a:r>
          <a:r>
            <a:rPr lang="en-US" sz="2200" kern="1200" dirty="0"/>
            <a:t> yang </a:t>
          </a:r>
          <a:r>
            <a:rPr lang="en-US" sz="2200" kern="1200" dirty="0" err="1"/>
            <a:t>sama</a:t>
          </a:r>
          <a:r>
            <a:rPr lang="en-US" sz="2200" kern="1200" dirty="0"/>
            <a:t> </a:t>
          </a:r>
          <a:r>
            <a:rPr lang="en-US" sz="2200" kern="1200" dirty="0" err="1"/>
            <a:t>terhadap</a:t>
          </a:r>
          <a:r>
            <a:rPr lang="en-US" sz="2200" kern="1200" dirty="0"/>
            <a:t> </a:t>
          </a:r>
          <a:r>
            <a:rPr lang="en-US" sz="2200" kern="1200" dirty="0" err="1"/>
            <a:t>suatu</a:t>
          </a:r>
          <a:r>
            <a:rPr lang="en-US" sz="2200" kern="1200" dirty="0"/>
            <a:t> </a:t>
          </a:r>
          <a:r>
            <a:rPr lang="en-US" sz="2200" kern="1200" dirty="0" err="1"/>
            <a:t>transaksi</a:t>
          </a:r>
          <a:r>
            <a:rPr lang="en-US" sz="2200" kern="1200" dirty="0"/>
            <a:t>. </a:t>
          </a:r>
          <a:r>
            <a:rPr lang="en-US" sz="2200" kern="1200" dirty="0" err="1"/>
            <a:t>Siklus</a:t>
          </a:r>
          <a:r>
            <a:rPr lang="en-US" sz="2200" kern="1200" dirty="0"/>
            <a:t> </a:t>
          </a:r>
          <a:r>
            <a:rPr lang="en-US" sz="2200" kern="1200" dirty="0" err="1"/>
            <a:t>akuntansi</a:t>
          </a:r>
          <a:r>
            <a:rPr lang="en-US" sz="2200" kern="1200" dirty="0"/>
            <a:t> </a:t>
          </a:r>
          <a:r>
            <a:rPr lang="en-US" sz="2200" kern="1200" dirty="0" err="1"/>
            <a:t>keudanya</a:t>
          </a:r>
          <a:r>
            <a:rPr lang="en-US" sz="2200" kern="1200" dirty="0"/>
            <a:t> juga </a:t>
          </a:r>
          <a:r>
            <a:rPr lang="en-US" sz="2200" kern="1200" dirty="0" err="1"/>
            <a:t>tidak</a:t>
          </a:r>
          <a:r>
            <a:rPr lang="en-US" sz="2200" kern="1200" dirty="0"/>
            <a:t> </a:t>
          </a:r>
          <a:r>
            <a:rPr lang="en-US" sz="2200" kern="1200" dirty="0" err="1"/>
            <a:t>terlalu</a:t>
          </a:r>
          <a:r>
            <a:rPr lang="en-US" sz="2200" kern="1200" dirty="0"/>
            <a:t> </a:t>
          </a:r>
          <a:r>
            <a:rPr lang="en-US" sz="2200" kern="1200" dirty="0" err="1"/>
            <a:t>berbeda</a:t>
          </a:r>
          <a:r>
            <a:rPr lang="en-US" sz="2200" kern="1200" dirty="0"/>
            <a:t>. </a:t>
          </a:r>
          <a:endParaRPr lang="en-ID" sz="2200" kern="1200" dirty="0"/>
        </a:p>
      </dsp:txBody>
      <dsp:txXfrm>
        <a:off x="0" y="4545516"/>
        <a:ext cx="10440988" cy="1738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83D02-EADB-4573-8A37-540A7A65FB85}">
      <dsp:nvSpPr>
        <dsp:cNvPr id="0" name=""/>
        <dsp:cNvSpPr/>
      </dsp:nvSpPr>
      <dsp:spPr>
        <a:xfrm>
          <a:off x="0" y="439102"/>
          <a:ext cx="9905999" cy="166023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err="1"/>
            <a:t>Kebutuhan</a:t>
          </a:r>
          <a:r>
            <a:rPr lang="en-US" sz="3300" kern="1200" dirty="0"/>
            <a:t> </a:t>
          </a:r>
          <a:r>
            <a:rPr lang="en-US" sz="3300" kern="1200" dirty="0" err="1"/>
            <a:t>informasi</a:t>
          </a:r>
          <a:r>
            <a:rPr lang="en-US" sz="3300" kern="1200" dirty="0"/>
            <a:t> di </a:t>
          </a:r>
          <a:r>
            <a:rPr lang="en-US" sz="3300" kern="1200" dirty="0" err="1"/>
            <a:t>sektor</a:t>
          </a:r>
          <a:r>
            <a:rPr lang="en-US" sz="3300" kern="1200" dirty="0"/>
            <a:t> public </a:t>
          </a:r>
          <a:r>
            <a:rPr lang="en-US" sz="3300" kern="1200" dirty="0" err="1"/>
            <a:t>lebih</a:t>
          </a:r>
          <a:r>
            <a:rPr lang="en-US" sz="3300" kern="1200" dirty="0"/>
            <a:t> </a:t>
          </a:r>
          <a:r>
            <a:rPr lang="en-US" sz="3300" kern="1200" dirty="0" err="1"/>
            <a:t>bervariasi</a:t>
          </a:r>
          <a:r>
            <a:rPr lang="en-US" sz="3300" kern="1200" dirty="0"/>
            <a:t>, </a:t>
          </a:r>
          <a:r>
            <a:rPr lang="en-US" sz="3300" kern="1200" dirty="0" err="1"/>
            <a:t>maka</a:t>
          </a:r>
          <a:r>
            <a:rPr lang="en-US" sz="3300" kern="1200" dirty="0"/>
            <a:t> </a:t>
          </a:r>
          <a:r>
            <a:rPr lang="en-US" sz="3300" kern="1200" dirty="0" err="1"/>
            <a:t>informasi</a:t>
          </a:r>
          <a:r>
            <a:rPr lang="en-US" sz="3300" kern="1200" dirty="0"/>
            <a:t> </a:t>
          </a:r>
          <a:r>
            <a:rPr lang="en-US" sz="3300" kern="1200" dirty="0" err="1"/>
            <a:t>tidak</a:t>
          </a:r>
          <a:r>
            <a:rPr lang="en-US" sz="3300" kern="1200" dirty="0"/>
            <a:t> </a:t>
          </a:r>
          <a:r>
            <a:rPr lang="en-US" sz="3300" kern="1200" dirty="0" err="1"/>
            <a:t>terbatas</a:t>
          </a:r>
          <a:r>
            <a:rPr lang="en-US" sz="3300" kern="1200" dirty="0"/>
            <a:t> pada </a:t>
          </a:r>
          <a:r>
            <a:rPr lang="en-US" sz="3300" kern="1200" dirty="0" err="1"/>
            <a:t>informasi</a:t>
          </a:r>
          <a:r>
            <a:rPr lang="en-US" sz="3300" kern="1200" dirty="0"/>
            <a:t> </a:t>
          </a:r>
          <a:r>
            <a:rPr lang="en-US" sz="3300" kern="1200" dirty="0" err="1"/>
            <a:t>keuangan</a:t>
          </a:r>
          <a:r>
            <a:rPr lang="en-US" sz="3300" kern="1200" dirty="0"/>
            <a:t> yang </a:t>
          </a:r>
          <a:r>
            <a:rPr lang="en-US" sz="3300" kern="1200" dirty="0" err="1"/>
            <a:t>dihasilkan</a:t>
          </a:r>
          <a:r>
            <a:rPr lang="en-US" sz="3300" kern="1200" dirty="0"/>
            <a:t> </a:t>
          </a:r>
          <a:r>
            <a:rPr lang="en-US" sz="3300" kern="1200" dirty="0" err="1"/>
            <a:t>dari</a:t>
          </a:r>
          <a:r>
            <a:rPr lang="en-US" sz="3300" kern="1200" dirty="0"/>
            <a:t> system </a:t>
          </a:r>
          <a:r>
            <a:rPr lang="en-US" sz="3300" kern="1200" dirty="0" err="1"/>
            <a:t>akuntansi</a:t>
          </a:r>
          <a:r>
            <a:rPr lang="en-US" sz="3300" kern="1200" dirty="0"/>
            <a:t> </a:t>
          </a:r>
          <a:r>
            <a:rPr lang="en-US" sz="3300" kern="1200" dirty="0" err="1"/>
            <a:t>organisasi</a:t>
          </a:r>
          <a:endParaRPr lang="en-ID" sz="3300" kern="1200" dirty="0"/>
        </a:p>
      </dsp:txBody>
      <dsp:txXfrm>
        <a:off x="81046" y="520148"/>
        <a:ext cx="9743907" cy="1498138"/>
      </dsp:txXfrm>
    </dsp:sp>
    <dsp:sp modelId="{BA079A4A-60E0-44CF-8210-557DC1034796}">
      <dsp:nvSpPr>
        <dsp:cNvPr id="0" name=""/>
        <dsp:cNvSpPr/>
      </dsp:nvSpPr>
      <dsp:spPr>
        <a:xfrm>
          <a:off x="0" y="2194372"/>
          <a:ext cx="9905999" cy="1660230"/>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err="1"/>
            <a:t>Informasi</a:t>
          </a:r>
          <a:r>
            <a:rPr lang="en-US" sz="3300" kern="1200" dirty="0"/>
            <a:t> </a:t>
          </a:r>
          <a:r>
            <a:rPr lang="en-US" sz="3300" kern="1200" dirty="0" err="1"/>
            <a:t>nonmoneter</a:t>
          </a:r>
          <a:r>
            <a:rPr lang="en-US" sz="3300" kern="1200" dirty="0"/>
            <a:t> </a:t>
          </a:r>
          <a:r>
            <a:rPr lang="en-US" sz="3300" kern="1200" dirty="0" err="1"/>
            <a:t>seperti</a:t>
          </a:r>
          <a:r>
            <a:rPr lang="en-US" sz="3300" kern="1200" dirty="0"/>
            <a:t> </a:t>
          </a:r>
          <a:r>
            <a:rPr lang="en-US" sz="3300" kern="1200" dirty="0" err="1"/>
            <a:t>ukuran</a:t>
          </a:r>
          <a:r>
            <a:rPr lang="en-US" sz="3300" kern="1200" dirty="0"/>
            <a:t> output </a:t>
          </a:r>
          <a:r>
            <a:rPr lang="en-US" sz="3300" kern="1200" dirty="0" err="1"/>
            <a:t>pelayanan</a:t>
          </a:r>
          <a:r>
            <a:rPr lang="en-US" sz="3300" kern="1200" dirty="0"/>
            <a:t> </a:t>
          </a:r>
          <a:r>
            <a:rPr lang="en-US" sz="3300" kern="1200" dirty="0" err="1"/>
            <a:t>harus</a:t>
          </a:r>
          <a:r>
            <a:rPr lang="en-US" sz="3300" kern="1200" dirty="0"/>
            <a:t> juga </a:t>
          </a:r>
          <a:r>
            <a:rPr lang="en-US" sz="3300" kern="1200" dirty="0" err="1"/>
            <a:t>dipertimbangkan</a:t>
          </a:r>
          <a:r>
            <a:rPr lang="en-US" sz="3300" kern="1200" dirty="0"/>
            <a:t> </a:t>
          </a:r>
          <a:r>
            <a:rPr lang="en-US" sz="3300" kern="1200" dirty="0" err="1"/>
            <a:t>dalam</a:t>
          </a:r>
          <a:r>
            <a:rPr lang="en-US" sz="3300" kern="1200" dirty="0"/>
            <a:t> </a:t>
          </a:r>
          <a:r>
            <a:rPr lang="en-US" sz="3300" kern="1200" dirty="0" err="1"/>
            <a:t>pembuatan</a:t>
          </a:r>
          <a:r>
            <a:rPr lang="en-US" sz="3300" kern="1200" dirty="0"/>
            <a:t> </a:t>
          </a:r>
          <a:r>
            <a:rPr lang="en-US" sz="3300" kern="1200" dirty="0" err="1"/>
            <a:t>keputusan</a:t>
          </a:r>
          <a:r>
            <a:rPr lang="en-US" sz="3300" kern="1200" dirty="0"/>
            <a:t>.</a:t>
          </a:r>
          <a:endParaRPr lang="en-ID" sz="3300" kern="1200" dirty="0"/>
        </a:p>
      </dsp:txBody>
      <dsp:txXfrm>
        <a:off x="81046" y="2275418"/>
        <a:ext cx="9743907" cy="14981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13283-30D7-4405-8C10-15BAD8C1C51C}">
      <dsp:nvSpPr>
        <dsp:cNvPr id="0" name=""/>
        <dsp:cNvSpPr/>
      </dsp:nvSpPr>
      <dsp:spPr>
        <a:xfrm>
          <a:off x="0" y="6270"/>
          <a:ext cx="9905999" cy="1673099"/>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Bentuk laporan keuangan sektor public pada dasarnya dapat diadaptasikan dari laporan keugangan sektor swasta yang disesuaikan dengan sifat dan karakteristik sektor public serta mengakomodasi kebutuhan pemakai laporan keuangan sektor public.</a:t>
          </a:r>
          <a:endParaRPr lang="en-ID" sz="2600" kern="1200"/>
        </a:p>
      </dsp:txBody>
      <dsp:txXfrm>
        <a:off x="81674" y="87944"/>
        <a:ext cx="9742651" cy="1509751"/>
      </dsp:txXfrm>
    </dsp:sp>
    <dsp:sp modelId="{59257A01-58DD-44E4-8B9D-ED0F85936E80}">
      <dsp:nvSpPr>
        <dsp:cNvPr id="0" name=""/>
        <dsp:cNvSpPr/>
      </dsp:nvSpPr>
      <dsp:spPr>
        <a:xfrm>
          <a:off x="0" y="1754250"/>
          <a:ext cx="9905999" cy="1673099"/>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D" sz="2600" kern="1200"/>
            <a:t>Namun demikian, laporan keuangan sektor public tidak dapat begitu saja dipersamakan dengan laporan keuangan di sektor swasta baik format maupun elemennya.</a:t>
          </a:r>
        </a:p>
      </dsp:txBody>
      <dsp:txXfrm>
        <a:off x="81674" y="1835924"/>
        <a:ext cx="9742651" cy="1509751"/>
      </dsp:txXfrm>
    </dsp:sp>
    <dsp:sp modelId="{4FD7C46E-5102-4356-BAE3-D0266CF669FE}">
      <dsp:nvSpPr>
        <dsp:cNvPr id="0" name=""/>
        <dsp:cNvSpPr/>
      </dsp:nvSpPr>
      <dsp:spPr>
        <a:xfrm>
          <a:off x="0" y="3502230"/>
          <a:ext cx="9905999" cy="1673099"/>
        </a:xfrm>
        <a:prstGeom prst="round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D" sz="2600" kern="1200"/>
            <a:t>Hal ini disebabkan organisasi sektor public memiliki Batasan-Batasan berupa pertimbangan nonmoneter, seperti pertimbangan sosial dan politik</a:t>
          </a:r>
        </a:p>
      </dsp:txBody>
      <dsp:txXfrm>
        <a:off x="81674" y="3583904"/>
        <a:ext cx="9742651" cy="15097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693ED-63BF-4C8E-94A2-AB854D180651}">
      <dsp:nvSpPr>
        <dsp:cNvPr id="0" name=""/>
        <dsp:cNvSpPr/>
      </dsp:nvSpPr>
      <dsp:spPr>
        <a:xfrm>
          <a:off x="0" y="2022"/>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040B59-577B-435A-BA6F-1B27DB9E09EC}">
      <dsp:nvSpPr>
        <dsp:cNvPr id="0" name=""/>
        <dsp:cNvSpPr/>
      </dsp:nvSpPr>
      <dsp:spPr>
        <a:xfrm>
          <a:off x="0" y="2022"/>
          <a:ext cx="9905999" cy="1379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D" sz="3000" kern="1200"/>
            <a:t>Dilihat dari sisi manajemen perusahaan, laporan keuangan merupakan alat pengendalian dan evaluasi kinerja manajerial dan organisasi. </a:t>
          </a:r>
        </a:p>
      </dsp:txBody>
      <dsp:txXfrm>
        <a:off x="0" y="2022"/>
        <a:ext cx="9905999" cy="1379449"/>
      </dsp:txXfrm>
    </dsp:sp>
    <dsp:sp modelId="{588F273B-17AE-4A33-9144-316E625CE9D1}">
      <dsp:nvSpPr>
        <dsp:cNvPr id="0" name=""/>
        <dsp:cNvSpPr/>
      </dsp:nvSpPr>
      <dsp:spPr>
        <a:xfrm>
          <a:off x="0" y="1381471"/>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6811AA-CAD9-409A-A03F-63B5B029E380}">
      <dsp:nvSpPr>
        <dsp:cNvPr id="0" name=""/>
        <dsp:cNvSpPr/>
      </dsp:nvSpPr>
      <dsp:spPr>
        <a:xfrm>
          <a:off x="0" y="1381471"/>
          <a:ext cx="9905999" cy="1379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D" sz="3000" kern="1200"/>
            <a:t>Dari sisi pemakai eksternal, laporan keuangan merupakan salah satu bentuk mekanisme pertanggung jawaban dan sebagai dasar untuk pengambilan keputusan. </a:t>
          </a:r>
        </a:p>
      </dsp:txBody>
      <dsp:txXfrm>
        <a:off x="0" y="1381471"/>
        <a:ext cx="9905999" cy="1379449"/>
      </dsp:txXfrm>
    </dsp:sp>
    <dsp:sp modelId="{4DFDB92B-B970-4F69-9DEC-4811C007AEE8}">
      <dsp:nvSpPr>
        <dsp:cNvPr id="0" name=""/>
        <dsp:cNvSpPr/>
      </dsp:nvSpPr>
      <dsp:spPr>
        <a:xfrm>
          <a:off x="0" y="2760921"/>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67ABB6-C92B-40A4-BECE-C54D6B9E80EE}">
      <dsp:nvSpPr>
        <dsp:cNvPr id="0" name=""/>
        <dsp:cNvSpPr/>
      </dsp:nvSpPr>
      <dsp:spPr>
        <a:xfrm>
          <a:off x="0" y="2760921"/>
          <a:ext cx="9905999" cy="1379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D" sz="3000" kern="1200"/>
            <a:t>Organisasi sektor publik diwajibkan untuk membuat laporan keuangan dan laporan tersebut perlu diaudit untuk menjamin telah dilakukannya True and fair presentation.</a:t>
          </a:r>
        </a:p>
      </dsp:txBody>
      <dsp:txXfrm>
        <a:off x="0" y="2760921"/>
        <a:ext cx="9905999" cy="13794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B860B-2058-46F7-A82B-14AC51A9490E}">
      <dsp:nvSpPr>
        <dsp:cNvPr id="0" name=""/>
        <dsp:cNvSpPr/>
      </dsp:nvSpPr>
      <dsp:spPr>
        <a:xfrm>
          <a:off x="0" y="220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E699BC-42B1-4041-98D5-C10E1D48BFAA}">
      <dsp:nvSpPr>
        <dsp:cNvPr id="0" name=""/>
        <dsp:cNvSpPr/>
      </dsp:nvSpPr>
      <dsp:spPr>
        <a:xfrm>
          <a:off x="0" y="2200"/>
          <a:ext cx="9905999" cy="750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Kepatuhan dan Pengelolaan (</a:t>
          </a:r>
          <a:r>
            <a:rPr lang="en-US" sz="2300" i="1" kern="1200"/>
            <a:t>compliance and stewardship</a:t>
          </a:r>
          <a:r>
            <a:rPr lang="en-US" sz="2300" kern="1200"/>
            <a:t>)</a:t>
          </a:r>
          <a:endParaRPr lang="en-ID" sz="2300" kern="1200"/>
        </a:p>
      </dsp:txBody>
      <dsp:txXfrm>
        <a:off x="0" y="2200"/>
        <a:ext cx="9905999" cy="750223"/>
      </dsp:txXfrm>
    </dsp:sp>
    <dsp:sp modelId="{292387B4-70A9-4215-A65C-69F824BA095F}">
      <dsp:nvSpPr>
        <dsp:cNvPr id="0" name=""/>
        <dsp:cNvSpPr/>
      </dsp:nvSpPr>
      <dsp:spPr>
        <a:xfrm>
          <a:off x="0" y="752423"/>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A7E471-DC7B-49A3-AF2F-6274DC434D7F}">
      <dsp:nvSpPr>
        <dsp:cNvPr id="0" name=""/>
        <dsp:cNvSpPr/>
      </dsp:nvSpPr>
      <dsp:spPr>
        <a:xfrm>
          <a:off x="0" y="752423"/>
          <a:ext cx="9905999" cy="750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D" sz="2300" kern="1200" dirty="0" err="1"/>
            <a:t>Akuntabilitas</a:t>
          </a:r>
          <a:r>
            <a:rPr lang="en-ID" sz="2300" kern="1200" dirty="0"/>
            <a:t> dan </a:t>
          </a:r>
          <a:r>
            <a:rPr lang="en-ID" sz="2300" kern="1200" dirty="0" err="1"/>
            <a:t>Pelaporan</a:t>
          </a:r>
          <a:r>
            <a:rPr lang="en-ID" sz="2300" kern="1200" dirty="0"/>
            <a:t> </a:t>
          </a:r>
          <a:r>
            <a:rPr lang="en-ID" sz="2300" kern="1200" dirty="0" err="1"/>
            <a:t>Retrospektif</a:t>
          </a:r>
          <a:r>
            <a:rPr lang="en-ID" sz="2300" kern="1200" dirty="0"/>
            <a:t> (</a:t>
          </a:r>
          <a:r>
            <a:rPr lang="en-ID" sz="2300" i="1" kern="1200" dirty="0"/>
            <a:t>accountability and retrospective reporting</a:t>
          </a:r>
          <a:r>
            <a:rPr lang="en-ID" sz="2300" kern="1200" dirty="0"/>
            <a:t>)</a:t>
          </a:r>
        </a:p>
      </dsp:txBody>
      <dsp:txXfrm>
        <a:off x="0" y="752423"/>
        <a:ext cx="9905999" cy="750223"/>
      </dsp:txXfrm>
    </dsp:sp>
    <dsp:sp modelId="{39B9A863-C37E-45FE-8BB8-31CEAB20E6D6}">
      <dsp:nvSpPr>
        <dsp:cNvPr id="0" name=""/>
        <dsp:cNvSpPr/>
      </dsp:nvSpPr>
      <dsp:spPr>
        <a:xfrm>
          <a:off x="0" y="1502646"/>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610C58-8AD9-49B0-B1DA-BA3A5EEFB63B}">
      <dsp:nvSpPr>
        <dsp:cNvPr id="0" name=""/>
        <dsp:cNvSpPr/>
      </dsp:nvSpPr>
      <dsp:spPr>
        <a:xfrm>
          <a:off x="0" y="1502646"/>
          <a:ext cx="9905999" cy="750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D" sz="2300" kern="1200" dirty="0" err="1"/>
            <a:t>Perencanaan</a:t>
          </a:r>
          <a:r>
            <a:rPr lang="en-ID" sz="2300" kern="1200" dirty="0"/>
            <a:t> dan </a:t>
          </a:r>
          <a:r>
            <a:rPr lang="en-ID" sz="2300" kern="1200" dirty="0" err="1"/>
            <a:t>Informasi</a:t>
          </a:r>
          <a:r>
            <a:rPr lang="en-ID" sz="2300" kern="1200" dirty="0"/>
            <a:t> </a:t>
          </a:r>
          <a:r>
            <a:rPr lang="en-ID" sz="2300" kern="1200" dirty="0" err="1"/>
            <a:t>Otorisasi</a:t>
          </a:r>
          <a:r>
            <a:rPr lang="en-ID" sz="2300" kern="1200" dirty="0"/>
            <a:t> (</a:t>
          </a:r>
          <a:r>
            <a:rPr lang="en-ID" sz="2300" i="1" kern="1200" dirty="0"/>
            <a:t>planning and </a:t>
          </a:r>
          <a:r>
            <a:rPr lang="en-ID" sz="2300" i="1" kern="1200" dirty="0" err="1"/>
            <a:t>authoriztion</a:t>
          </a:r>
          <a:r>
            <a:rPr lang="en-ID" sz="2300" i="1" kern="1200" dirty="0"/>
            <a:t> information</a:t>
          </a:r>
          <a:r>
            <a:rPr lang="en-ID" sz="2300" kern="1200" dirty="0"/>
            <a:t>)</a:t>
          </a:r>
        </a:p>
      </dsp:txBody>
      <dsp:txXfrm>
        <a:off x="0" y="1502646"/>
        <a:ext cx="9905999" cy="750223"/>
      </dsp:txXfrm>
    </dsp:sp>
    <dsp:sp modelId="{A8590EF8-9814-4B90-AF09-6F7078C41161}">
      <dsp:nvSpPr>
        <dsp:cNvPr id="0" name=""/>
        <dsp:cNvSpPr/>
      </dsp:nvSpPr>
      <dsp:spPr>
        <a:xfrm>
          <a:off x="0" y="2252869"/>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451F8A-64D5-428F-B2C8-EF4DC99B87DB}">
      <dsp:nvSpPr>
        <dsp:cNvPr id="0" name=""/>
        <dsp:cNvSpPr/>
      </dsp:nvSpPr>
      <dsp:spPr>
        <a:xfrm>
          <a:off x="0" y="2252869"/>
          <a:ext cx="9905999" cy="750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D" sz="2300" kern="1200" dirty="0" err="1"/>
            <a:t>Kelangsungan</a:t>
          </a:r>
          <a:r>
            <a:rPr lang="en-ID" sz="2300" kern="1200" dirty="0"/>
            <a:t> </a:t>
          </a:r>
          <a:r>
            <a:rPr lang="en-ID" sz="2300" kern="1200" dirty="0" err="1"/>
            <a:t>Organisasi</a:t>
          </a:r>
          <a:r>
            <a:rPr lang="en-ID" sz="2300" kern="1200" dirty="0"/>
            <a:t> (</a:t>
          </a:r>
          <a:r>
            <a:rPr lang="en-ID" sz="2300" i="1" kern="1200" dirty="0"/>
            <a:t>viability</a:t>
          </a:r>
          <a:r>
            <a:rPr lang="en-ID" sz="2300" kern="1200" dirty="0"/>
            <a:t>)</a:t>
          </a:r>
        </a:p>
      </dsp:txBody>
      <dsp:txXfrm>
        <a:off x="0" y="2252869"/>
        <a:ext cx="9905999" cy="750223"/>
      </dsp:txXfrm>
    </dsp:sp>
    <dsp:sp modelId="{E4DFD8FE-56B8-45CD-950D-75667B539869}">
      <dsp:nvSpPr>
        <dsp:cNvPr id="0" name=""/>
        <dsp:cNvSpPr/>
      </dsp:nvSpPr>
      <dsp:spPr>
        <a:xfrm>
          <a:off x="0" y="3003092"/>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CC0D57-1F2C-4F58-B885-082454EDBB58}">
      <dsp:nvSpPr>
        <dsp:cNvPr id="0" name=""/>
        <dsp:cNvSpPr/>
      </dsp:nvSpPr>
      <dsp:spPr>
        <a:xfrm>
          <a:off x="0" y="3003092"/>
          <a:ext cx="9905999" cy="750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D" sz="2300" kern="1200" dirty="0" err="1"/>
            <a:t>Hubungan</a:t>
          </a:r>
          <a:r>
            <a:rPr lang="en-ID" sz="2300" kern="1200" dirty="0"/>
            <a:t> Masyarakat (</a:t>
          </a:r>
          <a:r>
            <a:rPr lang="en-ID" sz="2300" i="1" kern="1200" dirty="0"/>
            <a:t>public relation</a:t>
          </a:r>
          <a:r>
            <a:rPr lang="en-ID" sz="2300" kern="1200" dirty="0"/>
            <a:t>)</a:t>
          </a:r>
        </a:p>
      </dsp:txBody>
      <dsp:txXfrm>
        <a:off x="0" y="3003092"/>
        <a:ext cx="9905999" cy="750223"/>
      </dsp:txXfrm>
    </dsp:sp>
    <dsp:sp modelId="{AD031D6D-0D63-4614-B59F-DD2F1AAB587C}">
      <dsp:nvSpPr>
        <dsp:cNvPr id="0" name=""/>
        <dsp:cNvSpPr/>
      </dsp:nvSpPr>
      <dsp:spPr>
        <a:xfrm>
          <a:off x="0" y="3753315"/>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C75011-5AA6-47AB-822D-2B254EB372F8}">
      <dsp:nvSpPr>
        <dsp:cNvPr id="0" name=""/>
        <dsp:cNvSpPr/>
      </dsp:nvSpPr>
      <dsp:spPr>
        <a:xfrm>
          <a:off x="0" y="3753315"/>
          <a:ext cx="9905999" cy="750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err="1"/>
            <a:t>Sumber</a:t>
          </a:r>
          <a:r>
            <a:rPr lang="en-US" sz="2300" kern="1200" dirty="0"/>
            <a:t> Fakta dan Gambaran (</a:t>
          </a:r>
          <a:r>
            <a:rPr lang="en-US" sz="2300" i="1" kern="1200" dirty="0"/>
            <a:t>source of facts and figures</a:t>
          </a:r>
          <a:r>
            <a:rPr lang="en-US" sz="2300" kern="1200" dirty="0"/>
            <a:t>)</a:t>
          </a:r>
          <a:endParaRPr lang="en-ID" sz="2300" kern="1200" dirty="0"/>
        </a:p>
      </dsp:txBody>
      <dsp:txXfrm>
        <a:off x="0" y="3753315"/>
        <a:ext cx="9905999" cy="7502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7.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0C0817-A112-4847-8014-A94B7D2A4EA3}" type="datetime1">
              <a:rPr lang="en-US" smtClean="0"/>
              <a:t>2/7/2025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49756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707652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654050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65714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5556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546748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1812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229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7418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87695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7736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2877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6051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17370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47624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6353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7379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2/7/2025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872492827"/>
      </p:ext>
    </p:extLst>
  </p:cSld>
  <p:clrMap bg1="dk1" tx1="lt1" bg2="dk2" tx2="lt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34.xml"/><Relationship Id="rId3" Type="http://schemas.openxmlformats.org/officeDocument/2006/relationships/diagramLayout" Target="../diagrams/layout33.xml"/><Relationship Id="rId7" Type="http://schemas.openxmlformats.org/officeDocument/2006/relationships/diagramData" Target="../diagrams/data34.xml"/><Relationship Id="rId2" Type="http://schemas.openxmlformats.org/officeDocument/2006/relationships/diagramData" Target="../diagrams/data33.xml"/><Relationship Id="rId1" Type="http://schemas.openxmlformats.org/officeDocument/2006/relationships/slideLayout" Target="../slideLayouts/slideLayout5.xml"/><Relationship Id="rId6" Type="http://schemas.microsoft.com/office/2007/relationships/diagramDrawing" Target="../diagrams/drawing33.xml"/><Relationship Id="rId11" Type="http://schemas.microsoft.com/office/2007/relationships/diagramDrawing" Target="../diagrams/drawing34.xml"/><Relationship Id="rId5" Type="http://schemas.openxmlformats.org/officeDocument/2006/relationships/diagramColors" Target="../diagrams/colors33.xml"/><Relationship Id="rId10" Type="http://schemas.openxmlformats.org/officeDocument/2006/relationships/diagramColors" Target="../diagrams/colors34.xml"/><Relationship Id="rId4" Type="http://schemas.openxmlformats.org/officeDocument/2006/relationships/diagramQuickStyle" Target="../diagrams/quickStyle33.xml"/><Relationship Id="rId9" Type="http://schemas.openxmlformats.org/officeDocument/2006/relationships/diagramQuickStyle" Target="../diagrams/quickStyle34.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diagramLayout" Target="../diagrams/layout35.xml"/><Relationship Id="rId7" Type="http://schemas.openxmlformats.org/officeDocument/2006/relationships/diagramData" Target="../diagrams/data36.xml"/><Relationship Id="rId2" Type="http://schemas.openxmlformats.org/officeDocument/2006/relationships/diagramData" Target="../diagrams/data35.xml"/><Relationship Id="rId1" Type="http://schemas.openxmlformats.org/officeDocument/2006/relationships/slideLayout" Target="../slideLayouts/slideLayout5.xml"/><Relationship Id="rId6" Type="http://schemas.microsoft.com/office/2007/relationships/diagramDrawing" Target="../diagrams/drawing35.xml"/><Relationship Id="rId11" Type="http://schemas.microsoft.com/office/2007/relationships/diagramDrawing" Target="../diagrams/drawing36.xml"/><Relationship Id="rId5" Type="http://schemas.openxmlformats.org/officeDocument/2006/relationships/diagramColors" Target="../diagrams/colors35.xml"/><Relationship Id="rId10" Type="http://schemas.openxmlformats.org/officeDocument/2006/relationships/diagramColors" Target="../diagrams/colors36.xml"/><Relationship Id="rId4" Type="http://schemas.openxmlformats.org/officeDocument/2006/relationships/diagramQuickStyle" Target="../diagrams/quickStyle35.xml"/><Relationship Id="rId9" Type="http://schemas.openxmlformats.org/officeDocument/2006/relationships/diagramQuickStyle" Target="../diagrams/quickStyle3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3B3AC4-92A2-4788-8DF9-D577C816E70F}"/>
              </a:ext>
            </a:extLst>
          </p:cNvPr>
          <p:cNvSpPr>
            <a:spLocks noGrp="1"/>
          </p:cNvSpPr>
          <p:nvPr>
            <p:ph type="ctrTitle"/>
          </p:nvPr>
        </p:nvSpPr>
        <p:spPr/>
        <p:txBody>
          <a:bodyPr>
            <a:normAutofit/>
          </a:bodyPr>
          <a:lstStyle/>
          <a:p>
            <a:r>
              <a:rPr lang="en-ID" sz="4400" dirty="0" err="1">
                <a:latin typeface="Arial" panose="020B0604020202020204" pitchFamily="34" charset="0"/>
                <a:cs typeface="Arial" panose="020B0604020202020204" pitchFamily="34" charset="0"/>
              </a:rPr>
              <a:t>Konsep</a:t>
            </a:r>
            <a:r>
              <a:rPr lang="en-ID" sz="4400" dirty="0">
                <a:latin typeface="Arial" panose="020B0604020202020204" pitchFamily="34" charset="0"/>
                <a:cs typeface="Arial" panose="020B0604020202020204" pitchFamily="34" charset="0"/>
              </a:rPr>
              <a:t> </a:t>
            </a:r>
            <a:r>
              <a:rPr lang="en-ID" sz="4400" dirty="0" err="1">
                <a:latin typeface="Arial" panose="020B0604020202020204" pitchFamily="34" charset="0"/>
                <a:cs typeface="Arial" panose="020B0604020202020204" pitchFamily="34" charset="0"/>
              </a:rPr>
              <a:t>Pelaporan</a:t>
            </a:r>
            <a:r>
              <a:rPr lang="en-ID" sz="4400" dirty="0">
                <a:latin typeface="Arial" panose="020B0604020202020204" pitchFamily="34" charset="0"/>
                <a:cs typeface="Arial" panose="020B0604020202020204" pitchFamily="34" charset="0"/>
              </a:rPr>
              <a:t> </a:t>
            </a:r>
            <a:r>
              <a:rPr lang="en-ID" sz="4400" dirty="0" err="1">
                <a:latin typeface="Arial" panose="020B0604020202020204" pitchFamily="34" charset="0"/>
                <a:cs typeface="Arial" panose="020B0604020202020204" pitchFamily="34" charset="0"/>
              </a:rPr>
              <a:t>Keuangan</a:t>
            </a:r>
            <a:r>
              <a:rPr lang="en-ID" sz="4400" dirty="0">
                <a:latin typeface="Arial" panose="020B0604020202020204" pitchFamily="34" charset="0"/>
                <a:cs typeface="Arial" panose="020B0604020202020204" pitchFamily="34" charset="0"/>
              </a:rPr>
              <a:t> Sektor Publik</a:t>
            </a:r>
            <a:endParaRPr lang="en-ID" sz="4400" dirty="0">
              <a:effectLst/>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EE2BAA70-9DE4-422B-AF59-FA6BF3287285}"/>
              </a:ext>
            </a:extLst>
          </p:cNvPr>
          <p:cNvSpPr>
            <a:spLocks noGrp="1"/>
          </p:cNvSpPr>
          <p:nvPr>
            <p:ph type="subTitle" idx="1"/>
          </p:nvPr>
        </p:nvSpPr>
        <p:spPr/>
        <p:txBody>
          <a:bodyPr/>
          <a:lstStyle/>
          <a:p>
            <a:r>
              <a:rPr lang="en-US" dirty="0" err="1"/>
              <a:t>Pertemuan</a:t>
            </a:r>
            <a:r>
              <a:rPr lang="en-US" dirty="0"/>
              <a:t> 15</a:t>
            </a:r>
            <a:endParaRPr lang="en-ID" dirty="0"/>
          </a:p>
        </p:txBody>
      </p:sp>
    </p:spTree>
    <p:extLst>
      <p:ext uri="{BB962C8B-B14F-4D97-AF65-F5344CB8AC3E}">
        <p14:creationId xmlns:p14="http://schemas.microsoft.com/office/powerpoint/2010/main" val="1390262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D78BB07-9160-4AB8-AE43-8435D35BD838}"/>
              </a:ext>
            </a:extLst>
          </p:cNvPr>
          <p:cNvGraphicFramePr>
            <a:graphicFrameLocks noGrp="1"/>
          </p:cNvGraphicFramePr>
          <p:nvPr>
            <p:ph idx="1"/>
            <p:extLst>
              <p:ext uri="{D42A27DB-BD31-4B8C-83A1-F6EECF244321}">
                <p14:modId xmlns:p14="http://schemas.microsoft.com/office/powerpoint/2010/main" val="3334726636"/>
              </p:ext>
            </p:extLst>
          </p:nvPr>
        </p:nvGraphicFramePr>
        <p:xfrm>
          <a:off x="1141412" y="967409"/>
          <a:ext cx="9905999"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419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6B3D-2857-4DA4-B27F-70B4F95474AE}"/>
              </a:ext>
            </a:extLst>
          </p:cNvPr>
          <p:cNvSpPr>
            <a:spLocks noGrp="1"/>
          </p:cNvSpPr>
          <p:nvPr>
            <p:ph type="title"/>
          </p:nvPr>
        </p:nvSpPr>
        <p:spPr/>
        <p:txBody>
          <a:bodyPr/>
          <a:lstStyle/>
          <a:p>
            <a:r>
              <a:rPr lang="en-ID" dirty="0" err="1"/>
              <a:t>Terdapat</a:t>
            </a:r>
            <a:r>
              <a:rPr lang="en-ID" dirty="0"/>
              <a:t> </a:t>
            </a:r>
            <a:r>
              <a:rPr lang="en-ID" dirty="0" err="1"/>
              <a:t>beberapa</a:t>
            </a:r>
            <a:r>
              <a:rPr lang="en-ID" dirty="0"/>
              <a:t> </a:t>
            </a:r>
            <a:r>
              <a:rPr lang="en-ID" dirty="0" err="1"/>
              <a:t>alasan</a:t>
            </a:r>
            <a:r>
              <a:rPr lang="en-ID" dirty="0"/>
              <a:t> </a:t>
            </a:r>
            <a:r>
              <a:rPr lang="en-ID" dirty="0" err="1"/>
              <a:t>mengapa</a:t>
            </a:r>
            <a:r>
              <a:rPr lang="en-ID" dirty="0"/>
              <a:t> </a:t>
            </a:r>
            <a:r>
              <a:rPr lang="en-ID" dirty="0" err="1"/>
              <a:t>perlu</a:t>
            </a:r>
            <a:r>
              <a:rPr lang="en-ID" dirty="0"/>
              <a:t> </a:t>
            </a:r>
            <a:r>
              <a:rPr lang="en-ID" dirty="0" err="1"/>
              <a:t>dibuat</a:t>
            </a:r>
            <a:r>
              <a:rPr lang="en-ID" dirty="0"/>
              <a:t> </a:t>
            </a:r>
            <a:r>
              <a:rPr lang="en-ID" dirty="0" err="1"/>
              <a:t>laporan</a:t>
            </a:r>
            <a:r>
              <a:rPr lang="en-ID" dirty="0"/>
              <a:t> </a:t>
            </a:r>
            <a:r>
              <a:rPr lang="en-ID" dirty="0" err="1"/>
              <a:t>keuangan</a:t>
            </a:r>
            <a:r>
              <a:rPr lang="en-ID" dirty="0"/>
              <a:t>.</a:t>
            </a:r>
          </a:p>
        </p:txBody>
      </p:sp>
      <p:graphicFrame>
        <p:nvGraphicFramePr>
          <p:cNvPr id="4" name="Content Placeholder 3">
            <a:extLst>
              <a:ext uri="{FF2B5EF4-FFF2-40B4-BE49-F238E27FC236}">
                <a16:creationId xmlns:a16="http://schemas.microsoft.com/office/drawing/2014/main" id="{DA114BE0-26A6-4E95-94F5-BFAC1842A49C}"/>
              </a:ext>
            </a:extLst>
          </p:cNvPr>
          <p:cNvGraphicFramePr>
            <a:graphicFrameLocks noGrp="1"/>
          </p:cNvGraphicFramePr>
          <p:nvPr>
            <p:ph idx="1"/>
            <p:extLst>
              <p:ext uri="{D42A27DB-BD31-4B8C-83A1-F6EECF244321}">
                <p14:modId xmlns:p14="http://schemas.microsoft.com/office/powerpoint/2010/main" val="1328733576"/>
              </p:ext>
            </p:extLst>
          </p:nvPr>
        </p:nvGraphicFramePr>
        <p:xfrm>
          <a:off x="1141412" y="2097088"/>
          <a:ext cx="9905999" cy="4142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6392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AE725-68EA-4734-BFAE-B984757885F1}"/>
              </a:ext>
            </a:extLst>
          </p:cNvPr>
          <p:cNvSpPr>
            <a:spLocks noGrp="1"/>
          </p:cNvSpPr>
          <p:nvPr>
            <p:ph type="title"/>
          </p:nvPr>
        </p:nvSpPr>
        <p:spPr/>
        <p:txBody>
          <a:bodyPr/>
          <a:lstStyle/>
          <a:p>
            <a:r>
              <a:rPr lang="en-ID" dirty="0" err="1"/>
              <a:t>Tujuan</a:t>
            </a:r>
            <a:r>
              <a:rPr lang="en-ID" dirty="0"/>
              <a:t> dan </a:t>
            </a:r>
            <a:r>
              <a:rPr lang="en-ID" dirty="0" err="1"/>
              <a:t>Fungsi</a:t>
            </a:r>
            <a:r>
              <a:rPr lang="en-ID" dirty="0"/>
              <a:t> </a:t>
            </a:r>
            <a:r>
              <a:rPr lang="en-ID" dirty="0" err="1"/>
              <a:t>Laporan</a:t>
            </a:r>
            <a:r>
              <a:rPr lang="en-ID" dirty="0"/>
              <a:t> </a:t>
            </a:r>
            <a:r>
              <a:rPr lang="en-ID" dirty="0" err="1"/>
              <a:t>Keuangan</a:t>
            </a:r>
            <a:r>
              <a:rPr lang="en-ID" dirty="0"/>
              <a:t> </a:t>
            </a:r>
            <a:r>
              <a:rPr lang="en-ID" dirty="0" err="1"/>
              <a:t>Sektor</a:t>
            </a:r>
            <a:r>
              <a:rPr lang="en-ID" dirty="0"/>
              <a:t> </a:t>
            </a:r>
            <a:r>
              <a:rPr lang="en-ID" dirty="0" err="1"/>
              <a:t>Publik</a:t>
            </a:r>
            <a:endParaRPr lang="en-ID" dirty="0"/>
          </a:p>
        </p:txBody>
      </p:sp>
      <p:graphicFrame>
        <p:nvGraphicFramePr>
          <p:cNvPr id="4" name="Content Placeholder 3">
            <a:extLst>
              <a:ext uri="{FF2B5EF4-FFF2-40B4-BE49-F238E27FC236}">
                <a16:creationId xmlns:a16="http://schemas.microsoft.com/office/drawing/2014/main" id="{BF3ADBDE-1485-42EE-AB15-09E031532F15}"/>
              </a:ext>
            </a:extLst>
          </p:cNvPr>
          <p:cNvGraphicFramePr>
            <a:graphicFrameLocks noGrp="1"/>
          </p:cNvGraphicFramePr>
          <p:nvPr>
            <p:ph idx="1"/>
            <p:extLst>
              <p:ext uri="{D42A27DB-BD31-4B8C-83A1-F6EECF244321}">
                <p14:modId xmlns:p14="http://schemas.microsoft.com/office/powerpoint/2010/main" val="1708709658"/>
              </p:ext>
            </p:extLst>
          </p:nvPr>
        </p:nvGraphicFramePr>
        <p:xfrm>
          <a:off x="1141412" y="1948070"/>
          <a:ext cx="9905999" cy="4505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06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5729-5C4A-4F52-98D2-9AE178EFCC02}"/>
              </a:ext>
            </a:extLst>
          </p:cNvPr>
          <p:cNvSpPr>
            <a:spLocks noGrp="1"/>
          </p:cNvSpPr>
          <p:nvPr>
            <p:ph type="title"/>
          </p:nvPr>
        </p:nvSpPr>
        <p:spPr/>
        <p:txBody>
          <a:bodyPr/>
          <a:lstStyle/>
          <a:p>
            <a:r>
              <a:rPr lang="en-US" dirty="0" err="1"/>
              <a:t>Kepatuhan</a:t>
            </a:r>
            <a:r>
              <a:rPr lang="en-US" dirty="0"/>
              <a:t> dan </a:t>
            </a:r>
            <a:r>
              <a:rPr lang="en-US" dirty="0" err="1"/>
              <a:t>Pengelolaan</a:t>
            </a:r>
            <a:r>
              <a:rPr lang="en-US" dirty="0"/>
              <a:t> (</a:t>
            </a:r>
            <a:r>
              <a:rPr lang="en-US" i="1" dirty="0"/>
              <a:t>compliance and stewardship</a:t>
            </a:r>
            <a:r>
              <a:rPr lang="en-US" dirty="0"/>
              <a:t>)</a:t>
            </a:r>
            <a:endParaRPr lang="en-ID" dirty="0"/>
          </a:p>
        </p:txBody>
      </p:sp>
      <p:graphicFrame>
        <p:nvGraphicFramePr>
          <p:cNvPr id="4" name="Content Placeholder 3">
            <a:extLst>
              <a:ext uri="{FF2B5EF4-FFF2-40B4-BE49-F238E27FC236}">
                <a16:creationId xmlns:a16="http://schemas.microsoft.com/office/drawing/2014/main" id="{1DDBEBFD-DCD9-48A6-A432-821664EF8177}"/>
              </a:ext>
            </a:extLst>
          </p:cNvPr>
          <p:cNvGraphicFramePr>
            <a:graphicFrameLocks noGrp="1"/>
          </p:cNvGraphicFramePr>
          <p:nvPr>
            <p:ph idx="1"/>
            <p:extLst>
              <p:ext uri="{D42A27DB-BD31-4B8C-83A1-F6EECF244321}">
                <p14:modId xmlns:p14="http://schemas.microsoft.com/office/powerpoint/2010/main" val="4238413200"/>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388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E9EB-2DB1-4894-BC43-B8A9165A4F64}"/>
              </a:ext>
            </a:extLst>
          </p:cNvPr>
          <p:cNvSpPr>
            <a:spLocks noGrp="1"/>
          </p:cNvSpPr>
          <p:nvPr>
            <p:ph type="title"/>
          </p:nvPr>
        </p:nvSpPr>
        <p:spPr/>
        <p:txBody>
          <a:bodyPr>
            <a:normAutofit fontScale="90000"/>
          </a:bodyPr>
          <a:lstStyle/>
          <a:p>
            <a:r>
              <a:rPr lang="en-ID" dirty="0" err="1"/>
              <a:t>Akuntabilitas</a:t>
            </a:r>
            <a:r>
              <a:rPr lang="en-ID" dirty="0"/>
              <a:t> dan </a:t>
            </a:r>
            <a:r>
              <a:rPr lang="en-ID" dirty="0" err="1"/>
              <a:t>Pelaporan</a:t>
            </a:r>
            <a:r>
              <a:rPr lang="en-ID" dirty="0"/>
              <a:t> </a:t>
            </a:r>
            <a:r>
              <a:rPr lang="en-ID" dirty="0" err="1"/>
              <a:t>Retrospektif</a:t>
            </a:r>
            <a:r>
              <a:rPr lang="en-ID" dirty="0"/>
              <a:t> (</a:t>
            </a:r>
            <a:r>
              <a:rPr lang="en-ID" i="1" dirty="0"/>
              <a:t>accountability and retrospective reporting</a:t>
            </a:r>
            <a:r>
              <a:rPr lang="en-ID" dirty="0"/>
              <a:t>)</a:t>
            </a:r>
          </a:p>
        </p:txBody>
      </p:sp>
      <p:graphicFrame>
        <p:nvGraphicFramePr>
          <p:cNvPr id="4" name="Content Placeholder 3">
            <a:extLst>
              <a:ext uri="{FF2B5EF4-FFF2-40B4-BE49-F238E27FC236}">
                <a16:creationId xmlns:a16="http://schemas.microsoft.com/office/drawing/2014/main" id="{B2000289-5C51-4946-848B-F5B28E303145}"/>
              </a:ext>
            </a:extLst>
          </p:cNvPr>
          <p:cNvGraphicFramePr>
            <a:graphicFrameLocks noGrp="1"/>
          </p:cNvGraphicFramePr>
          <p:nvPr>
            <p:ph idx="1"/>
            <p:extLst>
              <p:ext uri="{D42A27DB-BD31-4B8C-83A1-F6EECF244321}">
                <p14:modId xmlns:p14="http://schemas.microsoft.com/office/powerpoint/2010/main" val="2147186537"/>
              </p:ext>
            </p:extLst>
          </p:nvPr>
        </p:nvGraphicFramePr>
        <p:xfrm>
          <a:off x="1141412" y="2249486"/>
          <a:ext cx="9905999" cy="3846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913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FA3A-5FC8-41F3-AFF5-A861072B8E5B}"/>
              </a:ext>
            </a:extLst>
          </p:cNvPr>
          <p:cNvSpPr>
            <a:spLocks noGrp="1"/>
          </p:cNvSpPr>
          <p:nvPr>
            <p:ph type="title"/>
          </p:nvPr>
        </p:nvSpPr>
        <p:spPr/>
        <p:txBody>
          <a:bodyPr>
            <a:normAutofit/>
          </a:bodyPr>
          <a:lstStyle/>
          <a:p>
            <a:r>
              <a:rPr lang="en-ID" dirty="0" err="1"/>
              <a:t>Perencanaan</a:t>
            </a:r>
            <a:r>
              <a:rPr lang="en-ID" dirty="0"/>
              <a:t> dan </a:t>
            </a:r>
            <a:r>
              <a:rPr lang="en-ID" dirty="0" err="1"/>
              <a:t>Informasi</a:t>
            </a:r>
            <a:r>
              <a:rPr lang="en-ID" dirty="0"/>
              <a:t> </a:t>
            </a:r>
            <a:r>
              <a:rPr lang="en-ID" dirty="0" err="1"/>
              <a:t>Otorisasi</a:t>
            </a:r>
            <a:r>
              <a:rPr lang="en-ID" dirty="0"/>
              <a:t> (</a:t>
            </a:r>
            <a:r>
              <a:rPr lang="en-ID" i="1" dirty="0"/>
              <a:t>planning and authorization information</a:t>
            </a:r>
            <a:r>
              <a:rPr lang="en-ID" dirty="0"/>
              <a:t>)</a:t>
            </a:r>
          </a:p>
        </p:txBody>
      </p:sp>
      <p:graphicFrame>
        <p:nvGraphicFramePr>
          <p:cNvPr id="4" name="Content Placeholder 3">
            <a:extLst>
              <a:ext uri="{FF2B5EF4-FFF2-40B4-BE49-F238E27FC236}">
                <a16:creationId xmlns:a16="http://schemas.microsoft.com/office/drawing/2014/main" id="{42040FD2-FB56-40C2-9EF2-3D0FBE2AD631}"/>
              </a:ext>
            </a:extLst>
          </p:cNvPr>
          <p:cNvGraphicFramePr>
            <a:graphicFrameLocks noGrp="1"/>
          </p:cNvGraphicFramePr>
          <p:nvPr>
            <p:ph idx="1"/>
            <p:extLst>
              <p:ext uri="{D42A27DB-BD31-4B8C-83A1-F6EECF244321}">
                <p14:modId xmlns:p14="http://schemas.microsoft.com/office/powerpoint/2010/main" val="843689947"/>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5110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6D96-BFB5-4C23-9C36-03B2842F731C}"/>
              </a:ext>
            </a:extLst>
          </p:cNvPr>
          <p:cNvSpPr>
            <a:spLocks noGrp="1"/>
          </p:cNvSpPr>
          <p:nvPr>
            <p:ph type="title"/>
          </p:nvPr>
        </p:nvSpPr>
        <p:spPr/>
        <p:txBody>
          <a:bodyPr>
            <a:normAutofit/>
          </a:bodyPr>
          <a:lstStyle/>
          <a:p>
            <a:r>
              <a:rPr lang="en-ID" sz="4800" dirty="0" err="1"/>
              <a:t>Kelangsungan</a:t>
            </a:r>
            <a:r>
              <a:rPr lang="en-ID" sz="4800" dirty="0"/>
              <a:t> </a:t>
            </a:r>
            <a:r>
              <a:rPr lang="en-ID" sz="4800" dirty="0" err="1"/>
              <a:t>Organisasi</a:t>
            </a:r>
            <a:r>
              <a:rPr lang="en-ID" sz="4800" dirty="0"/>
              <a:t> (</a:t>
            </a:r>
            <a:r>
              <a:rPr lang="en-ID" sz="4800" i="1" dirty="0"/>
              <a:t>viability</a:t>
            </a:r>
            <a:r>
              <a:rPr lang="en-ID" sz="4800" dirty="0"/>
              <a:t>)</a:t>
            </a:r>
          </a:p>
        </p:txBody>
      </p:sp>
      <p:graphicFrame>
        <p:nvGraphicFramePr>
          <p:cNvPr id="4" name="Content Placeholder 3">
            <a:extLst>
              <a:ext uri="{FF2B5EF4-FFF2-40B4-BE49-F238E27FC236}">
                <a16:creationId xmlns:a16="http://schemas.microsoft.com/office/drawing/2014/main" id="{A54DCFA7-4D8A-42B2-A9E0-FF067E7CEF64}"/>
              </a:ext>
            </a:extLst>
          </p:cNvPr>
          <p:cNvGraphicFramePr>
            <a:graphicFrameLocks noGrp="1"/>
          </p:cNvGraphicFramePr>
          <p:nvPr>
            <p:ph idx="1"/>
            <p:extLst>
              <p:ext uri="{D42A27DB-BD31-4B8C-83A1-F6EECF244321}">
                <p14:modId xmlns:p14="http://schemas.microsoft.com/office/powerpoint/2010/main" val="965392983"/>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9411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D83-3166-4BB7-8110-E365E339BDB7}"/>
              </a:ext>
            </a:extLst>
          </p:cNvPr>
          <p:cNvSpPr>
            <a:spLocks noGrp="1"/>
          </p:cNvSpPr>
          <p:nvPr>
            <p:ph type="title"/>
          </p:nvPr>
        </p:nvSpPr>
        <p:spPr/>
        <p:txBody>
          <a:bodyPr/>
          <a:lstStyle/>
          <a:p>
            <a:r>
              <a:rPr lang="en-ID" dirty="0" err="1"/>
              <a:t>Hubungan</a:t>
            </a:r>
            <a:r>
              <a:rPr lang="en-ID" dirty="0"/>
              <a:t> Masyarakat (</a:t>
            </a:r>
            <a:r>
              <a:rPr lang="en-ID" i="1" dirty="0"/>
              <a:t>public relation</a:t>
            </a:r>
            <a:r>
              <a:rPr lang="en-ID" dirty="0"/>
              <a:t>)</a:t>
            </a:r>
          </a:p>
        </p:txBody>
      </p:sp>
      <p:graphicFrame>
        <p:nvGraphicFramePr>
          <p:cNvPr id="4" name="Content Placeholder 3">
            <a:extLst>
              <a:ext uri="{FF2B5EF4-FFF2-40B4-BE49-F238E27FC236}">
                <a16:creationId xmlns:a16="http://schemas.microsoft.com/office/drawing/2014/main" id="{0C43E042-A582-4FAF-958E-5F9AFCC3ABEA}"/>
              </a:ext>
            </a:extLst>
          </p:cNvPr>
          <p:cNvGraphicFramePr>
            <a:graphicFrameLocks noGrp="1"/>
          </p:cNvGraphicFramePr>
          <p:nvPr>
            <p:ph idx="1"/>
            <p:extLst>
              <p:ext uri="{D42A27DB-BD31-4B8C-83A1-F6EECF244321}">
                <p14:modId xmlns:p14="http://schemas.microsoft.com/office/powerpoint/2010/main" val="3128894558"/>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0511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FAE8-7580-4EA7-8602-D0E63B110882}"/>
              </a:ext>
            </a:extLst>
          </p:cNvPr>
          <p:cNvSpPr>
            <a:spLocks noGrp="1"/>
          </p:cNvSpPr>
          <p:nvPr>
            <p:ph type="title"/>
          </p:nvPr>
        </p:nvSpPr>
        <p:spPr/>
        <p:txBody>
          <a:bodyPr>
            <a:normAutofit/>
          </a:bodyPr>
          <a:lstStyle/>
          <a:p>
            <a:r>
              <a:rPr lang="en-US" dirty="0" err="1"/>
              <a:t>Sumber</a:t>
            </a:r>
            <a:r>
              <a:rPr lang="en-US" dirty="0"/>
              <a:t> Fakta dan Gambaran (</a:t>
            </a:r>
            <a:r>
              <a:rPr lang="en-US" i="1" dirty="0"/>
              <a:t>source of facts and figures</a:t>
            </a:r>
            <a:r>
              <a:rPr lang="en-US" dirty="0"/>
              <a:t>)</a:t>
            </a:r>
            <a:endParaRPr lang="en-ID" dirty="0"/>
          </a:p>
        </p:txBody>
      </p:sp>
      <p:graphicFrame>
        <p:nvGraphicFramePr>
          <p:cNvPr id="4" name="Content Placeholder 3">
            <a:extLst>
              <a:ext uri="{FF2B5EF4-FFF2-40B4-BE49-F238E27FC236}">
                <a16:creationId xmlns:a16="http://schemas.microsoft.com/office/drawing/2014/main" id="{433F347F-8033-42B9-A3F4-E370500285BF}"/>
              </a:ext>
            </a:extLst>
          </p:cNvPr>
          <p:cNvGraphicFramePr>
            <a:graphicFrameLocks noGrp="1"/>
          </p:cNvGraphicFramePr>
          <p:nvPr>
            <p:ph idx="1"/>
            <p:extLst>
              <p:ext uri="{D42A27DB-BD31-4B8C-83A1-F6EECF244321}">
                <p14:modId xmlns:p14="http://schemas.microsoft.com/office/powerpoint/2010/main" val="960924253"/>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3900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85AF-B407-4FFF-ADBC-AF6D0FB6D8F7}"/>
              </a:ext>
            </a:extLst>
          </p:cNvPr>
          <p:cNvSpPr>
            <a:spLocks noGrp="1"/>
          </p:cNvSpPr>
          <p:nvPr>
            <p:ph type="title"/>
          </p:nvPr>
        </p:nvSpPr>
        <p:spPr/>
        <p:txBody>
          <a:bodyPr/>
          <a:lstStyle/>
          <a:p>
            <a:r>
              <a:rPr lang="en-ID" dirty="0" err="1"/>
              <a:t>Bagi</a:t>
            </a:r>
            <a:r>
              <a:rPr lang="en-ID" dirty="0"/>
              <a:t> </a:t>
            </a:r>
            <a:r>
              <a:rPr lang="en-ID" dirty="0" err="1"/>
              <a:t>organisasi</a:t>
            </a:r>
            <a:r>
              <a:rPr lang="en-ID" dirty="0"/>
              <a:t> </a:t>
            </a:r>
            <a:r>
              <a:rPr lang="en-ID" dirty="0" err="1"/>
              <a:t>pemerintah</a:t>
            </a:r>
            <a:r>
              <a:rPr lang="en-ID" dirty="0"/>
              <a:t>, </a:t>
            </a:r>
            <a:r>
              <a:rPr lang="en-ID" dirty="0" err="1"/>
              <a:t>tujuan</a:t>
            </a:r>
            <a:r>
              <a:rPr lang="en-ID" dirty="0"/>
              <a:t> </a:t>
            </a:r>
            <a:r>
              <a:rPr lang="en-ID" dirty="0" err="1"/>
              <a:t>umum</a:t>
            </a:r>
            <a:r>
              <a:rPr lang="en-ID" dirty="0"/>
              <a:t> </a:t>
            </a:r>
            <a:r>
              <a:rPr lang="en-ID" dirty="0" err="1"/>
              <a:t>akuntansi</a:t>
            </a:r>
            <a:r>
              <a:rPr lang="en-ID" dirty="0"/>
              <a:t> dan </a:t>
            </a:r>
            <a:r>
              <a:rPr lang="en-ID" dirty="0" err="1"/>
              <a:t>laporan</a:t>
            </a:r>
            <a:r>
              <a:rPr lang="en-ID" dirty="0"/>
              <a:t> </a:t>
            </a:r>
            <a:r>
              <a:rPr lang="en-ID" dirty="0" err="1"/>
              <a:t>keuangan</a:t>
            </a:r>
            <a:r>
              <a:rPr lang="en-ID" dirty="0"/>
              <a:t> </a:t>
            </a:r>
            <a:r>
              <a:rPr lang="en-ID" dirty="0" err="1"/>
              <a:t>adalah</a:t>
            </a:r>
            <a:endParaRPr lang="en-ID" dirty="0"/>
          </a:p>
        </p:txBody>
      </p:sp>
      <p:graphicFrame>
        <p:nvGraphicFramePr>
          <p:cNvPr id="4" name="Content Placeholder 3">
            <a:extLst>
              <a:ext uri="{FF2B5EF4-FFF2-40B4-BE49-F238E27FC236}">
                <a16:creationId xmlns:a16="http://schemas.microsoft.com/office/drawing/2014/main" id="{31A462E1-F942-4664-99B2-BD537C6BC489}"/>
              </a:ext>
            </a:extLst>
          </p:cNvPr>
          <p:cNvGraphicFramePr>
            <a:graphicFrameLocks noGrp="1"/>
          </p:cNvGraphicFramePr>
          <p:nvPr>
            <p:ph idx="1"/>
            <p:extLst>
              <p:ext uri="{D42A27DB-BD31-4B8C-83A1-F6EECF244321}">
                <p14:modId xmlns:p14="http://schemas.microsoft.com/office/powerpoint/2010/main" val="3147361142"/>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332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679B2AD8-0CD9-4DD4-8EF3-ACBE3FECE660}"/>
              </a:ext>
            </a:extLst>
          </p:cNvPr>
          <p:cNvGraphicFramePr>
            <a:graphicFrameLocks noGrp="1"/>
          </p:cNvGraphicFramePr>
          <p:nvPr>
            <p:ph idx="1"/>
            <p:extLst>
              <p:ext uri="{D42A27DB-BD31-4B8C-83A1-F6EECF244321}">
                <p14:modId xmlns:p14="http://schemas.microsoft.com/office/powerpoint/2010/main" val="495074479"/>
              </p:ext>
            </p:extLst>
          </p:nvPr>
        </p:nvGraphicFramePr>
        <p:xfrm>
          <a:off x="1141412" y="1444487"/>
          <a:ext cx="9905999" cy="4346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68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1C92-3C6F-4046-9F31-BCFA6DF83D4B}"/>
              </a:ext>
            </a:extLst>
          </p:cNvPr>
          <p:cNvSpPr>
            <a:spLocks noGrp="1"/>
          </p:cNvSpPr>
          <p:nvPr>
            <p:ph type="title"/>
          </p:nvPr>
        </p:nvSpPr>
        <p:spPr/>
        <p:txBody>
          <a:bodyPr>
            <a:normAutofit fontScale="90000"/>
          </a:bodyPr>
          <a:lstStyle/>
          <a:p>
            <a:r>
              <a:rPr lang="en-ID" dirty="0" err="1"/>
              <a:t>Laporan</a:t>
            </a:r>
            <a:r>
              <a:rPr lang="en-ID" dirty="0"/>
              <a:t> </a:t>
            </a:r>
            <a:r>
              <a:rPr lang="en-ID" dirty="0" err="1"/>
              <a:t>keuangan</a:t>
            </a:r>
            <a:r>
              <a:rPr lang="en-ID" dirty="0"/>
              <a:t> </a:t>
            </a:r>
            <a:r>
              <a:rPr lang="en-ID" dirty="0" err="1"/>
              <a:t>untuk</a:t>
            </a:r>
            <a:r>
              <a:rPr lang="en-ID" dirty="0"/>
              <a:t> </a:t>
            </a:r>
            <a:r>
              <a:rPr lang="en-ID" dirty="0" err="1"/>
              <a:t>mendukung</a:t>
            </a:r>
            <a:r>
              <a:rPr lang="en-ID" dirty="0"/>
              <a:t> </a:t>
            </a:r>
            <a:r>
              <a:rPr lang="en-ID" dirty="0" err="1"/>
              <a:t>pembuatan</a:t>
            </a:r>
            <a:r>
              <a:rPr lang="en-ID" dirty="0"/>
              <a:t> </a:t>
            </a:r>
            <a:r>
              <a:rPr lang="en-ID" dirty="0" err="1"/>
              <a:t>keputusan</a:t>
            </a:r>
            <a:r>
              <a:rPr lang="en-ID" dirty="0"/>
              <a:t> </a:t>
            </a:r>
            <a:r>
              <a:rPr lang="en-ID" dirty="0" err="1"/>
              <a:t>ekonomi</a:t>
            </a:r>
            <a:r>
              <a:rPr lang="en-ID" dirty="0"/>
              <a:t>, </a:t>
            </a:r>
            <a:r>
              <a:rPr lang="en-ID" dirty="0" err="1"/>
              <a:t>sosial</a:t>
            </a:r>
            <a:r>
              <a:rPr lang="en-ID" dirty="0"/>
              <a:t>, dan </a:t>
            </a:r>
            <a:r>
              <a:rPr lang="en-ID" dirty="0" err="1"/>
              <a:t>politk</a:t>
            </a:r>
            <a:r>
              <a:rPr lang="en-ID" dirty="0"/>
              <a:t>  </a:t>
            </a:r>
            <a:r>
              <a:rPr lang="en-ID" dirty="0" err="1"/>
              <a:t>meliputi</a:t>
            </a:r>
            <a:r>
              <a:rPr lang="en-ID" dirty="0"/>
              <a:t> </a:t>
            </a:r>
            <a:r>
              <a:rPr lang="en-ID" dirty="0" err="1"/>
              <a:t>informasi</a:t>
            </a:r>
            <a:r>
              <a:rPr lang="en-ID" dirty="0"/>
              <a:t> yang </a:t>
            </a:r>
            <a:r>
              <a:rPr lang="en-ID" dirty="0" err="1"/>
              <a:t>digunakan</a:t>
            </a:r>
            <a:r>
              <a:rPr lang="en-ID" dirty="0"/>
              <a:t> </a:t>
            </a:r>
            <a:r>
              <a:rPr lang="en-ID" dirty="0" err="1"/>
              <a:t>untuk</a:t>
            </a:r>
            <a:endParaRPr lang="en-ID" dirty="0"/>
          </a:p>
        </p:txBody>
      </p:sp>
      <p:graphicFrame>
        <p:nvGraphicFramePr>
          <p:cNvPr id="4" name="Content Placeholder 3">
            <a:extLst>
              <a:ext uri="{FF2B5EF4-FFF2-40B4-BE49-F238E27FC236}">
                <a16:creationId xmlns:a16="http://schemas.microsoft.com/office/drawing/2014/main" id="{496AD585-189F-418E-B4C0-64FCD3185F2A}"/>
              </a:ext>
            </a:extLst>
          </p:cNvPr>
          <p:cNvGraphicFramePr>
            <a:graphicFrameLocks noGrp="1"/>
          </p:cNvGraphicFramePr>
          <p:nvPr>
            <p:ph idx="1"/>
            <p:extLst>
              <p:ext uri="{D42A27DB-BD31-4B8C-83A1-F6EECF244321}">
                <p14:modId xmlns:p14="http://schemas.microsoft.com/office/powerpoint/2010/main" val="3949874970"/>
              </p:ext>
            </p:extLst>
          </p:nvPr>
        </p:nvGraphicFramePr>
        <p:xfrm>
          <a:off x="1141412" y="2249486"/>
          <a:ext cx="9905999"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2136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9332478-0ABC-4D49-BCEB-1F32C9A49BE8}"/>
              </a:ext>
            </a:extLst>
          </p:cNvPr>
          <p:cNvGraphicFramePr>
            <a:graphicFrameLocks noGrp="1"/>
          </p:cNvGraphicFramePr>
          <p:nvPr>
            <p:ph idx="1"/>
            <p:extLst>
              <p:ext uri="{D42A27DB-BD31-4B8C-83A1-F6EECF244321}">
                <p14:modId xmlns:p14="http://schemas.microsoft.com/office/powerpoint/2010/main" val="3912780864"/>
              </p:ext>
            </p:extLst>
          </p:nvPr>
        </p:nvGraphicFramePr>
        <p:xfrm>
          <a:off x="1141412" y="795130"/>
          <a:ext cx="10374727" cy="5406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730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75E9082-B8B9-4C98-BB17-C779D55BDAB8}"/>
              </a:ext>
            </a:extLst>
          </p:cNvPr>
          <p:cNvGraphicFramePr>
            <a:graphicFrameLocks noGrp="1"/>
          </p:cNvGraphicFramePr>
          <p:nvPr>
            <p:ph idx="1"/>
            <p:extLst>
              <p:ext uri="{D42A27DB-BD31-4B8C-83A1-F6EECF244321}">
                <p14:modId xmlns:p14="http://schemas.microsoft.com/office/powerpoint/2010/main" val="266828574"/>
              </p:ext>
            </p:extLst>
          </p:nvPr>
        </p:nvGraphicFramePr>
        <p:xfrm>
          <a:off x="1141412" y="1060174"/>
          <a:ext cx="9905999" cy="4731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5131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FE06-8275-45EF-B958-28505C469627}"/>
              </a:ext>
            </a:extLst>
          </p:cNvPr>
          <p:cNvSpPr>
            <a:spLocks noGrp="1"/>
          </p:cNvSpPr>
          <p:nvPr>
            <p:ph type="title"/>
          </p:nvPr>
        </p:nvSpPr>
        <p:spPr/>
        <p:txBody>
          <a:bodyPr/>
          <a:lstStyle/>
          <a:p>
            <a:r>
              <a:rPr lang="en-US" dirty="0" err="1"/>
              <a:t>Secara</a:t>
            </a:r>
            <a:r>
              <a:rPr lang="en-US" dirty="0"/>
              <a:t> </a:t>
            </a:r>
            <a:r>
              <a:rPr lang="en-US" dirty="0" err="1"/>
              <a:t>rinci</a:t>
            </a:r>
            <a:r>
              <a:rPr lang="en-US" dirty="0"/>
              <a:t>, </a:t>
            </a:r>
            <a:r>
              <a:rPr lang="en-US" dirty="0" err="1"/>
              <a:t>tujuan</a:t>
            </a:r>
            <a:r>
              <a:rPr lang="en-US" dirty="0"/>
              <a:t> </a:t>
            </a:r>
            <a:r>
              <a:rPr lang="en-US" dirty="0" err="1"/>
              <a:t>akuntansi</a:t>
            </a:r>
            <a:r>
              <a:rPr lang="en-US" dirty="0"/>
              <a:t> dan </a:t>
            </a:r>
            <a:r>
              <a:rPr lang="en-US" dirty="0" err="1"/>
              <a:t>laporan</a:t>
            </a:r>
            <a:r>
              <a:rPr lang="en-US" dirty="0"/>
              <a:t> </a:t>
            </a:r>
            <a:r>
              <a:rPr lang="en-US" dirty="0" err="1"/>
              <a:t>keuangan</a:t>
            </a:r>
            <a:r>
              <a:rPr lang="en-US" dirty="0"/>
              <a:t> </a:t>
            </a:r>
            <a:r>
              <a:rPr lang="en-US" dirty="0" err="1"/>
              <a:t>organisasi</a:t>
            </a:r>
            <a:r>
              <a:rPr lang="en-US" dirty="0"/>
              <a:t> </a:t>
            </a:r>
            <a:r>
              <a:rPr lang="en-US" dirty="0" err="1"/>
              <a:t>pemerintahan</a:t>
            </a:r>
            <a:r>
              <a:rPr lang="en-US" dirty="0"/>
              <a:t> </a:t>
            </a:r>
            <a:r>
              <a:rPr lang="en-US" dirty="0" err="1"/>
              <a:t>adalah</a:t>
            </a:r>
            <a:endParaRPr lang="en-ID" dirty="0"/>
          </a:p>
        </p:txBody>
      </p:sp>
      <p:graphicFrame>
        <p:nvGraphicFramePr>
          <p:cNvPr id="4" name="Content Placeholder 3">
            <a:extLst>
              <a:ext uri="{FF2B5EF4-FFF2-40B4-BE49-F238E27FC236}">
                <a16:creationId xmlns:a16="http://schemas.microsoft.com/office/drawing/2014/main" id="{D9D74A33-1191-421E-9665-168B0B9F32A3}"/>
              </a:ext>
            </a:extLst>
          </p:cNvPr>
          <p:cNvGraphicFramePr>
            <a:graphicFrameLocks noGrp="1"/>
          </p:cNvGraphicFramePr>
          <p:nvPr>
            <p:ph idx="1"/>
            <p:extLst>
              <p:ext uri="{D42A27DB-BD31-4B8C-83A1-F6EECF244321}">
                <p14:modId xmlns:p14="http://schemas.microsoft.com/office/powerpoint/2010/main" val="3847802783"/>
              </p:ext>
            </p:extLst>
          </p:nvPr>
        </p:nvGraphicFramePr>
        <p:xfrm>
          <a:off x="1141412" y="2249486"/>
          <a:ext cx="9905999" cy="4320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7450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5F8596-44BC-453B-9FF2-E7CAAC7A168D}"/>
              </a:ext>
            </a:extLst>
          </p:cNvPr>
          <p:cNvGraphicFramePr>
            <a:graphicFrameLocks noGrp="1"/>
          </p:cNvGraphicFramePr>
          <p:nvPr>
            <p:ph idx="1"/>
            <p:extLst>
              <p:ext uri="{D42A27DB-BD31-4B8C-83A1-F6EECF244321}">
                <p14:modId xmlns:p14="http://schemas.microsoft.com/office/powerpoint/2010/main" val="61208065"/>
              </p:ext>
            </p:extLst>
          </p:nvPr>
        </p:nvGraphicFramePr>
        <p:xfrm>
          <a:off x="1143000" y="439615"/>
          <a:ext cx="9905999" cy="5978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8502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CA98-8A8B-457D-B5B4-C582AB52527C}"/>
              </a:ext>
            </a:extLst>
          </p:cNvPr>
          <p:cNvSpPr>
            <a:spLocks noGrp="1"/>
          </p:cNvSpPr>
          <p:nvPr>
            <p:ph type="title"/>
          </p:nvPr>
        </p:nvSpPr>
        <p:spPr/>
        <p:txBody>
          <a:bodyPr/>
          <a:lstStyle/>
          <a:p>
            <a:r>
              <a:rPr lang="en-US" dirty="0"/>
              <a:t>1. </a:t>
            </a:r>
            <a:r>
              <a:rPr lang="en-US" dirty="0" err="1"/>
              <a:t>Sumber</a:t>
            </a:r>
            <a:r>
              <a:rPr lang="en-US" dirty="0"/>
              <a:t> </a:t>
            </a:r>
            <a:r>
              <a:rPr lang="en-US" dirty="0" err="1"/>
              <a:t>daya</a:t>
            </a:r>
            <a:r>
              <a:rPr lang="en-US" dirty="0"/>
              <a:t> </a:t>
            </a:r>
            <a:r>
              <a:rPr lang="en-US" dirty="0" err="1"/>
              <a:t>finansial</a:t>
            </a:r>
            <a:r>
              <a:rPr lang="en-US" dirty="0"/>
              <a:t> </a:t>
            </a:r>
            <a:r>
              <a:rPr lang="en-US" dirty="0" err="1"/>
              <a:t>jangka</a:t>
            </a:r>
            <a:r>
              <a:rPr lang="en-US" dirty="0"/>
              <a:t> </a:t>
            </a:r>
            <a:r>
              <a:rPr lang="en-US" dirty="0" err="1"/>
              <a:t>pendek</a:t>
            </a:r>
            <a:endParaRPr lang="en-ID" dirty="0"/>
          </a:p>
        </p:txBody>
      </p:sp>
      <p:graphicFrame>
        <p:nvGraphicFramePr>
          <p:cNvPr id="4" name="Content Placeholder 3">
            <a:extLst>
              <a:ext uri="{FF2B5EF4-FFF2-40B4-BE49-F238E27FC236}">
                <a16:creationId xmlns:a16="http://schemas.microsoft.com/office/drawing/2014/main" id="{867A8807-7469-4985-97AC-A37AF4101409}"/>
              </a:ext>
            </a:extLst>
          </p:cNvPr>
          <p:cNvGraphicFramePr>
            <a:graphicFrameLocks noGrp="1"/>
          </p:cNvGraphicFramePr>
          <p:nvPr>
            <p:ph idx="1"/>
            <p:extLst>
              <p:ext uri="{D42A27DB-BD31-4B8C-83A1-F6EECF244321}">
                <p14:modId xmlns:p14="http://schemas.microsoft.com/office/powerpoint/2010/main" val="1275818802"/>
              </p:ext>
            </p:extLst>
          </p:nvPr>
        </p:nvGraphicFramePr>
        <p:xfrm>
          <a:off x="1141412" y="1899138"/>
          <a:ext cx="10675450" cy="4473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687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4B6D-3D48-4B18-A95E-99C9F9217F05}"/>
              </a:ext>
            </a:extLst>
          </p:cNvPr>
          <p:cNvSpPr>
            <a:spLocks noGrp="1"/>
          </p:cNvSpPr>
          <p:nvPr>
            <p:ph type="title"/>
          </p:nvPr>
        </p:nvSpPr>
        <p:spPr/>
        <p:txBody>
          <a:bodyPr/>
          <a:lstStyle/>
          <a:p>
            <a:r>
              <a:rPr lang="en-US" dirty="0"/>
              <a:t>2. </a:t>
            </a:r>
            <a:r>
              <a:rPr lang="en-US" dirty="0" err="1"/>
              <a:t>Kondisi</a:t>
            </a:r>
            <a:r>
              <a:rPr lang="en-US" dirty="0"/>
              <a:t> </a:t>
            </a:r>
            <a:r>
              <a:rPr lang="en-US" dirty="0" err="1"/>
              <a:t>EKonomi</a:t>
            </a:r>
            <a:endParaRPr lang="en-ID" dirty="0"/>
          </a:p>
        </p:txBody>
      </p:sp>
      <p:graphicFrame>
        <p:nvGraphicFramePr>
          <p:cNvPr id="4" name="Content Placeholder 3">
            <a:extLst>
              <a:ext uri="{FF2B5EF4-FFF2-40B4-BE49-F238E27FC236}">
                <a16:creationId xmlns:a16="http://schemas.microsoft.com/office/drawing/2014/main" id="{7FCA5AA3-BAC1-4AF8-8E5E-9D2B898BA85D}"/>
              </a:ext>
            </a:extLst>
          </p:cNvPr>
          <p:cNvGraphicFramePr>
            <a:graphicFrameLocks noGrp="1"/>
          </p:cNvGraphicFramePr>
          <p:nvPr>
            <p:ph idx="1"/>
            <p:extLst>
              <p:ext uri="{D42A27DB-BD31-4B8C-83A1-F6EECF244321}">
                <p14:modId xmlns:p14="http://schemas.microsoft.com/office/powerpoint/2010/main" val="59919250"/>
              </p:ext>
            </p:extLst>
          </p:nvPr>
        </p:nvGraphicFramePr>
        <p:xfrm>
          <a:off x="1141412" y="1589648"/>
          <a:ext cx="9905999" cy="4649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4170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3842-3360-4527-A541-6B5876EB6C6D}"/>
              </a:ext>
            </a:extLst>
          </p:cNvPr>
          <p:cNvSpPr>
            <a:spLocks noGrp="1"/>
          </p:cNvSpPr>
          <p:nvPr>
            <p:ph type="title"/>
          </p:nvPr>
        </p:nvSpPr>
        <p:spPr/>
        <p:txBody>
          <a:bodyPr>
            <a:normAutofit/>
          </a:bodyPr>
          <a:lstStyle/>
          <a:p>
            <a:r>
              <a:rPr lang="en-US" dirty="0"/>
              <a:t>3. </a:t>
            </a:r>
            <a:r>
              <a:rPr lang="en-US" dirty="0" err="1"/>
              <a:t>Ketentuan</a:t>
            </a:r>
            <a:r>
              <a:rPr lang="en-US" dirty="0"/>
              <a:t> </a:t>
            </a:r>
            <a:r>
              <a:rPr lang="en-US" dirty="0" err="1"/>
              <a:t>hukum</a:t>
            </a:r>
            <a:r>
              <a:rPr lang="en-US" dirty="0"/>
              <a:t>, </a:t>
            </a:r>
            <a:r>
              <a:rPr lang="en-US" dirty="0" err="1"/>
              <a:t>kontraktual</a:t>
            </a:r>
            <a:r>
              <a:rPr lang="en-US" dirty="0"/>
              <a:t>, dan </a:t>
            </a:r>
            <a:r>
              <a:rPr lang="en-US" dirty="0" err="1"/>
              <a:t>ketentuan</a:t>
            </a:r>
            <a:r>
              <a:rPr lang="en-US" dirty="0"/>
              <a:t> </a:t>
            </a:r>
            <a:r>
              <a:rPr lang="en-US" dirty="0" err="1"/>
              <a:t>lainnya</a:t>
            </a:r>
            <a:endParaRPr lang="en-ID" dirty="0"/>
          </a:p>
        </p:txBody>
      </p:sp>
      <p:graphicFrame>
        <p:nvGraphicFramePr>
          <p:cNvPr id="4" name="Content Placeholder 3">
            <a:extLst>
              <a:ext uri="{FF2B5EF4-FFF2-40B4-BE49-F238E27FC236}">
                <a16:creationId xmlns:a16="http://schemas.microsoft.com/office/drawing/2014/main" id="{EB198729-BF0E-4D98-A565-BE933601FF2D}"/>
              </a:ext>
            </a:extLst>
          </p:cNvPr>
          <p:cNvGraphicFramePr>
            <a:graphicFrameLocks noGrp="1"/>
          </p:cNvGraphicFramePr>
          <p:nvPr>
            <p:ph idx="1"/>
            <p:extLst>
              <p:ext uri="{D42A27DB-BD31-4B8C-83A1-F6EECF244321}">
                <p14:modId xmlns:p14="http://schemas.microsoft.com/office/powerpoint/2010/main" val="3267989692"/>
              </p:ext>
            </p:extLst>
          </p:nvPr>
        </p:nvGraphicFramePr>
        <p:xfrm>
          <a:off x="1141412" y="1913206"/>
          <a:ext cx="9905999" cy="432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7133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5CC4-F708-41A5-82BF-744192AB85E2}"/>
              </a:ext>
            </a:extLst>
          </p:cNvPr>
          <p:cNvSpPr>
            <a:spLocks noGrp="1"/>
          </p:cNvSpPr>
          <p:nvPr>
            <p:ph type="title"/>
          </p:nvPr>
        </p:nvSpPr>
        <p:spPr/>
        <p:txBody>
          <a:bodyPr/>
          <a:lstStyle/>
          <a:p>
            <a:r>
              <a:rPr lang="en-US" dirty="0"/>
              <a:t>4. </a:t>
            </a:r>
            <a:r>
              <a:rPr lang="en-US" dirty="0" err="1"/>
              <a:t>Perencanaan</a:t>
            </a:r>
            <a:r>
              <a:rPr lang="en-US" dirty="0"/>
              <a:t> dan </a:t>
            </a:r>
            <a:r>
              <a:rPr lang="en-US" dirty="0" err="1"/>
              <a:t>penganggaran</a:t>
            </a:r>
            <a:endParaRPr lang="en-ID" dirty="0"/>
          </a:p>
        </p:txBody>
      </p:sp>
      <p:graphicFrame>
        <p:nvGraphicFramePr>
          <p:cNvPr id="4" name="Content Placeholder 3">
            <a:extLst>
              <a:ext uri="{FF2B5EF4-FFF2-40B4-BE49-F238E27FC236}">
                <a16:creationId xmlns:a16="http://schemas.microsoft.com/office/drawing/2014/main" id="{6114DC09-8931-49B5-A234-F929E0D4A042}"/>
              </a:ext>
            </a:extLst>
          </p:cNvPr>
          <p:cNvGraphicFramePr>
            <a:graphicFrameLocks noGrp="1"/>
          </p:cNvGraphicFramePr>
          <p:nvPr>
            <p:ph idx="1"/>
            <p:extLst>
              <p:ext uri="{D42A27DB-BD31-4B8C-83A1-F6EECF244321}">
                <p14:modId xmlns:p14="http://schemas.microsoft.com/office/powerpoint/2010/main" val="2511351987"/>
              </p:ext>
            </p:extLst>
          </p:nvPr>
        </p:nvGraphicFramePr>
        <p:xfrm>
          <a:off x="1141412" y="1730326"/>
          <a:ext cx="9905999" cy="4712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8696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6FF8B-3065-402F-8695-2152961600FD}"/>
              </a:ext>
            </a:extLst>
          </p:cNvPr>
          <p:cNvSpPr>
            <a:spLocks noGrp="1"/>
          </p:cNvSpPr>
          <p:nvPr>
            <p:ph type="title"/>
          </p:nvPr>
        </p:nvSpPr>
        <p:spPr/>
        <p:txBody>
          <a:bodyPr/>
          <a:lstStyle/>
          <a:p>
            <a:r>
              <a:rPr lang="en-US" dirty="0"/>
              <a:t>5. Kinerja </a:t>
            </a:r>
            <a:r>
              <a:rPr lang="en-US" dirty="0" err="1"/>
              <a:t>manajerial</a:t>
            </a:r>
            <a:r>
              <a:rPr lang="en-US" dirty="0"/>
              <a:t> dan </a:t>
            </a:r>
            <a:r>
              <a:rPr lang="en-US" dirty="0" err="1"/>
              <a:t>organisasional</a:t>
            </a:r>
            <a:endParaRPr lang="en-ID" dirty="0"/>
          </a:p>
        </p:txBody>
      </p:sp>
      <p:graphicFrame>
        <p:nvGraphicFramePr>
          <p:cNvPr id="4" name="Content Placeholder 3">
            <a:extLst>
              <a:ext uri="{FF2B5EF4-FFF2-40B4-BE49-F238E27FC236}">
                <a16:creationId xmlns:a16="http://schemas.microsoft.com/office/drawing/2014/main" id="{EA03794E-D663-4171-97A0-93AB9FE77A69}"/>
              </a:ext>
            </a:extLst>
          </p:cNvPr>
          <p:cNvGraphicFramePr>
            <a:graphicFrameLocks noGrp="1"/>
          </p:cNvGraphicFramePr>
          <p:nvPr>
            <p:ph idx="1"/>
            <p:extLst>
              <p:ext uri="{D42A27DB-BD31-4B8C-83A1-F6EECF244321}">
                <p14:modId xmlns:p14="http://schemas.microsoft.com/office/powerpoint/2010/main" val="3708590571"/>
              </p:ext>
            </p:extLst>
          </p:nvPr>
        </p:nvGraphicFramePr>
        <p:xfrm>
          <a:off x="1141412" y="1730326"/>
          <a:ext cx="10422231" cy="4768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61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84E1F8A-80B5-4601-9A9D-056D9140EA15}"/>
              </a:ext>
            </a:extLst>
          </p:cNvPr>
          <p:cNvGraphicFramePr>
            <a:graphicFrameLocks noGrp="1"/>
          </p:cNvGraphicFramePr>
          <p:nvPr>
            <p:ph idx="1"/>
            <p:extLst>
              <p:ext uri="{D42A27DB-BD31-4B8C-83A1-F6EECF244321}">
                <p14:modId xmlns:p14="http://schemas.microsoft.com/office/powerpoint/2010/main" val="1510160747"/>
              </p:ext>
            </p:extLst>
          </p:nvPr>
        </p:nvGraphicFramePr>
        <p:xfrm>
          <a:off x="1141412" y="848138"/>
          <a:ext cx="9905999" cy="5367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3763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3D19-0517-4B99-B659-B33DC209A833}"/>
              </a:ext>
            </a:extLst>
          </p:cNvPr>
          <p:cNvSpPr>
            <a:spLocks noGrp="1"/>
          </p:cNvSpPr>
          <p:nvPr>
            <p:ph type="title"/>
          </p:nvPr>
        </p:nvSpPr>
        <p:spPr>
          <a:xfrm>
            <a:off x="1141413" y="133643"/>
            <a:ext cx="9905998" cy="1478570"/>
          </a:xfrm>
        </p:spPr>
        <p:txBody>
          <a:bodyPr/>
          <a:lstStyle/>
          <a:p>
            <a:r>
              <a:rPr lang="en-US" dirty="0" err="1"/>
              <a:t>Pengguna</a:t>
            </a:r>
            <a:r>
              <a:rPr lang="en-US" dirty="0"/>
              <a:t> </a:t>
            </a:r>
            <a:r>
              <a:rPr lang="en-US" dirty="0" err="1"/>
              <a:t>Laporan</a:t>
            </a:r>
            <a:r>
              <a:rPr lang="en-US" dirty="0"/>
              <a:t> </a:t>
            </a:r>
            <a:r>
              <a:rPr lang="en-US" dirty="0" err="1"/>
              <a:t>KEuangan</a:t>
            </a:r>
            <a:endParaRPr lang="en-ID" dirty="0"/>
          </a:p>
        </p:txBody>
      </p:sp>
      <p:graphicFrame>
        <p:nvGraphicFramePr>
          <p:cNvPr id="4" name="Content Placeholder 3">
            <a:extLst>
              <a:ext uri="{FF2B5EF4-FFF2-40B4-BE49-F238E27FC236}">
                <a16:creationId xmlns:a16="http://schemas.microsoft.com/office/drawing/2014/main" id="{9A6A42F2-9A48-47E3-BB25-D2E7F2DA0C50}"/>
              </a:ext>
            </a:extLst>
          </p:cNvPr>
          <p:cNvGraphicFramePr>
            <a:graphicFrameLocks noGrp="1"/>
          </p:cNvGraphicFramePr>
          <p:nvPr>
            <p:ph idx="1"/>
            <p:extLst>
              <p:ext uri="{D42A27DB-BD31-4B8C-83A1-F6EECF244321}">
                <p14:modId xmlns:p14="http://schemas.microsoft.com/office/powerpoint/2010/main" val="4184723464"/>
              </p:ext>
            </p:extLst>
          </p:nvPr>
        </p:nvGraphicFramePr>
        <p:xfrm>
          <a:off x="1141412" y="1603717"/>
          <a:ext cx="9905999"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49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DAAB-00D1-4772-9D7E-FA40BF68BBA7}"/>
              </a:ext>
            </a:extLst>
          </p:cNvPr>
          <p:cNvSpPr>
            <a:spLocks noGrp="1"/>
          </p:cNvSpPr>
          <p:nvPr>
            <p:ph type="title"/>
          </p:nvPr>
        </p:nvSpPr>
        <p:spPr/>
        <p:txBody>
          <a:bodyPr/>
          <a:lstStyle/>
          <a:p>
            <a:r>
              <a:rPr lang="fi-FI" dirty="0"/>
              <a:t>Hak Dan Kebutuhan Pemakai Laporan Keuangan</a:t>
            </a:r>
            <a:endParaRPr lang="en-ID" dirty="0"/>
          </a:p>
        </p:txBody>
      </p:sp>
      <p:graphicFrame>
        <p:nvGraphicFramePr>
          <p:cNvPr id="4" name="Content Placeholder 3">
            <a:extLst>
              <a:ext uri="{FF2B5EF4-FFF2-40B4-BE49-F238E27FC236}">
                <a16:creationId xmlns:a16="http://schemas.microsoft.com/office/drawing/2014/main" id="{D3078388-E703-4301-92F9-56E3084233ED}"/>
              </a:ext>
            </a:extLst>
          </p:cNvPr>
          <p:cNvGraphicFramePr>
            <a:graphicFrameLocks noGrp="1"/>
          </p:cNvGraphicFramePr>
          <p:nvPr>
            <p:ph idx="1"/>
            <p:extLst>
              <p:ext uri="{D42A27DB-BD31-4B8C-83A1-F6EECF244321}">
                <p14:modId xmlns:p14="http://schemas.microsoft.com/office/powerpoint/2010/main" val="3458879592"/>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3332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4F870DB-BD20-4AC8-BC94-C058AE5A9032}"/>
              </a:ext>
            </a:extLst>
          </p:cNvPr>
          <p:cNvGraphicFramePr>
            <a:graphicFrameLocks noGrp="1"/>
          </p:cNvGraphicFramePr>
          <p:nvPr>
            <p:ph idx="1"/>
            <p:extLst>
              <p:ext uri="{D42A27DB-BD31-4B8C-83A1-F6EECF244321}">
                <p14:modId xmlns:p14="http://schemas.microsoft.com/office/powerpoint/2010/main" val="11852496"/>
              </p:ext>
            </p:extLst>
          </p:nvPr>
        </p:nvGraphicFramePr>
        <p:xfrm>
          <a:off x="1141412" y="702365"/>
          <a:ext cx="9905999" cy="5632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2353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C3BB-C56A-4ECC-B57F-694852129FFD}"/>
              </a:ext>
            </a:extLst>
          </p:cNvPr>
          <p:cNvSpPr>
            <a:spLocks noGrp="1"/>
          </p:cNvSpPr>
          <p:nvPr>
            <p:ph type="title"/>
          </p:nvPr>
        </p:nvSpPr>
        <p:spPr/>
        <p:txBody>
          <a:bodyPr>
            <a:normAutofit fontScale="90000"/>
          </a:bodyPr>
          <a:lstStyle/>
          <a:p>
            <a:r>
              <a:rPr lang="en-US" dirty="0" err="1"/>
              <a:t>Kebutuhan</a:t>
            </a:r>
            <a:r>
              <a:rPr lang="en-US" dirty="0"/>
              <a:t> </a:t>
            </a:r>
            <a:r>
              <a:rPr lang="en-US" dirty="0" err="1"/>
              <a:t>informasi</a:t>
            </a:r>
            <a:r>
              <a:rPr lang="en-US" dirty="0"/>
              <a:t> </a:t>
            </a:r>
            <a:r>
              <a:rPr lang="en-US" dirty="0" err="1"/>
              <a:t>pemakai</a:t>
            </a:r>
            <a:r>
              <a:rPr lang="en-US" dirty="0"/>
              <a:t> </a:t>
            </a:r>
            <a:r>
              <a:rPr lang="en-US" dirty="0" err="1"/>
              <a:t>laporan</a:t>
            </a:r>
            <a:r>
              <a:rPr lang="en-US" dirty="0"/>
              <a:t> </a:t>
            </a:r>
            <a:r>
              <a:rPr lang="en-US" dirty="0" err="1"/>
              <a:t>keuangan</a:t>
            </a:r>
            <a:r>
              <a:rPr lang="en-US" dirty="0"/>
              <a:t> </a:t>
            </a:r>
            <a:r>
              <a:rPr lang="en-US" dirty="0" err="1"/>
              <a:t>pemerintah</a:t>
            </a:r>
            <a:r>
              <a:rPr lang="en-US" dirty="0"/>
              <a:t> </a:t>
            </a:r>
            <a:r>
              <a:rPr lang="en-US" dirty="0" err="1"/>
              <a:t>tersebut</a:t>
            </a:r>
            <a:r>
              <a:rPr lang="en-US" dirty="0"/>
              <a:t> </a:t>
            </a:r>
            <a:r>
              <a:rPr lang="en-US" dirty="0" err="1"/>
              <a:t>dapat</a:t>
            </a:r>
            <a:r>
              <a:rPr lang="en-US" dirty="0"/>
              <a:t> </a:t>
            </a:r>
            <a:r>
              <a:rPr lang="en-US" dirty="0" err="1"/>
              <a:t>diringkas</a:t>
            </a:r>
            <a:r>
              <a:rPr lang="en-US" dirty="0"/>
              <a:t> </a:t>
            </a:r>
            <a:r>
              <a:rPr lang="en-US" dirty="0" err="1"/>
              <a:t>sebagai</a:t>
            </a:r>
            <a:r>
              <a:rPr lang="en-US" dirty="0"/>
              <a:t> </a:t>
            </a:r>
            <a:r>
              <a:rPr lang="en-US" dirty="0" err="1"/>
              <a:t>berikut</a:t>
            </a:r>
            <a:endParaRPr lang="en-ID" dirty="0"/>
          </a:p>
        </p:txBody>
      </p:sp>
      <p:graphicFrame>
        <p:nvGraphicFramePr>
          <p:cNvPr id="4" name="Content Placeholder 3">
            <a:extLst>
              <a:ext uri="{FF2B5EF4-FFF2-40B4-BE49-F238E27FC236}">
                <a16:creationId xmlns:a16="http://schemas.microsoft.com/office/drawing/2014/main" id="{62622524-DBA4-4431-A855-9A9E77CA1CFD}"/>
              </a:ext>
            </a:extLst>
          </p:cNvPr>
          <p:cNvGraphicFramePr>
            <a:graphicFrameLocks noGrp="1"/>
          </p:cNvGraphicFramePr>
          <p:nvPr>
            <p:ph idx="1"/>
            <p:extLst>
              <p:ext uri="{D42A27DB-BD31-4B8C-83A1-F6EECF244321}">
                <p14:modId xmlns:p14="http://schemas.microsoft.com/office/powerpoint/2010/main" val="3261909895"/>
              </p:ext>
            </p:extLst>
          </p:nvPr>
        </p:nvGraphicFramePr>
        <p:xfrm>
          <a:off x="1141412" y="2249486"/>
          <a:ext cx="9905999" cy="4164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6433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1C6FDCA-993A-4215-BE0E-98028A339205}"/>
              </a:ext>
            </a:extLst>
          </p:cNvPr>
          <p:cNvGraphicFramePr>
            <a:graphicFrameLocks noGrp="1"/>
          </p:cNvGraphicFramePr>
          <p:nvPr>
            <p:ph idx="1"/>
            <p:extLst>
              <p:ext uri="{D42A27DB-BD31-4B8C-83A1-F6EECF244321}">
                <p14:modId xmlns:p14="http://schemas.microsoft.com/office/powerpoint/2010/main" val="3468116155"/>
              </p:ext>
            </p:extLst>
          </p:nvPr>
        </p:nvGraphicFramePr>
        <p:xfrm>
          <a:off x="1141412" y="914400"/>
          <a:ext cx="9905999" cy="5314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8391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3724D9-3E8C-40DF-B595-742F4FCF6AF2}"/>
              </a:ext>
            </a:extLst>
          </p:cNvPr>
          <p:cNvSpPr>
            <a:spLocks noGrp="1"/>
          </p:cNvSpPr>
          <p:nvPr>
            <p:ph type="title"/>
          </p:nvPr>
        </p:nvSpPr>
        <p:spPr>
          <a:xfrm>
            <a:off x="1143022" y="649357"/>
            <a:ext cx="9905955" cy="3429000"/>
          </a:xfrm>
        </p:spPr>
        <p:txBody>
          <a:bodyPr>
            <a:normAutofit/>
          </a:bodyPr>
          <a:lstStyle/>
          <a:p>
            <a:r>
              <a:rPr lang="en-US" sz="6000" dirty="0" err="1"/>
              <a:t>Perbedaan</a:t>
            </a:r>
            <a:r>
              <a:rPr lang="en-US" sz="6000" dirty="0"/>
              <a:t> </a:t>
            </a:r>
            <a:r>
              <a:rPr lang="en-US" sz="6000" dirty="0" err="1"/>
              <a:t>laporan</a:t>
            </a:r>
            <a:r>
              <a:rPr lang="en-US" sz="6000" dirty="0"/>
              <a:t> </a:t>
            </a:r>
            <a:r>
              <a:rPr lang="en-US" sz="6000" dirty="0" err="1"/>
              <a:t>keuangan</a:t>
            </a:r>
            <a:r>
              <a:rPr lang="en-US" sz="6000" dirty="0"/>
              <a:t> </a:t>
            </a:r>
            <a:r>
              <a:rPr lang="en-US" sz="6000" dirty="0" err="1"/>
              <a:t>sektor</a:t>
            </a:r>
            <a:r>
              <a:rPr lang="en-US" sz="6000" dirty="0"/>
              <a:t> </a:t>
            </a:r>
            <a:r>
              <a:rPr lang="en-US" sz="6000" dirty="0" err="1"/>
              <a:t>publik</a:t>
            </a:r>
            <a:r>
              <a:rPr lang="en-US" sz="6000" dirty="0"/>
              <a:t> dan </a:t>
            </a:r>
            <a:r>
              <a:rPr lang="en-US" sz="6000" dirty="0" err="1"/>
              <a:t>swasta</a:t>
            </a:r>
            <a:endParaRPr lang="en-ID" sz="6000" dirty="0"/>
          </a:p>
        </p:txBody>
      </p:sp>
    </p:spTree>
    <p:extLst>
      <p:ext uri="{BB962C8B-B14F-4D97-AF65-F5344CB8AC3E}">
        <p14:creationId xmlns:p14="http://schemas.microsoft.com/office/powerpoint/2010/main" val="3645614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76AB578-519B-4CB8-9C8D-824858300F60}"/>
              </a:ext>
            </a:extLst>
          </p:cNvPr>
          <p:cNvGraphicFramePr>
            <a:graphicFrameLocks noGrp="1"/>
          </p:cNvGraphicFramePr>
          <p:nvPr>
            <p:ph idx="1"/>
            <p:extLst>
              <p:ext uri="{D42A27DB-BD31-4B8C-83A1-F6EECF244321}">
                <p14:modId xmlns:p14="http://schemas.microsoft.com/office/powerpoint/2010/main" val="3206941998"/>
              </p:ext>
            </p:extLst>
          </p:nvPr>
        </p:nvGraphicFramePr>
        <p:xfrm>
          <a:off x="1141412" y="1683026"/>
          <a:ext cx="9905999" cy="410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1327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E9D662-7442-4B18-8442-9C7F5F9718BE}"/>
              </a:ext>
            </a:extLst>
          </p:cNvPr>
          <p:cNvSpPr>
            <a:spLocks noGrp="1"/>
          </p:cNvSpPr>
          <p:nvPr>
            <p:ph type="title"/>
          </p:nvPr>
        </p:nvSpPr>
        <p:spPr/>
        <p:txBody>
          <a:bodyPr/>
          <a:lstStyle/>
          <a:p>
            <a:r>
              <a:rPr lang="en-US" dirty="0" err="1"/>
              <a:t>Perbandingan</a:t>
            </a:r>
            <a:r>
              <a:rPr lang="en-US" dirty="0"/>
              <a:t> </a:t>
            </a:r>
            <a:r>
              <a:rPr lang="en-US" dirty="0" err="1"/>
              <a:t>Laporan</a:t>
            </a:r>
            <a:r>
              <a:rPr lang="en-US" dirty="0"/>
              <a:t> </a:t>
            </a:r>
            <a:r>
              <a:rPr lang="en-US" dirty="0" err="1"/>
              <a:t>Keuangan</a:t>
            </a:r>
            <a:r>
              <a:rPr lang="en-US" dirty="0"/>
              <a:t> </a:t>
            </a:r>
            <a:r>
              <a:rPr lang="en-US" dirty="0" err="1"/>
              <a:t>pemerintah</a:t>
            </a:r>
            <a:r>
              <a:rPr lang="en-US" dirty="0"/>
              <a:t> </a:t>
            </a:r>
            <a:r>
              <a:rPr lang="en-US" dirty="0" err="1"/>
              <a:t>dengan</a:t>
            </a:r>
            <a:r>
              <a:rPr lang="en-US" dirty="0"/>
              <a:t> </a:t>
            </a:r>
            <a:r>
              <a:rPr lang="en-US" dirty="0" err="1"/>
              <a:t>sektor</a:t>
            </a:r>
            <a:r>
              <a:rPr lang="en-US" dirty="0"/>
              <a:t> </a:t>
            </a:r>
            <a:r>
              <a:rPr lang="en-US" dirty="0" err="1"/>
              <a:t>swasta</a:t>
            </a:r>
            <a:endParaRPr lang="en-ID" dirty="0"/>
          </a:p>
        </p:txBody>
      </p:sp>
      <p:sp>
        <p:nvSpPr>
          <p:cNvPr id="8" name="Text Placeholder 7">
            <a:extLst>
              <a:ext uri="{FF2B5EF4-FFF2-40B4-BE49-F238E27FC236}">
                <a16:creationId xmlns:a16="http://schemas.microsoft.com/office/drawing/2014/main" id="{5FB7F36B-FB0F-48A4-9C80-0DD1F16501D5}"/>
              </a:ext>
            </a:extLst>
          </p:cNvPr>
          <p:cNvSpPr>
            <a:spLocks noGrp="1"/>
          </p:cNvSpPr>
          <p:nvPr>
            <p:ph type="body" idx="1"/>
          </p:nvPr>
        </p:nvSpPr>
        <p:spPr/>
        <p:txBody>
          <a:bodyPr/>
          <a:lstStyle/>
          <a:p>
            <a:r>
              <a:rPr lang="en-US" dirty="0" err="1"/>
              <a:t>Laporan</a:t>
            </a:r>
            <a:r>
              <a:rPr lang="en-US" dirty="0"/>
              <a:t> </a:t>
            </a:r>
            <a:r>
              <a:rPr lang="en-US" dirty="0" err="1"/>
              <a:t>keuangan</a:t>
            </a:r>
            <a:r>
              <a:rPr lang="en-US" dirty="0"/>
              <a:t> </a:t>
            </a:r>
            <a:r>
              <a:rPr lang="en-US" dirty="0" err="1"/>
              <a:t>pemerintah</a:t>
            </a:r>
            <a:endParaRPr lang="en-ID" dirty="0"/>
          </a:p>
        </p:txBody>
      </p:sp>
      <p:graphicFrame>
        <p:nvGraphicFramePr>
          <p:cNvPr id="12" name="Content Placeholder 11">
            <a:extLst>
              <a:ext uri="{FF2B5EF4-FFF2-40B4-BE49-F238E27FC236}">
                <a16:creationId xmlns:a16="http://schemas.microsoft.com/office/drawing/2014/main" id="{140E8F4A-0B82-42E1-BC3E-BEC3B0EFC83F}"/>
              </a:ext>
            </a:extLst>
          </p:cNvPr>
          <p:cNvGraphicFramePr>
            <a:graphicFrameLocks noGrp="1"/>
          </p:cNvGraphicFramePr>
          <p:nvPr>
            <p:ph sz="half" idx="2"/>
            <p:extLst>
              <p:ext uri="{D42A27DB-BD31-4B8C-83A1-F6EECF244321}">
                <p14:modId xmlns:p14="http://schemas.microsoft.com/office/powerpoint/2010/main" val="2039771775"/>
              </p:ext>
            </p:extLst>
          </p:nvPr>
        </p:nvGraphicFramePr>
        <p:xfrm>
          <a:off x="1141410" y="3073397"/>
          <a:ext cx="4878391" cy="2717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 Placeholder 9">
            <a:extLst>
              <a:ext uri="{FF2B5EF4-FFF2-40B4-BE49-F238E27FC236}">
                <a16:creationId xmlns:a16="http://schemas.microsoft.com/office/drawing/2014/main" id="{CBAF2FEF-91F6-4D97-8E17-998A08BDAC05}"/>
              </a:ext>
            </a:extLst>
          </p:cNvPr>
          <p:cNvSpPr>
            <a:spLocks noGrp="1"/>
          </p:cNvSpPr>
          <p:nvPr>
            <p:ph type="body" sz="quarter" idx="3"/>
          </p:nvPr>
        </p:nvSpPr>
        <p:spPr/>
        <p:txBody>
          <a:bodyPr/>
          <a:lstStyle/>
          <a:p>
            <a:r>
              <a:rPr lang="en-US" dirty="0" err="1"/>
              <a:t>Laporan</a:t>
            </a:r>
            <a:r>
              <a:rPr lang="en-US" dirty="0"/>
              <a:t> </a:t>
            </a:r>
            <a:r>
              <a:rPr lang="en-US" dirty="0" err="1"/>
              <a:t>keuangan</a:t>
            </a:r>
            <a:r>
              <a:rPr lang="en-US" dirty="0"/>
              <a:t> </a:t>
            </a:r>
            <a:r>
              <a:rPr lang="en-US" dirty="0" err="1"/>
              <a:t>swasta</a:t>
            </a:r>
            <a:endParaRPr lang="en-ID" dirty="0"/>
          </a:p>
        </p:txBody>
      </p:sp>
      <p:graphicFrame>
        <p:nvGraphicFramePr>
          <p:cNvPr id="13" name="Content Placeholder 12">
            <a:extLst>
              <a:ext uri="{FF2B5EF4-FFF2-40B4-BE49-F238E27FC236}">
                <a16:creationId xmlns:a16="http://schemas.microsoft.com/office/drawing/2014/main" id="{F0293994-3DF6-4011-B0BF-458AEDF62CCB}"/>
              </a:ext>
            </a:extLst>
          </p:cNvPr>
          <p:cNvGraphicFramePr>
            <a:graphicFrameLocks noGrp="1"/>
          </p:cNvGraphicFramePr>
          <p:nvPr>
            <p:ph sz="quarter" idx="4"/>
            <p:extLst>
              <p:ext uri="{D42A27DB-BD31-4B8C-83A1-F6EECF244321}">
                <p14:modId xmlns:p14="http://schemas.microsoft.com/office/powerpoint/2010/main" val="116047985"/>
              </p:ext>
            </p:extLst>
          </p:nvPr>
        </p:nvGraphicFramePr>
        <p:xfrm>
          <a:off x="6172200" y="3073397"/>
          <a:ext cx="4875210" cy="27178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33174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2DCD20-DE6F-40CB-A733-AAA252F2AA33}"/>
              </a:ext>
            </a:extLst>
          </p:cNvPr>
          <p:cNvSpPr>
            <a:spLocks noGrp="1"/>
          </p:cNvSpPr>
          <p:nvPr>
            <p:ph type="body" idx="1"/>
          </p:nvPr>
        </p:nvSpPr>
        <p:spPr>
          <a:xfrm>
            <a:off x="1370018" y="1066802"/>
            <a:ext cx="4649783" cy="823912"/>
          </a:xfrm>
        </p:spPr>
        <p:txBody>
          <a:bodyPr>
            <a:normAutofit fontScale="92500" lnSpcReduction="20000"/>
          </a:bodyPr>
          <a:lstStyle/>
          <a:p>
            <a:r>
              <a:rPr lang="en-US" sz="3200" dirty="0" err="1"/>
              <a:t>Laporan</a:t>
            </a:r>
            <a:r>
              <a:rPr lang="en-US" sz="3200" dirty="0"/>
              <a:t> </a:t>
            </a:r>
            <a:r>
              <a:rPr lang="en-US" sz="3200" dirty="0" err="1"/>
              <a:t>keuangan</a:t>
            </a:r>
            <a:r>
              <a:rPr lang="en-US" sz="3200" dirty="0"/>
              <a:t> </a:t>
            </a:r>
            <a:r>
              <a:rPr lang="en-US" sz="3200" dirty="0" err="1"/>
              <a:t>pemerintah</a:t>
            </a:r>
            <a:endParaRPr lang="en-ID" sz="3200" dirty="0"/>
          </a:p>
        </p:txBody>
      </p:sp>
      <p:graphicFrame>
        <p:nvGraphicFramePr>
          <p:cNvPr id="7" name="Content Placeholder 6">
            <a:extLst>
              <a:ext uri="{FF2B5EF4-FFF2-40B4-BE49-F238E27FC236}">
                <a16:creationId xmlns:a16="http://schemas.microsoft.com/office/drawing/2014/main" id="{2D316DE9-BBD1-401A-B690-E5898B194B0A}"/>
              </a:ext>
            </a:extLst>
          </p:cNvPr>
          <p:cNvGraphicFramePr>
            <a:graphicFrameLocks noGrp="1"/>
          </p:cNvGraphicFramePr>
          <p:nvPr>
            <p:ph sz="half" idx="2"/>
            <p:extLst>
              <p:ext uri="{D42A27DB-BD31-4B8C-83A1-F6EECF244321}">
                <p14:modId xmlns:p14="http://schemas.microsoft.com/office/powerpoint/2010/main" val="3031815702"/>
              </p:ext>
            </p:extLst>
          </p:nvPr>
        </p:nvGraphicFramePr>
        <p:xfrm>
          <a:off x="1144589" y="1902859"/>
          <a:ext cx="4878391" cy="3185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97513C9C-4E81-4361-97E1-3FF107E1E88C}"/>
              </a:ext>
            </a:extLst>
          </p:cNvPr>
          <p:cNvSpPr>
            <a:spLocks noGrp="1"/>
          </p:cNvSpPr>
          <p:nvPr>
            <p:ph type="body" sz="quarter" idx="3"/>
          </p:nvPr>
        </p:nvSpPr>
        <p:spPr>
          <a:xfrm>
            <a:off x="6400808" y="1066802"/>
            <a:ext cx="4646602" cy="823912"/>
          </a:xfrm>
        </p:spPr>
        <p:txBody>
          <a:bodyPr>
            <a:noAutofit/>
          </a:bodyPr>
          <a:lstStyle/>
          <a:p>
            <a:r>
              <a:rPr lang="en-US" sz="2800" dirty="0" err="1"/>
              <a:t>Laporan</a:t>
            </a:r>
            <a:r>
              <a:rPr lang="en-US" sz="2800" dirty="0"/>
              <a:t> </a:t>
            </a:r>
            <a:r>
              <a:rPr lang="en-US" sz="2800" dirty="0" err="1"/>
              <a:t>keuangan</a:t>
            </a:r>
            <a:r>
              <a:rPr lang="en-US" sz="2800" dirty="0"/>
              <a:t> </a:t>
            </a:r>
            <a:r>
              <a:rPr lang="en-US" sz="2800" dirty="0" err="1"/>
              <a:t>swasta</a:t>
            </a:r>
            <a:endParaRPr lang="en-ID" sz="2800" dirty="0"/>
          </a:p>
        </p:txBody>
      </p:sp>
      <p:graphicFrame>
        <p:nvGraphicFramePr>
          <p:cNvPr id="8" name="Content Placeholder 7">
            <a:extLst>
              <a:ext uri="{FF2B5EF4-FFF2-40B4-BE49-F238E27FC236}">
                <a16:creationId xmlns:a16="http://schemas.microsoft.com/office/drawing/2014/main" id="{93FBADFD-18DA-40BA-89DF-1B07C5957D83}"/>
              </a:ext>
            </a:extLst>
          </p:cNvPr>
          <p:cNvGraphicFramePr>
            <a:graphicFrameLocks noGrp="1"/>
          </p:cNvGraphicFramePr>
          <p:nvPr>
            <p:ph sz="quarter" idx="4"/>
            <p:extLst>
              <p:ext uri="{D42A27DB-BD31-4B8C-83A1-F6EECF244321}">
                <p14:modId xmlns:p14="http://schemas.microsoft.com/office/powerpoint/2010/main" val="2152486913"/>
              </p:ext>
            </p:extLst>
          </p:nvPr>
        </p:nvGraphicFramePr>
        <p:xfrm>
          <a:off x="6172201" y="1902859"/>
          <a:ext cx="4875210" cy="31859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99778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1EF4A5FA-5CF5-43FE-B008-889867A64824}"/>
              </a:ext>
            </a:extLst>
          </p:cNvPr>
          <p:cNvGraphicFramePr>
            <a:graphicFrameLocks noGrp="1"/>
          </p:cNvGraphicFramePr>
          <p:nvPr>
            <p:ph idx="1"/>
            <p:extLst>
              <p:ext uri="{D42A27DB-BD31-4B8C-83A1-F6EECF244321}">
                <p14:modId xmlns:p14="http://schemas.microsoft.com/office/powerpoint/2010/main" val="1511178334"/>
              </p:ext>
            </p:extLst>
          </p:nvPr>
        </p:nvGraphicFramePr>
        <p:xfrm>
          <a:off x="1141412" y="954157"/>
          <a:ext cx="9905999" cy="5194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289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0507EF4-40EC-44B3-81E7-7E9D1D9D5E58}"/>
              </a:ext>
            </a:extLst>
          </p:cNvPr>
          <p:cNvGraphicFramePr>
            <a:graphicFrameLocks noGrp="1"/>
          </p:cNvGraphicFramePr>
          <p:nvPr>
            <p:ph idx="1"/>
            <p:extLst>
              <p:ext uri="{D42A27DB-BD31-4B8C-83A1-F6EECF244321}">
                <p14:modId xmlns:p14="http://schemas.microsoft.com/office/powerpoint/2010/main" val="119261073"/>
              </p:ext>
            </p:extLst>
          </p:nvPr>
        </p:nvGraphicFramePr>
        <p:xfrm>
          <a:off x="1141412" y="1338470"/>
          <a:ext cx="9905999" cy="4452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1000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8510-A6BD-450F-95CE-B1990D519761}"/>
              </a:ext>
            </a:extLst>
          </p:cNvPr>
          <p:cNvSpPr>
            <a:spLocks noGrp="1"/>
          </p:cNvSpPr>
          <p:nvPr>
            <p:ph type="title"/>
          </p:nvPr>
        </p:nvSpPr>
        <p:spPr/>
        <p:txBody>
          <a:bodyPr/>
          <a:lstStyle/>
          <a:p>
            <a:r>
              <a:rPr lang="en-ID" dirty="0" err="1"/>
              <a:t>Laporan</a:t>
            </a:r>
            <a:r>
              <a:rPr lang="en-ID" dirty="0"/>
              <a:t> </a:t>
            </a:r>
            <a:r>
              <a:rPr lang="en-ID" dirty="0" err="1"/>
              <a:t>keuangan</a:t>
            </a:r>
            <a:r>
              <a:rPr lang="en-ID" dirty="0"/>
              <a:t> yang </a:t>
            </a:r>
            <a:r>
              <a:rPr lang="en-ID" dirty="0" err="1"/>
              <a:t>buruk</a:t>
            </a:r>
            <a:r>
              <a:rPr lang="en-ID" dirty="0"/>
              <a:t> </a:t>
            </a:r>
            <a:r>
              <a:rPr lang="en-ID" dirty="0" err="1"/>
              <a:t>dapat</a:t>
            </a:r>
            <a:r>
              <a:rPr lang="en-ID" dirty="0"/>
              <a:t> </a:t>
            </a:r>
            <a:r>
              <a:rPr lang="en-ID" dirty="0" err="1"/>
              <a:t>menimbulkan</a:t>
            </a:r>
            <a:r>
              <a:rPr lang="en-ID" dirty="0"/>
              <a:t> </a:t>
            </a:r>
            <a:r>
              <a:rPr lang="en-ID" dirty="0" err="1"/>
              <a:t>implikasi</a:t>
            </a:r>
            <a:r>
              <a:rPr lang="en-ID" dirty="0"/>
              <a:t> </a:t>
            </a:r>
            <a:r>
              <a:rPr lang="en-ID" dirty="0" err="1"/>
              <a:t>negatif</a:t>
            </a:r>
            <a:r>
              <a:rPr lang="en-ID" dirty="0"/>
              <a:t>, </a:t>
            </a:r>
            <a:r>
              <a:rPr lang="en-ID" dirty="0" err="1"/>
              <a:t>antara</a:t>
            </a:r>
            <a:r>
              <a:rPr lang="en-ID" dirty="0"/>
              <a:t> lain :</a:t>
            </a:r>
          </a:p>
        </p:txBody>
      </p:sp>
      <p:graphicFrame>
        <p:nvGraphicFramePr>
          <p:cNvPr id="4" name="Content Placeholder 3">
            <a:extLst>
              <a:ext uri="{FF2B5EF4-FFF2-40B4-BE49-F238E27FC236}">
                <a16:creationId xmlns:a16="http://schemas.microsoft.com/office/drawing/2014/main" id="{E350394E-2ECF-4EFB-B4A9-F81542FABA6B}"/>
              </a:ext>
            </a:extLst>
          </p:cNvPr>
          <p:cNvGraphicFramePr>
            <a:graphicFrameLocks noGrp="1"/>
          </p:cNvGraphicFramePr>
          <p:nvPr>
            <p:ph idx="1"/>
            <p:extLst>
              <p:ext uri="{D42A27DB-BD31-4B8C-83A1-F6EECF244321}">
                <p14:modId xmlns:p14="http://schemas.microsoft.com/office/powerpoint/2010/main" val="3571294193"/>
              </p:ext>
            </p:extLst>
          </p:nvPr>
        </p:nvGraphicFramePr>
        <p:xfrm>
          <a:off x="1141412" y="2249486"/>
          <a:ext cx="9905999" cy="4429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3641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0401E-C0B4-4808-8AE3-53FA0EF18F9A}"/>
              </a:ext>
            </a:extLst>
          </p:cNvPr>
          <p:cNvSpPr>
            <a:spLocks noGrp="1"/>
          </p:cNvSpPr>
          <p:nvPr>
            <p:ph type="title"/>
          </p:nvPr>
        </p:nvSpPr>
        <p:spPr/>
        <p:txBody>
          <a:bodyPr anchor="ctr">
            <a:normAutofit/>
          </a:bodyPr>
          <a:lstStyle/>
          <a:p>
            <a:pPr algn="ctr"/>
            <a:r>
              <a:rPr lang="en-US" sz="7200" dirty="0"/>
              <a:t>Luas </a:t>
            </a:r>
            <a:r>
              <a:rPr lang="en-US" sz="7200" dirty="0" err="1"/>
              <a:t>pengungkapan</a:t>
            </a:r>
            <a:endParaRPr lang="en-ID" sz="7200" dirty="0"/>
          </a:p>
        </p:txBody>
      </p:sp>
    </p:spTree>
    <p:extLst>
      <p:ext uri="{BB962C8B-B14F-4D97-AF65-F5344CB8AC3E}">
        <p14:creationId xmlns:p14="http://schemas.microsoft.com/office/powerpoint/2010/main" val="3517029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71CEBA1-3D24-4EA4-83D6-5AFE46D57F9D}"/>
              </a:ext>
            </a:extLst>
          </p:cNvPr>
          <p:cNvGraphicFramePr>
            <a:graphicFrameLocks noGrp="1"/>
          </p:cNvGraphicFramePr>
          <p:nvPr>
            <p:ph idx="1"/>
            <p:extLst>
              <p:ext uri="{D42A27DB-BD31-4B8C-83A1-F6EECF244321}">
                <p14:modId xmlns:p14="http://schemas.microsoft.com/office/powerpoint/2010/main" val="2871916763"/>
              </p:ext>
            </p:extLst>
          </p:nvPr>
        </p:nvGraphicFramePr>
        <p:xfrm>
          <a:off x="1379951" y="1560374"/>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106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7022-6E49-47CA-AFEA-BFCD41DECFBE}"/>
              </a:ext>
            </a:extLst>
          </p:cNvPr>
          <p:cNvSpPr>
            <a:spLocks noGrp="1"/>
          </p:cNvSpPr>
          <p:nvPr>
            <p:ph type="title"/>
          </p:nvPr>
        </p:nvSpPr>
        <p:spPr/>
        <p:txBody>
          <a:bodyPr>
            <a:normAutofit/>
          </a:bodyPr>
          <a:lstStyle/>
          <a:p>
            <a:r>
              <a:rPr lang="en-US" dirty="0" err="1"/>
              <a:t>Pemerintah</a:t>
            </a:r>
            <a:r>
              <a:rPr lang="en-US" dirty="0"/>
              <a:t> </a:t>
            </a:r>
            <a:r>
              <a:rPr lang="en-US" dirty="0" err="1"/>
              <a:t>diharapkan</a:t>
            </a:r>
            <a:r>
              <a:rPr lang="en-US" dirty="0"/>
              <a:t> </a:t>
            </a:r>
            <a:r>
              <a:rPr lang="en-US" dirty="0" err="1"/>
              <a:t>dapat</a:t>
            </a:r>
            <a:r>
              <a:rPr lang="en-US" dirty="0"/>
              <a:t> </a:t>
            </a:r>
            <a:r>
              <a:rPr lang="en-US" dirty="0" err="1"/>
              <a:t>memberikan</a:t>
            </a:r>
            <a:r>
              <a:rPr lang="en-US" dirty="0"/>
              <a:t> </a:t>
            </a:r>
            <a:r>
              <a:rPr lang="en-US" dirty="0" err="1"/>
              <a:t>informasi</a:t>
            </a:r>
            <a:r>
              <a:rPr lang="en-US" dirty="0"/>
              <a:t> </a:t>
            </a:r>
            <a:r>
              <a:rPr lang="en-US" dirty="0" err="1"/>
              <a:t>tambahan</a:t>
            </a:r>
            <a:r>
              <a:rPr lang="en-US" dirty="0"/>
              <a:t> </a:t>
            </a:r>
            <a:r>
              <a:rPr lang="en-US" dirty="0" err="1"/>
              <a:t>untuk</a:t>
            </a:r>
            <a:r>
              <a:rPr lang="en-US" dirty="0"/>
              <a:t> </a:t>
            </a:r>
            <a:r>
              <a:rPr lang="en-US" dirty="0" err="1"/>
              <a:t>hal-hal</a:t>
            </a:r>
            <a:r>
              <a:rPr lang="en-US" dirty="0"/>
              <a:t> </a:t>
            </a:r>
            <a:r>
              <a:rPr lang="en-US" dirty="0" err="1"/>
              <a:t>berikut</a:t>
            </a:r>
            <a:r>
              <a:rPr lang="en-US" dirty="0"/>
              <a:t>:</a:t>
            </a:r>
            <a:endParaRPr lang="en-ID" dirty="0"/>
          </a:p>
        </p:txBody>
      </p:sp>
      <p:graphicFrame>
        <p:nvGraphicFramePr>
          <p:cNvPr id="4" name="Content Placeholder 3">
            <a:extLst>
              <a:ext uri="{FF2B5EF4-FFF2-40B4-BE49-F238E27FC236}">
                <a16:creationId xmlns:a16="http://schemas.microsoft.com/office/drawing/2014/main" id="{4B4891AD-AA14-498D-A63F-EDB1681A5BBF}"/>
              </a:ext>
            </a:extLst>
          </p:cNvPr>
          <p:cNvGraphicFramePr>
            <a:graphicFrameLocks noGrp="1"/>
          </p:cNvGraphicFramePr>
          <p:nvPr>
            <p:ph idx="1"/>
            <p:extLst>
              <p:ext uri="{D42A27DB-BD31-4B8C-83A1-F6EECF244321}">
                <p14:modId xmlns:p14="http://schemas.microsoft.com/office/powerpoint/2010/main" val="2206411364"/>
              </p:ext>
            </p:extLst>
          </p:nvPr>
        </p:nvGraphicFramePr>
        <p:xfrm>
          <a:off x="1141412" y="2249486"/>
          <a:ext cx="9905999"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187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6C789A7C-1DC4-4F85-A23B-427A9868DB85}"/>
              </a:ext>
            </a:extLst>
          </p:cNvPr>
          <p:cNvGraphicFramePr>
            <a:graphicFrameLocks noGrp="1"/>
          </p:cNvGraphicFramePr>
          <p:nvPr>
            <p:ph idx="1"/>
            <p:extLst>
              <p:ext uri="{D42A27DB-BD31-4B8C-83A1-F6EECF244321}">
                <p14:modId xmlns:p14="http://schemas.microsoft.com/office/powerpoint/2010/main" val="2970639412"/>
              </p:ext>
            </p:extLst>
          </p:nvPr>
        </p:nvGraphicFramePr>
        <p:xfrm>
          <a:off x="436099" y="436098"/>
          <a:ext cx="11338560" cy="6105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0796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922826-95F2-4E0C-B4F8-28673068FC99}"/>
              </a:ext>
            </a:extLst>
          </p:cNvPr>
          <p:cNvSpPr>
            <a:spLocks noGrp="1"/>
          </p:cNvSpPr>
          <p:nvPr>
            <p:ph type="title"/>
          </p:nvPr>
        </p:nvSpPr>
        <p:spPr>
          <a:xfrm>
            <a:off x="1143022" y="1099931"/>
            <a:ext cx="9905955" cy="3429000"/>
          </a:xfrm>
        </p:spPr>
        <p:txBody>
          <a:bodyPr>
            <a:normAutofit/>
          </a:bodyPr>
          <a:lstStyle/>
          <a:p>
            <a:pPr algn="ctr"/>
            <a:r>
              <a:rPr lang="en-US" sz="8800" dirty="0"/>
              <a:t>TERIMAKASIH</a:t>
            </a:r>
            <a:endParaRPr lang="en-ID" sz="8800" dirty="0"/>
          </a:p>
        </p:txBody>
      </p:sp>
    </p:spTree>
    <p:extLst>
      <p:ext uri="{BB962C8B-B14F-4D97-AF65-F5344CB8AC3E}">
        <p14:creationId xmlns:p14="http://schemas.microsoft.com/office/powerpoint/2010/main" val="4206479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7B92A0-5CEA-4761-A556-A67DE4A4253A}"/>
              </a:ext>
            </a:extLst>
          </p:cNvPr>
          <p:cNvSpPr>
            <a:spLocks noGrp="1"/>
          </p:cNvSpPr>
          <p:nvPr>
            <p:ph type="title"/>
          </p:nvPr>
        </p:nvSpPr>
        <p:spPr/>
        <p:txBody>
          <a:bodyPr/>
          <a:lstStyle/>
          <a:p>
            <a:r>
              <a:rPr lang="en-US" dirty="0"/>
              <a:t>Ruang </a:t>
            </a:r>
            <a:r>
              <a:rPr lang="en-US" dirty="0" err="1"/>
              <a:t>lingkup</a:t>
            </a:r>
            <a:r>
              <a:rPr lang="en-US" dirty="0"/>
              <a:t> </a:t>
            </a:r>
            <a:r>
              <a:rPr lang="en-US" dirty="0" err="1"/>
              <a:t>akuntansi</a:t>
            </a:r>
            <a:r>
              <a:rPr lang="en-US" dirty="0"/>
              <a:t> </a:t>
            </a:r>
            <a:r>
              <a:rPr lang="en-US" dirty="0" err="1"/>
              <a:t>keuangan</a:t>
            </a:r>
            <a:r>
              <a:rPr lang="en-US" dirty="0"/>
              <a:t> </a:t>
            </a:r>
            <a:r>
              <a:rPr lang="en-US" dirty="0" err="1"/>
              <a:t>pemerintah</a:t>
            </a:r>
            <a:endParaRPr lang="en-ID" dirty="0"/>
          </a:p>
        </p:txBody>
      </p:sp>
      <p:sp>
        <p:nvSpPr>
          <p:cNvPr id="5" name="Text Placeholder 4">
            <a:extLst>
              <a:ext uri="{FF2B5EF4-FFF2-40B4-BE49-F238E27FC236}">
                <a16:creationId xmlns:a16="http://schemas.microsoft.com/office/drawing/2014/main" id="{493EF896-4B71-4294-893F-FF538E52ECC6}"/>
              </a:ext>
            </a:extLst>
          </p:cNvPr>
          <p:cNvSpPr>
            <a:spLocks noGrp="1"/>
          </p:cNvSpPr>
          <p:nvPr>
            <p:ph type="body" sz="half" idx="2"/>
          </p:nvPr>
        </p:nvSpPr>
        <p:spPr/>
        <p:txBody>
          <a:bodyPr/>
          <a:lstStyle/>
          <a:p>
            <a:r>
              <a:rPr lang="en-US" dirty="0" err="1"/>
              <a:t>Meliputi</a:t>
            </a:r>
            <a:r>
              <a:rPr lang="en-US" dirty="0"/>
              <a:t> </a:t>
            </a:r>
            <a:r>
              <a:rPr lang="en-US" dirty="0" err="1"/>
              <a:t>semua</a:t>
            </a:r>
            <a:r>
              <a:rPr lang="en-US" dirty="0"/>
              <a:t> </a:t>
            </a:r>
            <a:r>
              <a:rPr lang="en-US" dirty="0" err="1"/>
              <a:t>kegiatan</a:t>
            </a:r>
            <a:r>
              <a:rPr lang="en-US" dirty="0"/>
              <a:t> yang </a:t>
            </a:r>
            <a:r>
              <a:rPr lang="en-US" dirty="0" err="1"/>
              <a:t>mencakup</a:t>
            </a:r>
            <a:r>
              <a:rPr lang="en-US" dirty="0"/>
              <a:t> </a:t>
            </a:r>
            <a:r>
              <a:rPr lang="en-US" dirty="0" err="1"/>
              <a:t>pengumpulan</a:t>
            </a:r>
            <a:r>
              <a:rPr lang="en-US" dirty="0"/>
              <a:t> data, </a:t>
            </a:r>
            <a:r>
              <a:rPr lang="en-US" dirty="0" err="1"/>
              <a:t>penganalisaan</a:t>
            </a:r>
            <a:r>
              <a:rPr lang="en-US" dirty="0"/>
              <a:t>, </a:t>
            </a:r>
            <a:r>
              <a:rPr lang="en-US" dirty="0" err="1"/>
              <a:t>pengklasifikasian</a:t>
            </a:r>
            <a:r>
              <a:rPr lang="en-US" dirty="0"/>
              <a:t>, </a:t>
            </a:r>
            <a:r>
              <a:rPr lang="en-US" dirty="0" err="1"/>
              <a:t>pencatatan</a:t>
            </a:r>
            <a:r>
              <a:rPr lang="en-US" dirty="0"/>
              <a:t>, dan </a:t>
            </a:r>
            <a:r>
              <a:rPr lang="en-US" dirty="0" err="1"/>
              <a:t>pelaporan</a:t>
            </a:r>
            <a:r>
              <a:rPr lang="en-US" dirty="0"/>
              <a:t> </a:t>
            </a:r>
            <a:r>
              <a:rPr lang="en-US" dirty="0" err="1"/>
              <a:t>atas</a:t>
            </a:r>
            <a:r>
              <a:rPr lang="en-US" dirty="0"/>
              <a:t> </a:t>
            </a:r>
            <a:r>
              <a:rPr lang="en-US" dirty="0" err="1"/>
              <a:t>transaksi</a:t>
            </a:r>
            <a:r>
              <a:rPr lang="en-US" dirty="0"/>
              <a:t> </a:t>
            </a:r>
            <a:r>
              <a:rPr lang="en-US" dirty="0" err="1"/>
              <a:t>keuangan</a:t>
            </a:r>
            <a:r>
              <a:rPr lang="en-US" dirty="0"/>
              <a:t> </a:t>
            </a:r>
            <a:r>
              <a:rPr lang="en-US" dirty="0" err="1"/>
              <a:t>pemerintah</a:t>
            </a:r>
            <a:r>
              <a:rPr lang="en-US" dirty="0"/>
              <a:t> </a:t>
            </a:r>
            <a:r>
              <a:rPr lang="en-US" dirty="0" err="1"/>
              <a:t>sebagai</a:t>
            </a:r>
            <a:r>
              <a:rPr lang="en-US" dirty="0"/>
              <a:t> </a:t>
            </a:r>
            <a:r>
              <a:rPr lang="en-US" dirty="0" err="1"/>
              <a:t>suatu</a:t>
            </a:r>
            <a:r>
              <a:rPr lang="en-US" dirty="0"/>
              <a:t> </a:t>
            </a:r>
            <a:r>
              <a:rPr lang="en-US" dirty="0" err="1"/>
              <a:t>entitas</a:t>
            </a:r>
            <a:r>
              <a:rPr lang="en-US" dirty="0"/>
              <a:t>, </a:t>
            </a:r>
            <a:r>
              <a:rPr lang="en-US" dirty="0" err="1"/>
              <a:t>serta</a:t>
            </a:r>
            <a:r>
              <a:rPr lang="en-US" dirty="0"/>
              <a:t> </a:t>
            </a:r>
            <a:r>
              <a:rPr lang="en-US" dirty="0" err="1"/>
              <a:t>penafsiran</a:t>
            </a:r>
            <a:r>
              <a:rPr lang="en-US" dirty="0"/>
              <a:t> </a:t>
            </a:r>
            <a:r>
              <a:rPr lang="en-US" dirty="0" err="1"/>
              <a:t>hasil-hasilnya</a:t>
            </a:r>
            <a:endParaRPr lang="en-ID" dirty="0"/>
          </a:p>
        </p:txBody>
      </p:sp>
    </p:spTree>
    <p:extLst>
      <p:ext uri="{BB962C8B-B14F-4D97-AF65-F5344CB8AC3E}">
        <p14:creationId xmlns:p14="http://schemas.microsoft.com/office/powerpoint/2010/main" val="1818848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645C04-015C-49EF-9AC0-BB790F006F5A}"/>
              </a:ext>
            </a:extLst>
          </p:cNvPr>
          <p:cNvSpPr>
            <a:spLocks noGrp="1"/>
          </p:cNvSpPr>
          <p:nvPr>
            <p:ph type="title"/>
          </p:nvPr>
        </p:nvSpPr>
        <p:spPr/>
        <p:txBody>
          <a:bodyPr/>
          <a:lstStyle/>
          <a:p>
            <a:r>
              <a:rPr lang="en-US" dirty="0" err="1"/>
              <a:t>Aturan</a:t>
            </a:r>
            <a:r>
              <a:rPr lang="en-US" dirty="0"/>
              <a:t> </a:t>
            </a:r>
            <a:r>
              <a:rPr lang="en-US" dirty="0" err="1"/>
              <a:t>dasar</a:t>
            </a:r>
            <a:r>
              <a:rPr lang="en-US" dirty="0"/>
              <a:t> system </a:t>
            </a:r>
            <a:r>
              <a:rPr lang="en-US" dirty="0" err="1"/>
              <a:t>akuntansi</a:t>
            </a:r>
            <a:r>
              <a:rPr lang="en-US" dirty="0"/>
              <a:t> </a:t>
            </a:r>
            <a:r>
              <a:rPr lang="en-US" dirty="0" err="1"/>
              <a:t>keuangan</a:t>
            </a:r>
            <a:endParaRPr lang="en-ID" dirty="0"/>
          </a:p>
        </p:txBody>
      </p:sp>
      <p:graphicFrame>
        <p:nvGraphicFramePr>
          <p:cNvPr id="6" name="Content Placeholder 5">
            <a:extLst>
              <a:ext uri="{FF2B5EF4-FFF2-40B4-BE49-F238E27FC236}">
                <a16:creationId xmlns:a16="http://schemas.microsoft.com/office/drawing/2014/main" id="{42A1F1C3-BAA3-48E0-8058-128636AA5A31}"/>
              </a:ext>
            </a:extLst>
          </p:cNvPr>
          <p:cNvGraphicFramePr>
            <a:graphicFrameLocks noGrp="1"/>
          </p:cNvGraphicFramePr>
          <p:nvPr>
            <p:ph idx="1"/>
            <p:extLst>
              <p:ext uri="{D42A27DB-BD31-4B8C-83A1-F6EECF244321}">
                <p14:modId xmlns:p14="http://schemas.microsoft.com/office/powerpoint/2010/main" val="3538607828"/>
              </p:ext>
            </p:extLst>
          </p:nvPr>
        </p:nvGraphicFramePr>
        <p:xfrm>
          <a:off x="1141412" y="2249487"/>
          <a:ext cx="9905999" cy="4230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264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3C489EB-0946-4CF5-94FE-C0B323C3CB4A}"/>
              </a:ext>
            </a:extLst>
          </p:cNvPr>
          <p:cNvGraphicFramePr>
            <a:graphicFrameLocks noGrp="1"/>
          </p:cNvGraphicFramePr>
          <p:nvPr>
            <p:ph idx="1"/>
            <p:extLst>
              <p:ext uri="{D42A27DB-BD31-4B8C-83A1-F6EECF244321}">
                <p14:modId xmlns:p14="http://schemas.microsoft.com/office/powerpoint/2010/main" val="1626031881"/>
              </p:ext>
            </p:extLst>
          </p:nvPr>
        </p:nvGraphicFramePr>
        <p:xfrm>
          <a:off x="1141412" y="159026"/>
          <a:ext cx="10440988" cy="6480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277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190894-F3BA-4C85-B3A6-E1F140792CF2}"/>
              </a:ext>
            </a:extLst>
          </p:cNvPr>
          <p:cNvSpPr>
            <a:spLocks noGrp="1"/>
          </p:cNvSpPr>
          <p:nvPr>
            <p:ph type="title"/>
          </p:nvPr>
        </p:nvSpPr>
        <p:spPr/>
        <p:txBody>
          <a:bodyPr>
            <a:normAutofit/>
          </a:bodyPr>
          <a:lstStyle/>
          <a:p>
            <a:r>
              <a:rPr lang="en-US" sz="8000" dirty="0"/>
              <a:t>LAPORAN KEUANGAN SEKTOR PUBLIK</a:t>
            </a:r>
            <a:endParaRPr lang="en-ID" sz="8000" dirty="0"/>
          </a:p>
        </p:txBody>
      </p:sp>
      <p:sp>
        <p:nvSpPr>
          <p:cNvPr id="6" name="TextBox 5">
            <a:extLst>
              <a:ext uri="{FF2B5EF4-FFF2-40B4-BE49-F238E27FC236}">
                <a16:creationId xmlns:a16="http://schemas.microsoft.com/office/drawing/2014/main" id="{82B3F754-C7DD-4AA0-89E5-523EFDE5649E}"/>
              </a:ext>
            </a:extLst>
          </p:cNvPr>
          <p:cNvSpPr txBox="1"/>
          <p:nvPr/>
        </p:nvSpPr>
        <p:spPr>
          <a:xfrm>
            <a:off x="1325217" y="4214192"/>
            <a:ext cx="9722194" cy="830997"/>
          </a:xfrm>
          <a:prstGeom prst="rect">
            <a:avLst/>
          </a:prstGeom>
          <a:noFill/>
        </p:spPr>
        <p:txBody>
          <a:bodyPr wrap="square" rtlCol="0">
            <a:spAutoFit/>
          </a:bodyPr>
          <a:lstStyle/>
          <a:p>
            <a:r>
              <a:rPr lang="en-US" sz="2400" dirty="0" err="1"/>
              <a:t>Akuntansi</a:t>
            </a:r>
            <a:r>
              <a:rPr lang="en-US" sz="2400" dirty="0"/>
              <a:t> </a:t>
            </a:r>
            <a:r>
              <a:rPr lang="en-US" sz="2400" dirty="0" err="1"/>
              <a:t>Sektor</a:t>
            </a:r>
            <a:r>
              <a:rPr lang="en-US" sz="2400" dirty="0"/>
              <a:t> </a:t>
            </a:r>
            <a:r>
              <a:rPr lang="en-US" sz="2400" dirty="0" err="1"/>
              <a:t>Publik</a:t>
            </a:r>
            <a:r>
              <a:rPr lang="en-US" sz="2400" dirty="0"/>
              <a:t> </a:t>
            </a:r>
            <a:r>
              <a:rPr lang="en-US" sz="2400" dirty="0" err="1"/>
              <a:t>memiliki</a:t>
            </a:r>
            <a:r>
              <a:rPr lang="en-US" sz="2400" dirty="0"/>
              <a:t> </a:t>
            </a:r>
            <a:r>
              <a:rPr lang="en-US" sz="2400" dirty="0" err="1"/>
              <a:t>peran</a:t>
            </a:r>
            <a:r>
              <a:rPr lang="en-US" sz="2400" dirty="0"/>
              <a:t> </a:t>
            </a:r>
            <a:r>
              <a:rPr lang="en-US" sz="2400" dirty="0" err="1"/>
              <a:t>utama</a:t>
            </a:r>
            <a:r>
              <a:rPr lang="en-US" sz="2400" dirty="0"/>
              <a:t> </a:t>
            </a:r>
            <a:r>
              <a:rPr lang="en-US" sz="2400" dirty="0" err="1"/>
              <a:t>untuk</a:t>
            </a:r>
            <a:r>
              <a:rPr lang="en-US" sz="2400" dirty="0"/>
              <a:t> </a:t>
            </a:r>
            <a:r>
              <a:rPr lang="en-US" sz="2400" dirty="0" err="1"/>
              <a:t>menyiapkan</a:t>
            </a:r>
            <a:r>
              <a:rPr lang="en-US" sz="2400" dirty="0"/>
              <a:t> </a:t>
            </a:r>
            <a:r>
              <a:rPr lang="en-US" sz="2400" dirty="0" err="1"/>
              <a:t>laporan</a:t>
            </a:r>
            <a:r>
              <a:rPr lang="en-US" sz="2400" dirty="0"/>
              <a:t> </a:t>
            </a:r>
            <a:r>
              <a:rPr lang="en-US" sz="2400" dirty="0" err="1"/>
              <a:t>keuangan</a:t>
            </a:r>
            <a:r>
              <a:rPr lang="en-US" sz="2400" dirty="0"/>
              <a:t> </a:t>
            </a:r>
            <a:r>
              <a:rPr lang="en-US" sz="2400" dirty="0" err="1"/>
              <a:t>sebagai</a:t>
            </a:r>
            <a:r>
              <a:rPr lang="en-US" sz="2400" dirty="0"/>
              <a:t> salah </a:t>
            </a:r>
            <a:r>
              <a:rPr lang="en-US" sz="2400" dirty="0" err="1"/>
              <a:t>satu</a:t>
            </a:r>
            <a:r>
              <a:rPr lang="en-US" sz="2400" dirty="0"/>
              <a:t> </a:t>
            </a:r>
            <a:r>
              <a:rPr lang="en-US" sz="2400" dirty="0" err="1"/>
              <a:t>bentuk</a:t>
            </a:r>
            <a:r>
              <a:rPr lang="en-US" sz="2400" dirty="0"/>
              <a:t> </a:t>
            </a:r>
            <a:r>
              <a:rPr lang="en-US" sz="2400" dirty="0" err="1"/>
              <a:t>pelaksanaan</a:t>
            </a:r>
            <a:r>
              <a:rPr lang="en-US" sz="2400" dirty="0"/>
              <a:t> </a:t>
            </a:r>
            <a:r>
              <a:rPr lang="en-US" sz="2400" dirty="0" err="1"/>
              <a:t>akuntabilitas</a:t>
            </a:r>
            <a:r>
              <a:rPr lang="en-US" sz="2400" dirty="0"/>
              <a:t> </a:t>
            </a:r>
            <a:r>
              <a:rPr lang="en-US" sz="2400" dirty="0" err="1"/>
              <a:t>publik</a:t>
            </a:r>
            <a:endParaRPr lang="en-ID" sz="2400" dirty="0"/>
          </a:p>
        </p:txBody>
      </p:sp>
    </p:spTree>
    <p:extLst>
      <p:ext uri="{BB962C8B-B14F-4D97-AF65-F5344CB8AC3E}">
        <p14:creationId xmlns:p14="http://schemas.microsoft.com/office/powerpoint/2010/main" val="414064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849F1AB-70FF-41E2-BE6E-4E08916AF8C2}"/>
              </a:ext>
            </a:extLst>
          </p:cNvPr>
          <p:cNvGraphicFramePr>
            <a:graphicFrameLocks noGrp="1"/>
          </p:cNvGraphicFramePr>
          <p:nvPr>
            <p:ph idx="1"/>
            <p:extLst>
              <p:ext uri="{D42A27DB-BD31-4B8C-83A1-F6EECF244321}">
                <p14:modId xmlns:p14="http://schemas.microsoft.com/office/powerpoint/2010/main" val="3712205294"/>
              </p:ext>
            </p:extLst>
          </p:nvPr>
        </p:nvGraphicFramePr>
        <p:xfrm>
          <a:off x="1141412" y="1497496"/>
          <a:ext cx="9905999" cy="42937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427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2.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Circuit</Template>
  <TotalTime>1232</TotalTime>
  <Words>2624</Words>
  <Application>Microsoft Office PowerPoint</Application>
  <PresentationFormat>Widescreen</PresentationFormat>
  <Paragraphs>220</Paragraphs>
  <Slides>45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Tw Cen MT</vt:lpstr>
      <vt:lpstr>Circuit</vt:lpstr>
      <vt:lpstr>Konsep Pelaporan Keuangan Sektor Publik</vt:lpstr>
      <vt:lpstr>PowerPoint Presentation</vt:lpstr>
      <vt:lpstr>PowerPoint Presentation</vt:lpstr>
      <vt:lpstr>PowerPoint Presentation</vt:lpstr>
      <vt:lpstr>Ruang lingkup akuntansi keuangan pemerintah</vt:lpstr>
      <vt:lpstr>Aturan dasar system akuntansi keuangan</vt:lpstr>
      <vt:lpstr>PowerPoint Presentation</vt:lpstr>
      <vt:lpstr>LAPORAN KEUANGAN SEKTOR PUBLIK</vt:lpstr>
      <vt:lpstr>PowerPoint Presentation</vt:lpstr>
      <vt:lpstr>PowerPoint Presentation</vt:lpstr>
      <vt:lpstr>Terdapat beberapa alasan mengapa perlu dibuat laporan keuangan.</vt:lpstr>
      <vt:lpstr>Tujuan dan Fungsi Laporan Keuangan Sektor Publik</vt:lpstr>
      <vt:lpstr>Kepatuhan dan Pengelolaan (compliance and stewardship)</vt:lpstr>
      <vt:lpstr>Akuntabilitas dan Pelaporan Retrospektif (accountability and retrospective reporting)</vt:lpstr>
      <vt:lpstr>Perencanaan dan Informasi Otorisasi (planning and authorization information)</vt:lpstr>
      <vt:lpstr>Kelangsungan Organisasi (viability)</vt:lpstr>
      <vt:lpstr>Hubungan Masyarakat (public relation)</vt:lpstr>
      <vt:lpstr>Sumber Fakta dan Gambaran (source of facts and figures)</vt:lpstr>
      <vt:lpstr>Bagi organisasi pemerintah, tujuan umum akuntansi dan laporan keuangan adalah</vt:lpstr>
      <vt:lpstr>Laporan keuangan untuk mendukung pembuatan keputusan ekonomi, sosial, dan politk  meliputi informasi yang digunakan untuk</vt:lpstr>
      <vt:lpstr>PowerPoint Presentation</vt:lpstr>
      <vt:lpstr>PowerPoint Presentation</vt:lpstr>
      <vt:lpstr>Secara rinci, tujuan akuntansi dan laporan keuangan organisasi pemerintahan adalah</vt:lpstr>
      <vt:lpstr>PowerPoint Presentation</vt:lpstr>
      <vt:lpstr>1. Sumber daya finansial jangka pendek</vt:lpstr>
      <vt:lpstr>2. Kondisi EKonomi</vt:lpstr>
      <vt:lpstr>3. Ketentuan hukum, kontraktual, dan ketentuan lainnya</vt:lpstr>
      <vt:lpstr>4. Perencanaan dan penganggaran</vt:lpstr>
      <vt:lpstr>5. Kinerja manajerial dan organisasional</vt:lpstr>
      <vt:lpstr>Pengguna Laporan KEuangan</vt:lpstr>
      <vt:lpstr>Hak Dan Kebutuhan Pemakai Laporan Keuangan</vt:lpstr>
      <vt:lpstr>PowerPoint Presentation</vt:lpstr>
      <vt:lpstr>Kebutuhan informasi pemakai laporan keuangan pemerintah tersebut dapat diringkas sebagai berikut</vt:lpstr>
      <vt:lpstr>PowerPoint Presentation</vt:lpstr>
      <vt:lpstr>Perbedaan laporan keuangan sektor publik dan swasta</vt:lpstr>
      <vt:lpstr>PowerPoint Presentation</vt:lpstr>
      <vt:lpstr>Perbandingan Laporan Keuangan pemerintah dengan sektor swasta</vt:lpstr>
      <vt:lpstr>PowerPoint Presentation</vt:lpstr>
      <vt:lpstr>PowerPoint Presentation</vt:lpstr>
      <vt:lpstr>Laporan keuangan yang buruk dapat menimbulkan implikasi negatif, antara lain :</vt:lpstr>
      <vt:lpstr>Luas pengungkapan</vt:lpstr>
      <vt:lpstr>PowerPoint Presentation</vt:lpstr>
      <vt:lpstr>Pemerintah diharapkan dapat memberikan informasi tambahan untuk hal-hal berikut:</vt:lpstr>
      <vt:lpstr>PowerPoint Presentation</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Ayumi Rahma</dc:creator>
  <cp:lastModifiedBy>Ayumi Rahma</cp:lastModifiedBy>
  <cp:revision>41</cp:revision>
  <dcterms:created xsi:type="dcterms:W3CDTF">2021-10-04T06:45:57Z</dcterms:created>
  <dcterms:modified xsi:type="dcterms:W3CDTF">2025-02-07T05:49:32Z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