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4" r:id="rId6"/>
    <p:sldId id="265" r:id="rId7"/>
    <p:sldId id="266" r:id="rId8"/>
    <p:sldId id="267" r:id="rId9"/>
    <p:sldId id="268" r:id="rId10"/>
    <p:sldId id="269" r:id="rId11"/>
    <p:sldId id="270" r:id="rId12"/>
    <p:sldId id="260" r:id="rId13"/>
    <p:sldId id="271" r:id="rId14"/>
    <p:sldId id="272" r:id="rId15"/>
    <p:sldId id="261" r:id="rId16"/>
    <p:sldId id="273" r:id="rId17"/>
    <p:sldId id="274" r:id="rId18"/>
    <p:sldId id="275" r:id="rId19"/>
    <p:sldId id="276" r:id="rId20"/>
    <p:sldId id="277" r:id="rId21"/>
    <p:sldId id="262" r:id="rId22"/>
    <p:sldId id="278" r:id="rId23"/>
    <p:sldId id="279" r:id="rId24"/>
    <p:sldId id="280" r:id="rId25"/>
    <p:sldId id="281" r:id="rId26"/>
    <p:sldId id="263"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66"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4D0F89-C487-4814-9B19-117138F89DD6}" type="doc">
      <dgm:prSet loTypeId="urn:microsoft.com/office/officeart/2005/8/layout/vList2" loCatId="list" qsTypeId="urn:microsoft.com/office/officeart/2005/8/quickstyle/simple3" qsCatId="simple" csTypeId="urn:microsoft.com/office/officeart/2005/8/colors/colorful4" csCatId="colorful"/>
      <dgm:spPr/>
      <dgm:t>
        <a:bodyPr/>
        <a:lstStyle/>
        <a:p>
          <a:endParaRPr lang="en-ID"/>
        </a:p>
      </dgm:t>
    </dgm:pt>
    <dgm:pt modelId="{7EC06E42-084D-41B7-A7F7-0C3856B3A289}">
      <dgm:prSet/>
      <dgm:spPr/>
      <dgm:t>
        <a:bodyPr/>
        <a:lstStyle/>
        <a:p>
          <a:r>
            <a:rPr lang="en-US" dirty="0" err="1"/>
            <a:t>Setiap</a:t>
          </a:r>
          <a:r>
            <a:rPr lang="en-US" dirty="0"/>
            <a:t> </a:t>
          </a:r>
          <a:r>
            <a:rPr lang="en-US" dirty="0" err="1"/>
            <a:t>organisasi</a:t>
          </a:r>
          <a:r>
            <a:rPr lang="en-US" dirty="0"/>
            <a:t> </a:t>
          </a:r>
          <a:r>
            <a:rPr lang="en-US" dirty="0" err="1"/>
            <a:t>memiliki</a:t>
          </a:r>
          <a:r>
            <a:rPr lang="en-US" dirty="0"/>
            <a:t> </a:t>
          </a:r>
          <a:r>
            <a:rPr lang="en-US" dirty="0" err="1"/>
            <a:t>tujuan</a:t>
          </a:r>
          <a:r>
            <a:rPr lang="en-US" dirty="0"/>
            <a:t> dan </a:t>
          </a:r>
          <a:r>
            <a:rPr lang="en-US" dirty="0" err="1"/>
            <a:t>membutuhkan</a:t>
          </a:r>
          <a:r>
            <a:rPr lang="en-US" dirty="0"/>
            <a:t> SPM </a:t>
          </a:r>
          <a:r>
            <a:rPr lang="en-US" dirty="0" err="1"/>
            <a:t>untuk</a:t>
          </a:r>
          <a:r>
            <a:rPr lang="en-US" dirty="0"/>
            <a:t> </a:t>
          </a:r>
          <a:r>
            <a:rPr lang="en-US" dirty="0" err="1"/>
            <a:t>menjamin</a:t>
          </a:r>
          <a:r>
            <a:rPr lang="en-US" dirty="0"/>
            <a:t> agar strategi </a:t>
          </a:r>
          <a:r>
            <a:rPr lang="en-US" dirty="0" err="1"/>
            <a:t>organisasi</a:t>
          </a:r>
          <a:r>
            <a:rPr lang="en-US" dirty="0"/>
            <a:t> </a:t>
          </a:r>
          <a:r>
            <a:rPr lang="en-US" dirty="0" err="1"/>
            <a:t>berjalan</a:t>
          </a:r>
          <a:r>
            <a:rPr lang="en-US" dirty="0"/>
            <a:t> </a:t>
          </a:r>
          <a:r>
            <a:rPr lang="en-US" dirty="0" err="1"/>
            <a:t>secara</a:t>
          </a:r>
          <a:r>
            <a:rPr lang="en-US" dirty="0"/>
            <a:t> </a:t>
          </a:r>
          <a:r>
            <a:rPr lang="en-US" dirty="0" err="1"/>
            <a:t>efektif</a:t>
          </a:r>
          <a:r>
            <a:rPr lang="en-US" dirty="0"/>
            <a:t> dan </a:t>
          </a:r>
          <a:r>
            <a:rPr lang="en-US" dirty="0" err="1"/>
            <a:t>efesien</a:t>
          </a:r>
          <a:r>
            <a:rPr lang="en-US" dirty="0"/>
            <a:t>  </a:t>
          </a:r>
          <a:r>
            <a:rPr lang="en-US" dirty="0" err="1"/>
            <a:t>untuk</a:t>
          </a:r>
          <a:r>
            <a:rPr lang="en-US" dirty="0"/>
            <a:t> </a:t>
          </a:r>
          <a:r>
            <a:rPr lang="en-US" dirty="0" err="1"/>
            <a:t>mencapai</a:t>
          </a:r>
          <a:r>
            <a:rPr lang="en-US" dirty="0"/>
            <a:t> </a:t>
          </a:r>
          <a:r>
            <a:rPr lang="en-US" dirty="0" err="1"/>
            <a:t>tujuan</a:t>
          </a:r>
          <a:r>
            <a:rPr lang="en-US" dirty="0"/>
            <a:t> </a:t>
          </a:r>
          <a:r>
            <a:rPr lang="en-US" dirty="0" err="1"/>
            <a:t>tersebut</a:t>
          </a:r>
          <a:r>
            <a:rPr lang="en-US" dirty="0"/>
            <a:t>. </a:t>
          </a:r>
          <a:endParaRPr lang="en-ID" dirty="0"/>
        </a:p>
      </dgm:t>
    </dgm:pt>
    <dgm:pt modelId="{21C71F87-8266-4F2C-A4AE-58E2CC9E5675}" type="parTrans" cxnId="{98E31142-A34F-4C45-A819-74D106DBE38B}">
      <dgm:prSet/>
      <dgm:spPr/>
      <dgm:t>
        <a:bodyPr/>
        <a:lstStyle/>
        <a:p>
          <a:endParaRPr lang="en-ID"/>
        </a:p>
      </dgm:t>
    </dgm:pt>
    <dgm:pt modelId="{0F1925D6-051C-4A13-B81C-29A3B9E8F722}" type="sibTrans" cxnId="{98E31142-A34F-4C45-A819-74D106DBE38B}">
      <dgm:prSet/>
      <dgm:spPr/>
      <dgm:t>
        <a:bodyPr/>
        <a:lstStyle/>
        <a:p>
          <a:endParaRPr lang="en-ID"/>
        </a:p>
      </dgm:t>
    </dgm:pt>
    <dgm:pt modelId="{8AB4D5AC-32E9-4A6D-8498-60DE65AA4D02}">
      <dgm:prSet/>
      <dgm:spPr/>
      <dgm:t>
        <a:bodyPr/>
        <a:lstStyle/>
        <a:p>
          <a:r>
            <a:rPr lang="en-ID"/>
            <a:t>Sistem pengendalian manajemen sektor publik tersebut harus didukung dengan perangkat yang lain seperti struktur organisasi yang sesuai dengan tipe pengendalian manajemen yang digunakan, manajemen sumber daya manusia, dan lingkungan yang mendukung. </a:t>
          </a:r>
        </a:p>
      </dgm:t>
    </dgm:pt>
    <dgm:pt modelId="{03C82ABF-5844-4888-9135-7A898D8C9351}" type="parTrans" cxnId="{9EFE1B0C-4EFB-45F7-A65A-A05D65B6ED34}">
      <dgm:prSet/>
      <dgm:spPr/>
      <dgm:t>
        <a:bodyPr/>
        <a:lstStyle/>
        <a:p>
          <a:endParaRPr lang="en-ID"/>
        </a:p>
      </dgm:t>
    </dgm:pt>
    <dgm:pt modelId="{4B0B68F9-CD0E-4979-9B60-118F44F6AFEE}" type="sibTrans" cxnId="{9EFE1B0C-4EFB-45F7-A65A-A05D65B6ED34}">
      <dgm:prSet/>
      <dgm:spPr/>
      <dgm:t>
        <a:bodyPr/>
        <a:lstStyle/>
        <a:p>
          <a:endParaRPr lang="en-ID"/>
        </a:p>
      </dgm:t>
    </dgm:pt>
    <dgm:pt modelId="{B018E88E-04D6-4002-A863-3D70240AB43A}">
      <dgm:prSet/>
      <dgm:spPr/>
      <dgm:t>
        <a:bodyPr/>
        <a:lstStyle/>
        <a:p>
          <a:r>
            <a:rPr lang="en-ID"/>
            <a:t>Struktur organisasi harus sesuai dengan desain sistem pengendalian manajemen, karena sistem pengendalian manajemen berfokus pada unit organisasi sebagai pusat pertanggungjawaban.</a:t>
          </a:r>
        </a:p>
      </dgm:t>
    </dgm:pt>
    <dgm:pt modelId="{EA595B1C-C8FE-4159-8906-CEBC34AE6015}" type="parTrans" cxnId="{4BCC3790-E57C-43D6-AD5F-EA5E03DF4B48}">
      <dgm:prSet/>
      <dgm:spPr/>
      <dgm:t>
        <a:bodyPr/>
        <a:lstStyle/>
        <a:p>
          <a:endParaRPr lang="en-ID"/>
        </a:p>
      </dgm:t>
    </dgm:pt>
    <dgm:pt modelId="{8DBDA145-EA51-4812-B09E-8410E4BF2873}" type="sibTrans" cxnId="{4BCC3790-E57C-43D6-AD5F-EA5E03DF4B48}">
      <dgm:prSet/>
      <dgm:spPr/>
      <dgm:t>
        <a:bodyPr/>
        <a:lstStyle/>
        <a:p>
          <a:endParaRPr lang="en-ID"/>
        </a:p>
      </dgm:t>
    </dgm:pt>
    <dgm:pt modelId="{77E62DE6-1B07-4236-8A8D-E39FC20BA2A2}" type="pres">
      <dgm:prSet presAssocID="{AE4D0F89-C487-4814-9B19-117138F89DD6}" presName="linear" presStyleCnt="0">
        <dgm:presLayoutVars>
          <dgm:animLvl val="lvl"/>
          <dgm:resizeHandles val="exact"/>
        </dgm:presLayoutVars>
      </dgm:prSet>
      <dgm:spPr/>
    </dgm:pt>
    <dgm:pt modelId="{C4660732-448A-463A-9F58-EB91B0C0DF07}" type="pres">
      <dgm:prSet presAssocID="{7EC06E42-084D-41B7-A7F7-0C3856B3A289}" presName="parentText" presStyleLbl="node1" presStyleIdx="0" presStyleCnt="3">
        <dgm:presLayoutVars>
          <dgm:chMax val="0"/>
          <dgm:bulletEnabled val="1"/>
        </dgm:presLayoutVars>
      </dgm:prSet>
      <dgm:spPr/>
    </dgm:pt>
    <dgm:pt modelId="{E4957B71-9F16-4C5A-A26D-36CB9FB830DD}" type="pres">
      <dgm:prSet presAssocID="{0F1925D6-051C-4A13-B81C-29A3B9E8F722}" presName="spacer" presStyleCnt="0"/>
      <dgm:spPr/>
    </dgm:pt>
    <dgm:pt modelId="{7C70D3BE-D7B2-4990-B667-3D7756AAC8C1}" type="pres">
      <dgm:prSet presAssocID="{8AB4D5AC-32E9-4A6D-8498-60DE65AA4D02}" presName="parentText" presStyleLbl="node1" presStyleIdx="1" presStyleCnt="3">
        <dgm:presLayoutVars>
          <dgm:chMax val="0"/>
          <dgm:bulletEnabled val="1"/>
        </dgm:presLayoutVars>
      </dgm:prSet>
      <dgm:spPr/>
    </dgm:pt>
    <dgm:pt modelId="{715AFC4F-60EC-46BF-AE2C-FB317ACA9FAA}" type="pres">
      <dgm:prSet presAssocID="{4B0B68F9-CD0E-4979-9B60-118F44F6AFEE}" presName="spacer" presStyleCnt="0"/>
      <dgm:spPr/>
    </dgm:pt>
    <dgm:pt modelId="{966BB472-C736-40F6-8DD8-09F3AE2796CA}" type="pres">
      <dgm:prSet presAssocID="{B018E88E-04D6-4002-A863-3D70240AB43A}" presName="parentText" presStyleLbl="node1" presStyleIdx="2" presStyleCnt="3">
        <dgm:presLayoutVars>
          <dgm:chMax val="0"/>
          <dgm:bulletEnabled val="1"/>
        </dgm:presLayoutVars>
      </dgm:prSet>
      <dgm:spPr/>
    </dgm:pt>
  </dgm:ptLst>
  <dgm:cxnLst>
    <dgm:cxn modelId="{9EFE1B0C-4EFB-45F7-A65A-A05D65B6ED34}" srcId="{AE4D0F89-C487-4814-9B19-117138F89DD6}" destId="{8AB4D5AC-32E9-4A6D-8498-60DE65AA4D02}" srcOrd="1" destOrd="0" parTransId="{03C82ABF-5844-4888-9135-7A898D8C9351}" sibTransId="{4B0B68F9-CD0E-4979-9B60-118F44F6AFEE}"/>
    <dgm:cxn modelId="{98E31142-A34F-4C45-A819-74D106DBE38B}" srcId="{AE4D0F89-C487-4814-9B19-117138F89DD6}" destId="{7EC06E42-084D-41B7-A7F7-0C3856B3A289}" srcOrd="0" destOrd="0" parTransId="{21C71F87-8266-4F2C-A4AE-58E2CC9E5675}" sibTransId="{0F1925D6-051C-4A13-B81C-29A3B9E8F722}"/>
    <dgm:cxn modelId="{11BAC06A-B7C4-47BE-8B71-B1D08DD64A4B}" type="presOf" srcId="{8AB4D5AC-32E9-4A6D-8498-60DE65AA4D02}" destId="{7C70D3BE-D7B2-4990-B667-3D7756AAC8C1}" srcOrd="0" destOrd="0" presId="urn:microsoft.com/office/officeart/2005/8/layout/vList2"/>
    <dgm:cxn modelId="{DB6F0A52-84BC-41E4-8D92-B329CBA0AAE3}" type="presOf" srcId="{7EC06E42-084D-41B7-A7F7-0C3856B3A289}" destId="{C4660732-448A-463A-9F58-EB91B0C0DF07}" srcOrd="0" destOrd="0" presId="urn:microsoft.com/office/officeart/2005/8/layout/vList2"/>
    <dgm:cxn modelId="{4BCC3790-E57C-43D6-AD5F-EA5E03DF4B48}" srcId="{AE4D0F89-C487-4814-9B19-117138F89DD6}" destId="{B018E88E-04D6-4002-A863-3D70240AB43A}" srcOrd="2" destOrd="0" parTransId="{EA595B1C-C8FE-4159-8906-CEBC34AE6015}" sibTransId="{8DBDA145-EA51-4812-B09E-8410E4BF2873}"/>
    <dgm:cxn modelId="{6BBD93AC-11A0-4AD5-BD08-D9F828127B2C}" type="presOf" srcId="{B018E88E-04D6-4002-A863-3D70240AB43A}" destId="{966BB472-C736-40F6-8DD8-09F3AE2796CA}" srcOrd="0" destOrd="0" presId="urn:microsoft.com/office/officeart/2005/8/layout/vList2"/>
    <dgm:cxn modelId="{E3744DDF-12E1-4778-8773-D3F97FE66534}" type="presOf" srcId="{AE4D0F89-C487-4814-9B19-117138F89DD6}" destId="{77E62DE6-1B07-4236-8A8D-E39FC20BA2A2}" srcOrd="0" destOrd="0" presId="urn:microsoft.com/office/officeart/2005/8/layout/vList2"/>
    <dgm:cxn modelId="{45DAE63B-CBE3-4F0A-A0B0-2F81BF764BAD}" type="presParOf" srcId="{77E62DE6-1B07-4236-8A8D-E39FC20BA2A2}" destId="{C4660732-448A-463A-9F58-EB91B0C0DF07}" srcOrd="0" destOrd="0" presId="urn:microsoft.com/office/officeart/2005/8/layout/vList2"/>
    <dgm:cxn modelId="{7323E29E-A434-410A-A7F3-6FA6F29321D5}" type="presParOf" srcId="{77E62DE6-1B07-4236-8A8D-E39FC20BA2A2}" destId="{E4957B71-9F16-4C5A-A26D-36CB9FB830DD}" srcOrd="1" destOrd="0" presId="urn:microsoft.com/office/officeart/2005/8/layout/vList2"/>
    <dgm:cxn modelId="{0A5185D4-8CE0-4F75-BEB1-51B87B2967B9}" type="presParOf" srcId="{77E62DE6-1B07-4236-8A8D-E39FC20BA2A2}" destId="{7C70D3BE-D7B2-4990-B667-3D7756AAC8C1}" srcOrd="2" destOrd="0" presId="urn:microsoft.com/office/officeart/2005/8/layout/vList2"/>
    <dgm:cxn modelId="{CD087758-7259-46F6-927A-F3BFAE752012}" type="presParOf" srcId="{77E62DE6-1B07-4236-8A8D-E39FC20BA2A2}" destId="{715AFC4F-60EC-46BF-AE2C-FB317ACA9FAA}" srcOrd="3" destOrd="0" presId="urn:microsoft.com/office/officeart/2005/8/layout/vList2"/>
    <dgm:cxn modelId="{B29D1A5A-B7DE-4539-A9D9-C8E7D19E2061}" type="presParOf" srcId="{77E62DE6-1B07-4236-8A8D-E39FC20BA2A2}" destId="{966BB472-C736-40F6-8DD8-09F3AE2796C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CCAA8E0-3188-4CC9-9845-403F6BCA6BEF}" type="doc">
      <dgm:prSet loTypeId="urn:microsoft.com/office/officeart/2005/8/layout/default" loCatId="list" qsTypeId="urn:microsoft.com/office/officeart/2005/8/quickstyle/simple1" qsCatId="simple" csTypeId="urn:microsoft.com/office/officeart/2005/8/colors/colorful4" csCatId="colorful"/>
      <dgm:spPr/>
      <dgm:t>
        <a:bodyPr/>
        <a:lstStyle/>
        <a:p>
          <a:endParaRPr lang="en-ID"/>
        </a:p>
      </dgm:t>
    </dgm:pt>
    <dgm:pt modelId="{2C683197-FD0F-45CF-91DA-0CB6F3A614BE}">
      <dgm:prSet/>
      <dgm:spPr/>
      <dgm:t>
        <a:bodyPr/>
        <a:lstStyle/>
        <a:p>
          <a:r>
            <a:rPr lang="en-ID"/>
            <a:t>Pusat biaya (expense center). </a:t>
          </a:r>
        </a:p>
      </dgm:t>
    </dgm:pt>
    <dgm:pt modelId="{ED977006-0C21-41E4-91B7-3E44D5FF9403}" type="parTrans" cxnId="{677402E3-EBA5-4861-8C3F-91589DEEEAC7}">
      <dgm:prSet/>
      <dgm:spPr/>
      <dgm:t>
        <a:bodyPr/>
        <a:lstStyle/>
        <a:p>
          <a:endParaRPr lang="en-ID"/>
        </a:p>
      </dgm:t>
    </dgm:pt>
    <dgm:pt modelId="{F98029F2-C696-4B65-A7A9-2837648508D5}" type="sibTrans" cxnId="{677402E3-EBA5-4861-8C3F-91589DEEEAC7}">
      <dgm:prSet/>
      <dgm:spPr/>
      <dgm:t>
        <a:bodyPr/>
        <a:lstStyle/>
        <a:p>
          <a:endParaRPr lang="en-ID"/>
        </a:p>
      </dgm:t>
    </dgm:pt>
    <dgm:pt modelId="{52B96B27-6F1F-43A2-A729-BEFB570BA61B}">
      <dgm:prSet/>
      <dgm:spPr/>
      <dgm:t>
        <a:bodyPr/>
        <a:lstStyle/>
        <a:p>
          <a:r>
            <a:rPr lang="en-ID" dirty="0"/>
            <a:t>Pusat </a:t>
          </a:r>
          <a:r>
            <a:rPr lang="en-ID" dirty="0" err="1"/>
            <a:t>pendapatan</a:t>
          </a:r>
          <a:r>
            <a:rPr lang="en-ID" dirty="0"/>
            <a:t> (revenue </a:t>
          </a:r>
          <a:r>
            <a:rPr lang="en-ID" dirty="0" err="1"/>
            <a:t>center</a:t>
          </a:r>
          <a:r>
            <a:rPr lang="en-ID" dirty="0"/>
            <a:t>). </a:t>
          </a:r>
        </a:p>
      </dgm:t>
    </dgm:pt>
    <dgm:pt modelId="{7D1BB07D-FAAD-4704-91FF-B8BF93833A8A}" type="parTrans" cxnId="{DB3F80A4-566B-47BA-AD9E-1BA664308AB9}">
      <dgm:prSet/>
      <dgm:spPr/>
      <dgm:t>
        <a:bodyPr/>
        <a:lstStyle/>
        <a:p>
          <a:endParaRPr lang="en-ID"/>
        </a:p>
      </dgm:t>
    </dgm:pt>
    <dgm:pt modelId="{FD4DD20F-B2F3-4DB3-8600-630F44269391}" type="sibTrans" cxnId="{DB3F80A4-566B-47BA-AD9E-1BA664308AB9}">
      <dgm:prSet/>
      <dgm:spPr/>
      <dgm:t>
        <a:bodyPr/>
        <a:lstStyle/>
        <a:p>
          <a:endParaRPr lang="en-ID"/>
        </a:p>
      </dgm:t>
    </dgm:pt>
    <dgm:pt modelId="{29A9E7D0-3162-4B3A-BE19-9BD3F079C77B}">
      <dgm:prSet/>
      <dgm:spPr/>
      <dgm:t>
        <a:bodyPr/>
        <a:lstStyle/>
        <a:p>
          <a:r>
            <a:rPr lang="en-ID"/>
            <a:t>Pusat laba (profit center). </a:t>
          </a:r>
        </a:p>
      </dgm:t>
    </dgm:pt>
    <dgm:pt modelId="{F334AA9E-FE66-4667-A389-50205CEFB774}" type="parTrans" cxnId="{0B5EE678-692C-43F5-B912-5CD4D91C932E}">
      <dgm:prSet/>
      <dgm:spPr/>
      <dgm:t>
        <a:bodyPr/>
        <a:lstStyle/>
        <a:p>
          <a:endParaRPr lang="en-ID"/>
        </a:p>
      </dgm:t>
    </dgm:pt>
    <dgm:pt modelId="{AE7BDB4D-5537-48DB-8562-B459C9144E45}" type="sibTrans" cxnId="{0B5EE678-692C-43F5-B912-5CD4D91C932E}">
      <dgm:prSet/>
      <dgm:spPr/>
      <dgm:t>
        <a:bodyPr/>
        <a:lstStyle/>
        <a:p>
          <a:endParaRPr lang="en-ID"/>
        </a:p>
      </dgm:t>
    </dgm:pt>
    <dgm:pt modelId="{8CA1C70A-6EB8-4EA8-BA51-86F607135A63}">
      <dgm:prSet/>
      <dgm:spPr/>
      <dgm:t>
        <a:bodyPr/>
        <a:lstStyle/>
        <a:p>
          <a:r>
            <a:rPr lang="en-ID"/>
            <a:t>Pusat investasi (investment center).</a:t>
          </a:r>
        </a:p>
      </dgm:t>
    </dgm:pt>
    <dgm:pt modelId="{C1AC3DD0-7286-487B-84E4-C16932F4946F}" type="parTrans" cxnId="{A25B423F-FC62-4AF5-89CF-E2EC3518C3A5}">
      <dgm:prSet/>
      <dgm:spPr/>
      <dgm:t>
        <a:bodyPr/>
        <a:lstStyle/>
        <a:p>
          <a:endParaRPr lang="en-ID"/>
        </a:p>
      </dgm:t>
    </dgm:pt>
    <dgm:pt modelId="{C02E1316-674F-4FA6-968A-6311DE97DB17}" type="sibTrans" cxnId="{A25B423F-FC62-4AF5-89CF-E2EC3518C3A5}">
      <dgm:prSet/>
      <dgm:spPr/>
      <dgm:t>
        <a:bodyPr/>
        <a:lstStyle/>
        <a:p>
          <a:endParaRPr lang="en-ID"/>
        </a:p>
      </dgm:t>
    </dgm:pt>
    <dgm:pt modelId="{E30FDB23-7F61-4A26-9D4B-D8C776C549DD}" type="pres">
      <dgm:prSet presAssocID="{6CCAA8E0-3188-4CC9-9845-403F6BCA6BEF}" presName="diagram" presStyleCnt="0">
        <dgm:presLayoutVars>
          <dgm:dir/>
          <dgm:resizeHandles val="exact"/>
        </dgm:presLayoutVars>
      </dgm:prSet>
      <dgm:spPr/>
    </dgm:pt>
    <dgm:pt modelId="{83691D97-F014-4B60-857B-27E55F84C308}" type="pres">
      <dgm:prSet presAssocID="{2C683197-FD0F-45CF-91DA-0CB6F3A614BE}" presName="node" presStyleLbl="node1" presStyleIdx="0" presStyleCnt="4">
        <dgm:presLayoutVars>
          <dgm:bulletEnabled val="1"/>
        </dgm:presLayoutVars>
      </dgm:prSet>
      <dgm:spPr/>
    </dgm:pt>
    <dgm:pt modelId="{A6D4FB8C-8D0C-4419-B85D-C93BBD6891C9}" type="pres">
      <dgm:prSet presAssocID="{F98029F2-C696-4B65-A7A9-2837648508D5}" presName="sibTrans" presStyleCnt="0"/>
      <dgm:spPr/>
    </dgm:pt>
    <dgm:pt modelId="{DA6B0BCC-AC2F-464A-B091-425BA5B70771}" type="pres">
      <dgm:prSet presAssocID="{52B96B27-6F1F-43A2-A729-BEFB570BA61B}" presName="node" presStyleLbl="node1" presStyleIdx="1" presStyleCnt="4">
        <dgm:presLayoutVars>
          <dgm:bulletEnabled val="1"/>
        </dgm:presLayoutVars>
      </dgm:prSet>
      <dgm:spPr/>
    </dgm:pt>
    <dgm:pt modelId="{1F4F18FF-E5D9-4856-A4ED-25BA0EF2CD16}" type="pres">
      <dgm:prSet presAssocID="{FD4DD20F-B2F3-4DB3-8600-630F44269391}" presName="sibTrans" presStyleCnt="0"/>
      <dgm:spPr/>
    </dgm:pt>
    <dgm:pt modelId="{F8D5406F-4F16-4A55-BE49-AE1CD662EC33}" type="pres">
      <dgm:prSet presAssocID="{29A9E7D0-3162-4B3A-BE19-9BD3F079C77B}" presName="node" presStyleLbl="node1" presStyleIdx="2" presStyleCnt="4">
        <dgm:presLayoutVars>
          <dgm:bulletEnabled val="1"/>
        </dgm:presLayoutVars>
      </dgm:prSet>
      <dgm:spPr/>
    </dgm:pt>
    <dgm:pt modelId="{345EE308-2FA9-4125-92E8-67955B017911}" type="pres">
      <dgm:prSet presAssocID="{AE7BDB4D-5537-48DB-8562-B459C9144E45}" presName="sibTrans" presStyleCnt="0"/>
      <dgm:spPr/>
    </dgm:pt>
    <dgm:pt modelId="{B8151968-3C1B-4038-89ED-3C7B6CA6FFBA}" type="pres">
      <dgm:prSet presAssocID="{8CA1C70A-6EB8-4EA8-BA51-86F607135A63}" presName="node" presStyleLbl="node1" presStyleIdx="3" presStyleCnt="4">
        <dgm:presLayoutVars>
          <dgm:bulletEnabled val="1"/>
        </dgm:presLayoutVars>
      </dgm:prSet>
      <dgm:spPr/>
    </dgm:pt>
  </dgm:ptLst>
  <dgm:cxnLst>
    <dgm:cxn modelId="{DED5DA20-3C83-4148-BFC8-C6F6E6E30792}" type="presOf" srcId="{6CCAA8E0-3188-4CC9-9845-403F6BCA6BEF}" destId="{E30FDB23-7F61-4A26-9D4B-D8C776C549DD}" srcOrd="0" destOrd="0" presId="urn:microsoft.com/office/officeart/2005/8/layout/default"/>
    <dgm:cxn modelId="{A25B423F-FC62-4AF5-89CF-E2EC3518C3A5}" srcId="{6CCAA8E0-3188-4CC9-9845-403F6BCA6BEF}" destId="{8CA1C70A-6EB8-4EA8-BA51-86F607135A63}" srcOrd="3" destOrd="0" parTransId="{C1AC3DD0-7286-487B-84E4-C16932F4946F}" sibTransId="{C02E1316-674F-4FA6-968A-6311DE97DB17}"/>
    <dgm:cxn modelId="{0B5EE678-692C-43F5-B912-5CD4D91C932E}" srcId="{6CCAA8E0-3188-4CC9-9845-403F6BCA6BEF}" destId="{29A9E7D0-3162-4B3A-BE19-9BD3F079C77B}" srcOrd="2" destOrd="0" parTransId="{F334AA9E-FE66-4667-A389-50205CEFB774}" sibTransId="{AE7BDB4D-5537-48DB-8562-B459C9144E45}"/>
    <dgm:cxn modelId="{51A8B58B-6B08-4859-BCAB-5CA4658706F5}" type="presOf" srcId="{52B96B27-6F1F-43A2-A729-BEFB570BA61B}" destId="{DA6B0BCC-AC2F-464A-B091-425BA5B70771}" srcOrd="0" destOrd="0" presId="urn:microsoft.com/office/officeart/2005/8/layout/default"/>
    <dgm:cxn modelId="{B67F56A4-5A98-409B-9EAD-9ECF060F7699}" type="presOf" srcId="{2C683197-FD0F-45CF-91DA-0CB6F3A614BE}" destId="{83691D97-F014-4B60-857B-27E55F84C308}" srcOrd="0" destOrd="0" presId="urn:microsoft.com/office/officeart/2005/8/layout/default"/>
    <dgm:cxn modelId="{DB3F80A4-566B-47BA-AD9E-1BA664308AB9}" srcId="{6CCAA8E0-3188-4CC9-9845-403F6BCA6BEF}" destId="{52B96B27-6F1F-43A2-A729-BEFB570BA61B}" srcOrd="1" destOrd="0" parTransId="{7D1BB07D-FAAD-4704-91FF-B8BF93833A8A}" sibTransId="{FD4DD20F-B2F3-4DB3-8600-630F44269391}"/>
    <dgm:cxn modelId="{D423AFB2-3A55-47CC-890C-2F15FDEA527E}" type="presOf" srcId="{29A9E7D0-3162-4B3A-BE19-9BD3F079C77B}" destId="{F8D5406F-4F16-4A55-BE49-AE1CD662EC33}" srcOrd="0" destOrd="0" presId="urn:microsoft.com/office/officeart/2005/8/layout/default"/>
    <dgm:cxn modelId="{677402E3-EBA5-4861-8C3F-91589DEEEAC7}" srcId="{6CCAA8E0-3188-4CC9-9845-403F6BCA6BEF}" destId="{2C683197-FD0F-45CF-91DA-0CB6F3A614BE}" srcOrd="0" destOrd="0" parTransId="{ED977006-0C21-41E4-91B7-3E44D5FF9403}" sibTransId="{F98029F2-C696-4B65-A7A9-2837648508D5}"/>
    <dgm:cxn modelId="{B752D4E9-8CC5-43E9-B038-2908C9C19ED8}" type="presOf" srcId="{8CA1C70A-6EB8-4EA8-BA51-86F607135A63}" destId="{B8151968-3C1B-4038-89ED-3C7B6CA6FFBA}" srcOrd="0" destOrd="0" presId="urn:microsoft.com/office/officeart/2005/8/layout/default"/>
    <dgm:cxn modelId="{747BF61A-CFC4-4738-AEDC-8F60F2B1181C}" type="presParOf" srcId="{E30FDB23-7F61-4A26-9D4B-D8C776C549DD}" destId="{83691D97-F014-4B60-857B-27E55F84C308}" srcOrd="0" destOrd="0" presId="urn:microsoft.com/office/officeart/2005/8/layout/default"/>
    <dgm:cxn modelId="{A8C06981-2A61-4660-90F5-A6ADB45F33B7}" type="presParOf" srcId="{E30FDB23-7F61-4A26-9D4B-D8C776C549DD}" destId="{A6D4FB8C-8D0C-4419-B85D-C93BBD6891C9}" srcOrd="1" destOrd="0" presId="urn:microsoft.com/office/officeart/2005/8/layout/default"/>
    <dgm:cxn modelId="{555A1C94-EED7-4E37-8BB6-D1FCEBB4484B}" type="presParOf" srcId="{E30FDB23-7F61-4A26-9D4B-D8C776C549DD}" destId="{DA6B0BCC-AC2F-464A-B091-425BA5B70771}" srcOrd="2" destOrd="0" presId="urn:microsoft.com/office/officeart/2005/8/layout/default"/>
    <dgm:cxn modelId="{190B22AF-8AF2-467E-85FE-ACFBB581686D}" type="presParOf" srcId="{E30FDB23-7F61-4A26-9D4B-D8C776C549DD}" destId="{1F4F18FF-E5D9-4856-A4ED-25BA0EF2CD16}" srcOrd="3" destOrd="0" presId="urn:microsoft.com/office/officeart/2005/8/layout/default"/>
    <dgm:cxn modelId="{9BB6FB1E-5E24-4730-AADD-3D6C81547F82}" type="presParOf" srcId="{E30FDB23-7F61-4A26-9D4B-D8C776C549DD}" destId="{F8D5406F-4F16-4A55-BE49-AE1CD662EC33}" srcOrd="4" destOrd="0" presId="urn:microsoft.com/office/officeart/2005/8/layout/default"/>
    <dgm:cxn modelId="{A6812FB7-4923-4425-BE45-648BC4C70E21}" type="presParOf" srcId="{E30FDB23-7F61-4A26-9D4B-D8C776C549DD}" destId="{345EE308-2FA9-4125-92E8-67955B017911}" srcOrd="5" destOrd="0" presId="urn:microsoft.com/office/officeart/2005/8/layout/default"/>
    <dgm:cxn modelId="{0A131E80-9B40-4E17-A9A4-87936D1BDE81}" type="presParOf" srcId="{E30FDB23-7F61-4A26-9D4B-D8C776C549DD}" destId="{B8151968-3C1B-4038-89ED-3C7B6CA6FFBA}"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DAA6271-0ED5-4B56-8CD5-E171C0E93B81}"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ID"/>
        </a:p>
      </dgm:t>
    </dgm:pt>
    <dgm:pt modelId="{C4BD6EED-F4E4-48D1-BB5B-B451EFFDD9BA}">
      <dgm:prSet/>
      <dgm:spPr/>
      <dgm:t>
        <a:bodyPr/>
        <a:lstStyle/>
        <a:p>
          <a:r>
            <a:rPr lang="en-ID"/>
            <a:t>Pusat biaya merupakan pusat pertanggungjawaban yang prestasi manajer dinilai berdasarkan pada biaya yang telah dikeluarkan bukan nilai output yang dihasilkan</a:t>
          </a:r>
        </a:p>
      </dgm:t>
    </dgm:pt>
    <dgm:pt modelId="{2B327870-B03F-4BCC-93FA-9AAE552EDB30}" type="parTrans" cxnId="{A242FB92-14E4-4105-A2FB-15B5B568D789}">
      <dgm:prSet/>
      <dgm:spPr/>
      <dgm:t>
        <a:bodyPr/>
        <a:lstStyle/>
        <a:p>
          <a:endParaRPr lang="en-ID"/>
        </a:p>
      </dgm:t>
    </dgm:pt>
    <dgm:pt modelId="{84402BDF-8DF9-4EF6-B806-994B3C33E874}" type="sibTrans" cxnId="{A242FB92-14E4-4105-A2FB-15B5B568D789}">
      <dgm:prSet/>
      <dgm:spPr/>
      <dgm:t>
        <a:bodyPr/>
        <a:lstStyle/>
        <a:p>
          <a:endParaRPr lang="en-ID"/>
        </a:p>
      </dgm:t>
    </dgm:pt>
    <dgm:pt modelId="{5258F7F2-D75B-4AD3-82E0-DAC4E728B8B7}">
      <dgm:prSet/>
      <dgm:spPr/>
      <dgm:t>
        <a:bodyPr/>
        <a:lstStyle/>
        <a:p>
          <a:r>
            <a:rPr lang="en-ID"/>
            <a:t>Manajer hanya bertanggung jawab terhadap biaya</a:t>
          </a:r>
        </a:p>
      </dgm:t>
    </dgm:pt>
    <dgm:pt modelId="{F77EC3DF-A8F4-4F43-B7DB-FFD8952F479B}" type="parTrans" cxnId="{3FCC5BF8-BE7B-4023-9B18-8E954167AAA5}">
      <dgm:prSet/>
      <dgm:spPr/>
      <dgm:t>
        <a:bodyPr/>
        <a:lstStyle/>
        <a:p>
          <a:endParaRPr lang="en-ID"/>
        </a:p>
      </dgm:t>
    </dgm:pt>
    <dgm:pt modelId="{94328D67-A5A3-4FD1-9E62-844C7F20D123}" type="sibTrans" cxnId="{3FCC5BF8-BE7B-4023-9B18-8E954167AAA5}">
      <dgm:prSet/>
      <dgm:spPr/>
      <dgm:t>
        <a:bodyPr/>
        <a:lstStyle/>
        <a:p>
          <a:endParaRPr lang="en-ID"/>
        </a:p>
      </dgm:t>
    </dgm:pt>
    <dgm:pt modelId="{88EAA521-F0F9-4B3C-8275-EE49AC15A4FA}">
      <dgm:prSet/>
      <dgm:spPr/>
      <dgm:t>
        <a:bodyPr/>
        <a:lstStyle/>
        <a:p>
          <a:r>
            <a:rPr lang="en-ID"/>
            <a:t>Suatu unit organisasi dianggap sebagai pusat biaya apabila ukuran kinerja dinilai berdasarkan biaya yang telah digunakan, bukan nilai output yang dihasilkan</a:t>
          </a:r>
        </a:p>
      </dgm:t>
    </dgm:pt>
    <dgm:pt modelId="{9F1228F1-5749-4A1E-8953-076C4F61B974}" type="parTrans" cxnId="{F777086A-49A8-4D8A-AF5B-B46612D2A416}">
      <dgm:prSet/>
      <dgm:spPr/>
      <dgm:t>
        <a:bodyPr/>
        <a:lstStyle/>
        <a:p>
          <a:endParaRPr lang="en-ID"/>
        </a:p>
      </dgm:t>
    </dgm:pt>
    <dgm:pt modelId="{35B8FFFD-AED0-4F30-A017-68D53D72BED3}" type="sibTrans" cxnId="{F777086A-49A8-4D8A-AF5B-B46612D2A416}">
      <dgm:prSet/>
      <dgm:spPr/>
      <dgm:t>
        <a:bodyPr/>
        <a:lstStyle/>
        <a:p>
          <a:endParaRPr lang="en-ID"/>
        </a:p>
      </dgm:t>
    </dgm:pt>
    <dgm:pt modelId="{75A8BF79-A202-4F81-A285-AD48879740D8}">
      <dgm:prSet/>
      <dgm:spPr/>
      <dgm:t>
        <a:bodyPr/>
        <a:lstStyle/>
        <a:p>
          <a:r>
            <a:rPr lang="en-ID"/>
            <a:t>Pusat biaya banyak ditemukan pada organisasi sektor public karena output yang dihasilkan seringkali tidak dapat diukur atau hanya dapat diukur secara fisik dan bukan dalam nilai rupiah</a:t>
          </a:r>
        </a:p>
      </dgm:t>
    </dgm:pt>
    <dgm:pt modelId="{5A39CAFF-89D5-48FA-8A93-21304B5E5880}" type="parTrans" cxnId="{41FC01F1-4CA5-42CE-8CAB-1B7EF634E661}">
      <dgm:prSet/>
      <dgm:spPr/>
      <dgm:t>
        <a:bodyPr/>
        <a:lstStyle/>
        <a:p>
          <a:endParaRPr lang="en-ID"/>
        </a:p>
      </dgm:t>
    </dgm:pt>
    <dgm:pt modelId="{E183E642-CC49-46FD-A3D6-00B59A3D0782}" type="sibTrans" cxnId="{41FC01F1-4CA5-42CE-8CAB-1B7EF634E661}">
      <dgm:prSet/>
      <dgm:spPr/>
      <dgm:t>
        <a:bodyPr/>
        <a:lstStyle/>
        <a:p>
          <a:endParaRPr lang="en-ID"/>
        </a:p>
      </dgm:t>
    </dgm:pt>
    <dgm:pt modelId="{835B6D18-DEE8-4528-89F6-FC21DDDCE565}">
      <dgm:prSet/>
      <dgm:spPr/>
      <dgm:t>
        <a:bodyPr/>
        <a:lstStyle/>
        <a:p>
          <a:r>
            <a:rPr lang="en-ID"/>
            <a:t>Efisiensi dievaluasi dengan hubungan yang terukur antara input dengan output</a:t>
          </a:r>
        </a:p>
      </dgm:t>
    </dgm:pt>
    <dgm:pt modelId="{EC11C04E-5427-4048-BE0D-1D2666959C2E}" type="parTrans" cxnId="{4C0DF1F7-CA86-4133-835F-E4827D3DEBC1}">
      <dgm:prSet/>
      <dgm:spPr/>
      <dgm:t>
        <a:bodyPr/>
        <a:lstStyle/>
        <a:p>
          <a:endParaRPr lang="en-ID"/>
        </a:p>
      </dgm:t>
    </dgm:pt>
    <dgm:pt modelId="{0EF3A8BC-9641-44A4-BDF1-576EE6B5334D}" type="sibTrans" cxnId="{4C0DF1F7-CA86-4133-835F-E4827D3DEBC1}">
      <dgm:prSet/>
      <dgm:spPr/>
      <dgm:t>
        <a:bodyPr/>
        <a:lstStyle/>
        <a:p>
          <a:endParaRPr lang="en-ID"/>
        </a:p>
      </dgm:t>
    </dgm:pt>
    <dgm:pt modelId="{D025F50A-19CE-4D62-BD0A-3BED7B5BB9B6}">
      <dgm:prSet/>
      <dgm:spPr/>
      <dgm:t>
        <a:bodyPr/>
        <a:lstStyle/>
        <a:p>
          <a:r>
            <a:rPr lang="en-ID"/>
            <a:t>Efektifitas dievaluasi dengan apakah pusat pertanggungjawaban tersebut mencapai kinerja yang diinginkan pada target dan sasaran yang direncanakan</a:t>
          </a:r>
        </a:p>
      </dgm:t>
    </dgm:pt>
    <dgm:pt modelId="{C957A77C-2141-41C5-B1F9-392AECD2DE79}" type="parTrans" cxnId="{09612B70-AD1C-44F5-B930-B36A1B73289D}">
      <dgm:prSet/>
      <dgm:spPr/>
      <dgm:t>
        <a:bodyPr/>
        <a:lstStyle/>
        <a:p>
          <a:endParaRPr lang="en-ID"/>
        </a:p>
      </dgm:t>
    </dgm:pt>
    <dgm:pt modelId="{0D687BC1-AE9F-425D-9982-7B6F1DF2C86C}" type="sibTrans" cxnId="{09612B70-AD1C-44F5-B930-B36A1B73289D}">
      <dgm:prSet/>
      <dgm:spPr/>
      <dgm:t>
        <a:bodyPr/>
        <a:lstStyle/>
        <a:p>
          <a:endParaRPr lang="en-ID"/>
        </a:p>
      </dgm:t>
    </dgm:pt>
    <dgm:pt modelId="{33FCE402-ECC2-403D-894B-86565E6E9EFF}" type="pres">
      <dgm:prSet presAssocID="{1DAA6271-0ED5-4B56-8CD5-E171C0E93B81}" presName="vert0" presStyleCnt="0">
        <dgm:presLayoutVars>
          <dgm:dir/>
          <dgm:animOne val="branch"/>
          <dgm:animLvl val="lvl"/>
        </dgm:presLayoutVars>
      </dgm:prSet>
      <dgm:spPr/>
    </dgm:pt>
    <dgm:pt modelId="{B9C7989D-0EFF-44C6-A958-38628899629C}" type="pres">
      <dgm:prSet presAssocID="{C4BD6EED-F4E4-48D1-BB5B-B451EFFDD9BA}" presName="thickLine" presStyleLbl="alignNode1" presStyleIdx="0" presStyleCnt="6"/>
      <dgm:spPr/>
    </dgm:pt>
    <dgm:pt modelId="{526E98A2-87C4-4FC3-80E2-CE2A549C66AB}" type="pres">
      <dgm:prSet presAssocID="{C4BD6EED-F4E4-48D1-BB5B-B451EFFDD9BA}" presName="horz1" presStyleCnt="0"/>
      <dgm:spPr/>
    </dgm:pt>
    <dgm:pt modelId="{D794692B-EF90-4DC2-9C74-1C3B272C0894}" type="pres">
      <dgm:prSet presAssocID="{C4BD6EED-F4E4-48D1-BB5B-B451EFFDD9BA}" presName="tx1" presStyleLbl="revTx" presStyleIdx="0" presStyleCnt="6"/>
      <dgm:spPr/>
    </dgm:pt>
    <dgm:pt modelId="{000DA350-8248-4326-8874-778A76834F22}" type="pres">
      <dgm:prSet presAssocID="{C4BD6EED-F4E4-48D1-BB5B-B451EFFDD9BA}" presName="vert1" presStyleCnt="0"/>
      <dgm:spPr/>
    </dgm:pt>
    <dgm:pt modelId="{40F407BC-DE06-4B90-B36E-6BB1A6A48F46}" type="pres">
      <dgm:prSet presAssocID="{5258F7F2-D75B-4AD3-82E0-DAC4E728B8B7}" presName="thickLine" presStyleLbl="alignNode1" presStyleIdx="1" presStyleCnt="6"/>
      <dgm:spPr/>
    </dgm:pt>
    <dgm:pt modelId="{4E896FA2-0146-4C46-9485-8F45197FF528}" type="pres">
      <dgm:prSet presAssocID="{5258F7F2-D75B-4AD3-82E0-DAC4E728B8B7}" presName="horz1" presStyleCnt="0"/>
      <dgm:spPr/>
    </dgm:pt>
    <dgm:pt modelId="{1E0AF398-3630-4D23-A5B7-5C04556C3D24}" type="pres">
      <dgm:prSet presAssocID="{5258F7F2-D75B-4AD3-82E0-DAC4E728B8B7}" presName="tx1" presStyleLbl="revTx" presStyleIdx="1" presStyleCnt="6"/>
      <dgm:spPr/>
    </dgm:pt>
    <dgm:pt modelId="{7FA627C1-6268-40E8-9098-8CE321B01D7D}" type="pres">
      <dgm:prSet presAssocID="{5258F7F2-D75B-4AD3-82E0-DAC4E728B8B7}" presName="vert1" presStyleCnt="0"/>
      <dgm:spPr/>
    </dgm:pt>
    <dgm:pt modelId="{EA9EC8B2-2571-4DCF-B4C9-8D399F22F0D1}" type="pres">
      <dgm:prSet presAssocID="{88EAA521-F0F9-4B3C-8275-EE49AC15A4FA}" presName="thickLine" presStyleLbl="alignNode1" presStyleIdx="2" presStyleCnt="6"/>
      <dgm:spPr/>
    </dgm:pt>
    <dgm:pt modelId="{6EDF3DBA-9C7E-4300-92A4-75E1C12593C3}" type="pres">
      <dgm:prSet presAssocID="{88EAA521-F0F9-4B3C-8275-EE49AC15A4FA}" presName="horz1" presStyleCnt="0"/>
      <dgm:spPr/>
    </dgm:pt>
    <dgm:pt modelId="{7EAFFB8C-9331-4B25-9897-534836BD0641}" type="pres">
      <dgm:prSet presAssocID="{88EAA521-F0F9-4B3C-8275-EE49AC15A4FA}" presName="tx1" presStyleLbl="revTx" presStyleIdx="2" presStyleCnt="6"/>
      <dgm:spPr/>
    </dgm:pt>
    <dgm:pt modelId="{DAA2FDAC-6F1A-49FE-ADC4-2C100D2AD485}" type="pres">
      <dgm:prSet presAssocID="{88EAA521-F0F9-4B3C-8275-EE49AC15A4FA}" presName="vert1" presStyleCnt="0"/>
      <dgm:spPr/>
    </dgm:pt>
    <dgm:pt modelId="{2C9C0684-349F-407E-A920-90FF38F20F94}" type="pres">
      <dgm:prSet presAssocID="{75A8BF79-A202-4F81-A285-AD48879740D8}" presName="thickLine" presStyleLbl="alignNode1" presStyleIdx="3" presStyleCnt="6"/>
      <dgm:spPr/>
    </dgm:pt>
    <dgm:pt modelId="{9CB97868-85CA-48E4-92A0-FDE130861ABD}" type="pres">
      <dgm:prSet presAssocID="{75A8BF79-A202-4F81-A285-AD48879740D8}" presName="horz1" presStyleCnt="0"/>
      <dgm:spPr/>
    </dgm:pt>
    <dgm:pt modelId="{BDCDEE18-0D46-4A7C-AB5B-2CCF2F266FFB}" type="pres">
      <dgm:prSet presAssocID="{75A8BF79-A202-4F81-A285-AD48879740D8}" presName="tx1" presStyleLbl="revTx" presStyleIdx="3" presStyleCnt="6"/>
      <dgm:spPr/>
    </dgm:pt>
    <dgm:pt modelId="{60023F32-FEF2-4A33-9617-C2F279F2DF4B}" type="pres">
      <dgm:prSet presAssocID="{75A8BF79-A202-4F81-A285-AD48879740D8}" presName="vert1" presStyleCnt="0"/>
      <dgm:spPr/>
    </dgm:pt>
    <dgm:pt modelId="{9CC8305F-07BA-451A-9821-08921C9B8419}" type="pres">
      <dgm:prSet presAssocID="{835B6D18-DEE8-4528-89F6-FC21DDDCE565}" presName="thickLine" presStyleLbl="alignNode1" presStyleIdx="4" presStyleCnt="6"/>
      <dgm:spPr/>
    </dgm:pt>
    <dgm:pt modelId="{7618D151-9A84-47D7-9D5E-44AF7861AB1E}" type="pres">
      <dgm:prSet presAssocID="{835B6D18-DEE8-4528-89F6-FC21DDDCE565}" presName="horz1" presStyleCnt="0"/>
      <dgm:spPr/>
    </dgm:pt>
    <dgm:pt modelId="{FDF21ED4-356F-423B-B1E9-03780E0E81CD}" type="pres">
      <dgm:prSet presAssocID="{835B6D18-DEE8-4528-89F6-FC21DDDCE565}" presName="tx1" presStyleLbl="revTx" presStyleIdx="4" presStyleCnt="6"/>
      <dgm:spPr/>
    </dgm:pt>
    <dgm:pt modelId="{D3970E25-06CC-41F7-842C-FD8BC9667110}" type="pres">
      <dgm:prSet presAssocID="{835B6D18-DEE8-4528-89F6-FC21DDDCE565}" presName="vert1" presStyleCnt="0"/>
      <dgm:spPr/>
    </dgm:pt>
    <dgm:pt modelId="{AA680C45-30A3-4133-92E7-D696A6FBF02B}" type="pres">
      <dgm:prSet presAssocID="{D025F50A-19CE-4D62-BD0A-3BED7B5BB9B6}" presName="thickLine" presStyleLbl="alignNode1" presStyleIdx="5" presStyleCnt="6"/>
      <dgm:spPr/>
    </dgm:pt>
    <dgm:pt modelId="{BE6F6A08-D57A-4DBE-8117-1E448B36672C}" type="pres">
      <dgm:prSet presAssocID="{D025F50A-19CE-4D62-BD0A-3BED7B5BB9B6}" presName="horz1" presStyleCnt="0"/>
      <dgm:spPr/>
    </dgm:pt>
    <dgm:pt modelId="{0E3B74DF-3114-40FB-84A3-3921CA830E66}" type="pres">
      <dgm:prSet presAssocID="{D025F50A-19CE-4D62-BD0A-3BED7B5BB9B6}" presName="tx1" presStyleLbl="revTx" presStyleIdx="5" presStyleCnt="6"/>
      <dgm:spPr/>
    </dgm:pt>
    <dgm:pt modelId="{6030F47C-1D97-4908-BAF3-90E350DB060E}" type="pres">
      <dgm:prSet presAssocID="{D025F50A-19CE-4D62-BD0A-3BED7B5BB9B6}" presName="vert1" presStyleCnt="0"/>
      <dgm:spPr/>
    </dgm:pt>
  </dgm:ptLst>
  <dgm:cxnLst>
    <dgm:cxn modelId="{7BA70F01-C093-442C-B20A-A17B3759C3C3}" type="presOf" srcId="{1DAA6271-0ED5-4B56-8CD5-E171C0E93B81}" destId="{33FCE402-ECC2-403D-894B-86565E6E9EFF}" srcOrd="0" destOrd="0" presId="urn:microsoft.com/office/officeart/2008/layout/LinedList"/>
    <dgm:cxn modelId="{3F8FC033-3964-4524-BE5C-138B97F5302F}" type="presOf" srcId="{88EAA521-F0F9-4B3C-8275-EE49AC15A4FA}" destId="{7EAFFB8C-9331-4B25-9897-534836BD0641}" srcOrd="0" destOrd="0" presId="urn:microsoft.com/office/officeart/2008/layout/LinedList"/>
    <dgm:cxn modelId="{F777086A-49A8-4D8A-AF5B-B46612D2A416}" srcId="{1DAA6271-0ED5-4B56-8CD5-E171C0E93B81}" destId="{88EAA521-F0F9-4B3C-8275-EE49AC15A4FA}" srcOrd="2" destOrd="0" parTransId="{9F1228F1-5749-4A1E-8953-076C4F61B974}" sibTransId="{35B8FFFD-AED0-4F30-A017-68D53D72BED3}"/>
    <dgm:cxn modelId="{09612B70-AD1C-44F5-B930-B36A1B73289D}" srcId="{1DAA6271-0ED5-4B56-8CD5-E171C0E93B81}" destId="{D025F50A-19CE-4D62-BD0A-3BED7B5BB9B6}" srcOrd="5" destOrd="0" parTransId="{C957A77C-2141-41C5-B1F9-392AECD2DE79}" sibTransId="{0D687BC1-AE9F-425D-9982-7B6F1DF2C86C}"/>
    <dgm:cxn modelId="{A242FB92-14E4-4105-A2FB-15B5B568D789}" srcId="{1DAA6271-0ED5-4B56-8CD5-E171C0E93B81}" destId="{C4BD6EED-F4E4-48D1-BB5B-B451EFFDD9BA}" srcOrd="0" destOrd="0" parTransId="{2B327870-B03F-4BCC-93FA-9AAE552EDB30}" sibTransId="{84402BDF-8DF9-4EF6-B806-994B3C33E874}"/>
    <dgm:cxn modelId="{150FEFB4-FC38-4127-9254-539AE1B34D44}" type="presOf" srcId="{5258F7F2-D75B-4AD3-82E0-DAC4E728B8B7}" destId="{1E0AF398-3630-4D23-A5B7-5C04556C3D24}" srcOrd="0" destOrd="0" presId="urn:microsoft.com/office/officeart/2008/layout/LinedList"/>
    <dgm:cxn modelId="{744E48C5-DE4D-4765-8570-147FECB6867C}" type="presOf" srcId="{D025F50A-19CE-4D62-BD0A-3BED7B5BB9B6}" destId="{0E3B74DF-3114-40FB-84A3-3921CA830E66}" srcOrd="0" destOrd="0" presId="urn:microsoft.com/office/officeart/2008/layout/LinedList"/>
    <dgm:cxn modelId="{1CD161CB-6DD1-46C2-9F6B-A3D8379EB2EC}" type="presOf" srcId="{835B6D18-DEE8-4528-89F6-FC21DDDCE565}" destId="{FDF21ED4-356F-423B-B1E9-03780E0E81CD}" srcOrd="0" destOrd="0" presId="urn:microsoft.com/office/officeart/2008/layout/LinedList"/>
    <dgm:cxn modelId="{6DD2D1CF-5326-4558-B97F-6B5AD1822666}" type="presOf" srcId="{75A8BF79-A202-4F81-A285-AD48879740D8}" destId="{BDCDEE18-0D46-4A7C-AB5B-2CCF2F266FFB}" srcOrd="0" destOrd="0" presId="urn:microsoft.com/office/officeart/2008/layout/LinedList"/>
    <dgm:cxn modelId="{41FC01F1-4CA5-42CE-8CAB-1B7EF634E661}" srcId="{1DAA6271-0ED5-4B56-8CD5-E171C0E93B81}" destId="{75A8BF79-A202-4F81-A285-AD48879740D8}" srcOrd="3" destOrd="0" parTransId="{5A39CAFF-89D5-48FA-8A93-21304B5E5880}" sibTransId="{E183E642-CC49-46FD-A3D6-00B59A3D0782}"/>
    <dgm:cxn modelId="{8BE343F7-411E-40A0-9F9D-50F3E5E8CCC0}" type="presOf" srcId="{C4BD6EED-F4E4-48D1-BB5B-B451EFFDD9BA}" destId="{D794692B-EF90-4DC2-9C74-1C3B272C0894}" srcOrd="0" destOrd="0" presId="urn:microsoft.com/office/officeart/2008/layout/LinedList"/>
    <dgm:cxn modelId="{4C0DF1F7-CA86-4133-835F-E4827D3DEBC1}" srcId="{1DAA6271-0ED5-4B56-8CD5-E171C0E93B81}" destId="{835B6D18-DEE8-4528-89F6-FC21DDDCE565}" srcOrd="4" destOrd="0" parTransId="{EC11C04E-5427-4048-BE0D-1D2666959C2E}" sibTransId="{0EF3A8BC-9641-44A4-BDF1-576EE6B5334D}"/>
    <dgm:cxn modelId="{3FCC5BF8-BE7B-4023-9B18-8E954167AAA5}" srcId="{1DAA6271-0ED5-4B56-8CD5-E171C0E93B81}" destId="{5258F7F2-D75B-4AD3-82E0-DAC4E728B8B7}" srcOrd="1" destOrd="0" parTransId="{F77EC3DF-A8F4-4F43-B7DB-FFD8952F479B}" sibTransId="{94328D67-A5A3-4FD1-9E62-844C7F20D123}"/>
    <dgm:cxn modelId="{D2F5C013-1A6E-42CE-91B2-F63DAA1F5C2A}" type="presParOf" srcId="{33FCE402-ECC2-403D-894B-86565E6E9EFF}" destId="{B9C7989D-0EFF-44C6-A958-38628899629C}" srcOrd="0" destOrd="0" presId="urn:microsoft.com/office/officeart/2008/layout/LinedList"/>
    <dgm:cxn modelId="{DE859CDC-AFE3-47C3-9080-962AC7BEC338}" type="presParOf" srcId="{33FCE402-ECC2-403D-894B-86565E6E9EFF}" destId="{526E98A2-87C4-4FC3-80E2-CE2A549C66AB}" srcOrd="1" destOrd="0" presId="urn:microsoft.com/office/officeart/2008/layout/LinedList"/>
    <dgm:cxn modelId="{46E7D101-9500-4819-89C2-4ACD787035F5}" type="presParOf" srcId="{526E98A2-87C4-4FC3-80E2-CE2A549C66AB}" destId="{D794692B-EF90-4DC2-9C74-1C3B272C0894}" srcOrd="0" destOrd="0" presId="urn:microsoft.com/office/officeart/2008/layout/LinedList"/>
    <dgm:cxn modelId="{73D1C535-4B9F-4BE9-B897-50ED5DF33353}" type="presParOf" srcId="{526E98A2-87C4-4FC3-80E2-CE2A549C66AB}" destId="{000DA350-8248-4326-8874-778A76834F22}" srcOrd="1" destOrd="0" presId="urn:microsoft.com/office/officeart/2008/layout/LinedList"/>
    <dgm:cxn modelId="{2CAEF070-B0B7-49DD-8913-66026AC0F683}" type="presParOf" srcId="{33FCE402-ECC2-403D-894B-86565E6E9EFF}" destId="{40F407BC-DE06-4B90-B36E-6BB1A6A48F46}" srcOrd="2" destOrd="0" presId="urn:microsoft.com/office/officeart/2008/layout/LinedList"/>
    <dgm:cxn modelId="{000D522C-ECB9-4C24-9F65-36A428D7BD83}" type="presParOf" srcId="{33FCE402-ECC2-403D-894B-86565E6E9EFF}" destId="{4E896FA2-0146-4C46-9485-8F45197FF528}" srcOrd="3" destOrd="0" presId="urn:microsoft.com/office/officeart/2008/layout/LinedList"/>
    <dgm:cxn modelId="{18220976-9BF0-4CC5-B01C-3102B48D0E40}" type="presParOf" srcId="{4E896FA2-0146-4C46-9485-8F45197FF528}" destId="{1E0AF398-3630-4D23-A5B7-5C04556C3D24}" srcOrd="0" destOrd="0" presId="urn:microsoft.com/office/officeart/2008/layout/LinedList"/>
    <dgm:cxn modelId="{824CDC9C-F466-402C-AF6D-51F5639B8939}" type="presParOf" srcId="{4E896FA2-0146-4C46-9485-8F45197FF528}" destId="{7FA627C1-6268-40E8-9098-8CE321B01D7D}" srcOrd="1" destOrd="0" presId="urn:microsoft.com/office/officeart/2008/layout/LinedList"/>
    <dgm:cxn modelId="{4B1D509B-192C-43C6-B45C-59A507029086}" type="presParOf" srcId="{33FCE402-ECC2-403D-894B-86565E6E9EFF}" destId="{EA9EC8B2-2571-4DCF-B4C9-8D399F22F0D1}" srcOrd="4" destOrd="0" presId="urn:microsoft.com/office/officeart/2008/layout/LinedList"/>
    <dgm:cxn modelId="{61D9C35C-0D24-49E3-B6FC-854DE67956F6}" type="presParOf" srcId="{33FCE402-ECC2-403D-894B-86565E6E9EFF}" destId="{6EDF3DBA-9C7E-4300-92A4-75E1C12593C3}" srcOrd="5" destOrd="0" presId="urn:microsoft.com/office/officeart/2008/layout/LinedList"/>
    <dgm:cxn modelId="{AE302326-5401-4660-A89A-09F7F0961D30}" type="presParOf" srcId="{6EDF3DBA-9C7E-4300-92A4-75E1C12593C3}" destId="{7EAFFB8C-9331-4B25-9897-534836BD0641}" srcOrd="0" destOrd="0" presId="urn:microsoft.com/office/officeart/2008/layout/LinedList"/>
    <dgm:cxn modelId="{69730925-9B06-4CB2-9C66-EFAD7211220C}" type="presParOf" srcId="{6EDF3DBA-9C7E-4300-92A4-75E1C12593C3}" destId="{DAA2FDAC-6F1A-49FE-ADC4-2C100D2AD485}" srcOrd="1" destOrd="0" presId="urn:microsoft.com/office/officeart/2008/layout/LinedList"/>
    <dgm:cxn modelId="{BABAB0A3-F57C-49F4-9D70-0190CD98C43D}" type="presParOf" srcId="{33FCE402-ECC2-403D-894B-86565E6E9EFF}" destId="{2C9C0684-349F-407E-A920-90FF38F20F94}" srcOrd="6" destOrd="0" presId="urn:microsoft.com/office/officeart/2008/layout/LinedList"/>
    <dgm:cxn modelId="{A3660315-5CEE-4CDD-9A2F-C9C564B988DF}" type="presParOf" srcId="{33FCE402-ECC2-403D-894B-86565E6E9EFF}" destId="{9CB97868-85CA-48E4-92A0-FDE130861ABD}" srcOrd="7" destOrd="0" presId="urn:microsoft.com/office/officeart/2008/layout/LinedList"/>
    <dgm:cxn modelId="{DD35BDFB-4690-4E88-8A69-B2B114AB9E4E}" type="presParOf" srcId="{9CB97868-85CA-48E4-92A0-FDE130861ABD}" destId="{BDCDEE18-0D46-4A7C-AB5B-2CCF2F266FFB}" srcOrd="0" destOrd="0" presId="urn:microsoft.com/office/officeart/2008/layout/LinedList"/>
    <dgm:cxn modelId="{0B6C163F-2C60-4468-87F8-13AF0E9D776B}" type="presParOf" srcId="{9CB97868-85CA-48E4-92A0-FDE130861ABD}" destId="{60023F32-FEF2-4A33-9617-C2F279F2DF4B}" srcOrd="1" destOrd="0" presId="urn:microsoft.com/office/officeart/2008/layout/LinedList"/>
    <dgm:cxn modelId="{DCCFCF76-2E92-4A40-AA41-41FC78DF37FA}" type="presParOf" srcId="{33FCE402-ECC2-403D-894B-86565E6E9EFF}" destId="{9CC8305F-07BA-451A-9821-08921C9B8419}" srcOrd="8" destOrd="0" presId="urn:microsoft.com/office/officeart/2008/layout/LinedList"/>
    <dgm:cxn modelId="{E7545F10-3273-44D8-8B70-3D5C86F1E94E}" type="presParOf" srcId="{33FCE402-ECC2-403D-894B-86565E6E9EFF}" destId="{7618D151-9A84-47D7-9D5E-44AF7861AB1E}" srcOrd="9" destOrd="0" presId="urn:microsoft.com/office/officeart/2008/layout/LinedList"/>
    <dgm:cxn modelId="{14FC5860-A917-4776-B9AE-1A773D397E67}" type="presParOf" srcId="{7618D151-9A84-47D7-9D5E-44AF7861AB1E}" destId="{FDF21ED4-356F-423B-B1E9-03780E0E81CD}" srcOrd="0" destOrd="0" presId="urn:microsoft.com/office/officeart/2008/layout/LinedList"/>
    <dgm:cxn modelId="{67EF6A4C-34A9-4527-86BE-5FBC163D5EC8}" type="presParOf" srcId="{7618D151-9A84-47D7-9D5E-44AF7861AB1E}" destId="{D3970E25-06CC-41F7-842C-FD8BC9667110}" srcOrd="1" destOrd="0" presId="urn:microsoft.com/office/officeart/2008/layout/LinedList"/>
    <dgm:cxn modelId="{A4A8D570-20CA-498E-89A6-93C9F983DC44}" type="presParOf" srcId="{33FCE402-ECC2-403D-894B-86565E6E9EFF}" destId="{AA680C45-30A3-4133-92E7-D696A6FBF02B}" srcOrd="10" destOrd="0" presId="urn:microsoft.com/office/officeart/2008/layout/LinedList"/>
    <dgm:cxn modelId="{CE601C98-14E2-4377-9580-C1017316B831}" type="presParOf" srcId="{33FCE402-ECC2-403D-894B-86565E6E9EFF}" destId="{BE6F6A08-D57A-4DBE-8117-1E448B36672C}" srcOrd="11" destOrd="0" presId="urn:microsoft.com/office/officeart/2008/layout/LinedList"/>
    <dgm:cxn modelId="{BF3BB758-A1F9-40EC-A765-5033C45A9D7A}" type="presParOf" srcId="{BE6F6A08-D57A-4DBE-8117-1E448B36672C}" destId="{0E3B74DF-3114-40FB-84A3-3921CA830E66}" srcOrd="0" destOrd="0" presId="urn:microsoft.com/office/officeart/2008/layout/LinedList"/>
    <dgm:cxn modelId="{9E3C28BB-4C37-4513-B012-68C3D5B4B358}" type="presParOf" srcId="{BE6F6A08-D57A-4DBE-8117-1E448B36672C}" destId="{6030F47C-1D97-4908-BAF3-90E350DB060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C1E5676-D7BD-44E0-99EE-9D198E4EC836}"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ID"/>
        </a:p>
      </dgm:t>
    </dgm:pt>
    <dgm:pt modelId="{B10FD3F2-F5B8-4FF5-911C-276446297281}">
      <dgm:prSet/>
      <dgm:spPr/>
      <dgm:t>
        <a:bodyPr/>
        <a:lstStyle/>
        <a:p>
          <a:r>
            <a:rPr lang="en-ID"/>
            <a:t>Pusat pendapatan merupakan pusat pertanggungjawaban yang prestasi manajernya dinilai berdasarkan pendapatan yang dihasilkan.</a:t>
          </a:r>
        </a:p>
      </dgm:t>
    </dgm:pt>
    <dgm:pt modelId="{28E75F3C-D7E2-4D24-83D1-8469012E01D0}" type="parTrans" cxnId="{86CE9940-9C13-440F-B20C-1C1015C66EA4}">
      <dgm:prSet/>
      <dgm:spPr/>
      <dgm:t>
        <a:bodyPr/>
        <a:lstStyle/>
        <a:p>
          <a:endParaRPr lang="en-ID"/>
        </a:p>
      </dgm:t>
    </dgm:pt>
    <dgm:pt modelId="{680C6E19-5912-4A40-941E-74B9B7BB86EA}" type="sibTrans" cxnId="{86CE9940-9C13-440F-B20C-1C1015C66EA4}">
      <dgm:prSet/>
      <dgm:spPr/>
      <dgm:t>
        <a:bodyPr/>
        <a:lstStyle/>
        <a:p>
          <a:endParaRPr lang="en-ID"/>
        </a:p>
      </dgm:t>
    </dgm:pt>
    <dgm:pt modelId="{3BE742D6-2540-4FBF-9373-64F3E0A91832}">
      <dgm:prSet/>
      <dgm:spPr/>
      <dgm:t>
        <a:bodyPr/>
        <a:lstStyle/>
        <a:p>
          <a:r>
            <a:rPr lang="en-ID"/>
            <a:t>Fokus pusat pendapatan adalah menghasilkan pendapatan dan kinerjanya didasarkan pada besaran pendapatan sesungguhnya dari yang ditargetkan.</a:t>
          </a:r>
        </a:p>
      </dgm:t>
    </dgm:pt>
    <dgm:pt modelId="{EB44AD43-3FB3-413F-9458-65D45380994F}" type="parTrans" cxnId="{0FED09E6-D267-45FC-B72E-04DE949C29DC}">
      <dgm:prSet/>
      <dgm:spPr/>
      <dgm:t>
        <a:bodyPr/>
        <a:lstStyle/>
        <a:p>
          <a:endParaRPr lang="en-ID"/>
        </a:p>
      </dgm:t>
    </dgm:pt>
    <dgm:pt modelId="{1AAF7180-D727-4C6C-86C9-0386DE5B2AEC}" type="sibTrans" cxnId="{0FED09E6-D267-45FC-B72E-04DE949C29DC}">
      <dgm:prSet/>
      <dgm:spPr/>
      <dgm:t>
        <a:bodyPr/>
        <a:lstStyle/>
        <a:p>
          <a:endParaRPr lang="en-ID"/>
        </a:p>
      </dgm:t>
    </dgm:pt>
    <dgm:pt modelId="{C4596968-ABED-42D7-A744-E424054644A7}" type="pres">
      <dgm:prSet presAssocID="{AC1E5676-D7BD-44E0-99EE-9D198E4EC836}" presName="vert0" presStyleCnt="0">
        <dgm:presLayoutVars>
          <dgm:dir/>
          <dgm:animOne val="branch"/>
          <dgm:animLvl val="lvl"/>
        </dgm:presLayoutVars>
      </dgm:prSet>
      <dgm:spPr/>
    </dgm:pt>
    <dgm:pt modelId="{EC73AF13-04AF-4584-A308-757EAD412FA4}" type="pres">
      <dgm:prSet presAssocID="{B10FD3F2-F5B8-4FF5-911C-276446297281}" presName="thickLine" presStyleLbl="alignNode1" presStyleIdx="0" presStyleCnt="2"/>
      <dgm:spPr/>
    </dgm:pt>
    <dgm:pt modelId="{289BC38E-F60D-4BC0-A5EF-B92EBAAEEA77}" type="pres">
      <dgm:prSet presAssocID="{B10FD3F2-F5B8-4FF5-911C-276446297281}" presName="horz1" presStyleCnt="0"/>
      <dgm:spPr/>
    </dgm:pt>
    <dgm:pt modelId="{B17DDC99-6D08-4DC6-AFD9-110EF59F1E51}" type="pres">
      <dgm:prSet presAssocID="{B10FD3F2-F5B8-4FF5-911C-276446297281}" presName="tx1" presStyleLbl="revTx" presStyleIdx="0" presStyleCnt="2"/>
      <dgm:spPr/>
    </dgm:pt>
    <dgm:pt modelId="{BDE7D082-161B-4AA1-9DD7-A406682F7F11}" type="pres">
      <dgm:prSet presAssocID="{B10FD3F2-F5B8-4FF5-911C-276446297281}" presName="vert1" presStyleCnt="0"/>
      <dgm:spPr/>
    </dgm:pt>
    <dgm:pt modelId="{31743D77-699F-4804-9E3A-E91721E1C300}" type="pres">
      <dgm:prSet presAssocID="{3BE742D6-2540-4FBF-9373-64F3E0A91832}" presName="thickLine" presStyleLbl="alignNode1" presStyleIdx="1" presStyleCnt="2"/>
      <dgm:spPr/>
    </dgm:pt>
    <dgm:pt modelId="{F1DD6DF7-42AC-4A5F-9B35-9F16B2EFD4A3}" type="pres">
      <dgm:prSet presAssocID="{3BE742D6-2540-4FBF-9373-64F3E0A91832}" presName="horz1" presStyleCnt="0"/>
      <dgm:spPr/>
    </dgm:pt>
    <dgm:pt modelId="{C0BE3327-2E28-4FED-A381-921D84E49864}" type="pres">
      <dgm:prSet presAssocID="{3BE742D6-2540-4FBF-9373-64F3E0A91832}" presName="tx1" presStyleLbl="revTx" presStyleIdx="1" presStyleCnt="2"/>
      <dgm:spPr/>
    </dgm:pt>
    <dgm:pt modelId="{A4F612B0-7F60-4C75-92E8-AEF190F4BD48}" type="pres">
      <dgm:prSet presAssocID="{3BE742D6-2540-4FBF-9373-64F3E0A91832}" presName="vert1" presStyleCnt="0"/>
      <dgm:spPr/>
    </dgm:pt>
  </dgm:ptLst>
  <dgm:cxnLst>
    <dgm:cxn modelId="{86CE9940-9C13-440F-B20C-1C1015C66EA4}" srcId="{AC1E5676-D7BD-44E0-99EE-9D198E4EC836}" destId="{B10FD3F2-F5B8-4FF5-911C-276446297281}" srcOrd="0" destOrd="0" parTransId="{28E75F3C-D7E2-4D24-83D1-8469012E01D0}" sibTransId="{680C6E19-5912-4A40-941E-74B9B7BB86EA}"/>
    <dgm:cxn modelId="{7B698A5C-CD76-4A81-AFD0-0FDE60D04A96}" type="presOf" srcId="{AC1E5676-D7BD-44E0-99EE-9D198E4EC836}" destId="{C4596968-ABED-42D7-A744-E424054644A7}" srcOrd="0" destOrd="0" presId="urn:microsoft.com/office/officeart/2008/layout/LinedList"/>
    <dgm:cxn modelId="{B9315997-B70D-4052-8883-B7A2A87A75F9}" type="presOf" srcId="{3BE742D6-2540-4FBF-9373-64F3E0A91832}" destId="{C0BE3327-2E28-4FED-A381-921D84E49864}" srcOrd="0" destOrd="0" presId="urn:microsoft.com/office/officeart/2008/layout/LinedList"/>
    <dgm:cxn modelId="{02CB80B9-67D6-464C-9905-3BA00703BFCE}" type="presOf" srcId="{B10FD3F2-F5B8-4FF5-911C-276446297281}" destId="{B17DDC99-6D08-4DC6-AFD9-110EF59F1E51}" srcOrd="0" destOrd="0" presId="urn:microsoft.com/office/officeart/2008/layout/LinedList"/>
    <dgm:cxn modelId="{0FED09E6-D267-45FC-B72E-04DE949C29DC}" srcId="{AC1E5676-D7BD-44E0-99EE-9D198E4EC836}" destId="{3BE742D6-2540-4FBF-9373-64F3E0A91832}" srcOrd="1" destOrd="0" parTransId="{EB44AD43-3FB3-413F-9458-65D45380994F}" sibTransId="{1AAF7180-D727-4C6C-86C9-0386DE5B2AEC}"/>
    <dgm:cxn modelId="{5D0AD44F-BA3E-4229-9259-55FD43416E0B}" type="presParOf" srcId="{C4596968-ABED-42D7-A744-E424054644A7}" destId="{EC73AF13-04AF-4584-A308-757EAD412FA4}" srcOrd="0" destOrd="0" presId="urn:microsoft.com/office/officeart/2008/layout/LinedList"/>
    <dgm:cxn modelId="{4DBB74F7-7F1D-4DEF-A051-D73D8FA4A292}" type="presParOf" srcId="{C4596968-ABED-42D7-A744-E424054644A7}" destId="{289BC38E-F60D-4BC0-A5EF-B92EBAAEEA77}" srcOrd="1" destOrd="0" presId="urn:microsoft.com/office/officeart/2008/layout/LinedList"/>
    <dgm:cxn modelId="{0142305E-36DD-46C1-AEE1-DF473A21BB40}" type="presParOf" srcId="{289BC38E-F60D-4BC0-A5EF-B92EBAAEEA77}" destId="{B17DDC99-6D08-4DC6-AFD9-110EF59F1E51}" srcOrd="0" destOrd="0" presId="urn:microsoft.com/office/officeart/2008/layout/LinedList"/>
    <dgm:cxn modelId="{5C0D0E12-322D-4535-8CD7-334DE1CA688A}" type="presParOf" srcId="{289BC38E-F60D-4BC0-A5EF-B92EBAAEEA77}" destId="{BDE7D082-161B-4AA1-9DD7-A406682F7F11}" srcOrd="1" destOrd="0" presId="urn:microsoft.com/office/officeart/2008/layout/LinedList"/>
    <dgm:cxn modelId="{38B695F3-38C4-4EB4-9CF7-484E4732AE0C}" type="presParOf" srcId="{C4596968-ABED-42D7-A744-E424054644A7}" destId="{31743D77-699F-4804-9E3A-E91721E1C300}" srcOrd="2" destOrd="0" presId="urn:microsoft.com/office/officeart/2008/layout/LinedList"/>
    <dgm:cxn modelId="{E2E2746B-E515-4298-86FA-16C207953C3B}" type="presParOf" srcId="{C4596968-ABED-42D7-A744-E424054644A7}" destId="{F1DD6DF7-42AC-4A5F-9B35-9F16B2EFD4A3}" srcOrd="3" destOrd="0" presId="urn:microsoft.com/office/officeart/2008/layout/LinedList"/>
    <dgm:cxn modelId="{E8028F32-4277-4DD4-AA64-583754D04F50}" type="presParOf" srcId="{F1DD6DF7-42AC-4A5F-9B35-9F16B2EFD4A3}" destId="{C0BE3327-2E28-4FED-A381-921D84E49864}" srcOrd="0" destOrd="0" presId="urn:microsoft.com/office/officeart/2008/layout/LinedList"/>
    <dgm:cxn modelId="{12D18303-A6E8-4322-84A2-544B49339E71}" type="presParOf" srcId="{F1DD6DF7-42AC-4A5F-9B35-9F16B2EFD4A3}" destId="{A4F612B0-7F60-4C75-92E8-AEF190F4BD4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4F1179F-215E-4920-9E42-94812B0ECEF7}"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ID"/>
        </a:p>
      </dgm:t>
    </dgm:pt>
    <dgm:pt modelId="{47CD2A7D-A697-4B01-B1A4-CCF79C3D639C}">
      <dgm:prSet/>
      <dgm:spPr/>
      <dgm:t>
        <a:bodyPr/>
        <a:lstStyle/>
        <a:p>
          <a:r>
            <a:rPr lang="en-ID"/>
            <a:t>Pusat laba merupakan pusat pertanggungjawaban yang prestasi manajer dinilai berdasarkan pada laba yang dihasilkan yakni dengan menandingkan input dengan output dan dinilai dalam satuan moneter. </a:t>
          </a:r>
        </a:p>
      </dgm:t>
    </dgm:pt>
    <dgm:pt modelId="{6CF3AF21-7136-450F-8E46-60B9993864A8}" type="parTrans" cxnId="{7753462C-C6D3-402D-8C63-D818B6F31513}">
      <dgm:prSet/>
      <dgm:spPr/>
      <dgm:t>
        <a:bodyPr/>
        <a:lstStyle/>
        <a:p>
          <a:endParaRPr lang="en-ID"/>
        </a:p>
      </dgm:t>
    </dgm:pt>
    <dgm:pt modelId="{284AE298-6690-49F7-BB01-21810B8CBCE5}" type="sibTrans" cxnId="{7753462C-C6D3-402D-8C63-D818B6F31513}">
      <dgm:prSet/>
      <dgm:spPr/>
      <dgm:t>
        <a:bodyPr/>
        <a:lstStyle/>
        <a:p>
          <a:endParaRPr lang="en-ID"/>
        </a:p>
      </dgm:t>
    </dgm:pt>
    <dgm:pt modelId="{CE1EB2F4-FE4B-4CA7-9F2D-EF7716AB56AB}" type="pres">
      <dgm:prSet presAssocID="{C4F1179F-215E-4920-9E42-94812B0ECEF7}" presName="vert0" presStyleCnt="0">
        <dgm:presLayoutVars>
          <dgm:dir/>
          <dgm:animOne val="branch"/>
          <dgm:animLvl val="lvl"/>
        </dgm:presLayoutVars>
      </dgm:prSet>
      <dgm:spPr/>
    </dgm:pt>
    <dgm:pt modelId="{5203FFB1-3667-4035-84BE-7BBECB80C3B4}" type="pres">
      <dgm:prSet presAssocID="{47CD2A7D-A697-4B01-B1A4-CCF79C3D639C}" presName="thickLine" presStyleLbl="alignNode1" presStyleIdx="0" presStyleCnt="1"/>
      <dgm:spPr/>
    </dgm:pt>
    <dgm:pt modelId="{A7B3AD59-318D-4F1D-8AE3-1D164673D9BA}" type="pres">
      <dgm:prSet presAssocID="{47CD2A7D-A697-4B01-B1A4-CCF79C3D639C}" presName="horz1" presStyleCnt="0"/>
      <dgm:spPr/>
    </dgm:pt>
    <dgm:pt modelId="{CE05E835-0681-4B88-A5AA-3C935AE98BA8}" type="pres">
      <dgm:prSet presAssocID="{47CD2A7D-A697-4B01-B1A4-CCF79C3D639C}" presName="tx1" presStyleLbl="revTx" presStyleIdx="0" presStyleCnt="1"/>
      <dgm:spPr/>
    </dgm:pt>
    <dgm:pt modelId="{719752E5-C9B3-49D3-B073-AAEBECB28812}" type="pres">
      <dgm:prSet presAssocID="{47CD2A7D-A697-4B01-B1A4-CCF79C3D639C}" presName="vert1" presStyleCnt="0"/>
      <dgm:spPr/>
    </dgm:pt>
  </dgm:ptLst>
  <dgm:cxnLst>
    <dgm:cxn modelId="{7753462C-C6D3-402D-8C63-D818B6F31513}" srcId="{C4F1179F-215E-4920-9E42-94812B0ECEF7}" destId="{47CD2A7D-A697-4B01-B1A4-CCF79C3D639C}" srcOrd="0" destOrd="0" parTransId="{6CF3AF21-7136-450F-8E46-60B9993864A8}" sibTransId="{284AE298-6690-49F7-BB01-21810B8CBCE5}"/>
    <dgm:cxn modelId="{C450D091-0A2B-4F04-A596-2ED8FA862C84}" type="presOf" srcId="{C4F1179F-215E-4920-9E42-94812B0ECEF7}" destId="{CE1EB2F4-FE4B-4CA7-9F2D-EF7716AB56AB}" srcOrd="0" destOrd="0" presId="urn:microsoft.com/office/officeart/2008/layout/LinedList"/>
    <dgm:cxn modelId="{24432FAF-9790-4D0D-9C24-EE8ABFC5A144}" type="presOf" srcId="{47CD2A7D-A697-4B01-B1A4-CCF79C3D639C}" destId="{CE05E835-0681-4B88-A5AA-3C935AE98BA8}" srcOrd="0" destOrd="0" presId="urn:microsoft.com/office/officeart/2008/layout/LinedList"/>
    <dgm:cxn modelId="{171ECECB-12E7-4F7E-83A1-26A18D3725AF}" type="presParOf" srcId="{CE1EB2F4-FE4B-4CA7-9F2D-EF7716AB56AB}" destId="{5203FFB1-3667-4035-84BE-7BBECB80C3B4}" srcOrd="0" destOrd="0" presId="urn:microsoft.com/office/officeart/2008/layout/LinedList"/>
    <dgm:cxn modelId="{588DF0F0-42DE-443D-AAF3-29CBF55FE717}" type="presParOf" srcId="{CE1EB2F4-FE4B-4CA7-9F2D-EF7716AB56AB}" destId="{A7B3AD59-318D-4F1D-8AE3-1D164673D9BA}" srcOrd="1" destOrd="0" presId="urn:microsoft.com/office/officeart/2008/layout/LinedList"/>
    <dgm:cxn modelId="{2C175950-082E-40E0-A0A0-2DAFEFCC1562}" type="presParOf" srcId="{A7B3AD59-318D-4F1D-8AE3-1D164673D9BA}" destId="{CE05E835-0681-4B88-A5AA-3C935AE98BA8}" srcOrd="0" destOrd="0" presId="urn:microsoft.com/office/officeart/2008/layout/LinedList"/>
    <dgm:cxn modelId="{67DFF732-F65E-4F75-9353-965C6FB46443}" type="presParOf" srcId="{A7B3AD59-318D-4F1D-8AE3-1D164673D9BA}" destId="{719752E5-C9B3-49D3-B073-AAEBECB2881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D5CA197-E3E9-47F6-9602-2F03E3FCE2AB}"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ID"/>
        </a:p>
      </dgm:t>
    </dgm:pt>
    <dgm:pt modelId="{7B14C748-0C88-4064-B400-833A31AA7D26}">
      <dgm:prSet/>
      <dgm:spPr/>
      <dgm:t>
        <a:bodyPr/>
        <a:lstStyle/>
        <a:p>
          <a:r>
            <a:rPr lang="en-ID"/>
            <a:t>Pusat investasi merupakan pusat pertanggungjawaban yang dinilai berdasarkan laba yang dihasilkan atas dasar investasi yang ditanamkan pada pusat pertanggungjawaban yang dipimpinnnya.</a:t>
          </a:r>
        </a:p>
      </dgm:t>
    </dgm:pt>
    <dgm:pt modelId="{03E81A4D-6A3A-4C3B-A716-78973BD4ED9D}" type="parTrans" cxnId="{C27CDBC9-AC82-4D92-959A-B1870BB375C2}">
      <dgm:prSet/>
      <dgm:spPr/>
      <dgm:t>
        <a:bodyPr/>
        <a:lstStyle/>
        <a:p>
          <a:endParaRPr lang="en-ID"/>
        </a:p>
      </dgm:t>
    </dgm:pt>
    <dgm:pt modelId="{11D9B0FA-A55B-47C4-950F-47787C70BB60}" type="sibTrans" cxnId="{C27CDBC9-AC82-4D92-959A-B1870BB375C2}">
      <dgm:prSet/>
      <dgm:spPr/>
      <dgm:t>
        <a:bodyPr/>
        <a:lstStyle/>
        <a:p>
          <a:endParaRPr lang="en-ID"/>
        </a:p>
      </dgm:t>
    </dgm:pt>
    <dgm:pt modelId="{88590F0C-E9E4-4367-9F6B-358E9BE683A3}" type="pres">
      <dgm:prSet presAssocID="{7D5CA197-E3E9-47F6-9602-2F03E3FCE2AB}" presName="vert0" presStyleCnt="0">
        <dgm:presLayoutVars>
          <dgm:dir/>
          <dgm:animOne val="branch"/>
          <dgm:animLvl val="lvl"/>
        </dgm:presLayoutVars>
      </dgm:prSet>
      <dgm:spPr/>
    </dgm:pt>
    <dgm:pt modelId="{3D827B68-B3E0-490D-A5DC-DAD4A771440D}" type="pres">
      <dgm:prSet presAssocID="{7B14C748-0C88-4064-B400-833A31AA7D26}" presName="thickLine" presStyleLbl="alignNode1" presStyleIdx="0" presStyleCnt="1"/>
      <dgm:spPr/>
    </dgm:pt>
    <dgm:pt modelId="{6C6F2DDB-59E0-4402-A9C2-7826393FE612}" type="pres">
      <dgm:prSet presAssocID="{7B14C748-0C88-4064-B400-833A31AA7D26}" presName="horz1" presStyleCnt="0"/>
      <dgm:spPr/>
    </dgm:pt>
    <dgm:pt modelId="{D57E0559-5691-4A10-85E5-5BC1BEB7A427}" type="pres">
      <dgm:prSet presAssocID="{7B14C748-0C88-4064-B400-833A31AA7D26}" presName="tx1" presStyleLbl="revTx" presStyleIdx="0" presStyleCnt="1"/>
      <dgm:spPr/>
    </dgm:pt>
    <dgm:pt modelId="{E785FA77-ED8D-4EA2-8F8F-AA40DD4BAFCE}" type="pres">
      <dgm:prSet presAssocID="{7B14C748-0C88-4064-B400-833A31AA7D26}" presName="vert1" presStyleCnt="0"/>
      <dgm:spPr/>
    </dgm:pt>
  </dgm:ptLst>
  <dgm:cxnLst>
    <dgm:cxn modelId="{C85382BC-F330-419C-99E8-2734D7EDC108}" type="presOf" srcId="{7D5CA197-E3E9-47F6-9602-2F03E3FCE2AB}" destId="{88590F0C-E9E4-4367-9F6B-358E9BE683A3}" srcOrd="0" destOrd="0" presId="urn:microsoft.com/office/officeart/2008/layout/LinedList"/>
    <dgm:cxn modelId="{C27CDBC9-AC82-4D92-959A-B1870BB375C2}" srcId="{7D5CA197-E3E9-47F6-9602-2F03E3FCE2AB}" destId="{7B14C748-0C88-4064-B400-833A31AA7D26}" srcOrd="0" destOrd="0" parTransId="{03E81A4D-6A3A-4C3B-A716-78973BD4ED9D}" sibTransId="{11D9B0FA-A55B-47C4-950F-47787C70BB60}"/>
    <dgm:cxn modelId="{D23D44CA-E11E-43AE-95A4-1107E60A4D49}" type="presOf" srcId="{7B14C748-0C88-4064-B400-833A31AA7D26}" destId="{D57E0559-5691-4A10-85E5-5BC1BEB7A427}" srcOrd="0" destOrd="0" presId="urn:microsoft.com/office/officeart/2008/layout/LinedList"/>
    <dgm:cxn modelId="{1E7B1FAC-2A05-424D-81A4-D315989ECB7A}" type="presParOf" srcId="{88590F0C-E9E4-4367-9F6B-358E9BE683A3}" destId="{3D827B68-B3E0-490D-A5DC-DAD4A771440D}" srcOrd="0" destOrd="0" presId="urn:microsoft.com/office/officeart/2008/layout/LinedList"/>
    <dgm:cxn modelId="{1DFECF42-85FB-4278-B7C9-4C7A7EBF391A}" type="presParOf" srcId="{88590F0C-E9E4-4367-9F6B-358E9BE683A3}" destId="{6C6F2DDB-59E0-4402-A9C2-7826393FE612}" srcOrd="1" destOrd="0" presId="urn:microsoft.com/office/officeart/2008/layout/LinedList"/>
    <dgm:cxn modelId="{0290FDB2-0B02-484E-93C9-9CE42C292BF3}" type="presParOf" srcId="{6C6F2DDB-59E0-4402-A9C2-7826393FE612}" destId="{D57E0559-5691-4A10-85E5-5BC1BEB7A427}" srcOrd="0" destOrd="0" presId="urn:microsoft.com/office/officeart/2008/layout/LinedList"/>
    <dgm:cxn modelId="{55B6747B-022B-463E-AC32-6CA5346D6C70}" type="presParOf" srcId="{6C6F2DDB-59E0-4402-A9C2-7826393FE612}" destId="{E785FA77-ED8D-4EA2-8F8F-AA40DD4BAFC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6BB4963-F7CF-4611-9736-689FC89D118B}" type="doc">
      <dgm:prSet loTypeId="urn:microsoft.com/office/officeart/2005/8/layout/hProcess3" loCatId="process" qsTypeId="urn:microsoft.com/office/officeart/2005/8/quickstyle/simple1" qsCatId="simple" csTypeId="urn:microsoft.com/office/officeart/2005/8/colors/accent1_2" csCatId="accent1"/>
      <dgm:spPr/>
      <dgm:t>
        <a:bodyPr/>
        <a:lstStyle/>
        <a:p>
          <a:endParaRPr lang="en-ID"/>
        </a:p>
      </dgm:t>
    </dgm:pt>
    <dgm:pt modelId="{5AC583C1-1DD7-4A02-AF69-1D2E4C11F156}">
      <dgm:prSet/>
      <dgm:spPr/>
      <dgm:t>
        <a:bodyPr/>
        <a:lstStyle/>
        <a:p>
          <a:r>
            <a:rPr lang="en-US"/>
            <a:t>Aturan Operasi</a:t>
          </a:r>
          <a:endParaRPr lang="en-ID"/>
        </a:p>
      </dgm:t>
    </dgm:pt>
    <dgm:pt modelId="{A3161329-B0BF-4EE7-A483-8456C626A0BB}" type="parTrans" cxnId="{42D4E00B-5735-4EE0-B668-7A0105CA0F4A}">
      <dgm:prSet/>
      <dgm:spPr/>
      <dgm:t>
        <a:bodyPr/>
        <a:lstStyle/>
        <a:p>
          <a:endParaRPr lang="en-ID"/>
        </a:p>
      </dgm:t>
    </dgm:pt>
    <dgm:pt modelId="{6DFEA218-34D8-47BE-931D-83E0179482F6}" type="sibTrans" cxnId="{42D4E00B-5735-4EE0-B668-7A0105CA0F4A}">
      <dgm:prSet/>
      <dgm:spPr/>
      <dgm:t>
        <a:bodyPr/>
        <a:lstStyle/>
        <a:p>
          <a:endParaRPr lang="en-ID"/>
        </a:p>
      </dgm:t>
    </dgm:pt>
    <dgm:pt modelId="{4992552F-17DA-4354-A852-208B331EFB33}">
      <dgm:prSet/>
      <dgm:spPr/>
      <dgm:t>
        <a:bodyPr/>
        <a:lstStyle/>
        <a:p>
          <a:r>
            <a:rPr lang="en-US"/>
            <a:t>Menyampaikan apa yang harus dilakukan</a:t>
          </a:r>
          <a:endParaRPr lang="en-ID"/>
        </a:p>
      </dgm:t>
    </dgm:pt>
    <dgm:pt modelId="{7F989C7D-936D-4D39-9B2C-0A26BB6CD5C1}" type="parTrans" cxnId="{FDE99CC3-8D26-4B1C-A81D-105038BAD653}">
      <dgm:prSet/>
      <dgm:spPr/>
      <dgm:t>
        <a:bodyPr/>
        <a:lstStyle/>
        <a:p>
          <a:endParaRPr lang="en-ID"/>
        </a:p>
      </dgm:t>
    </dgm:pt>
    <dgm:pt modelId="{6FD64271-B768-43DA-8B2F-CC6BC7B6A81F}" type="sibTrans" cxnId="{FDE99CC3-8D26-4B1C-A81D-105038BAD653}">
      <dgm:prSet/>
      <dgm:spPr/>
      <dgm:t>
        <a:bodyPr/>
        <a:lstStyle/>
        <a:p>
          <a:endParaRPr lang="en-ID"/>
        </a:p>
      </dgm:t>
    </dgm:pt>
    <dgm:pt modelId="{1E17CAB9-68FB-436D-B00B-12890EF0E504}">
      <dgm:prSet/>
      <dgm:spPr/>
      <dgm:t>
        <a:bodyPr/>
        <a:lstStyle/>
        <a:p>
          <a:r>
            <a:rPr lang="en-US"/>
            <a:t>Aturan Pelaksanaan</a:t>
          </a:r>
          <a:endParaRPr lang="en-ID"/>
        </a:p>
      </dgm:t>
    </dgm:pt>
    <dgm:pt modelId="{24E6CFC2-16E2-4107-9670-98552605094B}" type="parTrans" cxnId="{747B02B4-94C0-410D-B4D9-5A1377BBB7D0}">
      <dgm:prSet/>
      <dgm:spPr/>
      <dgm:t>
        <a:bodyPr/>
        <a:lstStyle/>
        <a:p>
          <a:endParaRPr lang="en-ID"/>
        </a:p>
      </dgm:t>
    </dgm:pt>
    <dgm:pt modelId="{AC1A4562-1506-4FF4-8DD0-C92FE97DA37D}" type="sibTrans" cxnId="{747B02B4-94C0-410D-B4D9-5A1377BBB7D0}">
      <dgm:prSet/>
      <dgm:spPr/>
      <dgm:t>
        <a:bodyPr/>
        <a:lstStyle/>
        <a:p>
          <a:endParaRPr lang="en-ID"/>
        </a:p>
      </dgm:t>
    </dgm:pt>
    <dgm:pt modelId="{D4F143ED-AF50-4E5E-9647-0ACA6743E11D}">
      <dgm:prSet/>
      <dgm:spPr/>
      <dgm:t>
        <a:bodyPr/>
        <a:lstStyle/>
        <a:p>
          <a:r>
            <a:rPr lang="en-US"/>
            <a:t>Menetapkan konsekuensi bagi seorang pengambil keputusan jika tidak mengikuti aturan operasi</a:t>
          </a:r>
          <a:endParaRPr lang="en-ID"/>
        </a:p>
      </dgm:t>
    </dgm:pt>
    <dgm:pt modelId="{2089AC29-4DC8-44A7-8DF9-DBA4F1D4B701}" type="parTrans" cxnId="{57FCFD5B-0716-44B4-8CFF-477716E52217}">
      <dgm:prSet/>
      <dgm:spPr/>
      <dgm:t>
        <a:bodyPr/>
        <a:lstStyle/>
        <a:p>
          <a:endParaRPr lang="en-ID"/>
        </a:p>
      </dgm:t>
    </dgm:pt>
    <dgm:pt modelId="{C1EA4E1B-54BA-49E8-A096-1C3BEE61708F}" type="sibTrans" cxnId="{57FCFD5B-0716-44B4-8CFF-477716E52217}">
      <dgm:prSet/>
      <dgm:spPr/>
      <dgm:t>
        <a:bodyPr/>
        <a:lstStyle/>
        <a:p>
          <a:endParaRPr lang="en-ID"/>
        </a:p>
      </dgm:t>
    </dgm:pt>
    <dgm:pt modelId="{02FEC76F-B677-40FF-BFD2-726DFEC8C7DC}" type="pres">
      <dgm:prSet presAssocID="{46BB4963-F7CF-4611-9736-689FC89D118B}" presName="Name0" presStyleCnt="0">
        <dgm:presLayoutVars>
          <dgm:dir/>
          <dgm:animLvl val="lvl"/>
          <dgm:resizeHandles val="exact"/>
        </dgm:presLayoutVars>
      </dgm:prSet>
      <dgm:spPr/>
    </dgm:pt>
    <dgm:pt modelId="{034A849B-D12F-4CFC-982D-C363C39F7B51}" type="pres">
      <dgm:prSet presAssocID="{46BB4963-F7CF-4611-9736-689FC89D118B}" presName="dummy" presStyleCnt="0"/>
      <dgm:spPr/>
    </dgm:pt>
    <dgm:pt modelId="{C7C95460-FDF6-42EE-A081-FBB1FB58FD5F}" type="pres">
      <dgm:prSet presAssocID="{46BB4963-F7CF-4611-9736-689FC89D118B}" presName="linH" presStyleCnt="0"/>
      <dgm:spPr/>
    </dgm:pt>
    <dgm:pt modelId="{CD3E801C-4D22-450C-ACDB-543AA57468F4}" type="pres">
      <dgm:prSet presAssocID="{46BB4963-F7CF-4611-9736-689FC89D118B}" presName="padding1" presStyleCnt="0"/>
      <dgm:spPr/>
    </dgm:pt>
    <dgm:pt modelId="{C28CEC69-0AA3-4F14-AD79-4AA6A1A71E57}" type="pres">
      <dgm:prSet presAssocID="{5AC583C1-1DD7-4A02-AF69-1D2E4C11F156}" presName="linV" presStyleCnt="0"/>
      <dgm:spPr/>
    </dgm:pt>
    <dgm:pt modelId="{AAA2F307-9362-40C5-A206-EF4A350726BB}" type="pres">
      <dgm:prSet presAssocID="{5AC583C1-1DD7-4A02-AF69-1D2E4C11F156}" presName="spVertical1" presStyleCnt="0"/>
      <dgm:spPr/>
    </dgm:pt>
    <dgm:pt modelId="{7FAB0C0E-4AC8-4557-821B-81667B73FC38}" type="pres">
      <dgm:prSet presAssocID="{5AC583C1-1DD7-4A02-AF69-1D2E4C11F156}" presName="parTx" presStyleLbl="revTx" presStyleIdx="0" presStyleCnt="4">
        <dgm:presLayoutVars>
          <dgm:chMax val="0"/>
          <dgm:chPref val="0"/>
          <dgm:bulletEnabled val="1"/>
        </dgm:presLayoutVars>
      </dgm:prSet>
      <dgm:spPr/>
    </dgm:pt>
    <dgm:pt modelId="{069AB171-1878-4D2A-BCD6-E45300D27690}" type="pres">
      <dgm:prSet presAssocID="{5AC583C1-1DD7-4A02-AF69-1D2E4C11F156}" presName="spVertical2" presStyleCnt="0"/>
      <dgm:spPr/>
    </dgm:pt>
    <dgm:pt modelId="{88679835-5011-4C6B-AFD6-F713883FF16B}" type="pres">
      <dgm:prSet presAssocID="{5AC583C1-1DD7-4A02-AF69-1D2E4C11F156}" presName="spVertical3" presStyleCnt="0"/>
      <dgm:spPr/>
    </dgm:pt>
    <dgm:pt modelId="{A9660555-0C36-4788-8367-EE116DCA5B6D}" type="pres">
      <dgm:prSet presAssocID="{5AC583C1-1DD7-4A02-AF69-1D2E4C11F156}" presName="desTx" presStyleLbl="revTx" presStyleIdx="1" presStyleCnt="4">
        <dgm:presLayoutVars>
          <dgm:bulletEnabled val="1"/>
        </dgm:presLayoutVars>
      </dgm:prSet>
      <dgm:spPr/>
    </dgm:pt>
    <dgm:pt modelId="{A96C4AE4-30A9-43A9-9B82-69D0141B772D}" type="pres">
      <dgm:prSet presAssocID="{6DFEA218-34D8-47BE-931D-83E0179482F6}" presName="space" presStyleCnt="0"/>
      <dgm:spPr/>
    </dgm:pt>
    <dgm:pt modelId="{034E1AA5-AF1D-445C-BCD0-BAFC326DBDBF}" type="pres">
      <dgm:prSet presAssocID="{1E17CAB9-68FB-436D-B00B-12890EF0E504}" presName="linV" presStyleCnt="0"/>
      <dgm:spPr/>
    </dgm:pt>
    <dgm:pt modelId="{DFBB1F07-ED35-4C47-98B5-D7F4C1A080E3}" type="pres">
      <dgm:prSet presAssocID="{1E17CAB9-68FB-436D-B00B-12890EF0E504}" presName="spVertical1" presStyleCnt="0"/>
      <dgm:spPr/>
    </dgm:pt>
    <dgm:pt modelId="{65514297-A025-4E47-BF13-2B4F1ED0C35D}" type="pres">
      <dgm:prSet presAssocID="{1E17CAB9-68FB-436D-B00B-12890EF0E504}" presName="parTx" presStyleLbl="revTx" presStyleIdx="2" presStyleCnt="4">
        <dgm:presLayoutVars>
          <dgm:chMax val="0"/>
          <dgm:chPref val="0"/>
          <dgm:bulletEnabled val="1"/>
        </dgm:presLayoutVars>
      </dgm:prSet>
      <dgm:spPr/>
    </dgm:pt>
    <dgm:pt modelId="{97778622-6E9B-4D2E-829C-00B477F277D5}" type="pres">
      <dgm:prSet presAssocID="{1E17CAB9-68FB-436D-B00B-12890EF0E504}" presName="spVertical2" presStyleCnt="0"/>
      <dgm:spPr/>
    </dgm:pt>
    <dgm:pt modelId="{75A0D61B-8203-4AA2-B863-38E2515B3394}" type="pres">
      <dgm:prSet presAssocID="{1E17CAB9-68FB-436D-B00B-12890EF0E504}" presName="spVertical3" presStyleCnt="0"/>
      <dgm:spPr/>
    </dgm:pt>
    <dgm:pt modelId="{28468AD7-5DBB-491F-B9BC-44DA320063A7}" type="pres">
      <dgm:prSet presAssocID="{1E17CAB9-68FB-436D-B00B-12890EF0E504}" presName="desTx" presStyleLbl="revTx" presStyleIdx="3" presStyleCnt="4">
        <dgm:presLayoutVars>
          <dgm:bulletEnabled val="1"/>
        </dgm:presLayoutVars>
      </dgm:prSet>
      <dgm:spPr/>
    </dgm:pt>
    <dgm:pt modelId="{FD706465-C05C-4A20-A274-A8386152EDB2}" type="pres">
      <dgm:prSet presAssocID="{46BB4963-F7CF-4611-9736-689FC89D118B}" presName="padding2" presStyleCnt="0"/>
      <dgm:spPr/>
    </dgm:pt>
    <dgm:pt modelId="{325AC93C-8695-4525-9F49-AF56B0B8E15E}" type="pres">
      <dgm:prSet presAssocID="{46BB4963-F7CF-4611-9736-689FC89D118B}" presName="negArrow" presStyleCnt="0"/>
      <dgm:spPr/>
    </dgm:pt>
    <dgm:pt modelId="{8D87C0F5-A1C0-4274-98C1-B75A78471F59}" type="pres">
      <dgm:prSet presAssocID="{46BB4963-F7CF-4611-9736-689FC89D118B}" presName="backgroundArrow" presStyleLbl="node1" presStyleIdx="0" presStyleCnt="1"/>
      <dgm:spPr/>
    </dgm:pt>
  </dgm:ptLst>
  <dgm:cxnLst>
    <dgm:cxn modelId="{42D4E00B-5735-4EE0-B668-7A0105CA0F4A}" srcId="{46BB4963-F7CF-4611-9736-689FC89D118B}" destId="{5AC583C1-1DD7-4A02-AF69-1D2E4C11F156}" srcOrd="0" destOrd="0" parTransId="{A3161329-B0BF-4EE7-A483-8456C626A0BB}" sibTransId="{6DFEA218-34D8-47BE-931D-83E0179482F6}"/>
    <dgm:cxn modelId="{076B3C0F-6D48-42EE-AE93-A143AB6A0179}" type="presOf" srcId="{46BB4963-F7CF-4611-9736-689FC89D118B}" destId="{02FEC76F-B677-40FF-BFD2-726DFEC8C7DC}" srcOrd="0" destOrd="0" presId="urn:microsoft.com/office/officeart/2005/8/layout/hProcess3"/>
    <dgm:cxn modelId="{5CE05410-B3C1-45DC-B37F-2FC380567FA7}" type="presOf" srcId="{5AC583C1-1DD7-4A02-AF69-1D2E4C11F156}" destId="{7FAB0C0E-4AC8-4557-821B-81667B73FC38}" srcOrd="0" destOrd="0" presId="urn:microsoft.com/office/officeart/2005/8/layout/hProcess3"/>
    <dgm:cxn modelId="{C0D3371F-95EB-4069-AF6A-B2978A01646A}" type="presOf" srcId="{1E17CAB9-68FB-436D-B00B-12890EF0E504}" destId="{65514297-A025-4E47-BF13-2B4F1ED0C35D}" srcOrd="0" destOrd="0" presId="urn:microsoft.com/office/officeart/2005/8/layout/hProcess3"/>
    <dgm:cxn modelId="{D8EBAB3D-2FA6-4BCA-8E1D-33CAC40B9E15}" type="presOf" srcId="{D4F143ED-AF50-4E5E-9647-0ACA6743E11D}" destId="{28468AD7-5DBB-491F-B9BC-44DA320063A7}" srcOrd="0" destOrd="0" presId="urn:microsoft.com/office/officeart/2005/8/layout/hProcess3"/>
    <dgm:cxn modelId="{57FCFD5B-0716-44B4-8CFF-477716E52217}" srcId="{1E17CAB9-68FB-436D-B00B-12890EF0E504}" destId="{D4F143ED-AF50-4E5E-9647-0ACA6743E11D}" srcOrd="0" destOrd="0" parTransId="{2089AC29-4DC8-44A7-8DF9-DBA4F1D4B701}" sibTransId="{C1EA4E1B-54BA-49E8-A096-1C3BEE61708F}"/>
    <dgm:cxn modelId="{2EADCD48-474F-43BC-9E03-AB67B5BFF8C3}" type="presOf" srcId="{4992552F-17DA-4354-A852-208B331EFB33}" destId="{A9660555-0C36-4788-8367-EE116DCA5B6D}" srcOrd="0" destOrd="0" presId="urn:microsoft.com/office/officeart/2005/8/layout/hProcess3"/>
    <dgm:cxn modelId="{747B02B4-94C0-410D-B4D9-5A1377BBB7D0}" srcId="{46BB4963-F7CF-4611-9736-689FC89D118B}" destId="{1E17CAB9-68FB-436D-B00B-12890EF0E504}" srcOrd="1" destOrd="0" parTransId="{24E6CFC2-16E2-4107-9670-98552605094B}" sibTransId="{AC1A4562-1506-4FF4-8DD0-C92FE97DA37D}"/>
    <dgm:cxn modelId="{FDE99CC3-8D26-4B1C-A81D-105038BAD653}" srcId="{5AC583C1-1DD7-4A02-AF69-1D2E4C11F156}" destId="{4992552F-17DA-4354-A852-208B331EFB33}" srcOrd="0" destOrd="0" parTransId="{7F989C7D-936D-4D39-9B2C-0A26BB6CD5C1}" sibTransId="{6FD64271-B768-43DA-8B2F-CC6BC7B6A81F}"/>
    <dgm:cxn modelId="{EA3666F7-617F-41F2-85A3-AB7E9CD8218F}" type="presParOf" srcId="{02FEC76F-B677-40FF-BFD2-726DFEC8C7DC}" destId="{034A849B-D12F-4CFC-982D-C363C39F7B51}" srcOrd="0" destOrd="0" presId="urn:microsoft.com/office/officeart/2005/8/layout/hProcess3"/>
    <dgm:cxn modelId="{6AE43F0B-6F45-4298-9E83-30914ACAD982}" type="presParOf" srcId="{02FEC76F-B677-40FF-BFD2-726DFEC8C7DC}" destId="{C7C95460-FDF6-42EE-A081-FBB1FB58FD5F}" srcOrd="1" destOrd="0" presId="urn:microsoft.com/office/officeart/2005/8/layout/hProcess3"/>
    <dgm:cxn modelId="{2772DA69-6982-4F6B-8AF0-9ECCE9070DEB}" type="presParOf" srcId="{C7C95460-FDF6-42EE-A081-FBB1FB58FD5F}" destId="{CD3E801C-4D22-450C-ACDB-543AA57468F4}" srcOrd="0" destOrd="0" presId="urn:microsoft.com/office/officeart/2005/8/layout/hProcess3"/>
    <dgm:cxn modelId="{10276A35-2EE0-47B0-A90C-F9073F054A28}" type="presParOf" srcId="{C7C95460-FDF6-42EE-A081-FBB1FB58FD5F}" destId="{C28CEC69-0AA3-4F14-AD79-4AA6A1A71E57}" srcOrd="1" destOrd="0" presId="urn:microsoft.com/office/officeart/2005/8/layout/hProcess3"/>
    <dgm:cxn modelId="{7EB85091-03D1-4A8B-9E3E-A8A4D87B607A}" type="presParOf" srcId="{C28CEC69-0AA3-4F14-AD79-4AA6A1A71E57}" destId="{AAA2F307-9362-40C5-A206-EF4A350726BB}" srcOrd="0" destOrd="0" presId="urn:microsoft.com/office/officeart/2005/8/layout/hProcess3"/>
    <dgm:cxn modelId="{48D8056E-9BA7-4A9E-BE23-E9480E895C45}" type="presParOf" srcId="{C28CEC69-0AA3-4F14-AD79-4AA6A1A71E57}" destId="{7FAB0C0E-4AC8-4557-821B-81667B73FC38}" srcOrd="1" destOrd="0" presId="urn:microsoft.com/office/officeart/2005/8/layout/hProcess3"/>
    <dgm:cxn modelId="{74A44591-1E11-47F3-8496-5023B938D942}" type="presParOf" srcId="{C28CEC69-0AA3-4F14-AD79-4AA6A1A71E57}" destId="{069AB171-1878-4D2A-BCD6-E45300D27690}" srcOrd="2" destOrd="0" presId="urn:microsoft.com/office/officeart/2005/8/layout/hProcess3"/>
    <dgm:cxn modelId="{6AED4C9D-B074-48F0-BE88-57808F37F84D}" type="presParOf" srcId="{C28CEC69-0AA3-4F14-AD79-4AA6A1A71E57}" destId="{88679835-5011-4C6B-AFD6-F713883FF16B}" srcOrd="3" destOrd="0" presId="urn:microsoft.com/office/officeart/2005/8/layout/hProcess3"/>
    <dgm:cxn modelId="{4A6F9C5D-8A7B-4C3E-85B7-004C16FD747C}" type="presParOf" srcId="{C28CEC69-0AA3-4F14-AD79-4AA6A1A71E57}" destId="{A9660555-0C36-4788-8367-EE116DCA5B6D}" srcOrd="4" destOrd="0" presId="urn:microsoft.com/office/officeart/2005/8/layout/hProcess3"/>
    <dgm:cxn modelId="{94F70F84-9C31-4A5B-A34B-AD6012ECD043}" type="presParOf" srcId="{C7C95460-FDF6-42EE-A081-FBB1FB58FD5F}" destId="{A96C4AE4-30A9-43A9-9B82-69D0141B772D}" srcOrd="2" destOrd="0" presId="urn:microsoft.com/office/officeart/2005/8/layout/hProcess3"/>
    <dgm:cxn modelId="{0EBF6038-8174-44D2-A593-85BC97F3E843}" type="presParOf" srcId="{C7C95460-FDF6-42EE-A081-FBB1FB58FD5F}" destId="{034E1AA5-AF1D-445C-BCD0-BAFC326DBDBF}" srcOrd="3" destOrd="0" presId="urn:microsoft.com/office/officeart/2005/8/layout/hProcess3"/>
    <dgm:cxn modelId="{7D2B19EA-5C22-4918-B877-7E1F2854EC7C}" type="presParOf" srcId="{034E1AA5-AF1D-445C-BCD0-BAFC326DBDBF}" destId="{DFBB1F07-ED35-4C47-98B5-D7F4C1A080E3}" srcOrd="0" destOrd="0" presId="urn:microsoft.com/office/officeart/2005/8/layout/hProcess3"/>
    <dgm:cxn modelId="{7F69A8F6-6034-40FB-B7A5-B0C2BCE5DDB0}" type="presParOf" srcId="{034E1AA5-AF1D-445C-BCD0-BAFC326DBDBF}" destId="{65514297-A025-4E47-BF13-2B4F1ED0C35D}" srcOrd="1" destOrd="0" presId="urn:microsoft.com/office/officeart/2005/8/layout/hProcess3"/>
    <dgm:cxn modelId="{196C3EB4-C3ED-40CA-874F-0FB35F3349BF}" type="presParOf" srcId="{034E1AA5-AF1D-445C-BCD0-BAFC326DBDBF}" destId="{97778622-6E9B-4D2E-829C-00B477F277D5}" srcOrd="2" destOrd="0" presId="urn:microsoft.com/office/officeart/2005/8/layout/hProcess3"/>
    <dgm:cxn modelId="{3BEDF5FA-5C4E-4793-A6E9-AE97018932A2}" type="presParOf" srcId="{034E1AA5-AF1D-445C-BCD0-BAFC326DBDBF}" destId="{75A0D61B-8203-4AA2-B863-38E2515B3394}" srcOrd="3" destOrd="0" presId="urn:microsoft.com/office/officeart/2005/8/layout/hProcess3"/>
    <dgm:cxn modelId="{43835D16-8CC9-4B37-9E04-70A00A6A3F36}" type="presParOf" srcId="{034E1AA5-AF1D-445C-BCD0-BAFC326DBDBF}" destId="{28468AD7-5DBB-491F-B9BC-44DA320063A7}" srcOrd="4" destOrd="0" presId="urn:microsoft.com/office/officeart/2005/8/layout/hProcess3"/>
    <dgm:cxn modelId="{05F8F21F-B9B1-4E61-A31F-A438A71315BA}" type="presParOf" srcId="{C7C95460-FDF6-42EE-A081-FBB1FB58FD5F}" destId="{FD706465-C05C-4A20-A274-A8386152EDB2}" srcOrd="4" destOrd="0" presId="urn:microsoft.com/office/officeart/2005/8/layout/hProcess3"/>
    <dgm:cxn modelId="{1FD08B21-4F06-4497-AB20-9F0AAEE5D9ED}" type="presParOf" srcId="{C7C95460-FDF6-42EE-A081-FBB1FB58FD5F}" destId="{325AC93C-8695-4525-9F49-AF56B0B8E15E}" srcOrd="5" destOrd="0" presId="urn:microsoft.com/office/officeart/2005/8/layout/hProcess3"/>
    <dgm:cxn modelId="{D30BE772-43F7-4AB6-A1AF-E23EF4C5E91C}" type="presParOf" srcId="{C7C95460-FDF6-42EE-A081-FBB1FB58FD5F}" destId="{8D87C0F5-A1C0-4274-98C1-B75A78471F59}" srcOrd="6" destOrd="0" presId="urn:microsoft.com/office/officeart/2005/8/layout/h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A91829B-7F79-441A-8124-2206A255E6EA}"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ID"/>
        </a:p>
      </dgm:t>
    </dgm:pt>
    <dgm:pt modelId="{536E6FDD-B708-45B0-8C29-9EDCC8202D82}">
      <dgm:prSet/>
      <dgm:spPr/>
      <dgm:t>
        <a:bodyPr/>
        <a:lstStyle/>
        <a:p>
          <a:r>
            <a:rPr lang="en-US"/>
            <a:t>Pusat pertanggungjawaban merupakan alat yang sangat vital unutk pelaksanaan dan pengendalian anggaran</a:t>
          </a:r>
          <a:endParaRPr lang="en-ID"/>
        </a:p>
      </dgm:t>
    </dgm:pt>
    <dgm:pt modelId="{8FDC5EA1-8C0B-40A2-81D2-49E73BE5598F}" type="parTrans" cxnId="{5D42AA07-2CEF-4C7A-BA60-73D3418F0965}">
      <dgm:prSet/>
      <dgm:spPr/>
      <dgm:t>
        <a:bodyPr/>
        <a:lstStyle/>
        <a:p>
          <a:endParaRPr lang="en-ID"/>
        </a:p>
      </dgm:t>
    </dgm:pt>
    <dgm:pt modelId="{D63CA8A8-5BB1-463D-800B-AC156FA0411B}" type="sibTrans" cxnId="{5D42AA07-2CEF-4C7A-BA60-73D3418F0965}">
      <dgm:prSet/>
      <dgm:spPr/>
      <dgm:t>
        <a:bodyPr/>
        <a:lstStyle/>
        <a:p>
          <a:endParaRPr lang="en-ID"/>
        </a:p>
      </dgm:t>
    </dgm:pt>
    <dgm:pt modelId="{100722F2-0243-4A96-9CA9-0AE9995C15F0}">
      <dgm:prSet/>
      <dgm:spPr/>
      <dgm:t>
        <a:bodyPr/>
        <a:lstStyle/>
        <a:p>
          <a:r>
            <a:rPr lang="en-US"/>
            <a:t>Untuk mengarahkan keputusan manajer dan mengevaluasi kinerja manajer dan pusat-pusatnya, kita membutuhkan sebuah pengukuran kinerja.</a:t>
          </a:r>
          <a:endParaRPr lang="en-ID"/>
        </a:p>
      </dgm:t>
    </dgm:pt>
    <dgm:pt modelId="{DCCF9524-3291-4015-8136-BDC49CC6ABD3}" type="parTrans" cxnId="{86534AAD-C5A2-40E0-8C80-E5C74AECA2C4}">
      <dgm:prSet/>
      <dgm:spPr/>
      <dgm:t>
        <a:bodyPr/>
        <a:lstStyle/>
        <a:p>
          <a:endParaRPr lang="en-ID"/>
        </a:p>
      </dgm:t>
    </dgm:pt>
    <dgm:pt modelId="{2B7A113A-B953-4A1A-A203-13BC654D8D48}" type="sibTrans" cxnId="{86534AAD-C5A2-40E0-8C80-E5C74AECA2C4}">
      <dgm:prSet/>
      <dgm:spPr/>
      <dgm:t>
        <a:bodyPr/>
        <a:lstStyle/>
        <a:p>
          <a:endParaRPr lang="en-ID"/>
        </a:p>
      </dgm:t>
    </dgm:pt>
    <dgm:pt modelId="{1F5E46D0-4E3C-4E32-BD3F-215D479F640C}">
      <dgm:prSet/>
      <dgm:spPr/>
      <dgm:t>
        <a:bodyPr/>
        <a:lstStyle/>
        <a:p>
          <a:r>
            <a:rPr lang="en-US"/>
            <a:t>Pusat pertanggungjawaban, merupakan basis pengkuruan kinerja, yaitu </a:t>
          </a:r>
          <a:r>
            <a:rPr lang="en-ID"/>
            <a:t>membandingkan antara apa yang telah dicapai oleh unit organisasi dengan anggaran yang telah ditetapkan</a:t>
          </a:r>
        </a:p>
      </dgm:t>
    </dgm:pt>
    <dgm:pt modelId="{D5A19810-CA15-4072-9BBA-86D57E622798}" type="parTrans" cxnId="{DEB8CA8C-9585-4D1B-B2EA-208873930D90}">
      <dgm:prSet/>
      <dgm:spPr/>
      <dgm:t>
        <a:bodyPr/>
        <a:lstStyle/>
        <a:p>
          <a:endParaRPr lang="en-ID"/>
        </a:p>
      </dgm:t>
    </dgm:pt>
    <dgm:pt modelId="{8A56105A-F949-4897-8037-3A58187E40B2}" type="sibTrans" cxnId="{DEB8CA8C-9585-4D1B-B2EA-208873930D90}">
      <dgm:prSet/>
      <dgm:spPr/>
      <dgm:t>
        <a:bodyPr/>
        <a:lstStyle/>
        <a:p>
          <a:endParaRPr lang="en-ID"/>
        </a:p>
      </dgm:t>
    </dgm:pt>
    <dgm:pt modelId="{3E5AE435-F8FF-43FA-83A2-99FD1644E986}" type="pres">
      <dgm:prSet presAssocID="{0A91829B-7F79-441A-8124-2206A255E6EA}" presName="vert0" presStyleCnt="0">
        <dgm:presLayoutVars>
          <dgm:dir/>
          <dgm:animOne val="branch"/>
          <dgm:animLvl val="lvl"/>
        </dgm:presLayoutVars>
      </dgm:prSet>
      <dgm:spPr/>
    </dgm:pt>
    <dgm:pt modelId="{00C59AD5-05DF-486B-A86E-87FD5C8A240D}" type="pres">
      <dgm:prSet presAssocID="{536E6FDD-B708-45B0-8C29-9EDCC8202D82}" presName="thickLine" presStyleLbl="alignNode1" presStyleIdx="0" presStyleCnt="3"/>
      <dgm:spPr/>
    </dgm:pt>
    <dgm:pt modelId="{BA3CFD8D-05B7-4DE5-A7C0-D56B5C704B37}" type="pres">
      <dgm:prSet presAssocID="{536E6FDD-B708-45B0-8C29-9EDCC8202D82}" presName="horz1" presStyleCnt="0"/>
      <dgm:spPr/>
    </dgm:pt>
    <dgm:pt modelId="{D0957998-6312-4531-B51B-4E1827B29A63}" type="pres">
      <dgm:prSet presAssocID="{536E6FDD-B708-45B0-8C29-9EDCC8202D82}" presName="tx1" presStyleLbl="revTx" presStyleIdx="0" presStyleCnt="3"/>
      <dgm:spPr/>
    </dgm:pt>
    <dgm:pt modelId="{0747E510-EFEF-4107-8E27-FE5D7D790CBB}" type="pres">
      <dgm:prSet presAssocID="{536E6FDD-B708-45B0-8C29-9EDCC8202D82}" presName="vert1" presStyleCnt="0"/>
      <dgm:spPr/>
    </dgm:pt>
    <dgm:pt modelId="{55259F77-5176-4BC4-B21D-3564A97F25F3}" type="pres">
      <dgm:prSet presAssocID="{100722F2-0243-4A96-9CA9-0AE9995C15F0}" presName="thickLine" presStyleLbl="alignNode1" presStyleIdx="1" presStyleCnt="3"/>
      <dgm:spPr/>
    </dgm:pt>
    <dgm:pt modelId="{D50665AA-B5D9-4A7D-ABD5-E8B0B7ABB523}" type="pres">
      <dgm:prSet presAssocID="{100722F2-0243-4A96-9CA9-0AE9995C15F0}" presName="horz1" presStyleCnt="0"/>
      <dgm:spPr/>
    </dgm:pt>
    <dgm:pt modelId="{1DCDE7F9-BA58-4E53-9284-8FB448589C00}" type="pres">
      <dgm:prSet presAssocID="{100722F2-0243-4A96-9CA9-0AE9995C15F0}" presName="tx1" presStyleLbl="revTx" presStyleIdx="1" presStyleCnt="3"/>
      <dgm:spPr/>
    </dgm:pt>
    <dgm:pt modelId="{44321BBB-C8EA-422F-B177-97CE5BB82865}" type="pres">
      <dgm:prSet presAssocID="{100722F2-0243-4A96-9CA9-0AE9995C15F0}" presName="vert1" presStyleCnt="0"/>
      <dgm:spPr/>
    </dgm:pt>
    <dgm:pt modelId="{1BB98FE8-A887-492A-8DE4-A4A93844AF97}" type="pres">
      <dgm:prSet presAssocID="{1F5E46D0-4E3C-4E32-BD3F-215D479F640C}" presName="thickLine" presStyleLbl="alignNode1" presStyleIdx="2" presStyleCnt="3"/>
      <dgm:spPr/>
    </dgm:pt>
    <dgm:pt modelId="{91F7FFA0-81D5-4582-B6C4-91CD6B0F4287}" type="pres">
      <dgm:prSet presAssocID="{1F5E46D0-4E3C-4E32-BD3F-215D479F640C}" presName="horz1" presStyleCnt="0"/>
      <dgm:spPr/>
    </dgm:pt>
    <dgm:pt modelId="{1237EC00-92EE-4C76-A2D9-8558742B131F}" type="pres">
      <dgm:prSet presAssocID="{1F5E46D0-4E3C-4E32-BD3F-215D479F640C}" presName="tx1" presStyleLbl="revTx" presStyleIdx="2" presStyleCnt="3"/>
      <dgm:spPr/>
    </dgm:pt>
    <dgm:pt modelId="{C9097A3C-154F-4F0B-A80D-9D979C2ABDEC}" type="pres">
      <dgm:prSet presAssocID="{1F5E46D0-4E3C-4E32-BD3F-215D479F640C}" presName="vert1" presStyleCnt="0"/>
      <dgm:spPr/>
    </dgm:pt>
  </dgm:ptLst>
  <dgm:cxnLst>
    <dgm:cxn modelId="{5D42AA07-2CEF-4C7A-BA60-73D3418F0965}" srcId="{0A91829B-7F79-441A-8124-2206A255E6EA}" destId="{536E6FDD-B708-45B0-8C29-9EDCC8202D82}" srcOrd="0" destOrd="0" parTransId="{8FDC5EA1-8C0B-40A2-81D2-49E73BE5598F}" sibTransId="{D63CA8A8-5BB1-463D-800B-AC156FA0411B}"/>
    <dgm:cxn modelId="{8A02AC11-36A9-43ED-93B8-5A787F414B0D}" type="presOf" srcId="{100722F2-0243-4A96-9CA9-0AE9995C15F0}" destId="{1DCDE7F9-BA58-4E53-9284-8FB448589C00}" srcOrd="0" destOrd="0" presId="urn:microsoft.com/office/officeart/2008/layout/LinedList"/>
    <dgm:cxn modelId="{7C4EDA4F-E7A2-4CFB-979C-ACDF8C8D111F}" type="presOf" srcId="{1F5E46D0-4E3C-4E32-BD3F-215D479F640C}" destId="{1237EC00-92EE-4C76-A2D9-8558742B131F}" srcOrd="0" destOrd="0" presId="urn:microsoft.com/office/officeart/2008/layout/LinedList"/>
    <dgm:cxn modelId="{81DC255A-BE17-4434-9972-4CF244C0B4E5}" type="presOf" srcId="{0A91829B-7F79-441A-8124-2206A255E6EA}" destId="{3E5AE435-F8FF-43FA-83A2-99FD1644E986}" srcOrd="0" destOrd="0" presId="urn:microsoft.com/office/officeart/2008/layout/LinedList"/>
    <dgm:cxn modelId="{DEB8CA8C-9585-4D1B-B2EA-208873930D90}" srcId="{0A91829B-7F79-441A-8124-2206A255E6EA}" destId="{1F5E46D0-4E3C-4E32-BD3F-215D479F640C}" srcOrd="2" destOrd="0" parTransId="{D5A19810-CA15-4072-9BBA-86D57E622798}" sibTransId="{8A56105A-F949-4897-8037-3A58187E40B2}"/>
    <dgm:cxn modelId="{86534AAD-C5A2-40E0-8C80-E5C74AECA2C4}" srcId="{0A91829B-7F79-441A-8124-2206A255E6EA}" destId="{100722F2-0243-4A96-9CA9-0AE9995C15F0}" srcOrd="1" destOrd="0" parTransId="{DCCF9524-3291-4015-8136-BDC49CC6ABD3}" sibTransId="{2B7A113A-B953-4A1A-A203-13BC654D8D48}"/>
    <dgm:cxn modelId="{F5D9B3E4-BCEE-4A08-B6F1-7DE6A9130D8F}" type="presOf" srcId="{536E6FDD-B708-45B0-8C29-9EDCC8202D82}" destId="{D0957998-6312-4531-B51B-4E1827B29A63}" srcOrd="0" destOrd="0" presId="urn:microsoft.com/office/officeart/2008/layout/LinedList"/>
    <dgm:cxn modelId="{EE9BEAC5-3B59-44D7-93A9-93A2418F26A4}" type="presParOf" srcId="{3E5AE435-F8FF-43FA-83A2-99FD1644E986}" destId="{00C59AD5-05DF-486B-A86E-87FD5C8A240D}" srcOrd="0" destOrd="0" presId="urn:microsoft.com/office/officeart/2008/layout/LinedList"/>
    <dgm:cxn modelId="{B80D5D2D-92DD-4D55-8C8A-9FBB113CD49D}" type="presParOf" srcId="{3E5AE435-F8FF-43FA-83A2-99FD1644E986}" destId="{BA3CFD8D-05B7-4DE5-A7C0-D56B5C704B37}" srcOrd="1" destOrd="0" presId="urn:microsoft.com/office/officeart/2008/layout/LinedList"/>
    <dgm:cxn modelId="{149433D9-E8A2-4376-85F9-F5543643DA3E}" type="presParOf" srcId="{BA3CFD8D-05B7-4DE5-A7C0-D56B5C704B37}" destId="{D0957998-6312-4531-B51B-4E1827B29A63}" srcOrd="0" destOrd="0" presId="urn:microsoft.com/office/officeart/2008/layout/LinedList"/>
    <dgm:cxn modelId="{371C901C-A39A-4CEF-B25D-4A2154879B8A}" type="presParOf" srcId="{BA3CFD8D-05B7-4DE5-A7C0-D56B5C704B37}" destId="{0747E510-EFEF-4107-8E27-FE5D7D790CBB}" srcOrd="1" destOrd="0" presId="urn:microsoft.com/office/officeart/2008/layout/LinedList"/>
    <dgm:cxn modelId="{2147448C-8E23-4599-BB72-91289F9C7EE8}" type="presParOf" srcId="{3E5AE435-F8FF-43FA-83A2-99FD1644E986}" destId="{55259F77-5176-4BC4-B21D-3564A97F25F3}" srcOrd="2" destOrd="0" presId="urn:microsoft.com/office/officeart/2008/layout/LinedList"/>
    <dgm:cxn modelId="{F05F6F49-2381-497D-9414-CBDFDB160B7C}" type="presParOf" srcId="{3E5AE435-F8FF-43FA-83A2-99FD1644E986}" destId="{D50665AA-B5D9-4A7D-ABD5-E8B0B7ABB523}" srcOrd="3" destOrd="0" presId="urn:microsoft.com/office/officeart/2008/layout/LinedList"/>
    <dgm:cxn modelId="{D5FB8FA1-DF2B-42E6-8C16-8AAEB852603F}" type="presParOf" srcId="{D50665AA-B5D9-4A7D-ABD5-E8B0B7ABB523}" destId="{1DCDE7F9-BA58-4E53-9284-8FB448589C00}" srcOrd="0" destOrd="0" presId="urn:microsoft.com/office/officeart/2008/layout/LinedList"/>
    <dgm:cxn modelId="{FCC1B433-E034-4B7C-ADD1-C0FE0E37F409}" type="presParOf" srcId="{D50665AA-B5D9-4A7D-ABD5-E8B0B7ABB523}" destId="{44321BBB-C8EA-422F-B177-97CE5BB82865}" srcOrd="1" destOrd="0" presId="urn:microsoft.com/office/officeart/2008/layout/LinedList"/>
    <dgm:cxn modelId="{0E17B3A8-FFFD-4360-BEE5-C9C2CBC5D20E}" type="presParOf" srcId="{3E5AE435-F8FF-43FA-83A2-99FD1644E986}" destId="{1BB98FE8-A887-492A-8DE4-A4A93844AF97}" srcOrd="4" destOrd="0" presId="urn:microsoft.com/office/officeart/2008/layout/LinedList"/>
    <dgm:cxn modelId="{C58FE262-B203-4286-9D96-C805092D1421}" type="presParOf" srcId="{3E5AE435-F8FF-43FA-83A2-99FD1644E986}" destId="{91F7FFA0-81D5-4582-B6C4-91CD6B0F4287}" srcOrd="5" destOrd="0" presId="urn:microsoft.com/office/officeart/2008/layout/LinedList"/>
    <dgm:cxn modelId="{8A464B84-251D-4BB0-999D-1EA226AF76CE}" type="presParOf" srcId="{91F7FFA0-81D5-4582-B6C4-91CD6B0F4287}" destId="{1237EC00-92EE-4C76-A2D9-8558742B131F}" srcOrd="0" destOrd="0" presId="urn:microsoft.com/office/officeart/2008/layout/LinedList"/>
    <dgm:cxn modelId="{57074B58-CFF1-48B1-AFDA-8F51992B1CE7}" type="presParOf" srcId="{91F7FFA0-81D5-4582-B6C4-91CD6B0F4287}" destId="{C9097A3C-154F-4F0B-A80D-9D979C2ABDE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2B11062-6826-4E1B-B07D-DB1F6F0C523A}"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ID"/>
        </a:p>
      </dgm:t>
    </dgm:pt>
    <dgm:pt modelId="{3E1D0C43-4BA0-47F4-AC83-02C63804D862}">
      <dgm:prSet/>
      <dgm:spPr/>
      <dgm:t>
        <a:bodyPr/>
        <a:lstStyle/>
        <a:p>
          <a:r>
            <a:rPr lang="en-ID"/>
            <a:t>Masalah kesesuaian tujuan</a:t>
          </a:r>
        </a:p>
      </dgm:t>
    </dgm:pt>
    <dgm:pt modelId="{4D8FB147-EE88-495A-A4E5-3E8212A039F3}" type="parTrans" cxnId="{2E319A00-34DC-46F0-9E15-DDF18E840D12}">
      <dgm:prSet/>
      <dgm:spPr/>
      <dgm:t>
        <a:bodyPr/>
        <a:lstStyle/>
        <a:p>
          <a:endParaRPr lang="en-ID"/>
        </a:p>
      </dgm:t>
    </dgm:pt>
    <dgm:pt modelId="{827D27E9-D666-4727-BFE5-4938DB24B65E}" type="sibTrans" cxnId="{2E319A00-34DC-46F0-9E15-DDF18E840D12}">
      <dgm:prSet/>
      <dgm:spPr/>
      <dgm:t>
        <a:bodyPr/>
        <a:lstStyle/>
        <a:p>
          <a:endParaRPr lang="en-ID"/>
        </a:p>
      </dgm:t>
    </dgm:pt>
    <dgm:pt modelId="{E999ADAD-6C19-40D7-BF67-E70DCF821C6B}">
      <dgm:prSet/>
      <dgm:spPr/>
      <dgm:t>
        <a:bodyPr/>
        <a:lstStyle/>
        <a:p>
          <a:r>
            <a:rPr lang="en-ID"/>
            <a:t>Hasil dari kesesuaian tujuan adalah ketika manajer subunit membantu organisasi dalam memenuhi tujuannya sesuai dengan yang ditetapkan oleh manajemene puncak, </a:t>
          </a:r>
        </a:p>
      </dgm:t>
    </dgm:pt>
    <dgm:pt modelId="{0A98DB10-40BF-4A67-86FE-17F6E9C8DCE4}" type="parTrans" cxnId="{8DD01953-C0E2-4062-B34F-B4FEAF25FF4B}">
      <dgm:prSet/>
      <dgm:spPr/>
      <dgm:t>
        <a:bodyPr/>
        <a:lstStyle/>
        <a:p>
          <a:endParaRPr lang="en-ID"/>
        </a:p>
      </dgm:t>
    </dgm:pt>
    <dgm:pt modelId="{33963FFB-F0E8-449D-B005-4D43F4350E45}" type="sibTrans" cxnId="{8DD01953-C0E2-4062-B34F-B4FEAF25FF4B}">
      <dgm:prSet/>
      <dgm:spPr/>
      <dgm:t>
        <a:bodyPr/>
        <a:lstStyle/>
        <a:p>
          <a:endParaRPr lang="en-ID"/>
        </a:p>
      </dgm:t>
    </dgm:pt>
    <dgm:pt modelId="{DC7D898D-90CA-476C-A627-F8F7E327F809}">
      <dgm:prSet/>
      <dgm:spPr/>
      <dgm:t>
        <a:bodyPr/>
        <a:lstStyle/>
        <a:p>
          <a:r>
            <a:rPr lang="en-ID"/>
            <a:t>Dalam konteks organisasi pemerintahan di Indonesia, yang menerapkan penganggaran berbasis kinerja, pengukuran kinerja mutlak diperlukan. </a:t>
          </a:r>
        </a:p>
      </dgm:t>
    </dgm:pt>
    <dgm:pt modelId="{705720B7-D3BA-4E7E-8ACE-5A0EF3668187}" type="parTrans" cxnId="{6DC92548-F064-4A94-95EE-11592953E9A7}">
      <dgm:prSet/>
      <dgm:spPr/>
      <dgm:t>
        <a:bodyPr/>
        <a:lstStyle/>
        <a:p>
          <a:endParaRPr lang="en-ID"/>
        </a:p>
      </dgm:t>
    </dgm:pt>
    <dgm:pt modelId="{7C2AA6F1-26FF-428C-A6D8-D92B2FBF199D}" type="sibTrans" cxnId="{6DC92548-F064-4A94-95EE-11592953E9A7}">
      <dgm:prSet/>
      <dgm:spPr/>
      <dgm:t>
        <a:bodyPr/>
        <a:lstStyle/>
        <a:p>
          <a:endParaRPr lang="en-ID"/>
        </a:p>
      </dgm:t>
    </dgm:pt>
    <dgm:pt modelId="{40D92B37-EE03-4525-A499-7949210C8E0E}">
      <dgm:prSet/>
      <dgm:spPr/>
      <dgm:t>
        <a:bodyPr/>
        <a:lstStyle/>
        <a:p>
          <a:r>
            <a:rPr lang="en-ID"/>
            <a:t>Pengukuran kinerja dalam organisasi sektor publik dilakukan untuk mengukur value for money (3E) program dan kegiatan yaitu: ekonomi, efisiensi, dan efektivitas. Tanpa adanya pengukuran kinerja akan sulit untuk mengindentifikasi apakah suatu program atau kegiatan dinyatakan berhasil atau gagal, dengan kata lain sesuai atau tidak sesuai dengan tujuan yang telah direncanakan.</a:t>
          </a:r>
        </a:p>
      </dgm:t>
    </dgm:pt>
    <dgm:pt modelId="{DDA5AD54-CB37-4C3E-967F-7E978FD4C704}" type="parTrans" cxnId="{67EDE86E-2C16-431B-B33B-7E9610BA4E24}">
      <dgm:prSet/>
      <dgm:spPr/>
      <dgm:t>
        <a:bodyPr/>
        <a:lstStyle/>
        <a:p>
          <a:endParaRPr lang="en-ID"/>
        </a:p>
      </dgm:t>
    </dgm:pt>
    <dgm:pt modelId="{8AD10D57-8F62-4DA4-8DEA-BD842FE875FD}" type="sibTrans" cxnId="{67EDE86E-2C16-431B-B33B-7E9610BA4E24}">
      <dgm:prSet/>
      <dgm:spPr/>
      <dgm:t>
        <a:bodyPr/>
        <a:lstStyle/>
        <a:p>
          <a:endParaRPr lang="en-ID"/>
        </a:p>
      </dgm:t>
    </dgm:pt>
    <dgm:pt modelId="{E258256B-7D59-4726-8EFE-04B1D347EA3D}" type="pres">
      <dgm:prSet presAssocID="{52B11062-6826-4E1B-B07D-DB1F6F0C523A}" presName="vert0" presStyleCnt="0">
        <dgm:presLayoutVars>
          <dgm:dir/>
          <dgm:animOne val="branch"/>
          <dgm:animLvl val="lvl"/>
        </dgm:presLayoutVars>
      </dgm:prSet>
      <dgm:spPr/>
    </dgm:pt>
    <dgm:pt modelId="{5BB78863-C7BA-415C-9C04-08A1B3C5CD51}" type="pres">
      <dgm:prSet presAssocID="{3E1D0C43-4BA0-47F4-AC83-02C63804D862}" presName="thickLine" presStyleLbl="alignNode1" presStyleIdx="0" presStyleCnt="1"/>
      <dgm:spPr/>
    </dgm:pt>
    <dgm:pt modelId="{09FF27DA-FE9C-49FC-81F3-D7D30693731C}" type="pres">
      <dgm:prSet presAssocID="{3E1D0C43-4BA0-47F4-AC83-02C63804D862}" presName="horz1" presStyleCnt="0"/>
      <dgm:spPr/>
    </dgm:pt>
    <dgm:pt modelId="{6F43F46D-A29B-4D33-A4A3-45BB0D013788}" type="pres">
      <dgm:prSet presAssocID="{3E1D0C43-4BA0-47F4-AC83-02C63804D862}" presName="tx1" presStyleLbl="revTx" presStyleIdx="0" presStyleCnt="4"/>
      <dgm:spPr/>
    </dgm:pt>
    <dgm:pt modelId="{5B4575F8-D02F-4816-96C5-0E7778E8518B}" type="pres">
      <dgm:prSet presAssocID="{3E1D0C43-4BA0-47F4-AC83-02C63804D862}" presName="vert1" presStyleCnt="0"/>
      <dgm:spPr/>
    </dgm:pt>
    <dgm:pt modelId="{8AB4F300-FE6B-4CBE-ABF1-8081796EE2C9}" type="pres">
      <dgm:prSet presAssocID="{E999ADAD-6C19-40D7-BF67-E70DCF821C6B}" presName="vertSpace2a" presStyleCnt="0"/>
      <dgm:spPr/>
    </dgm:pt>
    <dgm:pt modelId="{B9CE1027-5D21-41CE-ABEE-8A5E688725A6}" type="pres">
      <dgm:prSet presAssocID="{E999ADAD-6C19-40D7-BF67-E70DCF821C6B}" presName="horz2" presStyleCnt="0"/>
      <dgm:spPr/>
    </dgm:pt>
    <dgm:pt modelId="{1865D42F-6BAE-413F-9B30-AC469F531305}" type="pres">
      <dgm:prSet presAssocID="{E999ADAD-6C19-40D7-BF67-E70DCF821C6B}" presName="horzSpace2" presStyleCnt="0"/>
      <dgm:spPr/>
    </dgm:pt>
    <dgm:pt modelId="{6164C58E-0C08-4538-B5F0-76980B3D03CC}" type="pres">
      <dgm:prSet presAssocID="{E999ADAD-6C19-40D7-BF67-E70DCF821C6B}" presName="tx2" presStyleLbl="revTx" presStyleIdx="1" presStyleCnt="4"/>
      <dgm:spPr/>
    </dgm:pt>
    <dgm:pt modelId="{07B1D24E-5CA6-4B61-BAF0-5FAE5461D214}" type="pres">
      <dgm:prSet presAssocID="{E999ADAD-6C19-40D7-BF67-E70DCF821C6B}" presName="vert2" presStyleCnt="0"/>
      <dgm:spPr/>
    </dgm:pt>
    <dgm:pt modelId="{C530774C-BC52-40F7-87ED-F0F8C6AA8C2F}" type="pres">
      <dgm:prSet presAssocID="{E999ADAD-6C19-40D7-BF67-E70DCF821C6B}" presName="thinLine2b" presStyleLbl="callout" presStyleIdx="0" presStyleCnt="3"/>
      <dgm:spPr/>
    </dgm:pt>
    <dgm:pt modelId="{0429BC3C-7A83-4123-92CE-68B624A02C36}" type="pres">
      <dgm:prSet presAssocID="{E999ADAD-6C19-40D7-BF67-E70DCF821C6B}" presName="vertSpace2b" presStyleCnt="0"/>
      <dgm:spPr/>
    </dgm:pt>
    <dgm:pt modelId="{DB0BC2D1-8B3B-40C7-BA94-B4284EBBB854}" type="pres">
      <dgm:prSet presAssocID="{DC7D898D-90CA-476C-A627-F8F7E327F809}" presName="horz2" presStyleCnt="0"/>
      <dgm:spPr/>
    </dgm:pt>
    <dgm:pt modelId="{D6DA5FFB-9886-4958-98C7-A16426E4045A}" type="pres">
      <dgm:prSet presAssocID="{DC7D898D-90CA-476C-A627-F8F7E327F809}" presName="horzSpace2" presStyleCnt="0"/>
      <dgm:spPr/>
    </dgm:pt>
    <dgm:pt modelId="{31FB9DB0-4800-4BE6-9B7F-BB83700F9B60}" type="pres">
      <dgm:prSet presAssocID="{DC7D898D-90CA-476C-A627-F8F7E327F809}" presName="tx2" presStyleLbl="revTx" presStyleIdx="2" presStyleCnt="4"/>
      <dgm:spPr/>
    </dgm:pt>
    <dgm:pt modelId="{85B5500B-A6CE-45D9-A7FC-4513F74436C2}" type="pres">
      <dgm:prSet presAssocID="{DC7D898D-90CA-476C-A627-F8F7E327F809}" presName="vert2" presStyleCnt="0"/>
      <dgm:spPr/>
    </dgm:pt>
    <dgm:pt modelId="{99149F7B-5296-46BC-8F2E-9CB419683C5B}" type="pres">
      <dgm:prSet presAssocID="{DC7D898D-90CA-476C-A627-F8F7E327F809}" presName="thinLine2b" presStyleLbl="callout" presStyleIdx="1" presStyleCnt="3"/>
      <dgm:spPr/>
    </dgm:pt>
    <dgm:pt modelId="{D915E796-39A0-4B28-873A-D477A08E1053}" type="pres">
      <dgm:prSet presAssocID="{DC7D898D-90CA-476C-A627-F8F7E327F809}" presName="vertSpace2b" presStyleCnt="0"/>
      <dgm:spPr/>
    </dgm:pt>
    <dgm:pt modelId="{6654CA73-ED12-49BC-813C-9C5B41C01EB6}" type="pres">
      <dgm:prSet presAssocID="{40D92B37-EE03-4525-A499-7949210C8E0E}" presName="horz2" presStyleCnt="0"/>
      <dgm:spPr/>
    </dgm:pt>
    <dgm:pt modelId="{1632DCFD-207E-4F74-8BA3-013685FE95C1}" type="pres">
      <dgm:prSet presAssocID="{40D92B37-EE03-4525-A499-7949210C8E0E}" presName="horzSpace2" presStyleCnt="0"/>
      <dgm:spPr/>
    </dgm:pt>
    <dgm:pt modelId="{F6C0D47A-CC35-4E3F-9440-7D54CA509604}" type="pres">
      <dgm:prSet presAssocID="{40D92B37-EE03-4525-A499-7949210C8E0E}" presName="tx2" presStyleLbl="revTx" presStyleIdx="3" presStyleCnt="4"/>
      <dgm:spPr/>
    </dgm:pt>
    <dgm:pt modelId="{7901E9B6-36B2-42CB-B85C-5D5F5F0DA64E}" type="pres">
      <dgm:prSet presAssocID="{40D92B37-EE03-4525-A499-7949210C8E0E}" presName="vert2" presStyleCnt="0"/>
      <dgm:spPr/>
    </dgm:pt>
    <dgm:pt modelId="{3BC23174-2434-4EBB-B509-47ECB5DA6234}" type="pres">
      <dgm:prSet presAssocID="{40D92B37-EE03-4525-A499-7949210C8E0E}" presName="thinLine2b" presStyleLbl="callout" presStyleIdx="2" presStyleCnt="3"/>
      <dgm:spPr/>
    </dgm:pt>
    <dgm:pt modelId="{4D609680-6B20-4954-A1EB-866694589A6B}" type="pres">
      <dgm:prSet presAssocID="{40D92B37-EE03-4525-A499-7949210C8E0E}" presName="vertSpace2b" presStyleCnt="0"/>
      <dgm:spPr/>
    </dgm:pt>
  </dgm:ptLst>
  <dgm:cxnLst>
    <dgm:cxn modelId="{2E319A00-34DC-46F0-9E15-DDF18E840D12}" srcId="{52B11062-6826-4E1B-B07D-DB1F6F0C523A}" destId="{3E1D0C43-4BA0-47F4-AC83-02C63804D862}" srcOrd="0" destOrd="0" parTransId="{4D8FB147-EE88-495A-A4E5-3E8212A039F3}" sibTransId="{827D27E9-D666-4727-BFE5-4938DB24B65E}"/>
    <dgm:cxn modelId="{0CB3415F-B28E-4B52-8071-A1687BB090A7}" type="presOf" srcId="{E999ADAD-6C19-40D7-BF67-E70DCF821C6B}" destId="{6164C58E-0C08-4538-B5F0-76980B3D03CC}" srcOrd="0" destOrd="0" presId="urn:microsoft.com/office/officeart/2008/layout/LinedList"/>
    <dgm:cxn modelId="{6DC92548-F064-4A94-95EE-11592953E9A7}" srcId="{3E1D0C43-4BA0-47F4-AC83-02C63804D862}" destId="{DC7D898D-90CA-476C-A627-F8F7E327F809}" srcOrd="1" destOrd="0" parTransId="{705720B7-D3BA-4E7E-8ACE-5A0EF3668187}" sibTransId="{7C2AA6F1-26FF-428C-A6D8-D92B2FBF199D}"/>
    <dgm:cxn modelId="{67EDE86E-2C16-431B-B33B-7E9610BA4E24}" srcId="{3E1D0C43-4BA0-47F4-AC83-02C63804D862}" destId="{40D92B37-EE03-4525-A499-7949210C8E0E}" srcOrd="2" destOrd="0" parTransId="{DDA5AD54-CB37-4C3E-967F-7E978FD4C704}" sibTransId="{8AD10D57-8F62-4DA4-8DEA-BD842FE875FD}"/>
    <dgm:cxn modelId="{8DD01953-C0E2-4062-B34F-B4FEAF25FF4B}" srcId="{3E1D0C43-4BA0-47F4-AC83-02C63804D862}" destId="{E999ADAD-6C19-40D7-BF67-E70DCF821C6B}" srcOrd="0" destOrd="0" parTransId="{0A98DB10-40BF-4A67-86FE-17F6E9C8DCE4}" sibTransId="{33963FFB-F0E8-449D-B005-4D43F4350E45}"/>
    <dgm:cxn modelId="{7435C89F-C322-443E-91D6-A49767D37F3C}" type="presOf" srcId="{3E1D0C43-4BA0-47F4-AC83-02C63804D862}" destId="{6F43F46D-A29B-4D33-A4A3-45BB0D013788}" srcOrd="0" destOrd="0" presId="urn:microsoft.com/office/officeart/2008/layout/LinedList"/>
    <dgm:cxn modelId="{6E85F3AA-D73D-49FA-B6F3-2940E1C0D750}" type="presOf" srcId="{40D92B37-EE03-4525-A499-7949210C8E0E}" destId="{F6C0D47A-CC35-4E3F-9440-7D54CA509604}" srcOrd="0" destOrd="0" presId="urn:microsoft.com/office/officeart/2008/layout/LinedList"/>
    <dgm:cxn modelId="{6A2744CD-C6A8-4C80-96C6-82016D295DEF}" type="presOf" srcId="{52B11062-6826-4E1B-B07D-DB1F6F0C523A}" destId="{E258256B-7D59-4726-8EFE-04B1D347EA3D}" srcOrd="0" destOrd="0" presId="urn:microsoft.com/office/officeart/2008/layout/LinedList"/>
    <dgm:cxn modelId="{4F5496F0-BB46-421C-ABE0-2BE023EA1503}" type="presOf" srcId="{DC7D898D-90CA-476C-A627-F8F7E327F809}" destId="{31FB9DB0-4800-4BE6-9B7F-BB83700F9B60}" srcOrd="0" destOrd="0" presId="urn:microsoft.com/office/officeart/2008/layout/LinedList"/>
    <dgm:cxn modelId="{6C79A1A2-DAC3-4036-AF8B-A8E8BA22D900}" type="presParOf" srcId="{E258256B-7D59-4726-8EFE-04B1D347EA3D}" destId="{5BB78863-C7BA-415C-9C04-08A1B3C5CD51}" srcOrd="0" destOrd="0" presId="urn:microsoft.com/office/officeart/2008/layout/LinedList"/>
    <dgm:cxn modelId="{A1B1A26E-0522-48A2-8F3B-A80C7B27F5E9}" type="presParOf" srcId="{E258256B-7D59-4726-8EFE-04B1D347EA3D}" destId="{09FF27DA-FE9C-49FC-81F3-D7D30693731C}" srcOrd="1" destOrd="0" presId="urn:microsoft.com/office/officeart/2008/layout/LinedList"/>
    <dgm:cxn modelId="{6E1D4411-867F-4E86-B458-E8CD35D977D1}" type="presParOf" srcId="{09FF27DA-FE9C-49FC-81F3-D7D30693731C}" destId="{6F43F46D-A29B-4D33-A4A3-45BB0D013788}" srcOrd="0" destOrd="0" presId="urn:microsoft.com/office/officeart/2008/layout/LinedList"/>
    <dgm:cxn modelId="{B8CABC7F-0919-4FC9-98CB-654BCB111D6E}" type="presParOf" srcId="{09FF27DA-FE9C-49FC-81F3-D7D30693731C}" destId="{5B4575F8-D02F-4816-96C5-0E7778E8518B}" srcOrd="1" destOrd="0" presId="urn:microsoft.com/office/officeart/2008/layout/LinedList"/>
    <dgm:cxn modelId="{E8569E75-63FF-4945-B36A-817130F47492}" type="presParOf" srcId="{5B4575F8-D02F-4816-96C5-0E7778E8518B}" destId="{8AB4F300-FE6B-4CBE-ABF1-8081796EE2C9}" srcOrd="0" destOrd="0" presId="urn:microsoft.com/office/officeart/2008/layout/LinedList"/>
    <dgm:cxn modelId="{D4E6BF2B-74C3-4B3F-875A-006023753025}" type="presParOf" srcId="{5B4575F8-D02F-4816-96C5-0E7778E8518B}" destId="{B9CE1027-5D21-41CE-ABEE-8A5E688725A6}" srcOrd="1" destOrd="0" presId="urn:microsoft.com/office/officeart/2008/layout/LinedList"/>
    <dgm:cxn modelId="{BD9ACF89-DEF1-4E2B-BABC-329DB8070E2B}" type="presParOf" srcId="{B9CE1027-5D21-41CE-ABEE-8A5E688725A6}" destId="{1865D42F-6BAE-413F-9B30-AC469F531305}" srcOrd="0" destOrd="0" presId="urn:microsoft.com/office/officeart/2008/layout/LinedList"/>
    <dgm:cxn modelId="{1DDE0C84-1DB0-44CE-BA51-BF2F13B6379B}" type="presParOf" srcId="{B9CE1027-5D21-41CE-ABEE-8A5E688725A6}" destId="{6164C58E-0C08-4538-B5F0-76980B3D03CC}" srcOrd="1" destOrd="0" presId="urn:microsoft.com/office/officeart/2008/layout/LinedList"/>
    <dgm:cxn modelId="{3E3EF3D6-ED6E-4E1E-8FEC-9392BCF7241F}" type="presParOf" srcId="{B9CE1027-5D21-41CE-ABEE-8A5E688725A6}" destId="{07B1D24E-5CA6-4B61-BAF0-5FAE5461D214}" srcOrd="2" destOrd="0" presId="urn:microsoft.com/office/officeart/2008/layout/LinedList"/>
    <dgm:cxn modelId="{47D10196-B169-437D-B9E5-8CF708CF4150}" type="presParOf" srcId="{5B4575F8-D02F-4816-96C5-0E7778E8518B}" destId="{C530774C-BC52-40F7-87ED-F0F8C6AA8C2F}" srcOrd="2" destOrd="0" presId="urn:microsoft.com/office/officeart/2008/layout/LinedList"/>
    <dgm:cxn modelId="{A3C5DF41-DFA0-451D-9EB5-5788885A1233}" type="presParOf" srcId="{5B4575F8-D02F-4816-96C5-0E7778E8518B}" destId="{0429BC3C-7A83-4123-92CE-68B624A02C36}" srcOrd="3" destOrd="0" presId="urn:microsoft.com/office/officeart/2008/layout/LinedList"/>
    <dgm:cxn modelId="{9A5984D2-2AB2-4F9A-8F91-4DF7FF92DBD5}" type="presParOf" srcId="{5B4575F8-D02F-4816-96C5-0E7778E8518B}" destId="{DB0BC2D1-8B3B-40C7-BA94-B4284EBBB854}" srcOrd="4" destOrd="0" presId="urn:microsoft.com/office/officeart/2008/layout/LinedList"/>
    <dgm:cxn modelId="{E0DB828A-1A0C-4DF6-B8EF-57407422DC29}" type="presParOf" srcId="{DB0BC2D1-8B3B-40C7-BA94-B4284EBBB854}" destId="{D6DA5FFB-9886-4958-98C7-A16426E4045A}" srcOrd="0" destOrd="0" presId="urn:microsoft.com/office/officeart/2008/layout/LinedList"/>
    <dgm:cxn modelId="{94AFB1A2-9A27-402C-974A-383B3739987C}" type="presParOf" srcId="{DB0BC2D1-8B3B-40C7-BA94-B4284EBBB854}" destId="{31FB9DB0-4800-4BE6-9B7F-BB83700F9B60}" srcOrd="1" destOrd="0" presId="urn:microsoft.com/office/officeart/2008/layout/LinedList"/>
    <dgm:cxn modelId="{B7B941A1-048E-4AF5-B8C9-F686F60D356F}" type="presParOf" srcId="{DB0BC2D1-8B3B-40C7-BA94-B4284EBBB854}" destId="{85B5500B-A6CE-45D9-A7FC-4513F74436C2}" srcOrd="2" destOrd="0" presId="urn:microsoft.com/office/officeart/2008/layout/LinedList"/>
    <dgm:cxn modelId="{36D782BA-F9D3-4C7C-9903-EE70EAA9C497}" type="presParOf" srcId="{5B4575F8-D02F-4816-96C5-0E7778E8518B}" destId="{99149F7B-5296-46BC-8F2E-9CB419683C5B}" srcOrd="5" destOrd="0" presId="urn:microsoft.com/office/officeart/2008/layout/LinedList"/>
    <dgm:cxn modelId="{6A66A780-1687-4CD7-8307-F5206C4834C5}" type="presParOf" srcId="{5B4575F8-D02F-4816-96C5-0E7778E8518B}" destId="{D915E796-39A0-4B28-873A-D477A08E1053}" srcOrd="6" destOrd="0" presId="urn:microsoft.com/office/officeart/2008/layout/LinedList"/>
    <dgm:cxn modelId="{8D31BDDC-33EF-4341-B032-00CB6178AF9F}" type="presParOf" srcId="{5B4575F8-D02F-4816-96C5-0E7778E8518B}" destId="{6654CA73-ED12-49BC-813C-9C5B41C01EB6}" srcOrd="7" destOrd="0" presId="urn:microsoft.com/office/officeart/2008/layout/LinedList"/>
    <dgm:cxn modelId="{D7302388-704E-4D80-9E8E-E1ED36812F55}" type="presParOf" srcId="{6654CA73-ED12-49BC-813C-9C5B41C01EB6}" destId="{1632DCFD-207E-4F74-8BA3-013685FE95C1}" srcOrd="0" destOrd="0" presId="urn:microsoft.com/office/officeart/2008/layout/LinedList"/>
    <dgm:cxn modelId="{2B0A1928-A490-417A-8FB4-8BBA529EF762}" type="presParOf" srcId="{6654CA73-ED12-49BC-813C-9C5B41C01EB6}" destId="{F6C0D47A-CC35-4E3F-9440-7D54CA509604}" srcOrd="1" destOrd="0" presId="urn:microsoft.com/office/officeart/2008/layout/LinedList"/>
    <dgm:cxn modelId="{9ED1F52B-4956-43C4-AC1F-8A73D1CEA23A}" type="presParOf" srcId="{6654CA73-ED12-49BC-813C-9C5B41C01EB6}" destId="{7901E9B6-36B2-42CB-B85C-5D5F5F0DA64E}" srcOrd="2" destOrd="0" presId="urn:microsoft.com/office/officeart/2008/layout/LinedList"/>
    <dgm:cxn modelId="{853BCD3E-10AA-4F13-97D7-9F971EF0C80E}" type="presParOf" srcId="{5B4575F8-D02F-4816-96C5-0E7778E8518B}" destId="{3BC23174-2434-4EBB-B509-47ECB5DA6234}" srcOrd="8" destOrd="0" presId="urn:microsoft.com/office/officeart/2008/layout/LinedList"/>
    <dgm:cxn modelId="{10CF53A4-1473-4B04-8339-A33FBAC87AED}" type="presParOf" srcId="{5B4575F8-D02F-4816-96C5-0E7778E8518B}" destId="{4D609680-6B20-4954-A1EB-866694589A6B}"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983EF00E-BD51-4FB5-B186-880F7F1D84D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ID"/>
        </a:p>
      </dgm:t>
    </dgm:pt>
    <dgm:pt modelId="{30C42B1D-1FDB-4CCF-90A4-50506C9140E8}">
      <dgm:prSet/>
      <dgm:spPr/>
      <dgm:t>
        <a:bodyPr/>
        <a:lstStyle/>
        <a:p>
          <a:r>
            <a:rPr lang="en-ID"/>
            <a:t>Masalah eksternalitas</a:t>
          </a:r>
        </a:p>
      </dgm:t>
    </dgm:pt>
    <dgm:pt modelId="{2D292F4A-524E-4451-994E-1641F783FE72}" type="parTrans" cxnId="{57F0F8F9-F4E6-40F4-92CE-284C2BDEECEC}">
      <dgm:prSet/>
      <dgm:spPr/>
      <dgm:t>
        <a:bodyPr/>
        <a:lstStyle/>
        <a:p>
          <a:endParaRPr lang="en-ID"/>
        </a:p>
      </dgm:t>
    </dgm:pt>
    <dgm:pt modelId="{31A36C31-F9BB-49C6-AAEF-94BAF6FAE2B7}" type="sibTrans" cxnId="{57F0F8F9-F4E6-40F4-92CE-284C2BDEECEC}">
      <dgm:prSet/>
      <dgm:spPr/>
      <dgm:t>
        <a:bodyPr/>
        <a:lstStyle/>
        <a:p>
          <a:endParaRPr lang="en-ID"/>
        </a:p>
      </dgm:t>
    </dgm:pt>
    <dgm:pt modelId="{D297853A-F199-4204-B08F-66D61E93CB8C}">
      <dgm:prSet/>
      <dgm:spPr/>
      <dgm:t>
        <a:bodyPr/>
        <a:lstStyle/>
        <a:p>
          <a:r>
            <a:rPr lang="en-ID"/>
            <a:t>Pada organisasi bisnis, pengukuran kinerja nonkeuangan diterapkan  untuk mendukungkinerja keuangan, karena tujuan organisasinya adalah untuk mencapai laba yang berkelanjutan.</a:t>
          </a:r>
        </a:p>
      </dgm:t>
    </dgm:pt>
    <dgm:pt modelId="{D199F918-F445-4F78-B9A2-17FA7FE84FE8}" type="parTrans" cxnId="{C986EFAD-88D3-4AC2-8C90-E0921A4C144F}">
      <dgm:prSet/>
      <dgm:spPr/>
      <dgm:t>
        <a:bodyPr/>
        <a:lstStyle/>
        <a:p>
          <a:endParaRPr lang="en-ID"/>
        </a:p>
      </dgm:t>
    </dgm:pt>
    <dgm:pt modelId="{1C6B879A-D635-49F2-A215-F8304FCDD30E}" type="sibTrans" cxnId="{C986EFAD-88D3-4AC2-8C90-E0921A4C144F}">
      <dgm:prSet/>
      <dgm:spPr/>
      <dgm:t>
        <a:bodyPr/>
        <a:lstStyle/>
        <a:p>
          <a:endParaRPr lang="en-ID"/>
        </a:p>
      </dgm:t>
    </dgm:pt>
    <dgm:pt modelId="{894E0DC9-3C8D-47FB-BF99-C60D0C7EF068}">
      <dgm:prSet/>
      <dgm:spPr/>
      <dgm:t>
        <a:bodyPr/>
        <a:lstStyle/>
        <a:p>
          <a:r>
            <a:rPr lang="en-ID"/>
            <a:t>Sebaliknya, tujuan organisasi public adalah menyediakan pelayanan publik dan meningkatkan kesejahteraan masyarakat sehingga pengkuran nonkeuangan, seperti pengukuran pelanggan (masyarakat) menjadi yang utama dibanding pengukuran kinerja keuangan</a:t>
          </a:r>
        </a:p>
      </dgm:t>
    </dgm:pt>
    <dgm:pt modelId="{EB2644F3-78DD-4C92-8DD2-4521C015ABDC}" type="parTrans" cxnId="{BC4FC202-FB90-4523-A8E5-41CDBCA84C5D}">
      <dgm:prSet/>
      <dgm:spPr/>
      <dgm:t>
        <a:bodyPr/>
        <a:lstStyle/>
        <a:p>
          <a:endParaRPr lang="en-ID"/>
        </a:p>
      </dgm:t>
    </dgm:pt>
    <dgm:pt modelId="{24710878-9242-4117-8AE2-A88529B076FC}" type="sibTrans" cxnId="{BC4FC202-FB90-4523-A8E5-41CDBCA84C5D}">
      <dgm:prSet/>
      <dgm:spPr/>
      <dgm:t>
        <a:bodyPr/>
        <a:lstStyle/>
        <a:p>
          <a:endParaRPr lang="en-ID"/>
        </a:p>
      </dgm:t>
    </dgm:pt>
    <dgm:pt modelId="{2F65AC43-44FE-4EC4-9B96-E575741B958E}">
      <dgm:prSet/>
      <dgm:spPr/>
      <dgm:t>
        <a:bodyPr/>
        <a:lstStyle/>
        <a:p>
          <a:r>
            <a:rPr lang="en-ID"/>
            <a:t>Oleh karena itu, penerapan pengukuran kinerja menjadi sangat penting bagi organisasi sektor publik karena tingginya ktergantungan orgnaisasi sektor public kepada oversight body (Lembaga pengawasan) yang mengakibatkan tingginya ketidakpastian lingkungan yang dihadapi serta banyak dan bervariasinya pihak yang berkepentingan, dan saran organsiasi yang samar</a:t>
          </a:r>
        </a:p>
      </dgm:t>
    </dgm:pt>
    <dgm:pt modelId="{A4ACA060-F490-4468-8FC5-AC37C0E8FB24}" type="parTrans" cxnId="{20F4F870-D6A8-42B3-83C7-6AB00D04862F}">
      <dgm:prSet/>
      <dgm:spPr/>
      <dgm:t>
        <a:bodyPr/>
        <a:lstStyle/>
        <a:p>
          <a:endParaRPr lang="en-ID"/>
        </a:p>
      </dgm:t>
    </dgm:pt>
    <dgm:pt modelId="{79813669-FE23-4AB1-8189-D95BBB6B523D}" type="sibTrans" cxnId="{20F4F870-D6A8-42B3-83C7-6AB00D04862F}">
      <dgm:prSet/>
      <dgm:spPr/>
      <dgm:t>
        <a:bodyPr/>
        <a:lstStyle/>
        <a:p>
          <a:endParaRPr lang="en-ID"/>
        </a:p>
      </dgm:t>
    </dgm:pt>
    <dgm:pt modelId="{10369109-6175-46F3-AB97-58C13DBFA78D}" type="pres">
      <dgm:prSet presAssocID="{983EF00E-BD51-4FB5-B186-880F7F1D84D5}" presName="vert0" presStyleCnt="0">
        <dgm:presLayoutVars>
          <dgm:dir/>
          <dgm:animOne val="branch"/>
          <dgm:animLvl val="lvl"/>
        </dgm:presLayoutVars>
      </dgm:prSet>
      <dgm:spPr/>
    </dgm:pt>
    <dgm:pt modelId="{F5C24275-3B3F-44A9-82F9-80BFD37C1BCE}" type="pres">
      <dgm:prSet presAssocID="{30C42B1D-1FDB-4CCF-90A4-50506C9140E8}" presName="thickLine" presStyleLbl="alignNode1" presStyleIdx="0" presStyleCnt="1"/>
      <dgm:spPr/>
    </dgm:pt>
    <dgm:pt modelId="{440B6C7C-444E-4CEE-82BC-6D467F7BA300}" type="pres">
      <dgm:prSet presAssocID="{30C42B1D-1FDB-4CCF-90A4-50506C9140E8}" presName="horz1" presStyleCnt="0"/>
      <dgm:spPr/>
    </dgm:pt>
    <dgm:pt modelId="{0152F082-FA29-4A46-BA21-236DF6AABCDC}" type="pres">
      <dgm:prSet presAssocID="{30C42B1D-1FDB-4CCF-90A4-50506C9140E8}" presName="tx1" presStyleLbl="revTx" presStyleIdx="0" presStyleCnt="4"/>
      <dgm:spPr/>
    </dgm:pt>
    <dgm:pt modelId="{7BED29C4-2605-4EE3-8ED9-5EF96D05B67C}" type="pres">
      <dgm:prSet presAssocID="{30C42B1D-1FDB-4CCF-90A4-50506C9140E8}" presName="vert1" presStyleCnt="0"/>
      <dgm:spPr/>
    </dgm:pt>
    <dgm:pt modelId="{17125D12-5D96-4045-AB7E-8DF18862F85D}" type="pres">
      <dgm:prSet presAssocID="{D297853A-F199-4204-B08F-66D61E93CB8C}" presName="vertSpace2a" presStyleCnt="0"/>
      <dgm:spPr/>
    </dgm:pt>
    <dgm:pt modelId="{FF5E6445-4B8A-465A-84CD-B643C4641F55}" type="pres">
      <dgm:prSet presAssocID="{D297853A-F199-4204-B08F-66D61E93CB8C}" presName="horz2" presStyleCnt="0"/>
      <dgm:spPr/>
    </dgm:pt>
    <dgm:pt modelId="{0A05D1A9-E230-42A1-B1C8-6ADE1F368A6B}" type="pres">
      <dgm:prSet presAssocID="{D297853A-F199-4204-B08F-66D61E93CB8C}" presName="horzSpace2" presStyleCnt="0"/>
      <dgm:spPr/>
    </dgm:pt>
    <dgm:pt modelId="{9D94B7B9-4783-459E-82EE-019FD8A113F8}" type="pres">
      <dgm:prSet presAssocID="{D297853A-F199-4204-B08F-66D61E93CB8C}" presName="tx2" presStyleLbl="revTx" presStyleIdx="1" presStyleCnt="4"/>
      <dgm:spPr/>
    </dgm:pt>
    <dgm:pt modelId="{2921303F-B67C-4D80-9DE4-22EE064582F8}" type="pres">
      <dgm:prSet presAssocID="{D297853A-F199-4204-B08F-66D61E93CB8C}" presName="vert2" presStyleCnt="0"/>
      <dgm:spPr/>
    </dgm:pt>
    <dgm:pt modelId="{C5940694-BDB1-4195-9765-EE4496228F85}" type="pres">
      <dgm:prSet presAssocID="{D297853A-F199-4204-B08F-66D61E93CB8C}" presName="thinLine2b" presStyleLbl="callout" presStyleIdx="0" presStyleCnt="3"/>
      <dgm:spPr/>
    </dgm:pt>
    <dgm:pt modelId="{821DBEA4-1979-4DE0-8C4A-0F9CB740165E}" type="pres">
      <dgm:prSet presAssocID="{D297853A-F199-4204-B08F-66D61E93CB8C}" presName="vertSpace2b" presStyleCnt="0"/>
      <dgm:spPr/>
    </dgm:pt>
    <dgm:pt modelId="{F6353EBB-14F4-456B-B71B-7528A63A58D7}" type="pres">
      <dgm:prSet presAssocID="{894E0DC9-3C8D-47FB-BF99-C60D0C7EF068}" presName="horz2" presStyleCnt="0"/>
      <dgm:spPr/>
    </dgm:pt>
    <dgm:pt modelId="{9A06DC7B-BDDD-461C-A6F1-3A25F570A20A}" type="pres">
      <dgm:prSet presAssocID="{894E0DC9-3C8D-47FB-BF99-C60D0C7EF068}" presName="horzSpace2" presStyleCnt="0"/>
      <dgm:spPr/>
    </dgm:pt>
    <dgm:pt modelId="{C6B35701-48F3-4584-9ECD-D36EED1A88CC}" type="pres">
      <dgm:prSet presAssocID="{894E0DC9-3C8D-47FB-BF99-C60D0C7EF068}" presName="tx2" presStyleLbl="revTx" presStyleIdx="2" presStyleCnt="4"/>
      <dgm:spPr/>
    </dgm:pt>
    <dgm:pt modelId="{3AFFE1A5-C3D5-46F3-90F4-F65FBB9E29C1}" type="pres">
      <dgm:prSet presAssocID="{894E0DC9-3C8D-47FB-BF99-C60D0C7EF068}" presName="vert2" presStyleCnt="0"/>
      <dgm:spPr/>
    </dgm:pt>
    <dgm:pt modelId="{6ABF1268-DB17-4E0D-AD6C-3C5A8A296136}" type="pres">
      <dgm:prSet presAssocID="{894E0DC9-3C8D-47FB-BF99-C60D0C7EF068}" presName="thinLine2b" presStyleLbl="callout" presStyleIdx="1" presStyleCnt="3"/>
      <dgm:spPr/>
    </dgm:pt>
    <dgm:pt modelId="{CD6F609D-0C63-4071-B718-73666EE91309}" type="pres">
      <dgm:prSet presAssocID="{894E0DC9-3C8D-47FB-BF99-C60D0C7EF068}" presName="vertSpace2b" presStyleCnt="0"/>
      <dgm:spPr/>
    </dgm:pt>
    <dgm:pt modelId="{A630AFEA-D981-49CD-B3A1-31D57545DAF0}" type="pres">
      <dgm:prSet presAssocID="{2F65AC43-44FE-4EC4-9B96-E575741B958E}" presName="horz2" presStyleCnt="0"/>
      <dgm:spPr/>
    </dgm:pt>
    <dgm:pt modelId="{DB7D2015-A166-479D-8A50-A0D9CDF657FB}" type="pres">
      <dgm:prSet presAssocID="{2F65AC43-44FE-4EC4-9B96-E575741B958E}" presName="horzSpace2" presStyleCnt="0"/>
      <dgm:spPr/>
    </dgm:pt>
    <dgm:pt modelId="{6D7CE188-69AB-44A7-9D7C-273853B7697C}" type="pres">
      <dgm:prSet presAssocID="{2F65AC43-44FE-4EC4-9B96-E575741B958E}" presName="tx2" presStyleLbl="revTx" presStyleIdx="3" presStyleCnt="4"/>
      <dgm:spPr/>
    </dgm:pt>
    <dgm:pt modelId="{2A344F19-C781-4D68-B442-9967C5CE46DD}" type="pres">
      <dgm:prSet presAssocID="{2F65AC43-44FE-4EC4-9B96-E575741B958E}" presName="vert2" presStyleCnt="0"/>
      <dgm:spPr/>
    </dgm:pt>
    <dgm:pt modelId="{C10E2334-2D97-4255-805C-775A542219EF}" type="pres">
      <dgm:prSet presAssocID="{2F65AC43-44FE-4EC4-9B96-E575741B958E}" presName="thinLine2b" presStyleLbl="callout" presStyleIdx="2" presStyleCnt="3"/>
      <dgm:spPr/>
    </dgm:pt>
    <dgm:pt modelId="{318255A0-5DB6-42C1-9E41-BE0FE7D6950D}" type="pres">
      <dgm:prSet presAssocID="{2F65AC43-44FE-4EC4-9B96-E575741B958E}" presName="vertSpace2b" presStyleCnt="0"/>
      <dgm:spPr/>
    </dgm:pt>
  </dgm:ptLst>
  <dgm:cxnLst>
    <dgm:cxn modelId="{BC4FC202-FB90-4523-A8E5-41CDBCA84C5D}" srcId="{30C42B1D-1FDB-4CCF-90A4-50506C9140E8}" destId="{894E0DC9-3C8D-47FB-BF99-C60D0C7EF068}" srcOrd="1" destOrd="0" parTransId="{EB2644F3-78DD-4C92-8DD2-4521C015ABDC}" sibTransId="{24710878-9242-4117-8AE2-A88529B076FC}"/>
    <dgm:cxn modelId="{7557821D-0D56-4669-A5FA-773FB86213BC}" type="presOf" srcId="{2F65AC43-44FE-4EC4-9B96-E575741B958E}" destId="{6D7CE188-69AB-44A7-9D7C-273853B7697C}" srcOrd="0" destOrd="0" presId="urn:microsoft.com/office/officeart/2008/layout/LinedList"/>
    <dgm:cxn modelId="{D69E6B6E-8133-4B3F-9685-CF96002A4CCB}" type="presOf" srcId="{D297853A-F199-4204-B08F-66D61E93CB8C}" destId="{9D94B7B9-4783-459E-82EE-019FD8A113F8}" srcOrd="0" destOrd="0" presId="urn:microsoft.com/office/officeart/2008/layout/LinedList"/>
    <dgm:cxn modelId="{20F4F870-D6A8-42B3-83C7-6AB00D04862F}" srcId="{30C42B1D-1FDB-4CCF-90A4-50506C9140E8}" destId="{2F65AC43-44FE-4EC4-9B96-E575741B958E}" srcOrd="2" destOrd="0" parTransId="{A4ACA060-F490-4468-8FC5-AC37C0E8FB24}" sibTransId="{79813669-FE23-4AB1-8189-D95BBB6B523D}"/>
    <dgm:cxn modelId="{C9DE4FA6-4312-49A3-9CFB-8F55782B97B2}" type="presOf" srcId="{894E0DC9-3C8D-47FB-BF99-C60D0C7EF068}" destId="{C6B35701-48F3-4584-9ECD-D36EED1A88CC}" srcOrd="0" destOrd="0" presId="urn:microsoft.com/office/officeart/2008/layout/LinedList"/>
    <dgm:cxn modelId="{C986EFAD-88D3-4AC2-8C90-E0921A4C144F}" srcId="{30C42B1D-1FDB-4CCF-90A4-50506C9140E8}" destId="{D297853A-F199-4204-B08F-66D61E93CB8C}" srcOrd="0" destOrd="0" parTransId="{D199F918-F445-4F78-B9A2-17FA7FE84FE8}" sibTransId="{1C6B879A-D635-49F2-A215-F8304FCDD30E}"/>
    <dgm:cxn modelId="{0669EEEE-B537-46C3-BB6A-C7D600B2C281}" type="presOf" srcId="{983EF00E-BD51-4FB5-B186-880F7F1D84D5}" destId="{10369109-6175-46F3-AB97-58C13DBFA78D}" srcOrd="0" destOrd="0" presId="urn:microsoft.com/office/officeart/2008/layout/LinedList"/>
    <dgm:cxn modelId="{E3A263F0-083B-42D2-957A-BB9D90EE4CAD}" type="presOf" srcId="{30C42B1D-1FDB-4CCF-90A4-50506C9140E8}" destId="{0152F082-FA29-4A46-BA21-236DF6AABCDC}" srcOrd="0" destOrd="0" presId="urn:microsoft.com/office/officeart/2008/layout/LinedList"/>
    <dgm:cxn modelId="{57F0F8F9-F4E6-40F4-92CE-284C2BDEECEC}" srcId="{983EF00E-BD51-4FB5-B186-880F7F1D84D5}" destId="{30C42B1D-1FDB-4CCF-90A4-50506C9140E8}" srcOrd="0" destOrd="0" parTransId="{2D292F4A-524E-4451-994E-1641F783FE72}" sibTransId="{31A36C31-F9BB-49C6-AAEF-94BAF6FAE2B7}"/>
    <dgm:cxn modelId="{A7CF06F1-05A0-4458-9188-E8E9454EBFBA}" type="presParOf" srcId="{10369109-6175-46F3-AB97-58C13DBFA78D}" destId="{F5C24275-3B3F-44A9-82F9-80BFD37C1BCE}" srcOrd="0" destOrd="0" presId="urn:microsoft.com/office/officeart/2008/layout/LinedList"/>
    <dgm:cxn modelId="{888416AF-3116-4D86-9258-9114EF8631EC}" type="presParOf" srcId="{10369109-6175-46F3-AB97-58C13DBFA78D}" destId="{440B6C7C-444E-4CEE-82BC-6D467F7BA300}" srcOrd="1" destOrd="0" presId="urn:microsoft.com/office/officeart/2008/layout/LinedList"/>
    <dgm:cxn modelId="{5ADB42AC-B043-4E87-9299-8B17A0ACB6F5}" type="presParOf" srcId="{440B6C7C-444E-4CEE-82BC-6D467F7BA300}" destId="{0152F082-FA29-4A46-BA21-236DF6AABCDC}" srcOrd="0" destOrd="0" presId="urn:microsoft.com/office/officeart/2008/layout/LinedList"/>
    <dgm:cxn modelId="{6D1E61A9-F836-4831-817D-55E18EA43513}" type="presParOf" srcId="{440B6C7C-444E-4CEE-82BC-6D467F7BA300}" destId="{7BED29C4-2605-4EE3-8ED9-5EF96D05B67C}" srcOrd="1" destOrd="0" presId="urn:microsoft.com/office/officeart/2008/layout/LinedList"/>
    <dgm:cxn modelId="{492AC177-68C2-49A6-9E86-FF70519F5AE1}" type="presParOf" srcId="{7BED29C4-2605-4EE3-8ED9-5EF96D05B67C}" destId="{17125D12-5D96-4045-AB7E-8DF18862F85D}" srcOrd="0" destOrd="0" presId="urn:microsoft.com/office/officeart/2008/layout/LinedList"/>
    <dgm:cxn modelId="{7531E51E-C19E-44D5-AE0D-532E1987DCAE}" type="presParOf" srcId="{7BED29C4-2605-4EE3-8ED9-5EF96D05B67C}" destId="{FF5E6445-4B8A-465A-84CD-B643C4641F55}" srcOrd="1" destOrd="0" presId="urn:microsoft.com/office/officeart/2008/layout/LinedList"/>
    <dgm:cxn modelId="{F20E1317-2EAF-4207-A39F-B287C6B8E421}" type="presParOf" srcId="{FF5E6445-4B8A-465A-84CD-B643C4641F55}" destId="{0A05D1A9-E230-42A1-B1C8-6ADE1F368A6B}" srcOrd="0" destOrd="0" presId="urn:microsoft.com/office/officeart/2008/layout/LinedList"/>
    <dgm:cxn modelId="{E367F1DA-4B18-401F-AFDF-C6CBC17A113D}" type="presParOf" srcId="{FF5E6445-4B8A-465A-84CD-B643C4641F55}" destId="{9D94B7B9-4783-459E-82EE-019FD8A113F8}" srcOrd="1" destOrd="0" presId="urn:microsoft.com/office/officeart/2008/layout/LinedList"/>
    <dgm:cxn modelId="{14650C65-8A4E-4564-AE5C-257B1D864BB9}" type="presParOf" srcId="{FF5E6445-4B8A-465A-84CD-B643C4641F55}" destId="{2921303F-B67C-4D80-9DE4-22EE064582F8}" srcOrd="2" destOrd="0" presId="urn:microsoft.com/office/officeart/2008/layout/LinedList"/>
    <dgm:cxn modelId="{501B743C-E7FB-4C6D-91BC-97F4F472B82C}" type="presParOf" srcId="{7BED29C4-2605-4EE3-8ED9-5EF96D05B67C}" destId="{C5940694-BDB1-4195-9765-EE4496228F85}" srcOrd="2" destOrd="0" presId="urn:microsoft.com/office/officeart/2008/layout/LinedList"/>
    <dgm:cxn modelId="{E21F9D46-7E69-4391-85FF-F65557E2DE26}" type="presParOf" srcId="{7BED29C4-2605-4EE3-8ED9-5EF96D05B67C}" destId="{821DBEA4-1979-4DE0-8C4A-0F9CB740165E}" srcOrd="3" destOrd="0" presId="urn:microsoft.com/office/officeart/2008/layout/LinedList"/>
    <dgm:cxn modelId="{2342C80D-16B3-4589-9CAE-6B5CA099A1A9}" type="presParOf" srcId="{7BED29C4-2605-4EE3-8ED9-5EF96D05B67C}" destId="{F6353EBB-14F4-456B-B71B-7528A63A58D7}" srcOrd="4" destOrd="0" presId="urn:microsoft.com/office/officeart/2008/layout/LinedList"/>
    <dgm:cxn modelId="{6B32F7FA-5CA6-4B74-8C4F-5D9F0BA9C000}" type="presParOf" srcId="{F6353EBB-14F4-456B-B71B-7528A63A58D7}" destId="{9A06DC7B-BDDD-461C-A6F1-3A25F570A20A}" srcOrd="0" destOrd="0" presId="urn:microsoft.com/office/officeart/2008/layout/LinedList"/>
    <dgm:cxn modelId="{5172BBFA-A4C5-4A66-B6FC-87C106CC60BE}" type="presParOf" srcId="{F6353EBB-14F4-456B-B71B-7528A63A58D7}" destId="{C6B35701-48F3-4584-9ECD-D36EED1A88CC}" srcOrd="1" destOrd="0" presId="urn:microsoft.com/office/officeart/2008/layout/LinedList"/>
    <dgm:cxn modelId="{387E4BB1-E2D8-4FE8-BAEF-9A066F163944}" type="presParOf" srcId="{F6353EBB-14F4-456B-B71B-7528A63A58D7}" destId="{3AFFE1A5-C3D5-46F3-90F4-F65FBB9E29C1}" srcOrd="2" destOrd="0" presId="urn:microsoft.com/office/officeart/2008/layout/LinedList"/>
    <dgm:cxn modelId="{541B27E3-4A35-48DC-B729-968B8A7DD1C6}" type="presParOf" srcId="{7BED29C4-2605-4EE3-8ED9-5EF96D05B67C}" destId="{6ABF1268-DB17-4E0D-AD6C-3C5A8A296136}" srcOrd="5" destOrd="0" presId="urn:microsoft.com/office/officeart/2008/layout/LinedList"/>
    <dgm:cxn modelId="{3C043F6E-9A7F-4ADD-91E9-5E389E6036EF}" type="presParOf" srcId="{7BED29C4-2605-4EE3-8ED9-5EF96D05B67C}" destId="{CD6F609D-0C63-4071-B718-73666EE91309}" srcOrd="6" destOrd="0" presId="urn:microsoft.com/office/officeart/2008/layout/LinedList"/>
    <dgm:cxn modelId="{A525C08E-C3A3-4473-B577-94F70F860613}" type="presParOf" srcId="{7BED29C4-2605-4EE3-8ED9-5EF96D05B67C}" destId="{A630AFEA-D981-49CD-B3A1-31D57545DAF0}" srcOrd="7" destOrd="0" presId="urn:microsoft.com/office/officeart/2008/layout/LinedList"/>
    <dgm:cxn modelId="{3E20B396-63AF-4377-AF3C-6004F9E23D5A}" type="presParOf" srcId="{A630AFEA-D981-49CD-B3A1-31D57545DAF0}" destId="{DB7D2015-A166-479D-8A50-A0D9CDF657FB}" srcOrd="0" destOrd="0" presId="urn:microsoft.com/office/officeart/2008/layout/LinedList"/>
    <dgm:cxn modelId="{9223ECB7-6382-40BD-906A-24528446039D}" type="presParOf" srcId="{A630AFEA-D981-49CD-B3A1-31D57545DAF0}" destId="{6D7CE188-69AB-44A7-9D7C-273853B7697C}" srcOrd="1" destOrd="0" presId="urn:microsoft.com/office/officeart/2008/layout/LinedList"/>
    <dgm:cxn modelId="{0D3C3509-995B-4FE1-ABB6-F1EAB0F1B34A}" type="presParOf" srcId="{A630AFEA-D981-49CD-B3A1-31D57545DAF0}" destId="{2A344F19-C781-4D68-B442-9967C5CE46DD}" srcOrd="2" destOrd="0" presId="urn:microsoft.com/office/officeart/2008/layout/LinedList"/>
    <dgm:cxn modelId="{F0D5F0F2-9B15-41EB-A81D-41C2345C152B}" type="presParOf" srcId="{7BED29C4-2605-4EE3-8ED9-5EF96D05B67C}" destId="{C10E2334-2D97-4255-805C-775A542219EF}" srcOrd="8" destOrd="0" presId="urn:microsoft.com/office/officeart/2008/layout/LinedList"/>
    <dgm:cxn modelId="{9ED2687E-A297-47A5-8473-71F39DF3F6C1}" type="presParOf" srcId="{7BED29C4-2605-4EE3-8ED9-5EF96D05B67C}" destId="{318255A0-5DB6-42C1-9E41-BE0FE7D6950D}"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EC3A8435-A9FA-40F1-8543-B24F6C8E2B4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D"/>
        </a:p>
      </dgm:t>
    </dgm:pt>
    <dgm:pt modelId="{0C59FD52-F3CE-4902-B09F-778B86C03ED2}">
      <dgm:prSet/>
      <dgm:spPr/>
      <dgm:t>
        <a:bodyPr/>
        <a:lstStyle/>
        <a:p>
          <a:r>
            <a:rPr lang="en-US"/>
            <a:t>Dalam konteks organisasi sektor public, pusat biaya merupakan unit organisasi yang beroperasi semata-mata hanya untuk pelayanan public atau peningkatan kesejahteraan masyarakat</a:t>
          </a:r>
          <a:endParaRPr lang="en-ID"/>
        </a:p>
      </dgm:t>
    </dgm:pt>
    <dgm:pt modelId="{1093A972-6B5C-4611-B69E-252E58308AF0}" type="parTrans" cxnId="{0F9EF818-50D7-4425-B901-B27278AE77C5}">
      <dgm:prSet/>
      <dgm:spPr/>
      <dgm:t>
        <a:bodyPr/>
        <a:lstStyle/>
        <a:p>
          <a:endParaRPr lang="en-ID"/>
        </a:p>
      </dgm:t>
    </dgm:pt>
    <dgm:pt modelId="{2C641CA3-6FFC-4E55-A121-CBB044574A1E}" type="sibTrans" cxnId="{0F9EF818-50D7-4425-B901-B27278AE77C5}">
      <dgm:prSet/>
      <dgm:spPr/>
      <dgm:t>
        <a:bodyPr/>
        <a:lstStyle/>
        <a:p>
          <a:endParaRPr lang="en-ID"/>
        </a:p>
      </dgm:t>
    </dgm:pt>
    <dgm:pt modelId="{CE2E3A47-4868-4577-98F2-9AF7B2C5D535}">
      <dgm:prSet/>
      <dgm:spPr/>
      <dgm:t>
        <a:bodyPr/>
        <a:lstStyle/>
        <a:p>
          <a:r>
            <a:rPr lang="en-ID"/>
            <a:t>Ukuran kinerja yang digunakan untuk menilai unit organisasi sebagai pusat biaya adalah seberapa besar input yang digunakan oleh unit organisasi tersebut untuk mencapai atau menghasilkan output tertentu pula baik berupa fisik maupun nonfisik, tanpa memperhitungkan tingkat pengembalian secara finansialnya. </a:t>
          </a:r>
        </a:p>
      </dgm:t>
    </dgm:pt>
    <dgm:pt modelId="{796B5735-8805-4D56-8158-FA232D805F38}" type="parTrans" cxnId="{BEB7A71F-64CD-42F7-B3BD-EA4BA734DE6F}">
      <dgm:prSet/>
      <dgm:spPr/>
      <dgm:t>
        <a:bodyPr/>
        <a:lstStyle/>
        <a:p>
          <a:endParaRPr lang="en-ID"/>
        </a:p>
      </dgm:t>
    </dgm:pt>
    <dgm:pt modelId="{1F649BA1-C240-45AC-A2A3-0E534D16E1D6}" type="sibTrans" cxnId="{BEB7A71F-64CD-42F7-B3BD-EA4BA734DE6F}">
      <dgm:prSet/>
      <dgm:spPr/>
      <dgm:t>
        <a:bodyPr/>
        <a:lstStyle/>
        <a:p>
          <a:endParaRPr lang="en-ID"/>
        </a:p>
      </dgm:t>
    </dgm:pt>
    <dgm:pt modelId="{356DB053-F40E-4283-80D0-0E2FC09EB412}" type="pres">
      <dgm:prSet presAssocID="{EC3A8435-A9FA-40F1-8543-B24F6C8E2B4C}" presName="linear" presStyleCnt="0">
        <dgm:presLayoutVars>
          <dgm:animLvl val="lvl"/>
          <dgm:resizeHandles val="exact"/>
        </dgm:presLayoutVars>
      </dgm:prSet>
      <dgm:spPr/>
    </dgm:pt>
    <dgm:pt modelId="{56810FB5-5A29-478C-B098-BE87CF6AB327}" type="pres">
      <dgm:prSet presAssocID="{0C59FD52-F3CE-4902-B09F-778B86C03ED2}" presName="parentText" presStyleLbl="node1" presStyleIdx="0" presStyleCnt="2">
        <dgm:presLayoutVars>
          <dgm:chMax val="0"/>
          <dgm:bulletEnabled val="1"/>
        </dgm:presLayoutVars>
      </dgm:prSet>
      <dgm:spPr/>
    </dgm:pt>
    <dgm:pt modelId="{FF6D5529-6E6E-4559-A524-D2AC077E084E}" type="pres">
      <dgm:prSet presAssocID="{2C641CA3-6FFC-4E55-A121-CBB044574A1E}" presName="spacer" presStyleCnt="0"/>
      <dgm:spPr/>
    </dgm:pt>
    <dgm:pt modelId="{9EA1E72E-3B12-49F0-9633-401F5839A692}" type="pres">
      <dgm:prSet presAssocID="{CE2E3A47-4868-4577-98F2-9AF7B2C5D535}" presName="parentText" presStyleLbl="node1" presStyleIdx="1" presStyleCnt="2">
        <dgm:presLayoutVars>
          <dgm:chMax val="0"/>
          <dgm:bulletEnabled val="1"/>
        </dgm:presLayoutVars>
      </dgm:prSet>
      <dgm:spPr/>
    </dgm:pt>
  </dgm:ptLst>
  <dgm:cxnLst>
    <dgm:cxn modelId="{A600A215-FC9D-45A1-8A4E-965B7847A8C3}" type="presOf" srcId="{EC3A8435-A9FA-40F1-8543-B24F6C8E2B4C}" destId="{356DB053-F40E-4283-80D0-0E2FC09EB412}" srcOrd="0" destOrd="0" presId="urn:microsoft.com/office/officeart/2005/8/layout/vList2"/>
    <dgm:cxn modelId="{0F9EF818-50D7-4425-B901-B27278AE77C5}" srcId="{EC3A8435-A9FA-40F1-8543-B24F6C8E2B4C}" destId="{0C59FD52-F3CE-4902-B09F-778B86C03ED2}" srcOrd="0" destOrd="0" parTransId="{1093A972-6B5C-4611-B69E-252E58308AF0}" sibTransId="{2C641CA3-6FFC-4E55-A121-CBB044574A1E}"/>
    <dgm:cxn modelId="{BEB7A71F-64CD-42F7-B3BD-EA4BA734DE6F}" srcId="{EC3A8435-A9FA-40F1-8543-B24F6C8E2B4C}" destId="{CE2E3A47-4868-4577-98F2-9AF7B2C5D535}" srcOrd="1" destOrd="0" parTransId="{796B5735-8805-4D56-8158-FA232D805F38}" sibTransId="{1F649BA1-C240-45AC-A2A3-0E534D16E1D6}"/>
    <dgm:cxn modelId="{E80BB385-DD39-4053-9A06-EC6E43B8AC17}" type="presOf" srcId="{CE2E3A47-4868-4577-98F2-9AF7B2C5D535}" destId="{9EA1E72E-3B12-49F0-9633-401F5839A692}" srcOrd="0" destOrd="0" presId="urn:microsoft.com/office/officeart/2005/8/layout/vList2"/>
    <dgm:cxn modelId="{E76F79DB-ED1E-403E-9452-ADABB5ECF704}" type="presOf" srcId="{0C59FD52-F3CE-4902-B09F-778B86C03ED2}" destId="{56810FB5-5A29-478C-B098-BE87CF6AB327}" srcOrd="0" destOrd="0" presId="urn:microsoft.com/office/officeart/2005/8/layout/vList2"/>
    <dgm:cxn modelId="{934F892C-E5EA-4C09-81FA-95F12FB891D2}" type="presParOf" srcId="{356DB053-F40E-4283-80D0-0E2FC09EB412}" destId="{56810FB5-5A29-478C-B098-BE87CF6AB327}" srcOrd="0" destOrd="0" presId="urn:microsoft.com/office/officeart/2005/8/layout/vList2"/>
    <dgm:cxn modelId="{1559C4A0-ABE5-4552-8ABB-D8A8EFF727E1}" type="presParOf" srcId="{356DB053-F40E-4283-80D0-0E2FC09EB412}" destId="{FF6D5529-6E6E-4559-A524-D2AC077E084E}" srcOrd="1" destOrd="0" presId="urn:microsoft.com/office/officeart/2005/8/layout/vList2"/>
    <dgm:cxn modelId="{7982D644-D428-4149-8879-45F4E9ECF98E}" type="presParOf" srcId="{356DB053-F40E-4283-80D0-0E2FC09EB412}" destId="{9EA1E72E-3B12-49F0-9633-401F5839A692}"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B6D0DB-8DC9-4644-BB51-770308351197}" type="doc">
      <dgm:prSet loTypeId="urn:microsoft.com/office/officeart/2005/8/layout/vList5" loCatId="list" qsTypeId="urn:microsoft.com/office/officeart/2005/8/quickstyle/simple1" qsCatId="simple" csTypeId="urn:microsoft.com/office/officeart/2005/8/colors/colorful1" csCatId="colorful"/>
      <dgm:spPr/>
      <dgm:t>
        <a:bodyPr/>
        <a:lstStyle/>
        <a:p>
          <a:endParaRPr lang="en-ID"/>
        </a:p>
      </dgm:t>
    </dgm:pt>
    <dgm:pt modelId="{0F8CEAB8-5C2B-46DE-A7D4-5B097F8056F4}">
      <dgm:prSet/>
      <dgm:spPr/>
      <dgm:t>
        <a:bodyPr/>
        <a:lstStyle/>
        <a:p>
          <a:r>
            <a:rPr lang="en-ID"/>
            <a:t>1</a:t>
          </a:r>
        </a:p>
      </dgm:t>
    </dgm:pt>
    <dgm:pt modelId="{1BE2A404-BCBF-4085-BFC4-08615322A1B2}" type="parTrans" cxnId="{01E25940-B2E7-4189-885A-3555765171B6}">
      <dgm:prSet/>
      <dgm:spPr/>
      <dgm:t>
        <a:bodyPr/>
        <a:lstStyle/>
        <a:p>
          <a:endParaRPr lang="en-ID"/>
        </a:p>
      </dgm:t>
    </dgm:pt>
    <dgm:pt modelId="{2AA94530-6084-46B9-AD0F-FC750968BB2A}" type="sibTrans" cxnId="{01E25940-B2E7-4189-885A-3555765171B6}">
      <dgm:prSet/>
      <dgm:spPr/>
      <dgm:t>
        <a:bodyPr/>
        <a:lstStyle/>
        <a:p>
          <a:endParaRPr lang="en-ID"/>
        </a:p>
      </dgm:t>
    </dgm:pt>
    <dgm:pt modelId="{7C8C8EE4-F836-433D-897C-31379DCC86E2}">
      <dgm:prSet/>
      <dgm:spPr/>
      <dgm:t>
        <a:bodyPr/>
        <a:lstStyle/>
        <a:p>
          <a:r>
            <a:rPr lang="en-ID"/>
            <a:t>Definisi Sistem Pengendalian Manajemen Sektor Publik </a:t>
          </a:r>
        </a:p>
      </dgm:t>
    </dgm:pt>
    <dgm:pt modelId="{CB11863A-59D9-4844-AD9E-EC5332B3BEA6}" type="parTrans" cxnId="{DF0FB6BC-9C9C-466A-A1AC-D2BEE35CDE13}">
      <dgm:prSet/>
      <dgm:spPr/>
      <dgm:t>
        <a:bodyPr/>
        <a:lstStyle/>
        <a:p>
          <a:endParaRPr lang="en-ID"/>
        </a:p>
      </dgm:t>
    </dgm:pt>
    <dgm:pt modelId="{6E6812EB-25EE-44AA-A3D1-C91A15F86331}" type="sibTrans" cxnId="{DF0FB6BC-9C9C-466A-A1AC-D2BEE35CDE13}">
      <dgm:prSet/>
      <dgm:spPr/>
      <dgm:t>
        <a:bodyPr/>
        <a:lstStyle/>
        <a:p>
          <a:endParaRPr lang="en-ID"/>
        </a:p>
      </dgm:t>
    </dgm:pt>
    <dgm:pt modelId="{9C499CB5-A827-41BB-9B73-AE20C944A530}">
      <dgm:prSet/>
      <dgm:spPr/>
      <dgm:t>
        <a:bodyPr/>
        <a:lstStyle/>
        <a:p>
          <a:r>
            <a:rPr lang="en-ID"/>
            <a:t>2</a:t>
          </a:r>
        </a:p>
      </dgm:t>
    </dgm:pt>
    <dgm:pt modelId="{D05738DB-6860-4BC5-A9F3-91A914184ED8}" type="parTrans" cxnId="{1768E4AA-E625-4B00-A1F4-828042F182B6}">
      <dgm:prSet/>
      <dgm:spPr/>
      <dgm:t>
        <a:bodyPr/>
        <a:lstStyle/>
        <a:p>
          <a:endParaRPr lang="en-ID"/>
        </a:p>
      </dgm:t>
    </dgm:pt>
    <dgm:pt modelId="{ACA5DB25-DF84-43C6-9489-8260AE1E041D}" type="sibTrans" cxnId="{1768E4AA-E625-4B00-A1F4-828042F182B6}">
      <dgm:prSet/>
      <dgm:spPr/>
      <dgm:t>
        <a:bodyPr/>
        <a:lstStyle/>
        <a:p>
          <a:endParaRPr lang="en-ID"/>
        </a:p>
      </dgm:t>
    </dgm:pt>
    <dgm:pt modelId="{981FC889-29F9-4265-9F37-5828FD0E9951}">
      <dgm:prSet/>
      <dgm:spPr/>
      <dgm:t>
        <a:bodyPr/>
        <a:lstStyle/>
        <a:p>
          <a:r>
            <a:rPr lang="en-ID"/>
            <a:t>Struktur Pengendalian Manajemen Sektor Publik </a:t>
          </a:r>
        </a:p>
      </dgm:t>
    </dgm:pt>
    <dgm:pt modelId="{DA55FE05-717F-4913-B618-E402883CCAF4}" type="parTrans" cxnId="{20B70C7E-6DE8-42F6-BC7C-F092232A9F3F}">
      <dgm:prSet/>
      <dgm:spPr/>
      <dgm:t>
        <a:bodyPr/>
        <a:lstStyle/>
        <a:p>
          <a:endParaRPr lang="en-ID"/>
        </a:p>
      </dgm:t>
    </dgm:pt>
    <dgm:pt modelId="{B1A7A42A-E866-4599-AFDA-FB94F10BA6AF}" type="sibTrans" cxnId="{20B70C7E-6DE8-42F6-BC7C-F092232A9F3F}">
      <dgm:prSet/>
      <dgm:spPr/>
      <dgm:t>
        <a:bodyPr/>
        <a:lstStyle/>
        <a:p>
          <a:endParaRPr lang="en-ID"/>
        </a:p>
      </dgm:t>
    </dgm:pt>
    <dgm:pt modelId="{C3DE45D6-5CFA-489F-865B-ED1C7F5EAAAC}">
      <dgm:prSet/>
      <dgm:spPr/>
      <dgm:t>
        <a:bodyPr/>
        <a:lstStyle/>
        <a:p>
          <a:r>
            <a:rPr lang="en-ID"/>
            <a:t>3</a:t>
          </a:r>
        </a:p>
      </dgm:t>
    </dgm:pt>
    <dgm:pt modelId="{826A2BF5-BCF4-4C7C-9AAF-3D7B64D8D919}" type="parTrans" cxnId="{5C93F2C0-0169-42BD-B465-48579921A709}">
      <dgm:prSet/>
      <dgm:spPr/>
      <dgm:t>
        <a:bodyPr/>
        <a:lstStyle/>
        <a:p>
          <a:endParaRPr lang="en-ID"/>
        </a:p>
      </dgm:t>
    </dgm:pt>
    <dgm:pt modelId="{265C9770-9948-4D8D-8995-1DEC80AD8385}" type="sibTrans" cxnId="{5C93F2C0-0169-42BD-B465-48579921A709}">
      <dgm:prSet/>
      <dgm:spPr/>
      <dgm:t>
        <a:bodyPr/>
        <a:lstStyle/>
        <a:p>
          <a:endParaRPr lang="en-ID"/>
        </a:p>
      </dgm:t>
    </dgm:pt>
    <dgm:pt modelId="{60A34C9B-7A08-4E12-9DF0-76785B1A6FD5}">
      <dgm:prSet/>
      <dgm:spPr/>
      <dgm:t>
        <a:bodyPr/>
        <a:lstStyle/>
        <a:p>
          <a:r>
            <a:rPr lang="en-ID"/>
            <a:t>Konsep Pusat Pertanggungjawaban Di Organisasi Sektor Publik </a:t>
          </a:r>
        </a:p>
      </dgm:t>
    </dgm:pt>
    <dgm:pt modelId="{2A2E9BEE-F1F7-40A9-A3F3-4B845E1BFD36}" type="parTrans" cxnId="{32DCD6BB-FF5F-4BF4-A4A7-D7CB1A3AFE1A}">
      <dgm:prSet/>
      <dgm:spPr/>
      <dgm:t>
        <a:bodyPr/>
        <a:lstStyle/>
        <a:p>
          <a:endParaRPr lang="en-ID"/>
        </a:p>
      </dgm:t>
    </dgm:pt>
    <dgm:pt modelId="{FF5FC730-B251-4690-883C-3AAC30C8DB6F}" type="sibTrans" cxnId="{32DCD6BB-FF5F-4BF4-A4A7-D7CB1A3AFE1A}">
      <dgm:prSet/>
      <dgm:spPr/>
      <dgm:t>
        <a:bodyPr/>
        <a:lstStyle/>
        <a:p>
          <a:endParaRPr lang="en-ID"/>
        </a:p>
      </dgm:t>
    </dgm:pt>
    <dgm:pt modelId="{F11B099D-3F3A-4EFA-A9A7-F7415563342A}">
      <dgm:prSet/>
      <dgm:spPr/>
      <dgm:t>
        <a:bodyPr/>
        <a:lstStyle/>
        <a:p>
          <a:r>
            <a:rPr lang="en-ID"/>
            <a:t>4</a:t>
          </a:r>
        </a:p>
      </dgm:t>
    </dgm:pt>
    <dgm:pt modelId="{DFC42446-3EC5-4E28-8CA9-69B78EF51B8B}" type="parTrans" cxnId="{AD8711D0-931C-45FF-8145-CB6C80A89419}">
      <dgm:prSet/>
      <dgm:spPr/>
      <dgm:t>
        <a:bodyPr/>
        <a:lstStyle/>
        <a:p>
          <a:endParaRPr lang="en-ID"/>
        </a:p>
      </dgm:t>
    </dgm:pt>
    <dgm:pt modelId="{EFA9C881-6DB0-4B3A-89BE-12D7C7248454}" type="sibTrans" cxnId="{AD8711D0-931C-45FF-8145-CB6C80A89419}">
      <dgm:prSet/>
      <dgm:spPr/>
      <dgm:t>
        <a:bodyPr/>
        <a:lstStyle/>
        <a:p>
          <a:endParaRPr lang="en-ID"/>
        </a:p>
      </dgm:t>
    </dgm:pt>
    <dgm:pt modelId="{55D5293B-258D-47C3-8451-00A12FCB4B07}">
      <dgm:prSet/>
      <dgm:spPr/>
      <dgm:t>
        <a:bodyPr/>
        <a:lstStyle/>
        <a:p>
          <a:r>
            <a:rPr lang="en-ID"/>
            <a:t>Pusat Pertanggungjawaban Sebagai Basis Pengembangan Pengukuran Kinerja </a:t>
          </a:r>
        </a:p>
      </dgm:t>
    </dgm:pt>
    <dgm:pt modelId="{7BE65C9D-E322-4E90-8858-6AAAA70CE76E}" type="parTrans" cxnId="{BE2FD3BE-77E9-4465-B829-C4EB74E944A7}">
      <dgm:prSet/>
      <dgm:spPr/>
      <dgm:t>
        <a:bodyPr/>
        <a:lstStyle/>
        <a:p>
          <a:endParaRPr lang="en-ID"/>
        </a:p>
      </dgm:t>
    </dgm:pt>
    <dgm:pt modelId="{7D878945-472B-4C5F-9B33-747656D2267D}" type="sibTrans" cxnId="{BE2FD3BE-77E9-4465-B829-C4EB74E944A7}">
      <dgm:prSet/>
      <dgm:spPr/>
      <dgm:t>
        <a:bodyPr/>
        <a:lstStyle/>
        <a:p>
          <a:endParaRPr lang="en-ID"/>
        </a:p>
      </dgm:t>
    </dgm:pt>
    <dgm:pt modelId="{0AADAEFE-8D25-41A2-89AB-F8C6270347B2}">
      <dgm:prSet/>
      <dgm:spPr/>
      <dgm:t>
        <a:bodyPr/>
        <a:lstStyle/>
        <a:p>
          <a:r>
            <a:rPr lang="en-ID"/>
            <a:t>5</a:t>
          </a:r>
        </a:p>
      </dgm:t>
    </dgm:pt>
    <dgm:pt modelId="{B4E77D77-F4A0-4138-BC03-B1596A62B040}" type="parTrans" cxnId="{3752E4BE-A798-4BB5-ABBA-17B73CCCD5AC}">
      <dgm:prSet/>
      <dgm:spPr/>
      <dgm:t>
        <a:bodyPr/>
        <a:lstStyle/>
        <a:p>
          <a:endParaRPr lang="en-ID"/>
        </a:p>
      </dgm:t>
    </dgm:pt>
    <dgm:pt modelId="{EDF20F37-E9A7-4236-8A91-353D6B98BBAC}" type="sibTrans" cxnId="{3752E4BE-A798-4BB5-ABBA-17B73CCCD5AC}">
      <dgm:prSet/>
      <dgm:spPr/>
      <dgm:t>
        <a:bodyPr/>
        <a:lstStyle/>
        <a:p>
          <a:endParaRPr lang="en-ID"/>
        </a:p>
      </dgm:t>
    </dgm:pt>
    <dgm:pt modelId="{2D93AD71-A9DF-4701-91D9-97AD30404339}">
      <dgm:prSet/>
      <dgm:spPr/>
      <dgm:t>
        <a:bodyPr/>
        <a:lstStyle/>
        <a:p>
          <a:r>
            <a:rPr lang="en-ID"/>
            <a:t>Implementasi Pusat Pertanggungjawaban Di Organisasi Pemerintah</a:t>
          </a:r>
        </a:p>
      </dgm:t>
    </dgm:pt>
    <dgm:pt modelId="{623F46D0-7091-436B-B7E9-FED28E1AB0B6}" type="parTrans" cxnId="{5EB13F79-A8E8-444F-AA21-5636E99B3F0A}">
      <dgm:prSet/>
      <dgm:spPr/>
      <dgm:t>
        <a:bodyPr/>
        <a:lstStyle/>
        <a:p>
          <a:endParaRPr lang="en-ID"/>
        </a:p>
      </dgm:t>
    </dgm:pt>
    <dgm:pt modelId="{85FB08B2-B13A-421A-8EE4-00276CF647DC}" type="sibTrans" cxnId="{5EB13F79-A8E8-444F-AA21-5636E99B3F0A}">
      <dgm:prSet/>
      <dgm:spPr/>
      <dgm:t>
        <a:bodyPr/>
        <a:lstStyle/>
        <a:p>
          <a:endParaRPr lang="en-ID"/>
        </a:p>
      </dgm:t>
    </dgm:pt>
    <dgm:pt modelId="{05F378BC-9E52-43FC-BE3C-C339748BB5C2}" type="pres">
      <dgm:prSet presAssocID="{7BB6D0DB-8DC9-4644-BB51-770308351197}" presName="Name0" presStyleCnt="0">
        <dgm:presLayoutVars>
          <dgm:dir/>
          <dgm:animLvl val="lvl"/>
          <dgm:resizeHandles val="exact"/>
        </dgm:presLayoutVars>
      </dgm:prSet>
      <dgm:spPr/>
    </dgm:pt>
    <dgm:pt modelId="{4F199297-67E0-4E1F-BBAA-328F64958DF0}" type="pres">
      <dgm:prSet presAssocID="{0F8CEAB8-5C2B-46DE-A7D4-5B097F8056F4}" presName="linNode" presStyleCnt="0"/>
      <dgm:spPr/>
    </dgm:pt>
    <dgm:pt modelId="{B75FBC75-BF6D-401B-857B-52A13043E6CD}" type="pres">
      <dgm:prSet presAssocID="{0F8CEAB8-5C2B-46DE-A7D4-5B097F8056F4}" presName="parentText" presStyleLbl="node1" presStyleIdx="0" presStyleCnt="5">
        <dgm:presLayoutVars>
          <dgm:chMax val="1"/>
          <dgm:bulletEnabled val="1"/>
        </dgm:presLayoutVars>
      </dgm:prSet>
      <dgm:spPr/>
    </dgm:pt>
    <dgm:pt modelId="{814955C4-D46A-4AD6-A71D-7EC5980C1910}" type="pres">
      <dgm:prSet presAssocID="{0F8CEAB8-5C2B-46DE-A7D4-5B097F8056F4}" presName="descendantText" presStyleLbl="alignAccFollowNode1" presStyleIdx="0" presStyleCnt="5">
        <dgm:presLayoutVars>
          <dgm:bulletEnabled val="1"/>
        </dgm:presLayoutVars>
      </dgm:prSet>
      <dgm:spPr/>
    </dgm:pt>
    <dgm:pt modelId="{B7FF32DC-3E26-4399-8D6B-5459407FE176}" type="pres">
      <dgm:prSet presAssocID="{2AA94530-6084-46B9-AD0F-FC750968BB2A}" presName="sp" presStyleCnt="0"/>
      <dgm:spPr/>
    </dgm:pt>
    <dgm:pt modelId="{2DEF684F-ADD8-4413-AA02-B591E171DF70}" type="pres">
      <dgm:prSet presAssocID="{9C499CB5-A827-41BB-9B73-AE20C944A530}" presName="linNode" presStyleCnt="0"/>
      <dgm:spPr/>
    </dgm:pt>
    <dgm:pt modelId="{05050A56-F7D7-434F-B8CF-37ADAE7BF8A4}" type="pres">
      <dgm:prSet presAssocID="{9C499CB5-A827-41BB-9B73-AE20C944A530}" presName="parentText" presStyleLbl="node1" presStyleIdx="1" presStyleCnt="5">
        <dgm:presLayoutVars>
          <dgm:chMax val="1"/>
          <dgm:bulletEnabled val="1"/>
        </dgm:presLayoutVars>
      </dgm:prSet>
      <dgm:spPr/>
    </dgm:pt>
    <dgm:pt modelId="{44D7FC91-8B0C-4445-8353-D0BE22B5F919}" type="pres">
      <dgm:prSet presAssocID="{9C499CB5-A827-41BB-9B73-AE20C944A530}" presName="descendantText" presStyleLbl="alignAccFollowNode1" presStyleIdx="1" presStyleCnt="5">
        <dgm:presLayoutVars>
          <dgm:bulletEnabled val="1"/>
        </dgm:presLayoutVars>
      </dgm:prSet>
      <dgm:spPr/>
    </dgm:pt>
    <dgm:pt modelId="{99F07105-BE47-4F58-89D7-7F73E45F7D1D}" type="pres">
      <dgm:prSet presAssocID="{ACA5DB25-DF84-43C6-9489-8260AE1E041D}" presName="sp" presStyleCnt="0"/>
      <dgm:spPr/>
    </dgm:pt>
    <dgm:pt modelId="{4024EFEC-0C40-4CAB-B46E-5BEAB8C3F4A7}" type="pres">
      <dgm:prSet presAssocID="{C3DE45D6-5CFA-489F-865B-ED1C7F5EAAAC}" presName="linNode" presStyleCnt="0"/>
      <dgm:spPr/>
    </dgm:pt>
    <dgm:pt modelId="{03360F30-4D91-494F-9990-DFF6DA2BA4B7}" type="pres">
      <dgm:prSet presAssocID="{C3DE45D6-5CFA-489F-865B-ED1C7F5EAAAC}" presName="parentText" presStyleLbl="node1" presStyleIdx="2" presStyleCnt="5">
        <dgm:presLayoutVars>
          <dgm:chMax val="1"/>
          <dgm:bulletEnabled val="1"/>
        </dgm:presLayoutVars>
      </dgm:prSet>
      <dgm:spPr/>
    </dgm:pt>
    <dgm:pt modelId="{E28120C0-6938-4140-A01A-68A0024A3FED}" type="pres">
      <dgm:prSet presAssocID="{C3DE45D6-5CFA-489F-865B-ED1C7F5EAAAC}" presName="descendantText" presStyleLbl="alignAccFollowNode1" presStyleIdx="2" presStyleCnt="5">
        <dgm:presLayoutVars>
          <dgm:bulletEnabled val="1"/>
        </dgm:presLayoutVars>
      </dgm:prSet>
      <dgm:spPr/>
    </dgm:pt>
    <dgm:pt modelId="{8CF2EFC6-F7C8-4DD0-A90C-15ACFAC104C5}" type="pres">
      <dgm:prSet presAssocID="{265C9770-9948-4D8D-8995-1DEC80AD8385}" presName="sp" presStyleCnt="0"/>
      <dgm:spPr/>
    </dgm:pt>
    <dgm:pt modelId="{CEBD251E-A0D7-4E9C-A1B5-1A03E8D1FE46}" type="pres">
      <dgm:prSet presAssocID="{F11B099D-3F3A-4EFA-A9A7-F7415563342A}" presName="linNode" presStyleCnt="0"/>
      <dgm:spPr/>
    </dgm:pt>
    <dgm:pt modelId="{749EA097-0157-44EB-B019-267975EE3321}" type="pres">
      <dgm:prSet presAssocID="{F11B099D-3F3A-4EFA-A9A7-F7415563342A}" presName="parentText" presStyleLbl="node1" presStyleIdx="3" presStyleCnt="5">
        <dgm:presLayoutVars>
          <dgm:chMax val="1"/>
          <dgm:bulletEnabled val="1"/>
        </dgm:presLayoutVars>
      </dgm:prSet>
      <dgm:spPr/>
    </dgm:pt>
    <dgm:pt modelId="{160E0F83-96C3-4D66-839F-720B102C16A2}" type="pres">
      <dgm:prSet presAssocID="{F11B099D-3F3A-4EFA-A9A7-F7415563342A}" presName="descendantText" presStyleLbl="alignAccFollowNode1" presStyleIdx="3" presStyleCnt="5">
        <dgm:presLayoutVars>
          <dgm:bulletEnabled val="1"/>
        </dgm:presLayoutVars>
      </dgm:prSet>
      <dgm:spPr/>
    </dgm:pt>
    <dgm:pt modelId="{D09BE57F-C855-43DF-99E1-F1F33543360D}" type="pres">
      <dgm:prSet presAssocID="{EFA9C881-6DB0-4B3A-89BE-12D7C7248454}" presName="sp" presStyleCnt="0"/>
      <dgm:spPr/>
    </dgm:pt>
    <dgm:pt modelId="{882FD09E-4E61-496D-9CA3-7F8445A4F9E6}" type="pres">
      <dgm:prSet presAssocID="{0AADAEFE-8D25-41A2-89AB-F8C6270347B2}" presName="linNode" presStyleCnt="0"/>
      <dgm:spPr/>
    </dgm:pt>
    <dgm:pt modelId="{20A52C8C-A504-4781-85A8-E45B0D8EDB8D}" type="pres">
      <dgm:prSet presAssocID="{0AADAEFE-8D25-41A2-89AB-F8C6270347B2}" presName="parentText" presStyleLbl="node1" presStyleIdx="4" presStyleCnt="5">
        <dgm:presLayoutVars>
          <dgm:chMax val="1"/>
          <dgm:bulletEnabled val="1"/>
        </dgm:presLayoutVars>
      </dgm:prSet>
      <dgm:spPr/>
    </dgm:pt>
    <dgm:pt modelId="{6EB72F75-5116-404A-91B3-A1CD0264296F}" type="pres">
      <dgm:prSet presAssocID="{0AADAEFE-8D25-41A2-89AB-F8C6270347B2}" presName="descendantText" presStyleLbl="alignAccFollowNode1" presStyleIdx="4" presStyleCnt="5">
        <dgm:presLayoutVars>
          <dgm:bulletEnabled val="1"/>
        </dgm:presLayoutVars>
      </dgm:prSet>
      <dgm:spPr/>
    </dgm:pt>
  </dgm:ptLst>
  <dgm:cxnLst>
    <dgm:cxn modelId="{919B7800-F86B-49B8-A88C-6A11F38A84B1}" type="presOf" srcId="{2D93AD71-A9DF-4701-91D9-97AD30404339}" destId="{6EB72F75-5116-404A-91B3-A1CD0264296F}" srcOrd="0" destOrd="0" presId="urn:microsoft.com/office/officeart/2005/8/layout/vList5"/>
    <dgm:cxn modelId="{8893EB14-FCA2-4E0E-9453-A119134E357A}" type="presOf" srcId="{C3DE45D6-5CFA-489F-865B-ED1C7F5EAAAC}" destId="{03360F30-4D91-494F-9990-DFF6DA2BA4B7}" srcOrd="0" destOrd="0" presId="urn:microsoft.com/office/officeart/2005/8/layout/vList5"/>
    <dgm:cxn modelId="{01E25940-B2E7-4189-885A-3555765171B6}" srcId="{7BB6D0DB-8DC9-4644-BB51-770308351197}" destId="{0F8CEAB8-5C2B-46DE-A7D4-5B097F8056F4}" srcOrd="0" destOrd="0" parTransId="{1BE2A404-BCBF-4085-BFC4-08615322A1B2}" sibTransId="{2AA94530-6084-46B9-AD0F-FC750968BB2A}"/>
    <dgm:cxn modelId="{B741326F-A6AF-40DC-A171-3F893F755228}" type="presOf" srcId="{9C499CB5-A827-41BB-9B73-AE20C944A530}" destId="{05050A56-F7D7-434F-B8CF-37ADAE7BF8A4}" srcOrd="0" destOrd="0" presId="urn:microsoft.com/office/officeart/2005/8/layout/vList5"/>
    <dgm:cxn modelId="{F812F754-89E9-42A3-A3CE-F27DE215AB0D}" type="presOf" srcId="{981FC889-29F9-4265-9F37-5828FD0E9951}" destId="{44D7FC91-8B0C-4445-8353-D0BE22B5F919}" srcOrd="0" destOrd="0" presId="urn:microsoft.com/office/officeart/2005/8/layout/vList5"/>
    <dgm:cxn modelId="{5EB13F79-A8E8-444F-AA21-5636E99B3F0A}" srcId="{0AADAEFE-8D25-41A2-89AB-F8C6270347B2}" destId="{2D93AD71-A9DF-4701-91D9-97AD30404339}" srcOrd="0" destOrd="0" parTransId="{623F46D0-7091-436B-B7E9-FED28E1AB0B6}" sibTransId="{85FB08B2-B13A-421A-8EE4-00276CF647DC}"/>
    <dgm:cxn modelId="{20B70C7E-6DE8-42F6-BC7C-F092232A9F3F}" srcId="{9C499CB5-A827-41BB-9B73-AE20C944A530}" destId="{981FC889-29F9-4265-9F37-5828FD0E9951}" srcOrd="0" destOrd="0" parTransId="{DA55FE05-717F-4913-B618-E402883CCAF4}" sibTransId="{B1A7A42A-E866-4599-AFDA-FB94F10BA6AF}"/>
    <dgm:cxn modelId="{362E4CA8-3839-4D8E-B47D-53E552CF0756}" type="presOf" srcId="{55D5293B-258D-47C3-8451-00A12FCB4B07}" destId="{160E0F83-96C3-4D66-839F-720B102C16A2}" srcOrd="0" destOrd="0" presId="urn:microsoft.com/office/officeart/2005/8/layout/vList5"/>
    <dgm:cxn modelId="{1768E4AA-E625-4B00-A1F4-828042F182B6}" srcId="{7BB6D0DB-8DC9-4644-BB51-770308351197}" destId="{9C499CB5-A827-41BB-9B73-AE20C944A530}" srcOrd="1" destOrd="0" parTransId="{D05738DB-6860-4BC5-A9F3-91A914184ED8}" sibTransId="{ACA5DB25-DF84-43C6-9489-8260AE1E041D}"/>
    <dgm:cxn modelId="{5FF998B0-9968-4932-B380-6987203152F0}" type="presOf" srcId="{60A34C9B-7A08-4E12-9DF0-76785B1A6FD5}" destId="{E28120C0-6938-4140-A01A-68A0024A3FED}" srcOrd="0" destOrd="0" presId="urn:microsoft.com/office/officeart/2005/8/layout/vList5"/>
    <dgm:cxn modelId="{5CCC04B7-3D07-4FA5-B9A4-24F255FA9ED8}" type="presOf" srcId="{7C8C8EE4-F836-433D-897C-31379DCC86E2}" destId="{814955C4-D46A-4AD6-A71D-7EC5980C1910}" srcOrd="0" destOrd="0" presId="urn:microsoft.com/office/officeart/2005/8/layout/vList5"/>
    <dgm:cxn modelId="{32DCD6BB-FF5F-4BF4-A4A7-D7CB1A3AFE1A}" srcId="{C3DE45D6-5CFA-489F-865B-ED1C7F5EAAAC}" destId="{60A34C9B-7A08-4E12-9DF0-76785B1A6FD5}" srcOrd="0" destOrd="0" parTransId="{2A2E9BEE-F1F7-40A9-A3F3-4B845E1BFD36}" sibTransId="{FF5FC730-B251-4690-883C-3AAC30C8DB6F}"/>
    <dgm:cxn modelId="{DF0FB6BC-9C9C-466A-A1AC-D2BEE35CDE13}" srcId="{0F8CEAB8-5C2B-46DE-A7D4-5B097F8056F4}" destId="{7C8C8EE4-F836-433D-897C-31379DCC86E2}" srcOrd="0" destOrd="0" parTransId="{CB11863A-59D9-4844-AD9E-EC5332B3BEA6}" sibTransId="{6E6812EB-25EE-44AA-A3D1-C91A15F86331}"/>
    <dgm:cxn modelId="{F2830CBD-F3A5-4A7A-9ABE-AFCC35407CFD}" type="presOf" srcId="{0AADAEFE-8D25-41A2-89AB-F8C6270347B2}" destId="{20A52C8C-A504-4781-85A8-E45B0D8EDB8D}" srcOrd="0" destOrd="0" presId="urn:microsoft.com/office/officeart/2005/8/layout/vList5"/>
    <dgm:cxn modelId="{BE2FD3BE-77E9-4465-B829-C4EB74E944A7}" srcId="{F11B099D-3F3A-4EFA-A9A7-F7415563342A}" destId="{55D5293B-258D-47C3-8451-00A12FCB4B07}" srcOrd="0" destOrd="0" parTransId="{7BE65C9D-E322-4E90-8858-6AAAA70CE76E}" sibTransId="{7D878945-472B-4C5F-9B33-747656D2267D}"/>
    <dgm:cxn modelId="{3752E4BE-A798-4BB5-ABBA-17B73CCCD5AC}" srcId="{7BB6D0DB-8DC9-4644-BB51-770308351197}" destId="{0AADAEFE-8D25-41A2-89AB-F8C6270347B2}" srcOrd="4" destOrd="0" parTransId="{B4E77D77-F4A0-4138-BC03-B1596A62B040}" sibTransId="{EDF20F37-E9A7-4236-8A91-353D6B98BBAC}"/>
    <dgm:cxn modelId="{5C93F2C0-0169-42BD-B465-48579921A709}" srcId="{7BB6D0DB-8DC9-4644-BB51-770308351197}" destId="{C3DE45D6-5CFA-489F-865B-ED1C7F5EAAAC}" srcOrd="2" destOrd="0" parTransId="{826A2BF5-BCF4-4C7C-9AAF-3D7B64D8D919}" sibTransId="{265C9770-9948-4D8D-8995-1DEC80AD8385}"/>
    <dgm:cxn modelId="{18D6B7C5-E989-46A2-8761-B199F0017B87}" type="presOf" srcId="{7BB6D0DB-8DC9-4644-BB51-770308351197}" destId="{05F378BC-9E52-43FC-BE3C-C339748BB5C2}" srcOrd="0" destOrd="0" presId="urn:microsoft.com/office/officeart/2005/8/layout/vList5"/>
    <dgm:cxn modelId="{5DA4A1C8-D305-43AF-9CA2-EAA246F6A0B0}" type="presOf" srcId="{0F8CEAB8-5C2B-46DE-A7D4-5B097F8056F4}" destId="{B75FBC75-BF6D-401B-857B-52A13043E6CD}" srcOrd="0" destOrd="0" presId="urn:microsoft.com/office/officeart/2005/8/layout/vList5"/>
    <dgm:cxn modelId="{AD8711D0-931C-45FF-8145-CB6C80A89419}" srcId="{7BB6D0DB-8DC9-4644-BB51-770308351197}" destId="{F11B099D-3F3A-4EFA-A9A7-F7415563342A}" srcOrd="3" destOrd="0" parTransId="{DFC42446-3EC5-4E28-8CA9-69B78EF51B8B}" sibTransId="{EFA9C881-6DB0-4B3A-89BE-12D7C7248454}"/>
    <dgm:cxn modelId="{9F3AE0DE-5636-4525-AF87-9D7D0F869BCF}" type="presOf" srcId="{F11B099D-3F3A-4EFA-A9A7-F7415563342A}" destId="{749EA097-0157-44EB-B019-267975EE3321}" srcOrd="0" destOrd="0" presId="urn:microsoft.com/office/officeart/2005/8/layout/vList5"/>
    <dgm:cxn modelId="{C5A15D23-73E3-4316-89C7-159C4088C76C}" type="presParOf" srcId="{05F378BC-9E52-43FC-BE3C-C339748BB5C2}" destId="{4F199297-67E0-4E1F-BBAA-328F64958DF0}" srcOrd="0" destOrd="0" presId="urn:microsoft.com/office/officeart/2005/8/layout/vList5"/>
    <dgm:cxn modelId="{3E14A5F9-B014-4736-9C86-E4164EA543EF}" type="presParOf" srcId="{4F199297-67E0-4E1F-BBAA-328F64958DF0}" destId="{B75FBC75-BF6D-401B-857B-52A13043E6CD}" srcOrd="0" destOrd="0" presId="urn:microsoft.com/office/officeart/2005/8/layout/vList5"/>
    <dgm:cxn modelId="{F22FC972-B7CA-4AC1-A98D-4385E0DBAA1B}" type="presParOf" srcId="{4F199297-67E0-4E1F-BBAA-328F64958DF0}" destId="{814955C4-D46A-4AD6-A71D-7EC5980C1910}" srcOrd="1" destOrd="0" presId="urn:microsoft.com/office/officeart/2005/8/layout/vList5"/>
    <dgm:cxn modelId="{4BF6FEFD-BA9F-47D0-B6EF-E27A64ABE19A}" type="presParOf" srcId="{05F378BC-9E52-43FC-BE3C-C339748BB5C2}" destId="{B7FF32DC-3E26-4399-8D6B-5459407FE176}" srcOrd="1" destOrd="0" presId="urn:microsoft.com/office/officeart/2005/8/layout/vList5"/>
    <dgm:cxn modelId="{67F088CB-E05D-4D99-A3C2-7F4EA7F45F00}" type="presParOf" srcId="{05F378BC-9E52-43FC-BE3C-C339748BB5C2}" destId="{2DEF684F-ADD8-4413-AA02-B591E171DF70}" srcOrd="2" destOrd="0" presId="urn:microsoft.com/office/officeart/2005/8/layout/vList5"/>
    <dgm:cxn modelId="{51407B98-A45F-480E-AB77-F255CC7D8820}" type="presParOf" srcId="{2DEF684F-ADD8-4413-AA02-B591E171DF70}" destId="{05050A56-F7D7-434F-B8CF-37ADAE7BF8A4}" srcOrd="0" destOrd="0" presId="urn:microsoft.com/office/officeart/2005/8/layout/vList5"/>
    <dgm:cxn modelId="{C588CAF9-789D-40F6-AF0A-8C93D996E918}" type="presParOf" srcId="{2DEF684F-ADD8-4413-AA02-B591E171DF70}" destId="{44D7FC91-8B0C-4445-8353-D0BE22B5F919}" srcOrd="1" destOrd="0" presId="urn:microsoft.com/office/officeart/2005/8/layout/vList5"/>
    <dgm:cxn modelId="{7FC8E3B3-0B6C-4002-A9CD-93374E99D793}" type="presParOf" srcId="{05F378BC-9E52-43FC-BE3C-C339748BB5C2}" destId="{99F07105-BE47-4F58-89D7-7F73E45F7D1D}" srcOrd="3" destOrd="0" presId="urn:microsoft.com/office/officeart/2005/8/layout/vList5"/>
    <dgm:cxn modelId="{C7BE6484-E511-46CD-B971-9376017D5140}" type="presParOf" srcId="{05F378BC-9E52-43FC-BE3C-C339748BB5C2}" destId="{4024EFEC-0C40-4CAB-B46E-5BEAB8C3F4A7}" srcOrd="4" destOrd="0" presId="urn:microsoft.com/office/officeart/2005/8/layout/vList5"/>
    <dgm:cxn modelId="{77F22FF6-B9B9-4310-ACD4-D45525F95C9E}" type="presParOf" srcId="{4024EFEC-0C40-4CAB-B46E-5BEAB8C3F4A7}" destId="{03360F30-4D91-494F-9990-DFF6DA2BA4B7}" srcOrd="0" destOrd="0" presId="urn:microsoft.com/office/officeart/2005/8/layout/vList5"/>
    <dgm:cxn modelId="{5DD73DC7-FCF7-4EC8-83D0-55EBBB322613}" type="presParOf" srcId="{4024EFEC-0C40-4CAB-B46E-5BEAB8C3F4A7}" destId="{E28120C0-6938-4140-A01A-68A0024A3FED}" srcOrd="1" destOrd="0" presId="urn:microsoft.com/office/officeart/2005/8/layout/vList5"/>
    <dgm:cxn modelId="{E4965B41-B0A6-4109-A140-3EF5462C7A8F}" type="presParOf" srcId="{05F378BC-9E52-43FC-BE3C-C339748BB5C2}" destId="{8CF2EFC6-F7C8-4DD0-A90C-15ACFAC104C5}" srcOrd="5" destOrd="0" presId="urn:microsoft.com/office/officeart/2005/8/layout/vList5"/>
    <dgm:cxn modelId="{D6A6EDA7-F4AC-41FD-8731-250927FA09F2}" type="presParOf" srcId="{05F378BC-9E52-43FC-BE3C-C339748BB5C2}" destId="{CEBD251E-A0D7-4E9C-A1B5-1A03E8D1FE46}" srcOrd="6" destOrd="0" presId="urn:microsoft.com/office/officeart/2005/8/layout/vList5"/>
    <dgm:cxn modelId="{7ABAFC54-6D44-4275-8877-CCCBA401EF37}" type="presParOf" srcId="{CEBD251E-A0D7-4E9C-A1B5-1A03E8D1FE46}" destId="{749EA097-0157-44EB-B019-267975EE3321}" srcOrd="0" destOrd="0" presId="urn:microsoft.com/office/officeart/2005/8/layout/vList5"/>
    <dgm:cxn modelId="{08EAB38C-FC8A-4068-B836-04E355E76A09}" type="presParOf" srcId="{CEBD251E-A0D7-4E9C-A1B5-1A03E8D1FE46}" destId="{160E0F83-96C3-4D66-839F-720B102C16A2}" srcOrd="1" destOrd="0" presId="urn:microsoft.com/office/officeart/2005/8/layout/vList5"/>
    <dgm:cxn modelId="{18DE70EC-3820-46CB-AF04-2046F854FC9A}" type="presParOf" srcId="{05F378BC-9E52-43FC-BE3C-C339748BB5C2}" destId="{D09BE57F-C855-43DF-99E1-F1F33543360D}" srcOrd="7" destOrd="0" presId="urn:microsoft.com/office/officeart/2005/8/layout/vList5"/>
    <dgm:cxn modelId="{19D4C70A-6DAE-464D-92D2-3A8C2052F79E}" type="presParOf" srcId="{05F378BC-9E52-43FC-BE3C-C339748BB5C2}" destId="{882FD09E-4E61-496D-9CA3-7F8445A4F9E6}" srcOrd="8" destOrd="0" presId="urn:microsoft.com/office/officeart/2005/8/layout/vList5"/>
    <dgm:cxn modelId="{AA0F5B5A-B1E4-4F02-85BF-BC5DEC232EBF}" type="presParOf" srcId="{882FD09E-4E61-496D-9CA3-7F8445A4F9E6}" destId="{20A52C8C-A504-4781-85A8-E45B0D8EDB8D}" srcOrd="0" destOrd="0" presId="urn:microsoft.com/office/officeart/2005/8/layout/vList5"/>
    <dgm:cxn modelId="{B2263B2E-FE50-4D0D-9D6A-E783BC3AB617}" type="presParOf" srcId="{882FD09E-4E61-496D-9CA3-7F8445A4F9E6}" destId="{6EB72F75-5116-404A-91B3-A1CD0264296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89B87AD8-18EA-443D-BA72-EA8A05BC73C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D"/>
        </a:p>
      </dgm:t>
    </dgm:pt>
    <dgm:pt modelId="{F0345ADD-DBD7-4636-9C61-A8C5FABA2F42}">
      <dgm:prSet/>
      <dgm:spPr/>
      <dgm:t>
        <a:bodyPr/>
        <a:lstStyle/>
        <a:p>
          <a:r>
            <a:rPr lang="en-ID"/>
            <a:t>Efisiensi dapat ditetukan dengan membandingkan antara input yang digunakan dengan output yang dihasilakan atau dengan standar biaya yang telah ditetapkan.</a:t>
          </a:r>
        </a:p>
      </dgm:t>
    </dgm:pt>
    <dgm:pt modelId="{895E1D6A-51F7-4C06-AA9D-96779C0B7CF1}" type="parTrans" cxnId="{2579860A-7B90-45B0-BA4B-EF77A6144493}">
      <dgm:prSet/>
      <dgm:spPr/>
      <dgm:t>
        <a:bodyPr/>
        <a:lstStyle/>
        <a:p>
          <a:endParaRPr lang="en-ID"/>
        </a:p>
      </dgm:t>
    </dgm:pt>
    <dgm:pt modelId="{0A5F331E-2B0B-46A0-BFC5-B259FCDF73CB}" type="sibTrans" cxnId="{2579860A-7B90-45B0-BA4B-EF77A6144493}">
      <dgm:prSet/>
      <dgm:spPr/>
      <dgm:t>
        <a:bodyPr/>
        <a:lstStyle/>
        <a:p>
          <a:endParaRPr lang="en-ID"/>
        </a:p>
      </dgm:t>
    </dgm:pt>
    <dgm:pt modelId="{14E843EE-2EAA-4943-A7FD-1A86DF6B58FD}">
      <dgm:prSet/>
      <dgm:spPr/>
      <dgm:t>
        <a:bodyPr/>
        <a:lstStyle/>
        <a:p>
          <a:r>
            <a:rPr lang="en-ID"/>
            <a:t>Efektifitas unit organisasi dapat ditentukan dengan misalnya, mengukur tingkat keterjangkauan, kualitas dan kapuasan publik dari output yang telah dihasilkan tersebut dengan metode survei.</a:t>
          </a:r>
        </a:p>
      </dgm:t>
    </dgm:pt>
    <dgm:pt modelId="{B45AB696-F14B-4E9F-98B2-1F4581EC6BDF}" type="parTrans" cxnId="{CDFA6977-222F-4FB3-B477-269AA8F8D5CD}">
      <dgm:prSet/>
      <dgm:spPr/>
      <dgm:t>
        <a:bodyPr/>
        <a:lstStyle/>
        <a:p>
          <a:endParaRPr lang="en-ID"/>
        </a:p>
      </dgm:t>
    </dgm:pt>
    <dgm:pt modelId="{4898D912-7AF2-462B-BFC7-7FFB46924F9A}" type="sibTrans" cxnId="{CDFA6977-222F-4FB3-B477-269AA8F8D5CD}">
      <dgm:prSet/>
      <dgm:spPr/>
      <dgm:t>
        <a:bodyPr/>
        <a:lstStyle/>
        <a:p>
          <a:endParaRPr lang="en-ID"/>
        </a:p>
      </dgm:t>
    </dgm:pt>
    <dgm:pt modelId="{80A8B0B8-3643-4FB8-BFC3-A18465B37624}" type="pres">
      <dgm:prSet presAssocID="{89B87AD8-18EA-443D-BA72-EA8A05BC73CC}" presName="linear" presStyleCnt="0">
        <dgm:presLayoutVars>
          <dgm:animLvl val="lvl"/>
          <dgm:resizeHandles val="exact"/>
        </dgm:presLayoutVars>
      </dgm:prSet>
      <dgm:spPr/>
    </dgm:pt>
    <dgm:pt modelId="{5426B77C-DB75-454D-B776-BC86F86F6DBF}" type="pres">
      <dgm:prSet presAssocID="{F0345ADD-DBD7-4636-9C61-A8C5FABA2F42}" presName="parentText" presStyleLbl="node1" presStyleIdx="0" presStyleCnt="2">
        <dgm:presLayoutVars>
          <dgm:chMax val="0"/>
          <dgm:bulletEnabled val="1"/>
        </dgm:presLayoutVars>
      </dgm:prSet>
      <dgm:spPr/>
    </dgm:pt>
    <dgm:pt modelId="{87CDF88C-FBF9-4D60-B5C6-CC1AEFCD39FE}" type="pres">
      <dgm:prSet presAssocID="{0A5F331E-2B0B-46A0-BFC5-B259FCDF73CB}" presName="spacer" presStyleCnt="0"/>
      <dgm:spPr/>
    </dgm:pt>
    <dgm:pt modelId="{6BFE5224-A591-4943-ABEE-BA7ED3CD687F}" type="pres">
      <dgm:prSet presAssocID="{14E843EE-2EAA-4943-A7FD-1A86DF6B58FD}" presName="parentText" presStyleLbl="node1" presStyleIdx="1" presStyleCnt="2">
        <dgm:presLayoutVars>
          <dgm:chMax val="0"/>
          <dgm:bulletEnabled val="1"/>
        </dgm:presLayoutVars>
      </dgm:prSet>
      <dgm:spPr/>
    </dgm:pt>
  </dgm:ptLst>
  <dgm:cxnLst>
    <dgm:cxn modelId="{2579860A-7B90-45B0-BA4B-EF77A6144493}" srcId="{89B87AD8-18EA-443D-BA72-EA8A05BC73CC}" destId="{F0345ADD-DBD7-4636-9C61-A8C5FABA2F42}" srcOrd="0" destOrd="0" parTransId="{895E1D6A-51F7-4C06-AA9D-96779C0B7CF1}" sibTransId="{0A5F331E-2B0B-46A0-BFC5-B259FCDF73CB}"/>
    <dgm:cxn modelId="{B3258E27-3C36-4AD2-B171-0FE3DBB8CF89}" type="presOf" srcId="{89B87AD8-18EA-443D-BA72-EA8A05BC73CC}" destId="{80A8B0B8-3643-4FB8-BFC3-A18465B37624}" srcOrd="0" destOrd="0" presId="urn:microsoft.com/office/officeart/2005/8/layout/vList2"/>
    <dgm:cxn modelId="{DF67F82B-CE7D-4781-B82E-4B9EFE684B7D}" type="presOf" srcId="{14E843EE-2EAA-4943-A7FD-1A86DF6B58FD}" destId="{6BFE5224-A591-4943-ABEE-BA7ED3CD687F}" srcOrd="0" destOrd="0" presId="urn:microsoft.com/office/officeart/2005/8/layout/vList2"/>
    <dgm:cxn modelId="{CDFA6977-222F-4FB3-B477-269AA8F8D5CD}" srcId="{89B87AD8-18EA-443D-BA72-EA8A05BC73CC}" destId="{14E843EE-2EAA-4943-A7FD-1A86DF6B58FD}" srcOrd="1" destOrd="0" parTransId="{B45AB696-F14B-4E9F-98B2-1F4581EC6BDF}" sibTransId="{4898D912-7AF2-462B-BFC7-7FFB46924F9A}"/>
    <dgm:cxn modelId="{A21D0DF3-68FD-4C4E-A42B-8247D4A474CA}" type="presOf" srcId="{F0345ADD-DBD7-4636-9C61-A8C5FABA2F42}" destId="{5426B77C-DB75-454D-B776-BC86F86F6DBF}" srcOrd="0" destOrd="0" presId="urn:microsoft.com/office/officeart/2005/8/layout/vList2"/>
    <dgm:cxn modelId="{DD59FBE9-655C-4EA0-B746-D6AC5CB0AB2D}" type="presParOf" srcId="{80A8B0B8-3643-4FB8-BFC3-A18465B37624}" destId="{5426B77C-DB75-454D-B776-BC86F86F6DBF}" srcOrd="0" destOrd="0" presId="urn:microsoft.com/office/officeart/2005/8/layout/vList2"/>
    <dgm:cxn modelId="{0A4FEC7C-28E2-4E8C-A9CE-75504BE171B0}" type="presParOf" srcId="{80A8B0B8-3643-4FB8-BFC3-A18465B37624}" destId="{87CDF88C-FBF9-4D60-B5C6-CC1AEFCD39FE}" srcOrd="1" destOrd="0" presId="urn:microsoft.com/office/officeart/2005/8/layout/vList2"/>
    <dgm:cxn modelId="{B4FAEB5D-F649-4EE2-98A0-8E592F139127}" type="presParOf" srcId="{80A8B0B8-3643-4FB8-BFC3-A18465B37624}" destId="{6BFE5224-A591-4943-ABEE-BA7ED3CD687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731C4D58-9D76-47E0-BE7D-00D3E043290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D"/>
        </a:p>
      </dgm:t>
    </dgm:pt>
    <dgm:pt modelId="{2ED73B62-C305-4A97-B44B-37AD2C625D93}">
      <dgm:prSet/>
      <dgm:spPr/>
      <dgm:t>
        <a:bodyPr/>
        <a:lstStyle/>
        <a:p>
          <a:r>
            <a:rPr lang="en-ID" dirty="0" err="1"/>
            <a:t>Dalam</a:t>
          </a:r>
          <a:r>
            <a:rPr lang="en-ID" dirty="0"/>
            <a:t> </a:t>
          </a:r>
          <a:r>
            <a:rPr lang="en-ID" dirty="0" err="1"/>
            <a:t>pemerintahan</a:t>
          </a:r>
          <a:r>
            <a:rPr lang="en-ID" dirty="0"/>
            <a:t> </a:t>
          </a:r>
          <a:r>
            <a:rPr lang="en-ID" dirty="0" err="1"/>
            <a:t>efisiensi</a:t>
          </a:r>
          <a:r>
            <a:rPr lang="en-ID" dirty="0"/>
            <a:t> </a:t>
          </a:r>
          <a:r>
            <a:rPr lang="en-ID" dirty="0" err="1"/>
            <a:t>pusat</a:t>
          </a:r>
          <a:r>
            <a:rPr lang="en-ID" dirty="0"/>
            <a:t> </a:t>
          </a:r>
          <a:r>
            <a:rPr lang="en-ID" dirty="0" err="1"/>
            <a:t>biaya</a:t>
          </a:r>
          <a:r>
            <a:rPr lang="en-ID" dirty="0"/>
            <a:t> </a:t>
          </a:r>
          <a:r>
            <a:rPr lang="en-ID" dirty="0" err="1"/>
            <a:t>didasarkan</a:t>
          </a:r>
          <a:r>
            <a:rPr lang="en-ID" dirty="0"/>
            <a:t> pada </a:t>
          </a:r>
          <a:r>
            <a:rPr lang="en-ID" dirty="0" err="1"/>
            <a:t>biaya</a:t>
          </a:r>
          <a:r>
            <a:rPr lang="en-ID" dirty="0"/>
            <a:t> </a:t>
          </a:r>
          <a:r>
            <a:rPr lang="en-ID" dirty="0" err="1"/>
            <a:t>standar</a:t>
          </a:r>
          <a:r>
            <a:rPr lang="en-ID" dirty="0"/>
            <a:t>, dan </a:t>
          </a:r>
          <a:r>
            <a:rPr lang="en-ID" dirty="0" err="1"/>
            <a:t>tingkat</a:t>
          </a:r>
          <a:r>
            <a:rPr lang="en-ID" dirty="0"/>
            <a:t> </a:t>
          </a:r>
          <a:r>
            <a:rPr lang="en-ID" dirty="0" err="1"/>
            <a:t>efektifitas</a:t>
          </a:r>
          <a:r>
            <a:rPr lang="en-ID" dirty="0"/>
            <a:t> </a:t>
          </a:r>
          <a:r>
            <a:rPr lang="en-ID" dirty="0" err="1"/>
            <a:t>didasarkan</a:t>
          </a:r>
          <a:r>
            <a:rPr lang="en-ID" dirty="0"/>
            <a:t> pada </a:t>
          </a:r>
          <a:r>
            <a:rPr lang="en-ID" dirty="0" err="1"/>
            <a:t>kepuasan</a:t>
          </a:r>
          <a:r>
            <a:rPr lang="en-ID" dirty="0"/>
            <a:t> dan </a:t>
          </a:r>
          <a:r>
            <a:rPr lang="en-ID" dirty="0" err="1"/>
            <a:t>kualitas</a:t>
          </a:r>
          <a:r>
            <a:rPr lang="en-ID" dirty="0"/>
            <a:t> </a:t>
          </a:r>
          <a:r>
            <a:rPr lang="en-ID" dirty="0" err="1"/>
            <a:t>pelayanan</a:t>
          </a:r>
          <a:r>
            <a:rPr lang="en-ID" dirty="0"/>
            <a:t> yang </a:t>
          </a:r>
          <a:r>
            <a:rPr lang="en-ID" dirty="0" err="1"/>
            <a:t>diberikan</a:t>
          </a:r>
          <a:r>
            <a:rPr lang="en-ID" dirty="0"/>
            <a:t> </a:t>
          </a:r>
          <a:r>
            <a:rPr lang="en-ID" dirty="0" err="1"/>
            <a:t>kepada</a:t>
          </a:r>
          <a:r>
            <a:rPr lang="en-ID" dirty="0"/>
            <a:t> </a:t>
          </a:r>
          <a:r>
            <a:rPr lang="en-ID" dirty="0" err="1"/>
            <a:t>masyarakat</a:t>
          </a:r>
          <a:r>
            <a:rPr lang="en-ID" dirty="0"/>
            <a:t>. </a:t>
          </a:r>
        </a:p>
      </dgm:t>
    </dgm:pt>
    <dgm:pt modelId="{477B0CCE-AF15-4E2A-8606-C671DF5B8914}" type="parTrans" cxnId="{DF4F2181-2CB8-4CB2-8F7A-BEB31068AAB5}">
      <dgm:prSet/>
      <dgm:spPr/>
      <dgm:t>
        <a:bodyPr/>
        <a:lstStyle/>
        <a:p>
          <a:endParaRPr lang="en-ID"/>
        </a:p>
      </dgm:t>
    </dgm:pt>
    <dgm:pt modelId="{2BF58F54-999A-4AA2-9EA0-50B72EEF90DF}" type="sibTrans" cxnId="{DF4F2181-2CB8-4CB2-8F7A-BEB31068AAB5}">
      <dgm:prSet/>
      <dgm:spPr/>
      <dgm:t>
        <a:bodyPr/>
        <a:lstStyle/>
        <a:p>
          <a:endParaRPr lang="en-ID"/>
        </a:p>
      </dgm:t>
    </dgm:pt>
    <dgm:pt modelId="{6474185D-D318-45D8-9D7F-56FBD4E13FB2}">
      <dgm:prSet/>
      <dgm:spPr/>
      <dgm:t>
        <a:bodyPr/>
        <a:lstStyle/>
        <a:p>
          <a:r>
            <a:rPr lang="en-ID" dirty="0" err="1"/>
            <a:t>Contoh</a:t>
          </a:r>
          <a:r>
            <a:rPr lang="en-ID" dirty="0"/>
            <a:t> : Kementerian </a:t>
          </a:r>
          <a:r>
            <a:rPr lang="en-ID" dirty="0" err="1"/>
            <a:t>kesehatan</a:t>
          </a:r>
          <a:r>
            <a:rPr lang="en-ID" dirty="0"/>
            <a:t> </a:t>
          </a:r>
          <a:r>
            <a:rPr lang="en-ID" dirty="0" err="1"/>
            <a:t>mengeluarkan</a:t>
          </a:r>
          <a:r>
            <a:rPr lang="en-ID" dirty="0"/>
            <a:t> </a:t>
          </a:r>
          <a:r>
            <a:rPr lang="en-ID" dirty="0" err="1"/>
            <a:t>biaya</a:t>
          </a:r>
          <a:r>
            <a:rPr lang="en-ID" dirty="0"/>
            <a:t> </a:t>
          </a:r>
          <a:r>
            <a:rPr lang="en-ID" dirty="0" err="1"/>
            <a:t>berdasarakan</a:t>
          </a:r>
          <a:r>
            <a:rPr lang="en-ID" dirty="0"/>
            <a:t> </a:t>
          </a:r>
          <a:r>
            <a:rPr lang="en-ID" dirty="0" err="1"/>
            <a:t>standar</a:t>
          </a:r>
          <a:r>
            <a:rPr lang="en-ID" dirty="0"/>
            <a:t> </a:t>
          </a:r>
          <a:r>
            <a:rPr lang="en-ID" dirty="0" err="1"/>
            <a:t>biaya</a:t>
          </a:r>
          <a:r>
            <a:rPr lang="en-ID" dirty="0"/>
            <a:t> </a:t>
          </a:r>
          <a:r>
            <a:rPr lang="en-ID" dirty="0" err="1"/>
            <a:t>tertentu</a:t>
          </a:r>
          <a:r>
            <a:rPr lang="en-ID" dirty="0"/>
            <a:t> (</a:t>
          </a:r>
          <a:r>
            <a:rPr lang="en-ID" dirty="0" err="1"/>
            <a:t>efisiensi</a:t>
          </a:r>
          <a:r>
            <a:rPr lang="en-ID" dirty="0"/>
            <a:t>) </a:t>
          </a:r>
          <a:r>
            <a:rPr lang="en-ID" dirty="0" err="1"/>
            <a:t>untuk</a:t>
          </a:r>
          <a:r>
            <a:rPr lang="en-ID" dirty="0"/>
            <a:t> </a:t>
          </a:r>
          <a:r>
            <a:rPr lang="en-ID" dirty="0" err="1"/>
            <a:t>memberikan</a:t>
          </a:r>
          <a:r>
            <a:rPr lang="en-ID" dirty="0"/>
            <a:t> </a:t>
          </a:r>
          <a:r>
            <a:rPr lang="en-ID" dirty="0" err="1"/>
            <a:t>pelayanan</a:t>
          </a:r>
          <a:r>
            <a:rPr lang="en-ID" dirty="0"/>
            <a:t> </a:t>
          </a:r>
          <a:r>
            <a:rPr lang="en-ID" dirty="0" err="1"/>
            <a:t>kepada</a:t>
          </a:r>
          <a:r>
            <a:rPr lang="en-ID" dirty="0"/>
            <a:t> </a:t>
          </a:r>
          <a:r>
            <a:rPr lang="en-ID" dirty="0" err="1"/>
            <a:t>masyarakat</a:t>
          </a:r>
          <a:r>
            <a:rPr lang="en-ID" dirty="0"/>
            <a:t>, </a:t>
          </a:r>
          <a:r>
            <a:rPr lang="en-ID" dirty="0" err="1"/>
            <a:t>tingkat</a:t>
          </a:r>
          <a:r>
            <a:rPr lang="en-ID" dirty="0"/>
            <a:t> </a:t>
          </a:r>
          <a:r>
            <a:rPr lang="en-ID" dirty="0" err="1"/>
            <a:t>kepuasan</a:t>
          </a:r>
          <a:r>
            <a:rPr lang="en-ID" dirty="0"/>
            <a:t> </a:t>
          </a:r>
          <a:r>
            <a:rPr lang="en-ID" dirty="0" err="1"/>
            <a:t>dari</a:t>
          </a:r>
          <a:r>
            <a:rPr lang="en-ID" dirty="0"/>
            <a:t> </a:t>
          </a:r>
          <a:r>
            <a:rPr lang="en-ID" dirty="0" err="1"/>
            <a:t>kualitas</a:t>
          </a:r>
          <a:r>
            <a:rPr lang="en-ID" dirty="0"/>
            <a:t> </a:t>
          </a:r>
          <a:r>
            <a:rPr lang="en-ID" dirty="0" err="1"/>
            <a:t>pelayanan</a:t>
          </a:r>
          <a:r>
            <a:rPr lang="en-ID" dirty="0"/>
            <a:t> yang </a:t>
          </a:r>
          <a:r>
            <a:rPr lang="en-ID" dirty="0" err="1"/>
            <a:t>diberikan</a:t>
          </a:r>
          <a:r>
            <a:rPr lang="en-ID" dirty="0"/>
            <a:t> </a:t>
          </a:r>
          <a:r>
            <a:rPr lang="en-ID" dirty="0" err="1"/>
            <a:t>kepada</a:t>
          </a:r>
          <a:r>
            <a:rPr lang="en-ID" dirty="0"/>
            <a:t> </a:t>
          </a:r>
          <a:r>
            <a:rPr lang="en-ID" dirty="0" err="1"/>
            <a:t>masyarakat</a:t>
          </a:r>
          <a:r>
            <a:rPr lang="en-ID" dirty="0"/>
            <a:t> </a:t>
          </a:r>
          <a:r>
            <a:rPr lang="en-ID" dirty="0" err="1"/>
            <a:t>merupakan</a:t>
          </a:r>
          <a:r>
            <a:rPr lang="en-ID" dirty="0"/>
            <a:t> </a:t>
          </a:r>
          <a:r>
            <a:rPr lang="en-ID" dirty="0" err="1"/>
            <a:t>hasil</a:t>
          </a:r>
          <a:r>
            <a:rPr lang="en-ID" dirty="0"/>
            <a:t> </a:t>
          </a:r>
          <a:r>
            <a:rPr lang="en-ID" dirty="0" err="1"/>
            <a:t>dari</a:t>
          </a:r>
          <a:r>
            <a:rPr lang="en-ID" dirty="0"/>
            <a:t> </a:t>
          </a:r>
          <a:r>
            <a:rPr lang="en-ID" dirty="0" err="1"/>
            <a:t>pusat</a:t>
          </a:r>
          <a:r>
            <a:rPr lang="en-ID" dirty="0"/>
            <a:t> </a:t>
          </a:r>
        </a:p>
      </dgm:t>
    </dgm:pt>
    <dgm:pt modelId="{384AD47A-ECF1-471D-AF37-444760877BCF}" type="parTrans" cxnId="{AD1CF3C2-CD24-4BEF-9786-55C6241121CE}">
      <dgm:prSet/>
      <dgm:spPr/>
      <dgm:t>
        <a:bodyPr/>
        <a:lstStyle/>
        <a:p>
          <a:endParaRPr lang="en-ID"/>
        </a:p>
      </dgm:t>
    </dgm:pt>
    <dgm:pt modelId="{B2BF98CB-1025-43C5-944E-4CBC160DA791}" type="sibTrans" cxnId="{AD1CF3C2-CD24-4BEF-9786-55C6241121CE}">
      <dgm:prSet/>
      <dgm:spPr/>
      <dgm:t>
        <a:bodyPr/>
        <a:lstStyle/>
        <a:p>
          <a:endParaRPr lang="en-ID"/>
        </a:p>
      </dgm:t>
    </dgm:pt>
    <dgm:pt modelId="{E1F9FABB-20DA-4FBD-89D5-0911422FE571}" type="pres">
      <dgm:prSet presAssocID="{731C4D58-9D76-47E0-BE7D-00D3E043290A}" presName="linear" presStyleCnt="0">
        <dgm:presLayoutVars>
          <dgm:animLvl val="lvl"/>
          <dgm:resizeHandles val="exact"/>
        </dgm:presLayoutVars>
      </dgm:prSet>
      <dgm:spPr/>
    </dgm:pt>
    <dgm:pt modelId="{40A7883E-7184-449D-B4E1-A6EB921C732E}" type="pres">
      <dgm:prSet presAssocID="{2ED73B62-C305-4A97-B44B-37AD2C625D93}" presName="parentText" presStyleLbl="node1" presStyleIdx="0" presStyleCnt="2">
        <dgm:presLayoutVars>
          <dgm:chMax val="0"/>
          <dgm:bulletEnabled val="1"/>
        </dgm:presLayoutVars>
      </dgm:prSet>
      <dgm:spPr/>
    </dgm:pt>
    <dgm:pt modelId="{9D6F35AF-1B92-4D70-BB8D-5AE85D7B2D79}" type="pres">
      <dgm:prSet presAssocID="{2BF58F54-999A-4AA2-9EA0-50B72EEF90DF}" presName="spacer" presStyleCnt="0"/>
      <dgm:spPr/>
    </dgm:pt>
    <dgm:pt modelId="{1229BECA-2C8F-4EFD-9CAE-C814CED02814}" type="pres">
      <dgm:prSet presAssocID="{6474185D-D318-45D8-9D7F-56FBD4E13FB2}" presName="parentText" presStyleLbl="node1" presStyleIdx="1" presStyleCnt="2">
        <dgm:presLayoutVars>
          <dgm:chMax val="0"/>
          <dgm:bulletEnabled val="1"/>
        </dgm:presLayoutVars>
      </dgm:prSet>
      <dgm:spPr/>
    </dgm:pt>
  </dgm:ptLst>
  <dgm:cxnLst>
    <dgm:cxn modelId="{D32A6868-8B0E-405B-94E1-21E033F83981}" type="presOf" srcId="{6474185D-D318-45D8-9D7F-56FBD4E13FB2}" destId="{1229BECA-2C8F-4EFD-9CAE-C814CED02814}" srcOrd="0" destOrd="0" presId="urn:microsoft.com/office/officeart/2005/8/layout/vList2"/>
    <dgm:cxn modelId="{DF4F2181-2CB8-4CB2-8F7A-BEB31068AAB5}" srcId="{731C4D58-9D76-47E0-BE7D-00D3E043290A}" destId="{2ED73B62-C305-4A97-B44B-37AD2C625D93}" srcOrd="0" destOrd="0" parTransId="{477B0CCE-AF15-4E2A-8606-C671DF5B8914}" sibTransId="{2BF58F54-999A-4AA2-9EA0-50B72EEF90DF}"/>
    <dgm:cxn modelId="{E1D16696-DE42-4305-B1FB-9B655907D2D4}" type="presOf" srcId="{2ED73B62-C305-4A97-B44B-37AD2C625D93}" destId="{40A7883E-7184-449D-B4E1-A6EB921C732E}" srcOrd="0" destOrd="0" presId="urn:microsoft.com/office/officeart/2005/8/layout/vList2"/>
    <dgm:cxn modelId="{AD1CF3C2-CD24-4BEF-9786-55C6241121CE}" srcId="{731C4D58-9D76-47E0-BE7D-00D3E043290A}" destId="{6474185D-D318-45D8-9D7F-56FBD4E13FB2}" srcOrd="1" destOrd="0" parTransId="{384AD47A-ECF1-471D-AF37-444760877BCF}" sibTransId="{B2BF98CB-1025-43C5-944E-4CBC160DA791}"/>
    <dgm:cxn modelId="{67DD51F2-22E7-4BBF-8B1A-83888ABCCDE3}" type="presOf" srcId="{731C4D58-9D76-47E0-BE7D-00D3E043290A}" destId="{E1F9FABB-20DA-4FBD-89D5-0911422FE571}" srcOrd="0" destOrd="0" presId="urn:microsoft.com/office/officeart/2005/8/layout/vList2"/>
    <dgm:cxn modelId="{B63C114C-5624-47FF-8CA0-66F02A311937}" type="presParOf" srcId="{E1F9FABB-20DA-4FBD-89D5-0911422FE571}" destId="{40A7883E-7184-449D-B4E1-A6EB921C732E}" srcOrd="0" destOrd="0" presId="urn:microsoft.com/office/officeart/2005/8/layout/vList2"/>
    <dgm:cxn modelId="{05506534-4FF3-4122-8321-7A919B142E6B}" type="presParOf" srcId="{E1F9FABB-20DA-4FBD-89D5-0911422FE571}" destId="{9D6F35AF-1B92-4D70-BB8D-5AE85D7B2D79}" srcOrd="1" destOrd="0" presId="urn:microsoft.com/office/officeart/2005/8/layout/vList2"/>
    <dgm:cxn modelId="{3D961C6E-0E19-4DE7-B0F1-9DCAAC552458}" type="presParOf" srcId="{E1F9FABB-20DA-4FBD-89D5-0911422FE571}" destId="{1229BECA-2C8F-4EFD-9CAE-C814CED02814}"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E95306B0-6640-48C9-A1C1-CA48D749E2C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D"/>
        </a:p>
      </dgm:t>
    </dgm:pt>
    <dgm:pt modelId="{086A0FE3-BD84-4F97-95A1-BF42E9B4177D}">
      <dgm:prSet/>
      <dgm:spPr/>
      <dgm:t>
        <a:bodyPr/>
        <a:lstStyle/>
        <a:p>
          <a:r>
            <a:rPr lang="en-US"/>
            <a:t>Contoh pusat biaya dari pemerintah pusat adalah Kementrian Pendidikan Nasional, Kementerian Kesehatan, dsb</a:t>
          </a:r>
          <a:endParaRPr lang="en-ID"/>
        </a:p>
      </dgm:t>
    </dgm:pt>
    <dgm:pt modelId="{A2B90692-03C7-43CC-B418-803A8AC9837C}" type="parTrans" cxnId="{A848AF52-E714-4500-BE8B-31ED086896A9}">
      <dgm:prSet/>
      <dgm:spPr/>
      <dgm:t>
        <a:bodyPr/>
        <a:lstStyle/>
        <a:p>
          <a:endParaRPr lang="en-ID"/>
        </a:p>
      </dgm:t>
    </dgm:pt>
    <dgm:pt modelId="{76D90A0C-E3B3-4C8A-8654-9481EEED5740}" type="sibTrans" cxnId="{A848AF52-E714-4500-BE8B-31ED086896A9}">
      <dgm:prSet/>
      <dgm:spPr/>
      <dgm:t>
        <a:bodyPr/>
        <a:lstStyle/>
        <a:p>
          <a:endParaRPr lang="en-ID"/>
        </a:p>
      </dgm:t>
    </dgm:pt>
    <dgm:pt modelId="{84887CD2-5553-401D-A1C7-5245B5B1A9DD}">
      <dgm:prSet/>
      <dgm:spPr/>
      <dgm:t>
        <a:bodyPr/>
        <a:lstStyle/>
        <a:p>
          <a:r>
            <a:rPr lang="en-US"/>
            <a:t>Contoh pusat biaya pada pemerintahan daerah adalah Dinas Pendidikan, Dinas Kesehatan, Dinas Pekerjaan Umum, dsb</a:t>
          </a:r>
          <a:endParaRPr lang="en-ID"/>
        </a:p>
      </dgm:t>
    </dgm:pt>
    <dgm:pt modelId="{9B52B3E3-63B6-49AB-BE3A-2C4508C2691F}" type="parTrans" cxnId="{B6071073-F102-4E90-A884-1AC4A25B63A2}">
      <dgm:prSet/>
      <dgm:spPr/>
      <dgm:t>
        <a:bodyPr/>
        <a:lstStyle/>
        <a:p>
          <a:endParaRPr lang="en-ID"/>
        </a:p>
      </dgm:t>
    </dgm:pt>
    <dgm:pt modelId="{233851F5-D408-43E2-8D60-AFA68D366CF5}" type="sibTrans" cxnId="{B6071073-F102-4E90-A884-1AC4A25B63A2}">
      <dgm:prSet/>
      <dgm:spPr/>
      <dgm:t>
        <a:bodyPr/>
        <a:lstStyle/>
        <a:p>
          <a:endParaRPr lang="en-ID"/>
        </a:p>
      </dgm:t>
    </dgm:pt>
    <dgm:pt modelId="{FF0D4862-608A-4421-B8A7-7AA767313225}" type="pres">
      <dgm:prSet presAssocID="{E95306B0-6640-48C9-A1C1-CA48D749E2C2}" presName="linear" presStyleCnt="0">
        <dgm:presLayoutVars>
          <dgm:animLvl val="lvl"/>
          <dgm:resizeHandles val="exact"/>
        </dgm:presLayoutVars>
      </dgm:prSet>
      <dgm:spPr/>
    </dgm:pt>
    <dgm:pt modelId="{C659DCD5-32D0-445A-9393-FC9584B81A78}" type="pres">
      <dgm:prSet presAssocID="{086A0FE3-BD84-4F97-95A1-BF42E9B4177D}" presName="parentText" presStyleLbl="node1" presStyleIdx="0" presStyleCnt="2">
        <dgm:presLayoutVars>
          <dgm:chMax val="0"/>
          <dgm:bulletEnabled val="1"/>
        </dgm:presLayoutVars>
      </dgm:prSet>
      <dgm:spPr/>
    </dgm:pt>
    <dgm:pt modelId="{FCEAE811-2275-4888-B26F-13496C3CC7DA}" type="pres">
      <dgm:prSet presAssocID="{76D90A0C-E3B3-4C8A-8654-9481EEED5740}" presName="spacer" presStyleCnt="0"/>
      <dgm:spPr/>
    </dgm:pt>
    <dgm:pt modelId="{14AE7727-BC42-462F-B38D-58B9A2F3A47B}" type="pres">
      <dgm:prSet presAssocID="{84887CD2-5553-401D-A1C7-5245B5B1A9DD}" presName="parentText" presStyleLbl="node1" presStyleIdx="1" presStyleCnt="2">
        <dgm:presLayoutVars>
          <dgm:chMax val="0"/>
          <dgm:bulletEnabled val="1"/>
        </dgm:presLayoutVars>
      </dgm:prSet>
      <dgm:spPr/>
    </dgm:pt>
  </dgm:ptLst>
  <dgm:cxnLst>
    <dgm:cxn modelId="{1DED0F20-B48F-492B-9AC3-65A8A8EFC955}" type="presOf" srcId="{84887CD2-5553-401D-A1C7-5245B5B1A9DD}" destId="{14AE7727-BC42-462F-B38D-58B9A2F3A47B}" srcOrd="0" destOrd="0" presId="urn:microsoft.com/office/officeart/2005/8/layout/vList2"/>
    <dgm:cxn modelId="{A848AF52-E714-4500-BE8B-31ED086896A9}" srcId="{E95306B0-6640-48C9-A1C1-CA48D749E2C2}" destId="{086A0FE3-BD84-4F97-95A1-BF42E9B4177D}" srcOrd="0" destOrd="0" parTransId="{A2B90692-03C7-43CC-B418-803A8AC9837C}" sibTransId="{76D90A0C-E3B3-4C8A-8654-9481EEED5740}"/>
    <dgm:cxn modelId="{B6071073-F102-4E90-A884-1AC4A25B63A2}" srcId="{E95306B0-6640-48C9-A1C1-CA48D749E2C2}" destId="{84887CD2-5553-401D-A1C7-5245B5B1A9DD}" srcOrd="1" destOrd="0" parTransId="{9B52B3E3-63B6-49AB-BE3A-2C4508C2691F}" sibTransId="{233851F5-D408-43E2-8D60-AFA68D366CF5}"/>
    <dgm:cxn modelId="{EB5B55AC-F41E-4E65-B94A-A25EAA4A6FF4}" type="presOf" srcId="{E95306B0-6640-48C9-A1C1-CA48D749E2C2}" destId="{FF0D4862-608A-4421-B8A7-7AA767313225}" srcOrd="0" destOrd="0" presId="urn:microsoft.com/office/officeart/2005/8/layout/vList2"/>
    <dgm:cxn modelId="{7E9BDAF9-BEB6-446E-BA78-3475CDB5576F}" type="presOf" srcId="{086A0FE3-BD84-4F97-95A1-BF42E9B4177D}" destId="{C659DCD5-32D0-445A-9393-FC9584B81A78}" srcOrd="0" destOrd="0" presId="urn:microsoft.com/office/officeart/2005/8/layout/vList2"/>
    <dgm:cxn modelId="{96F876C0-B759-4844-8687-63DA8E9E6DB7}" type="presParOf" srcId="{FF0D4862-608A-4421-B8A7-7AA767313225}" destId="{C659DCD5-32D0-445A-9393-FC9584B81A78}" srcOrd="0" destOrd="0" presId="urn:microsoft.com/office/officeart/2005/8/layout/vList2"/>
    <dgm:cxn modelId="{304F334F-5CD8-4BFE-A85D-5AC269C23537}" type="presParOf" srcId="{FF0D4862-608A-4421-B8A7-7AA767313225}" destId="{FCEAE811-2275-4888-B26F-13496C3CC7DA}" srcOrd="1" destOrd="0" presId="urn:microsoft.com/office/officeart/2005/8/layout/vList2"/>
    <dgm:cxn modelId="{7634F0F8-0397-4DFD-97A6-64F96213D3AB}" type="presParOf" srcId="{FF0D4862-608A-4421-B8A7-7AA767313225}" destId="{14AE7727-BC42-462F-B38D-58B9A2F3A47B}"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A1478135-C6C5-4184-919A-2CE14B841269}"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ID"/>
        </a:p>
      </dgm:t>
    </dgm:pt>
    <dgm:pt modelId="{42869822-F267-41E0-8610-A680A399B5C7}">
      <dgm:prSet/>
      <dgm:spPr/>
      <dgm:t>
        <a:bodyPr/>
        <a:lstStyle/>
        <a:p>
          <a:r>
            <a:rPr lang="en-ID" dirty="0"/>
            <a:t>Pada </a:t>
          </a:r>
          <a:r>
            <a:rPr lang="en-ID" dirty="0" err="1"/>
            <a:t>organisasi</a:t>
          </a:r>
          <a:r>
            <a:rPr lang="en-ID" dirty="0"/>
            <a:t> </a:t>
          </a:r>
          <a:r>
            <a:rPr lang="en-ID" dirty="0" err="1"/>
            <a:t>sektor</a:t>
          </a:r>
          <a:r>
            <a:rPr lang="en-ID" dirty="0"/>
            <a:t> </a:t>
          </a:r>
          <a:r>
            <a:rPr lang="en-ID" dirty="0" err="1"/>
            <a:t>publik</a:t>
          </a:r>
          <a:r>
            <a:rPr lang="en-ID" dirty="0"/>
            <a:t>, unit </a:t>
          </a:r>
          <a:r>
            <a:rPr lang="en-ID" dirty="0" err="1"/>
            <a:t>organisasi</a:t>
          </a:r>
          <a:r>
            <a:rPr lang="en-ID" dirty="0"/>
            <a:t> yang </a:t>
          </a:r>
          <a:r>
            <a:rPr lang="en-ID" dirty="0" err="1"/>
            <a:t>berfungsi</a:t>
          </a:r>
          <a:r>
            <a:rPr lang="en-ID" dirty="0"/>
            <a:t> </a:t>
          </a:r>
          <a:r>
            <a:rPr lang="en-ID" dirty="0" err="1"/>
            <a:t>sebagai</a:t>
          </a:r>
          <a:r>
            <a:rPr lang="en-ID" dirty="0"/>
            <a:t> </a:t>
          </a:r>
          <a:r>
            <a:rPr lang="en-ID" dirty="0" err="1"/>
            <a:t>pusat</a:t>
          </a:r>
          <a:r>
            <a:rPr lang="en-ID" dirty="0"/>
            <a:t> </a:t>
          </a:r>
          <a:r>
            <a:rPr lang="en-ID" dirty="0" err="1"/>
            <a:t>pendapatan</a:t>
          </a:r>
          <a:r>
            <a:rPr lang="en-ID" dirty="0"/>
            <a:t> </a:t>
          </a:r>
          <a:r>
            <a:rPr lang="en-ID" dirty="0" err="1"/>
            <a:t>adalah</a:t>
          </a:r>
          <a:r>
            <a:rPr lang="en-ID" dirty="0"/>
            <a:t> unit </a:t>
          </a:r>
          <a:r>
            <a:rPr lang="en-ID" dirty="0" err="1"/>
            <a:t>organisasi</a:t>
          </a:r>
          <a:r>
            <a:rPr lang="en-ID" dirty="0"/>
            <a:t> yang </a:t>
          </a:r>
          <a:r>
            <a:rPr lang="en-ID" dirty="0" err="1"/>
            <a:t>tujuan</a:t>
          </a:r>
          <a:r>
            <a:rPr lang="en-ID" dirty="0"/>
            <a:t> </a:t>
          </a:r>
          <a:r>
            <a:rPr lang="en-ID" dirty="0" err="1"/>
            <a:t>utamanya</a:t>
          </a:r>
          <a:r>
            <a:rPr lang="en-ID" dirty="0"/>
            <a:t> </a:t>
          </a:r>
          <a:r>
            <a:rPr lang="en-ID" dirty="0" err="1"/>
            <a:t>adalah</a:t>
          </a:r>
          <a:r>
            <a:rPr lang="en-ID" dirty="0"/>
            <a:t> </a:t>
          </a:r>
          <a:r>
            <a:rPr lang="en-ID" dirty="0" err="1"/>
            <a:t>memungut</a:t>
          </a:r>
          <a:r>
            <a:rPr lang="en-ID" dirty="0"/>
            <a:t> dan </a:t>
          </a:r>
          <a:r>
            <a:rPr lang="en-ID" dirty="0" err="1"/>
            <a:t>menghasilkan</a:t>
          </a:r>
          <a:r>
            <a:rPr lang="en-ID" dirty="0"/>
            <a:t> </a:t>
          </a:r>
          <a:r>
            <a:rPr lang="en-ID" dirty="0" err="1"/>
            <a:t>pendapatan</a:t>
          </a:r>
          <a:r>
            <a:rPr lang="en-ID" dirty="0"/>
            <a:t>. </a:t>
          </a:r>
        </a:p>
      </dgm:t>
    </dgm:pt>
    <dgm:pt modelId="{F7330451-E751-4046-BFD6-B066AE59CB30}" type="parTrans" cxnId="{8482BB1E-0C6C-4011-B32E-B05D3771F6A5}">
      <dgm:prSet/>
      <dgm:spPr/>
      <dgm:t>
        <a:bodyPr/>
        <a:lstStyle/>
        <a:p>
          <a:endParaRPr lang="en-ID"/>
        </a:p>
      </dgm:t>
    </dgm:pt>
    <dgm:pt modelId="{5E3A77E2-883F-4A85-AA26-14803C72D2B5}" type="sibTrans" cxnId="{8482BB1E-0C6C-4011-B32E-B05D3771F6A5}">
      <dgm:prSet/>
      <dgm:spPr/>
      <dgm:t>
        <a:bodyPr/>
        <a:lstStyle/>
        <a:p>
          <a:endParaRPr lang="en-ID"/>
        </a:p>
      </dgm:t>
    </dgm:pt>
    <dgm:pt modelId="{616ED2B1-6348-4F04-AFC5-FB5C16D43D6D}">
      <dgm:prSet/>
      <dgm:spPr/>
      <dgm:t>
        <a:bodyPr/>
        <a:lstStyle/>
        <a:p>
          <a:r>
            <a:rPr lang="en-ID"/>
            <a:t>Operasi unit organisasi didominasi untuk menghasilkan dan memungut pendapatan.</a:t>
          </a:r>
        </a:p>
      </dgm:t>
    </dgm:pt>
    <dgm:pt modelId="{80984DE5-6D7A-412C-899E-7C26842DD023}" type="parTrans" cxnId="{7E3F4855-C323-44CD-9A4B-2E885E6501FA}">
      <dgm:prSet/>
      <dgm:spPr/>
      <dgm:t>
        <a:bodyPr/>
        <a:lstStyle/>
        <a:p>
          <a:endParaRPr lang="en-ID"/>
        </a:p>
      </dgm:t>
    </dgm:pt>
    <dgm:pt modelId="{A8EF602F-6085-46D9-B52E-10AB74A11B99}" type="sibTrans" cxnId="{7E3F4855-C323-44CD-9A4B-2E885E6501FA}">
      <dgm:prSet/>
      <dgm:spPr/>
      <dgm:t>
        <a:bodyPr/>
        <a:lstStyle/>
        <a:p>
          <a:endParaRPr lang="en-ID"/>
        </a:p>
      </dgm:t>
    </dgm:pt>
    <dgm:pt modelId="{1CA80AFC-FF56-4B49-8E0D-8B0BC0F5A1EC}">
      <dgm:prSet/>
      <dgm:spPr/>
      <dgm:t>
        <a:bodyPr/>
        <a:lstStyle/>
        <a:p>
          <a:r>
            <a:rPr lang="en-ID"/>
            <a:t>Meskipun demikian, bukan berarti tidak ada input yang digunakan (biaya), namun semua sumber daya yang digunakan (misalnya anggaran) digunakan dalam rangka untuk melaksanakan pemungutan, ekstensifikasi dan intensifikasi pendapatan. </a:t>
          </a:r>
        </a:p>
      </dgm:t>
    </dgm:pt>
    <dgm:pt modelId="{ADFA7931-4419-46F3-A548-5A1CA23F9FD3}" type="parTrans" cxnId="{4D33AD3B-6D8D-4B3E-B621-19DAE7128B8E}">
      <dgm:prSet/>
      <dgm:spPr/>
      <dgm:t>
        <a:bodyPr/>
        <a:lstStyle/>
        <a:p>
          <a:endParaRPr lang="en-ID"/>
        </a:p>
      </dgm:t>
    </dgm:pt>
    <dgm:pt modelId="{365A07E7-7FAF-4EAA-BBCA-5ADCFD947923}" type="sibTrans" cxnId="{4D33AD3B-6D8D-4B3E-B621-19DAE7128B8E}">
      <dgm:prSet/>
      <dgm:spPr/>
      <dgm:t>
        <a:bodyPr/>
        <a:lstStyle/>
        <a:p>
          <a:endParaRPr lang="en-ID"/>
        </a:p>
      </dgm:t>
    </dgm:pt>
    <dgm:pt modelId="{6B761764-502A-45E5-916F-5FC987507C1A}" type="pres">
      <dgm:prSet presAssocID="{A1478135-C6C5-4184-919A-2CE14B841269}" presName="vert0" presStyleCnt="0">
        <dgm:presLayoutVars>
          <dgm:dir/>
          <dgm:animOne val="branch"/>
          <dgm:animLvl val="lvl"/>
        </dgm:presLayoutVars>
      </dgm:prSet>
      <dgm:spPr/>
    </dgm:pt>
    <dgm:pt modelId="{22E85E6C-6DB8-4DB9-8C6D-6B58E0ACC126}" type="pres">
      <dgm:prSet presAssocID="{42869822-F267-41E0-8610-A680A399B5C7}" presName="thickLine" presStyleLbl="alignNode1" presStyleIdx="0" presStyleCnt="3"/>
      <dgm:spPr/>
    </dgm:pt>
    <dgm:pt modelId="{900EF110-6617-4DAF-907D-BE784AA9FE3E}" type="pres">
      <dgm:prSet presAssocID="{42869822-F267-41E0-8610-A680A399B5C7}" presName="horz1" presStyleCnt="0"/>
      <dgm:spPr/>
    </dgm:pt>
    <dgm:pt modelId="{59BD6C76-AF30-443B-ADEE-E8909FA73CDB}" type="pres">
      <dgm:prSet presAssocID="{42869822-F267-41E0-8610-A680A399B5C7}" presName="tx1" presStyleLbl="revTx" presStyleIdx="0" presStyleCnt="3"/>
      <dgm:spPr/>
    </dgm:pt>
    <dgm:pt modelId="{402C58A7-B2AB-4DE3-ADFC-D672708D9C85}" type="pres">
      <dgm:prSet presAssocID="{42869822-F267-41E0-8610-A680A399B5C7}" presName="vert1" presStyleCnt="0"/>
      <dgm:spPr/>
    </dgm:pt>
    <dgm:pt modelId="{6352E6BB-6EDE-41BF-996F-BB8F06835EAD}" type="pres">
      <dgm:prSet presAssocID="{616ED2B1-6348-4F04-AFC5-FB5C16D43D6D}" presName="thickLine" presStyleLbl="alignNode1" presStyleIdx="1" presStyleCnt="3"/>
      <dgm:spPr/>
    </dgm:pt>
    <dgm:pt modelId="{8749C91C-CE4E-437A-9809-57DC7807D512}" type="pres">
      <dgm:prSet presAssocID="{616ED2B1-6348-4F04-AFC5-FB5C16D43D6D}" presName="horz1" presStyleCnt="0"/>
      <dgm:spPr/>
    </dgm:pt>
    <dgm:pt modelId="{F3FA2597-CB84-4703-9ACD-29E872A5F736}" type="pres">
      <dgm:prSet presAssocID="{616ED2B1-6348-4F04-AFC5-FB5C16D43D6D}" presName="tx1" presStyleLbl="revTx" presStyleIdx="1" presStyleCnt="3"/>
      <dgm:spPr/>
    </dgm:pt>
    <dgm:pt modelId="{5898B9D3-E848-4C10-A1C0-84DC18DD7911}" type="pres">
      <dgm:prSet presAssocID="{616ED2B1-6348-4F04-AFC5-FB5C16D43D6D}" presName="vert1" presStyleCnt="0"/>
      <dgm:spPr/>
    </dgm:pt>
    <dgm:pt modelId="{E35B023E-7ED0-48F3-897D-39263673CD6B}" type="pres">
      <dgm:prSet presAssocID="{1CA80AFC-FF56-4B49-8E0D-8B0BC0F5A1EC}" presName="thickLine" presStyleLbl="alignNode1" presStyleIdx="2" presStyleCnt="3"/>
      <dgm:spPr/>
    </dgm:pt>
    <dgm:pt modelId="{85BA692E-B134-4F70-8395-05B360118F5A}" type="pres">
      <dgm:prSet presAssocID="{1CA80AFC-FF56-4B49-8E0D-8B0BC0F5A1EC}" presName="horz1" presStyleCnt="0"/>
      <dgm:spPr/>
    </dgm:pt>
    <dgm:pt modelId="{C780F1DE-B6E1-4BCE-9E01-279BDA152F6D}" type="pres">
      <dgm:prSet presAssocID="{1CA80AFC-FF56-4B49-8E0D-8B0BC0F5A1EC}" presName="tx1" presStyleLbl="revTx" presStyleIdx="2" presStyleCnt="3"/>
      <dgm:spPr/>
    </dgm:pt>
    <dgm:pt modelId="{DA6F5FA5-AF6C-427D-983E-2BF2C11EB783}" type="pres">
      <dgm:prSet presAssocID="{1CA80AFC-FF56-4B49-8E0D-8B0BC0F5A1EC}" presName="vert1" presStyleCnt="0"/>
      <dgm:spPr/>
    </dgm:pt>
  </dgm:ptLst>
  <dgm:cxnLst>
    <dgm:cxn modelId="{8482BB1E-0C6C-4011-B32E-B05D3771F6A5}" srcId="{A1478135-C6C5-4184-919A-2CE14B841269}" destId="{42869822-F267-41E0-8610-A680A399B5C7}" srcOrd="0" destOrd="0" parTransId="{F7330451-E751-4046-BFD6-B066AE59CB30}" sibTransId="{5E3A77E2-883F-4A85-AA26-14803C72D2B5}"/>
    <dgm:cxn modelId="{66046522-18C0-4C0D-B6E2-D0AD17FEB73E}" type="presOf" srcId="{1CA80AFC-FF56-4B49-8E0D-8B0BC0F5A1EC}" destId="{C780F1DE-B6E1-4BCE-9E01-279BDA152F6D}" srcOrd="0" destOrd="0" presId="urn:microsoft.com/office/officeart/2008/layout/LinedList"/>
    <dgm:cxn modelId="{9EFB2632-0331-48BE-A527-4EBE2A9EB159}" type="presOf" srcId="{A1478135-C6C5-4184-919A-2CE14B841269}" destId="{6B761764-502A-45E5-916F-5FC987507C1A}" srcOrd="0" destOrd="0" presId="urn:microsoft.com/office/officeart/2008/layout/LinedList"/>
    <dgm:cxn modelId="{A06E4537-319A-4174-8F77-65AF1061AB7A}" type="presOf" srcId="{42869822-F267-41E0-8610-A680A399B5C7}" destId="{59BD6C76-AF30-443B-ADEE-E8909FA73CDB}" srcOrd="0" destOrd="0" presId="urn:microsoft.com/office/officeart/2008/layout/LinedList"/>
    <dgm:cxn modelId="{4D33AD3B-6D8D-4B3E-B621-19DAE7128B8E}" srcId="{A1478135-C6C5-4184-919A-2CE14B841269}" destId="{1CA80AFC-FF56-4B49-8E0D-8B0BC0F5A1EC}" srcOrd="2" destOrd="0" parTransId="{ADFA7931-4419-46F3-A548-5A1CA23F9FD3}" sibTransId="{365A07E7-7FAF-4EAA-BBCA-5ADCFD947923}"/>
    <dgm:cxn modelId="{7E3F4855-C323-44CD-9A4B-2E885E6501FA}" srcId="{A1478135-C6C5-4184-919A-2CE14B841269}" destId="{616ED2B1-6348-4F04-AFC5-FB5C16D43D6D}" srcOrd="1" destOrd="0" parTransId="{80984DE5-6D7A-412C-899E-7C26842DD023}" sibTransId="{A8EF602F-6085-46D9-B52E-10AB74A11B99}"/>
    <dgm:cxn modelId="{A20DD5F7-5999-4703-A52F-E7EC96B9A08A}" type="presOf" srcId="{616ED2B1-6348-4F04-AFC5-FB5C16D43D6D}" destId="{F3FA2597-CB84-4703-9ACD-29E872A5F736}" srcOrd="0" destOrd="0" presId="urn:microsoft.com/office/officeart/2008/layout/LinedList"/>
    <dgm:cxn modelId="{925AF5D6-9FF0-42AA-B513-5207D7DA8B83}" type="presParOf" srcId="{6B761764-502A-45E5-916F-5FC987507C1A}" destId="{22E85E6C-6DB8-4DB9-8C6D-6B58E0ACC126}" srcOrd="0" destOrd="0" presId="urn:microsoft.com/office/officeart/2008/layout/LinedList"/>
    <dgm:cxn modelId="{5458C51C-B956-4AE7-9621-C7F3C60DA611}" type="presParOf" srcId="{6B761764-502A-45E5-916F-5FC987507C1A}" destId="{900EF110-6617-4DAF-907D-BE784AA9FE3E}" srcOrd="1" destOrd="0" presId="urn:microsoft.com/office/officeart/2008/layout/LinedList"/>
    <dgm:cxn modelId="{84F2602A-F65F-4CF0-8054-7E1958678CA1}" type="presParOf" srcId="{900EF110-6617-4DAF-907D-BE784AA9FE3E}" destId="{59BD6C76-AF30-443B-ADEE-E8909FA73CDB}" srcOrd="0" destOrd="0" presId="urn:microsoft.com/office/officeart/2008/layout/LinedList"/>
    <dgm:cxn modelId="{C4527A03-7BD5-4F0D-83B4-7A4271B7DAAD}" type="presParOf" srcId="{900EF110-6617-4DAF-907D-BE784AA9FE3E}" destId="{402C58A7-B2AB-4DE3-ADFC-D672708D9C85}" srcOrd="1" destOrd="0" presId="urn:microsoft.com/office/officeart/2008/layout/LinedList"/>
    <dgm:cxn modelId="{A5A46723-8D99-4F6E-BAB8-2503448770EB}" type="presParOf" srcId="{6B761764-502A-45E5-916F-5FC987507C1A}" destId="{6352E6BB-6EDE-41BF-996F-BB8F06835EAD}" srcOrd="2" destOrd="0" presId="urn:microsoft.com/office/officeart/2008/layout/LinedList"/>
    <dgm:cxn modelId="{B41278CE-B52B-4319-A6D1-77F08DCBBE55}" type="presParOf" srcId="{6B761764-502A-45E5-916F-5FC987507C1A}" destId="{8749C91C-CE4E-437A-9809-57DC7807D512}" srcOrd="3" destOrd="0" presId="urn:microsoft.com/office/officeart/2008/layout/LinedList"/>
    <dgm:cxn modelId="{3BCBCD00-D82C-4C51-970B-DF0236D7ED7F}" type="presParOf" srcId="{8749C91C-CE4E-437A-9809-57DC7807D512}" destId="{F3FA2597-CB84-4703-9ACD-29E872A5F736}" srcOrd="0" destOrd="0" presId="urn:microsoft.com/office/officeart/2008/layout/LinedList"/>
    <dgm:cxn modelId="{CCB7D4DB-F093-4518-AF65-A8532667A7BD}" type="presParOf" srcId="{8749C91C-CE4E-437A-9809-57DC7807D512}" destId="{5898B9D3-E848-4C10-A1C0-84DC18DD7911}" srcOrd="1" destOrd="0" presId="urn:microsoft.com/office/officeart/2008/layout/LinedList"/>
    <dgm:cxn modelId="{C92C3BF6-E2DA-453F-B207-2B4937D7DBF1}" type="presParOf" srcId="{6B761764-502A-45E5-916F-5FC987507C1A}" destId="{E35B023E-7ED0-48F3-897D-39263673CD6B}" srcOrd="4" destOrd="0" presId="urn:microsoft.com/office/officeart/2008/layout/LinedList"/>
    <dgm:cxn modelId="{E241BC34-342E-41E2-9D2A-425CFFB22F12}" type="presParOf" srcId="{6B761764-502A-45E5-916F-5FC987507C1A}" destId="{85BA692E-B134-4F70-8395-05B360118F5A}" srcOrd="5" destOrd="0" presId="urn:microsoft.com/office/officeart/2008/layout/LinedList"/>
    <dgm:cxn modelId="{5764810D-7FBC-4992-A912-B5199ED2FC06}" type="presParOf" srcId="{85BA692E-B134-4F70-8395-05B360118F5A}" destId="{C780F1DE-B6E1-4BCE-9E01-279BDA152F6D}" srcOrd="0" destOrd="0" presId="urn:microsoft.com/office/officeart/2008/layout/LinedList"/>
    <dgm:cxn modelId="{7721DB2A-6FDB-436D-9B03-ABA0E9153C36}" type="presParOf" srcId="{85BA692E-B134-4F70-8395-05B360118F5A}" destId="{DA6F5FA5-AF6C-427D-983E-2BF2C11EB78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91CC4051-DD8D-436B-A584-0BEA833BF6A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D"/>
        </a:p>
      </dgm:t>
    </dgm:pt>
    <dgm:pt modelId="{E223379A-9572-4CD2-BB43-D0EB2F34C656}">
      <dgm:prSet/>
      <dgm:spPr/>
      <dgm:t>
        <a:bodyPr/>
        <a:lstStyle/>
        <a:p>
          <a:r>
            <a:rPr lang="en-US"/>
            <a:t>Unit organisasi ini akan dinilai kinerjanya bersasarkans eberapa besar pendapatan yang dapat diperoleh dibandingkan dengan target pendapatan yang ditetapkan </a:t>
          </a:r>
          <a:endParaRPr lang="en-ID"/>
        </a:p>
      </dgm:t>
    </dgm:pt>
    <dgm:pt modelId="{44A97BCB-CF46-4094-8918-88558A2E0385}" type="parTrans" cxnId="{B22B21A1-D53E-40AF-9006-7A47573E0D23}">
      <dgm:prSet/>
      <dgm:spPr/>
      <dgm:t>
        <a:bodyPr/>
        <a:lstStyle/>
        <a:p>
          <a:endParaRPr lang="en-ID"/>
        </a:p>
      </dgm:t>
    </dgm:pt>
    <dgm:pt modelId="{9BDA75DD-768C-4C55-B137-87F5049D1B00}" type="sibTrans" cxnId="{B22B21A1-D53E-40AF-9006-7A47573E0D23}">
      <dgm:prSet/>
      <dgm:spPr/>
      <dgm:t>
        <a:bodyPr/>
        <a:lstStyle/>
        <a:p>
          <a:endParaRPr lang="en-ID"/>
        </a:p>
      </dgm:t>
    </dgm:pt>
    <dgm:pt modelId="{3803FA9A-0CF6-4343-AB31-CAAB77566C9F}">
      <dgm:prSet/>
      <dgm:spPr/>
      <dgm:t>
        <a:bodyPr/>
        <a:lstStyle/>
        <a:p>
          <a:r>
            <a:rPr lang="en-US"/>
            <a:t>Pada pemerintah pusat, unit organisasi yang berfungsi sebagai pusat pendapatan adalah Kementrian Keuangan terutama Dirjen Pajak dan Dirjen Bea Cukai.</a:t>
          </a:r>
          <a:endParaRPr lang="en-ID"/>
        </a:p>
      </dgm:t>
    </dgm:pt>
    <dgm:pt modelId="{2620B0C9-CFBC-4817-B5AE-A5FC20D22747}" type="parTrans" cxnId="{19368FA5-1EDB-4CD6-80D4-CABDC3565E16}">
      <dgm:prSet/>
      <dgm:spPr/>
      <dgm:t>
        <a:bodyPr/>
        <a:lstStyle/>
        <a:p>
          <a:endParaRPr lang="en-ID"/>
        </a:p>
      </dgm:t>
    </dgm:pt>
    <dgm:pt modelId="{994C24F1-3FAF-4353-8DDD-D1FCA2E1C708}" type="sibTrans" cxnId="{19368FA5-1EDB-4CD6-80D4-CABDC3565E16}">
      <dgm:prSet/>
      <dgm:spPr/>
      <dgm:t>
        <a:bodyPr/>
        <a:lstStyle/>
        <a:p>
          <a:endParaRPr lang="en-ID"/>
        </a:p>
      </dgm:t>
    </dgm:pt>
    <dgm:pt modelId="{BB6F1AD2-9759-4613-BB22-F7B0606E1593}">
      <dgm:prSet/>
      <dgm:spPr/>
      <dgm:t>
        <a:bodyPr/>
        <a:lstStyle/>
        <a:p>
          <a:r>
            <a:rPr lang="en-ID"/>
            <a:t>Dalam konteks pemerintah daerah, unti organisasi yang berfungsi pada pusat pendapatan adalah bagian pendapaan pada Dinas Pendapatan, Pengelolaan Keuangan dan Aset Daerah (DPPKAD) dan Kantor Pelayanan Perizinan Terpadu (KPPT).</a:t>
          </a:r>
        </a:p>
      </dgm:t>
    </dgm:pt>
    <dgm:pt modelId="{C6C18369-E755-47DD-AC51-8F2504F5F525}" type="parTrans" cxnId="{4DFC5BB2-99B1-4990-9DFD-FECD5F3E6E6F}">
      <dgm:prSet/>
      <dgm:spPr/>
      <dgm:t>
        <a:bodyPr/>
        <a:lstStyle/>
        <a:p>
          <a:endParaRPr lang="en-ID"/>
        </a:p>
      </dgm:t>
    </dgm:pt>
    <dgm:pt modelId="{090E5BA0-4B6C-4C32-8F23-B007D29E4B58}" type="sibTrans" cxnId="{4DFC5BB2-99B1-4990-9DFD-FECD5F3E6E6F}">
      <dgm:prSet/>
      <dgm:spPr/>
      <dgm:t>
        <a:bodyPr/>
        <a:lstStyle/>
        <a:p>
          <a:endParaRPr lang="en-ID"/>
        </a:p>
      </dgm:t>
    </dgm:pt>
    <dgm:pt modelId="{F571CC6D-AB51-435F-B64C-3042096112A8}" type="pres">
      <dgm:prSet presAssocID="{91CC4051-DD8D-436B-A584-0BEA833BF6AF}" presName="linear" presStyleCnt="0">
        <dgm:presLayoutVars>
          <dgm:animLvl val="lvl"/>
          <dgm:resizeHandles val="exact"/>
        </dgm:presLayoutVars>
      </dgm:prSet>
      <dgm:spPr/>
    </dgm:pt>
    <dgm:pt modelId="{ABE0D9AC-5F96-4D2B-81F3-1DB52A2707EB}" type="pres">
      <dgm:prSet presAssocID="{E223379A-9572-4CD2-BB43-D0EB2F34C656}" presName="parentText" presStyleLbl="node1" presStyleIdx="0" presStyleCnt="3">
        <dgm:presLayoutVars>
          <dgm:chMax val="0"/>
          <dgm:bulletEnabled val="1"/>
        </dgm:presLayoutVars>
      </dgm:prSet>
      <dgm:spPr/>
    </dgm:pt>
    <dgm:pt modelId="{55A01278-2F72-4153-974E-B806CD960604}" type="pres">
      <dgm:prSet presAssocID="{9BDA75DD-768C-4C55-B137-87F5049D1B00}" presName="spacer" presStyleCnt="0"/>
      <dgm:spPr/>
    </dgm:pt>
    <dgm:pt modelId="{0C9FEB76-740B-4C97-ACF1-10DA825E6BBF}" type="pres">
      <dgm:prSet presAssocID="{3803FA9A-0CF6-4343-AB31-CAAB77566C9F}" presName="parentText" presStyleLbl="node1" presStyleIdx="1" presStyleCnt="3">
        <dgm:presLayoutVars>
          <dgm:chMax val="0"/>
          <dgm:bulletEnabled val="1"/>
        </dgm:presLayoutVars>
      </dgm:prSet>
      <dgm:spPr/>
    </dgm:pt>
    <dgm:pt modelId="{C96FFC0D-E152-459A-9750-DD7DDE2D107E}" type="pres">
      <dgm:prSet presAssocID="{994C24F1-3FAF-4353-8DDD-D1FCA2E1C708}" presName="spacer" presStyleCnt="0"/>
      <dgm:spPr/>
    </dgm:pt>
    <dgm:pt modelId="{373D12F3-76E2-46D0-BB3B-D3061DC6659F}" type="pres">
      <dgm:prSet presAssocID="{BB6F1AD2-9759-4613-BB22-F7B0606E1593}" presName="parentText" presStyleLbl="node1" presStyleIdx="2" presStyleCnt="3">
        <dgm:presLayoutVars>
          <dgm:chMax val="0"/>
          <dgm:bulletEnabled val="1"/>
        </dgm:presLayoutVars>
      </dgm:prSet>
      <dgm:spPr/>
    </dgm:pt>
  </dgm:ptLst>
  <dgm:cxnLst>
    <dgm:cxn modelId="{C410AF29-13A7-40A6-944D-E92D2F384A66}" type="presOf" srcId="{E223379A-9572-4CD2-BB43-D0EB2F34C656}" destId="{ABE0D9AC-5F96-4D2B-81F3-1DB52A2707EB}" srcOrd="0" destOrd="0" presId="urn:microsoft.com/office/officeart/2005/8/layout/vList2"/>
    <dgm:cxn modelId="{E4CFE272-AB59-456A-8682-F63A2C952158}" type="presOf" srcId="{3803FA9A-0CF6-4343-AB31-CAAB77566C9F}" destId="{0C9FEB76-740B-4C97-ACF1-10DA825E6BBF}" srcOrd="0" destOrd="0" presId="urn:microsoft.com/office/officeart/2005/8/layout/vList2"/>
    <dgm:cxn modelId="{B22B21A1-D53E-40AF-9006-7A47573E0D23}" srcId="{91CC4051-DD8D-436B-A584-0BEA833BF6AF}" destId="{E223379A-9572-4CD2-BB43-D0EB2F34C656}" srcOrd="0" destOrd="0" parTransId="{44A97BCB-CF46-4094-8918-88558A2E0385}" sibTransId="{9BDA75DD-768C-4C55-B137-87F5049D1B00}"/>
    <dgm:cxn modelId="{19368FA5-1EDB-4CD6-80D4-CABDC3565E16}" srcId="{91CC4051-DD8D-436B-A584-0BEA833BF6AF}" destId="{3803FA9A-0CF6-4343-AB31-CAAB77566C9F}" srcOrd="1" destOrd="0" parTransId="{2620B0C9-CFBC-4817-B5AE-A5FC20D22747}" sibTransId="{994C24F1-3FAF-4353-8DDD-D1FCA2E1C708}"/>
    <dgm:cxn modelId="{4DFC5BB2-99B1-4990-9DFD-FECD5F3E6E6F}" srcId="{91CC4051-DD8D-436B-A584-0BEA833BF6AF}" destId="{BB6F1AD2-9759-4613-BB22-F7B0606E1593}" srcOrd="2" destOrd="0" parTransId="{C6C18369-E755-47DD-AC51-8F2504F5F525}" sibTransId="{090E5BA0-4B6C-4C32-8F23-B007D29E4B58}"/>
    <dgm:cxn modelId="{045708D4-4ECF-4878-AA92-1927E508FEA1}" type="presOf" srcId="{BB6F1AD2-9759-4613-BB22-F7B0606E1593}" destId="{373D12F3-76E2-46D0-BB3B-D3061DC6659F}" srcOrd="0" destOrd="0" presId="urn:microsoft.com/office/officeart/2005/8/layout/vList2"/>
    <dgm:cxn modelId="{06C0A3F5-B8FE-43D4-8850-7E1ACF2F515B}" type="presOf" srcId="{91CC4051-DD8D-436B-A584-0BEA833BF6AF}" destId="{F571CC6D-AB51-435F-B64C-3042096112A8}" srcOrd="0" destOrd="0" presId="urn:microsoft.com/office/officeart/2005/8/layout/vList2"/>
    <dgm:cxn modelId="{99EF1935-2D53-414D-9C98-DD73CB44FE82}" type="presParOf" srcId="{F571CC6D-AB51-435F-B64C-3042096112A8}" destId="{ABE0D9AC-5F96-4D2B-81F3-1DB52A2707EB}" srcOrd="0" destOrd="0" presId="urn:microsoft.com/office/officeart/2005/8/layout/vList2"/>
    <dgm:cxn modelId="{CE1B14AB-1BA9-433B-9A5A-A7C6D6F160F7}" type="presParOf" srcId="{F571CC6D-AB51-435F-B64C-3042096112A8}" destId="{55A01278-2F72-4153-974E-B806CD960604}" srcOrd="1" destOrd="0" presId="urn:microsoft.com/office/officeart/2005/8/layout/vList2"/>
    <dgm:cxn modelId="{7F704A13-49E9-4B45-92CC-05A0B65B99F2}" type="presParOf" srcId="{F571CC6D-AB51-435F-B64C-3042096112A8}" destId="{0C9FEB76-740B-4C97-ACF1-10DA825E6BBF}" srcOrd="2" destOrd="0" presId="urn:microsoft.com/office/officeart/2005/8/layout/vList2"/>
    <dgm:cxn modelId="{9D694FE4-9D9D-4CF5-878B-4EFA3B2807F6}" type="presParOf" srcId="{F571CC6D-AB51-435F-B64C-3042096112A8}" destId="{C96FFC0D-E152-459A-9750-DD7DDE2D107E}" srcOrd="3" destOrd="0" presId="urn:microsoft.com/office/officeart/2005/8/layout/vList2"/>
    <dgm:cxn modelId="{9C8373ED-47C8-447A-8351-7493B5689279}" type="presParOf" srcId="{F571CC6D-AB51-435F-B64C-3042096112A8}" destId="{373D12F3-76E2-46D0-BB3B-D3061DC6659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4C9920EC-58BA-4CB9-9857-CF82CC2718E3}"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ID"/>
        </a:p>
      </dgm:t>
    </dgm:pt>
    <dgm:pt modelId="{4D84AB2E-3C6E-4845-BBA1-C0896E80300F}">
      <dgm:prSet/>
      <dgm:spPr/>
      <dgm:t>
        <a:bodyPr/>
        <a:lstStyle/>
        <a:p>
          <a:r>
            <a:rPr lang="en-US"/>
            <a:t>Biasanya unit organisasi ini merupakan bisnis milik pemerintah yang sebagian sahamnya dimiliki oleh pemerintah</a:t>
          </a:r>
          <a:endParaRPr lang="en-ID"/>
        </a:p>
      </dgm:t>
    </dgm:pt>
    <dgm:pt modelId="{1AC201E6-D02F-40B8-8155-F3B274851B32}" type="parTrans" cxnId="{A8647F9A-8538-4CA0-A399-FD6E0898E1D0}">
      <dgm:prSet/>
      <dgm:spPr/>
      <dgm:t>
        <a:bodyPr/>
        <a:lstStyle/>
        <a:p>
          <a:endParaRPr lang="en-ID"/>
        </a:p>
      </dgm:t>
    </dgm:pt>
    <dgm:pt modelId="{843772A9-7D45-4384-9C92-5D3ABB0C2ECA}" type="sibTrans" cxnId="{A8647F9A-8538-4CA0-A399-FD6E0898E1D0}">
      <dgm:prSet/>
      <dgm:spPr/>
      <dgm:t>
        <a:bodyPr/>
        <a:lstStyle/>
        <a:p>
          <a:endParaRPr lang="en-ID"/>
        </a:p>
      </dgm:t>
    </dgm:pt>
    <dgm:pt modelId="{BF43A76C-9350-46C8-9B3A-FD4620AA8F0D}">
      <dgm:prSet/>
      <dgm:spPr/>
      <dgm:t>
        <a:bodyPr/>
        <a:lstStyle/>
        <a:p>
          <a:r>
            <a:rPr lang="en-US"/>
            <a:t>Pada unit organisasi ini, proses pembiayaannya tunduk pada aturan perundangan yang mengatur pengelolaan keuangan negara atau daerah, sedangkan operasionalnya seperti organisasi bisnis.</a:t>
          </a:r>
          <a:endParaRPr lang="en-ID"/>
        </a:p>
      </dgm:t>
    </dgm:pt>
    <dgm:pt modelId="{63C50945-01FA-467D-B876-7614BED73BFF}" type="parTrans" cxnId="{8526F874-E8A7-4B9E-BF52-5930D609018A}">
      <dgm:prSet/>
      <dgm:spPr/>
      <dgm:t>
        <a:bodyPr/>
        <a:lstStyle/>
        <a:p>
          <a:endParaRPr lang="en-ID"/>
        </a:p>
      </dgm:t>
    </dgm:pt>
    <dgm:pt modelId="{D73D2341-28EF-4856-A070-684753AEC91E}" type="sibTrans" cxnId="{8526F874-E8A7-4B9E-BF52-5930D609018A}">
      <dgm:prSet/>
      <dgm:spPr/>
      <dgm:t>
        <a:bodyPr/>
        <a:lstStyle/>
        <a:p>
          <a:endParaRPr lang="en-ID"/>
        </a:p>
      </dgm:t>
    </dgm:pt>
    <dgm:pt modelId="{3B37328E-B556-438A-ADBC-6E8428E0F02F}">
      <dgm:prSet/>
      <dgm:spPr/>
      <dgm:t>
        <a:bodyPr/>
        <a:lstStyle/>
        <a:p>
          <a:r>
            <a:rPr lang="en-ID"/>
            <a:t>Contoh: BUMN yang beberapa diantara masih mendapatkan suntikan dana dari APBN, namun dalam praktiknya seperti organisasi bisnis untuk menghasilkan laba yang nantinya pada tingkat tertentu dari laba tersebut akan diserahkan kepada Negara</a:t>
          </a:r>
        </a:p>
      </dgm:t>
    </dgm:pt>
    <dgm:pt modelId="{6D390552-07E3-4D34-8DFE-7BDD23A136E0}" type="parTrans" cxnId="{72CC4F0A-D4DB-4647-BBF8-10BFE7AF216C}">
      <dgm:prSet/>
      <dgm:spPr/>
      <dgm:t>
        <a:bodyPr/>
        <a:lstStyle/>
        <a:p>
          <a:endParaRPr lang="en-ID"/>
        </a:p>
      </dgm:t>
    </dgm:pt>
    <dgm:pt modelId="{7FC2B32B-EA0B-4D6D-85F9-4354EEEB3FFB}" type="sibTrans" cxnId="{72CC4F0A-D4DB-4647-BBF8-10BFE7AF216C}">
      <dgm:prSet/>
      <dgm:spPr/>
      <dgm:t>
        <a:bodyPr/>
        <a:lstStyle/>
        <a:p>
          <a:endParaRPr lang="en-ID"/>
        </a:p>
      </dgm:t>
    </dgm:pt>
    <dgm:pt modelId="{187A53BC-F847-4687-BFCB-745A2048B8CC}">
      <dgm:prSet/>
      <dgm:spPr/>
      <dgm:t>
        <a:bodyPr/>
        <a:lstStyle/>
        <a:p>
          <a:r>
            <a:rPr lang="en-US"/>
            <a:t>Contoh lainnya adalah BUMD, objek pariwisata milik pemda, bandara, dan pelabuhan</a:t>
          </a:r>
          <a:endParaRPr lang="en-ID"/>
        </a:p>
      </dgm:t>
    </dgm:pt>
    <dgm:pt modelId="{6B361531-7830-4316-8D7B-346CB299506A}" type="parTrans" cxnId="{537EED18-9406-406C-81AA-3A9D2620057A}">
      <dgm:prSet/>
      <dgm:spPr/>
      <dgm:t>
        <a:bodyPr/>
        <a:lstStyle/>
        <a:p>
          <a:endParaRPr lang="en-ID"/>
        </a:p>
      </dgm:t>
    </dgm:pt>
    <dgm:pt modelId="{D16B3050-1967-46B3-871F-7B8B76A28425}" type="sibTrans" cxnId="{537EED18-9406-406C-81AA-3A9D2620057A}">
      <dgm:prSet/>
      <dgm:spPr/>
      <dgm:t>
        <a:bodyPr/>
        <a:lstStyle/>
        <a:p>
          <a:endParaRPr lang="en-ID"/>
        </a:p>
      </dgm:t>
    </dgm:pt>
    <dgm:pt modelId="{8CC5AEC3-7D57-4BDC-B761-F818268017D9}" type="pres">
      <dgm:prSet presAssocID="{4C9920EC-58BA-4CB9-9857-CF82CC2718E3}" presName="vert0" presStyleCnt="0">
        <dgm:presLayoutVars>
          <dgm:dir/>
          <dgm:animOne val="branch"/>
          <dgm:animLvl val="lvl"/>
        </dgm:presLayoutVars>
      </dgm:prSet>
      <dgm:spPr/>
    </dgm:pt>
    <dgm:pt modelId="{E9AACB1A-C80F-469C-B421-B763F72C9D2B}" type="pres">
      <dgm:prSet presAssocID="{4D84AB2E-3C6E-4845-BBA1-C0896E80300F}" presName="thickLine" presStyleLbl="alignNode1" presStyleIdx="0" presStyleCnt="4"/>
      <dgm:spPr/>
    </dgm:pt>
    <dgm:pt modelId="{260CC0DF-BA1E-4C2E-A6BF-5A0F294E998D}" type="pres">
      <dgm:prSet presAssocID="{4D84AB2E-3C6E-4845-BBA1-C0896E80300F}" presName="horz1" presStyleCnt="0"/>
      <dgm:spPr/>
    </dgm:pt>
    <dgm:pt modelId="{1FDF1D48-58A2-4962-9DB2-5F9FA9139FFC}" type="pres">
      <dgm:prSet presAssocID="{4D84AB2E-3C6E-4845-BBA1-C0896E80300F}" presName="tx1" presStyleLbl="revTx" presStyleIdx="0" presStyleCnt="4"/>
      <dgm:spPr/>
    </dgm:pt>
    <dgm:pt modelId="{78070446-B9AC-4303-99AA-5F69A62E9A32}" type="pres">
      <dgm:prSet presAssocID="{4D84AB2E-3C6E-4845-BBA1-C0896E80300F}" presName="vert1" presStyleCnt="0"/>
      <dgm:spPr/>
    </dgm:pt>
    <dgm:pt modelId="{7071D1B0-B0CC-4CD4-BD74-D255BCA9AE02}" type="pres">
      <dgm:prSet presAssocID="{BF43A76C-9350-46C8-9B3A-FD4620AA8F0D}" presName="thickLine" presStyleLbl="alignNode1" presStyleIdx="1" presStyleCnt="4"/>
      <dgm:spPr/>
    </dgm:pt>
    <dgm:pt modelId="{F2DB8358-98CF-4E92-9645-084C6DE68334}" type="pres">
      <dgm:prSet presAssocID="{BF43A76C-9350-46C8-9B3A-FD4620AA8F0D}" presName="horz1" presStyleCnt="0"/>
      <dgm:spPr/>
    </dgm:pt>
    <dgm:pt modelId="{0C5475B7-C924-435D-8DBE-FFBC77011409}" type="pres">
      <dgm:prSet presAssocID="{BF43A76C-9350-46C8-9B3A-FD4620AA8F0D}" presName="tx1" presStyleLbl="revTx" presStyleIdx="1" presStyleCnt="4"/>
      <dgm:spPr/>
    </dgm:pt>
    <dgm:pt modelId="{25317F07-0CC9-45BC-ADCA-A5A2F369C540}" type="pres">
      <dgm:prSet presAssocID="{BF43A76C-9350-46C8-9B3A-FD4620AA8F0D}" presName="vert1" presStyleCnt="0"/>
      <dgm:spPr/>
    </dgm:pt>
    <dgm:pt modelId="{02DB01F6-85B2-4C80-ADF4-5EE4696CE5C7}" type="pres">
      <dgm:prSet presAssocID="{3B37328E-B556-438A-ADBC-6E8428E0F02F}" presName="thickLine" presStyleLbl="alignNode1" presStyleIdx="2" presStyleCnt="4"/>
      <dgm:spPr/>
    </dgm:pt>
    <dgm:pt modelId="{E5A3E8D0-EFBB-4831-AB20-E49D37E0832D}" type="pres">
      <dgm:prSet presAssocID="{3B37328E-B556-438A-ADBC-6E8428E0F02F}" presName="horz1" presStyleCnt="0"/>
      <dgm:spPr/>
    </dgm:pt>
    <dgm:pt modelId="{75A00047-94A9-4B0B-9388-89F62B059E39}" type="pres">
      <dgm:prSet presAssocID="{3B37328E-B556-438A-ADBC-6E8428E0F02F}" presName="tx1" presStyleLbl="revTx" presStyleIdx="2" presStyleCnt="4"/>
      <dgm:spPr/>
    </dgm:pt>
    <dgm:pt modelId="{0D6CA420-1F62-4AEE-B926-EFD813F75048}" type="pres">
      <dgm:prSet presAssocID="{3B37328E-B556-438A-ADBC-6E8428E0F02F}" presName="vert1" presStyleCnt="0"/>
      <dgm:spPr/>
    </dgm:pt>
    <dgm:pt modelId="{EF467F3A-9715-4EB3-9DD3-35FBB6B62CCD}" type="pres">
      <dgm:prSet presAssocID="{187A53BC-F847-4687-BFCB-745A2048B8CC}" presName="thickLine" presStyleLbl="alignNode1" presStyleIdx="3" presStyleCnt="4"/>
      <dgm:spPr/>
    </dgm:pt>
    <dgm:pt modelId="{7B4FBF8E-02DE-49B4-A62E-B7F0BFF849FB}" type="pres">
      <dgm:prSet presAssocID="{187A53BC-F847-4687-BFCB-745A2048B8CC}" presName="horz1" presStyleCnt="0"/>
      <dgm:spPr/>
    </dgm:pt>
    <dgm:pt modelId="{902AF294-1DDA-40F5-AF48-8547BFFEA8EA}" type="pres">
      <dgm:prSet presAssocID="{187A53BC-F847-4687-BFCB-745A2048B8CC}" presName="tx1" presStyleLbl="revTx" presStyleIdx="3" presStyleCnt="4"/>
      <dgm:spPr/>
    </dgm:pt>
    <dgm:pt modelId="{8FD7EE0B-977F-474B-8B49-FD4D628BF5A2}" type="pres">
      <dgm:prSet presAssocID="{187A53BC-F847-4687-BFCB-745A2048B8CC}" presName="vert1" presStyleCnt="0"/>
      <dgm:spPr/>
    </dgm:pt>
  </dgm:ptLst>
  <dgm:cxnLst>
    <dgm:cxn modelId="{B311DD05-E580-4270-89C3-1C0D2741ECEE}" type="presOf" srcId="{BF43A76C-9350-46C8-9B3A-FD4620AA8F0D}" destId="{0C5475B7-C924-435D-8DBE-FFBC77011409}" srcOrd="0" destOrd="0" presId="urn:microsoft.com/office/officeart/2008/layout/LinedList"/>
    <dgm:cxn modelId="{72CC4F0A-D4DB-4647-BBF8-10BFE7AF216C}" srcId="{4C9920EC-58BA-4CB9-9857-CF82CC2718E3}" destId="{3B37328E-B556-438A-ADBC-6E8428E0F02F}" srcOrd="2" destOrd="0" parTransId="{6D390552-07E3-4D34-8DFE-7BDD23A136E0}" sibTransId="{7FC2B32B-EA0B-4D6D-85F9-4354EEEB3FFB}"/>
    <dgm:cxn modelId="{537EED18-9406-406C-81AA-3A9D2620057A}" srcId="{4C9920EC-58BA-4CB9-9857-CF82CC2718E3}" destId="{187A53BC-F847-4687-BFCB-745A2048B8CC}" srcOrd="3" destOrd="0" parTransId="{6B361531-7830-4316-8D7B-346CB299506A}" sibTransId="{D16B3050-1967-46B3-871F-7B8B76A28425}"/>
    <dgm:cxn modelId="{0718A33D-A45C-4E66-8932-A058DAC1F770}" type="presOf" srcId="{187A53BC-F847-4687-BFCB-745A2048B8CC}" destId="{902AF294-1DDA-40F5-AF48-8547BFFEA8EA}" srcOrd="0" destOrd="0" presId="urn:microsoft.com/office/officeart/2008/layout/LinedList"/>
    <dgm:cxn modelId="{DDECAC44-B988-402C-BE38-83AE7BBD5B03}" type="presOf" srcId="{4D84AB2E-3C6E-4845-BBA1-C0896E80300F}" destId="{1FDF1D48-58A2-4962-9DB2-5F9FA9139FFC}" srcOrd="0" destOrd="0" presId="urn:microsoft.com/office/officeart/2008/layout/LinedList"/>
    <dgm:cxn modelId="{8526F874-E8A7-4B9E-BF52-5930D609018A}" srcId="{4C9920EC-58BA-4CB9-9857-CF82CC2718E3}" destId="{BF43A76C-9350-46C8-9B3A-FD4620AA8F0D}" srcOrd="1" destOrd="0" parTransId="{63C50945-01FA-467D-B876-7614BED73BFF}" sibTransId="{D73D2341-28EF-4856-A070-684753AEC91E}"/>
    <dgm:cxn modelId="{A8647F9A-8538-4CA0-A399-FD6E0898E1D0}" srcId="{4C9920EC-58BA-4CB9-9857-CF82CC2718E3}" destId="{4D84AB2E-3C6E-4845-BBA1-C0896E80300F}" srcOrd="0" destOrd="0" parTransId="{1AC201E6-D02F-40B8-8155-F3B274851B32}" sibTransId="{843772A9-7D45-4384-9C92-5D3ABB0C2ECA}"/>
    <dgm:cxn modelId="{067ABD9D-B490-4BED-A1F2-90B2C536B8E4}" type="presOf" srcId="{4C9920EC-58BA-4CB9-9857-CF82CC2718E3}" destId="{8CC5AEC3-7D57-4BDC-B761-F818268017D9}" srcOrd="0" destOrd="0" presId="urn:microsoft.com/office/officeart/2008/layout/LinedList"/>
    <dgm:cxn modelId="{A570BABA-0C14-46B7-8A97-35E8B3CB66F0}" type="presOf" srcId="{3B37328E-B556-438A-ADBC-6E8428E0F02F}" destId="{75A00047-94A9-4B0B-9388-89F62B059E39}" srcOrd="0" destOrd="0" presId="urn:microsoft.com/office/officeart/2008/layout/LinedList"/>
    <dgm:cxn modelId="{1E07DB37-4198-4676-A49C-B8A1B5E54138}" type="presParOf" srcId="{8CC5AEC3-7D57-4BDC-B761-F818268017D9}" destId="{E9AACB1A-C80F-469C-B421-B763F72C9D2B}" srcOrd="0" destOrd="0" presId="urn:microsoft.com/office/officeart/2008/layout/LinedList"/>
    <dgm:cxn modelId="{186A06A5-9681-4853-B680-B14E8B9A2A0E}" type="presParOf" srcId="{8CC5AEC3-7D57-4BDC-B761-F818268017D9}" destId="{260CC0DF-BA1E-4C2E-A6BF-5A0F294E998D}" srcOrd="1" destOrd="0" presId="urn:microsoft.com/office/officeart/2008/layout/LinedList"/>
    <dgm:cxn modelId="{F411FF25-E520-4C62-92FB-DB7C794E4305}" type="presParOf" srcId="{260CC0DF-BA1E-4C2E-A6BF-5A0F294E998D}" destId="{1FDF1D48-58A2-4962-9DB2-5F9FA9139FFC}" srcOrd="0" destOrd="0" presId="urn:microsoft.com/office/officeart/2008/layout/LinedList"/>
    <dgm:cxn modelId="{F6B9C300-5DD7-44B3-9B17-E57AAB0FB854}" type="presParOf" srcId="{260CC0DF-BA1E-4C2E-A6BF-5A0F294E998D}" destId="{78070446-B9AC-4303-99AA-5F69A62E9A32}" srcOrd="1" destOrd="0" presId="urn:microsoft.com/office/officeart/2008/layout/LinedList"/>
    <dgm:cxn modelId="{D4201603-DC70-4EE3-A8F1-A7B3219B85E1}" type="presParOf" srcId="{8CC5AEC3-7D57-4BDC-B761-F818268017D9}" destId="{7071D1B0-B0CC-4CD4-BD74-D255BCA9AE02}" srcOrd="2" destOrd="0" presId="urn:microsoft.com/office/officeart/2008/layout/LinedList"/>
    <dgm:cxn modelId="{B853C0B3-CE39-495C-BB26-7FF2A10CF5C3}" type="presParOf" srcId="{8CC5AEC3-7D57-4BDC-B761-F818268017D9}" destId="{F2DB8358-98CF-4E92-9645-084C6DE68334}" srcOrd="3" destOrd="0" presId="urn:microsoft.com/office/officeart/2008/layout/LinedList"/>
    <dgm:cxn modelId="{7D1B0389-EDF1-4013-975A-1076550B05DE}" type="presParOf" srcId="{F2DB8358-98CF-4E92-9645-084C6DE68334}" destId="{0C5475B7-C924-435D-8DBE-FFBC77011409}" srcOrd="0" destOrd="0" presId="urn:microsoft.com/office/officeart/2008/layout/LinedList"/>
    <dgm:cxn modelId="{38D6564A-65A2-497A-A8DE-1C11BDD98AD3}" type="presParOf" srcId="{F2DB8358-98CF-4E92-9645-084C6DE68334}" destId="{25317F07-0CC9-45BC-ADCA-A5A2F369C540}" srcOrd="1" destOrd="0" presId="urn:microsoft.com/office/officeart/2008/layout/LinedList"/>
    <dgm:cxn modelId="{59070197-D47B-48EF-A118-6B012BEA0FA5}" type="presParOf" srcId="{8CC5AEC3-7D57-4BDC-B761-F818268017D9}" destId="{02DB01F6-85B2-4C80-ADF4-5EE4696CE5C7}" srcOrd="4" destOrd="0" presId="urn:microsoft.com/office/officeart/2008/layout/LinedList"/>
    <dgm:cxn modelId="{BAA4FD7C-A38C-4967-AEE5-54504DE4FDC3}" type="presParOf" srcId="{8CC5AEC3-7D57-4BDC-B761-F818268017D9}" destId="{E5A3E8D0-EFBB-4831-AB20-E49D37E0832D}" srcOrd="5" destOrd="0" presId="urn:microsoft.com/office/officeart/2008/layout/LinedList"/>
    <dgm:cxn modelId="{8339B4BA-95AA-449C-8A03-43B962242A05}" type="presParOf" srcId="{E5A3E8D0-EFBB-4831-AB20-E49D37E0832D}" destId="{75A00047-94A9-4B0B-9388-89F62B059E39}" srcOrd="0" destOrd="0" presId="urn:microsoft.com/office/officeart/2008/layout/LinedList"/>
    <dgm:cxn modelId="{D48659B5-50EF-4C80-A92D-4D2951C0FC23}" type="presParOf" srcId="{E5A3E8D0-EFBB-4831-AB20-E49D37E0832D}" destId="{0D6CA420-1F62-4AEE-B926-EFD813F75048}" srcOrd="1" destOrd="0" presId="urn:microsoft.com/office/officeart/2008/layout/LinedList"/>
    <dgm:cxn modelId="{318E5913-CD56-4BB9-87E4-0B38A29CC02E}" type="presParOf" srcId="{8CC5AEC3-7D57-4BDC-B761-F818268017D9}" destId="{EF467F3A-9715-4EB3-9DD3-35FBB6B62CCD}" srcOrd="6" destOrd="0" presId="urn:microsoft.com/office/officeart/2008/layout/LinedList"/>
    <dgm:cxn modelId="{E0F9398E-5079-41F5-BFA1-80847D34EF55}" type="presParOf" srcId="{8CC5AEC3-7D57-4BDC-B761-F818268017D9}" destId="{7B4FBF8E-02DE-49B4-A62E-B7F0BFF849FB}" srcOrd="7" destOrd="0" presId="urn:microsoft.com/office/officeart/2008/layout/LinedList"/>
    <dgm:cxn modelId="{2A278B25-590B-466E-A4DE-AB08D92D28DC}" type="presParOf" srcId="{7B4FBF8E-02DE-49B4-A62E-B7F0BFF849FB}" destId="{902AF294-1DDA-40F5-AF48-8547BFFEA8EA}" srcOrd="0" destOrd="0" presId="urn:microsoft.com/office/officeart/2008/layout/LinedList"/>
    <dgm:cxn modelId="{C899E2FE-BE60-45A9-B650-8930618EEB09}" type="presParOf" srcId="{7B4FBF8E-02DE-49B4-A62E-B7F0BFF849FB}" destId="{8FD7EE0B-977F-474B-8B49-FD4D628BF5A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53AC5CA2-4D46-4924-B6B9-144612718DC7}"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ID"/>
        </a:p>
      </dgm:t>
    </dgm:pt>
    <dgm:pt modelId="{4D88ED40-1C69-46B9-8F2C-AC6BB7094788}">
      <dgm:prSet/>
      <dgm:spPr/>
      <dgm:t>
        <a:bodyPr/>
        <a:lstStyle/>
        <a:p>
          <a:r>
            <a:rPr lang="en-US"/>
            <a:t>Tujuan investasi organisasi sektor public berbeda dengan organisasi sektor privat.</a:t>
          </a:r>
          <a:endParaRPr lang="en-ID"/>
        </a:p>
      </dgm:t>
    </dgm:pt>
    <dgm:pt modelId="{C6EA070D-6FF6-4651-8F8D-FA696BF6B243}" type="parTrans" cxnId="{00EAAB8B-A2CC-45A6-B581-4D15BE2D42AD}">
      <dgm:prSet/>
      <dgm:spPr/>
      <dgm:t>
        <a:bodyPr/>
        <a:lstStyle/>
        <a:p>
          <a:endParaRPr lang="en-ID"/>
        </a:p>
      </dgm:t>
    </dgm:pt>
    <dgm:pt modelId="{576E7BFF-0D61-4F9C-B8EF-A467DA67D340}" type="sibTrans" cxnId="{00EAAB8B-A2CC-45A6-B581-4D15BE2D42AD}">
      <dgm:prSet/>
      <dgm:spPr/>
      <dgm:t>
        <a:bodyPr/>
        <a:lstStyle/>
        <a:p>
          <a:endParaRPr lang="en-ID"/>
        </a:p>
      </dgm:t>
    </dgm:pt>
    <dgm:pt modelId="{0E31AA23-0EC9-40EA-BCB7-C8AF6A71B993}">
      <dgm:prSet/>
      <dgm:spPr/>
      <dgm:t>
        <a:bodyPr/>
        <a:lstStyle/>
        <a:p>
          <a:r>
            <a:rPr lang="en-US"/>
            <a:t>Investasi pada organisasi sektor privat bertujuan untuk memperoleh imbalan dari modal yang ditanamkan.</a:t>
          </a:r>
          <a:endParaRPr lang="en-ID"/>
        </a:p>
      </dgm:t>
    </dgm:pt>
    <dgm:pt modelId="{A0D057EE-AEF3-48B7-9639-962F6807E63E}" type="parTrans" cxnId="{B6BF18E6-6990-4B89-88D8-619840D3F4B2}">
      <dgm:prSet/>
      <dgm:spPr/>
      <dgm:t>
        <a:bodyPr/>
        <a:lstStyle/>
        <a:p>
          <a:endParaRPr lang="en-ID"/>
        </a:p>
      </dgm:t>
    </dgm:pt>
    <dgm:pt modelId="{0E938FCB-A301-4D57-824F-40EF44C8ABA8}" type="sibTrans" cxnId="{B6BF18E6-6990-4B89-88D8-619840D3F4B2}">
      <dgm:prSet/>
      <dgm:spPr/>
      <dgm:t>
        <a:bodyPr/>
        <a:lstStyle/>
        <a:p>
          <a:endParaRPr lang="en-ID"/>
        </a:p>
      </dgm:t>
    </dgm:pt>
    <dgm:pt modelId="{D5FB276E-1B52-4827-8FEF-28C89FA0C662}">
      <dgm:prSet/>
      <dgm:spPr/>
      <dgm:t>
        <a:bodyPr/>
        <a:lstStyle/>
        <a:p>
          <a:r>
            <a:rPr lang="en-US"/>
            <a:t>Sedangkan, organisasi sektor publikmelakukan mengartikan invesatasi sebagaipengorbanan konsumsi (berupa anggaran belanja modal maupun pembiayaan) untuk memperoleh manfaat, baik berupa manfaat keuanganmaupun nonkeuangan di masa mendatang</a:t>
          </a:r>
          <a:endParaRPr lang="en-ID"/>
        </a:p>
      </dgm:t>
    </dgm:pt>
    <dgm:pt modelId="{C4A7A674-4F91-4D4B-8123-88ACE6FB5817}" type="parTrans" cxnId="{F7ADDA3E-E166-4877-89D0-7FAD80004EE7}">
      <dgm:prSet/>
      <dgm:spPr/>
      <dgm:t>
        <a:bodyPr/>
        <a:lstStyle/>
        <a:p>
          <a:endParaRPr lang="en-ID"/>
        </a:p>
      </dgm:t>
    </dgm:pt>
    <dgm:pt modelId="{1CEB4F53-DC0F-4CFA-98C3-02B94FF9B722}" type="sibTrans" cxnId="{F7ADDA3E-E166-4877-89D0-7FAD80004EE7}">
      <dgm:prSet/>
      <dgm:spPr/>
      <dgm:t>
        <a:bodyPr/>
        <a:lstStyle/>
        <a:p>
          <a:endParaRPr lang="en-ID"/>
        </a:p>
      </dgm:t>
    </dgm:pt>
    <dgm:pt modelId="{3A554D64-26E2-4792-B096-77B23939CE3B}">
      <dgm:prSet/>
      <dgm:spPr/>
      <dgm:t>
        <a:bodyPr/>
        <a:lstStyle/>
        <a:p>
          <a:r>
            <a:rPr lang="en-US"/>
            <a:t>Penenekanan manfaat nonkeuangan lebih besar karena tujuan utama orgnisasi sektor public adalah untuk pelayan apublik dan peningkatan kesejahteraan masyarakat.</a:t>
          </a:r>
          <a:endParaRPr lang="en-ID"/>
        </a:p>
      </dgm:t>
    </dgm:pt>
    <dgm:pt modelId="{66611D12-BCAD-4789-9312-7E54D1365816}" type="parTrans" cxnId="{FCB43AEB-550C-4D3E-A2AF-68CD5C1D67E2}">
      <dgm:prSet/>
      <dgm:spPr/>
      <dgm:t>
        <a:bodyPr/>
        <a:lstStyle/>
        <a:p>
          <a:endParaRPr lang="en-ID"/>
        </a:p>
      </dgm:t>
    </dgm:pt>
    <dgm:pt modelId="{DBD51C5A-5C77-4E08-B4A3-E3447BD519BA}" type="sibTrans" cxnId="{FCB43AEB-550C-4D3E-A2AF-68CD5C1D67E2}">
      <dgm:prSet/>
      <dgm:spPr/>
      <dgm:t>
        <a:bodyPr/>
        <a:lstStyle/>
        <a:p>
          <a:endParaRPr lang="en-ID"/>
        </a:p>
      </dgm:t>
    </dgm:pt>
    <dgm:pt modelId="{3878362F-8C98-48D0-999B-CB87120CF740}" type="pres">
      <dgm:prSet presAssocID="{53AC5CA2-4D46-4924-B6B9-144612718DC7}" presName="vert0" presStyleCnt="0">
        <dgm:presLayoutVars>
          <dgm:dir/>
          <dgm:animOne val="branch"/>
          <dgm:animLvl val="lvl"/>
        </dgm:presLayoutVars>
      </dgm:prSet>
      <dgm:spPr/>
    </dgm:pt>
    <dgm:pt modelId="{450F0490-9349-40DF-ABBD-09CD63A58F77}" type="pres">
      <dgm:prSet presAssocID="{4D88ED40-1C69-46B9-8F2C-AC6BB7094788}" presName="thickLine" presStyleLbl="alignNode1" presStyleIdx="0" presStyleCnt="4"/>
      <dgm:spPr/>
    </dgm:pt>
    <dgm:pt modelId="{48B5B043-A4F0-4B66-8A09-3BEE4E7A3B6F}" type="pres">
      <dgm:prSet presAssocID="{4D88ED40-1C69-46B9-8F2C-AC6BB7094788}" presName="horz1" presStyleCnt="0"/>
      <dgm:spPr/>
    </dgm:pt>
    <dgm:pt modelId="{4B61E0AD-EBE7-4FEE-A9A2-7B9F1D6B9187}" type="pres">
      <dgm:prSet presAssocID="{4D88ED40-1C69-46B9-8F2C-AC6BB7094788}" presName="tx1" presStyleLbl="revTx" presStyleIdx="0" presStyleCnt="4"/>
      <dgm:spPr/>
    </dgm:pt>
    <dgm:pt modelId="{E122D63B-A5C5-4B30-BEC3-8BF7812260AB}" type="pres">
      <dgm:prSet presAssocID="{4D88ED40-1C69-46B9-8F2C-AC6BB7094788}" presName="vert1" presStyleCnt="0"/>
      <dgm:spPr/>
    </dgm:pt>
    <dgm:pt modelId="{E2FDBEE0-87C3-4C4F-8AA8-52F9716658F0}" type="pres">
      <dgm:prSet presAssocID="{0E31AA23-0EC9-40EA-BCB7-C8AF6A71B993}" presName="thickLine" presStyleLbl="alignNode1" presStyleIdx="1" presStyleCnt="4"/>
      <dgm:spPr/>
    </dgm:pt>
    <dgm:pt modelId="{1A31A0B9-3E39-43CC-9326-26FA2B31781C}" type="pres">
      <dgm:prSet presAssocID="{0E31AA23-0EC9-40EA-BCB7-C8AF6A71B993}" presName="horz1" presStyleCnt="0"/>
      <dgm:spPr/>
    </dgm:pt>
    <dgm:pt modelId="{87773905-A080-4704-93CD-292C7826C8E4}" type="pres">
      <dgm:prSet presAssocID="{0E31AA23-0EC9-40EA-BCB7-C8AF6A71B993}" presName="tx1" presStyleLbl="revTx" presStyleIdx="1" presStyleCnt="4"/>
      <dgm:spPr/>
    </dgm:pt>
    <dgm:pt modelId="{BAC012E8-1B09-4747-B697-673DA7FAE015}" type="pres">
      <dgm:prSet presAssocID="{0E31AA23-0EC9-40EA-BCB7-C8AF6A71B993}" presName="vert1" presStyleCnt="0"/>
      <dgm:spPr/>
    </dgm:pt>
    <dgm:pt modelId="{046B53C0-3242-4FAC-98AE-F70FDE5997F2}" type="pres">
      <dgm:prSet presAssocID="{D5FB276E-1B52-4827-8FEF-28C89FA0C662}" presName="thickLine" presStyleLbl="alignNode1" presStyleIdx="2" presStyleCnt="4"/>
      <dgm:spPr/>
    </dgm:pt>
    <dgm:pt modelId="{8250D2DD-DF65-4840-9C7F-844A03B0F5F3}" type="pres">
      <dgm:prSet presAssocID="{D5FB276E-1B52-4827-8FEF-28C89FA0C662}" presName="horz1" presStyleCnt="0"/>
      <dgm:spPr/>
    </dgm:pt>
    <dgm:pt modelId="{A7D57D98-9D2E-4D69-A3B6-1B880CADDF78}" type="pres">
      <dgm:prSet presAssocID="{D5FB276E-1B52-4827-8FEF-28C89FA0C662}" presName="tx1" presStyleLbl="revTx" presStyleIdx="2" presStyleCnt="4"/>
      <dgm:spPr/>
    </dgm:pt>
    <dgm:pt modelId="{943490A6-E909-4AB5-A92A-85FB132A6444}" type="pres">
      <dgm:prSet presAssocID="{D5FB276E-1B52-4827-8FEF-28C89FA0C662}" presName="vert1" presStyleCnt="0"/>
      <dgm:spPr/>
    </dgm:pt>
    <dgm:pt modelId="{EC045D0A-64B6-4A0A-8BD0-3279A355920D}" type="pres">
      <dgm:prSet presAssocID="{3A554D64-26E2-4792-B096-77B23939CE3B}" presName="thickLine" presStyleLbl="alignNode1" presStyleIdx="3" presStyleCnt="4"/>
      <dgm:spPr/>
    </dgm:pt>
    <dgm:pt modelId="{103369DE-1B3B-4DB8-B3B4-C7D3A0C8A437}" type="pres">
      <dgm:prSet presAssocID="{3A554D64-26E2-4792-B096-77B23939CE3B}" presName="horz1" presStyleCnt="0"/>
      <dgm:spPr/>
    </dgm:pt>
    <dgm:pt modelId="{AD8E243D-DBDC-4AF6-8A40-2EFE343F7B56}" type="pres">
      <dgm:prSet presAssocID="{3A554D64-26E2-4792-B096-77B23939CE3B}" presName="tx1" presStyleLbl="revTx" presStyleIdx="3" presStyleCnt="4"/>
      <dgm:spPr/>
    </dgm:pt>
    <dgm:pt modelId="{F0831F74-EE1C-48DA-B226-F1F4899C0E18}" type="pres">
      <dgm:prSet presAssocID="{3A554D64-26E2-4792-B096-77B23939CE3B}" presName="vert1" presStyleCnt="0"/>
      <dgm:spPr/>
    </dgm:pt>
  </dgm:ptLst>
  <dgm:cxnLst>
    <dgm:cxn modelId="{F08FCD0A-9388-402C-B3A7-60D6DF6C5716}" type="presOf" srcId="{D5FB276E-1B52-4827-8FEF-28C89FA0C662}" destId="{A7D57D98-9D2E-4D69-A3B6-1B880CADDF78}" srcOrd="0" destOrd="0" presId="urn:microsoft.com/office/officeart/2008/layout/LinedList"/>
    <dgm:cxn modelId="{F7ADDA3E-E166-4877-89D0-7FAD80004EE7}" srcId="{53AC5CA2-4D46-4924-B6B9-144612718DC7}" destId="{D5FB276E-1B52-4827-8FEF-28C89FA0C662}" srcOrd="2" destOrd="0" parTransId="{C4A7A674-4F91-4D4B-8123-88ACE6FB5817}" sibTransId="{1CEB4F53-DC0F-4CFA-98C3-02B94FF9B722}"/>
    <dgm:cxn modelId="{9BA47171-D63D-4B0D-86E5-2D33AACBF7C4}" type="presOf" srcId="{0E31AA23-0EC9-40EA-BCB7-C8AF6A71B993}" destId="{87773905-A080-4704-93CD-292C7826C8E4}" srcOrd="0" destOrd="0" presId="urn:microsoft.com/office/officeart/2008/layout/LinedList"/>
    <dgm:cxn modelId="{257AA17B-31C8-4A99-91D6-764A46B8272F}" type="presOf" srcId="{3A554D64-26E2-4792-B096-77B23939CE3B}" destId="{AD8E243D-DBDC-4AF6-8A40-2EFE343F7B56}" srcOrd="0" destOrd="0" presId="urn:microsoft.com/office/officeart/2008/layout/LinedList"/>
    <dgm:cxn modelId="{00EAAB8B-A2CC-45A6-B581-4D15BE2D42AD}" srcId="{53AC5CA2-4D46-4924-B6B9-144612718DC7}" destId="{4D88ED40-1C69-46B9-8F2C-AC6BB7094788}" srcOrd="0" destOrd="0" parTransId="{C6EA070D-6FF6-4651-8F8D-FA696BF6B243}" sibTransId="{576E7BFF-0D61-4F9C-B8EF-A467DA67D340}"/>
    <dgm:cxn modelId="{8C153992-A1B6-4AFA-910D-AB228C40C646}" type="presOf" srcId="{53AC5CA2-4D46-4924-B6B9-144612718DC7}" destId="{3878362F-8C98-48D0-999B-CB87120CF740}" srcOrd="0" destOrd="0" presId="urn:microsoft.com/office/officeart/2008/layout/LinedList"/>
    <dgm:cxn modelId="{D9CBD0CD-F5C9-44EB-8B1B-120230608B97}" type="presOf" srcId="{4D88ED40-1C69-46B9-8F2C-AC6BB7094788}" destId="{4B61E0AD-EBE7-4FEE-A9A2-7B9F1D6B9187}" srcOrd="0" destOrd="0" presId="urn:microsoft.com/office/officeart/2008/layout/LinedList"/>
    <dgm:cxn modelId="{B6BF18E6-6990-4B89-88D8-619840D3F4B2}" srcId="{53AC5CA2-4D46-4924-B6B9-144612718DC7}" destId="{0E31AA23-0EC9-40EA-BCB7-C8AF6A71B993}" srcOrd="1" destOrd="0" parTransId="{A0D057EE-AEF3-48B7-9639-962F6807E63E}" sibTransId="{0E938FCB-A301-4D57-824F-40EF44C8ABA8}"/>
    <dgm:cxn modelId="{FCB43AEB-550C-4D3E-A2AF-68CD5C1D67E2}" srcId="{53AC5CA2-4D46-4924-B6B9-144612718DC7}" destId="{3A554D64-26E2-4792-B096-77B23939CE3B}" srcOrd="3" destOrd="0" parTransId="{66611D12-BCAD-4789-9312-7E54D1365816}" sibTransId="{DBD51C5A-5C77-4E08-B4A3-E3447BD519BA}"/>
    <dgm:cxn modelId="{B891A67A-F7D4-4FF2-B1E5-0C89AD0BDF24}" type="presParOf" srcId="{3878362F-8C98-48D0-999B-CB87120CF740}" destId="{450F0490-9349-40DF-ABBD-09CD63A58F77}" srcOrd="0" destOrd="0" presId="urn:microsoft.com/office/officeart/2008/layout/LinedList"/>
    <dgm:cxn modelId="{52815574-00FC-4CB2-970B-BFA81447A61A}" type="presParOf" srcId="{3878362F-8C98-48D0-999B-CB87120CF740}" destId="{48B5B043-A4F0-4B66-8A09-3BEE4E7A3B6F}" srcOrd="1" destOrd="0" presId="urn:microsoft.com/office/officeart/2008/layout/LinedList"/>
    <dgm:cxn modelId="{A238BF3C-4E54-49EE-A953-DF6C08E24800}" type="presParOf" srcId="{48B5B043-A4F0-4B66-8A09-3BEE4E7A3B6F}" destId="{4B61E0AD-EBE7-4FEE-A9A2-7B9F1D6B9187}" srcOrd="0" destOrd="0" presId="urn:microsoft.com/office/officeart/2008/layout/LinedList"/>
    <dgm:cxn modelId="{E3E761A9-0C23-406B-8F1E-7490C9BD0B02}" type="presParOf" srcId="{48B5B043-A4F0-4B66-8A09-3BEE4E7A3B6F}" destId="{E122D63B-A5C5-4B30-BEC3-8BF7812260AB}" srcOrd="1" destOrd="0" presId="urn:microsoft.com/office/officeart/2008/layout/LinedList"/>
    <dgm:cxn modelId="{E2C77432-B5E6-47A0-B303-5D79752E0A18}" type="presParOf" srcId="{3878362F-8C98-48D0-999B-CB87120CF740}" destId="{E2FDBEE0-87C3-4C4F-8AA8-52F9716658F0}" srcOrd="2" destOrd="0" presId="urn:microsoft.com/office/officeart/2008/layout/LinedList"/>
    <dgm:cxn modelId="{D2C454B3-92D7-4762-9743-14B0329BBFBD}" type="presParOf" srcId="{3878362F-8C98-48D0-999B-CB87120CF740}" destId="{1A31A0B9-3E39-43CC-9326-26FA2B31781C}" srcOrd="3" destOrd="0" presId="urn:microsoft.com/office/officeart/2008/layout/LinedList"/>
    <dgm:cxn modelId="{05ABFA7D-5EC4-49F6-BD15-F106DEB8DFD3}" type="presParOf" srcId="{1A31A0B9-3E39-43CC-9326-26FA2B31781C}" destId="{87773905-A080-4704-93CD-292C7826C8E4}" srcOrd="0" destOrd="0" presId="urn:microsoft.com/office/officeart/2008/layout/LinedList"/>
    <dgm:cxn modelId="{7F81865F-3BCD-4E99-AB5C-FDD6CB9AF5B8}" type="presParOf" srcId="{1A31A0B9-3E39-43CC-9326-26FA2B31781C}" destId="{BAC012E8-1B09-4747-B697-673DA7FAE015}" srcOrd="1" destOrd="0" presId="urn:microsoft.com/office/officeart/2008/layout/LinedList"/>
    <dgm:cxn modelId="{A49F9082-FAC3-4529-8F2D-B38EAF2CDB9A}" type="presParOf" srcId="{3878362F-8C98-48D0-999B-CB87120CF740}" destId="{046B53C0-3242-4FAC-98AE-F70FDE5997F2}" srcOrd="4" destOrd="0" presId="urn:microsoft.com/office/officeart/2008/layout/LinedList"/>
    <dgm:cxn modelId="{BCDBE271-CC26-499C-9D51-8E09807D273F}" type="presParOf" srcId="{3878362F-8C98-48D0-999B-CB87120CF740}" destId="{8250D2DD-DF65-4840-9C7F-844A03B0F5F3}" srcOrd="5" destOrd="0" presId="urn:microsoft.com/office/officeart/2008/layout/LinedList"/>
    <dgm:cxn modelId="{21C3F6A5-E283-4E20-A794-6B3A56A63837}" type="presParOf" srcId="{8250D2DD-DF65-4840-9C7F-844A03B0F5F3}" destId="{A7D57D98-9D2E-4D69-A3B6-1B880CADDF78}" srcOrd="0" destOrd="0" presId="urn:microsoft.com/office/officeart/2008/layout/LinedList"/>
    <dgm:cxn modelId="{DF793B10-D028-436D-BBA4-DB60D76001DC}" type="presParOf" srcId="{8250D2DD-DF65-4840-9C7F-844A03B0F5F3}" destId="{943490A6-E909-4AB5-A92A-85FB132A6444}" srcOrd="1" destOrd="0" presId="urn:microsoft.com/office/officeart/2008/layout/LinedList"/>
    <dgm:cxn modelId="{C4AE4659-03C4-4618-B433-B8A4E7408368}" type="presParOf" srcId="{3878362F-8C98-48D0-999B-CB87120CF740}" destId="{EC045D0A-64B6-4A0A-8BD0-3279A355920D}" srcOrd="6" destOrd="0" presId="urn:microsoft.com/office/officeart/2008/layout/LinedList"/>
    <dgm:cxn modelId="{E2C09ECF-E729-4027-8A80-3A7780ACEA1F}" type="presParOf" srcId="{3878362F-8C98-48D0-999B-CB87120CF740}" destId="{103369DE-1B3B-4DB8-B3B4-C7D3A0C8A437}" srcOrd="7" destOrd="0" presId="urn:microsoft.com/office/officeart/2008/layout/LinedList"/>
    <dgm:cxn modelId="{E687EF09-9204-4E3D-BF8E-0C99AE0162DF}" type="presParOf" srcId="{103369DE-1B3B-4DB8-B3B4-C7D3A0C8A437}" destId="{AD8E243D-DBDC-4AF6-8A40-2EFE343F7B56}" srcOrd="0" destOrd="0" presId="urn:microsoft.com/office/officeart/2008/layout/LinedList"/>
    <dgm:cxn modelId="{115515DF-DCFC-4FA7-A0D8-1EC46BCD58D4}" type="presParOf" srcId="{103369DE-1B3B-4DB8-B3B4-C7D3A0C8A437}" destId="{F0831F74-EE1C-48DA-B226-F1F4899C0E1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5C5F65D5-98B3-4AB4-951D-821B729D465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D"/>
        </a:p>
      </dgm:t>
    </dgm:pt>
    <dgm:pt modelId="{C90877E8-77C3-445B-A696-493CE6496D70}">
      <dgm:prSet/>
      <dgm:spPr/>
      <dgm:t>
        <a:bodyPr/>
        <a:lstStyle/>
        <a:p>
          <a:r>
            <a:rPr lang="en-US"/>
            <a:t>Investasi yang dilakukan oleh organisasi sektor publik tidak harus langsung menghasilkan imbalan keuangan tetapi dapat juga bersifat tidak langsung yaitu apabila keputusan investasinya dapat meningkatkan kualitas dan kuantitas pelayanan public dan kesejahteraan masyarakat sekitar sehingga nantinya aknmeningkatkan kapasitas anggaran pemda</a:t>
          </a:r>
          <a:endParaRPr lang="en-ID"/>
        </a:p>
      </dgm:t>
    </dgm:pt>
    <dgm:pt modelId="{47547F2F-24AA-459E-8C11-B8A46E3E9568}" type="parTrans" cxnId="{83D68145-77AA-4D4A-9BCD-32413288356F}">
      <dgm:prSet/>
      <dgm:spPr/>
      <dgm:t>
        <a:bodyPr/>
        <a:lstStyle/>
        <a:p>
          <a:endParaRPr lang="en-ID"/>
        </a:p>
      </dgm:t>
    </dgm:pt>
    <dgm:pt modelId="{DFAEDBB9-6301-43D1-A38B-C8DC971E07C1}" type="sibTrans" cxnId="{83D68145-77AA-4D4A-9BCD-32413288356F}">
      <dgm:prSet/>
      <dgm:spPr/>
      <dgm:t>
        <a:bodyPr/>
        <a:lstStyle/>
        <a:p>
          <a:endParaRPr lang="en-ID"/>
        </a:p>
      </dgm:t>
    </dgm:pt>
    <dgm:pt modelId="{41A748CD-77B8-4D4F-BBA3-8C928F9921E6}" type="pres">
      <dgm:prSet presAssocID="{5C5F65D5-98B3-4AB4-951D-821B729D465F}" presName="linear" presStyleCnt="0">
        <dgm:presLayoutVars>
          <dgm:animLvl val="lvl"/>
          <dgm:resizeHandles val="exact"/>
        </dgm:presLayoutVars>
      </dgm:prSet>
      <dgm:spPr/>
    </dgm:pt>
    <dgm:pt modelId="{44978631-764C-413A-9B48-02E2C3F7A181}" type="pres">
      <dgm:prSet presAssocID="{C90877E8-77C3-445B-A696-493CE6496D70}" presName="parentText" presStyleLbl="node1" presStyleIdx="0" presStyleCnt="1">
        <dgm:presLayoutVars>
          <dgm:chMax val="0"/>
          <dgm:bulletEnabled val="1"/>
        </dgm:presLayoutVars>
      </dgm:prSet>
      <dgm:spPr/>
    </dgm:pt>
  </dgm:ptLst>
  <dgm:cxnLst>
    <dgm:cxn modelId="{7D0AD31E-D636-4ECC-8551-2AEE7E87E7A6}" type="presOf" srcId="{C90877E8-77C3-445B-A696-493CE6496D70}" destId="{44978631-764C-413A-9B48-02E2C3F7A181}" srcOrd="0" destOrd="0" presId="urn:microsoft.com/office/officeart/2005/8/layout/vList2"/>
    <dgm:cxn modelId="{83D68145-77AA-4D4A-9BCD-32413288356F}" srcId="{5C5F65D5-98B3-4AB4-951D-821B729D465F}" destId="{C90877E8-77C3-445B-A696-493CE6496D70}" srcOrd="0" destOrd="0" parTransId="{47547F2F-24AA-459E-8C11-B8A46E3E9568}" sibTransId="{DFAEDBB9-6301-43D1-A38B-C8DC971E07C1}"/>
    <dgm:cxn modelId="{EBDE836A-54D0-455E-9FED-2DD3B57F75F6}" type="presOf" srcId="{5C5F65D5-98B3-4AB4-951D-821B729D465F}" destId="{41A748CD-77B8-4D4F-BBA3-8C928F9921E6}" srcOrd="0" destOrd="0" presId="urn:microsoft.com/office/officeart/2005/8/layout/vList2"/>
    <dgm:cxn modelId="{F015340D-1069-4343-9EF7-9F0EC2DEE060}" type="presParOf" srcId="{41A748CD-77B8-4D4F-BBA3-8C928F9921E6}" destId="{44978631-764C-413A-9B48-02E2C3F7A18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1477CD7D-0961-4836-AE79-2DEAEBADF30A}"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ID"/>
        </a:p>
      </dgm:t>
    </dgm:pt>
    <dgm:pt modelId="{2D9A1BBB-1E24-4434-8F4E-A89BAC413DBA}">
      <dgm:prSet/>
      <dgm:spPr/>
      <dgm:t>
        <a:bodyPr/>
        <a:lstStyle/>
        <a:p>
          <a:r>
            <a:rPr lang="en-US" dirty="0" err="1"/>
            <a:t>Contoh</a:t>
          </a:r>
          <a:r>
            <a:rPr lang="en-US" dirty="0"/>
            <a:t> </a:t>
          </a:r>
          <a:r>
            <a:rPr lang="en-US" dirty="0" err="1"/>
            <a:t>manfaat</a:t>
          </a:r>
          <a:r>
            <a:rPr lang="en-US" dirty="0"/>
            <a:t> </a:t>
          </a:r>
          <a:r>
            <a:rPr lang="en-US" dirty="0" err="1"/>
            <a:t>keuangan</a:t>
          </a:r>
          <a:r>
            <a:rPr lang="en-US" dirty="0"/>
            <a:t> </a:t>
          </a:r>
          <a:r>
            <a:rPr lang="en-US" dirty="0" err="1"/>
            <a:t>langsung</a:t>
          </a:r>
          <a:r>
            <a:rPr lang="en-US" dirty="0"/>
            <a:t>:</a:t>
          </a:r>
          <a:endParaRPr lang="en-ID" dirty="0"/>
        </a:p>
      </dgm:t>
    </dgm:pt>
    <dgm:pt modelId="{A6C33971-4ED4-459E-9A84-680E9F0BFBB0}" type="parTrans" cxnId="{50F9408C-ECB0-41E6-86C6-B2CF292B0005}">
      <dgm:prSet/>
      <dgm:spPr/>
      <dgm:t>
        <a:bodyPr/>
        <a:lstStyle/>
        <a:p>
          <a:endParaRPr lang="en-ID"/>
        </a:p>
      </dgm:t>
    </dgm:pt>
    <dgm:pt modelId="{0FD843C2-43DB-460D-8413-41DE4F5E07A2}" type="sibTrans" cxnId="{50F9408C-ECB0-41E6-86C6-B2CF292B0005}">
      <dgm:prSet/>
      <dgm:spPr/>
      <dgm:t>
        <a:bodyPr/>
        <a:lstStyle/>
        <a:p>
          <a:endParaRPr lang="en-ID"/>
        </a:p>
      </dgm:t>
    </dgm:pt>
    <dgm:pt modelId="{91B3E4C2-2901-409E-92B6-869B700EE8DC}">
      <dgm:prSet custT="1"/>
      <dgm:spPr/>
      <dgm:t>
        <a:bodyPr/>
        <a:lstStyle/>
        <a:p>
          <a:r>
            <a:rPr lang="en-US" sz="2000" dirty="0"/>
            <a:t>Hasil </a:t>
          </a:r>
          <a:r>
            <a:rPr lang="en-US" sz="2000" dirty="0" err="1"/>
            <a:t>investasi</a:t>
          </a:r>
          <a:r>
            <a:rPr lang="en-US" sz="2000" dirty="0"/>
            <a:t> </a:t>
          </a:r>
          <a:r>
            <a:rPr lang="en-US" sz="2000" dirty="0" err="1"/>
            <a:t>berupa</a:t>
          </a:r>
          <a:r>
            <a:rPr lang="en-US" sz="2000" dirty="0"/>
            <a:t> </a:t>
          </a:r>
          <a:r>
            <a:rPr lang="en-US" sz="2000" dirty="0" err="1"/>
            <a:t>keuntungan</a:t>
          </a:r>
          <a:r>
            <a:rPr lang="en-US" sz="2000" dirty="0"/>
            <a:t> </a:t>
          </a:r>
          <a:r>
            <a:rPr lang="en-US" sz="2000" dirty="0" err="1"/>
            <a:t>sewa</a:t>
          </a:r>
          <a:r>
            <a:rPr lang="en-US" sz="2000" dirty="0"/>
            <a:t> </a:t>
          </a:r>
          <a:r>
            <a:rPr lang="en-US" sz="2000" dirty="0" err="1"/>
            <a:t>atau</a:t>
          </a:r>
          <a:r>
            <a:rPr lang="en-US" sz="2000" dirty="0"/>
            <a:t> </a:t>
          </a:r>
          <a:r>
            <a:rPr lang="en-US" sz="2000" dirty="0" err="1"/>
            <a:t>keuntungan</a:t>
          </a:r>
          <a:r>
            <a:rPr lang="en-US" sz="2000" dirty="0"/>
            <a:t> </a:t>
          </a:r>
          <a:r>
            <a:rPr lang="en-US" sz="2000" dirty="0" err="1"/>
            <a:t>atas</a:t>
          </a:r>
          <a:r>
            <a:rPr lang="en-US" sz="2000" dirty="0"/>
            <a:t> </a:t>
          </a:r>
          <a:r>
            <a:rPr lang="en-US" sz="2000" dirty="0" err="1"/>
            <a:t>enjualan</a:t>
          </a:r>
          <a:r>
            <a:rPr lang="en-US" sz="2000" dirty="0"/>
            <a:t> </a:t>
          </a:r>
          <a:r>
            <a:rPr lang="en-US" sz="2000" dirty="0" err="1"/>
            <a:t>secara</a:t>
          </a:r>
          <a:r>
            <a:rPr lang="en-US" sz="2000" dirty="0"/>
            <a:t> </a:t>
          </a:r>
          <a:r>
            <a:rPr lang="en-US" sz="2000" dirty="0" err="1"/>
            <a:t>kredit</a:t>
          </a:r>
          <a:endParaRPr lang="en-ID" sz="2000" dirty="0"/>
        </a:p>
      </dgm:t>
    </dgm:pt>
    <dgm:pt modelId="{39F6657D-8573-4989-9D1E-8CA027D91BAA}" type="parTrans" cxnId="{7ED96CF8-B56A-4F04-B3B2-15DA92B9D7B2}">
      <dgm:prSet/>
      <dgm:spPr/>
      <dgm:t>
        <a:bodyPr/>
        <a:lstStyle/>
        <a:p>
          <a:endParaRPr lang="en-ID"/>
        </a:p>
      </dgm:t>
    </dgm:pt>
    <dgm:pt modelId="{8C2EA2AE-FED6-460F-99B7-4347D5BC1418}" type="sibTrans" cxnId="{7ED96CF8-B56A-4F04-B3B2-15DA92B9D7B2}">
      <dgm:prSet/>
      <dgm:spPr/>
      <dgm:t>
        <a:bodyPr/>
        <a:lstStyle/>
        <a:p>
          <a:endParaRPr lang="en-ID"/>
        </a:p>
      </dgm:t>
    </dgm:pt>
    <dgm:pt modelId="{7E69BEB8-C3BB-41F4-8015-5E7CFBE93580}">
      <dgm:prSet custT="1"/>
      <dgm:spPr/>
      <dgm:t>
        <a:bodyPr/>
        <a:lstStyle/>
        <a:p>
          <a:r>
            <a:rPr lang="en-US" sz="2000" dirty="0" err="1"/>
            <a:t>Apabila</a:t>
          </a:r>
          <a:r>
            <a:rPr lang="en-US" sz="2000" dirty="0"/>
            <a:t> </a:t>
          </a:r>
          <a:r>
            <a:rPr lang="en-US" sz="2000" dirty="0" err="1"/>
            <a:t>tanggung</a:t>
          </a:r>
          <a:r>
            <a:rPr lang="en-US" sz="2000" dirty="0"/>
            <a:t> </a:t>
          </a:r>
          <a:r>
            <a:rPr lang="en-US" sz="2000" dirty="0" err="1"/>
            <a:t>jawab</a:t>
          </a:r>
          <a:r>
            <a:rPr lang="en-US" sz="2000" dirty="0"/>
            <a:t> </a:t>
          </a:r>
          <a:r>
            <a:rPr lang="en-US" sz="2000" dirty="0" err="1"/>
            <a:t>investasi</a:t>
          </a:r>
          <a:r>
            <a:rPr lang="en-US" sz="2000" dirty="0"/>
            <a:t> </a:t>
          </a:r>
          <a:r>
            <a:rPr lang="en-US" sz="2000" dirty="0" err="1"/>
            <a:t>berada</a:t>
          </a:r>
          <a:r>
            <a:rPr lang="en-US" sz="2000" dirty="0"/>
            <a:t> pada </a:t>
          </a:r>
          <a:r>
            <a:rPr lang="en-US" sz="2000" dirty="0" err="1"/>
            <a:t>bagian</a:t>
          </a:r>
          <a:r>
            <a:rPr lang="en-US" sz="2000" dirty="0"/>
            <a:t> </a:t>
          </a:r>
          <a:r>
            <a:rPr lang="en-US" sz="2000" dirty="0" err="1"/>
            <a:t>aset</a:t>
          </a:r>
          <a:r>
            <a:rPr lang="en-US" sz="2000" dirty="0"/>
            <a:t> di DPPKAD </a:t>
          </a:r>
          <a:r>
            <a:rPr lang="en-US" sz="2000" dirty="0" err="1"/>
            <a:t>atau</a:t>
          </a:r>
          <a:r>
            <a:rPr lang="en-US" sz="2000" dirty="0"/>
            <a:t> </a:t>
          </a:r>
          <a:r>
            <a:rPr lang="en-US" sz="2000" dirty="0" err="1"/>
            <a:t>bagian</a:t>
          </a:r>
          <a:r>
            <a:rPr lang="en-US" sz="2000" dirty="0"/>
            <a:t> </a:t>
          </a:r>
          <a:r>
            <a:rPr lang="en-US" sz="2000" dirty="0" err="1"/>
            <a:t>umum</a:t>
          </a:r>
          <a:r>
            <a:rPr lang="en-US" sz="2000" dirty="0"/>
            <a:t> di secretariat </a:t>
          </a:r>
          <a:r>
            <a:rPr lang="en-US" sz="2000" dirty="0" err="1"/>
            <a:t>dareah</a:t>
          </a:r>
          <a:r>
            <a:rPr lang="en-US" sz="2000" dirty="0"/>
            <a:t> </a:t>
          </a:r>
          <a:r>
            <a:rPr lang="en-US" sz="2000" dirty="0" err="1"/>
            <a:t>maka</a:t>
          </a:r>
          <a:r>
            <a:rPr lang="en-US" sz="2000" dirty="0"/>
            <a:t> unit </a:t>
          </a:r>
          <a:r>
            <a:rPr lang="en-US" sz="2000" dirty="0" err="1"/>
            <a:t>tersebut</a:t>
          </a:r>
          <a:r>
            <a:rPr lang="en-US" sz="2000" dirty="0"/>
            <a:t> </a:t>
          </a:r>
          <a:r>
            <a:rPr lang="en-US" sz="2000" dirty="0" err="1"/>
            <a:t>merupakan</a:t>
          </a:r>
          <a:r>
            <a:rPr lang="en-US" sz="2000" dirty="0"/>
            <a:t> </a:t>
          </a:r>
          <a:r>
            <a:rPr lang="en-US" sz="2000" dirty="0" err="1"/>
            <a:t>pusat</a:t>
          </a:r>
          <a:r>
            <a:rPr lang="en-US" sz="2000" dirty="0"/>
            <a:t> </a:t>
          </a:r>
          <a:r>
            <a:rPr lang="en-US" sz="2000" dirty="0" err="1"/>
            <a:t>investasi</a:t>
          </a:r>
          <a:r>
            <a:rPr lang="en-US" sz="2000" dirty="0"/>
            <a:t>.</a:t>
          </a:r>
          <a:endParaRPr lang="en-ID" sz="2000" dirty="0"/>
        </a:p>
      </dgm:t>
    </dgm:pt>
    <dgm:pt modelId="{603FDC14-C2FB-401F-83A2-C4D2DDA2EADF}" type="parTrans" cxnId="{19EEE9CE-9D05-49DE-B928-2B8F9DAEF62B}">
      <dgm:prSet/>
      <dgm:spPr/>
      <dgm:t>
        <a:bodyPr/>
        <a:lstStyle/>
        <a:p>
          <a:endParaRPr lang="en-ID"/>
        </a:p>
      </dgm:t>
    </dgm:pt>
    <dgm:pt modelId="{7CFCA9D4-5B25-47CF-9793-7C7DD9C62094}" type="sibTrans" cxnId="{19EEE9CE-9D05-49DE-B928-2B8F9DAEF62B}">
      <dgm:prSet/>
      <dgm:spPr/>
      <dgm:t>
        <a:bodyPr/>
        <a:lstStyle/>
        <a:p>
          <a:endParaRPr lang="en-ID"/>
        </a:p>
      </dgm:t>
    </dgm:pt>
    <dgm:pt modelId="{C23E2799-B243-46EC-90F8-C95F3B3F379D}">
      <dgm:prSet/>
      <dgm:spPr/>
      <dgm:t>
        <a:bodyPr/>
        <a:lstStyle/>
        <a:p>
          <a:r>
            <a:rPr lang="en-US" dirty="0" err="1"/>
            <a:t>Contoh</a:t>
          </a:r>
          <a:r>
            <a:rPr lang="en-US" dirty="0"/>
            <a:t> </a:t>
          </a:r>
          <a:r>
            <a:rPr lang="en-US" dirty="0" err="1"/>
            <a:t>manfaat</a:t>
          </a:r>
          <a:r>
            <a:rPr lang="en-US" dirty="0"/>
            <a:t> </a:t>
          </a:r>
          <a:r>
            <a:rPr lang="en-US" dirty="0" err="1"/>
            <a:t>tidak</a:t>
          </a:r>
          <a:r>
            <a:rPr lang="en-US" dirty="0"/>
            <a:t> </a:t>
          </a:r>
          <a:r>
            <a:rPr lang="en-US" dirty="0" err="1"/>
            <a:t>langsung</a:t>
          </a:r>
          <a:r>
            <a:rPr lang="en-US" dirty="0"/>
            <a:t>:</a:t>
          </a:r>
          <a:endParaRPr lang="en-ID" dirty="0"/>
        </a:p>
      </dgm:t>
    </dgm:pt>
    <dgm:pt modelId="{3390C5F3-D80A-4EEA-87E6-D6559615F249}" type="parTrans" cxnId="{0B90554A-EEE2-42E0-AB26-A4EA51153094}">
      <dgm:prSet/>
      <dgm:spPr/>
      <dgm:t>
        <a:bodyPr/>
        <a:lstStyle/>
        <a:p>
          <a:endParaRPr lang="en-ID"/>
        </a:p>
      </dgm:t>
    </dgm:pt>
    <dgm:pt modelId="{13220A8A-EA06-4D55-B51F-5BB3B04C48CC}" type="sibTrans" cxnId="{0B90554A-EEE2-42E0-AB26-A4EA51153094}">
      <dgm:prSet/>
      <dgm:spPr/>
      <dgm:t>
        <a:bodyPr/>
        <a:lstStyle/>
        <a:p>
          <a:endParaRPr lang="en-ID"/>
        </a:p>
      </dgm:t>
    </dgm:pt>
    <dgm:pt modelId="{9474ADC8-4785-4ABE-A9CD-3CFF9CA29042}">
      <dgm:prSet/>
      <dgm:spPr/>
      <dgm:t>
        <a:bodyPr/>
        <a:lstStyle/>
        <a:p>
          <a:r>
            <a:rPr lang="en-US" dirty="0"/>
            <a:t>Pembangunan </a:t>
          </a:r>
          <a:r>
            <a:rPr lang="en-US" dirty="0" err="1"/>
            <a:t>jalan</a:t>
          </a:r>
          <a:r>
            <a:rPr lang="en-US" dirty="0"/>
            <a:t>, </a:t>
          </a:r>
          <a:r>
            <a:rPr lang="en-US" dirty="0" err="1"/>
            <a:t>terutama</a:t>
          </a:r>
          <a:r>
            <a:rPr lang="en-US" dirty="0"/>
            <a:t> pada </a:t>
          </a:r>
          <a:r>
            <a:rPr lang="en-US" dirty="0" err="1"/>
            <a:t>desa</a:t>
          </a:r>
          <a:r>
            <a:rPr lang="en-US" dirty="0"/>
            <a:t> </a:t>
          </a:r>
          <a:r>
            <a:rPr lang="en-US" dirty="0" err="1"/>
            <a:t>terpencil</a:t>
          </a:r>
          <a:r>
            <a:rPr lang="en-US" dirty="0"/>
            <a:t>, </a:t>
          </a:r>
          <a:r>
            <a:rPr lang="en-US" dirty="0" err="1"/>
            <a:t>akan</a:t>
          </a:r>
          <a:r>
            <a:rPr lang="en-US" dirty="0"/>
            <a:t> </a:t>
          </a:r>
          <a:r>
            <a:rPr lang="en-US" dirty="0" err="1"/>
            <a:t>meningkatkan</a:t>
          </a:r>
          <a:r>
            <a:rPr lang="en-US" dirty="0"/>
            <a:t> </a:t>
          </a:r>
          <a:r>
            <a:rPr lang="en-US" dirty="0" err="1"/>
            <a:t>perekonomian</a:t>
          </a:r>
          <a:r>
            <a:rPr lang="en-US" dirty="0"/>
            <a:t> </a:t>
          </a:r>
          <a:r>
            <a:rPr lang="en-US" dirty="0" err="1"/>
            <a:t>masyarakat</a:t>
          </a:r>
          <a:r>
            <a:rPr lang="en-US" dirty="0"/>
            <a:t> </a:t>
          </a:r>
          <a:r>
            <a:rPr lang="en-US" dirty="0" err="1"/>
            <a:t>desa</a:t>
          </a:r>
          <a:r>
            <a:rPr lang="en-US" dirty="0"/>
            <a:t> </a:t>
          </a:r>
          <a:r>
            <a:rPr lang="en-US" dirty="0" err="1"/>
            <a:t>tersebut</a:t>
          </a:r>
          <a:r>
            <a:rPr lang="en-US" dirty="0"/>
            <a:t>. </a:t>
          </a:r>
          <a:r>
            <a:rPr lang="en-US" dirty="0" err="1"/>
            <a:t>Perekonomian</a:t>
          </a:r>
          <a:r>
            <a:rPr lang="en-US" dirty="0"/>
            <a:t> </a:t>
          </a:r>
          <a:r>
            <a:rPr lang="en-US" dirty="0" err="1"/>
            <a:t>meningkat</a:t>
          </a:r>
          <a:r>
            <a:rPr lang="en-US" dirty="0"/>
            <a:t>, </a:t>
          </a:r>
          <a:r>
            <a:rPr lang="en-US" dirty="0" err="1"/>
            <a:t>perutaran</a:t>
          </a:r>
          <a:r>
            <a:rPr lang="en-US" dirty="0"/>
            <a:t> </a:t>
          </a:r>
          <a:r>
            <a:rPr lang="en-US" dirty="0" err="1"/>
            <a:t>barang</a:t>
          </a:r>
          <a:r>
            <a:rPr lang="en-US" dirty="0"/>
            <a:t> dan </a:t>
          </a:r>
          <a:r>
            <a:rPr lang="en-US" dirty="0" err="1"/>
            <a:t>jasa</a:t>
          </a:r>
          <a:r>
            <a:rPr lang="en-US" dirty="0"/>
            <a:t> juga </a:t>
          </a:r>
          <a:r>
            <a:rPr lang="en-US" dirty="0" err="1"/>
            <a:t>meningkat</a:t>
          </a:r>
          <a:r>
            <a:rPr lang="en-US" dirty="0"/>
            <a:t> dan pada </a:t>
          </a:r>
          <a:r>
            <a:rPr lang="en-US" dirty="0" err="1"/>
            <a:t>akhirnya</a:t>
          </a:r>
          <a:r>
            <a:rPr lang="en-US" dirty="0"/>
            <a:t> </a:t>
          </a:r>
          <a:r>
            <a:rPr lang="en-US" dirty="0" err="1"/>
            <a:t>meningkatkan</a:t>
          </a:r>
          <a:r>
            <a:rPr lang="en-US" dirty="0"/>
            <a:t> </a:t>
          </a:r>
          <a:r>
            <a:rPr lang="en-US" dirty="0" err="1"/>
            <a:t>penerimaan</a:t>
          </a:r>
          <a:r>
            <a:rPr lang="en-US" dirty="0"/>
            <a:t> </a:t>
          </a:r>
          <a:r>
            <a:rPr lang="en-US" dirty="0" err="1"/>
            <a:t>pajak</a:t>
          </a:r>
          <a:r>
            <a:rPr lang="en-US" dirty="0"/>
            <a:t> dan </a:t>
          </a:r>
          <a:r>
            <a:rPr lang="en-US" dirty="0" err="1"/>
            <a:t>retribusi</a:t>
          </a:r>
          <a:r>
            <a:rPr lang="en-US" dirty="0"/>
            <a:t> </a:t>
          </a:r>
          <a:r>
            <a:rPr lang="en-US" dirty="0" err="1"/>
            <a:t>daerah</a:t>
          </a:r>
          <a:endParaRPr lang="en-ID" dirty="0"/>
        </a:p>
      </dgm:t>
    </dgm:pt>
    <dgm:pt modelId="{9BAD4FB7-6721-4C72-B240-AB085B169D0E}" type="parTrans" cxnId="{57A851A4-6896-47F9-978B-ACB4E36DA146}">
      <dgm:prSet/>
      <dgm:spPr/>
      <dgm:t>
        <a:bodyPr/>
        <a:lstStyle/>
        <a:p>
          <a:endParaRPr lang="en-ID"/>
        </a:p>
      </dgm:t>
    </dgm:pt>
    <dgm:pt modelId="{DEFF14DF-3B17-4987-BC70-D816D253937B}" type="sibTrans" cxnId="{57A851A4-6896-47F9-978B-ACB4E36DA146}">
      <dgm:prSet/>
      <dgm:spPr/>
      <dgm:t>
        <a:bodyPr/>
        <a:lstStyle/>
        <a:p>
          <a:endParaRPr lang="en-ID"/>
        </a:p>
      </dgm:t>
    </dgm:pt>
    <dgm:pt modelId="{37A4B121-7AFD-41DA-9D5B-C881EAB9859C}">
      <dgm:prSet/>
      <dgm:spPr/>
      <dgm:t>
        <a:bodyPr/>
        <a:lstStyle/>
        <a:p>
          <a:r>
            <a:rPr lang="en-US" dirty="0"/>
            <a:t>Pembangunan pasar dan </a:t>
          </a:r>
          <a:r>
            <a:rPr lang="en-US" dirty="0" err="1"/>
            <a:t>kios</a:t>
          </a:r>
          <a:endParaRPr lang="en-ID" dirty="0"/>
        </a:p>
      </dgm:t>
    </dgm:pt>
    <dgm:pt modelId="{290769F6-7B98-4E17-B19A-0071F26C1B4C}" type="parTrans" cxnId="{DEECCEED-3197-4083-AD1C-1C511F43CB5B}">
      <dgm:prSet/>
      <dgm:spPr/>
      <dgm:t>
        <a:bodyPr/>
        <a:lstStyle/>
        <a:p>
          <a:endParaRPr lang="en-ID"/>
        </a:p>
      </dgm:t>
    </dgm:pt>
    <dgm:pt modelId="{3109FB8C-C17B-49C0-9B7F-853CB63F9116}" type="sibTrans" cxnId="{DEECCEED-3197-4083-AD1C-1C511F43CB5B}">
      <dgm:prSet/>
      <dgm:spPr/>
      <dgm:t>
        <a:bodyPr/>
        <a:lstStyle/>
        <a:p>
          <a:endParaRPr lang="en-ID"/>
        </a:p>
      </dgm:t>
    </dgm:pt>
    <dgm:pt modelId="{4406DD38-C4AB-4C16-9959-DF810A6C0668}">
      <dgm:prSet/>
      <dgm:spPr/>
      <dgm:t>
        <a:bodyPr/>
        <a:lstStyle/>
        <a:p>
          <a:r>
            <a:rPr lang="en-US"/>
            <a:t>Pembangunan </a:t>
          </a:r>
          <a:r>
            <a:rPr lang="en-US" dirty="0" err="1"/>
            <a:t>jalan</a:t>
          </a:r>
          <a:endParaRPr lang="en-ID" dirty="0"/>
        </a:p>
      </dgm:t>
    </dgm:pt>
    <dgm:pt modelId="{9BC84739-8104-4964-B56C-748848EEDB1A}" type="parTrans" cxnId="{493188A3-FEA5-4485-87B8-A4857934EEBE}">
      <dgm:prSet/>
      <dgm:spPr/>
      <dgm:t>
        <a:bodyPr/>
        <a:lstStyle/>
        <a:p>
          <a:endParaRPr lang="en-ID"/>
        </a:p>
      </dgm:t>
    </dgm:pt>
    <dgm:pt modelId="{388D53CE-57C5-4F88-9FAE-3DE995615639}" type="sibTrans" cxnId="{493188A3-FEA5-4485-87B8-A4857934EEBE}">
      <dgm:prSet/>
      <dgm:spPr/>
      <dgm:t>
        <a:bodyPr/>
        <a:lstStyle/>
        <a:p>
          <a:endParaRPr lang="en-ID"/>
        </a:p>
      </dgm:t>
    </dgm:pt>
    <dgm:pt modelId="{1D7F5E45-E02A-418A-8A88-408C55532442}" type="pres">
      <dgm:prSet presAssocID="{1477CD7D-0961-4836-AE79-2DEAEBADF30A}" presName="Name0" presStyleCnt="0">
        <dgm:presLayoutVars>
          <dgm:chMax/>
          <dgm:chPref val="3"/>
          <dgm:dir/>
          <dgm:animOne val="branch"/>
          <dgm:animLvl val="lvl"/>
        </dgm:presLayoutVars>
      </dgm:prSet>
      <dgm:spPr/>
    </dgm:pt>
    <dgm:pt modelId="{CA53908F-586B-42FD-956E-8A4D3ED58C5B}" type="pres">
      <dgm:prSet presAssocID="{2D9A1BBB-1E24-4434-8F4E-A89BAC413DBA}" presName="composite" presStyleCnt="0"/>
      <dgm:spPr/>
    </dgm:pt>
    <dgm:pt modelId="{2B5F6059-6388-4CDA-8CA6-1FBB91BAB5CD}" type="pres">
      <dgm:prSet presAssocID="{2D9A1BBB-1E24-4434-8F4E-A89BAC413DBA}" presName="FirstChild" presStyleLbl="revTx" presStyleIdx="0" presStyleCnt="4">
        <dgm:presLayoutVars>
          <dgm:chMax val="0"/>
          <dgm:chPref val="0"/>
          <dgm:bulletEnabled val="1"/>
        </dgm:presLayoutVars>
      </dgm:prSet>
      <dgm:spPr/>
    </dgm:pt>
    <dgm:pt modelId="{33396F32-B6C4-4139-B295-342CCAF0E7A1}" type="pres">
      <dgm:prSet presAssocID="{2D9A1BBB-1E24-4434-8F4E-A89BAC413DBA}" presName="Parent" presStyleLbl="alignNode1" presStyleIdx="0" presStyleCnt="2">
        <dgm:presLayoutVars>
          <dgm:chMax val="3"/>
          <dgm:chPref val="3"/>
          <dgm:bulletEnabled val="1"/>
        </dgm:presLayoutVars>
      </dgm:prSet>
      <dgm:spPr/>
    </dgm:pt>
    <dgm:pt modelId="{D591D862-2CAA-4834-BD86-860758F992EB}" type="pres">
      <dgm:prSet presAssocID="{2D9A1BBB-1E24-4434-8F4E-A89BAC413DBA}" presName="Accent" presStyleLbl="parChTrans1D1" presStyleIdx="0" presStyleCnt="2"/>
      <dgm:spPr/>
    </dgm:pt>
    <dgm:pt modelId="{8CA245CD-D3F1-4A58-9398-66E1C84E73F8}" type="pres">
      <dgm:prSet presAssocID="{2D9A1BBB-1E24-4434-8F4E-A89BAC413DBA}" presName="Child" presStyleLbl="revTx" presStyleIdx="1" presStyleCnt="4">
        <dgm:presLayoutVars>
          <dgm:chMax val="0"/>
          <dgm:chPref val="0"/>
          <dgm:bulletEnabled val="1"/>
        </dgm:presLayoutVars>
      </dgm:prSet>
      <dgm:spPr/>
    </dgm:pt>
    <dgm:pt modelId="{35A1391E-2425-4E0B-9FDE-84C710207DE8}" type="pres">
      <dgm:prSet presAssocID="{0FD843C2-43DB-460D-8413-41DE4F5E07A2}" presName="sibTrans" presStyleCnt="0"/>
      <dgm:spPr/>
    </dgm:pt>
    <dgm:pt modelId="{85C547AF-3E30-4E48-8313-2DD3EB3FD7FB}" type="pres">
      <dgm:prSet presAssocID="{C23E2799-B243-46EC-90F8-C95F3B3F379D}" presName="composite" presStyleCnt="0"/>
      <dgm:spPr/>
    </dgm:pt>
    <dgm:pt modelId="{B1433860-EA25-462F-99DE-80937E93FD98}" type="pres">
      <dgm:prSet presAssocID="{C23E2799-B243-46EC-90F8-C95F3B3F379D}" presName="FirstChild" presStyleLbl="revTx" presStyleIdx="2" presStyleCnt="4">
        <dgm:presLayoutVars>
          <dgm:chMax val="0"/>
          <dgm:chPref val="0"/>
          <dgm:bulletEnabled val="1"/>
        </dgm:presLayoutVars>
      </dgm:prSet>
      <dgm:spPr/>
    </dgm:pt>
    <dgm:pt modelId="{015DE826-D981-4C0D-8D4A-DC337C41BA21}" type="pres">
      <dgm:prSet presAssocID="{C23E2799-B243-46EC-90F8-C95F3B3F379D}" presName="Parent" presStyleLbl="alignNode1" presStyleIdx="1" presStyleCnt="2">
        <dgm:presLayoutVars>
          <dgm:chMax val="3"/>
          <dgm:chPref val="3"/>
          <dgm:bulletEnabled val="1"/>
        </dgm:presLayoutVars>
      </dgm:prSet>
      <dgm:spPr/>
    </dgm:pt>
    <dgm:pt modelId="{332848C6-D05A-4ED5-A7C1-0EB5FBA38A9F}" type="pres">
      <dgm:prSet presAssocID="{C23E2799-B243-46EC-90F8-C95F3B3F379D}" presName="Accent" presStyleLbl="parChTrans1D1" presStyleIdx="1" presStyleCnt="2"/>
      <dgm:spPr/>
    </dgm:pt>
    <dgm:pt modelId="{7CF0A9F1-E9A9-4913-9E91-33753057E747}" type="pres">
      <dgm:prSet presAssocID="{C23E2799-B243-46EC-90F8-C95F3B3F379D}" presName="Child" presStyleLbl="revTx" presStyleIdx="3" presStyleCnt="4">
        <dgm:presLayoutVars>
          <dgm:chMax val="0"/>
          <dgm:chPref val="0"/>
          <dgm:bulletEnabled val="1"/>
        </dgm:presLayoutVars>
      </dgm:prSet>
      <dgm:spPr/>
    </dgm:pt>
  </dgm:ptLst>
  <dgm:cxnLst>
    <dgm:cxn modelId="{64B50C13-922D-467F-9463-674391166CCB}" type="presOf" srcId="{9474ADC8-4785-4ABE-A9CD-3CFF9CA29042}" destId="{7CF0A9F1-E9A9-4913-9E91-33753057E747}" srcOrd="0" destOrd="0" presId="urn:microsoft.com/office/officeart/2011/layout/TabList"/>
    <dgm:cxn modelId="{86D67E61-4755-42BC-9AB6-DBCCECC5BC9B}" type="presOf" srcId="{91B3E4C2-2901-409E-92B6-869B700EE8DC}" destId="{8CA245CD-D3F1-4A58-9398-66E1C84E73F8}" srcOrd="0" destOrd="0" presId="urn:microsoft.com/office/officeart/2011/layout/TabList"/>
    <dgm:cxn modelId="{88F72D68-B5C6-4D25-8BE2-8B79CC92FD2B}" type="presOf" srcId="{37A4B121-7AFD-41DA-9D5B-C881EAB9859C}" destId="{2B5F6059-6388-4CDA-8CA6-1FBB91BAB5CD}" srcOrd="0" destOrd="0" presId="urn:microsoft.com/office/officeart/2011/layout/TabList"/>
    <dgm:cxn modelId="{0B90554A-EEE2-42E0-AB26-A4EA51153094}" srcId="{1477CD7D-0961-4836-AE79-2DEAEBADF30A}" destId="{C23E2799-B243-46EC-90F8-C95F3B3F379D}" srcOrd="1" destOrd="0" parTransId="{3390C5F3-D80A-4EEA-87E6-D6559615F249}" sibTransId="{13220A8A-EA06-4D55-B51F-5BB3B04C48CC}"/>
    <dgm:cxn modelId="{7F3C955A-3889-487C-B92E-229ABD0ECDA4}" type="presOf" srcId="{C23E2799-B243-46EC-90F8-C95F3B3F379D}" destId="{015DE826-D981-4C0D-8D4A-DC337C41BA21}" srcOrd="0" destOrd="0" presId="urn:microsoft.com/office/officeart/2011/layout/TabList"/>
    <dgm:cxn modelId="{50F9408C-ECB0-41E6-86C6-B2CF292B0005}" srcId="{1477CD7D-0961-4836-AE79-2DEAEBADF30A}" destId="{2D9A1BBB-1E24-4434-8F4E-A89BAC413DBA}" srcOrd="0" destOrd="0" parTransId="{A6C33971-4ED4-459E-9A84-680E9F0BFBB0}" sibTransId="{0FD843C2-43DB-460D-8413-41DE4F5E07A2}"/>
    <dgm:cxn modelId="{E1EEE98D-445D-4EEB-9CB0-AA66CDFBCF5E}" type="presOf" srcId="{4406DD38-C4AB-4C16-9959-DF810A6C0668}" destId="{B1433860-EA25-462F-99DE-80937E93FD98}" srcOrd="0" destOrd="0" presId="urn:microsoft.com/office/officeart/2011/layout/TabList"/>
    <dgm:cxn modelId="{FF182393-8C97-4E4D-877E-6644B513A7B0}" type="presOf" srcId="{2D9A1BBB-1E24-4434-8F4E-A89BAC413DBA}" destId="{33396F32-B6C4-4139-B295-342CCAF0E7A1}" srcOrd="0" destOrd="0" presId="urn:microsoft.com/office/officeart/2011/layout/TabList"/>
    <dgm:cxn modelId="{D0BE07A0-F331-4AE2-9407-A679ED5B9D49}" type="presOf" srcId="{7E69BEB8-C3BB-41F4-8015-5E7CFBE93580}" destId="{8CA245CD-D3F1-4A58-9398-66E1C84E73F8}" srcOrd="0" destOrd="1" presId="urn:microsoft.com/office/officeart/2011/layout/TabList"/>
    <dgm:cxn modelId="{493188A3-FEA5-4485-87B8-A4857934EEBE}" srcId="{C23E2799-B243-46EC-90F8-C95F3B3F379D}" destId="{4406DD38-C4AB-4C16-9959-DF810A6C0668}" srcOrd="0" destOrd="0" parTransId="{9BC84739-8104-4964-B56C-748848EEDB1A}" sibTransId="{388D53CE-57C5-4F88-9FAE-3DE995615639}"/>
    <dgm:cxn modelId="{57A851A4-6896-47F9-978B-ACB4E36DA146}" srcId="{C23E2799-B243-46EC-90F8-C95F3B3F379D}" destId="{9474ADC8-4785-4ABE-A9CD-3CFF9CA29042}" srcOrd="1" destOrd="0" parTransId="{9BAD4FB7-6721-4C72-B240-AB085B169D0E}" sibTransId="{DEFF14DF-3B17-4987-BC70-D816D253937B}"/>
    <dgm:cxn modelId="{F2D979A9-7466-440C-8FD5-E190206B90D4}" type="presOf" srcId="{1477CD7D-0961-4836-AE79-2DEAEBADF30A}" destId="{1D7F5E45-E02A-418A-8A88-408C55532442}" srcOrd="0" destOrd="0" presId="urn:microsoft.com/office/officeart/2011/layout/TabList"/>
    <dgm:cxn modelId="{19EEE9CE-9D05-49DE-B928-2B8F9DAEF62B}" srcId="{2D9A1BBB-1E24-4434-8F4E-A89BAC413DBA}" destId="{7E69BEB8-C3BB-41F4-8015-5E7CFBE93580}" srcOrd="2" destOrd="0" parTransId="{603FDC14-C2FB-401F-83A2-C4D2DDA2EADF}" sibTransId="{7CFCA9D4-5B25-47CF-9793-7C7DD9C62094}"/>
    <dgm:cxn modelId="{DEECCEED-3197-4083-AD1C-1C511F43CB5B}" srcId="{2D9A1BBB-1E24-4434-8F4E-A89BAC413DBA}" destId="{37A4B121-7AFD-41DA-9D5B-C881EAB9859C}" srcOrd="0" destOrd="0" parTransId="{290769F6-7B98-4E17-B19A-0071F26C1B4C}" sibTransId="{3109FB8C-C17B-49C0-9B7F-853CB63F9116}"/>
    <dgm:cxn modelId="{7ED96CF8-B56A-4F04-B3B2-15DA92B9D7B2}" srcId="{2D9A1BBB-1E24-4434-8F4E-A89BAC413DBA}" destId="{91B3E4C2-2901-409E-92B6-869B700EE8DC}" srcOrd="1" destOrd="0" parTransId="{39F6657D-8573-4989-9D1E-8CA027D91BAA}" sibTransId="{8C2EA2AE-FED6-460F-99B7-4347D5BC1418}"/>
    <dgm:cxn modelId="{F72A355A-4A8B-43CC-971B-19C6E62852F7}" type="presParOf" srcId="{1D7F5E45-E02A-418A-8A88-408C55532442}" destId="{CA53908F-586B-42FD-956E-8A4D3ED58C5B}" srcOrd="0" destOrd="0" presId="urn:microsoft.com/office/officeart/2011/layout/TabList"/>
    <dgm:cxn modelId="{892385A7-4C2D-4D55-8564-EE269D0FD7FD}" type="presParOf" srcId="{CA53908F-586B-42FD-956E-8A4D3ED58C5B}" destId="{2B5F6059-6388-4CDA-8CA6-1FBB91BAB5CD}" srcOrd="0" destOrd="0" presId="urn:microsoft.com/office/officeart/2011/layout/TabList"/>
    <dgm:cxn modelId="{04568F0B-0E76-4F3D-AFBA-482F13B9D9F1}" type="presParOf" srcId="{CA53908F-586B-42FD-956E-8A4D3ED58C5B}" destId="{33396F32-B6C4-4139-B295-342CCAF0E7A1}" srcOrd="1" destOrd="0" presId="urn:microsoft.com/office/officeart/2011/layout/TabList"/>
    <dgm:cxn modelId="{B78DE6CC-D863-4C38-B4B4-09B7FB654A0E}" type="presParOf" srcId="{CA53908F-586B-42FD-956E-8A4D3ED58C5B}" destId="{D591D862-2CAA-4834-BD86-860758F992EB}" srcOrd="2" destOrd="0" presId="urn:microsoft.com/office/officeart/2011/layout/TabList"/>
    <dgm:cxn modelId="{50D25A3E-7645-4DAF-8AE3-CC602A9CAB9E}" type="presParOf" srcId="{1D7F5E45-E02A-418A-8A88-408C55532442}" destId="{8CA245CD-D3F1-4A58-9398-66E1C84E73F8}" srcOrd="1" destOrd="0" presId="urn:microsoft.com/office/officeart/2011/layout/TabList"/>
    <dgm:cxn modelId="{7E44065A-F072-4AC3-BD41-F44D030D083C}" type="presParOf" srcId="{1D7F5E45-E02A-418A-8A88-408C55532442}" destId="{35A1391E-2425-4E0B-9FDE-84C710207DE8}" srcOrd="2" destOrd="0" presId="urn:microsoft.com/office/officeart/2011/layout/TabList"/>
    <dgm:cxn modelId="{A4C9ABDE-EBBC-48BD-A6D0-580F5E538344}" type="presParOf" srcId="{1D7F5E45-E02A-418A-8A88-408C55532442}" destId="{85C547AF-3E30-4E48-8313-2DD3EB3FD7FB}" srcOrd="3" destOrd="0" presId="urn:microsoft.com/office/officeart/2011/layout/TabList"/>
    <dgm:cxn modelId="{FA619095-64DB-4731-9FD6-D07262DCED8E}" type="presParOf" srcId="{85C547AF-3E30-4E48-8313-2DD3EB3FD7FB}" destId="{B1433860-EA25-462F-99DE-80937E93FD98}" srcOrd="0" destOrd="0" presId="urn:microsoft.com/office/officeart/2011/layout/TabList"/>
    <dgm:cxn modelId="{F09F7689-50DD-4744-B0C5-2D1759517030}" type="presParOf" srcId="{85C547AF-3E30-4E48-8313-2DD3EB3FD7FB}" destId="{015DE826-D981-4C0D-8D4A-DC337C41BA21}" srcOrd="1" destOrd="0" presId="urn:microsoft.com/office/officeart/2011/layout/TabList"/>
    <dgm:cxn modelId="{2352FE94-B6C1-47BF-92CC-D41947DB006E}" type="presParOf" srcId="{85C547AF-3E30-4E48-8313-2DD3EB3FD7FB}" destId="{332848C6-D05A-4ED5-A7C1-0EB5FBA38A9F}" srcOrd="2" destOrd="0" presId="urn:microsoft.com/office/officeart/2011/layout/TabList"/>
    <dgm:cxn modelId="{EA9DCFEC-3D14-4137-BC13-372244C0F6C0}" type="presParOf" srcId="{1D7F5E45-E02A-418A-8A88-408C55532442}" destId="{7CF0A9F1-E9A9-4913-9E91-33753057E747}" srcOrd="4"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E09536-A2D8-4128-9A5B-261F31767974}"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ID"/>
        </a:p>
      </dgm:t>
    </dgm:pt>
    <dgm:pt modelId="{1645BBBF-05D2-4B3B-8168-F2D765198B96}">
      <dgm:prSet/>
      <dgm:spPr/>
      <dgm:t>
        <a:bodyPr/>
        <a:lstStyle/>
        <a:p>
          <a:r>
            <a:rPr lang="en-ID"/>
            <a:t>Detector atau sensor </a:t>
          </a:r>
        </a:p>
      </dgm:t>
    </dgm:pt>
    <dgm:pt modelId="{858722A7-261C-4168-89F8-1F8312FEB59E}" type="parTrans" cxnId="{B600CD48-3EAD-43CC-A0ED-8213451E920E}">
      <dgm:prSet/>
      <dgm:spPr/>
      <dgm:t>
        <a:bodyPr/>
        <a:lstStyle/>
        <a:p>
          <a:endParaRPr lang="en-ID"/>
        </a:p>
      </dgm:t>
    </dgm:pt>
    <dgm:pt modelId="{CC998515-1A10-4FC8-9AED-B9D32046B275}" type="sibTrans" cxnId="{B600CD48-3EAD-43CC-A0ED-8213451E920E}">
      <dgm:prSet/>
      <dgm:spPr/>
      <dgm:t>
        <a:bodyPr/>
        <a:lstStyle/>
        <a:p>
          <a:endParaRPr lang="en-ID"/>
        </a:p>
      </dgm:t>
    </dgm:pt>
    <dgm:pt modelId="{CD9B49AA-8D5B-41F1-A595-A500905314BA}">
      <dgm:prSet/>
      <dgm:spPr/>
      <dgm:t>
        <a:bodyPr/>
        <a:lstStyle/>
        <a:p>
          <a:r>
            <a:rPr lang="en-ID"/>
            <a:t>Suatu alat untuk mengidentifikasi apa yang sedang terjadi dalam suatu proses yang sedang dikendalikan. </a:t>
          </a:r>
        </a:p>
      </dgm:t>
    </dgm:pt>
    <dgm:pt modelId="{1A60D8E9-DA09-4892-81BC-B0974AD0FA5D}" type="parTrans" cxnId="{C6F2A3F7-0DBF-4C73-8652-D92E9886549C}">
      <dgm:prSet/>
      <dgm:spPr/>
      <dgm:t>
        <a:bodyPr/>
        <a:lstStyle/>
        <a:p>
          <a:endParaRPr lang="en-ID"/>
        </a:p>
      </dgm:t>
    </dgm:pt>
    <dgm:pt modelId="{AF27EE8B-B8C7-4B47-B1F1-5712C51996A8}" type="sibTrans" cxnId="{C6F2A3F7-0DBF-4C73-8652-D92E9886549C}">
      <dgm:prSet/>
      <dgm:spPr/>
      <dgm:t>
        <a:bodyPr/>
        <a:lstStyle/>
        <a:p>
          <a:endParaRPr lang="en-ID"/>
        </a:p>
      </dgm:t>
    </dgm:pt>
    <dgm:pt modelId="{44971B11-FC21-425F-8E0A-C76C90DEE532}">
      <dgm:prSet/>
      <dgm:spPr/>
      <dgm:t>
        <a:bodyPr/>
        <a:lstStyle/>
        <a:p>
          <a:r>
            <a:rPr lang="en-ID"/>
            <a:t>Assesor atau pembanding </a:t>
          </a:r>
        </a:p>
      </dgm:t>
    </dgm:pt>
    <dgm:pt modelId="{36692D2E-0C6D-4E11-8EDD-3A0B1B29CC79}" type="parTrans" cxnId="{BA5CCDF8-F64F-4FF2-BAB5-2F1C67FEB02E}">
      <dgm:prSet/>
      <dgm:spPr/>
      <dgm:t>
        <a:bodyPr/>
        <a:lstStyle/>
        <a:p>
          <a:endParaRPr lang="en-ID"/>
        </a:p>
      </dgm:t>
    </dgm:pt>
    <dgm:pt modelId="{A8B3EE87-B3A6-46AB-9F9D-B7B343781239}" type="sibTrans" cxnId="{BA5CCDF8-F64F-4FF2-BAB5-2F1C67FEB02E}">
      <dgm:prSet/>
      <dgm:spPr/>
      <dgm:t>
        <a:bodyPr/>
        <a:lstStyle/>
        <a:p>
          <a:endParaRPr lang="en-ID"/>
        </a:p>
      </dgm:t>
    </dgm:pt>
    <dgm:pt modelId="{E1BC6A23-2D62-4AEF-8BA7-209C1E11832D}">
      <dgm:prSet/>
      <dgm:spPr/>
      <dgm:t>
        <a:bodyPr/>
        <a:lstStyle/>
        <a:p>
          <a:r>
            <a:rPr lang="en-ID"/>
            <a:t>Suatu alat untuk menentukan ketepatan. Biasanya ukuran yang dipakai adalah dengan membandingkan kenyataan dan standar yang telah ditetapkan atau dari apa yang seharusnya terjadi. </a:t>
          </a:r>
        </a:p>
      </dgm:t>
    </dgm:pt>
    <dgm:pt modelId="{06EF7BD7-3791-4A18-9EC7-67DFB478ED72}" type="parTrans" cxnId="{CD15DAB9-2047-434C-94D1-38B9B31A11CD}">
      <dgm:prSet/>
      <dgm:spPr/>
      <dgm:t>
        <a:bodyPr/>
        <a:lstStyle/>
        <a:p>
          <a:endParaRPr lang="en-ID"/>
        </a:p>
      </dgm:t>
    </dgm:pt>
    <dgm:pt modelId="{9199103B-7960-4015-91F8-855262F3F0AB}" type="sibTrans" cxnId="{CD15DAB9-2047-434C-94D1-38B9B31A11CD}">
      <dgm:prSet/>
      <dgm:spPr/>
      <dgm:t>
        <a:bodyPr/>
        <a:lstStyle/>
        <a:p>
          <a:endParaRPr lang="en-ID"/>
        </a:p>
      </dgm:t>
    </dgm:pt>
    <dgm:pt modelId="{2362C99A-3C28-474E-A216-F2B0E3D6C962}">
      <dgm:prSet/>
      <dgm:spPr/>
      <dgm:t>
        <a:bodyPr/>
        <a:lstStyle/>
        <a:p>
          <a:r>
            <a:rPr lang="en-ID"/>
            <a:t>Efektor </a:t>
          </a:r>
        </a:p>
      </dgm:t>
    </dgm:pt>
    <dgm:pt modelId="{ADAF726F-C7FB-4D27-A630-C315A68C1A9D}" type="parTrans" cxnId="{66219DE0-CC8E-4A96-BCA0-9FEB0FB8316B}">
      <dgm:prSet/>
      <dgm:spPr/>
      <dgm:t>
        <a:bodyPr/>
        <a:lstStyle/>
        <a:p>
          <a:endParaRPr lang="en-ID"/>
        </a:p>
      </dgm:t>
    </dgm:pt>
    <dgm:pt modelId="{8EFFB510-6AF5-4A4D-A72C-0C86A70DA31E}" type="sibTrans" cxnId="{66219DE0-CC8E-4A96-BCA0-9FEB0FB8316B}">
      <dgm:prSet/>
      <dgm:spPr/>
      <dgm:t>
        <a:bodyPr/>
        <a:lstStyle/>
        <a:p>
          <a:endParaRPr lang="en-ID"/>
        </a:p>
      </dgm:t>
    </dgm:pt>
    <dgm:pt modelId="{E98EA5A8-DC01-477F-BE4E-D4F3C663AFAF}">
      <dgm:prSet/>
      <dgm:spPr/>
      <dgm:t>
        <a:bodyPr/>
        <a:lstStyle/>
        <a:p>
          <a:r>
            <a:rPr lang="en-ID" dirty="0"/>
            <a:t>Alat yang </a:t>
          </a:r>
          <a:r>
            <a:rPr lang="en-ID" dirty="0" err="1"/>
            <a:t>digunakan</a:t>
          </a:r>
          <a:r>
            <a:rPr lang="en-ID" dirty="0"/>
            <a:t> </a:t>
          </a:r>
          <a:r>
            <a:rPr lang="en-ID" dirty="0" err="1"/>
            <a:t>untuk</a:t>
          </a:r>
          <a:r>
            <a:rPr lang="en-ID" dirty="0"/>
            <a:t> </a:t>
          </a:r>
          <a:r>
            <a:rPr lang="en-ID" dirty="0" err="1"/>
            <a:t>mengubah</a:t>
          </a:r>
          <a:r>
            <a:rPr lang="en-ID" dirty="0"/>
            <a:t> </a:t>
          </a:r>
          <a:r>
            <a:rPr lang="en-ID" dirty="0" err="1"/>
            <a:t>sesuatu</a:t>
          </a:r>
          <a:r>
            <a:rPr lang="en-ID" dirty="0"/>
            <a:t> yang </a:t>
          </a:r>
          <a:r>
            <a:rPr lang="en-ID" dirty="0" err="1"/>
            <a:t>diperoleh</a:t>
          </a:r>
          <a:r>
            <a:rPr lang="en-ID" dirty="0"/>
            <a:t> </a:t>
          </a:r>
          <a:r>
            <a:rPr lang="en-ID" dirty="0" err="1"/>
            <a:t>dari</a:t>
          </a:r>
          <a:r>
            <a:rPr lang="en-ID" dirty="0"/>
            <a:t> assessor. </a:t>
          </a:r>
        </a:p>
      </dgm:t>
    </dgm:pt>
    <dgm:pt modelId="{BFA4C0EE-2534-455B-8B0D-F673F446525E}" type="parTrans" cxnId="{1F9D97BC-E520-4BC6-A925-6D3C806C5ECE}">
      <dgm:prSet/>
      <dgm:spPr/>
      <dgm:t>
        <a:bodyPr/>
        <a:lstStyle/>
        <a:p>
          <a:endParaRPr lang="en-ID"/>
        </a:p>
      </dgm:t>
    </dgm:pt>
    <dgm:pt modelId="{4717C01C-B711-411B-AB6E-6FDE8495609B}" type="sibTrans" cxnId="{1F9D97BC-E520-4BC6-A925-6D3C806C5ECE}">
      <dgm:prSet/>
      <dgm:spPr/>
      <dgm:t>
        <a:bodyPr/>
        <a:lstStyle/>
        <a:p>
          <a:endParaRPr lang="en-ID"/>
        </a:p>
      </dgm:t>
    </dgm:pt>
    <dgm:pt modelId="{6D54C646-4490-48C3-8055-9D5B87E49BD6}">
      <dgm:prSet/>
      <dgm:spPr/>
      <dgm:t>
        <a:bodyPr/>
        <a:lstStyle/>
        <a:p>
          <a:r>
            <a:rPr lang="en-ID" dirty="0" err="1"/>
            <a:t>Jaringan</a:t>
          </a:r>
          <a:r>
            <a:rPr lang="en-ID" dirty="0"/>
            <a:t> </a:t>
          </a:r>
          <a:r>
            <a:rPr lang="en-ID" dirty="0" err="1"/>
            <a:t>komunikasi</a:t>
          </a:r>
          <a:endParaRPr lang="en-ID" dirty="0"/>
        </a:p>
      </dgm:t>
    </dgm:pt>
    <dgm:pt modelId="{6D85D164-3293-4AE8-8570-F4FD344066CD}" type="parTrans" cxnId="{043725AA-46B8-4163-88BE-9B30827CA24C}">
      <dgm:prSet/>
      <dgm:spPr/>
      <dgm:t>
        <a:bodyPr/>
        <a:lstStyle/>
        <a:p>
          <a:endParaRPr lang="en-ID"/>
        </a:p>
      </dgm:t>
    </dgm:pt>
    <dgm:pt modelId="{64AD0B6C-FA94-4AC5-9D01-BDEC2953D35E}" type="sibTrans" cxnId="{043725AA-46B8-4163-88BE-9B30827CA24C}">
      <dgm:prSet/>
      <dgm:spPr/>
      <dgm:t>
        <a:bodyPr/>
        <a:lstStyle/>
        <a:p>
          <a:endParaRPr lang="en-ID"/>
        </a:p>
      </dgm:t>
    </dgm:pt>
    <dgm:pt modelId="{B2FE28AD-B0EF-4589-8198-57FCD538B634}">
      <dgm:prSet/>
      <dgm:spPr/>
      <dgm:t>
        <a:bodyPr/>
        <a:lstStyle/>
        <a:p>
          <a:r>
            <a:rPr lang="en-ID"/>
            <a:t>yaitu </a:t>
          </a:r>
          <a:r>
            <a:rPr lang="en-ID" dirty="0" err="1"/>
            <a:t>alat</a:t>
          </a:r>
          <a:r>
            <a:rPr lang="en-ID" dirty="0"/>
            <a:t> yang </a:t>
          </a:r>
          <a:r>
            <a:rPr lang="en-ID" dirty="0" err="1"/>
            <a:t>mengirim</a:t>
          </a:r>
          <a:r>
            <a:rPr lang="en-ID" dirty="0"/>
            <a:t> </a:t>
          </a:r>
          <a:r>
            <a:rPr lang="en-ID" dirty="0" err="1"/>
            <a:t>informasi</a:t>
          </a:r>
          <a:r>
            <a:rPr lang="en-ID" dirty="0"/>
            <a:t> </a:t>
          </a:r>
          <a:r>
            <a:rPr lang="en-ID" dirty="0" err="1"/>
            <a:t>antara</a:t>
          </a:r>
          <a:r>
            <a:rPr lang="en-ID" dirty="0"/>
            <a:t> detector dan assessor dan </a:t>
          </a:r>
          <a:r>
            <a:rPr lang="en-ID" dirty="0" err="1"/>
            <a:t>antara</a:t>
          </a:r>
          <a:r>
            <a:rPr lang="en-ID" dirty="0"/>
            <a:t> assessor dan </a:t>
          </a:r>
          <a:r>
            <a:rPr lang="en-ID" dirty="0" err="1"/>
            <a:t>efektor</a:t>
          </a:r>
          <a:r>
            <a:rPr lang="en-ID" dirty="0"/>
            <a:t>.</a:t>
          </a:r>
        </a:p>
      </dgm:t>
    </dgm:pt>
    <dgm:pt modelId="{3FB26540-ED22-4BEA-A9B9-5D0F5ABD516F}" type="parTrans" cxnId="{A3C4489F-1ED7-406F-8AA8-B28071BD62EB}">
      <dgm:prSet/>
      <dgm:spPr/>
      <dgm:t>
        <a:bodyPr/>
        <a:lstStyle/>
        <a:p>
          <a:endParaRPr lang="en-ID"/>
        </a:p>
      </dgm:t>
    </dgm:pt>
    <dgm:pt modelId="{054C886E-A1FD-4731-8807-C958B1DA0B15}" type="sibTrans" cxnId="{A3C4489F-1ED7-406F-8AA8-B28071BD62EB}">
      <dgm:prSet/>
      <dgm:spPr/>
      <dgm:t>
        <a:bodyPr/>
        <a:lstStyle/>
        <a:p>
          <a:endParaRPr lang="en-ID"/>
        </a:p>
      </dgm:t>
    </dgm:pt>
    <dgm:pt modelId="{25C1A2CF-8D51-4090-A80B-0CA96934410D}" type="pres">
      <dgm:prSet presAssocID="{1FE09536-A2D8-4128-9A5B-261F31767974}" presName="Name0" presStyleCnt="0">
        <dgm:presLayoutVars>
          <dgm:chMax/>
          <dgm:chPref val="3"/>
          <dgm:dir/>
          <dgm:animOne val="branch"/>
          <dgm:animLvl val="lvl"/>
        </dgm:presLayoutVars>
      </dgm:prSet>
      <dgm:spPr/>
    </dgm:pt>
    <dgm:pt modelId="{DFEE9B7A-6F2D-456E-9343-05CD7B20AD43}" type="pres">
      <dgm:prSet presAssocID="{1645BBBF-05D2-4B3B-8168-F2D765198B96}" presName="composite" presStyleCnt="0"/>
      <dgm:spPr/>
    </dgm:pt>
    <dgm:pt modelId="{18D63B04-C7D1-4C3A-93F8-E54290CC4F42}" type="pres">
      <dgm:prSet presAssocID="{1645BBBF-05D2-4B3B-8168-F2D765198B96}" presName="FirstChild" presStyleLbl="revTx" presStyleIdx="0" presStyleCnt="4">
        <dgm:presLayoutVars>
          <dgm:chMax val="0"/>
          <dgm:chPref val="0"/>
          <dgm:bulletEnabled val="1"/>
        </dgm:presLayoutVars>
      </dgm:prSet>
      <dgm:spPr/>
    </dgm:pt>
    <dgm:pt modelId="{3A2CD954-F515-4E90-BC86-2A4690FCAA80}" type="pres">
      <dgm:prSet presAssocID="{1645BBBF-05D2-4B3B-8168-F2D765198B96}" presName="Parent" presStyleLbl="alignNode1" presStyleIdx="0" presStyleCnt="4">
        <dgm:presLayoutVars>
          <dgm:chMax val="3"/>
          <dgm:chPref val="3"/>
          <dgm:bulletEnabled val="1"/>
        </dgm:presLayoutVars>
      </dgm:prSet>
      <dgm:spPr/>
    </dgm:pt>
    <dgm:pt modelId="{247C509B-B849-4840-B15B-B83898D6FD54}" type="pres">
      <dgm:prSet presAssocID="{1645BBBF-05D2-4B3B-8168-F2D765198B96}" presName="Accent" presStyleLbl="parChTrans1D1" presStyleIdx="0" presStyleCnt="4"/>
      <dgm:spPr/>
    </dgm:pt>
    <dgm:pt modelId="{A4728948-B7D3-467C-9008-2857215D65DE}" type="pres">
      <dgm:prSet presAssocID="{CC998515-1A10-4FC8-9AED-B9D32046B275}" presName="sibTrans" presStyleCnt="0"/>
      <dgm:spPr/>
    </dgm:pt>
    <dgm:pt modelId="{608C9201-F22A-4070-8818-4E9C4059D630}" type="pres">
      <dgm:prSet presAssocID="{44971B11-FC21-425F-8E0A-C76C90DEE532}" presName="composite" presStyleCnt="0"/>
      <dgm:spPr/>
    </dgm:pt>
    <dgm:pt modelId="{5A28C17C-8F7B-4070-BE20-BC6B53B40599}" type="pres">
      <dgm:prSet presAssocID="{44971B11-FC21-425F-8E0A-C76C90DEE532}" presName="FirstChild" presStyleLbl="revTx" presStyleIdx="1" presStyleCnt="4">
        <dgm:presLayoutVars>
          <dgm:chMax val="0"/>
          <dgm:chPref val="0"/>
          <dgm:bulletEnabled val="1"/>
        </dgm:presLayoutVars>
      </dgm:prSet>
      <dgm:spPr/>
    </dgm:pt>
    <dgm:pt modelId="{33647541-6BAB-48BB-A9D2-8936E43D5AC4}" type="pres">
      <dgm:prSet presAssocID="{44971B11-FC21-425F-8E0A-C76C90DEE532}" presName="Parent" presStyleLbl="alignNode1" presStyleIdx="1" presStyleCnt="4">
        <dgm:presLayoutVars>
          <dgm:chMax val="3"/>
          <dgm:chPref val="3"/>
          <dgm:bulletEnabled val="1"/>
        </dgm:presLayoutVars>
      </dgm:prSet>
      <dgm:spPr/>
    </dgm:pt>
    <dgm:pt modelId="{5FAB7797-856E-414E-9966-7D1EB6CC2A2F}" type="pres">
      <dgm:prSet presAssocID="{44971B11-FC21-425F-8E0A-C76C90DEE532}" presName="Accent" presStyleLbl="parChTrans1D1" presStyleIdx="1" presStyleCnt="4"/>
      <dgm:spPr/>
    </dgm:pt>
    <dgm:pt modelId="{EF886F33-7DE6-4A18-A6AD-AB216677873F}" type="pres">
      <dgm:prSet presAssocID="{A8B3EE87-B3A6-46AB-9F9D-B7B343781239}" presName="sibTrans" presStyleCnt="0"/>
      <dgm:spPr/>
    </dgm:pt>
    <dgm:pt modelId="{098697F4-99CB-40E0-B206-ABBB519690AD}" type="pres">
      <dgm:prSet presAssocID="{2362C99A-3C28-474E-A216-F2B0E3D6C962}" presName="composite" presStyleCnt="0"/>
      <dgm:spPr/>
    </dgm:pt>
    <dgm:pt modelId="{D1FC0094-5871-427B-A1C2-38CD673885DE}" type="pres">
      <dgm:prSet presAssocID="{2362C99A-3C28-474E-A216-F2B0E3D6C962}" presName="FirstChild" presStyleLbl="revTx" presStyleIdx="2" presStyleCnt="4">
        <dgm:presLayoutVars>
          <dgm:chMax val="0"/>
          <dgm:chPref val="0"/>
          <dgm:bulletEnabled val="1"/>
        </dgm:presLayoutVars>
      </dgm:prSet>
      <dgm:spPr/>
    </dgm:pt>
    <dgm:pt modelId="{ACE45E11-DA8A-43A5-87D8-5B1D5F31907D}" type="pres">
      <dgm:prSet presAssocID="{2362C99A-3C28-474E-A216-F2B0E3D6C962}" presName="Parent" presStyleLbl="alignNode1" presStyleIdx="2" presStyleCnt="4">
        <dgm:presLayoutVars>
          <dgm:chMax val="3"/>
          <dgm:chPref val="3"/>
          <dgm:bulletEnabled val="1"/>
        </dgm:presLayoutVars>
      </dgm:prSet>
      <dgm:spPr/>
    </dgm:pt>
    <dgm:pt modelId="{FB283F63-5953-4CCD-98C9-6347A37B0A07}" type="pres">
      <dgm:prSet presAssocID="{2362C99A-3C28-474E-A216-F2B0E3D6C962}" presName="Accent" presStyleLbl="parChTrans1D1" presStyleIdx="2" presStyleCnt="4"/>
      <dgm:spPr/>
    </dgm:pt>
    <dgm:pt modelId="{6B51BA61-4490-4EEE-901D-D88F14E0E23B}" type="pres">
      <dgm:prSet presAssocID="{8EFFB510-6AF5-4A4D-A72C-0C86A70DA31E}" presName="sibTrans" presStyleCnt="0"/>
      <dgm:spPr/>
    </dgm:pt>
    <dgm:pt modelId="{4B8BC3C6-E075-4F9C-9783-590E2B0DA202}" type="pres">
      <dgm:prSet presAssocID="{6D54C646-4490-48C3-8055-9D5B87E49BD6}" presName="composite" presStyleCnt="0"/>
      <dgm:spPr/>
    </dgm:pt>
    <dgm:pt modelId="{CE51F095-544A-4F23-8714-6A9F12403192}" type="pres">
      <dgm:prSet presAssocID="{6D54C646-4490-48C3-8055-9D5B87E49BD6}" presName="FirstChild" presStyleLbl="revTx" presStyleIdx="3" presStyleCnt="4">
        <dgm:presLayoutVars>
          <dgm:chMax val="0"/>
          <dgm:chPref val="0"/>
          <dgm:bulletEnabled val="1"/>
        </dgm:presLayoutVars>
      </dgm:prSet>
      <dgm:spPr/>
    </dgm:pt>
    <dgm:pt modelId="{C0C9576A-68CB-4FB8-AC82-4C85685D598C}" type="pres">
      <dgm:prSet presAssocID="{6D54C646-4490-48C3-8055-9D5B87E49BD6}" presName="Parent" presStyleLbl="alignNode1" presStyleIdx="3" presStyleCnt="4">
        <dgm:presLayoutVars>
          <dgm:chMax val="3"/>
          <dgm:chPref val="3"/>
          <dgm:bulletEnabled val="1"/>
        </dgm:presLayoutVars>
      </dgm:prSet>
      <dgm:spPr/>
    </dgm:pt>
    <dgm:pt modelId="{A89E4173-7B24-4194-A8BE-41CDFEC2C45E}" type="pres">
      <dgm:prSet presAssocID="{6D54C646-4490-48C3-8055-9D5B87E49BD6}" presName="Accent" presStyleLbl="parChTrans1D1" presStyleIdx="3" presStyleCnt="4"/>
      <dgm:spPr/>
    </dgm:pt>
  </dgm:ptLst>
  <dgm:cxnLst>
    <dgm:cxn modelId="{450FBD16-0EDB-42A0-B0F7-1D735F20D254}" type="presOf" srcId="{1FE09536-A2D8-4128-9A5B-261F31767974}" destId="{25C1A2CF-8D51-4090-A80B-0CA96934410D}" srcOrd="0" destOrd="0" presId="urn:microsoft.com/office/officeart/2011/layout/TabList"/>
    <dgm:cxn modelId="{E81C0517-39F4-4FED-979C-86C452E3EB2C}" type="presOf" srcId="{E1BC6A23-2D62-4AEF-8BA7-209C1E11832D}" destId="{5A28C17C-8F7B-4070-BE20-BC6B53B40599}" srcOrd="0" destOrd="0" presId="urn:microsoft.com/office/officeart/2011/layout/TabList"/>
    <dgm:cxn modelId="{FAD57132-ECBD-4622-9F28-3D5B20FDAF8A}" type="presOf" srcId="{CD9B49AA-8D5B-41F1-A595-A500905314BA}" destId="{18D63B04-C7D1-4C3A-93F8-E54290CC4F42}" srcOrd="0" destOrd="0" presId="urn:microsoft.com/office/officeart/2011/layout/TabList"/>
    <dgm:cxn modelId="{6E1F6C45-207D-4CFC-A3ED-596B0E3A05C6}" type="presOf" srcId="{6D54C646-4490-48C3-8055-9D5B87E49BD6}" destId="{C0C9576A-68CB-4FB8-AC82-4C85685D598C}" srcOrd="0" destOrd="0" presId="urn:microsoft.com/office/officeart/2011/layout/TabList"/>
    <dgm:cxn modelId="{B600CD48-3EAD-43CC-A0ED-8213451E920E}" srcId="{1FE09536-A2D8-4128-9A5B-261F31767974}" destId="{1645BBBF-05D2-4B3B-8168-F2D765198B96}" srcOrd="0" destOrd="0" parTransId="{858722A7-261C-4168-89F8-1F8312FEB59E}" sibTransId="{CC998515-1A10-4FC8-9AED-B9D32046B275}"/>
    <dgm:cxn modelId="{A3C4489F-1ED7-406F-8AA8-B28071BD62EB}" srcId="{6D54C646-4490-48C3-8055-9D5B87E49BD6}" destId="{B2FE28AD-B0EF-4589-8198-57FCD538B634}" srcOrd="0" destOrd="0" parTransId="{3FB26540-ED22-4BEA-A9B9-5D0F5ABD516F}" sibTransId="{054C886E-A1FD-4731-8807-C958B1DA0B15}"/>
    <dgm:cxn modelId="{043725AA-46B8-4163-88BE-9B30827CA24C}" srcId="{1FE09536-A2D8-4128-9A5B-261F31767974}" destId="{6D54C646-4490-48C3-8055-9D5B87E49BD6}" srcOrd="3" destOrd="0" parTransId="{6D85D164-3293-4AE8-8570-F4FD344066CD}" sibTransId="{64AD0B6C-FA94-4AC5-9D01-BDEC2953D35E}"/>
    <dgm:cxn modelId="{025A09AD-DF10-4870-9496-7605CB441FAB}" type="presOf" srcId="{E98EA5A8-DC01-477F-BE4E-D4F3C663AFAF}" destId="{D1FC0094-5871-427B-A1C2-38CD673885DE}" srcOrd="0" destOrd="0" presId="urn:microsoft.com/office/officeart/2011/layout/TabList"/>
    <dgm:cxn modelId="{CD15DAB9-2047-434C-94D1-38B9B31A11CD}" srcId="{44971B11-FC21-425F-8E0A-C76C90DEE532}" destId="{E1BC6A23-2D62-4AEF-8BA7-209C1E11832D}" srcOrd="0" destOrd="0" parTransId="{06EF7BD7-3791-4A18-9EC7-67DFB478ED72}" sibTransId="{9199103B-7960-4015-91F8-855262F3F0AB}"/>
    <dgm:cxn modelId="{1F9D97BC-E520-4BC6-A925-6D3C806C5ECE}" srcId="{2362C99A-3C28-474E-A216-F2B0E3D6C962}" destId="{E98EA5A8-DC01-477F-BE4E-D4F3C663AFAF}" srcOrd="0" destOrd="0" parTransId="{BFA4C0EE-2534-455B-8B0D-F673F446525E}" sibTransId="{4717C01C-B711-411B-AB6E-6FDE8495609B}"/>
    <dgm:cxn modelId="{C97DB1BD-1C4F-4CCD-B5A8-12CE893EA20C}" type="presOf" srcId="{2362C99A-3C28-474E-A216-F2B0E3D6C962}" destId="{ACE45E11-DA8A-43A5-87D8-5B1D5F31907D}" srcOrd="0" destOrd="0" presId="urn:microsoft.com/office/officeart/2011/layout/TabList"/>
    <dgm:cxn modelId="{66219DE0-CC8E-4A96-BCA0-9FEB0FB8316B}" srcId="{1FE09536-A2D8-4128-9A5B-261F31767974}" destId="{2362C99A-3C28-474E-A216-F2B0E3D6C962}" srcOrd="2" destOrd="0" parTransId="{ADAF726F-C7FB-4D27-A630-C315A68C1A9D}" sibTransId="{8EFFB510-6AF5-4A4D-A72C-0C86A70DA31E}"/>
    <dgm:cxn modelId="{8E5C2AE2-52F2-4982-8D27-4C1530FEC846}" type="presOf" srcId="{1645BBBF-05D2-4B3B-8168-F2D765198B96}" destId="{3A2CD954-F515-4E90-BC86-2A4690FCAA80}" srcOrd="0" destOrd="0" presId="urn:microsoft.com/office/officeart/2011/layout/TabList"/>
    <dgm:cxn modelId="{AEA606E4-4D05-4A59-A49C-0BAE1569CD86}" type="presOf" srcId="{44971B11-FC21-425F-8E0A-C76C90DEE532}" destId="{33647541-6BAB-48BB-A9D2-8936E43D5AC4}" srcOrd="0" destOrd="0" presId="urn:microsoft.com/office/officeart/2011/layout/TabList"/>
    <dgm:cxn modelId="{A59248E6-9A8A-4E55-A589-72D9A73F87A2}" type="presOf" srcId="{B2FE28AD-B0EF-4589-8198-57FCD538B634}" destId="{CE51F095-544A-4F23-8714-6A9F12403192}" srcOrd="0" destOrd="0" presId="urn:microsoft.com/office/officeart/2011/layout/TabList"/>
    <dgm:cxn modelId="{C6F2A3F7-0DBF-4C73-8652-D92E9886549C}" srcId="{1645BBBF-05D2-4B3B-8168-F2D765198B96}" destId="{CD9B49AA-8D5B-41F1-A595-A500905314BA}" srcOrd="0" destOrd="0" parTransId="{1A60D8E9-DA09-4892-81BC-B0974AD0FA5D}" sibTransId="{AF27EE8B-B8C7-4B47-B1F1-5712C51996A8}"/>
    <dgm:cxn modelId="{BA5CCDF8-F64F-4FF2-BAB5-2F1C67FEB02E}" srcId="{1FE09536-A2D8-4128-9A5B-261F31767974}" destId="{44971B11-FC21-425F-8E0A-C76C90DEE532}" srcOrd="1" destOrd="0" parTransId="{36692D2E-0C6D-4E11-8EDD-3A0B1B29CC79}" sibTransId="{A8B3EE87-B3A6-46AB-9F9D-B7B343781239}"/>
    <dgm:cxn modelId="{9C3631BE-E40A-49E9-9E30-32F8DD1EAB1E}" type="presParOf" srcId="{25C1A2CF-8D51-4090-A80B-0CA96934410D}" destId="{DFEE9B7A-6F2D-456E-9343-05CD7B20AD43}" srcOrd="0" destOrd="0" presId="urn:microsoft.com/office/officeart/2011/layout/TabList"/>
    <dgm:cxn modelId="{108E29C9-CC94-4E73-8D92-78596763B43B}" type="presParOf" srcId="{DFEE9B7A-6F2D-456E-9343-05CD7B20AD43}" destId="{18D63B04-C7D1-4C3A-93F8-E54290CC4F42}" srcOrd="0" destOrd="0" presId="urn:microsoft.com/office/officeart/2011/layout/TabList"/>
    <dgm:cxn modelId="{57C775F5-A944-4662-A705-FB4EE25E4383}" type="presParOf" srcId="{DFEE9B7A-6F2D-456E-9343-05CD7B20AD43}" destId="{3A2CD954-F515-4E90-BC86-2A4690FCAA80}" srcOrd="1" destOrd="0" presId="urn:microsoft.com/office/officeart/2011/layout/TabList"/>
    <dgm:cxn modelId="{5D0320A6-FA91-4AAC-95F1-E00AFEC5C3CE}" type="presParOf" srcId="{DFEE9B7A-6F2D-456E-9343-05CD7B20AD43}" destId="{247C509B-B849-4840-B15B-B83898D6FD54}" srcOrd="2" destOrd="0" presId="urn:microsoft.com/office/officeart/2011/layout/TabList"/>
    <dgm:cxn modelId="{26C37FCA-A3C0-4F26-BC02-03423060A5FB}" type="presParOf" srcId="{25C1A2CF-8D51-4090-A80B-0CA96934410D}" destId="{A4728948-B7D3-467C-9008-2857215D65DE}" srcOrd="1" destOrd="0" presId="urn:microsoft.com/office/officeart/2011/layout/TabList"/>
    <dgm:cxn modelId="{8E3E154A-E239-4131-9110-399D1240B95E}" type="presParOf" srcId="{25C1A2CF-8D51-4090-A80B-0CA96934410D}" destId="{608C9201-F22A-4070-8818-4E9C4059D630}" srcOrd="2" destOrd="0" presId="urn:microsoft.com/office/officeart/2011/layout/TabList"/>
    <dgm:cxn modelId="{CE21FEEA-3CB0-4411-8931-275858110261}" type="presParOf" srcId="{608C9201-F22A-4070-8818-4E9C4059D630}" destId="{5A28C17C-8F7B-4070-BE20-BC6B53B40599}" srcOrd="0" destOrd="0" presId="urn:microsoft.com/office/officeart/2011/layout/TabList"/>
    <dgm:cxn modelId="{4E52CDD4-2F5B-4B61-8761-B0F7CA75771D}" type="presParOf" srcId="{608C9201-F22A-4070-8818-4E9C4059D630}" destId="{33647541-6BAB-48BB-A9D2-8936E43D5AC4}" srcOrd="1" destOrd="0" presId="urn:microsoft.com/office/officeart/2011/layout/TabList"/>
    <dgm:cxn modelId="{DF7F4B47-F012-40EA-AC91-97D8FCF7EA7C}" type="presParOf" srcId="{608C9201-F22A-4070-8818-4E9C4059D630}" destId="{5FAB7797-856E-414E-9966-7D1EB6CC2A2F}" srcOrd="2" destOrd="0" presId="urn:microsoft.com/office/officeart/2011/layout/TabList"/>
    <dgm:cxn modelId="{A6343142-D948-4272-B459-5D46FE8B6B5F}" type="presParOf" srcId="{25C1A2CF-8D51-4090-A80B-0CA96934410D}" destId="{EF886F33-7DE6-4A18-A6AD-AB216677873F}" srcOrd="3" destOrd="0" presId="urn:microsoft.com/office/officeart/2011/layout/TabList"/>
    <dgm:cxn modelId="{EA765947-5FB8-4436-9E16-AD266E04F04E}" type="presParOf" srcId="{25C1A2CF-8D51-4090-A80B-0CA96934410D}" destId="{098697F4-99CB-40E0-B206-ABBB519690AD}" srcOrd="4" destOrd="0" presId="urn:microsoft.com/office/officeart/2011/layout/TabList"/>
    <dgm:cxn modelId="{C238A4BF-B958-422A-B309-835DF205ADCE}" type="presParOf" srcId="{098697F4-99CB-40E0-B206-ABBB519690AD}" destId="{D1FC0094-5871-427B-A1C2-38CD673885DE}" srcOrd="0" destOrd="0" presId="urn:microsoft.com/office/officeart/2011/layout/TabList"/>
    <dgm:cxn modelId="{5656E603-5AEA-4D5B-BF01-4C9D346DB6B7}" type="presParOf" srcId="{098697F4-99CB-40E0-B206-ABBB519690AD}" destId="{ACE45E11-DA8A-43A5-87D8-5B1D5F31907D}" srcOrd="1" destOrd="0" presId="urn:microsoft.com/office/officeart/2011/layout/TabList"/>
    <dgm:cxn modelId="{744BA328-1B93-49FB-B745-8DE1D5AF8F2B}" type="presParOf" srcId="{098697F4-99CB-40E0-B206-ABBB519690AD}" destId="{FB283F63-5953-4CCD-98C9-6347A37B0A07}" srcOrd="2" destOrd="0" presId="urn:microsoft.com/office/officeart/2011/layout/TabList"/>
    <dgm:cxn modelId="{FF800F19-D28C-47ED-BEFC-D45913C2C234}" type="presParOf" srcId="{25C1A2CF-8D51-4090-A80B-0CA96934410D}" destId="{6B51BA61-4490-4EEE-901D-D88F14E0E23B}" srcOrd="5" destOrd="0" presId="urn:microsoft.com/office/officeart/2011/layout/TabList"/>
    <dgm:cxn modelId="{FF781EE8-CC0B-4715-B35D-7F1641838AE3}" type="presParOf" srcId="{25C1A2CF-8D51-4090-A80B-0CA96934410D}" destId="{4B8BC3C6-E075-4F9C-9783-590E2B0DA202}" srcOrd="6" destOrd="0" presId="urn:microsoft.com/office/officeart/2011/layout/TabList"/>
    <dgm:cxn modelId="{7F697B82-7F6D-45EC-9705-97DA2908CFDB}" type="presParOf" srcId="{4B8BC3C6-E075-4F9C-9783-590E2B0DA202}" destId="{CE51F095-544A-4F23-8714-6A9F12403192}" srcOrd="0" destOrd="0" presId="urn:microsoft.com/office/officeart/2011/layout/TabList"/>
    <dgm:cxn modelId="{D45D9725-242B-4D28-A062-072BE66C33BD}" type="presParOf" srcId="{4B8BC3C6-E075-4F9C-9783-590E2B0DA202}" destId="{C0C9576A-68CB-4FB8-AC82-4C85685D598C}" srcOrd="1" destOrd="0" presId="urn:microsoft.com/office/officeart/2011/layout/TabList"/>
    <dgm:cxn modelId="{17124953-B414-4099-8DD8-15B3829B6D83}" type="presParOf" srcId="{4B8BC3C6-E075-4F9C-9783-590E2B0DA202}" destId="{A89E4173-7B24-4194-A8BE-41CDFEC2C45E}"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47B67C2-3DD1-4DEF-A653-803F766DE202}"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D"/>
        </a:p>
      </dgm:t>
    </dgm:pt>
    <dgm:pt modelId="{949D3382-AC34-4D85-8854-4EE40F15DFD7}">
      <dgm:prSet/>
      <dgm:spPr/>
      <dgm:t>
        <a:bodyPr/>
        <a:lstStyle/>
        <a:p>
          <a:r>
            <a:rPr lang="en-US"/>
            <a:t>Pengendalian manajemen merupakan beberapa bentuk kegiatan perencanaan dan pengendalian kegiatan yang terjadi pada suatu organisasi.</a:t>
          </a:r>
          <a:endParaRPr lang="en-ID"/>
        </a:p>
      </dgm:t>
    </dgm:pt>
    <dgm:pt modelId="{41A1EFE9-E107-4867-BA51-7EE0CFAF647C}" type="parTrans" cxnId="{C07122E8-79F7-48E5-A49A-E0E5765E0450}">
      <dgm:prSet/>
      <dgm:spPr/>
      <dgm:t>
        <a:bodyPr/>
        <a:lstStyle/>
        <a:p>
          <a:endParaRPr lang="en-ID"/>
        </a:p>
      </dgm:t>
    </dgm:pt>
    <dgm:pt modelId="{E53825AC-9DC2-4BF0-A3C8-B6EFD7231D98}" type="sibTrans" cxnId="{C07122E8-79F7-48E5-A49A-E0E5765E0450}">
      <dgm:prSet/>
      <dgm:spPr/>
      <dgm:t>
        <a:bodyPr/>
        <a:lstStyle/>
        <a:p>
          <a:endParaRPr lang="en-ID"/>
        </a:p>
      </dgm:t>
    </dgm:pt>
    <dgm:pt modelId="{3D79EA0E-6EFD-40AD-8090-60C005F9EADE}">
      <dgm:prSet/>
      <dgm:spPr/>
      <dgm:t>
        <a:bodyPr/>
        <a:lstStyle/>
        <a:p>
          <a:r>
            <a:rPr lang="en-US"/>
            <a:t>Pengendalian manajemen melibatkan hubungan antara atasan-bawahan.</a:t>
          </a:r>
          <a:endParaRPr lang="en-ID"/>
        </a:p>
      </dgm:t>
    </dgm:pt>
    <dgm:pt modelId="{2624BBFA-6054-4186-BBAD-B90B0023218B}" type="parTrans" cxnId="{3AC129F1-1BF3-4E99-9CE5-351BD224BC3C}">
      <dgm:prSet/>
      <dgm:spPr/>
      <dgm:t>
        <a:bodyPr/>
        <a:lstStyle/>
        <a:p>
          <a:endParaRPr lang="en-ID"/>
        </a:p>
      </dgm:t>
    </dgm:pt>
    <dgm:pt modelId="{C1F26505-7C9D-4066-9029-8EAEBD688691}" type="sibTrans" cxnId="{3AC129F1-1BF3-4E99-9CE5-351BD224BC3C}">
      <dgm:prSet/>
      <dgm:spPr/>
      <dgm:t>
        <a:bodyPr/>
        <a:lstStyle/>
        <a:p>
          <a:endParaRPr lang="en-ID"/>
        </a:p>
      </dgm:t>
    </dgm:pt>
    <dgm:pt modelId="{96F4CF9F-8C33-477D-80A2-A78F08C1D73D}">
      <dgm:prSet/>
      <dgm:spPr/>
      <dgm:t>
        <a:bodyPr/>
        <a:lstStyle/>
        <a:p>
          <a:r>
            <a:rPr lang="en-US"/>
            <a:t>Pengendalian dilakukan mulai dari tingkat atas hingga bawah</a:t>
          </a:r>
          <a:endParaRPr lang="en-ID"/>
        </a:p>
      </dgm:t>
    </dgm:pt>
    <dgm:pt modelId="{8C8099C9-636D-45BA-8693-21ADCE545643}" type="parTrans" cxnId="{DEE2E738-76B2-432A-9530-E692C933A6AF}">
      <dgm:prSet/>
      <dgm:spPr/>
      <dgm:t>
        <a:bodyPr/>
        <a:lstStyle/>
        <a:p>
          <a:endParaRPr lang="en-ID"/>
        </a:p>
      </dgm:t>
    </dgm:pt>
    <dgm:pt modelId="{331F6F48-4F06-4625-8811-A28B04B27066}" type="sibTrans" cxnId="{DEE2E738-76B2-432A-9530-E692C933A6AF}">
      <dgm:prSet/>
      <dgm:spPr/>
      <dgm:t>
        <a:bodyPr/>
        <a:lstStyle/>
        <a:p>
          <a:endParaRPr lang="en-ID"/>
        </a:p>
      </dgm:t>
    </dgm:pt>
    <dgm:pt modelId="{A95B6685-B8F0-41E7-8683-9C48CD1BAEDB}" type="pres">
      <dgm:prSet presAssocID="{B47B67C2-3DD1-4DEF-A653-803F766DE202}" presName="linear" presStyleCnt="0">
        <dgm:presLayoutVars>
          <dgm:animLvl val="lvl"/>
          <dgm:resizeHandles val="exact"/>
        </dgm:presLayoutVars>
      </dgm:prSet>
      <dgm:spPr/>
    </dgm:pt>
    <dgm:pt modelId="{E443D24A-4072-4DC8-9E91-B9905CBEC27F}" type="pres">
      <dgm:prSet presAssocID="{949D3382-AC34-4D85-8854-4EE40F15DFD7}" presName="parentText" presStyleLbl="node1" presStyleIdx="0" presStyleCnt="3">
        <dgm:presLayoutVars>
          <dgm:chMax val="0"/>
          <dgm:bulletEnabled val="1"/>
        </dgm:presLayoutVars>
      </dgm:prSet>
      <dgm:spPr/>
    </dgm:pt>
    <dgm:pt modelId="{57B239C7-D622-4378-A819-80D2D085D194}" type="pres">
      <dgm:prSet presAssocID="{E53825AC-9DC2-4BF0-A3C8-B6EFD7231D98}" presName="spacer" presStyleCnt="0"/>
      <dgm:spPr/>
    </dgm:pt>
    <dgm:pt modelId="{B4658A6A-63BE-421F-830F-A991C7834D14}" type="pres">
      <dgm:prSet presAssocID="{3D79EA0E-6EFD-40AD-8090-60C005F9EADE}" presName="parentText" presStyleLbl="node1" presStyleIdx="1" presStyleCnt="3">
        <dgm:presLayoutVars>
          <dgm:chMax val="0"/>
          <dgm:bulletEnabled val="1"/>
        </dgm:presLayoutVars>
      </dgm:prSet>
      <dgm:spPr/>
    </dgm:pt>
    <dgm:pt modelId="{87200CA6-A779-4279-B142-9D3BDE76DB6A}" type="pres">
      <dgm:prSet presAssocID="{C1F26505-7C9D-4066-9029-8EAEBD688691}" presName="spacer" presStyleCnt="0"/>
      <dgm:spPr/>
    </dgm:pt>
    <dgm:pt modelId="{638C981A-2D65-4ED8-B552-C04CF4FB9A5E}" type="pres">
      <dgm:prSet presAssocID="{96F4CF9F-8C33-477D-80A2-A78F08C1D73D}" presName="parentText" presStyleLbl="node1" presStyleIdx="2" presStyleCnt="3">
        <dgm:presLayoutVars>
          <dgm:chMax val="0"/>
          <dgm:bulletEnabled val="1"/>
        </dgm:presLayoutVars>
      </dgm:prSet>
      <dgm:spPr/>
    </dgm:pt>
  </dgm:ptLst>
  <dgm:cxnLst>
    <dgm:cxn modelId="{DEE2E738-76B2-432A-9530-E692C933A6AF}" srcId="{B47B67C2-3DD1-4DEF-A653-803F766DE202}" destId="{96F4CF9F-8C33-477D-80A2-A78F08C1D73D}" srcOrd="2" destOrd="0" parTransId="{8C8099C9-636D-45BA-8693-21ADCE545643}" sibTransId="{331F6F48-4F06-4625-8811-A28B04B27066}"/>
    <dgm:cxn modelId="{313A454C-E0F5-45C1-8970-CB447358035A}" type="presOf" srcId="{96F4CF9F-8C33-477D-80A2-A78F08C1D73D}" destId="{638C981A-2D65-4ED8-B552-C04CF4FB9A5E}" srcOrd="0" destOrd="0" presId="urn:microsoft.com/office/officeart/2005/8/layout/vList2"/>
    <dgm:cxn modelId="{27FED9A7-49A9-474F-98D8-6981C12CDCFD}" type="presOf" srcId="{B47B67C2-3DD1-4DEF-A653-803F766DE202}" destId="{A95B6685-B8F0-41E7-8683-9C48CD1BAEDB}" srcOrd="0" destOrd="0" presId="urn:microsoft.com/office/officeart/2005/8/layout/vList2"/>
    <dgm:cxn modelId="{EA183BB1-8F70-4C20-9D61-FCCB919F8CDF}" type="presOf" srcId="{3D79EA0E-6EFD-40AD-8090-60C005F9EADE}" destId="{B4658A6A-63BE-421F-830F-A991C7834D14}" srcOrd="0" destOrd="0" presId="urn:microsoft.com/office/officeart/2005/8/layout/vList2"/>
    <dgm:cxn modelId="{77B20EB2-00DF-4253-A0A4-92F731972D40}" type="presOf" srcId="{949D3382-AC34-4D85-8854-4EE40F15DFD7}" destId="{E443D24A-4072-4DC8-9E91-B9905CBEC27F}" srcOrd="0" destOrd="0" presId="urn:microsoft.com/office/officeart/2005/8/layout/vList2"/>
    <dgm:cxn modelId="{C07122E8-79F7-48E5-A49A-E0E5765E0450}" srcId="{B47B67C2-3DD1-4DEF-A653-803F766DE202}" destId="{949D3382-AC34-4D85-8854-4EE40F15DFD7}" srcOrd="0" destOrd="0" parTransId="{41A1EFE9-E107-4867-BA51-7EE0CFAF647C}" sibTransId="{E53825AC-9DC2-4BF0-A3C8-B6EFD7231D98}"/>
    <dgm:cxn modelId="{3AC129F1-1BF3-4E99-9CE5-351BD224BC3C}" srcId="{B47B67C2-3DD1-4DEF-A653-803F766DE202}" destId="{3D79EA0E-6EFD-40AD-8090-60C005F9EADE}" srcOrd="1" destOrd="0" parTransId="{2624BBFA-6054-4186-BBAD-B90B0023218B}" sibTransId="{C1F26505-7C9D-4066-9029-8EAEBD688691}"/>
    <dgm:cxn modelId="{66B4DC85-B974-4439-BECD-3DFCE2112260}" type="presParOf" srcId="{A95B6685-B8F0-41E7-8683-9C48CD1BAEDB}" destId="{E443D24A-4072-4DC8-9E91-B9905CBEC27F}" srcOrd="0" destOrd="0" presId="urn:microsoft.com/office/officeart/2005/8/layout/vList2"/>
    <dgm:cxn modelId="{807D9D89-E4C8-4D22-8ED4-4561B9E9E865}" type="presParOf" srcId="{A95B6685-B8F0-41E7-8683-9C48CD1BAEDB}" destId="{57B239C7-D622-4378-A819-80D2D085D194}" srcOrd="1" destOrd="0" presId="urn:microsoft.com/office/officeart/2005/8/layout/vList2"/>
    <dgm:cxn modelId="{4C0AAF40-169E-4926-95F5-D86C25D5E5D4}" type="presParOf" srcId="{A95B6685-B8F0-41E7-8683-9C48CD1BAEDB}" destId="{B4658A6A-63BE-421F-830F-A991C7834D14}" srcOrd="2" destOrd="0" presId="urn:microsoft.com/office/officeart/2005/8/layout/vList2"/>
    <dgm:cxn modelId="{03D63CEF-59F1-475E-8365-078180959C67}" type="presParOf" srcId="{A95B6685-B8F0-41E7-8683-9C48CD1BAEDB}" destId="{87200CA6-A779-4279-B142-9D3BDE76DB6A}" srcOrd="3" destOrd="0" presId="urn:microsoft.com/office/officeart/2005/8/layout/vList2"/>
    <dgm:cxn modelId="{618DB74B-F8D7-4D32-AB21-8113F7B4F850}" type="presParOf" srcId="{A95B6685-B8F0-41E7-8683-9C48CD1BAEDB}" destId="{638C981A-2D65-4ED8-B552-C04CF4FB9A5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5274225-367E-4C32-94C9-EF1CEB3EEB12}"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ID"/>
        </a:p>
      </dgm:t>
    </dgm:pt>
    <dgm:pt modelId="{83B024B5-B89A-4663-B8A0-5D3176E3C6E6}">
      <dgm:prSet/>
      <dgm:spPr/>
      <dgm:t>
        <a:bodyPr/>
        <a:lstStyle/>
        <a:p>
          <a:r>
            <a:rPr lang="en-US"/>
            <a:t>Komunikasi</a:t>
          </a:r>
          <a:endParaRPr lang="en-ID"/>
        </a:p>
      </dgm:t>
    </dgm:pt>
    <dgm:pt modelId="{39538B36-2DC7-4026-BD3F-FC18D7AC7CCD}" type="parTrans" cxnId="{A80EBA96-B161-4845-A62A-83B66E476B31}">
      <dgm:prSet/>
      <dgm:spPr/>
      <dgm:t>
        <a:bodyPr/>
        <a:lstStyle/>
        <a:p>
          <a:endParaRPr lang="en-ID"/>
        </a:p>
      </dgm:t>
    </dgm:pt>
    <dgm:pt modelId="{35B88602-DE9E-44CA-A3BB-04948AF09BB4}" type="sibTrans" cxnId="{A80EBA96-B161-4845-A62A-83B66E476B31}">
      <dgm:prSet/>
      <dgm:spPr/>
      <dgm:t>
        <a:bodyPr/>
        <a:lstStyle/>
        <a:p>
          <a:endParaRPr lang="en-ID"/>
        </a:p>
      </dgm:t>
    </dgm:pt>
    <dgm:pt modelId="{4864B6D2-6FDC-4C26-8A1B-691DBD2F5D3F}">
      <dgm:prSet/>
      <dgm:spPr/>
      <dgm:t>
        <a:bodyPr/>
        <a:lstStyle/>
        <a:p>
          <a:r>
            <a:rPr lang="en-US"/>
            <a:t>Agar bawahan bertindak secara efektif</a:t>
          </a:r>
          <a:endParaRPr lang="en-ID"/>
        </a:p>
      </dgm:t>
    </dgm:pt>
    <dgm:pt modelId="{01EAD97B-C777-43EE-B842-E622C5A9ED1F}" type="parTrans" cxnId="{AA21FADC-8666-4041-8266-6D5377FD18A5}">
      <dgm:prSet/>
      <dgm:spPr/>
      <dgm:t>
        <a:bodyPr/>
        <a:lstStyle/>
        <a:p>
          <a:endParaRPr lang="en-ID"/>
        </a:p>
      </dgm:t>
    </dgm:pt>
    <dgm:pt modelId="{74DBB7E0-8795-4C90-A435-B115EA08E749}" type="sibTrans" cxnId="{AA21FADC-8666-4041-8266-6D5377FD18A5}">
      <dgm:prSet/>
      <dgm:spPr/>
      <dgm:t>
        <a:bodyPr/>
        <a:lstStyle/>
        <a:p>
          <a:endParaRPr lang="en-ID"/>
        </a:p>
      </dgm:t>
    </dgm:pt>
    <dgm:pt modelId="{66A8A647-0B9F-483C-A92D-11E68C09B44A}">
      <dgm:prSet/>
      <dgm:spPr/>
      <dgm:t>
        <a:bodyPr/>
        <a:lstStyle/>
        <a:p>
          <a:r>
            <a:rPr lang="en-ID"/>
            <a:t>Motivasi</a:t>
          </a:r>
        </a:p>
      </dgm:t>
    </dgm:pt>
    <dgm:pt modelId="{4EBDCDAC-A6E3-4550-A898-C5CB32A19DC6}" type="parTrans" cxnId="{94180C75-1E51-4106-8E8A-41B85B0F6A55}">
      <dgm:prSet/>
      <dgm:spPr/>
      <dgm:t>
        <a:bodyPr/>
        <a:lstStyle/>
        <a:p>
          <a:endParaRPr lang="en-ID"/>
        </a:p>
      </dgm:t>
    </dgm:pt>
    <dgm:pt modelId="{CFC4D294-D120-409A-8E33-DBB119947944}" type="sibTrans" cxnId="{94180C75-1E51-4106-8E8A-41B85B0F6A55}">
      <dgm:prSet/>
      <dgm:spPr/>
      <dgm:t>
        <a:bodyPr/>
        <a:lstStyle/>
        <a:p>
          <a:endParaRPr lang="en-ID"/>
        </a:p>
      </dgm:t>
    </dgm:pt>
    <dgm:pt modelId="{44FD29F6-80C2-44ED-AECA-BAAF3C31E974}">
      <dgm:prSet/>
      <dgm:spPr/>
      <dgm:t>
        <a:bodyPr/>
        <a:lstStyle/>
        <a:p>
          <a:r>
            <a:rPr lang="en-ID"/>
            <a:t>Bawahan harus diberi motivasi untuk menyelesaikan tugasnya</a:t>
          </a:r>
        </a:p>
      </dgm:t>
    </dgm:pt>
    <dgm:pt modelId="{63663051-7F31-43BB-981B-C3ED3D56F28F}" type="parTrans" cxnId="{9686414A-E4ED-4C32-9500-A70730242238}">
      <dgm:prSet/>
      <dgm:spPr/>
      <dgm:t>
        <a:bodyPr/>
        <a:lstStyle/>
        <a:p>
          <a:endParaRPr lang="en-ID"/>
        </a:p>
      </dgm:t>
    </dgm:pt>
    <dgm:pt modelId="{2FC6002F-0635-4EC5-A3F4-5C0DC255EE77}" type="sibTrans" cxnId="{9686414A-E4ED-4C32-9500-A70730242238}">
      <dgm:prSet/>
      <dgm:spPr/>
      <dgm:t>
        <a:bodyPr/>
        <a:lstStyle/>
        <a:p>
          <a:endParaRPr lang="en-ID"/>
        </a:p>
      </dgm:t>
    </dgm:pt>
    <dgm:pt modelId="{AA8C829F-27E7-475F-86CE-6693E0B1A1C5}">
      <dgm:prSet/>
      <dgm:spPr/>
      <dgm:t>
        <a:bodyPr/>
        <a:lstStyle/>
        <a:p>
          <a:r>
            <a:rPr lang="en-ID"/>
            <a:t>Evaluasi </a:t>
          </a:r>
        </a:p>
      </dgm:t>
    </dgm:pt>
    <dgm:pt modelId="{CAFFA8E5-6374-4A47-B64C-335E23721DD0}" type="parTrans" cxnId="{6B23CD28-21DC-4537-9228-25AEE7B75F72}">
      <dgm:prSet/>
      <dgm:spPr/>
      <dgm:t>
        <a:bodyPr/>
        <a:lstStyle/>
        <a:p>
          <a:endParaRPr lang="en-ID"/>
        </a:p>
      </dgm:t>
    </dgm:pt>
    <dgm:pt modelId="{4346EC00-62E7-49AC-82C1-4C8BCFCC5291}" type="sibTrans" cxnId="{6B23CD28-21DC-4537-9228-25AEE7B75F72}">
      <dgm:prSet/>
      <dgm:spPr/>
      <dgm:t>
        <a:bodyPr/>
        <a:lstStyle/>
        <a:p>
          <a:endParaRPr lang="en-ID"/>
        </a:p>
      </dgm:t>
    </dgm:pt>
    <dgm:pt modelId="{F8183482-3A9A-4B42-B9AE-93F6AB327485}">
      <dgm:prSet/>
      <dgm:spPr/>
      <dgm:t>
        <a:bodyPr/>
        <a:lstStyle/>
        <a:p>
          <a:r>
            <a:rPr lang="en-ID"/>
            <a:t>Efisien atau efektifnya seorang bawahan melakukan tugasnya harus dievaluasi terlebih dahulu oleh manajer</a:t>
          </a:r>
        </a:p>
      </dgm:t>
    </dgm:pt>
    <dgm:pt modelId="{EAA27EED-469E-42FC-946E-ED3DE95D6059}" type="parTrans" cxnId="{2BF52425-D672-4CCF-A48E-A0FC520DBE97}">
      <dgm:prSet/>
      <dgm:spPr/>
      <dgm:t>
        <a:bodyPr/>
        <a:lstStyle/>
        <a:p>
          <a:endParaRPr lang="en-ID"/>
        </a:p>
      </dgm:t>
    </dgm:pt>
    <dgm:pt modelId="{2D71DE82-BA6B-4E52-9E1E-72D1297A40A2}" type="sibTrans" cxnId="{2BF52425-D672-4CCF-A48E-A0FC520DBE97}">
      <dgm:prSet/>
      <dgm:spPr/>
      <dgm:t>
        <a:bodyPr/>
        <a:lstStyle/>
        <a:p>
          <a:endParaRPr lang="en-ID"/>
        </a:p>
      </dgm:t>
    </dgm:pt>
    <dgm:pt modelId="{930E7AF3-8FB1-4D46-A8F9-BAC9C85CBC91}" type="pres">
      <dgm:prSet presAssocID="{45274225-367E-4C32-94C9-EF1CEB3EEB12}" presName="vert0" presStyleCnt="0">
        <dgm:presLayoutVars>
          <dgm:dir/>
          <dgm:animOne val="branch"/>
          <dgm:animLvl val="lvl"/>
        </dgm:presLayoutVars>
      </dgm:prSet>
      <dgm:spPr/>
    </dgm:pt>
    <dgm:pt modelId="{CD27264E-3F7F-40FA-A585-962C2B9DD753}" type="pres">
      <dgm:prSet presAssocID="{83B024B5-B89A-4663-B8A0-5D3176E3C6E6}" presName="thickLine" presStyleLbl="alignNode1" presStyleIdx="0" presStyleCnt="3"/>
      <dgm:spPr/>
    </dgm:pt>
    <dgm:pt modelId="{6FA5D09B-79BE-461D-9EC3-E47F61C3739A}" type="pres">
      <dgm:prSet presAssocID="{83B024B5-B89A-4663-B8A0-5D3176E3C6E6}" presName="horz1" presStyleCnt="0"/>
      <dgm:spPr/>
    </dgm:pt>
    <dgm:pt modelId="{3BEC227D-82CD-4561-88CF-3E987318CBC2}" type="pres">
      <dgm:prSet presAssocID="{83B024B5-B89A-4663-B8A0-5D3176E3C6E6}" presName="tx1" presStyleLbl="revTx" presStyleIdx="0" presStyleCnt="6"/>
      <dgm:spPr/>
    </dgm:pt>
    <dgm:pt modelId="{FA6F462B-E35D-46D4-8E1D-2281E665A04E}" type="pres">
      <dgm:prSet presAssocID="{83B024B5-B89A-4663-B8A0-5D3176E3C6E6}" presName="vert1" presStyleCnt="0"/>
      <dgm:spPr/>
    </dgm:pt>
    <dgm:pt modelId="{0D7251D6-578F-4A54-94E5-65570DBC1935}" type="pres">
      <dgm:prSet presAssocID="{4864B6D2-6FDC-4C26-8A1B-691DBD2F5D3F}" presName="vertSpace2a" presStyleCnt="0"/>
      <dgm:spPr/>
    </dgm:pt>
    <dgm:pt modelId="{39673D99-ADE0-4804-9EB7-6AADF7B1EC21}" type="pres">
      <dgm:prSet presAssocID="{4864B6D2-6FDC-4C26-8A1B-691DBD2F5D3F}" presName="horz2" presStyleCnt="0"/>
      <dgm:spPr/>
    </dgm:pt>
    <dgm:pt modelId="{47E501B5-FA65-4EB4-B307-FA1FA69F8FB9}" type="pres">
      <dgm:prSet presAssocID="{4864B6D2-6FDC-4C26-8A1B-691DBD2F5D3F}" presName="horzSpace2" presStyleCnt="0"/>
      <dgm:spPr/>
    </dgm:pt>
    <dgm:pt modelId="{BF93EF6E-541E-47DC-B483-DFD1EB608B8F}" type="pres">
      <dgm:prSet presAssocID="{4864B6D2-6FDC-4C26-8A1B-691DBD2F5D3F}" presName="tx2" presStyleLbl="revTx" presStyleIdx="1" presStyleCnt="6"/>
      <dgm:spPr/>
    </dgm:pt>
    <dgm:pt modelId="{0B4F0CB1-E702-4266-934C-E07E718E6C4C}" type="pres">
      <dgm:prSet presAssocID="{4864B6D2-6FDC-4C26-8A1B-691DBD2F5D3F}" presName="vert2" presStyleCnt="0"/>
      <dgm:spPr/>
    </dgm:pt>
    <dgm:pt modelId="{28F73ACD-FE7B-4BF6-8A8E-3B79116F3E18}" type="pres">
      <dgm:prSet presAssocID="{4864B6D2-6FDC-4C26-8A1B-691DBD2F5D3F}" presName="thinLine2b" presStyleLbl="callout" presStyleIdx="0" presStyleCnt="3"/>
      <dgm:spPr/>
    </dgm:pt>
    <dgm:pt modelId="{0EA8E3C1-235E-4FE7-A93E-7850B134B221}" type="pres">
      <dgm:prSet presAssocID="{4864B6D2-6FDC-4C26-8A1B-691DBD2F5D3F}" presName="vertSpace2b" presStyleCnt="0"/>
      <dgm:spPr/>
    </dgm:pt>
    <dgm:pt modelId="{015C0F36-214D-4D0F-90CA-18C64594E5ED}" type="pres">
      <dgm:prSet presAssocID="{66A8A647-0B9F-483C-A92D-11E68C09B44A}" presName="thickLine" presStyleLbl="alignNode1" presStyleIdx="1" presStyleCnt="3"/>
      <dgm:spPr/>
    </dgm:pt>
    <dgm:pt modelId="{BCE5029E-C218-4EB6-ADCD-99CD4D7A115D}" type="pres">
      <dgm:prSet presAssocID="{66A8A647-0B9F-483C-A92D-11E68C09B44A}" presName="horz1" presStyleCnt="0"/>
      <dgm:spPr/>
    </dgm:pt>
    <dgm:pt modelId="{7B563EB0-DF5D-4303-8C0C-B188306288CA}" type="pres">
      <dgm:prSet presAssocID="{66A8A647-0B9F-483C-A92D-11E68C09B44A}" presName="tx1" presStyleLbl="revTx" presStyleIdx="2" presStyleCnt="6"/>
      <dgm:spPr/>
    </dgm:pt>
    <dgm:pt modelId="{90EE396C-FC08-4EAB-9063-2F12EBA87694}" type="pres">
      <dgm:prSet presAssocID="{66A8A647-0B9F-483C-A92D-11E68C09B44A}" presName="vert1" presStyleCnt="0"/>
      <dgm:spPr/>
    </dgm:pt>
    <dgm:pt modelId="{6CCF1E55-E1C1-4B4F-82CC-1AC881CF1062}" type="pres">
      <dgm:prSet presAssocID="{44FD29F6-80C2-44ED-AECA-BAAF3C31E974}" presName="vertSpace2a" presStyleCnt="0"/>
      <dgm:spPr/>
    </dgm:pt>
    <dgm:pt modelId="{907DD985-3DC7-4362-B192-81483C7ED02B}" type="pres">
      <dgm:prSet presAssocID="{44FD29F6-80C2-44ED-AECA-BAAF3C31E974}" presName="horz2" presStyleCnt="0"/>
      <dgm:spPr/>
    </dgm:pt>
    <dgm:pt modelId="{5D8D34F9-609E-45BF-97EC-8D3F14588C95}" type="pres">
      <dgm:prSet presAssocID="{44FD29F6-80C2-44ED-AECA-BAAF3C31E974}" presName="horzSpace2" presStyleCnt="0"/>
      <dgm:spPr/>
    </dgm:pt>
    <dgm:pt modelId="{D245E040-A430-45B0-9980-23E9F09D9FE9}" type="pres">
      <dgm:prSet presAssocID="{44FD29F6-80C2-44ED-AECA-BAAF3C31E974}" presName="tx2" presStyleLbl="revTx" presStyleIdx="3" presStyleCnt="6"/>
      <dgm:spPr/>
    </dgm:pt>
    <dgm:pt modelId="{3B004CEF-B2E4-49D3-BA17-8548D9D78EC4}" type="pres">
      <dgm:prSet presAssocID="{44FD29F6-80C2-44ED-AECA-BAAF3C31E974}" presName="vert2" presStyleCnt="0"/>
      <dgm:spPr/>
    </dgm:pt>
    <dgm:pt modelId="{947A71B7-A154-4596-9A00-833875AF7521}" type="pres">
      <dgm:prSet presAssocID="{44FD29F6-80C2-44ED-AECA-BAAF3C31E974}" presName="thinLine2b" presStyleLbl="callout" presStyleIdx="1" presStyleCnt="3"/>
      <dgm:spPr/>
    </dgm:pt>
    <dgm:pt modelId="{B3E838DD-95D7-41EA-A28B-B397A21D5E77}" type="pres">
      <dgm:prSet presAssocID="{44FD29F6-80C2-44ED-AECA-BAAF3C31E974}" presName="vertSpace2b" presStyleCnt="0"/>
      <dgm:spPr/>
    </dgm:pt>
    <dgm:pt modelId="{5C0731B7-C285-40BE-A93B-79946C212044}" type="pres">
      <dgm:prSet presAssocID="{AA8C829F-27E7-475F-86CE-6693E0B1A1C5}" presName="thickLine" presStyleLbl="alignNode1" presStyleIdx="2" presStyleCnt="3"/>
      <dgm:spPr/>
    </dgm:pt>
    <dgm:pt modelId="{D685F9CE-F276-4C64-B393-4FF1E07D404B}" type="pres">
      <dgm:prSet presAssocID="{AA8C829F-27E7-475F-86CE-6693E0B1A1C5}" presName="horz1" presStyleCnt="0"/>
      <dgm:spPr/>
    </dgm:pt>
    <dgm:pt modelId="{9C75F9BB-9D38-4C1A-9B41-EAE84E733959}" type="pres">
      <dgm:prSet presAssocID="{AA8C829F-27E7-475F-86CE-6693E0B1A1C5}" presName="tx1" presStyleLbl="revTx" presStyleIdx="4" presStyleCnt="6"/>
      <dgm:spPr/>
    </dgm:pt>
    <dgm:pt modelId="{D39F0C37-9251-4F44-8A59-DEA9C2DFE135}" type="pres">
      <dgm:prSet presAssocID="{AA8C829F-27E7-475F-86CE-6693E0B1A1C5}" presName="vert1" presStyleCnt="0"/>
      <dgm:spPr/>
    </dgm:pt>
    <dgm:pt modelId="{7F21C7FE-6202-443B-9FD5-89E7A1C89856}" type="pres">
      <dgm:prSet presAssocID="{F8183482-3A9A-4B42-B9AE-93F6AB327485}" presName="vertSpace2a" presStyleCnt="0"/>
      <dgm:spPr/>
    </dgm:pt>
    <dgm:pt modelId="{33E97BD4-3F39-40B5-A986-367D83167FD9}" type="pres">
      <dgm:prSet presAssocID="{F8183482-3A9A-4B42-B9AE-93F6AB327485}" presName="horz2" presStyleCnt="0"/>
      <dgm:spPr/>
    </dgm:pt>
    <dgm:pt modelId="{FE9DC807-A9F6-45F3-8CE7-13631834318B}" type="pres">
      <dgm:prSet presAssocID="{F8183482-3A9A-4B42-B9AE-93F6AB327485}" presName="horzSpace2" presStyleCnt="0"/>
      <dgm:spPr/>
    </dgm:pt>
    <dgm:pt modelId="{50743A51-6125-4E61-868D-8A3FBAFDBFEB}" type="pres">
      <dgm:prSet presAssocID="{F8183482-3A9A-4B42-B9AE-93F6AB327485}" presName="tx2" presStyleLbl="revTx" presStyleIdx="5" presStyleCnt="6"/>
      <dgm:spPr/>
    </dgm:pt>
    <dgm:pt modelId="{007E6BB8-5BF2-41D9-8CD9-0B581FBA1016}" type="pres">
      <dgm:prSet presAssocID="{F8183482-3A9A-4B42-B9AE-93F6AB327485}" presName="vert2" presStyleCnt="0"/>
      <dgm:spPr/>
    </dgm:pt>
    <dgm:pt modelId="{E127B671-297E-41A2-AFDE-49F8BC235024}" type="pres">
      <dgm:prSet presAssocID="{F8183482-3A9A-4B42-B9AE-93F6AB327485}" presName="thinLine2b" presStyleLbl="callout" presStyleIdx="2" presStyleCnt="3"/>
      <dgm:spPr/>
    </dgm:pt>
    <dgm:pt modelId="{E46297F6-9365-4C59-A3BE-A016DAC5775F}" type="pres">
      <dgm:prSet presAssocID="{F8183482-3A9A-4B42-B9AE-93F6AB327485}" presName="vertSpace2b" presStyleCnt="0"/>
      <dgm:spPr/>
    </dgm:pt>
  </dgm:ptLst>
  <dgm:cxnLst>
    <dgm:cxn modelId="{188B251D-4CB0-4E60-B19C-03C9086C1059}" type="presOf" srcId="{AA8C829F-27E7-475F-86CE-6693E0B1A1C5}" destId="{9C75F9BB-9D38-4C1A-9B41-EAE84E733959}" srcOrd="0" destOrd="0" presId="urn:microsoft.com/office/officeart/2008/layout/LinedList"/>
    <dgm:cxn modelId="{2BF52425-D672-4CCF-A48E-A0FC520DBE97}" srcId="{AA8C829F-27E7-475F-86CE-6693E0B1A1C5}" destId="{F8183482-3A9A-4B42-B9AE-93F6AB327485}" srcOrd="0" destOrd="0" parTransId="{EAA27EED-469E-42FC-946E-ED3DE95D6059}" sibTransId="{2D71DE82-BA6B-4E52-9E1E-72D1297A40A2}"/>
    <dgm:cxn modelId="{6B23CD28-21DC-4537-9228-25AEE7B75F72}" srcId="{45274225-367E-4C32-94C9-EF1CEB3EEB12}" destId="{AA8C829F-27E7-475F-86CE-6693E0B1A1C5}" srcOrd="2" destOrd="0" parTransId="{CAFFA8E5-6374-4A47-B64C-335E23721DD0}" sibTransId="{4346EC00-62E7-49AC-82C1-4C8BCFCC5291}"/>
    <dgm:cxn modelId="{AFDE8565-4E77-4393-9C4F-EAD387C07F0F}" type="presOf" srcId="{45274225-367E-4C32-94C9-EF1CEB3EEB12}" destId="{930E7AF3-8FB1-4D46-A8F9-BAC9C85CBC91}" srcOrd="0" destOrd="0" presId="urn:microsoft.com/office/officeart/2008/layout/LinedList"/>
    <dgm:cxn modelId="{9686414A-E4ED-4C32-9500-A70730242238}" srcId="{66A8A647-0B9F-483C-A92D-11E68C09B44A}" destId="{44FD29F6-80C2-44ED-AECA-BAAF3C31E974}" srcOrd="0" destOrd="0" parTransId="{63663051-7F31-43BB-981B-C3ED3D56F28F}" sibTransId="{2FC6002F-0635-4EC5-A3F4-5C0DC255EE77}"/>
    <dgm:cxn modelId="{F293A874-8C67-40AD-9944-20BEA81C97BE}" type="presOf" srcId="{F8183482-3A9A-4B42-B9AE-93F6AB327485}" destId="{50743A51-6125-4E61-868D-8A3FBAFDBFEB}" srcOrd="0" destOrd="0" presId="urn:microsoft.com/office/officeart/2008/layout/LinedList"/>
    <dgm:cxn modelId="{94180C75-1E51-4106-8E8A-41B85B0F6A55}" srcId="{45274225-367E-4C32-94C9-EF1CEB3EEB12}" destId="{66A8A647-0B9F-483C-A92D-11E68C09B44A}" srcOrd="1" destOrd="0" parTransId="{4EBDCDAC-A6E3-4550-A898-C5CB32A19DC6}" sibTransId="{CFC4D294-D120-409A-8E33-DBB119947944}"/>
    <dgm:cxn modelId="{A80EBA96-B161-4845-A62A-83B66E476B31}" srcId="{45274225-367E-4C32-94C9-EF1CEB3EEB12}" destId="{83B024B5-B89A-4663-B8A0-5D3176E3C6E6}" srcOrd="0" destOrd="0" parTransId="{39538B36-2DC7-4026-BD3F-FC18D7AC7CCD}" sibTransId="{35B88602-DE9E-44CA-A3BB-04948AF09BB4}"/>
    <dgm:cxn modelId="{2D21C69E-C0FB-4259-9560-1D28FB047379}" type="presOf" srcId="{44FD29F6-80C2-44ED-AECA-BAAF3C31E974}" destId="{D245E040-A430-45B0-9980-23E9F09D9FE9}" srcOrd="0" destOrd="0" presId="urn:microsoft.com/office/officeart/2008/layout/LinedList"/>
    <dgm:cxn modelId="{5100BEA0-D6CB-4D39-8AAF-CDCC8F6EE01E}" type="presOf" srcId="{83B024B5-B89A-4663-B8A0-5D3176E3C6E6}" destId="{3BEC227D-82CD-4561-88CF-3E987318CBC2}" srcOrd="0" destOrd="0" presId="urn:microsoft.com/office/officeart/2008/layout/LinedList"/>
    <dgm:cxn modelId="{755158A5-1BCA-4450-9A82-38DBDFD485D6}" type="presOf" srcId="{66A8A647-0B9F-483C-A92D-11E68C09B44A}" destId="{7B563EB0-DF5D-4303-8C0C-B188306288CA}" srcOrd="0" destOrd="0" presId="urn:microsoft.com/office/officeart/2008/layout/LinedList"/>
    <dgm:cxn modelId="{C94934AE-9E63-41F1-BBDB-B77462DFA50D}" type="presOf" srcId="{4864B6D2-6FDC-4C26-8A1B-691DBD2F5D3F}" destId="{BF93EF6E-541E-47DC-B483-DFD1EB608B8F}" srcOrd="0" destOrd="0" presId="urn:microsoft.com/office/officeart/2008/layout/LinedList"/>
    <dgm:cxn modelId="{AA21FADC-8666-4041-8266-6D5377FD18A5}" srcId="{83B024B5-B89A-4663-B8A0-5D3176E3C6E6}" destId="{4864B6D2-6FDC-4C26-8A1B-691DBD2F5D3F}" srcOrd="0" destOrd="0" parTransId="{01EAD97B-C777-43EE-B842-E622C5A9ED1F}" sibTransId="{74DBB7E0-8795-4C90-A435-B115EA08E749}"/>
    <dgm:cxn modelId="{36F98B24-38DC-47EA-B984-3C5F6F5AA067}" type="presParOf" srcId="{930E7AF3-8FB1-4D46-A8F9-BAC9C85CBC91}" destId="{CD27264E-3F7F-40FA-A585-962C2B9DD753}" srcOrd="0" destOrd="0" presId="urn:microsoft.com/office/officeart/2008/layout/LinedList"/>
    <dgm:cxn modelId="{9121D316-DBA7-458B-A6C3-0A96CB563395}" type="presParOf" srcId="{930E7AF3-8FB1-4D46-A8F9-BAC9C85CBC91}" destId="{6FA5D09B-79BE-461D-9EC3-E47F61C3739A}" srcOrd="1" destOrd="0" presId="urn:microsoft.com/office/officeart/2008/layout/LinedList"/>
    <dgm:cxn modelId="{BF9E55F1-3A0A-487B-94E8-8A8844D6A52C}" type="presParOf" srcId="{6FA5D09B-79BE-461D-9EC3-E47F61C3739A}" destId="{3BEC227D-82CD-4561-88CF-3E987318CBC2}" srcOrd="0" destOrd="0" presId="urn:microsoft.com/office/officeart/2008/layout/LinedList"/>
    <dgm:cxn modelId="{C6A96721-3DC3-4B8F-9CFC-4D67BE7FC7B4}" type="presParOf" srcId="{6FA5D09B-79BE-461D-9EC3-E47F61C3739A}" destId="{FA6F462B-E35D-46D4-8E1D-2281E665A04E}" srcOrd="1" destOrd="0" presId="urn:microsoft.com/office/officeart/2008/layout/LinedList"/>
    <dgm:cxn modelId="{D8825BE6-4390-4E8C-80FA-3C87F304E403}" type="presParOf" srcId="{FA6F462B-E35D-46D4-8E1D-2281E665A04E}" destId="{0D7251D6-578F-4A54-94E5-65570DBC1935}" srcOrd="0" destOrd="0" presId="urn:microsoft.com/office/officeart/2008/layout/LinedList"/>
    <dgm:cxn modelId="{24ECA811-64FE-451B-A826-6C49CE662303}" type="presParOf" srcId="{FA6F462B-E35D-46D4-8E1D-2281E665A04E}" destId="{39673D99-ADE0-4804-9EB7-6AADF7B1EC21}" srcOrd="1" destOrd="0" presId="urn:microsoft.com/office/officeart/2008/layout/LinedList"/>
    <dgm:cxn modelId="{DE27237A-D296-4474-A511-56DFF4D012B5}" type="presParOf" srcId="{39673D99-ADE0-4804-9EB7-6AADF7B1EC21}" destId="{47E501B5-FA65-4EB4-B307-FA1FA69F8FB9}" srcOrd="0" destOrd="0" presId="urn:microsoft.com/office/officeart/2008/layout/LinedList"/>
    <dgm:cxn modelId="{26263299-E9D9-4180-8D1B-73ECD4C41EE3}" type="presParOf" srcId="{39673D99-ADE0-4804-9EB7-6AADF7B1EC21}" destId="{BF93EF6E-541E-47DC-B483-DFD1EB608B8F}" srcOrd="1" destOrd="0" presId="urn:microsoft.com/office/officeart/2008/layout/LinedList"/>
    <dgm:cxn modelId="{9A0BC5FA-9D4A-431F-A843-76E68D71E151}" type="presParOf" srcId="{39673D99-ADE0-4804-9EB7-6AADF7B1EC21}" destId="{0B4F0CB1-E702-4266-934C-E07E718E6C4C}" srcOrd="2" destOrd="0" presId="urn:microsoft.com/office/officeart/2008/layout/LinedList"/>
    <dgm:cxn modelId="{4B66EBFB-8416-4206-BC1E-F1BFB89FEAA5}" type="presParOf" srcId="{FA6F462B-E35D-46D4-8E1D-2281E665A04E}" destId="{28F73ACD-FE7B-4BF6-8A8E-3B79116F3E18}" srcOrd="2" destOrd="0" presId="urn:microsoft.com/office/officeart/2008/layout/LinedList"/>
    <dgm:cxn modelId="{70333A7C-8372-4916-A31F-A03A3B90FE41}" type="presParOf" srcId="{FA6F462B-E35D-46D4-8E1D-2281E665A04E}" destId="{0EA8E3C1-235E-4FE7-A93E-7850B134B221}" srcOrd="3" destOrd="0" presId="urn:microsoft.com/office/officeart/2008/layout/LinedList"/>
    <dgm:cxn modelId="{4C02D944-33D8-4ECE-9657-D801881C4CED}" type="presParOf" srcId="{930E7AF3-8FB1-4D46-A8F9-BAC9C85CBC91}" destId="{015C0F36-214D-4D0F-90CA-18C64594E5ED}" srcOrd="2" destOrd="0" presId="urn:microsoft.com/office/officeart/2008/layout/LinedList"/>
    <dgm:cxn modelId="{5971124C-ED23-4672-BE43-2E0E605CB523}" type="presParOf" srcId="{930E7AF3-8FB1-4D46-A8F9-BAC9C85CBC91}" destId="{BCE5029E-C218-4EB6-ADCD-99CD4D7A115D}" srcOrd="3" destOrd="0" presId="urn:microsoft.com/office/officeart/2008/layout/LinedList"/>
    <dgm:cxn modelId="{C6D7E198-41C7-47DF-8554-1D27A876D394}" type="presParOf" srcId="{BCE5029E-C218-4EB6-ADCD-99CD4D7A115D}" destId="{7B563EB0-DF5D-4303-8C0C-B188306288CA}" srcOrd="0" destOrd="0" presId="urn:microsoft.com/office/officeart/2008/layout/LinedList"/>
    <dgm:cxn modelId="{0546AC98-E3ED-4DE7-B3C6-525EFE8F0AA5}" type="presParOf" srcId="{BCE5029E-C218-4EB6-ADCD-99CD4D7A115D}" destId="{90EE396C-FC08-4EAB-9063-2F12EBA87694}" srcOrd="1" destOrd="0" presId="urn:microsoft.com/office/officeart/2008/layout/LinedList"/>
    <dgm:cxn modelId="{595D9F3C-28AA-43B1-A06C-E73B610D112C}" type="presParOf" srcId="{90EE396C-FC08-4EAB-9063-2F12EBA87694}" destId="{6CCF1E55-E1C1-4B4F-82CC-1AC881CF1062}" srcOrd="0" destOrd="0" presId="urn:microsoft.com/office/officeart/2008/layout/LinedList"/>
    <dgm:cxn modelId="{53F09417-6E05-4E3E-8686-0D1AD58AF98F}" type="presParOf" srcId="{90EE396C-FC08-4EAB-9063-2F12EBA87694}" destId="{907DD985-3DC7-4362-B192-81483C7ED02B}" srcOrd="1" destOrd="0" presId="urn:microsoft.com/office/officeart/2008/layout/LinedList"/>
    <dgm:cxn modelId="{9CB5D59E-70E8-486F-B605-2F8EC7C071F7}" type="presParOf" srcId="{907DD985-3DC7-4362-B192-81483C7ED02B}" destId="{5D8D34F9-609E-45BF-97EC-8D3F14588C95}" srcOrd="0" destOrd="0" presId="urn:microsoft.com/office/officeart/2008/layout/LinedList"/>
    <dgm:cxn modelId="{5670FA5F-12E5-485D-B361-A0A5CE49ADF3}" type="presParOf" srcId="{907DD985-3DC7-4362-B192-81483C7ED02B}" destId="{D245E040-A430-45B0-9980-23E9F09D9FE9}" srcOrd="1" destOrd="0" presId="urn:microsoft.com/office/officeart/2008/layout/LinedList"/>
    <dgm:cxn modelId="{92E4BD07-D6FD-4D9D-82E3-0CF22ADB9D94}" type="presParOf" srcId="{907DD985-3DC7-4362-B192-81483C7ED02B}" destId="{3B004CEF-B2E4-49D3-BA17-8548D9D78EC4}" srcOrd="2" destOrd="0" presId="urn:microsoft.com/office/officeart/2008/layout/LinedList"/>
    <dgm:cxn modelId="{61085E6D-619D-4F44-9CE3-E0FBB031970C}" type="presParOf" srcId="{90EE396C-FC08-4EAB-9063-2F12EBA87694}" destId="{947A71B7-A154-4596-9A00-833875AF7521}" srcOrd="2" destOrd="0" presId="urn:microsoft.com/office/officeart/2008/layout/LinedList"/>
    <dgm:cxn modelId="{5394059B-E10A-4151-9E8B-491B2459CC8D}" type="presParOf" srcId="{90EE396C-FC08-4EAB-9063-2F12EBA87694}" destId="{B3E838DD-95D7-41EA-A28B-B397A21D5E77}" srcOrd="3" destOrd="0" presId="urn:microsoft.com/office/officeart/2008/layout/LinedList"/>
    <dgm:cxn modelId="{C710D64C-986C-40AE-84B9-027F8CEC3E24}" type="presParOf" srcId="{930E7AF3-8FB1-4D46-A8F9-BAC9C85CBC91}" destId="{5C0731B7-C285-40BE-A93B-79946C212044}" srcOrd="4" destOrd="0" presId="urn:microsoft.com/office/officeart/2008/layout/LinedList"/>
    <dgm:cxn modelId="{A68BDD13-10DC-403A-B3E6-7EBAE45C5F21}" type="presParOf" srcId="{930E7AF3-8FB1-4D46-A8F9-BAC9C85CBC91}" destId="{D685F9CE-F276-4C64-B393-4FF1E07D404B}" srcOrd="5" destOrd="0" presId="urn:microsoft.com/office/officeart/2008/layout/LinedList"/>
    <dgm:cxn modelId="{6931AEC4-E08A-47E2-84C8-951E1E6EF392}" type="presParOf" srcId="{D685F9CE-F276-4C64-B393-4FF1E07D404B}" destId="{9C75F9BB-9D38-4C1A-9B41-EAE84E733959}" srcOrd="0" destOrd="0" presId="urn:microsoft.com/office/officeart/2008/layout/LinedList"/>
    <dgm:cxn modelId="{E530FBF5-C304-4A62-8B64-E5EFD008033A}" type="presParOf" srcId="{D685F9CE-F276-4C64-B393-4FF1E07D404B}" destId="{D39F0C37-9251-4F44-8A59-DEA9C2DFE135}" srcOrd="1" destOrd="0" presId="urn:microsoft.com/office/officeart/2008/layout/LinedList"/>
    <dgm:cxn modelId="{3A335B7A-F470-41B1-9429-24563F925453}" type="presParOf" srcId="{D39F0C37-9251-4F44-8A59-DEA9C2DFE135}" destId="{7F21C7FE-6202-443B-9FD5-89E7A1C89856}" srcOrd="0" destOrd="0" presId="urn:microsoft.com/office/officeart/2008/layout/LinedList"/>
    <dgm:cxn modelId="{25F60022-1D5F-4F26-B4E6-AF1F99E9F70B}" type="presParOf" srcId="{D39F0C37-9251-4F44-8A59-DEA9C2DFE135}" destId="{33E97BD4-3F39-40B5-A986-367D83167FD9}" srcOrd="1" destOrd="0" presId="urn:microsoft.com/office/officeart/2008/layout/LinedList"/>
    <dgm:cxn modelId="{FB69729D-6286-4DCC-B00D-85AEBE72AF2A}" type="presParOf" srcId="{33E97BD4-3F39-40B5-A986-367D83167FD9}" destId="{FE9DC807-A9F6-45F3-8CE7-13631834318B}" srcOrd="0" destOrd="0" presId="urn:microsoft.com/office/officeart/2008/layout/LinedList"/>
    <dgm:cxn modelId="{6E2BFAB9-505B-4665-A98C-B9CB7B1EDD3C}" type="presParOf" srcId="{33E97BD4-3F39-40B5-A986-367D83167FD9}" destId="{50743A51-6125-4E61-868D-8A3FBAFDBFEB}" srcOrd="1" destOrd="0" presId="urn:microsoft.com/office/officeart/2008/layout/LinedList"/>
    <dgm:cxn modelId="{0DA18687-CC2B-4282-8D34-82E28B49B18C}" type="presParOf" srcId="{33E97BD4-3F39-40B5-A986-367D83167FD9}" destId="{007E6BB8-5BF2-41D9-8CD9-0B581FBA1016}" srcOrd="2" destOrd="0" presId="urn:microsoft.com/office/officeart/2008/layout/LinedList"/>
    <dgm:cxn modelId="{9F89D4B5-2174-4301-AF94-53768A406E1C}" type="presParOf" srcId="{D39F0C37-9251-4F44-8A59-DEA9C2DFE135}" destId="{E127B671-297E-41A2-AFDE-49F8BC235024}" srcOrd="2" destOrd="0" presId="urn:microsoft.com/office/officeart/2008/layout/LinedList"/>
    <dgm:cxn modelId="{18C8FCEA-80A1-495D-BE02-E0C8D6A2769B}" type="presParOf" srcId="{D39F0C37-9251-4F44-8A59-DEA9C2DFE135}" destId="{E46297F6-9365-4C59-A3BE-A016DAC5775F}"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5F7DA5F-6922-4617-8D56-E166C8731986}"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ID"/>
        </a:p>
      </dgm:t>
    </dgm:pt>
    <dgm:pt modelId="{3C529BB6-4DB8-4FC2-8BAF-4FA24FCF9024}">
      <dgm:prSet/>
      <dgm:spPr/>
      <dgm:t>
        <a:bodyPr/>
        <a:lstStyle/>
        <a:p>
          <a:r>
            <a:rPr lang="en-ID"/>
            <a:t>A</a:t>
          </a:r>
        </a:p>
      </dgm:t>
    </dgm:pt>
    <dgm:pt modelId="{D26BDA72-14FF-4C5B-8482-A6555022C1B3}" type="parTrans" cxnId="{9568D5EA-B17F-467A-9525-73E2EB7821F0}">
      <dgm:prSet/>
      <dgm:spPr/>
      <dgm:t>
        <a:bodyPr/>
        <a:lstStyle/>
        <a:p>
          <a:endParaRPr lang="en-ID"/>
        </a:p>
      </dgm:t>
    </dgm:pt>
    <dgm:pt modelId="{2C01A3F6-B694-4D46-B363-7642E370D789}" type="sibTrans" cxnId="{9568D5EA-B17F-467A-9525-73E2EB7821F0}">
      <dgm:prSet/>
      <dgm:spPr/>
      <dgm:t>
        <a:bodyPr/>
        <a:lstStyle/>
        <a:p>
          <a:endParaRPr lang="en-ID"/>
        </a:p>
      </dgm:t>
    </dgm:pt>
    <dgm:pt modelId="{8A0CB7E4-5C82-42F6-A1A6-383B558F1AED}">
      <dgm:prSet/>
      <dgm:spPr/>
      <dgm:t>
        <a:bodyPr/>
        <a:lstStyle/>
        <a:p>
          <a:r>
            <a:rPr lang="en-ID"/>
            <a:t>Perencanaan. </a:t>
          </a:r>
        </a:p>
      </dgm:t>
    </dgm:pt>
    <dgm:pt modelId="{1641BE69-1080-4C82-900D-DE896828A6EC}" type="parTrans" cxnId="{32725D1D-2449-4F6F-8B4F-8AE826B2EF36}">
      <dgm:prSet/>
      <dgm:spPr/>
      <dgm:t>
        <a:bodyPr/>
        <a:lstStyle/>
        <a:p>
          <a:endParaRPr lang="en-ID"/>
        </a:p>
      </dgm:t>
    </dgm:pt>
    <dgm:pt modelId="{E825614A-19C7-4690-BB26-8CBAD7C3A340}" type="sibTrans" cxnId="{32725D1D-2449-4F6F-8B4F-8AE826B2EF36}">
      <dgm:prSet/>
      <dgm:spPr/>
      <dgm:t>
        <a:bodyPr/>
        <a:lstStyle/>
        <a:p>
          <a:endParaRPr lang="en-ID"/>
        </a:p>
      </dgm:t>
    </dgm:pt>
    <dgm:pt modelId="{E3C1E0F1-3612-4C9E-8722-F7A0F8D575B9}">
      <dgm:prSet/>
      <dgm:spPr/>
      <dgm:t>
        <a:bodyPr/>
        <a:lstStyle/>
        <a:p>
          <a:r>
            <a:rPr lang="en-ID"/>
            <a:t>B</a:t>
          </a:r>
        </a:p>
      </dgm:t>
    </dgm:pt>
    <dgm:pt modelId="{036308C6-74AD-4B10-A417-4AC0B9F10389}" type="parTrans" cxnId="{F57CBF64-86D6-4E2F-8274-5707FDC88395}">
      <dgm:prSet/>
      <dgm:spPr/>
      <dgm:t>
        <a:bodyPr/>
        <a:lstStyle/>
        <a:p>
          <a:endParaRPr lang="en-ID"/>
        </a:p>
      </dgm:t>
    </dgm:pt>
    <dgm:pt modelId="{EBE37C8F-0D75-4452-97E8-CA1E21B2405E}" type="sibTrans" cxnId="{F57CBF64-86D6-4E2F-8274-5707FDC88395}">
      <dgm:prSet/>
      <dgm:spPr/>
      <dgm:t>
        <a:bodyPr/>
        <a:lstStyle/>
        <a:p>
          <a:endParaRPr lang="en-ID"/>
        </a:p>
      </dgm:t>
    </dgm:pt>
    <dgm:pt modelId="{9DD051FC-7E5A-498C-A0EB-86D901E42AF9}">
      <dgm:prSet/>
      <dgm:spPr/>
      <dgm:t>
        <a:bodyPr/>
        <a:lstStyle/>
        <a:p>
          <a:r>
            <a:rPr lang="en-ID"/>
            <a:t>Koordinasi antar berbagai bagian dalam organissi. </a:t>
          </a:r>
        </a:p>
      </dgm:t>
    </dgm:pt>
    <dgm:pt modelId="{0E11B0EE-1714-415A-8F5B-40F1570DDD9E}" type="parTrans" cxnId="{7F3DB27B-0149-4D5F-8916-99FF0D34C318}">
      <dgm:prSet/>
      <dgm:spPr/>
      <dgm:t>
        <a:bodyPr/>
        <a:lstStyle/>
        <a:p>
          <a:endParaRPr lang="en-ID"/>
        </a:p>
      </dgm:t>
    </dgm:pt>
    <dgm:pt modelId="{D9CFC623-2621-4AF8-B530-FE90C03105F5}" type="sibTrans" cxnId="{7F3DB27B-0149-4D5F-8916-99FF0D34C318}">
      <dgm:prSet/>
      <dgm:spPr/>
      <dgm:t>
        <a:bodyPr/>
        <a:lstStyle/>
        <a:p>
          <a:endParaRPr lang="en-ID"/>
        </a:p>
      </dgm:t>
    </dgm:pt>
    <dgm:pt modelId="{E7B7AB1C-3A78-4CB1-A4F6-A68B14251E7F}">
      <dgm:prSet/>
      <dgm:spPr/>
      <dgm:t>
        <a:bodyPr/>
        <a:lstStyle/>
        <a:p>
          <a:r>
            <a:rPr lang="en-ID"/>
            <a:t>C</a:t>
          </a:r>
        </a:p>
      </dgm:t>
    </dgm:pt>
    <dgm:pt modelId="{1B3B2B82-CD1B-424C-92D2-EE4E4B9DDA6E}" type="parTrans" cxnId="{3157C2B8-1379-4197-92A6-690482ED76B3}">
      <dgm:prSet/>
      <dgm:spPr/>
      <dgm:t>
        <a:bodyPr/>
        <a:lstStyle/>
        <a:p>
          <a:endParaRPr lang="en-ID"/>
        </a:p>
      </dgm:t>
    </dgm:pt>
    <dgm:pt modelId="{E4AEAE48-F7E9-431F-BBF8-9A95B743F784}" type="sibTrans" cxnId="{3157C2B8-1379-4197-92A6-690482ED76B3}">
      <dgm:prSet/>
      <dgm:spPr/>
      <dgm:t>
        <a:bodyPr/>
        <a:lstStyle/>
        <a:p>
          <a:endParaRPr lang="en-ID"/>
        </a:p>
      </dgm:t>
    </dgm:pt>
    <dgm:pt modelId="{1B5CEBDB-5289-4BA9-AD97-08CD3BBC2C4A}">
      <dgm:prSet/>
      <dgm:spPr/>
      <dgm:t>
        <a:bodyPr/>
        <a:lstStyle/>
        <a:p>
          <a:r>
            <a:rPr lang="en-ID"/>
            <a:t>Komunikasi informasi. </a:t>
          </a:r>
        </a:p>
      </dgm:t>
    </dgm:pt>
    <dgm:pt modelId="{2C45788E-8062-4F8C-8F05-A625AE0ECC06}" type="parTrans" cxnId="{B0B4906F-A0A4-4D2F-9986-F504090B11B2}">
      <dgm:prSet/>
      <dgm:spPr/>
      <dgm:t>
        <a:bodyPr/>
        <a:lstStyle/>
        <a:p>
          <a:endParaRPr lang="en-ID"/>
        </a:p>
      </dgm:t>
    </dgm:pt>
    <dgm:pt modelId="{B2D26CFA-8649-4502-BF58-E43A9B12B558}" type="sibTrans" cxnId="{B0B4906F-A0A4-4D2F-9986-F504090B11B2}">
      <dgm:prSet/>
      <dgm:spPr/>
      <dgm:t>
        <a:bodyPr/>
        <a:lstStyle/>
        <a:p>
          <a:endParaRPr lang="en-ID"/>
        </a:p>
      </dgm:t>
    </dgm:pt>
    <dgm:pt modelId="{6E60EBD7-15E6-4E33-AB8D-45718BDE5D4F}">
      <dgm:prSet/>
      <dgm:spPr/>
      <dgm:t>
        <a:bodyPr/>
        <a:lstStyle/>
        <a:p>
          <a:r>
            <a:rPr lang="en-ID"/>
            <a:t>D</a:t>
          </a:r>
        </a:p>
      </dgm:t>
    </dgm:pt>
    <dgm:pt modelId="{11DE508A-2935-4EEE-94E7-F2A73460408A}" type="parTrans" cxnId="{4B770CDE-4875-4712-9807-6EB20A79C2BB}">
      <dgm:prSet/>
      <dgm:spPr/>
      <dgm:t>
        <a:bodyPr/>
        <a:lstStyle/>
        <a:p>
          <a:endParaRPr lang="en-ID"/>
        </a:p>
      </dgm:t>
    </dgm:pt>
    <dgm:pt modelId="{ABD3D04D-C80E-4D01-B38B-D465F486EA1A}" type="sibTrans" cxnId="{4B770CDE-4875-4712-9807-6EB20A79C2BB}">
      <dgm:prSet/>
      <dgm:spPr/>
      <dgm:t>
        <a:bodyPr/>
        <a:lstStyle/>
        <a:p>
          <a:endParaRPr lang="en-ID"/>
        </a:p>
      </dgm:t>
    </dgm:pt>
    <dgm:pt modelId="{7AFAB4FE-EA2D-4D1D-9FEB-3324B2E32C9D}">
      <dgm:prSet/>
      <dgm:spPr/>
      <dgm:t>
        <a:bodyPr/>
        <a:lstStyle/>
        <a:p>
          <a:r>
            <a:rPr lang="en-ID"/>
            <a:t>Pengambilan keputusan. </a:t>
          </a:r>
        </a:p>
      </dgm:t>
    </dgm:pt>
    <dgm:pt modelId="{ED5BB9CE-B386-4279-8384-AE53C418A513}" type="parTrans" cxnId="{6FB9DE74-239B-40D0-B2AC-567557F65BF4}">
      <dgm:prSet/>
      <dgm:spPr/>
      <dgm:t>
        <a:bodyPr/>
        <a:lstStyle/>
        <a:p>
          <a:endParaRPr lang="en-ID"/>
        </a:p>
      </dgm:t>
    </dgm:pt>
    <dgm:pt modelId="{4DD827F1-19E7-4004-8717-FE514402E242}" type="sibTrans" cxnId="{6FB9DE74-239B-40D0-B2AC-567557F65BF4}">
      <dgm:prSet/>
      <dgm:spPr/>
      <dgm:t>
        <a:bodyPr/>
        <a:lstStyle/>
        <a:p>
          <a:endParaRPr lang="en-ID"/>
        </a:p>
      </dgm:t>
    </dgm:pt>
    <dgm:pt modelId="{881A84DD-49E4-474A-84DD-A5AFC4D4F3E4}">
      <dgm:prSet/>
      <dgm:spPr/>
      <dgm:t>
        <a:bodyPr/>
        <a:lstStyle/>
        <a:p>
          <a:r>
            <a:rPr lang="en-ID"/>
            <a:t>E</a:t>
          </a:r>
        </a:p>
      </dgm:t>
    </dgm:pt>
    <dgm:pt modelId="{A49DF916-E4BE-4BA0-8D26-B7D6E640BDAC}" type="parTrans" cxnId="{80DF7AB7-FA39-4A43-A615-1A6B9F3059EC}">
      <dgm:prSet/>
      <dgm:spPr/>
      <dgm:t>
        <a:bodyPr/>
        <a:lstStyle/>
        <a:p>
          <a:endParaRPr lang="en-ID"/>
        </a:p>
      </dgm:t>
    </dgm:pt>
    <dgm:pt modelId="{CD9AFCF4-5083-4311-AAE6-B2C7E3C3DEC3}" type="sibTrans" cxnId="{80DF7AB7-FA39-4A43-A615-1A6B9F3059EC}">
      <dgm:prSet/>
      <dgm:spPr/>
      <dgm:t>
        <a:bodyPr/>
        <a:lstStyle/>
        <a:p>
          <a:endParaRPr lang="en-ID"/>
        </a:p>
      </dgm:t>
    </dgm:pt>
    <dgm:pt modelId="{B0626ACE-93C2-4067-8E51-0EDF6FFC6A70}">
      <dgm:prSet/>
      <dgm:spPr/>
      <dgm:t>
        <a:bodyPr/>
        <a:lstStyle/>
        <a:p>
          <a:r>
            <a:rPr lang="en-ID"/>
            <a:t>Motivasi orang-orang dalam organisasi agar berperilaku sesuai dengan tujuan organisasi. </a:t>
          </a:r>
        </a:p>
      </dgm:t>
    </dgm:pt>
    <dgm:pt modelId="{DDA35A99-D03D-4EA7-819D-E3EE0FE9DFB6}" type="parTrans" cxnId="{F2DFE05B-92DF-4E91-98CD-F7FBBA8BB506}">
      <dgm:prSet/>
      <dgm:spPr/>
      <dgm:t>
        <a:bodyPr/>
        <a:lstStyle/>
        <a:p>
          <a:endParaRPr lang="en-ID"/>
        </a:p>
      </dgm:t>
    </dgm:pt>
    <dgm:pt modelId="{959BC6DE-0326-4179-9D0F-7138D539C2E8}" type="sibTrans" cxnId="{F2DFE05B-92DF-4E91-98CD-F7FBBA8BB506}">
      <dgm:prSet/>
      <dgm:spPr/>
      <dgm:t>
        <a:bodyPr/>
        <a:lstStyle/>
        <a:p>
          <a:endParaRPr lang="en-ID"/>
        </a:p>
      </dgm:t>
    </dgm:pt>
    <dgm:pt modelId="{4BC630A4-E512-49E6-AC96-A011F0FCCFEE}">
      <dgm:prSet/>
      <dgm:spPr/>
      <dgm:t>
        <a:bodyPr/>
        <a:lstStyle/>
        <a:p>
          <a:r>
            <a:rPr lang="en-ID"/>
            <a:t>F</a:t>
          </a:r>
        </a:p>
      </dgm:t>
    </dgm:pt>
    <dgm:pt modelId="{5327F79B-57DB-4EAD-B87E-32941E86A027}" type="parTrans" cxnId="{D7620E09-83A3-4736-8B3A-DA2C072B5DBE}">
      <dgm:prSet/>
      <dgm:spPr/>
      <dgm:t>
        <a:bodyPr/>
        <a:lstStyle/>
        <a:p>
          <a:endParaRPr lang="en-ID"/>
        </a:p>
      </dgm:t>
    </dgm:pt>
    <dgm:pt modelId="{04C9ABEC-701E-4A2A-9E21-A67A23F699B0}" type="sibTrans" cxnId="{D7620E09-83A3-4736-8B3A-DA2C072B5DBE}">
      <dgm:prSet/>
      <dgm:spPr/>
      <dgm:t>
        <a:bodyPr/>
        <a:lstStyle/>
        <a:p>
          <a:endParaRPr lang="en-ID"/>
        </a:p>
      </dgm:t>
    </dgm:pt>
    <dgm:pt modelId="{75EFB550-A682-4C7F-BA90-F7A7DF192733}">
      <dgm:prSet/>
      <dgm:spPr/>
      <dgm:t>
        <a:bodyPr/>
        <a:lstStyle/>
        <a:p>
          <a:r>
            <a:rPr lang="en-ID"/>
            <a:t>Pengendalian. g. Penilaian kinerja.</a:t>
          </a:r>
        </a:p>
      </dgm:t>
    </dgm:pt>
    <dgm:pt modelId="{18A94B1F-202D-429A-A66D-6BB87DC108EF}" type="parTrans" cxnId="{FC8E93E9-AF53-4DD2-A173-0C624462B307}">
      <dgm:prSet/>
      <dgm:spPr/>
      <dgm:t>
        <a:bodyPr/>
        <a:lstStyle/>
        <a:p>
          <a:endParaRPr lang="en-ID"/>
        </a:p>
      </dgm:t>
    </dgm:pt>
    <dgm:pt modelId="{2DE7F362-3EEE-4B50-90DC-0F8B85942225}" type="sibTrans" cxnId="{FC8E93E9-AF53-4DD2-A173-0C624462B307}">
      <dgm:prSet/>
      <dgm:spPr/>
      <dgm:t>
        <a:bodyPr/>
        <a:lstStyle/>
        <a:p>
          <a:endParaRPr lang="en-ID"/>
        </a:p>
      </dgm:t>
    </dgm:pt>
    <dgm:pt modelId="{77B7BD93-7BD9-468F-94C2-13241B0072F8}" type="pres">
      <dgm:prSet presAssocID="{D5F7DA5F-6922-4617-8D56-E166C8731986}" presName="vert0" presStyleCnt="0">
        <dgm:presLayoutVars>
          <dgm:dir/>
          <dgm:animOne val="branch"/>
          <dgm:animLvl val="lvl"/>
        </dgm:presLayoutVars>
      </dgm:prSet>
      <dgm:spPr/>
    </dgm:pt>
    <dgm:pt modelId="{C1980A33-6C3F-4A6D-A34F-064E2EAEBE13}" type="pres">
      <dgm:prSet presAssocID="{3C529BB6-4DB8-4FC2-8BAF-4FA24FCF9024}" presName="thickLine" presStyleLbl="alignNode1" presStyleIdx="0" presStyleCnt="6"/>
      <dgm:spPr/>
    </dgm:pt>
    <dgm:pt modelId="{D27F19D2-01E7-4648-92A1-5BDAFC35983B}" type="pres">
      <dgm:prSet presAssocID="{3C529BB6-4DB8-4FC2-8BAF-4FA24FCF9024}" presName="horz1" presStyleCnt="0"/>
      <dgm:spPr/>
    </dgm:pt>
    <dgm:pt modelId="{23AB99DB-AE33-48E4-BAE4-F4952473DFC3}" type="pres">
      <dgm:prSet presAssocID="{3C529BB6-4DB8-4FC2-8BAF-4FA24FCF9024}" presName="tx1" presStyleLbl="revTx" presStyleIdx="0" presStyleCnt="12"/>
      <dgm:spPr/>
    </dgm:pt>
    <dgm:pt modelId="{F0365CC8-095B-4C84-94B2-AF9FDB249B38}" type="pres">
      <dgm:prSet presAssocID="{3C529BB6-4DB8-4FC2-8BAF-4FA24FCF9024}" presName="vert1" presStyleCnt="0"/>
      <dgm:spPr/>
    </dgm:pt>
    <dgm:pt modelId="{41B40570-BA65-47D2-8948-14A50663B6BB}" type="pres">
      <dgm:prSet presAssocID="{8A0CB7E4-5C82-42F6-A1A6-383B558F1AED}" presName="vertSpace2a" presStyleCnt="0"/>
      <dgm:spPr/>
    </dgm:pt>
    <dgm:pt modelId="{0F147A14-115B-4E14-AF50-82742F3B4997}" type="pres">
      <dgm:prSet presAssocID="{8A0CB7E4-5C82-42F6-A1A6-383B558F1AED}" presName="horz2" presStyleCnt="0"/>
      <dgm:spPr/>
    </dgm:pt>
    <dgm:pt modelId="{C22F7826-C9E3-4292-B9AE-ABD80CA25FB8}" type="pres">
      <dgm:prSet presAssocID="{8A0CB7E4-5C82-42F6-A1A6-383B558F1AED}" presName="horzSpace2" presStyleCnt="0"/>
      <dgm:spPr/>
    </dgm:pt>
    <dgm:pt modelId="{250BC71C-0B30-4C78-89FC-087E789D7DB0}" type="pres">
      <dgm:prSet presAssocID="{8A0CB7E4-5C82-42F6-A1A6-383B558F1AED}" presName="tx2" presStyleLbl="revTx" presStyleIdx="1" presStyleCnt="12"/>
      <dgm:spPr/>
    </dgm:pt>
    <dgm:pt modelId="{B82CFE4A-77B8-40C9-A8B6-B171225FF3D3}" type="pres">
      <dgm:prSet presAssocID="{8A0CB7E4-5C82-42F6-A1A6-383B558F1AED}" presName="vert2" presStyleCnt="0"/>
      <dgm:spPr/>
    </dgm:pt>
    <dgm:pt modelId="{A0BC05B8-6531-4899-8E9D-7A9C0A2F5381}" type="pres">
      <dgm:prSet presAssocID="{8A0CB7E4-5C82-42F6-A1A6-383B558F1AED}" presName="thinLine2b" presStyleLbl="callout" presStyleIdx="0" presStyleCnt="6"/>
      <dgm:spPr/>
    </dgm:pt>
    <dgm:pt modelId="{9E7DF7F0-3479-4BF5-8237-8DC7B6839308}" type="pres">
      <dgm:prSet presAssocID="{8A0CB7E4-5C82-42F6-A1A6-383B558F1AED}" presName="vertSpace2b" presStyleCnt="0"/>
      <dgm:spPr/>
    </dgm:pt>
    <dgm:pt modelId="{A64985DF-C38B-4537-907E-30FDC52E6AF8}" type="pres">
      <dgm:prSet presAssocID="{E3C1E0F1-3612-4C9E-8722-F7A0F8D575B9}" presName="thickLine" presStyleLbl="alignNode1" presStyleIdx="1" presStyleCnt="6"/>
      <dgm:spPr/>
    </dgm:pt>
    <dgm:pt modelId="{C8C93DAB-7879-4093-BFC6-E80C6CBD717C}" type="pres">
      <dgm:prSet presAssocID="{E3C1E0F1-3612-4C9E-8722-F7A0F8D575B9}" presName="horz1" presStyleCnt="0"/>
      <dgm:spPr/>
    </dgm:pt>
    <dgm:pt modelId="{FC76DFC8-0DF9-455F-A89A-DA967B734AC4}" type="pres">
      <dgm:prSet presAssocID="{E3C1E0F1-3612-4C9E-8722-F7A0F8D575B9}" presName="tx1" presStyleLbl="revTx" presStyleIdx="2" presStyleCnt="12"/>
      <dgm:spPr/>
    </dgm:pt>
    <dgm:pt modelId="{21A970E1-3632-427D-9FCE-4952B7DD98FF}" type="pres">
      <dgm:prSet presAssocID="{E3C1E0F1-3612-4C9E-8722-F7A0F8D575B9}" presName="vert1" presStyleCnt="0"/>
      <dgm:spPr/>
    </dgm:pt>
    <dgm:pt modelId="{40996846-AC15-499C-B4D6-C27D77379942}" type="pres">
      <dgm:prSet presAssocID="{9DD051FC-7E5A-498C-A0EB-86D901E42AF9}" presName="vertSpace2a" presStyleCnt="0"/>
      <dgm:spPr/>
    </dgm:pt>
    <dgm:pt modelId="{F9282E61-1BAC-4636-93C7-6829594CA084}" type="pres">
      <dgm:prSet presAssocID="{9DD051FC-7E5A-498C-A0EB-86D901E42AF9}" presName="horz2" presStyleCnt="0"/>
      <dgm:spPr/>
    </dgm:pt>
    <dgm:pt modelId="{A98E5799-07DB-4D49-8C09-197BF4B43DD2}" type="pres">
      <dgm:prSet presAssocID="{9DD051FC-7E5A-498C-A0EB-86D901E42AF9}" presName="horzSpace2" presStyleCnt="0"/>
      <dgm:spPr/>
    </dgm:pt>
    <dgm:pt modelId="{E1B3B3AD-33A5-4CD4-8389-B4DAA02AFDF7}" type="pres">
      <dgm:prSet presAssocID="{9DD051FC-7E5A-498C-A0EB-86D901E42AF9}" presName="tx2" presStyleLbl="revTx" presStyleIdx="3" presStyleCnt="12"/>
      <dgm:spPr/>
    </dgm:pt>
    <dgm:pt modelId="{B8E066E2-D335-4BCB-B529-B4A0E0AD260F}" type="pres">
      <dgm:prSet presAssocID="{9DD051FC-7E5A-498C-A0EB-86D901E42AF9}" presName="vert2" presStyleCnt="0"/>
      <dgm:spPr/>
    </dgm:pt>
    <dgm:pt modelId="{B0792B9A-192E-442E-8E2B-D17DBA9D66D2}" type="pres">
      <dgm:prSet presAssocID="{9DD051FC-7E5A-498C-A0EB-86D901E42AF9}" presName="thinLine2b" presStyleLbl="callout" presStyleIdx="1" presStyleCnt="6"/>
      <dgm:spPr/>
    </dgm:pt>
    <dgm:pt modelId="{DA610386-A4DE-4C9A-BF4D-7ACA3A3AFF28}" type="pres">
      <dgm:prSet presAssocID="{9DD051FC-7E5A-498C-A0EB-86D901E42AF9}" presName="vertSpace2b" presStyleCnt="0"/>
      <dgm:spPr/>
    </dgm:pt>
    <dgm:pt modelId="{4B7C0BB0-D1B3-4E0E-9472-8FF59815ADE1}" type="pres">
      <dgm:prSet presAssocID="{E7B7AB1C-3A78-4CB1-A4F6-A68B14251E7F}" presName="thickLine" presStyleLbl="alignNode1" presStyleIdx="2" presStyleCnt="6"/>
      <dgm:spPr/>
    </dgm:pt>
    <dgm:pt modelId="{23A58BBE-212A-41F5-A8D8-706286EF02B2}" type="pres">
      <dgm:prSet presAssocID="{E7B7AB1C-3A78-4CB1-A4F6-A68B14251E7F}" presName="horz1" presStyleCnt="0"/>
      <dgm:spPr/>
    </dgm:pt>
    <dgm:pt modelId="{1C9AFE6B-D65E-401A-AA84-428AC2397395}" type="pres">
      <dgm:prSet presAssocID="{E7B7AB1C-3A78-4CB1-A4F6-A68B14251E7F}" presName="tx1" presStyleLbl="revTx" presStyleIdx="4" presStyleCnt="12"/>
      <dgm:spPr/>
    </dgm:pt>
    <dgm:pt modelId="{CD20B61B-F25C-4E69-A88C-A305DB4DE7D5}" type="pres">
      <dgm:prSet presAssocID="{E7B7AB1C-3A78-4CB1-A4F6-A68B14251E7F}" presName="vert1" presStyleCnt="0"/>
      <dgm:spPr/>
    </dgm:pt>
    <dgm:pt modelId="{64727592-E4A0-4E02-B413-565AAEAFD0E5}" type="pres">
      <dgm:prSet presAssocID="{1B5CEBDB-5289-4BA9-AD97-08CD3BBC2C4A}" presName="vertSpace2a" presStyleCnt="0"/>
      <dgm:spPr/>
    </dgm:pt>
    <dgm:pt modelId="{2AEC7A2B-2FEA-40EA-89B7-C8FF09234521}" type="pres">
      <dgm:prSet presAssocID="{1B5CEBDB-5289-4BA9-AD97-08CD3BBC2C4A}" presName="horz2" presStyleCnt="0"/>
      <dgm:spPr/>
    </dgm:pt>
    <dgm:pt modelId="{BB12A42E-E6A4-415D-89D8-F74DA2ACEB0D}" type="pres">
      <dgm:prSet presAssocID="{1B5CEBDB-5289-4BA9-AD97-08CD3BBC2C4A}" presName="horzSpace2" presStyleCnt="0"/>
      <dgm:spPr/>
    </dgm:pt>
    <dgm:pt modelId="{6ABDF943-94BB-496C-B68C-EC6CEC97EFCD}" type="pres">
      <dgm:prSet presAssocID="{1B5CEBDB-5289-4BA9-AD97-08CD3BBC2C4A}" presName="tx2" presStyleLbl="revTx" presStyleIdx="5" presStyleCnt="12"/>
      <dgm:spPr/>
    </dgm:pt>
    <dgm:pt modelId="{CD6E52D4-8691-4786-A0D8-EFFAE18DA23B}" type="pres">
      <dgm:prSet presAssocID="{1B5CEBDB-5289-4BA9-AD97-08CD3BBC2C4A}" presName="vert2" presStyleCnt="0"/>
      <dgm:spPr/>
    </dgm:pt>
    <dgm:pt modelId="{0B546846-750A-4062-AE6F-F530FB9F288A}" type="pres">
      <dgm:prSet presAssocID="{1B5CEBDB-5289-4BA9-AD97-08CD3BBC2C4A}" presName="thinLine2b" presStyleLbl="callout" presStyleIdx="2" presStyleCnt="6"/>
      <dgm:spPr/>
    </dgm:pt>
    <dgm:pt modelId="{6027C96F-A7A4-430D-815B-9AFEE5C87DF7}" type="pres">
      <dgm:prSet presAssocID="{1B5CEBDB-5289-4BA9-AD97-08CD3BBC2C4A}" presName="vertSpace2b" presStyleCnt="0"/>
      <dgm:spPr/>
    </dgm:pt>
    <dgm:pt modelId="{A992B383-E18E-4141-AD0F-28D78F5A5439}" type="pres">
      <dgm:prSet presAssocID="{6E60EBD7-15E6-4E33-AB8D-45718BDE5D4F}" presName="thickLine" presStyleLbl="alignNode1" presStyleIdx="3" presStyleCnt="6"/>
      <dgm:spPr/>
    </dgm:pt>
    <dgm:pt modelId="{DC30C67E-5D9E-43BD-8DFC-4BAEA319092F}" type="pres">
      <dgm:prSet presAssocID="{6E60EBD7-15E6-4E33-AB8D-45718BDE5D4F}" presName="horz1" presStyleCnt="0"/>
      <dgm:spPr/>
    </dgm:pt>
    <dgm:pt modelId="{27969CAA-7534-4B68-A724-D6D7B3F73571}" type="pres">
      <dgm:prSet presAssocID="{6E60EBD7-15E6-4E33-AB8D-45718BDE5D4F}" presName="tx1" presStyleLbl="revTx" presStyleIdx="6" presStyleCnt="12"/>
      <dgm:spPr/>
    </dgm:pt>
    <dgm:pt modelId="{8F1A2153-D549-41E8-9189-5741303323E5}" type="pres">
      <dgm:prSet presAssocID="{6E60EBD7-15E6-4E33-AB8D-45718BDE5D4F}" presName="vert1" presStyleCnt="0"/>
      <dgm:spPr/>
    </dgm:pt>
    <dgm:pt modelId="{D42E245C-2916-4AFB-8C60-B0B845F26CAC}" type="pres">
      <dgm:prSet presAssocID="{7AFAB4FE-EA2D-4D1D-9FEB-3324B2E32C9D}" presName="vertSpace2a" presStyleCnt="0"/>
      <dgm:spPr/>
    </dgm:pt>
    <dgm:pt modelId="{27805772-F80E-4B62-9047-F750A8DDF7C0}" type="pres">
      <dgm:prSet presAssocID="{7AFAB4FE-EA2D-4D1D-9FEB-3324B2E32C9D}" presName="horz2" presStyleCnt="0"/>
      <dgm:spPr/>
    </dgm:pt>
    <dgm:pt modelId="{AD7E462F-04B1-41B9-8F26-164CC72E3CB2}" type="pres">
      <dgm:prSet presAssocID="{7AFAB4FE-EA2D-4D1D-9FEB-3324B2E32C9D}" presName="horzSpace2" presStyleCnt="0"/>
      <dgm:spPr/>
    </dgm:pt>
    <dgm:pt modelId="{D3B53434-B047-408F-818F-A63B1C7E2D11}" type="pres">
      <dgm:prSet presAssocID="{7AFAB4FE-EA2D-4D1D-9FEB-3324B2E32C9D}" presName="tx2" presStyleLbl="revTx" presStyleIdx="7" presStyleCnt="12"/>
      <dgm:spPr/>
    </dgm:pt>
    <dgm:pt modelId="{0AA5DC9E-F75F-407A-9017-9F6D832805CD}" type="pres">
      <dgm:prSet presAssocID="{7AFAB4FE-EA2D-4D1D-9FEB-3324B2E32C9D}" presName="vert2" presStyleCnt="0"/>
      <dgm:spPr/>
    </dgm:pt>
    <dgm:pt modelId="{D5E92DC9-947D-4AD8-B937-D550646B88CC}" type="pres">
      <dgm:prSet presAssocID="{7AFAB4FE-EA2D-4D1D-9FEB-3324B2E32C9D}" presName="thinLine2b" presStyleLbl="callout" presStyleIdx="3" presStyleCnt="6"/>
      <dgm:spPr/>
    </dgm:pt>
    <dgm:pt modelId="{472629B1-F0D8-4569-9A2F-2A16BF78435C}" type="pres">
      <dgm:prSet presAssocID="{7AFAB4FE-EA2D-4D1D-9FEB-3324B2E32C9D}" presName="vertSpace2b" presStyleCnt="0"/>
      <dgm:spPr/>
    </dgm:pt>
    <dgm:pt modelId="{E4170EA4-A958-4BF4-A53C-E1FE04050C73}" type="pres">
      <dgm:prSet presAssocID="{881A84DD-49E4-474A-84DD-A5AFC4D4F3E4}" presName="thickLine" presStyleLbl="alignNode1" presStyleIdx="4" presStyleCnt="6"/>
      <dgm:spPr/>
    </dgm:pt>
    <dgm:pt modelId="{DCBA44F7-0BB1-4E2C-8D44-3C797C20FC0E}" type="pres">
      <dgm:prSet presAssocID="{881A84DD-49E4-474A-84DD-A5AFC4D4F3E4}" presName="horz1" presStyleCnt="0"/>
      <dgm:spPr/>
    </dgm:pt>
    <dgm:pt modelId="{D4BC5A0C-307A-42A3-9884-329FA9D926CA}" type="pres">
      <dgm:prSet presAssocID="{881A84DD-49E4-474A-84DD-A5AFC4D4F3E4}" presName="tx1" presStyleLbl="revTx" presStyleIdx="8" presStyleCnt="12"/>
      <dgm:spPr/>
    </dgm:pt>
    <dgm:pt modelId="{4CDFABB6-2A87-48DC-9E72-6B6B4EDC70A3}" type="pres">
      <dgm:prSet presAssocID="{881A84DD-49E4-474A-84DD-A5AFC4D4F3E4}" presName="vert1" presStyleCnt="0"/>
      <dgm:spPr/>
    </dgm:pt>
    <dgm:pt modelId="{D2E2E36A-DC5B-434B-99AF-9F7C6B013980}" type="pres">
      <dgm:prSet presAssocID="{B0626ACE-93C2-4067-8E51-0EDF6FFC6A70}" presName="vertSpace2a" presStyleCnt="0"/>
      <dgm:spPr/>
    </dgm:pt>
    <dgm:pt modelId="{D810D50F-A9E6-4991-8919-D2C57CCAFD84}" type="pres">
      <dgm:prSet presAssocID="{B0626ACE-93C2-4067-8E51-0EDF6FFC6A70}" presName="horz2" presStyleCnt="0"/>
      <dgm:spPr/>
    </dgm:pt>
    <dgm:pt modelId="{72E6B272-CB1F-40C0-8923-AB9D9ABF9742}" type="pres">
      <dgm:prSet presAssocID="{B0626ACE-93C2-4067-8E51-0EDF6FFC6A70}" presName="horzSpace2" presStyleCnt="0"/>
      <dgm:spPr/>
    </dgm:pt>
    <dgm:pt modelId="{1304F986-0BB1-4689-8539-FD82054B182A}" type="pres">
      <dgm:prSet presAssocID="{B0626ACE-93C2-4067-8E51-0EDF6FFC6A70}" presName="tx2" presStyleLbl="revTx" presStyleIdx="9" presStyleCnt="12"/>
      <dgm:spPr/>
    </dgm:pt>
    <dgm:pt modelId="{2CC2B15F-5C90-4A14-9A89-2C9E7BE6D6CC}" type="pres">
      <dgm:prSet presAssocID="{B0626ACE-93C2-4067-8E51-0EDF6FFC6A70}" presName="vert2" presStyleCnt="0"/>
      <dgm:spPr/>
    </dgm:pt>
    <dgm:pt modelId="{297513D1-7275-4D5D-BA2F-207A8B5F00D8}" type="pres">
      <dgm:prSet presAssocID="{B0626ACE-93C2-4067-8E51-0EDF6FFC6A70}" presName="thinLine2b" presStyleLbl="callout" presStyleIdx="4" presStyleCnt="6"/>
      <dgm:spPr/>
    </dgm:pt>
    <dgm:pt modelId="{EFDEC45A-A970-4CE2-8B7F-AC3CF45CABA5}" type="pres">
      <dgm:prSet presAssocID="{B0626ACE-93C2-4067-8E51-0EDF6FFC6A70}" presName="vertSpace2b" presStyleCnt="0"/>
      <dgm:spPr/>
    </dgm:pt>
    <dgm:pt modelId="{3287E5C0-6419-4B8A-904F-5E7B2EDB8CAF}" type="pres">
      <dgm:prSet presAssocID="{4BC630A4-E512-49E6-AC96-A011F0FCCFEE}" presName="thickLine" presStyleLbl="alignNode1" presStyleIdx="5" presStyleCnt="6"/>
      <dgm:spPr/>
    </dgm:pt>
    <dgm:pt modelId="{107CDA6A-049D-45FF-B45A-04E1A98BB5CE}" type="pres">
      <dgm:prSet presAssocID="{4BC630A4-E512-49E6-AC96-A011F0FCCFEE}" presName="horz1" presStyleCnt="0"/>
      <dgm:spPr/>
    </dgm:pt>
    <dgm:pt modelId="{25A7F234-09F2-4779-817B-41D3FF99B785}" type="pres">
      <dgm:prSet presAssocID="{4BC630A4-E512-49E6-AC96-A011F0FCCFEE}" presName="tx1" presStyleLbl="revTx" presStyleIdx="10" presStyleCnt="12"/>
      <dgm:spPr/>
    </dgm:pt>
    <dgm:pt modelId="{4D98D457-DBF2-454A-9DDD-480D5AB0D9A0}" type="pres">
      <dgm:prSet presAssocID="{4BC630A4-E512-49E6-AC96-A011F0FCCFEE}" presName="vert1" presStyleCnt="0"/>
      <dgm:spPr/>
    </dgm:pt>
    <dgm:pt modelId="{E42CAB59-BB9C-4A11-BFB4-334D370DCC64}" type="pres">
      <dgm:prSet presAssocID="{75EFB550-A682-4C7F-BA90-F7A7DF192733}" presName="vertSpace2a" presStyleCnt="0"/>
      <dgm:spPr/>
    </dgm:pt>
    <dgm:pt modelId="{E295DB31-806C-4B87-AD50-6CA9616E3A6F}" type="pres">
      <dgm:prSet presAssocID="{75EFB550-A682-4C7F-BA90-F7A7DF192733}" presName="horz2" presStyleCnt="0"/>
      <dgm:spPr/>
    </dgm:pt>
    <dgm:pt modelId="{5B0C7EE1-7EAE-4BFB-8611-87328C28D4A6}" type="pres">
      <dgm:prSet presAssocID="{75EFB550-A682-4C7F-BA90-F7A7DF192733}" presName="horzSpace2" presStyleCnt="0"/>
      <dgm:spPr/>
    </dgm:pt>
    <dgm:pt modelId="{9DD09C29-1C6D-4F6A-9519-6F3AD4DC0515}" type="pres">
      <dgm:prSet presAssocID="{75EFB550-A682-4C7F-BA90-F7A7DF192733}" presName="tx2" presStyleLbl="revTx" presStyleIdx="11" presStyleCnt="12"/>
      <dgm:spPr/>
    </dgm:pt>
    <dgm:pt modelId="{3C247B49-0BA6-46EF-AACC-6A499C104460}" type="pres">
      <dgm:prSet presAssocID="{75EFB550-A682-4C7F-BA90-F7A7DF192733}" presName="vert2" presStyleCnt="0"/>
      <dgm:spPr/>
    </dgm:pt>
    <dgm:pt modelId="{34A4BD0D-0EA8-4111-97E1-7B1662B252D3}" type="pres">
      <dgm:prSet presAssocID="{75EFB550-A682-4C7F-BA90-F7A7DF192733}" presName="thinLine2b" presStyleLbl="callout" presStyleIdx="5" presStyleCnt="6"/>
      <dgm:spPr/>
    </dgm:pt>
    <dgm:pt modelId="{C0390433-909D-4555-A218-40BB5FFDB2D4}" type="pres">
      <dgm:prSet presAssocID="{75EFB550-A682-4C7F-BA90-F7A7DF192733}" presName="vertSpace2b" presStyleCnt="0"/>
      <dgm:spPr/>
    </dgm:pt>
  </dgm:ptLst>
  <dgm:cxnLst>
    <dgm:cxn modelId="{D7620E09-83A3-4736-8B3A-DA2C072B5DBE}" srcId="{D5F7DA5F-6922-4617-8D56-E166C8731986}" destId="{4BC630A4-E512-49E6-AC96-A011F0FCCFEE}" srcOrd="5" destOrd="0" parTransId="{5327F79B-57DB-4EAD-B87E-32941E86A027}" sibTransId="{04C9ABEC-701E-4A2A-9E21-A67A23F699B0}"/>
    <dgm:cxn modelId="{5E08B510-CED4-4DAE-8F0B-49941CECAFC1}" type="presOf" srcId="{3C529BB6-4DB8-4FC2-8BAF-4FA24FCF9024}" destId="{23AB99DB-AE33-48E4-BAE4-F4952473DFC3}" srcOrd="0" destOrd="0" presId="urn:microsoft.com/office/officeart/2008/layout/LinedList"/>
    <dgm:cxn modelId="{32725D1D-2449-4F6F-8B4F-8AE826B2EF36}" srcId="{3C529BB6-4DB8-4FC2-8BAF-4FA24FCF9024}" destId="{8A0CB7E4-5C82-42F6-A1A6-383B558F1AED}" srcOrd="0" destOrd="0" parTransId="{1641BE69-1080-4C82-900D-DE896828A6EC}" sibTransId="{E825614A-19C7-4690-BB26-8CBAD7C3A340}"/>
    <dgm:cxn modelId="{24BC2524-88DF-4E5A-BCCE-8930DFD5D414}" type="presOf" srcId="{B0626ACE-93C2-4067-8E51-0EDF6FFC6A70}" destId="{1304F986-0BB1-4689-8539-FD82054B182A}" srcOrd="0" destOrd="0" presId="urn:microsoft.com/office/officeart/2008/layout/LinedList"/>
    <dgm:cxn modelId="{4319582B-C018-4170-AB6F-686190C1CD7B}" type="presOf" srcId="{75EFB550-A682-4C7F-BA90-F7A7DF192733}" destId="{9DD09C29-1C6D-4F6A-9519-6F3AD4DC0515}" srcOrd="0" destOrd="0" presId="urn:microsoft.com/office/officeart/2008/layout/LinedList"/>
    <dgm:cxn modelId="{D494702D-DDFA-487B-AB69-8ECAB2143CEB}" type="presOf" srcId="{D5F7DA5F-6922-4617-8D56-E166C8731986}" destId="{77B7BD93-7BD9-468F-94C2-13241B0072F8}" srcOrd="0" destOrd="0" presId="urn:microsoft.com/office/officeart/2008/layout/LinedList"/>
    <dgm:cxn modelId="{0251363B-A7CB-447A-A9F8-DA470AD9D4C0}" type="presOf" srcId="{4BC630A4-E512-49E6-AC96-A011F0FCCFEE}" destId="{25A7F234-09F2-4779-817B-41D3FF99B785}" srcOrd="0" destOrd="0" presId="urn:microsoft.com/office/officeart/2008/layout/LinedList"/>
    <dgm:cxn modelId="{F2DFE05B-92DF-4E91-98CD-F7FBBA8BB506}" srcId="{881A84DD-49E4-474A-84DD-A5AFC4D4F3E4}" destId="{B0626ACE-93C2-4067-8E51-0EDF6FFC6A70}" srcOrd="0" destOrd="0" parTransId="{DDA35A99-D03D-4EA7-819D-E3EE0FE9DFB6}" sibTransId="{959BC6DE-0326-4179-9D0F-7138D539C2E8}"/>
    <dgm:cxn modelId="{F57CBF64-86D6-4E2F-8274-5707FDC88395}" srcId="{D5F7DA5F-6922-4617-8D56-E166C8731986}" destId="{E3C1E0F1-3612-4C9E-8722-F7A0F8D575B9}" srcOrd="1" destOrd="0" parTransId="{036308C6-74AD-4B10-A417-4AC0B9F10389}" sibTransId="{EBE37C8F-0D75-4452-97E8-CA1E21B2405E}"/>
    <dgm:cxn modelId="{B0B4906F-A0A4-4D2F-9986-F504090B11B2}" srcId="{E7B7AB1C-3A78-4CB1-A4F6-A68B14251E7F}" destId="{1B5CEBDB-5289-4BA9-AD97-08CD3BBC2C4A}" srcOrd="0" destOrd="0" parTransId="{2C45788E-8062-4F8C-8F05-A625AE0ECC06}" sibTransId="{B2D26CFA-8649-4502-BF58-E43A9B12B558}"/>
    <dgm:cxn modelId="{6FB9DE74-239B-40D0-B2AC-567557F65BF4}" srcId="{6E60EBD7-15E6-4E33-AB8D-45718BDE5D4F}" destId="{7AFAB4FE-EA2D-4D1D-9FEB-3324B2E32C9D}" srcOrd="0" destOrd="0" parTransId="{ED5BB9CE-B386-4279-8384-AE53C418A513}" sibTransId="{4DD827F1-19E7-4004-8717-FE514402E242}"/>
    <dgm:cxn modelId="{7F3DB27B-0149-4D5F-8916-99FF0D34C318}" srcId="{E3C1E0F1-3612-4C9E-8722-F7A0F8D575B9}" destId="{9DD051FC-7E5A-498C-A0EB-86D901E42AF9}" srcOrd="0" destOrd="0" parTransId="{0E11B0EE-1714-415A-8F5B-40F1570DDD9E}" sibTransId="{D9CFC623-2621-4AF8-B530-FE90C03105F5}"/>
    <dgm:cxn modelId="{1A63817F-9567-47FD-B02C-84501E6E194F}" type="presOf" srcId="{E3C1E0F1-3612-4C9E-8722-F7A0F8D575B9}" destId="{FC76DFC8-0DF9-455F-A89A-DA967B734AC4}" srcOrd="0" destOrd="0" presId="urn:microsoft.com/office/officeart/2008/layout/LinedList"/>
    <dgm:cxn modelId="{0CDD388B-2C2E-415C-8EE5-943AA9427955}" type="presOf" srcId="{1B5CEBDB-5289-4BA9-AD97-08CD3BBC2C4A}" destId="{6ABDF943-94BB-496C-B68C-EC6CEC97EFCD}" srcOrd="0" destOrd="0" presId="urn:microsoft.com/office/officeart/2008/layout/LinedList"/>
    <dgm:cxn modelId="{8F831D9C-8832-473A-826C-05B77EBA4528}" type="presOf" srcId="{881A84DD-49E4-474A-84DD-A5AFC4D4F3E4}" destId="{D4BC5A0C-307A-42A3-9884-329FA9D926CA}" srcOrd="0" destOrd="0" presId="urn:microsoft.com/office/officeart/2008/layout/LinedList"/>
    <dgm:cxn modelId="{2E9153A9-207E-42AF-A643-DFB4FBA7D1A1}" type="presOf" srcId="{6E60EBD7-15E6-4E33-AB8D-45718BDE5D4F}" destId="{27969CAA-7534-4B68-A724-D6D7B3F73571}" srcOrd="0" destOrd="0" presId="urn:microsoft.com/office/officeart/2008/layout/LinedList"/>
    <dgm:cxn modelId="{E63525B2-9C6D-4F44-B706-C402520BC41C}" type="presOf" srcId="{9DD051FC-7E5A-498C-A0EB-86D901E42AF9}" destId="{E1B3B3AD-33A5-4CD4-8389-B4DAA02AFDF7}" srcOrd="0" destOrd="0" presId="urn:microsoft.com/office/officeart/2008/layout/LinedList"/>
    <dgm:cxn modelId="{80DF7AB7-FA39-4A43-A615-1A6B9F3059EC}" srcId="{D5F7DA5F-6922-4617-8D56-E166C8731986}" destId="{881A84DD-49E4-474A-84DD-A5AFC4D4F3E4}" srcOrd="4" destOrd="0" parTransId="{A49DF916-E4BE-4BA0-8D26-B7D6E640BDAC}" sibTransId="{CD9AFCF4-5083-4311-AAE6-B2C7E3C3DEC3}"/>
    <dgm:cxn modelId="{3157C2B8-1379-4197-92A6-690482ED76B3}" srcId="{D5F7DA5F-6922-4617-8D56-E166C8731986}" destId="{E7B7AB1C-3A78-4CB1-A4F6-A68B14251E7F}" srcOrd="2" destOrd="0" parTransId="{1B3B2B82-CD1B-424C-92D2-EE4E4B9DDA6E}" sibTransId="{E4AEAE48-F7E9-431F-BBF8-9A95B743F784}"/>
    <dgm:cxn modelId="{F4F58FC3-389F-4AB8-9934-04E6EFF5593F}" type="presOf" srcId="{E7B7AB1C-3A78-4CB1-A4F6-A68B14251E7F}" destId="{1C9AFE6B-D65E-401A-AA84-428AC2397395}" srcOrd="0" destOrd="0" presId="urn:microsoft.com/office/officeart/2008/layout/LinedList"/>
    <dgm:cxn modelId="{6BB5B7DD-4416-49BE-BB58-4222C82113C2}" type="presOf" srcId="{7AFAB4FE-EA2D-4D1D-9FEB-3324B2E32C9D}" destId="{D3B53434-B047-408F-818F-A63B1C7E2D11}" srcOrd="0" destOrd="0" presId="urn:microsoft.com/office/officeart/2008/layout/LinedList"/>
    <dgm:cxn modelId="{4B770CDE-4875-4712-9807-6EB20A79C2BB}" srcId="{D5F7DA5F-6922-4617-8D56-E166C8731986}" destId="{6E60EBD7-15E6-4E33-AB8D-45718BDE5D4F}" srcOrd="3" destOrd="0" parTransId="{11DE508A-2935-4EEE-94E7-F2A73460408A}" sibTransId="{ABD3D04D-C80E-4D01-B38B-D465F486EA1A}"/>
    <dgm:cxn modelId="{FC8E93E9-AF53-4DD2-A173-0C624462B307}" srcId="{4BC630A4-E512-49E6-AC96-A011F0FCCFEE}" destId="{75EFB550-A682-4C7F-BA90-F7A7DF192733}" srcOrd="0" destOrd="0" parTransId="{18A94B1F-202D-429A-A66D-6BB87DC108EF}" sibTransId="{2DE7F362-3EEE-4B50-90DC-0F8B85942225}"/>
    <dgm:cxn modelId="{9568D5EA-B17F-467A-9525-73E2EB7821F0}" srcId="{D5F7DA5F-6922-4617-8D56-E166C8731986}" destId="{3C529BB6-4DB8-4FC2-8BAF-4FA24FCF9024}" srcOrd="0" destOrd="0" parTransId="{D26BDA72-14FF-4C5B-8482-A6555022C1B3}" sibTransId="{2C01A3F6-B694-4D46-B363-7642E370D789}"/>
    <dgm:cxn modelId="{FB5267F7-EC42-4FBB-8FC5-CD6D87F2AE9A}" type="presOf" srcId="{8A0CB7E4-5C82-42F6-A1A6-383B558F1AED}" destId="{250BC71C-0B30-4C78-89FC-087E789D7DB0}" srcOrd="0" destOrd="0" presId="urn:microsoft.com/office/officeart/2008/layout/LinedList"/>
    <dgm:cxn modelId="{521F02CB-7552-4771-B733-0A9B18661AFB}" type="presParOf" srcId="{77B7BD93-7BD9-468F-94C2-13241B0072F8}" destId="{C1980A33-6C3F-4A6D-A34F-064E2EAEBE13}" srcOrd="0" destOrd="0" presId="urn:microsoft.com/office/officeart/2008/layout/LinedList"/>
    <dgm:cxn modelId="{0C72998E-4961-4C92-B775-EDA51E34BFBE}" type="presParOf" srcId="{77B7BD93-7BD9-468F-94C2-13241B0072F8}" destId="{D27F19D2-01E7-4648-92A1-5BDAFC35983B}" srcOrd="1" destOrd="0" presId="urn:microsoft.com/office/officeart/2008/layout/LinedList"/>
    <dgm:cxn modelId="{88F10571-BAD0-49BC-B789-F16CC54ACC40}" type="presParOf" srcId="{D27F19D2-01E7-4648-92A1-5BDAFC35983B}" destId="{23AB99DB-AE33-48E4-BAE4-F4952473DFC3}" srcOrd="0" destOrd="0" presId="urn:microsoft.com/office/officeart/2008/layout/LinedList"/>
    <dgm:cxn modelId="{4A563741-DB2F-447A-830B-B2586F113851}" type="presParOf" srcId="{D27F19D2-01E7-4648-92A1-5BDAFC35983B}" destId="{F0365CC8-095B-4C84-94B2-AF9FDB249B38}" srcOrd="1" destOrd="0" presId="urn:microsoft.com/office/officeart/2008/layout/LinedList"/>
    <dgm:cxn modelId="{2CAB3E27-226F-4DC2-9EC1-26374931AEB1}" type="presParOf" srcId="{F0365CC8-095B-4C84-94B2-AF9FDB249B38}" destId="{41B40570-BA65-47D2-8948-14A50663B6BB}" srcOrd="0" destOrd="0" presId="urn:microsoft.com/office/officeart/2008/layout/LinedList"/>
    <dgm:cxn modelId="{123C71A8-DC69-44A8-9F21-45DCC97AEF4C}" type="presParOf" srcId="{F0365CC8-095B-4C84-94B2-AF9FDB249B38}" destId="{0F147A14-115B-4E14-AF50-82742F3B4997}" srcOrd="1" destOrd="0" presId="urn:microsoft.com/office/officeart/2008/layout/LinedList"/>
    <dgm:cxn modelId="{C3E26A2E-93CF-4F7A-B7B1-813CE910CC56}" type="presParOf" srcId="{0F147A14-115B-4E14-AF50-82742F3B4997}" destId="{C22F7826-C9E3-4292-B9AE-ABD80CA25FB8}" srcOrd="0" destOrd="0" presId="urn:microsoft.com/office/officeart/2008/layout/LinedList"/>
    <dgm:cxn modelId="{A4551CF7-14C0-44E4-B346-6F7943F081D0}" type="presParOf" srcId="{0F147A14-115B-4E14-AF50-82742F3B4997}" destId="{250BC71C-0B30-4C78-89FC-087E789D7DB0}" srcOrd="1" destOrd="0" presId="urn:microsoft.com/office/officeart/2008/layout/LinedList"/>
    <dgm:cxn modelId="{1762A5E7-23FA-4F4A-90BB-3B46B87AA0E6}" type="presParOf" srcId="{0F147A14-115B-4E14-AF50-82742F3B4997}" destId="{B82CFE4A-77B8-40C9-A8B6-B171225FF3D3}" srcOrd="2" destOrd="0" presId="urn:microsoft.com/office/officeart/2008/layout/LinedList"/>
    <dgm:cxn modelId="{AEEB7C68-FC62-48E7-B3F6-AE76B9DB6CE3}" type="presParOf" srcId="{F0365CC8-095B-4C84-94B2-AF9FDB249B38}" destId="{A0BC05B8-6531-4899-8E9D-7A9C0A2F5381}" srcOrd="2" destOrd="0" presId="urn:microsoft.com/office/officeart/2008/layout/LinedList"/>
    <dgm:cxn modelId="{379C929D-F22F-4D8F-89BB-6420B668ED9B}" type="presParOf" srcId="{F0365CC8-095B-4C84-94B2-AF9FDB249B38}" destId="{9E7DF7F0-3479-4BF5-8237-8DC7B6839308}" srcOrd="3" destOrd="0" presId="urn:microsoft.com/office/officeart/2008/layout/LinedList"/>
    <dgm:cxn modelId="{08178B86-4D60-4603-8626-EF1CB995E945}" type="presParOf" srcId="{77B7BD93-7BD9-468F-94C2-13241B0072F8}" destId="{A64985DF-C38B-4537-907E-30FDC52E6AF8}" srcOrd="2" destOrd="0" presId="urn:microsoft.com/office/officeart/2008/layout/LinedList"/>
    <dgm:cxn modelId="{2757E3DC-95ED-4F31-AC86-2B405D8DA0E1}" type="presParOf" srcId="{77B7BD93-7BD9-468F-94C2-13241B0072F8}" destId="{C8C93DAB-7879-4093-BFC6-E80C6CBD717C}" srcOrd="3" destOrd="0" presId="urn:microsoft.com/office/officeart/2008/layout/LinedList"/>
    <dgm:cxn modelId="{19A353BE-DDDD-4631-8888-99BECF9E9502}" type="presParOf" srcId="{C8C93DAB-7879-4093-BFC6-E80C6CBD717C}" destId="{FC76DFC8-0DF9-455F-A89A-DA967B734AC4}" srcOrd="0" destOrd="0" presId="urn:microsoft.com/office/officeart/2008/layout/LinedList"/>
    <dgm:cxn modelId="{9C7A7E96-E6E3-4039-BC54-7A3C256516DE}" type="presParOf" srcId="{C8C93DAB-7879-4093-BFC6-E80C6CBD717C}" destId="{21A970E1-3632-427D-9FCE-4952B7DD98FF}" srcOrd="1" destOrd="0" presId="urn:microsoft.com/office/officeart/2008/layout/LinedList"/>
    <dgm:cxn modelId="{FFDDB4E0-E835-400A-AD07-DD7837A329D9}" type="presParOf" srcId="{21A970E1-3632-427D-9FCE-4952B7DD98FF}" destId="{40996846-AC15-499C-B4D6-C27D77379942}" srcOrd="0" destOrd="0" presId="urn:microsoft.com/office/officeart/2008/layout/LinedList"/>
    <dgm:cxn modelId="{3E83D8D9-7ACE-479D-A7E9-453D4B3543D9}" type="presParOf" srcId="{21A970E1-3632-427D-9FCE-4952B7DD98FF}" destId="{F9282E61-1BAC-4636-93C7-6829594CA084}" srcOrd="1" destOrd="0" presId="urn:microsoft.com/office/officeart/2008/layout/LinedList"/>
    <dgm:cxn modelId="{24B9955B-94A6-4E73-8268-3B17FD515B9F}" type="presParOf" srcId="{F9282E61-1BAC-4636-93C7-6829594CA084}" destId="{A98E5799-07DB-4D49-8C09-197BF4B43DD2}" srcOrd="0" destOrd="0" presId="urn:microsoft.com/office/officeart/2008/layout/LinedList"/>
    <dgm:cxn modelId="{17EE6661-83FA-4F32-A0F4-D7FB382FD22D}" type="presParOf" srcId="{F9282E61-1BAC-4636-93C7-6829594CA084}" destId="{E1B3B3AD-33A5-4CD4-8389-B4DAA02AFDF7}" srcOrd="1" destOrd="0" presId="urn:microsoft.com/office/officeart/2008/layout/LinedList"/>
    <dgm:cxn modelId="{EE67AFAB-8441-4914-B6A8-889D97F49E17}" type="presParOf" srcId="{F9282E61-1BAC-4636-93C7-6829594CA084}" destId="{B8E066E2-D335-4BCB-B529-B4A0E0AD260F}" srcOrd="2" destOrd="0" presId="urn:microsoft.com/office/officeart/2008/layout/LinedList"/>
    <dgm:cxn modelId="{AD0326B4-583A-4498-A565-6E3B56FFB30A}" type="presParOf" srcId="{21A970E1-3632-427D-9FCE-4952B7DD98FF}" destId="{B0792B9A-192E-442E-8E2B-D17DBA9D66D2}" srcOrd="2" destOrd="0" presId="urn:microsoft.com/office/officeart/2008/layout/LinedList"/>
    <dgm:cxn modelId="{93388037-8C62-4A00-98D6-87293971BEFF}" type="presParOf" srcId="{21A970E1-3632-427D-9FCE-4952B7DD98FF}" destId="{DA610386-A4DE-4C9A-BF4D-7ACA3A3AFF28}" srcOrd="3" destOrd="0" presId="urn:microsoft.com/office/officeart/2008/layout/LinedList"/>
    <dgm:cxn modelId="{4135F172-326A-40E3-BF6D-235C20064351}" type="presParOf" srcId="{77B7BD93-7BD9-468F-94C2-13241B0072F8}" destId="{4B7C0BB0-D1B3-4E0E-9472-8FF59815ADE1}" srcOrd="4" destOrd="0" presId="urn:microsoft.com/office/officeart/2008/layout/LinedList"/>
    <dgm:cxn modelId="{B8AF1ACE-0715-4781-995F-85B8D9100EE9}" type="presParOf" srcId="{77B7BD93-7BD9-468F-94C2-13241B0072F8}" destId="{23A58BBE-212A-41F5-A8D8-706286EF02B2}" srcOrd="5" destOrd="0" presId="urn:microsoft.com/office/officeart/2008/layout/LinedList"/>
    <dgm:cxn modelId="{98404754-9038-4F2E-A995-AE5993E0DACA}" type="presParOf" srcId="{23A58BBE-212A-41F5-A8D8-706286EF02B2}" destId="{1C9AFE6B-D65E-401A-AA84-428AC2397395}" srcOrd="0" destOrd="0" presId="urn:microsoft.com/office/officeart/2008/layout/LinedList"/>
    <dgm:cxn modelId="{07C0D79A-8CE4-413F-929D-4B5F7B9AFF6F}" type="presParOf" srcId="{23A58BBE-212A-41F5-A8D8-706286EF02B2}" destId="{CD20B61B-F25C-4E69-A88C-A305DB4DE7D5}" srcOrd="1" destOrd="0" presId="urn:microsoft.com/office/officeart/2008/layout/LinedList"/>
    <dgm:cxn modelId="{C416CA2B-D1AB-43A2-80B5-58E691B54EE7}" type="presParOf" srcId="{CD20B61B-F25C-4E69-A88C-A305DB4DE7D5}" destId="{64727592-E4A0-4E02-B413-565AAEAFD0E5}" srcOrd="0" destOrd="0" presId="urn:microsoft.com/office/officeart/2008/layout/LinedList"/>
    <dgm:cxn modelId="{840D7242-BCE8-409F-9CFF-E512799B5992}" type="presParOf" srcId="{CD20B61B-F25C-4E69-A88C-A305DB4DE7D5}" destId="{2AEC7A2B-2FEA-40EA-89B7-C8FF09234521}" srcOrd="1" destOrd="0" presId="urn:microsoft.com/office/officeart/2008/layout/LinedList"/>
    <dgm:cxn modelId="{F7A0B70A-FBCF-41E2-A1E9-597678789BD4}" type="presParOf" srcId="{2AEC7A2B-2FEA-40EA-89B7-C8FF09234521}" destId="{BB12A42E-E6A4-415D-89D8-F74DA2ACEB0D}" srcOrd="0" destOrd="0" presId="urn:microsoft.com/office/officeart/2008/layout/LinedList"/>
    <dgm:cxn modelId="{155EC11C-D429-483C-885B-21B2DFBD89D7}" type="presParOf" srcId="{2AEC7A2B-2FEA-40EA-89B7-C8FF09234521}" destId="{6ABDF943-94BB-496C-B68C-EC6CEC97EFCD}" srcOrd="1" destOrd="0" presId="urn:microsoft.com/office/officeart/2008/layout/LinedList"/>
    <dgm:cxn modelId="{67167F81-E45F-42C5-B0DF-A113849074E6}" type="presParOf" srcId="{2AEC7A2B-2FEA-40EA-89B7-C8FF09234521}" destId="{CD6E52D4-8691-4786-A0D8-EFFAE18DA23B}" srcOrd="2" destOrd="0" presId="urn:microsoft.com/office/officeart/2008/layout/LinedList"/>
    <dgm:cxn modelId="{AD891C5B-A381-44FC-B6AC-794DA8E03307}" type="presParOf" srcId="{CD20B61B-F25C-4E69-A88C-A305DB4DE7D5}" destId="{0B546846-750A-4062-AE6F-F530FB9F288A}" srcOrd="2" destOrd="0" presId="urn:microsoft.com/office/officeart/2008/layout/LinedList"/>
    <dgm:cxn modelId="{B285B38F-BA12-458B-8303-CEE655763C78}" type="presParOf" srcId="{CD20B61B-F25C-4E69-A88C-A305DB4DE7D5}" destId="{6027C96F-A7A4-430D-815B-9AFEE5C87DF7}" srcOrd="3" destOrd="0" presId="urn:microsoft.com/office/officeart/2008/layout/LinedList"/>
    <dgm:cxn modelId="{64FF9F31-E88F-4339-908B-B416DFDB9382}" type="presParOf" srcId="{77B7BD93-7BD9-468F-94C2-13241B0072F8}" destId="{A992B383-E18E-4141-AD0F-28D78F5A5439}" srcOrd="6" destOrd="0" presId="urn:microsoft.com/office/officeart/2008/layout/LinedList"/>
    <dgm:cxn modelId="{626AD035-BED4-4701-A2FA-9C61EA66C5DF}" type="presParOf" srcId="{77B7BD93-7BD9-468F-94C2-13241B0072F8}" destId="{DC30C67E-5D9E-43BD-8DFC-4BAEA319092F}" srcOrd="7" destOrd="0" presId="urn:microsoft.com/office/officeart/2008/layout/LinedList"/>
    <dgm:cxn modelId="{EC6C31E7-6A99-4FDC-A0B0-A804EAA0C60D}" type="presParOf" srcId="{DC30C67E-5D9E-43BD-8DFC-4BAEA319092F}" destId="{27969CAA-7534-4B68-A724-D6D7B3F73571}" srcOrd="0" destOrd="0" presId="urn:microsoft.com/office/officeart/2008/layout/LinedList"/>
    <dgm:cxn modelId="{EDC14EA9-C270-4F5A-B6FB-9056D384AF22}" type="presParOf" srcId="{DC30C67E-5D9E-43BD-8DFC-4BAEA319092F}" destId="{8F1A2153-D549-41E8-9189-5741303323E5}" srcOrd="1" destOrd="0" presId="urn:microsoft.com/office/officeart/2008/layout/LinedList"/>
    <dgm:cxn modelId="{3E44DAB7-CA72-484C-AE17-AF8C031C8EF1}" type="presParOf" srcId="{8F1A2153-D549-41E8-9189-5741303323E5}" destId="{D42E245C-2916-4AFB-8C60-B0B845F26CAC}" srcOrd="0" destOrd="0" presId="urn:microsoft.com/office/officeart/2008/layout/LinedList"/>
    <dgm:cxn modelId="{F2C18856-2774-4C0F-A05B-5FBD0A30548F}" type="presParOf" srcId="{8F1A2153-D549-41E8-9189-5741303323E5}" destId="{27805772-F80E-4B62-9047-F750A8DDF7C0}" srcOrd="1" destOrd="0" presId="urn:microsoft.com/office/officeart/2008/layout/LinedList"/>
    <dgm:cxn modelId="{8A522A88-2732-4CF5-8084-EA8C3E4A7B2E}" type="presParOf" srcId="{27805772-F80E-4B62-9047-F750A8DDF7C0}" destId="{AD7E462F-04B1-41B9-8F26-164CC72E3CB2}" srcOrd="0" destOrd="0" presId="urn:microsoft.com/office/officeart/2008/layout/LinedList"/>
    <dgm:cxn modelId="{0A6AB1F3-C218-4B71-BD3C-DF7A8BC884C5}" type="presParOf" srcId="{27805772-F80E-4B62-9047-F750A8DDF7C0}" destId="{D3B53434-B047-408F-818F-A63B1C7E2D11}" srcOrd="1" destOrd="0" presId="urn:microsoft.com/office/officeart/2008/layout/LinedList"/>
    <dgm:cxn modelId="{188764B9-D618-418F-B070-502A4F964BA4}" type="presParOf" srcId="{27805772-F80E-4B62-9047-F750A8DDF7C0}" destId="{0AA5DC9E-F75F-407A-9017-9F6D832805CD}" srcOrd="2" destOrd="0" presId="urn:microsoft.com/office/officeart/2008/layout/LinedList"/>
    <dgm:cxn modelId="{20FDE1E4-8EC4-41FB-8A1F-B26AA2C71CCD}" type="presParOf" srcId="{8F1A2153-D549-41E8-9189-5741303323E5}" destId="{D5E92DC9-947D-4AD8-B937-D550646B88CC}" srcOrd="2" destOrd="0" presId="urn:microsoft.com/office/officeart/2008/layout/LinedList"/>
    <dgm:cxn modelId="{4B9DEDC3-2001-4C4F-BB2D-0DCC759C1E08}" type="presParOf" srcId="{8F1A2153-D549-41E8-9189-5741303323E5}" destId="{472629B1-F0D8-4569-9A2F-2A16BF78435C}" srcOrd="3" destOrd="0" presId="urn:microsoft.com/office/officeart/2008/layout/LinedList"/>
    <dgm:cxn modelId="{C7FC3FD7-C251-49A8-A404-89FF5C58FB0B}" type="presParOf" srcId="{77B7BD93-7BD9-468F-94C2-13241B0072F8}" destId="{E4170EA4-A958-4BF4-A53C-E1FE04050C73}" srcOrd="8" destOrd="0" presId="urn:microsoft.com/office/officeart/2008/layout/LinedList"/>
    <dgm:cxn modelId="{4A8A9779-5335-4487-B02D-162A6C440C1F}" type="presParOf" srcId="{77B7BD93-7BD9-468F-94C2-13241B0072F8}" destId="{DCBA44F7-0BB1-4E2C-8D44-3C797C20FC0E}" srcOrd="9" destOrd="0" presId="urn:microsoft.com/office/officeart/2008/layout/LinedList"/>
    <dgm:cxn modelId="{85712482-A8CC-45B1-BFE9-2DCB6E59614B}" type="presParOf" srcId="{DCBA44F7-0BB1-4E2C-8D44-3C797C20FC0E}" destId="{D4BC5A0C-307A-42A3-9884-329FA9D926CA}" srcOrd="0" destOrd="0" presId="urn:microsoft.com/office/officeart/2008/layout/LinedList"/>
    <dgm:cxn modelId="{A87BFFA0-4298-40B2-8745-21C18965D9DE}" type="presParOf" srcId="{DCBA44F7-0BB1-4E2C-8D44-3C797C20FC0E}" destId="{4CDFABB6-2A87-48DC-9E72-6B6B4EDC70A3}" srcOrd="1" destOrd="0" presId="urn:microsoft.com/office/officeart/2008/layout/LinedList"/>
    <dgm:cxn modelId="{E18E1F5D-0B58-40BF-B7F6-DD5FF6565B21}" type="presParOf" srcId="{4CDFABB6-2A87-48DC-9E72-6B6B4EDC70A3}" destId="{D2E2E36A-DC5B-434B-99AF-9F7C6B013980}" srcOrd="0" destOrd="0" presId="urn:microsoft.com/office/officeart/2008/layout/LinedList"/>
    <dgm:cxn modelId="{DBEC5570-07E0-4A0E-8229-3FF533BDAB9C}" type="presParOf" srcId="{4CDFABB6-2A87-48DC-9E72-6B6B4EDC70A3}" destId="{D810D50F-A9E6-4991-8919-D2C57CCAFD84}" srcOrd="1" destOrd="0" presId="urn:microsoft.com/office/officeart/2008/layout/LinedList"/>
    <dgm:cxn modelId="{5B219B5B-FF3C-4A30-AB20-FF328F08E986}" type="presParOf" srcId="{D810D50F-A9E6-4991-8919-D2C57CCAFD84}" destId="{72E6B272-CB1F-40C0-8923-AB9D9ABF9742}" srcOrd="0" destOrd="0" presId="urn:microsoft.com/office/officeart/2008/layout/LinedList"/>
    <dgm:cxn modelId="{7DE08670-A0F8-4E43-A2B3-CB07AC256EB7}" type="presParOf" srcId="{D810D50F-A9E6-4991-8919-D2C57CCAFD84}" destId="{1304F986-0BB1-4689-8539-FD82054B182A}" srcOrd="1" destOrd="0" presId="urn:microsoft.com/office/officeart/2008/layout/LinedList"/>
    <dgm:cxn modelId="{0F0BF80B-A6F4-4425-BC09-6E91F1024DFF}" type="presParOf" srcId="{D810D50F-A9E6-4991-8919-D2C57CCAFD84}" destId="{2CC2B15F-5C90-4A14-9A89-2C9E7BE6D6CC}" srcOrd="2" destOrd="0" presId="urn:microsoft.com/office/officeart/2008/layout/LinedList"/>
    <dgm:cxn modelId="{86CE7787-EE21-47F8-92F3-B53D7E5A0293}" type="presParOf" srcId="{4CDFABB6-2A87-48DC-9E72-6B6B4EDC70A3}" destId="{297513D1-7275-4D5D-BA2F-207A8B5F00D8}" srcOrd="2" destOrd="0" presId="urn:microsoft.com/office/officeart/2008/layout/LinedList"/>
    <dgm:cxn modelId="{87524DFA-113C-4D9E-AFCC-D09DA6F1B787}" type="presParOf" srcId="{4CDFABB6-2A87-48DC-9E72-6B6B4EDC70A3}" destId="{EFDEC45A-A970-4CE2-8B7F-AC3CF45CABA5}" srcOrd="3" destOrd="0" presId="urn:microsoft.com/office/officeart/2008/layout/LinedList"/>
    <dgm:cxn modelId="{49E5D3CF-6C75-4A11-9EDA-BFEAAAAAD52C}" type="presParOf" srcId="{77B7BD93-7BD9-468F-94C2-13241B0072F8}" destId="{3287E5C0-6419-4B8A-904F-5E7B2EDB8CAF}" srcOrd="10" destOrd="0" presId="urn:microsoft.com/office/officeart/2008/layout/LinedList"/>
    <dgm:cxn modelId="{FE816AD8-BFE3-4FDA-937D-DA1359AE72FE}" type="presParOf" srcId="{77B7BD93-7BD9-468F-94C2-13241B0072F8}" destId="{107CDA6A-049D-45FF-B45A-04E1A98BB5CE}" srcOrd="11" destOrd="0" presId="urn:microsoft.com/office/officeart/2008/layout/LinedList"/>
    <dgm:cxn modelId="{7043D32B-D683-47BC-A504-0726858AFB0F}" type="presParOf" srcId="{107CDA6A-049D-45FF-B45A-04E1A98BB5CE}" destId="{25A7F234-09F2-4779-817B-41D3FF99B785}" srcOrd="0" destOrd="0" presId="urn:microsoft.com/office/officeart/2008/layout/LinedList"/>
    <dgm:cxn modelId="{63B5F14F-68AD-4E1A-997D-92BC9BA56D92}" type="presParOf" srcId="{107CDA6A-049D-45FF-B45A-04E1A98BB5CE}" destId="{4D98D457-DBF2-454A-9DDD-480D5AB0D9A0}" srcOrd="1" destOrd="0" presId="urn:microsoft.com/office/officeart/2008/layout/LinedList"/>
    <dgm:cxn modelId="{3266419E-64CE-414A-A115-30051F5CED1C}" type="presParOf" srcId="{4D98D457-DBF2-454A-9DDD-480D5AB0D9A0}" destId="{E42CAB59-BB9C-4A11-BFB4-334D370DCC64}" srcOrd="0" destOrd="0" presId="urn:microsoft.com/office/officeart/2008/layout/LinedList"/>
    <dgm:cxn modelId="{BA31075A-AB9A-42BC-9FAC-E85EA717ED7B}" type="presParOf" srcId="{4D98D457-DBF2-454A-9DDD-480D5AB0D9A0}" destId="{E295DB31-806C-4B87-AD50-6CA9616E3A6F}" srcOrd="1" destOrd="0" presId="urn:microsoft.com/office/officeart/2008/layout/LinedList"/>
    <dgm:cxn modelId="{3AE729F1-E7BB-4DB0-9A80-31CEBA856279}" type="presParOf" srcId="{E295DB31-806C-4B87-AD50-6CA9616E3A6F}" destId="{5B0C7EE1-7EAE-4BFB-8611-87328C28D4A6}" srcOrd="0" destOrd="0" presId="urn:microsoft.com/office/officeart/2008/layout/LinedList"/>
    <dgm:cxn modelId="{04DD83DC-D3B1-4827-B594-110F2AEDDBFB}" type="presParOf" srcId="{E295DB31-806C-4B87-AD50-6CA9616E3A6F}" destId="{9DD09C29-1C6D-4F6A-9519-6F3AD4DC0515}" srcOrd="1" destOrd="0" presId="urn:microsoft.com/office/officeart/2008/layout/LinedList"/>
    <dgm:cxn modelId="{C4CD04DD-BE8E-474A-B8DC-1337EFF9E871}" type="presParOf" srcId="{E295DB31-806C-4B87-AD50-6CA9616E3A6F}" destId="{3C247B49-0BA6-46EF-AACC-6A499C104460}" srcOrd="2" destOrd="0" presId="urn:microsoft.com/office/officeart/2008/layout/LinedList"/>
    <dgm:cxn modelId="{5280973A-49C5-4D62-A09B-7213BE4D4CBA}" type="presParOf" srcId="{4D98D457-DBF2-454A-9DDD-480D5AB0D9A0}" destId="{34A4BD0D-0EA8-4111-97E1-7B1662B252D3}" srcOrd="2" destOrd="0" presId="urn:microsoft.com/office/officeart/2008/layout/LinedList"/>
    <dgm:cxn modelId="{49B40AE3-7E0C-4E39-9D37-0F51306BE19C}" type="presParOf" srcId="{4D98D457-DBF2-454A-9DDD-480D5AB0D9A0}" destId="{C0390433-909D-4555-A218-40BB5FFDB2D4}"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B5A9BB3-B933-4CEB-98CD-D11CBD95AA8A}" type="doc">
      <dgm:prSet loTypeId="urn:diagrams.loki3.com/BracketList" loCatId="list" qsTypeId="urn:microsoft.com/office/officeart/2005/8/quickstyle/simple2" qsCatId="simple" csTypeId="urn:microsoft.com/office/officeart/2005/8/colors/colorful4" csCatId="colorful" phldr="1"/>
      <dgm:spPr/>
      <dgm:t>
        <a:bodyPr/>
        <a:lstStyle/>
        <a:p>
          <a:endParaRPr lang="en-ID"/>
        </a:p>
      </dgm:t>
    </dgm:pt>
    <dgm:pt modelId="{D64AFB51-ACD3-42D3-94CC-E208DE3E5B42}">
      <dgm:prSet/>
      <dgm:spPr/>
      <dgm:t>
        <a:bodyPr/>
        <a:lstStyle/>
        <a:p>
          <a:r>
            <a:rPr lang="nn-NO"/>
            <a:t>Proses pengendalian manajemen </a:t>
          </a:r>
          <a:endParaRPr lang="en-ID"/>
        </a:p>
      </dgm:t>
    </dgm:pt>
    <dgm:pt modelId="{494FB888-122A-45C0-AC89-71AF6D744451}" type="parTrans" cxnId="{8A12650F-D723-4883-8A4A-69AC040E464A}">
      <dgm:prSet/>
      <dgm:spPr/>
      <dgm:t>
        <a:bodyPr/>
        <a:lstStyle/>
        <a:p>
          <a:endParaRPr lang="en-ID"/>
        </a:p>
      </dgm:t>
    </dgm:pt>
    <dgm:pt modelId="{DAB66F45-57D4-4BAE-9BB4-419B48F50701}" type="sibTrans" cxnId="{8A12650F-D723-4883-8A4A-69AC040E464A}">
      <dgm:prSet/>
      <dgm:spPr/>
      <dgm:t>
        <a:bodyPr/>
        <a:lstStyle/>
        <a:p>
          <a:endParaRPr lang="en-ID"/>
        </a:p>
      </dgm:t>
    </dgm:pt>
    <dgm:pt modelId="{67C99F0F-0139-4BE9-A1C1-7980D8232E9C}">
      <dgm:prSet/>
      <dgm:spPr/>
      <dgm:t>
        <a:bodyPr/>
        <a:lstStyle/>
        <a:p>
          <a:r>
            <a:rPr lang="it-IT"/>
            <a:t>Perumusan strategi. </a:t>
          </a:r>
          <a:endParaRPr lang="en-ID"/>
        </a:p>
      </dgm:t>
    </dgm:pt>
    <dgm:pt modelId="{CB1DF52C-642A-4913-AA62-DCAA32AA1D79}" type="parTrans" cxnId="{978F3E42-D5BF-455F-A245-5080CBE6D606}">
      <dgm:prSet/>
      <dgm:spPr/>
      <dgm:t>
        <a:bodyPr/>
        <a:lstStyle/>
        <a:p>
          <a:endParaRPr lang="en-ID"/>
        </a:p>
      </dgm:t>
    </dgm:pt>
    <dgm:pt modelId="{1ECF5930-77CA-4B61-9CF1-F3847B85CD10}" type="sibTrans" cxnId="{978F3E42-D5BF-455F-A245-5080CBE6D606}">
      <dgm:prSet/>
      <dgm:spPr/>
      <dgm:t>
        <a:bodyPr/>
        <a:lstStyle/>
        <a:p>
          <a:endParaRPr lang="en-ID"/>
        </a:p>
      </dgm:t>
    </dgm:pt>
    <dgm:pt modelId="{911DCC40-6700-411C-8FA8-E2FCC4F4609B}">
      <dgm:prSet/>
      <dgm:spPr/>
      <dgm:t>
        <a:bodyPr/>
        <a:lstStyle/>
        <a:p>
          <a:r>
            <a:rPr lang="it-IT"/>
            <a:t>Perencanaan strategi. </a:t>
          </a:r>
          <a:endParaRPr lang="en-ID"/>
        </a:p>
      </dgm:t>
    </dgm:pt>
    <dgm:pt modelId="{EDEA2C75-CB63-4B52-B043-5AF084281BBE}" type="parTrans" cxnId="{F586AD4A-1220-4242-AA16-63A5CBF41821}">
      <dgm:prSet/>
      <dgm:spPr/>
      <dgm:t>
        <a:bodyPr/>
        <a:lstStyle/>
        <a:p>
          <a:endParaRPr lang="en-ID"/>
        </a:p>
      </dgm:t>
    </dgm:pt>
    <dgm:pt modelId="{CFAB4058-5A37-4A0F-9A90-D473FB92D193}" type="sibTrans" cxnId="{F586AD4A-1220-4242-AA16-63A5CBF41821}">
      <dgm:prSet/>
      <dgm:spPr/>
      <dgm:t>
        <a:bodyPr/>
        <a:lstStyle/>
        <a:p>
          <a:endParaRPr lang="en-ID"/>
        </a:p>
      </dgm:t>
    </dgm:pt>
    <dgm:pt modelId="{DF122857-ADC6-4122-90A7-2A1A73389B44}">
      <dgm:prSet/>
      <dgm:spPr/>
      <dgm:t>
        <a:bodyPr/>
        <a:lstStyle/>
        <a:p>
          <a:r>
            <a:rPr lang="it-IT"/>
            <a:t>Pembuatan program</a:t>
          </a:r>
          <a:endParaRPr lang="en-ID"/>
        </a:p>
      </dgm:t>
    </dgm:pt>
    <dgm:pt modelId="{98AE8EFD-42B6-4EB4-86B5-D879A05B5422}" type="parTrans" cxnId="{3C6285D9-95E7-43F8-BDE9-E3BB16FA49D3}">
      <dgm:prSet/>
      <dgm:spPr/>
      <dgm:t>
        <a:bodyPr/>
        <a:lstStyle/>
        <a:p>
          <a:endParaRPr lang="en-ID"/>
        </a:p>
      </dgm:t>
    </dgm:pt>
    <dgm:pt modelId="{674233A1-BB4F-4233-AD4F-7953C222F156}" type="sibTrans" cxnId="{3C6285D9-95E7-43F8-BDE9-E3BB16FA49D3}">
      <dgm:prSet/>
      <dgm:spPr/>
      <dgm:t>
        <a:bodyPr/>
        <a:lstStyle/>
        <a:p>
          <a:endParaRPr lang="en-ID"/>
        </a:p>
      </dgm:t>
    </dgm:pt>
    <dgm:pt modelId="{F951BA9B-A034-47FA-AE76-29FB982EFEAE}">
      <dgm:prSet/>
      <dgm:spPr/>
      <dgm:t>
        <a:bodyPr/>
        <a:lstStyle/>
        <a:p>
          <a:r>
            <a:rPr lang="en-ID"/>
            <a:t>Penganggaran. </a:t>
          </a:r>
        </a:p>
      </dgm:t>
    </dgm:pt>
    <dgm:pt modelId="{AC130CD8-FBFB-442F-9BBA-8C7854B14596}" type="parTrans" cxnId="{2FBE8B01-E876-49EC-B2BF-8A458A399ADB}">
      <dgm:prSet/>
      <dgm:spPr/>
      <dgm:t>
        <a:bodyPr/>
        <a:lstStyle/>
        <a:p>
          <a:endParaRPr lang="en-ID"/>
        </a:p>
      </dgm:t>
    </dgm:pt>
    <dgm:pt modelId="{17C6599A-2470-4752-B307-21F36B1E0769}" type="sibTrans" cxnId="{2FBE8B01-E876-49EC-B2BF-8A458A399ADB}">
      <dgm:prSet/>
      <dgm:spPr/>
      <dgm:t>
        <a:bodyPr/>
        <a:lstStyle/>
        <a:p>
          <a:endParaRPr lang="en-ID"/>
        </a:p>
      </dgm:t>
    </dgm:pt>
    <dgm:pt modelId="{258F5A9F-2880-45FF-8968-4D3838AF6CAE}">
      <dgm:prSet/>
      <dgm:spPr/>
      <dgm:t>
        <a:bodyPr/>
        <a:lstStyle/>
        <a:p>
          <a:r>
            <a:rPr lang="en-ID"/>
            <a:t>Implementasi. </a:t>
          </a:r>
        </a:p>
      </dgm:t>
    </dgm:pt>
    <dgm:pt modelId="{A2B2F366-5D3C-4CF7-BC23-56A16922089D}" type="parTrans" cxnId="{0CC339F2-E153-483D-A01D-B0F3555207D1}">
      <dgm:prSet/>
      <dgm:spPr/>
      <dgm:t>
        <a:bodyPr/>
        <a:lstStyle/>
        <a:p>
          <a:endParaRPr lang="en-ID"/>
        </a:p>
      </dgm:t>
    </dgm:pt>
    <dgm:pt modelId="{A177A786-48AD-4DC1-8CAF-7B7AAC0AE7E9}" type="sibTrans" cxnId="{0CC339F2-E153-483D-A01D-B0F3555207D1}">
      <dgm:prSet/>
      <dgm:spPr/>
      <dgm:t>
        <a:bodyPr/>
        <a:lstStyle/>
        <a:p>
          <a:endParaRPr lang="en-ID"/>
        </a:p>
      </dgm:t>
    </dgm:pt>
    <dgm:pt modelId="{B7E3F059-7AE2-41C9-A0A4-D16711A505C7}">
      <dgm:prSet/>
      <dgm:spPr/>
      <dgm:t>
        <a:bodyPr/>
        <a:lstStyle/>
        <a:p>
          <a:r>
            <a:rPr lang="en-ID"/>
            <a:t>Pelaporan kinerja. </a:t>
          </a:r>
        </a:p>
      </dgm:t>
    </dgm:pt>
    <dgm:pt modelId="{78C92C1E-901C-4375-84E2-082C15CDD87B}" type="parTrans" cxnId="{B0B9F1F6-249B-4979-9F4D-C184F6C16621}">
      <dgm:prSet/>
      <dgm:spPr/>
      <dgm:t>
        <a:bodyPr/>
        <a:lstStyle/>
        <a:p>
          <a:endParaRPr lang="en-ID"/>
        </a:p>
      </dgm:t>
    </dgm:pt>
    <dgm:pt modelId="{A6B2DB6E-AAB6-4993-9F71-64B6B3BE8B63}" type="sibTrans" cxnId="{B0B9F1F6-249B-4979-9F4D-C184F6C16621}">
      <dgm:prSet/>
      <dgm:spPr/>
      <dgm:t>
        <a:bodyPr/>
        <a:lstStyle/>
        <a:p>
          <a:endParaRPr lang="en-ID"/>
        </a:p>
      </dgm:t>
    </dgm:pt>
    <dgm:pt modelId="{E4679ABB-8243-4AFF-BFA7-4761787AB271}">
      <dgm:prSet/>
      <dgm:spPr/>
      <dgm:t>
        <a:bodyPr/>
        <a:lstStyle/>
        <a:p>
          <a:r>
            <a:rPr lang="en-ID"/>
            <a:t>Evaluasi kinerja. </a:t>
          </a:r>
        </a:p>
      </dgm:t>
    </dgm:pt>
    <dgm:pt modelId="{478F8BA6-29E9-47AC-B6F0-43D8990CC8EC}" type="parTrans" cxnId="{7DAB6095-9629-44E5-B0DC-1BB3D6806262}">
      <dgm:prSet/>
      <dgm:spPr/>
      <dgm:t>
        <a:bodyPr/>
        <a:lstStyle/>
        <a:p>
          <a:endParaRPr lang="en-ID"/>
        </a:p>
      </dgm:t>
    </dgm:pt>
    <dgm:pt modelId="{EE4BC2E9-8B49-43E2-B0D7-3DC10DD63C6B}" type="sibTrans" cxnId="{7DAB6095-9629-44E5-B0DC-1BB3D6806262}">
      <dgm:prSet/>
      <dgm:spPr/>
      <dgm:t>
        <a:bodyPr/>
        <a:lstStyle/>
        <a:p>
          <a:endParaRPr lang="en-ID"/>
        </a:p>
      </dgm:t>
    </dgm:pt>
    <dgm:pt modelId="{ABFF1477-24F7-4345-8AA0-E83C30BFE413}">
      <dgm:prSet/>
      <dgm:spPr/>
      <dgm:t>
        <a:bodyPr/>
        <a:lstStyle/>
        <a:p>
          <a:r>
            <a:rPr lang="en-ID"/>
            <a:t>Umpan balik</a:t>
          </a:r>
        </a:p>
      </dgm:t>
    </dgm:pt>
    <dgm:pt modelId="{86A15F6D-6107-4C17-983E-DA89CF5B5EAE}" type="parTrans" cxnId="{F1BFED55-6EC2-497D-BADC-74E1A3E2EA38}">
      <dgm:prSet/>
      <dgm:spPr/>
      <dgm:t>
        <a:bodyPr/>
        <a:lstStyle/>
        <a:p>
          <a:endParaRPr lang="en-ID"/>
        </a:p>
      </dgm:t>
    </dgm:pt>
    <dgm:pt modelId="{F43644CF-6450-4557-8E80-EA7859A4219A}" type="sibTrans" cxnId="{F1BFED55-6EC2-497D-BADC-74E1A3E2EA38}">
      <dgm:prSet/>
      <dgm:spPr/>
      <dgm:t>
        <a:bodyPr/>
        <a:lstStyle/>
        <a:p>
          <a:endParaRPr lang="en-ID"/>
        </a:p>
      </dgm:t>
    </dgm:pt>
    <dgm:pt modelId="{3EA7C1E5-04B9-4C42-9175-55E6262C73A2}">
      <dgm:prSet/>
      <dgm:spPr/>
      <dgm:t>
        <a:bodyPr/>
        <a:lstStyle/>
        <a:p>
          <a:r>
            <a:rPr lang="nn-NO" dirty="0"/>
            <a:t>Struktur pengendalian manajemen.</a:t>
          </a:r>
          <a:endParaRPr lang="en-ID" dirty="0"/>
        </a:p>
      </dgm:t>
    </dgm:pt>
    <dgm:pt modelId="{6E0883D7-7617-4C16-9375-A03DD8535D23}" type="parTrans" cxnId="{FD9F7671-2203-41C1-82BA-1D217A737D6F}">
      <dgm:prSet/>
      <dgm:spPr/>
      <dgm:t>
        <a:bodyPr/>
        <a:lstStyle/>
        <a:p>
          <a:endParaRPr lang="en-ID"/>
        </a:p>
      </dgm:t>
    </dgm:pt>
    <dgm:pt modelId="{960B400E-A251-4221-ABFA-2C902DCA2663}" type="sibTrans" cxnId="{FD9F7671-2203-41C1-82BA-1D217A737D6F}">
      <dgm:prSet/>
      <dgm:spPr/>
      <dgm:t>
        <a:bodyPr/>
        <a:lstStyle/>
        <a:p>
          <a:endParaRPr lang="en-ID"/>
        </a:p>
      </dgm:t>
    </dgm:pt>
    <dgm:pt modelId="{FBB098A4-2FCF-4556-B67B-2E5B0F0A23A7}">
      <dgm:prSet/>
      <dgm:spPr/>
      <dgm:t>
        <a:bodyPr/>
        <a:lstStyle/>
        <a:p>
          <a:r>
            <a:rPr lang="en-ID"/>
            <a:t>Pusat pertanggungjawaban</a:t>
          </a:r>
        </a:p>
      </dgm:t>
    </dgm:pt>
    <dgm:pt modelId="{6FFC7518-0B7B-4BDC-BEAF-00070B29038A}" type="parTrans" cxnId="{345E535A-52F0-4E8E-9B05-AD7863A4FC1B}">
      <dgm:prSet/>
      <dgm:spPr/>
      <dgm:t>
        <a:bodyPr/>
        <a:lstStyle/>
        <a:p>
          <a:endParaRPr lang="en-ID"/>
        </a:p>
      </dgm:t>
    </dgm:pt>
    <dgm:pt modelId="{118C2DBC-D7FD-48A1-A7D1-DC5DE48B7080}" type="sibTrans" cxnId="{345E535A-52F0-4E8E-9B05-AD7863A4FC1B}">
      <dgm:prSet/>
      <dgm:spPr/>
      <dgm:t>
        <a:bodyPr/>
        <a:lstStyle/>
        <a:p>
          <a:endParaRPr lang="en-ID"/>
        </a:p>
      </dgm:t>
    </dgm:pt>
    <dgm:pt modelId="{B3C45073-0D51-417A-96EF-5BDAB26561C7}">
      <dgm:prSet/>
      <dgm:spPr/>
      <dgm:t>
        <a:bodyPr/>
        <a:lstStyle/>
        <a:p>
          <a:r>
            <a:rPr lang="en-ID"/>
            <a:t>Kompensasi. </a:t>
          </a:r>
        </a:p>
      </dgm:t>
    </dgm:pt>
    <dgm:pt modelId="{A68D426A-0F0C-463F-8F41-22BF3A36D32A}" type="parTrans" cxnId="{E9F474FD-F815-4DFE-8778-C3974406501F}">
      <dgm:prSet/>
      <dgm:spPr/>
      <dgm:t>
        <a:bodyPr/>
        <a:lstStyle/>
        <a:p>
          <a:endParaRPr lang="en-ID"/>
        </a:p>
      </dgm:t>
    </dgm:pt>
    <dgm:pt modelId="{095BE49C-F08C-4E85-8086-2B5A6D961451}" type="sibTrans" cxnId="{E9F474FD-F815-4DFE-8778-C3974406501F}">
      <dgm:prSet/>
      <dgm:spPr/>
      <dgm:t>
        <a:bodyPr/>
        <a:lstStyle/>
        <a:p>
          <a:endParaRPr lang="en-ID"/>
        </a:p>
      </dgm:t>
    </dgm:pt>
    <dgm:pt modelId="{D1939441-AC60-4778-92EF-A543D86FC52B}">
      <dgm:prSet/>
      <dgm:spPr/>
      <dgm:t>
        <a:bodyPr/>
        <a:lstStyle/>
        <a:p>
          <a:r>
            <a:rPr lang="en-ID"/>
            <a:t>Jejaring informasi.</a:t>
          </a:r>
        </a:p>
      </dgm:t>
    </dgm:pt>
    <dgm:pt modelId="{D8A54BAB-AE20-4B95-ABEE-6C172A79E72C}" type="parTrans" cxnId="{1DDB1498-F9D2-4A59-ABB1-A5BDA536B184}">
      <dgm:prSet/>
      <dgm:spPr/>
      <dgm:t>
        <a:bodyPr/>
        <a:lstStyle/>
        <a:p>
          <a:endParaRPr lang="en-ID"/>
        </a:p>
      </dgm:t>
    </dgm:pt>
    <dgm:pt modelId="{3343EFA3-8EA6-4FE3-814B-FD25DAE2CC35}" type="sibTrans" cxnId="{1DDB1498-F9D2-4A59-ABB1-A5BDA536B184}">
      <dgm:prSet/>
      <dgm:spPr/>
      <dgm:t>
        <a:bodyPr/>
        <a:lstStyle/>
        <a:p>
          <a:endParaRPr lang="en-ID"/>
        </a:p>
      </dgm:t>
    </dgm:pt>
    <dgm:pt modelId="{7D33305D-B90B-40F1-95B9-18BE27C8466D}" type="pres">
      <dgm:prSet presAssocID="{0B5A9BB3-B933-4CEB-98CD-D11CBD95AA8A}" presName="Name0" presStyleCnt="0">
        <dgm:presLayoutVars>
          <dgm:dir/>
          <dgm:animLvl val="lvl"/>
          <dgm:resizeHandles val="exact"/>
        </dgm:presLayoutVars>
      </dgm:prSet>
      <dgm:spPr/>
    </dgm:pt>
    <dgm:pt modelId="{44F700A0-5632-42B9-AEDC-3CE868498170}" type="pres">
      <dgm:prSet presAssocID="{D64AFB51-ACD3-42D3-94CC-E208DE3E5B42}" presName="linNode" presStyleCnt="0"/>
      <dgm:spPr/>
    </dgm:pt>
    <dgm:pt modelId="{DDEE5A20-D487-49B5-B8B0-AE555100BED1}" type="pres">
      <dgm:prSet presAssocID="{D64AFB51-ACD3-42D3-94CC-E208DE3E5B42}" presName="parTx" presStyleLbl="revTx" presStyleIdx="0" presStyleCnt="2">
        <dgm:presLayoutVars>
          <dgm:chMax val="1"/>
          <dgm:bulletEnabled val="1"/>
        </dgm:presLayoutVars>
      </dgm:prSet>
      <dgm:spPr/>
    </dgm:pt>
    <dgm:pt modelId="{8C878B69-B425-4AA7-B61A-A526738CCEBF}" type="pres">
      <dgm:prSet presAssocID="{D64AFB51-ACD3-42D3-94CC-E208DE3E5B42}" presName="bracket" presStyleLbl="parChTrans1D1" presStyleIdx="0" presStyleCnt="2"/>
      <dgm:spPr/>
    </dgm:pt>
    <dgm:pt modelId="{3D7D8EFC-A280-4963-8EE5-1D582C1770A8}" type="pres">
      <dgm:prSet presAssocID="{D64AFB51-ACD3-42D3-94CC-E208DE3E5B42}" presName="spH" presStyleCnt="0"/>
      <dgm:spPr/>
    </dgm:pt>
    <dgm:pt modelId="{46900964-31E7-489B-8959-AEE85F4B395D}" type="pres">
      <dgm:prSet presAssocID="{D64AFB51-ACD3-42D3-94CC-E208DE3E5B42}" presName="desTx" presStyleLbl="node1" presStyleIdx="0" presStyleCnt="2">
        <dgm:presLayoutVars>
          <dgm:bulletEnabled val="1"/>
        </dgm:presLayoutVars>
      </dgm:prSet>
      <dgm:spPr/>
    </dgm:pt>
    <dgm:pt modelId="{B9C472C6-F4AE-424D-980B-54060340CDB5}" type="pres">
      <dgm:prSet presAssocID="{DAB66F45-57D4-4BAE-9BB4-419B48F50701}" presName="spV" presStyleCnt="0"/>
      <dgm:spPr/>
    </dgm:pt>
    <dgm:pt modelId="{9D294DE5-4F60-4924-991A-2EA3B30C6226}" type="pres">
      <dgm:prSet presAssocID="{3EA7C1E5-04B9-4C42-9175-55E6262C73A2}" presName="linNode" presStyleCnt="0"/>
      <dgm:spPr/>
    </dgm:pt>
    <dgm:pt modelId="{FF1C09E2-0565-4B44-8793-4995E1F1BF2D}" type="pres">
      <dgm:prSet presAssocID="{3EA7C1E5-04B9-4C42-9175-55E6262C73A2}" presName="parTx" presStyleLbl="revTx" presStyleIdx="1" presStyleCnt="2">
        <dgm:presLayoutVars>
          <dgm:chMax val="1"/>
          <dgm:bulletEnabled val="1"/>
        </dgm:presLayoutVars>
      </dgm:prSet>
      <dgm:spPr/>
    </dgm:pt>
    <dgm:pt modelId="{C43F787D-D94D-44CF-A920-40A732D5AA80}" type="pres">
      <dgm:prSet presAssocID="{3EA7C1E5-04B9-4C42-9175-55E6262C73A2}" presName="bracket" presStyleLbl="parChTrans1D1" presStyleIdx="1" presStyleCnt="2"/>
      <dgm:spPr/>
    </dgm:pt>
    <dgm:pt modelId="{92ADBB92-E89A-4FD3-BD66-BE54F0483CC4}" type="pres">
      <dgm:prSet presAssocID="{3EA7C1E5-04B9-4C42-9175-55E6262C73A2}" presName="spH" presStyleCnt="0"/>
      <dgm:spPr/>
    </dgm:pt>
    <dgm:pt modelId="{8CFD9233-0418-445A-BF78-C0A4753C8869}" type="pres">
      <dgm:prSet presAssocID="{3EA7C1E5-04B9-4C42-9175-55E6262C73A2}" presName="desTx" presStyleLbl="node1" presStyleIdx="1" presStyleCnt="2">
        <dgm:presLayoutVars>
          <dgm:bulletEnabled val="1"/>
        </dgm:presLayoutVars>
      </dgm:prSet>
      <dgm:spPr/>
    </dgm:pt>
  </dgm:ptLst>
  <dgm:cxnLst>
    <dgm:cxn modelId="{9D4C5801-46FF-4A20-A351-7D62CEEFF375}" type="presOf" srcId="{911DCC40-6700-411C-8FA8-E2FCC4F4609B}" destId="{46900964-31E7-489B-8959-AEE85F4B395D}" srcOrd="0" destOrd="1" presId="urn:diagrams.loki3.com/BracketList"/>
    <dgm:cxn modelId="{2FBE8B01-E876-49EC-B2BF-8A458A399ADB}" srcId="{D64AFB51-ACD3-42D3-94CC-E208DE3E5B42}" destId="{F951BA9B-A034-47FA-AE76-29FB982EFEAE}" srcOrd="3" destOrd="0" parTransId="{AC130CD8-FBFB-442F-9BBA-8C7854B14596}" sibTransId="{17C6599A-2470-4752-B307-21F36B1E0769}"/>
    <dgm:cxn modelId="{FC429701-9428-4ADA-BAEF-43F74BC7408C}" type="presOf" srcId="{B3C45073-0D51-417A-96EF-5BDAB26561C7}" destId="{8CFD9233-0418-445A-BF78-C0A4753C8869}" srcOrd="0" destOrd="1" presId="urn:diagrams.loki3.com/BracketList"/>
    <dgm:cxn modelId="{1F193B0B-DF23-42F8-8FD7-0D19C5B32ADD}" type="presOf" srcId="{D1939441-AC60-4778-92EF-A543D86FC52B}" destId="{8CFD9233-0418-445A-BF78-C0A4753C8869}" srcOrd="0" destOrd="2" presId="urn:diagrams.loki3.com/BracketList"/>
    <dgm:cxn modelId="{8A12650F-D723-4883-8A4A-69AC040E464A}" srcId="{0B5A9BB3-B933-4CEB-98CD-D11CBD95AA8A}" destId="{D64AFB51-ACD3-42D3-94CC-E208DE3E5B42}" srcOrd="0" destOrd="0" parTransId="{494FB888-122A-45C0-AC89-71AF6D744451}" sibTransId="{DAB66F45-57D4-4BAE-9BB4-419B48F50701}"/>
    <dgm:cxn modelId="{8290152E-D838-4DB0-938C-2FE537427D5D}" type="presOf" srcId="{B7E3F059-7AE2-41C9-A0A4-D16711A505C7}" destId="{46900964-31E7-489B-8959-AEE85F4B395D}" srcOrd="0" destOrd="5" presId="urn:diagrams.loki3.com/BracketList"/>
    <dgm:cxn modelId="{978F3E42-D5BF-455F-A245-5080CBE6D606}" srcId="{D64AFB51-ACD3-42D3-94CC-E208DE3E5B42}" destId="{67C99F0F-0139-4BE9-A1C1-7980D8232E9C}" srcOrd="0" destOrd="0" parTransId="{CB1DF52C-642A-4913-AA62-DCAA32AA1D79}" sibTransId="{1ECF5930-77CA-4B61-9CF1-F3847B85CD10}"/>
    <dgm:cxn modelId="{F586AD4A-1220-4242-AA16-63A5CBF41821}" srcId="{D64AFB51-ACD3-42D3-94CC-E208DE3E5B42}" destId="{911DCC40-6700-411C-8FA8-E2FCC4F4609B}" srcOrd="1" destOrd="0" parTransId="{EDEA2C75-CB63-4B52-B043-5AF084281BBE}" sibTransId="{CFAB4058-5A37-4A0F-9A90-D473FB92D193}"/>
    <dgm:cxn modelId="{FD9F7671-2203-41C1-82BA-1D217A737D6F}" srcId="{0B5A9BB3-B933-4CEB-98CD-D11CBD95AA8A}" destId="{3EA7C1E5-04B9-4C42-9175-55E6262C73A2}" srcOrd="1" destOrd="0" parTransId="{6E0883D7-7617-4C16-9375-A03DD8535D23}" sibTransId="{960B400E-A251-4221-ABFA-2C902DCA2663}"/>
    <dgm:cxn modelId="{799F0072-7AC7-42AE-92FE-CA7148689196}" type="presOf" srcId="{D64AFB51-ACD3-42D3-94CC-E208DE3E5B42}" destId="{DDEE5A20-D487-49B5-B8B0-AE555100BED1}" srcOrd="0" destOrd="0" presId="urn:diagrams.loki3.com/BracketList"/>
    <dgm:cxn modelId="{399E1573-8375-4D88-A8B3-5A67A9A8937B}" type="presOf" srcId="{258F5A9F-2880-45FF-8968-4D3838AF6CAE}" destId="{46900964-31E7-489B-8959-AEE85F4B395D}" srcOrd="0" destOrd="4" presId="urn:diagrams.loki3.com/BracketList"/>
    <dgm:cxn modelId="{F1BFED55-6EC2-497D-BADC-74E1A3E2EA38}" srcId="{D64AFB51-ACD3-42D3-94CC-E208DE3E5B42}" destId="{ABFF1477-24F7-4345-8AA0-E83C30BFE413}" srcOrd="7" destOrd="0" parTransId="{86A15F6D-6107-4C17-983E-DA89CF5B5EAE}" sibTransId="{F43644CF-6450-4557-8E80-EA7859A4219A}"/>
    <dgm:cxn modelId="{E0856077-3D20-4630-8F7E-FE30BBAECF3E}" type="presOf" srcId="{F951BA9B-A034-47FA-AE76-29FB982EFEAE}" destId="{46900964-31E7-489B-8959-AEE85F4B395D}" srcOrd="0" destOrd="3" presId="urn:diagrams.loki3.com/BracketList"/>
    <dgm:cxn modelId="{345E535A-52F0-4E8E-9B05-AD7863A4FC1B}" srcId="{3EA7C1E5-04B9-4C42-9175-55E6262C73A2}" destId="{FBB098A4-2FCF-4556-B67B-2E5B0F0A23A7}" srcOrd="0" destOrd="0" parTransId="{6FFC7518-0B7B-4BDC-BEAF-00070B29038A}" sibTransId="{118C2DBC-D7FD-48A1-A7D1-DC5DE48B7080}"/>
    <dgm:cxn modelId="{3AE81281-C0F6-4937-8961-DCB1C72B82C2}" type="presOf" srcId="{DF122857-ADC6-4122-90A7-2A1A73389B44}" destId="{46900964-31E7-489B-8959-AEE85F4B395D}" srcOrd="0" destOrd="2" presId="urn:diagrams.loki3.com/BracketList"/>
    <dgm:cxn modelId="{CA1D3881-085A-45B5-8877-5CCFF9DA0BC8}" type="presOf" srcId="{0B5A9BB3-B933-4CEB-98CD-D11CBD95AA8A}" destId="{7D33305D-B90B-40F1-95B9-18BE27C8466D}" srcOrd="0" destOrd="0" presId="urn:diagrams.loki3.com/BracketList"/>
    <dgm:cxn modelId="{1AA8408A-E61A-4A30-988E-361EDB594F21}" type="presOf" srcId="{E4679ABB-8243-4AFF-BFA7-4761787AB271}" destId="{46900964-31E7-489B-8959-AEE85F4B395D}" srcOrd="0" destOrd="6" presId="urn:diagrams.loki3.com/BracketList"/>
    <dgm:cxn modelId="{7DAB6095-9629-44E5-B0DC-1BB3D6806262}" srcId="{D64AFB51-ACD3-42D3-94CC-E208DE3E5B42}" destId="{E4679ABB-8243-4AFF-BFA7-4761787AB271}" srcOrd="6" destOrd="0" parTransId="{478F8BA6-29E9-47AC-B6F0-43D8990CC8EC}" sibTransId="{EE4BC2E9-8B49-43E2-B0D7-3DC10DD63C6B}"/>
    <dgm:cxn modelId="{1DDB1498-F9D2-4A59-ABB1-A5BDA536B184}" srcId="{3EA7C1E5-04B9-4C42-9175-55E6262C73A2}" destId="{D1939441-AC60-4778-92EF-A543D86FC52B}" srcOrd="2" destOrd="0" parTransId="{D8A54BAB-AE20-4B95-ABEE-6C172A79E72C}" sibTransId="{3343EFA3-8EA6-4FE3-814B-FD25DAE2CC35}"/>
    <dgm:cxn modelId="{C6C0E2B6-AFFA-44A4-A3A2-B8E756B5E062}" type="presOf" srcId="{3EA7C1E5-04B9-4C42-9175-55E6262C73A2}" destId="{FF1C09E2-0565-4B44-8793-4995E1F1BF2D}" srcOrd="0" destOrd="0" presId="urn:diagrams.loki3.com/BracketList"/>
    <dgm:cxn modelId="{4AEE4ABE-AE32-4CC6-8688-CD2696895CEA}" type="presOf" srcId="{67C99F0F-0139-4BE9-A1C1-7980D8232E9C}" destId="{46900964-31E7-489B-8959-AEE85F4B395D}" srcOrd="0" destOrd="0" presId="urn:diagrams.loki3.com/BracketList"/>
    <dgm:cxn modelId="{3BA26DCF-8DC3-43F1-AB17-FA055C2C4749}" type="presOf" srcId="{FBB098A4-2FCF-4556-B67B-2E5B0F0A23A7}" destId="{8CFD9233-0418-445A-BF78-C0A4753C8869}" srcOrd="0" destOrd="0" presId="urn:diagrams.loki3.com/BracketList"/>
    <dgm:cxn modelId="{3C6285D9-95E7-43F8-BDE9-E3BB16FA49D3}" srcId="{D64AFB51-ACD3-42D3-94CC-E208DE3E5B42}" destId="{DF122857-ADC6-4122-90A7-2A1A73389B44}" srcOrd="2" destOrd="0" parTransId="{98AE8EFD-42B6-4EB4-86B5-D879A05B5422}" sibTransId="{674233A1-BB4F-4233-AD4F-7953C222F156}"/>
    <dgm:cxn modelId="{77BA29E4-1457-4E05-A157-F7B63EE8FAC3}" type="presOf" srcId="{ABFF1477-24F7-4345-8AA0-E83C30BFE413}" destId="{46900964-31E7-489B-8959-AEE85F4B395D}" srcOrd="0" destOrd="7" presId="urn:diagrams.loki3.com/BracketList"/>
    <dgm:cxn modelId="{0CC339F2-E153-483D-A01D-B0F3555207D1}" srcId="{D64AFB51-ACD3-42D3-94CC-E208DE3E5B42}" destId="{258F5A9F-2880-45FF-8968-4D3838AF6CAE}" srcOrd="4" destOrd="0" parTransId="{A2B2F366-5D3C-4CF7-BC23-56A16922089D}" sibTransId="{A177A786-48AD-4DC1-8CAF-7B7AAC0AE7E9}"/>
    <dgm:cxn modelId="{B0B9F1F6-249B-4979-9F4D-C184F6C16621}" srcId="{D64AFB51-ACD3-42D3-94CC-E208DE3E5B42}" destId="{B7E3F059-7AE2-41C9-A0A4-D16711A505C7}" srcOrd="5" destOrd="0" parTransId="{78C92C1E-901C-4375-84E2-082C15CDD87B}" sibTransId="{A6B2DB6E-AAB6-4993-9F71-64B6B3BE8B63}"/>
    <dgm:cxn modelId="{E9F474FD-F815-4DFE-8778-C3974406501F}" srcId="{3EA7C1E5-04B9-4C42-9175-55E6262C73A2}" destId="{B3C45073-0D51-417A-96EF-5BDAB26561C7}" srcOrd="1" destOrd="0" parTransId="{A68D426A-0F0C-463F-8F41-22BF3A36D32A}" sibTransId="{095BE49C-F08C-4E85-8086-2B5A6D961451}"/>
    <dgm:cxn modelId="{07F0163D-C2C2-47E4-B79C-A8EA93014822}" type="presParOf" srcId="{7D33305D-B90B-40F1-95B9-18BE27C8466D}" destId="{44F700A0-5632-42B9-AEDC-3CE868498170}" srcOrd="0" destOrd="0" presId="urn:diagrams.loki3.com/BracketList"/>
    <dgm:cxn modelId="{AE7E9504-3723-4F05-8C79-8CE5EE524136}" type="presParOf" srcId="{44F700A0-5632-42B9-AEDC-3CE868498170}" destId="{DDEE5A20-D487-49B5-B8B0-AE555100BED1}" srcOrd="0" destOrd="0" presId="urn:diagrams.loki3.com/BracketList"/>
    <dgm:cxn modelId="{0418BFDC-272B-4D26-99E4-C9D04C913AFD}" type="presParOf" srcId="{44F700A0-5632-42B9-AEDC-3CE868498170}" destId="{8C878B69-B425-4AA7-B61A-A526738CCEBF}" srcOrd="1" destOrd="0" presId="urn:diagrams.loki3.com/BracketList"/>
    <dgm:cxn modelId="{EC4560C4-940F-4AA0-8BFA-E12E1297525A}" type="presParOf" srcId="{44F700A0-5632-42B9-AEDC-3CE868498170}" destId="{3D7D8EFC-A280-4963-8EE5-1D582C1770A8}" srcOrd="2" destOrd="0" presId="urn:diagrams.loki3.com/BracketList"/>
    <dgm:cxn modelId="{11AED442-8E78-4315-B4D9-29CD9BDC574C}" type="presParOf" srcId="{44F700A0-5632-42B9-AEDC-3CE868498170}" destId="{46900964-31E7-489B-8959-AEE85F4B395D}" srcOrd="3" destOrd="0" presId="urn:diagrams.loki3.com/BracketList"/>
    <dgm:cxn modelId="{5AC05C08-924D-4D4E-B171-F17775EE3987}" type="presParOf" srcId="{7D33305D-B90B-40F1-95B9-18BE27C8466D}" destId="{B9C472C6-F4AE-424D-980B-54060340CDB5}" srcOrd="1" destOrd="0" presId="urn:diagrams.loki3.com/BracketList"/>
    <dgm:cxn modelId="{3258B4C0-3A60-4FF5-AE3F-37E329AAB057}" type="presParOf" srcId="{7D33305D-B90B-40F1-95B9-18BE27C8466D}" destId="{9D294DE5-4F60-4924-991A-2EA3B30C6226}" srcOrd="2" destOrd="0" presId="urn:diagrams.loki3.com/BracketList"/>
    <dgm:cxn modelId="{73AC211E-FEB3-4A94-B5A0-F5CF7CB1BC9E}" type="presParOf" srcId="{9D294DE5-4F60-4924-991A-2EA3B30C6226}" destId="{FF1C09E2-0565-4B44-8793-4995E1F1BF2D}" srcOrd="0" destOrd="0" presId="urn:diagrams.loki3.com/BracketList"/>
    <dgm:cxn modelId="{3921F6DF-B072-42CE-9715-3BD4CCD1401E}" type="presParOf" srcId="{9D294DE5-4F60-4924-991A-2EA3B30C6226}" destId="{C43F787D-D94D-44CF-A920-40A732D5AA80}" srcOrd="1" destOrd="0" presId="urn:diagrams.loki3.com/BracketList"/>
    <dgm:cxn modelId="{71A186EB-9A82-4E4E-93B2-9DE24EC20742}" type="presParOf" srcId="{9D294DE5-4F60-4924-991A-2EA3B30C6226}" destId="{92ADBB92-E89A-4FD3-BD66-BE54F0483CC4}" srcOrd="2" destOrd="0" presId="urn:diagrams.loki3.com/BracketList"/>
    <dgm:cxn modelId="{838AC638-A165-4036-8CAE-7FDBFBB52840}" type="presParOf" srcId="{9D294DE5-4F60-4924-991A-2EA3B30C6226}" destId="{8CFD9233-0418-445A-BF78-C0A4753C8869}"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750B45E-1E4B-4EDC-8C1B-634CA823A3E6}"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ID"/>
        </a:p>
      </dgm:t>
    </dgm:pt>
    <dgm:pt modelId="{FC6C28E2-DA3A-4FA1-89CA-CBDE3D1ED3F3}">
      <dgm:prSet/>
      <dgm:spPr/>
      <dgm:t>
        <a:bodyPr/>
        <a:lstStyle/>
        <a:p>
          <a:r>
            <a:rPr lang="en-US"/>
            <a:t>Pusat pertanggungjawaban adalah unti organisasi yang dipimpin oleh manajer yang bertanggung jawab terhadap aktivitas pusat pertanggungjawaban yang dipimpinnya. </a:t>
          </a:r>
          <a:endParaRPr lang="en-ID"/>
        </a:p>
      </dgm:t>
    </dgm:pt>
    <dgm:pt modelId="{4F5DD6DF-C95C-4599-A4B9-D4C47A182BE4}" type="parTrans" cxnId="{2A3BF04A-9CA5-4D6C-BBBA-88A056772AC8}">
      <dgm:prSet/>
      <dgm:spPr/>
      <dgm:t>
        <a:bodyPr/>
        <a:lstStyle/>
        <a:p>
          <a:endParaRPr lang="en-ID"/>
        </a:p>
      </dgm:t>
    </dgm:pt>
    <dgm:pt modelId="{0C0E2317-2C5F-40E6-8E0D-F5A9C652BEB0}" type="sibTrans" cxnId="{2A3BF04A-9CA5-4D6C-BBBA-88A056772AC8}">
      <dgm:prSet/>
      <dgm:spPr/>
      <dgm:t>
        <a:bodyPr/>
        <a:lstStyle/>
        <a:p>
          <a:endParaRPr lang="en-ID"/>
        </a:p>
      </dgm:t>
    </dgm:pt>
    <dgm:pt modelId="{74BF314B-700A-43C2-A8A1-889D23D70F2E}">
      <dgm:prSet/>
      <dgm:spPr/>
      <dgm:t>
        <a:bodyPr/>
        <a:lstStyle/>
        <a:p>
          <a:r>
            <a:rPr lang="en-US"/>
            <a:t>Suatu organisasi merupakan kumpulan dari berbagai pusat pertanggungjawaban</a:t>
          </a:r>
          <a:endParaRPr lang="en-ID"/>
        </a:p>
      </dgm:t>
    </dgm:pt>
    <dgm:pt modelId="{D4CB7ED6-DBEA-432A-BE2E-11DE94FDDB6E}" type="parTrans" cxnId="{C5FFE9EC-3213-43D3-A0CB-1EF5B83DEBC1}">
      <dgm:prSet/>
      <dgm:spPr/>
      <dgm:t>
        <a:bodyPr/>
        <a:lstStyle/>
        <a:p>
          <a:endParaRPr lang="en-ID"/>
        </a:p>
      </dgm:t>
    </dgm:pt>
    <dgm:pt modelId="{954041B4-D087-4E3C-8947-764CD99D4998}" type="sibTrans" cxnId="{C5FFE9EC-3213-43D3-A0CB-1EF5B83DEBC1}">
      <dgm:prSet/>
      <dgm:spPr/>
      <dgm:t>
        <a:bodyPr/>
        <a:lstStyle/>
        <a:p>
          <a:endParaRPr lang="en-ID"/>
        </a:p>
      </dgm:t>
    </dgm:pt>
    <dgm:pt modelId="{96EEAE0F-E51B-4971-BD08-476C465791CB}">
      <dgm:prSet/>
      <dgm:spPr/>
      <dgm:t>
        <a:bodyPr/>
        <a:lstStyle/>
        <a:p>
          <a:r>
            <a:rPr lang="en-US"/>
            <a:t>Tanggungjawab manajer pusat pertanggungjawaban adalah untuk menciptakan hubungan yang optimal antara sumber daya input yang digunakan dengan output yang dihasilkan dan dikaitkan dengan target kinerja</a:t>
          </a:r>
          <a:endParaRPr lang="en-ID"/>
        </a:p>
      </dgm:t>
    </dgm:pt>
    <dgm:pt modelId="{FC0F32D3-2709-4595-930F-B944033979F6}" type="parTrans" cxnId="{F6ACE322-7B9E-4C4F-9D56-132BC2E9C2B3}">
      <dgm:prSet/>
      <dgm:spPr/>
      <dgm:t>
        <a:bodyPr/>
        <a:lstStyle/>
        <a:p>
          <a:endParaRPr lang="en-ID"/>
        </a:p>
      </dgm:t>
    </dgm:pt>
    <dgm:pt modelId="{6F1C914D-4EE7-40E0-B7B3-2A0050AED72B}" type="sibTrans" cxnId="{F6ACE322-7B9E-4C4F-9D56-132BC2E9C2B3}">
      <dgm:prSet/>
      <dgm:spPr/>
      <dgm:t>
        <a:bodyPr/>
        <a:lstStyle/>
        <a:p>
          <a:endParaRPr lang="en-ID"/>
        </a:p>
      </dgm:t>
    </dgm:pt>
    <dgm:pt modelId="{EBD66C2A-D274-42B9-8535-D5790441A953}">
      <dgm:prSet/>
      <dgm:spPr/>
      <dgm:t>
        <a:bodyPr/>
        <a:lstStyle/>
        <a:p>
          <a:r>
            <a:rPr lang="en-US"/>
            <a:t>Input diukur dengan jumlah sumber daya yang digunakan</a:t>
          </a:r>
          <a:endParaRPr lang="en-ID"/>
        </a:p>
      </dgm:t>
    </dgm:pt>
    <dgm:pt modelId="{25800675-11A3-42A8-87BD-2A8AA05A4CA0}" type="parTrans" cxnId="{62E95324-B9EE-4ECA-8360-30A9C5165008}">
      <dgm:prSet/>
      <dgm:spPr/>
      <dgm:t>
        <a:bodyPr/>
        <a:lstStyle/>
        <a:p>
          <a:endParaRPr lang="en-ID"/>
        </a:p>
      </dgm:t>
    </dgm:pt>
    <dgm:pt modelId="{F3519830-E0FC-405B-9025-CB96DE0340F8}" type="sibTrans" cxnId="{62E95324-B9EE-4ECA-8360-30A9C5165008}">
      <dgm:prSet/>
      <dgm:spPr/>
      <dgm:t>
        <a:bodyPr/>
        <a:lstStyle/>
        <a:p>
          <a:endParaRPr lang="en-ID"/>
        </a:p>
      </dgm:t>
    </dgm:pt>
    <dgm:pt modelId="{89647009-2D93-4748-B350-6BDE8B033B99}">
      <dgm:prSet/>
      <dgm:spPr/>
      <dgm:t>
        <a:bodyPr/>
        <a:lstStyle/>
        <a:p>
          <a:r>
            <a:rPr lang="en-US"/>
            <a:t>Output diukur dengan jumlah produk yang dihasilkan</a:t>
          </a:r>
          <a:endParaRPr lang="en-ID"/>
        </a:p>
      </dgm:t>
    </dgm:pt>
    <dgm:pt modelId="{301204DE-737E-4265-8072-98C8EBBB9F64}" type="parTrans" cxnId="{B2FA8029-CD48-4D0E-A0DA-67070DFA4610}">
      <dgm:prSet/>
      <dgm:spPr/>
      <dgm:t>
        <a:bodyPr/>
        <a:lstStyle/>
        <a:p>
          <a:endParaRPr lang="en-ID"/>
        </a:p>
      </dgm:t>
    </dgm:pt>
    <dgm:pt modelId="{1A52B878-1A55-480D-8D3E-ABFF9310A2EF}" type="sibTrans" cxnId="{B2FA8029-CD48-4D0E-A0DA-67070DFA4610}">
      <dgm:prSet/>
      <dgm:spPr/>
      <dgm:t>
        <a:bodyPr/>
        <a:lstStyle/>
        <a:p>
          <a:endParaRPr lang="en-ID"/>
        </a:p>
      </dgm:t>
    </dgm:pt>
    <dgm:pt modelId="{536FFDB8-8FD4-44AD-9E88-F5DE9CD26C72}" type="pres">
      <dgm:prSet presAssocID="{8750B45E-1E4B-4EDC-8C1B-634CA823A3E6}" presName="vert0" presStyleCnt="0">
        <dgm:presLayoutVars>
          <dgm:dir/>
          <dgm:animOne val="branch"/>
          <dgm:animLvl val="lvl"/>
        </dgm:presLayoutVars>
      </dgm:prSet>
      <dgm:spPr/>
    </dgm:pt>
    <dgm:pt modelId="{DE033F60-4D5F-4806-9A43-7A06F1C72B4F}" type="pres">
      <dgm:prSet presAssocID="{FC6C28E2-DA3A-4FA1-89CA-CBDE3D1ED3F3}" presName="thickLine" presStyleLbl="alignNode1" presStyleIdx="0" presStyleCnt="5"/>
      <dgm:spPr/>
    </dgm:pt>
    <dgm:pt modelId="{4F8F93E4-8959-4586-AA65-E958E50BC8FE}" type="pres">
      <dgm:prSet presAssocID="{FC6C28E2-DA3A-4FA1-89CA-CBDE3D1ED3F3}" presName="horz1" presStyleCnt="0"/>
      <dgm:spPr/>
    </dgm:pt>
    <dgm:pt modelId="{72062A58-5754-48DB-844F-CCE0AB4610C8}" type="pres">
      <dgm:prSet presAssocID="{FC6C28E2-DA3A-4FA1-89CA-CBDE3D1ED3F3}" presName="tx1" presStyleLbl="revTx" presStyleIdx="0" presStyleCnt="5"/>
      <dgm:spPr/>
    </dgm:pt>
    <dgm:pt modelId="{90B564B6-59AB-475A-88E4-9DC920D70E72}" type="pres">
      <dgm:prSet presAssocID="{FC6C28E2-DA3A-4FA1-89CA-CBDE3D1ED3F3}" presName="vert1" presStyleCnt="0"/>
      <dgm:spPr/>
    </dgm:pt>
    <dgm:pt modelId="{E89E2D0D-6118-4F90-8FA9-A602F15C09DD}" type="pres">
      <dgm:prSet presAssocID="{74BF314B-700A-43C2-A8A1-889D23D70F2E}" presName="thickLine" presStyleLbl="alignNode1" presStyleIdx="1" presStyleCnt="5"/>
      <dgm:spPr/>
    </dgm:pt>
    <dgm:pt modelId="{7760723F-019F-46FC-81B1-A7F8ACA40CC1}" type="pres">
      <dgm:prSet presAssocID="{74BF314B-700A-43C2-A8A1-889D23D70F2E}" presName="horz1" presStyleCnt="0"/>
      <dgm:spPr/>
    </dgm:pt>
    <dgm:pt modelId="{44ABE321-03F5-4DE7-A33D-07BA47F863E3}" type="pres">
      <dgm:prSet presAssocID="{74BF314B-700A-43C2-A8A1-889D23D70F2E}" presName="tx1" presStyleLbl="revTx" presStyleIdx="1" presStyleCnt="5"/>
      <dgm:spPr/>
    </dgm:pt>
    <dgm:pt modelId="{BAE773E6-0BB1-41BA-9711-D03243C2706D}" type="pres">
      <dgm:prSet presAssocID="{74BF314B-700A-43C2-A8A1-889D23D70F2E}" presName="vert1" presStyleCnt="0"/>
      <dgm:spPr/>
    </dgm:pt>
    <dgm:pt modelId="{48F3E9B7-670C-4624-924B-54C2B45258CB}" type="pres">
      <dgm:prSet presAssocID="{96EEAE0F-E51B-4971-BD08-476C465791CB}" presName="thickLine" presStyleLbl="alignNode1" presStyleIdx="2" presStyleCnt="5"/>
      <dgm:spPr/>
    </dgm:pt>
    <dgm:pt modelId="{BA26033E-03BE-4278-A9A4-82D158224A9A}" type="pres">
      <dgm:prSet presAssocID="{96EEAE0F-E51B-4971-BD08-476C465791CB}" presName="horz1" presStyleCnt="0"/>
      <dgm:spPr/>
    </dgm:pt>
    <dgm:pt modelId="{A1E36279-75E8-4528-BF8A-7340F3B34FCB}" type="pres">
      <dgm:prSet presAssocID="{96EEAE0F-E51B-4971-BD08-476C465791CB}" presName="tx1" presStyleLbl="revTx" presStyleIdx="2" presStyleCnt="5"/>
      <dgm:spPr/>
    </dgm:pt>
    <dgm:pt modelId="{5A0ED68D-AD7C-4B46-A12B-87E4ED5405C9}" type="pres">
      <dgm:prSet presAssocID="{96EEAE0F-E51B-4971-BD08-476C465791CB}" presName="vert1" presStyleCnt="0"/>
      <dgm:spPr/>
    </dgm:pt>
    <dgm:pt modelId="{E63FDCEA-A8B8-406A-963D-A98FF365A1CB}" type="pres">
      <dgm:prSet presAssocID="{EBD66C2A-D274-42B9-8535-D5790441A953}" presName="thickLine" presStyleLbl="alignNode1" presStyleIdx="3" presStyleCnt="5"/>
      <dgm:spPr/>
    </dgm:pt>
    <dgm:pt modelId="{1B80E7DA-A146-4C23-9F43-A347E60C2978}" type="pres">
      <dgm:prSet presAssocID="{EBD66C2A-D274-42B9-8535-D5790441A953}" presName="horz1" presStyleCnt="0"/>
      <dgm:spPr/>
    </dgm:pt>
    <dgm:pt modelId="{6E2ED04E-79D2-4C8D-99A4-3002A8118A12}" type="pres">
      <dgm:prSet presAssocID="{EBD66C2A-D274-42B9-8535-D5790441A953}" presName="tx1" presStyleLbl="revTx" presStyleIdx="3" presStyleCnt="5"/>
      <dgm:spPr/>
    </dgm:pt>
    <dgm:pt modelId="{DB957130-B300-448B-B5B2-FF0311EC4ADC}" type="pres">
      <dgm:prSet presAssocID="{EBD66C2A-D274-42B9-8535-D5790441A953}" presName="vert1" presStyleCnt="0"/>
      <dgm:spPr/>
    </dgm:pt>
    <dgm:pt modelId="{F2CDCB2D-6E88-4530-9CFF-6CC65608F199}" type="pres">
      <dgm:prSet presAssocID="{89647009-2D93-4748-B350-6BDE8B033B99}" presName="thickLine" presStyleLbl="alignNode1" presStyleIdx="4" presStyleCnt="5"/>
      <dgm:spPr/>
    </dgm:pt>
    <dgm:pt modelId="{69C8A2B7-9A36-4F18-BB77-0674360A6D59}" type="pres">
      <dgm:prSet presAssocID="{89647009-2D93-4748-B350-6BDE8B033B99}" presName="horz1" presStyleCnt="0"/>
      <dgm:spPr/>
    </dgm:pt>
    <dgm:pt modelId="{A2A2A06A-316C-43F1-9740-13E5C0D472D7}" type="pres">
      <dgm:prSet presAssocID="{89647009-2D93-4748-B350-6BDE8B033B99}" presName="tx1" presStyleLbl="revTx" presStyleIdx="4" presStyleCnt="5"/>
      <dgm:spPr/>
    </dgm:pt>
    <dgm:pt modelId="{3B55BEF7-C9CD-453C-9085-4024A078C9CA}" type="pres">
      <dgm:prSet presAssocID="{89647009-2D93-4748-B350-6BDE8B033B99}" presName="vert1" presStyleCnt="0"/>
      <dgm:spPr/>
    </dgm:pt>
  </dgm:ptLst>
  <dgm:cxnLst>
    <dgm:cxn modelId="{F6ACE322-7B9E-4C4F-9D56-132BC2E9C2B3}" srcId="{8750B45E-1E4B-4EDC-8C1B-634CA823A3E6}" destId="{96EEAE0F-E51B-4971-BD08-476C465791CB}" srcOrd="2" destOrd="0" parTransId="{FC0F32D3-2709-4595-930F-B944033979F6}" sibTransId="{6F1C914D-4EE7-40E0-B7B3-2A0050AED72B}"/>
    <dgm:cxn modelId="{62E95324-B9EE-4ECA-8360-30A9C5165008}" srcId="{8750B45E-1E4B-4EDC-8C1B-634CA823A3E6}" destId="{EBD66C2A-D274-42B9-8535-D5790441A953}" srcOrd="3" destOrd="0" parTransId="{25800675-11A3-42A8-87BD-2A8AA05A4CA0}" sibTransId="{F3519830-E0FC-405B-9025-CB96DE0340F8}"/>
    <dgm:cxn modelId="{7D287E26-9544-47A0-A1A7-B47BC11DFBEB}" type="presOf" srcId="{EBD66C2A-D274-42B9-8535-D5790441A953}" destId="{6E2ED04E-79D2-4C8D-99A4-3002A8118A12}" srcOrd="0" destOrd="0" presId="urn:microsoft.com/office/officeart/2008/layout/LinedList"/>
    <dgm:cxn modelId="{B2FA8029-CD48-4D0E-A0DA-67070DFA4610}" srcId="{8750B45E-1E4B-4EDC-8C1B-634CA823A3E6}" destId="{89647009-2D93-4748-B350-6BDE8B033B99}" srcOrd="4" destOrd="0" parTransId="{301204DE-737E-4265-8072-98C8EBBB9F64}" sibTransId="{1A52B878-1A55-480D-8D3E-ABFF9310A2EF}"/>
    <dgm:cxn modelId="{1D0D3D2E-703F-47B3-BA00-A4FB4F6290E2}" type="presOf" srcId="{8750B45E-1E4B-4EDC-8C1B-634CA823A3E6}" destId="{536FFDB8-8FD4-44AD-9E88-F5DE9CD26C72}" srcOrd="0" destOrd="0" presId="urn:microsoft.com/office/officeart/2008/layout/LinedList"/>
    <dgm:cxn modelId="{12A7DC40-8A84-48CC-ABEC-68A59DE265CA}" type="presOf" srcId="{89647009-2D93-4748-B350-6BDE8B033B99}" destId="{A2A2A06A-316C-43F1-9740-13E5C0D472D7}" srcOrd="0" destOrd="0" presId="urn:microsoft.com/office/officeart/2008/layout/LinedList"/>
    <dgm:cxn modelId="{278CE568-9441-48F9-96DD-A2C83753E582}" type="presOf" srcId="{74BF314B-700A-43C2-A8A1-889D23D70F2E}" destId="{44ABE321-03F5-4DE7-A33D-07BA47F863E3}" srcOrd="0" destOrd="0" presId="urn:microsoft.com/office/officeart/2008/layout/LinedList"/>
    <dgm:cxn modelId="{3CE63F49-1297-406C-9444-6E4B3B0C1800}" type="presOf" srcId="{96EEAE0F-E51B-4971-BD08-476C465791CB}" destId="{A1E36279-75E8-4528-BF8A-7340F3B34FCB}" srcOrd="0" destOrd="0" presId="urn:microsoft.com/office/officeart/2008/layout/LinedList"/>
    <dgm:cxn modelId="{2A3BF04A-9CA5-4D6C-BBBA-88A056772AC8}" srcId="{8750B45E-1E4B-4EDC-8C1B-634CA823A3E6}" destId="{FC6C28E2-DA3A-4FA1-89CA-CBDE3D1ED3F3}" srcOrd="0" destOrd="0" parTransId="{4F5DD6DF-C95C-4599-A4B9-D4C47A182BE4}" sibTransId="{0C0E2317-2C5F-40E6-8E0D-F5A9C652BEB0}"/>
    <dgm:cxn modelId="{76FFF64B-EC2B-418F-9CFB-C8DD5EE2B810}" type="presOf" srcId="{FC6C28E2-DA3A-4FA1-89CA-CBDE3D1ED3F3}" destId="{72062A58-5754-48DB-844F-CCE0AB4610C8}" srcOrd="0" destOrd="0" presId="urn:microsoft.com/office/officeart/2008/layout/LinedList"/>
    <dgm:cxn modelId="{C5FFE9EC-3213-43D3-A0CB-1EF5B83DEBC1}" srcId="{8750B45E-1E4B-4EDC-8C1B-634CA823A3E6}" destId="{74BF314B-700A-43C2-A8A1-889D23D70F2E}" srcOrd="1" destOrd="0" parTransId="{D4CB7ED6-DBEA-432A-BE2E-11DE94FDDB6E}" sibTransId="{954041B4-D087-4E3C-8947-764CD99D4998}"/>
    <dgm:cxn modelId="{57381FAC-B7FC-4C16-AD0A-15F4CDA0C958}" type="presParOf" srcId="{536FFDB8-8FD4-44AD-9E88-F5DE9CD26C72}" destId="{DE033F60-4D5F-4806-9A43-7A06F1C72B4F}" srcOrd="0" destOrd="0" presId="urn:microsoft.com/office/officeart/2008/layout/LinedList"/>
    <dgm:cxn modelId="{C07CFE7C-491B-4A03-AD45-DF6D44CE82D0}" type="presParOf" srcId="{536FFDB8-8FD4-44AD-9E88-F5DE9CD26C72}" destId="{4F8F93E4-8959-4586-AA65-E958E50BC8FE}" srcOrd="1" destOrd="0" presId="urn:microsoft.com/office/officeart/2008/layout/LinedList"/>
    <dgm:cxn modelId="{A99D19CC-E5EA-41E2-AB74-94706602F43D}" type="presParOf" srcId="{4F8F93E4-8959-4586-AA65-E958E50BC8FE}" destId="{72062A58-5754-48DB-844F-CCE0AB4610C8}" srcOrd="0" destOrd="0" presId="urn:microsoft.com/office/officeart/2008/layout/LinedList"/>
    <dgm:cxn modelId="{22012CF9-1D88-4956-90D9-2B5DB886360E}" type="presParOf" srcId="{4F8F93E4-8959-4586-AA65-E958E50BC8FE}" destId="{90B564B6-59AB-475A-88E4-9DC920D70E72}" srcOrd="1" destOrd="0" presId="urn:microsoft.com/office/officeart/2008/layout/LinedList"/>
    <dgm:cxn modelId="{1366E42B-9079-4581-B5B7-9942AD33FCD8}" type="presParOf" srcId="{536FFDB8-8FD4-44AD-9E88-F5DE9CD26C72}" destId="{E89E2D0D-6118-4F90-8FA9-A602F15C09DD}" srcOrd="2" destOrd="0" presId="urn:microsoft.com/office/officeart/2008/layout/LinedList"/>
    <dgm:cxn modelId="{B1C21F18-943D-462A-B467-DFE18876BE00}" type="presParOf" srcId="{536FFDB8-8FD4-44AD-9E88-F5DE9CD26C72}" destId="{7760723F-019F-46FC-81B1-A7F8ACA40CC1}" srcOrd="3" destOrd="0" presId="urn:microsoft.com/office/officeart/2008/layout/LinedList"/>
    <dgm:cxn modelId="{BF5F673B-D644-4E9B-90B8-6E3F07841BB5}" type="presParOf" srcId="{7760723F-019F-46FC-81B1-A7F8ACA40CC1}" destId="{44ABE321-03F5-4DE7-A33D-07BA47F863E3}" srcOrd="0" destOrd="0" presId="urn:microsoft.com/office/officeart/2008/layout/LinedList"/>
    <dgm:cxn modelId="{6EA0221B-4707-4565-8B9E-7BC9E57B4CC1}" type="presParOf" srcId="{7760723F-019F-46FC-81B1-A7F8ACA40CC1}" destId="{BAE773E6-0BB1-41BA-9711-D03243C2706D}" srcOrd="1" destOrd="0" presId="urn:microsoft.com/office/officeart/2008/layout/LinedList"/>
    <dgm:cxn modelId="{2AC82BC8-B908-4002-BAA3-459CEA9DA6E5}" type="presParOf" srcId="{536FFDB8-8FD4-44AD-9E88-F5DE9CD26C72}" destId="{48F3E9B7-670C-4624-924B-54C2B45258CB}" srcOrd="4" destOrd="0" presId="urn:microsoft.com/office/officeart/2008/layout/LinedList"/>
    <dgm:cxn modelId="{C3DF0A12-F82F-49FD-83F6-03F21E68AF23}" type="presParOf" srcId="{536FFDB8-8FD4-44AD-9E88-F5DE9CD26C72}" destId="{BA26033E-03BE-4278-A9A4-82D158224A9A}" srcOrd="5" destOrd="0" presId="urn:microsoft.com/office/officeart/2008/layout/LinedList"/>
    <dgm:cxn modelId="{9734B27D-F3A8-4346-A291-808F9E6402EA}" type="presParOf" srcId="{BA26033E-03BE-4278-A9A4-82D158224A9A}" destId="{A1E36279-75E8-4528-BF8A-7340F3B34FCB}" srcOrd="0" destOrd="0" presId="urn:microsoft.com/office/officeart/2008/layout/LinedList"/>
    <dgm:cxn modelId="{499289A2-AB68-4F02-8BCE-A669EC20F3B9}" type="presParOf" srcId="{BA26033E-03BE-4278-A9A4-82D158224A9A}" destId="{5A0ED68D-AD7C-4B46-A12B-87E4ED5405C9}" srcOrd="1" destOrd="0" presId="urn:microsoft.com/office/officeart/2008/layout/LinedList"/>
    <dgm:cxn modelId="{D307C43F-1E46-4FEB-A792-F8196609DA57}" type="presParOf" srcId="{536FFDB8-8FD4-44AD-9E88-F5DE9CD26C72}" destId="{E63FDCEA-A8B8-406A-963D-A98FF365A1CB}" srcOrd="6" destOrd="0" presId="urn:microsoft.com/office/officeart/2008/layout/LinedList"/>
    <dgm:cxn modelId="{E38797CA-EC14-43B0-9507-E023A69EBFF1}" type="presParOf" srcId="{536FFDB8-8FD4-44AD-9E88-F5DE9CD26C72}" destId="{1B80E7DA-A146-4C23-9F43-A347E60C2978}" srcOrd="7" destOrd="0" presId="urn:microsoft.com/office/officeart/2008/layout/LinedList"/>
    <dgm:cxn modelId="{E402DCF3-4BA0-4554-97C5-AD7AD46A22B7}" type="presParOf" srcId="{1B80E7DA-A146-4C23-9F43-A347E60C2978}" destId="{6E2ED04E-79D2-4C8D-99A4-3002A8118A12}" srcOrd="0" destOrd="0" presId="urn:microsoft.com/office/officeart/2008/layout/LinedList"/>
    <dgm:cxn modelId="{106B11C0-CDAE-4642-ABE5-ECD1739F659B}" type="presParOf" srcId="{1B80E7DA-A146-4C23-9F43-A347E60C2978}" destId="{DB957130-B300-448B-B5B2-FF0311EC4ADC}" srcOrd="1" destOrd="0" presId="urn:microsoft.com/office/officeart/2008/layout/LinedList"/>
    <dgm:cxn modelId="{9BB6B0A3-77F1-4BE9-A1DA-008CE9C7F2F1}" type="presParOf" srcId="{536FFDB8-8FD4-44AD-9E88-F5DE9CD26C72}" destId="{F2CDCB2D-6E88-4530-9CFF-6CC65608F199}" srcOrd="8" destOrd="0" presId="urn:microsoft.com/office/officeart/2008/layout/LinedList"/>
    <dgm:cxn modelId="{2FFF5150-B277-438B-8672-6C58247DBB2F}" type="presParOf" srcId="{536FFDB8-8FD4-44AD-9E88-F5DE9CD26C72}" destId="{69C8A2B7-9A36-4F18-BB77-0674360A6D59}" srcOrd="9" destOrd="0" presId="urn:microsoft.com/office/officeart/2008/layout/LinedList"/>
    <dgm:cxn modelId="{3FC9EE35-8ED9-4E7A-8C4B-FBD3799F3E2F}" type="presParOf" srcId="{69C8A2B7-9A36-4F18-BB77-0674360A6D59}" destId="{A2A2A06A-316C-43F1-9740-13E5C0D472D7}" srcOrd="0" destOrd="0" presId="urn:microsoft.com/office/officeart/2008/layout/LinedList"/>
    <dgm:cxn modelId="{41AB0413-8F95-453B-973E-04B830C851AE}" type="presParOf" srcId="{69C8A2B7-9A36-4F18-BB77-0674360A6D59}" destId="{3B55BEF7-C9CD-453C-9085-4024A078C9C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F3FB2ED-A93E-48C9-978D-C639A8CA6240}"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ID"/>
        </a:p>
      </dgm:t>
    </dgm:pt>
    <dgm:pt modelId="{70FB4B24-B8C1-4E0B-9F6E-5DDE1C9909EE}">
      <dgm:prSet/>
      <dgm:spPr/>
      <dgm:t>
        <a:bodyPr/>
        <a:lstStyle/>
        <a:p>
          <a:r>
            <a:rPr lang="en-ID"/>
            <a:t>Sebagai basis perencanaan, pengendalian, dan penilaian kinerja manajer dan unit organisasi yang dipimpinnya.</a:t>
          </a:r>
        </a:p>
      </dgm:t>
    </dgm:pt>
    <dgm:pt modelId="{BA276C29-AA87-4A09-925A-209FA0510AF0}" type="parTrans" cxnId="{DC5A072B-ABBA-4D73-965B-232D26F12B5B}">
      <dgm:prSet/>
      <dgm:spPr/>
      <dgm:t>
        <a:bodyPr/>
        <a:lstStyle/>
        <a:p>
          <a:endParaRPr lang="en-ID"/>
        </a:p>
      </dgm:t>
    </dgm:pt>
    <dgm:pt modelId="{514D24C6-ED7B-4EDA-863C-8D2A9D34E7B0}" type="sibTrans" cxnId="{DC5A072B-ABBA-4D73-965B-232D26F12B5B}">
      <dgm:prSet/>
      <dgm:spPr/>
      <dgm:t>
        <a:bodyPr/>
        <a:lstStyle/>
        <a:p>
          <a:endParaRPr lang="en-ID"/>
        </a:p>
      </dgm:t>
    </dgm:pt>
    <dgm:pt modelId="{1B842C3D-469D-46F7-B397-3A33CAAACF0E}">
      <dgm:prSet/>
      <dgm:spPr/>
      <dgm:t>
        <a:bodyPr/>
        <a:lstStyle/>
        <a:p>
          <a:r>
            <a:rPr lang="en-ID"/>
            <a:t>Untuk memudahkan mencapai tujuan organisasi. </a:t>
          </a:r>
        </a:p>
      </dgm:t>
    </dgm:pt>
    <dgm:pt modelId="{1F5B0AB2-D9CB-45A0-8F90-C05605C8E9B8}" type="parTrans" cxnId="{024B499C-E49B-4112-8EEA-EDC86C905144}">
      <dgm:prSet/>
      <dgm:spPr/>
      <dgm:t>
        <a:bodyPr/>
        <a:lstStyle/>
        <a:p>
          <a:endParaRPr lang="en-ID"/>
        </a:p>
      </dgm:t>
    </dgm:pt>
    <dgm:pt modelId="{34CDCBDC-FD31-40CE-B411-E7E13C25A877}" type="sibTrans" cxnId="{024B499C-E49B-4112-8EEA-EDC86C905144}">
      <dgm:prSet/>
      <dgm:spPr/>
      <dgm:t>
        <a:bodyPr/>
        <a:lstStyle/>
        <a:p>
          <a:endParaRPr lang="en-ID"/>
        </a:p>
      </dgm:t>
    </dgm:pt>
    <dgm:pt modelId="{53C9B8BC-3FB5-495C-A9FE-98920F7E9B36}">
      <dgm:prSet/>
      <dgm:spPr/>
      <dgm:t>
        <a:bodyPr/>
        <a:lstStyle/>
        <a:p>
          <a:r>
            <a:rPr lang="en-ID"/>
            <a:t>Memfasilitasi terbentuknya goal congruence. </a:t>
          </a:r>
        </a:p>
      </dgm:t>
    </dgm:pt>
    <dgm:pt modelId="{5CDCEEC4-3CD4-48E3-903E-AED6849B0797}" type="parTrans" cxnId="{1DD68E22-5456-4EEB-8D41-938FF975E459}">
      <dgm:prSet/>
      <dgm:spPr/>
      <dgm:t>
        <a:bodyPr/>
        <a:lstStyle/>
        <a:p>
          <a:endParaRPr lang="en-ID"/>
        </a:p>
      </dgm:t>
    </dgm:pt>
    <dgm:pt modelId="{1C8714B8-47B3-4B21-8F4D-B98F1C269C97}" type="sibTrans" cxnId="{1DD68E22-5456-4EEB-8D41-938FF975E459}">
      <dgm:prSet/>
      <dgm:spPr/>
      <dgm:t>
        <a:bodyPr/>
        <a:lstStyle/>
        <a:p>
          <a:endParaRPr lang="en-ID"/>
        </a:p>
      </dgm:t>
    </dgm:pt>
    <dgm:pt modelId="{6B22EE0F-49DD-44AD-BA84-06159BD8B0C6}">
      <dgm:prSet/>
      <dgm:spPr/>
      <dgm:t>
        <a:bodyPr/>
        <a:lstStyle/>
        <a:p>
          <a:r>
            <a:rPr lang="en-ID"/>
            <a:t>Mendelegasikan tugas dan wewenang ke unit-unit yang memiliki kompetensi sehingga mengurangi beban tugas manajer pusat. </a:t>
          </a:r>
        </a:p>
      </dgm:t>
    </dgm:pt>
    <dgm:pt modelId="{580547B5-C20B-4818-8967-134F719FE9F1}" type="parTrans" cxnId="{269A506E-24BA-49D9-A5F5-6FFD1F4E1D03}">
      <dgm:prSet/>
      <dgm:spPr/>
      <dgm:t>
        <a:bodyPr/>
        <a:lstStyle/>
        <a:p>
          <a:endParaRPr lang="en-ID"/>
        </a:p>
      </dgm:t>
    </dgm:pt>
    <dgm:pt modelId="{7FDD8AD1-FAD5-4CDF-A6AA-C0F9AB222267}" type="sibTrans" cxnId="{269A506E-24BA-49D9-A5F5-6FFD1F4E1D03}">
      <dgm:prSet/>
      <dgm:spPr/>
      <dgm:t>
        <a:bodyPr/>
        <a:lstStyle/>
        <a:p>
          <a:endParaRPr lang="en-ID"/>
        </a:p>
      </dgm:t>
    </dgm:pt>
    <dgm:pt modelId="{B956ACD1-913F-469C-87E6-FA03CB7DE6C6}">
      <dgm:prSet/>
      <dgm:spPr/>
      <dgm:t>
        <a:bodyPr/>
        <a:lstStyle/>
        <a:p>
          <a:r>
            <a:rPr lang="en-ID"/>
            <a:t>Mendorong kreativitas dan daya inovasi bawahan. </a:t>
          </a:r>
        </a:p>
      </dgm:t>
    </dgm:pt>
    <dgm:pt modelId="{7A2E3C27-1765-4365-AB77-5E7C9AD69E6B}" type="parTrans" cxnId="{ED2FD45C-1EEB-4BE3-A110-1722F54D656E}">
      <dgm:prSet/>
      <dgm:spPr/>
      <dgm:t>
        <a:bodyPr/>
        <a:lstStyle/>
        <a:p>
          <a:endParaRPr lang="en-ID"/>
        </a:p>
      </dgm:t>
    </dgm:pt>
    <dgm:pt modelId="{12228AC1-031B-488C-A2EE-16C933447266}" type="sibTrans" cxnId="{ED2FD45C-1EEB-4BE3-A110-1722F54D656E}">
      <dgm:prSet/>
      <dgm:spPr/>
      <dgm:t>
        <a:bodyPr/>
        <a:lstStyle/>
        <a:p>
          <a:endParaRPr lang="en-ID"/>
        </a:p>
      </dgm:t>
    </dgm:pt>
    <dgm:pt modelId="{8DFC396C-9274-4BEF-8BAD-0D2F22C3CBE0}">
      <dgm:prSet/>
      <dgm:spPr/>
      <dgm:t>
        <a:bodyPr/>
        <a:lstStyle/>
        <a:p>
          <a:r>
            <a:rPr lang="en-ID"/>
            <a:t>Sebagai alat untuk melaksanakan strategi organisasi secara efektif dan efisien. </a:t>
          </a:r>
        </a:p>
      </dgm:t>
    </dgm:pt>
    <dgm:pt modelId="{F65CDFBB-7269-40A4-86CB-8004F6A33490}" type="parTrans" cxnId="{10C6B462-5249-4C25-85EA-0BB8D01DC4F5}">
      <dgm:prSet/>
      <dgm:spPr/>
      <dgm:t>
        <a:bodyPr/>
        <a:lstStyle/>
        <a:p>
          <a:endParaRPr lang="en-ID"/>
        </a:p>
      </dgm:t>
    </dgm:pt>
    <dgm:pt modelId="{A3C65757-E4F9-45CC-81DA-1B039D434A09}" type="sibTrans" cxnId="{10C6B462-5249-4C25-85EA-0BB8D01DC4F5}">
      <dgm:prSet/>
      <dgm:spPr/>
      <dgm:t>
        <a:bodyPr/>
        <a:lstStyle/>
        <a:p>
          <a:endParaRPr lang="en-ID"/>
        </a:p>
      </dgm:t>
    </dgm:pt>
    <dgm:pt modelId="{78718C94-88C3-469C-BB61-11C3964AB6A3}">
      <dgm:prSet/>
      <dgm:spPr/>
      <dgm:t>
        <a:bodyPr/>
        <a:lstStyle/>
        <a:p>
          <a:r>
            <a:rPr lang="en-ID"/>
            <a:t>Sebagai alat pengendali manajemen.</a:t>
          </a:r>
        </a:p>
      </dgm:t>
    </dgm:pt>
    <dgm:pt modelId="{6F7D5A13-FE10-4468-B8F3-7EDF601294FD}" type="parTrans" cxnId="{7B9A51A2-4162-4E8C-908F-07F59CEF0AC7}">
      <dgm:prSet/>
      <dgm:spPr/>
      <dgm:t>
        <a:bodyPr/>
        <a:lstStyle/>
        <a:p>
          <a:endParaRPr lang="en-ID"/>
        </a:p>
      </dgm:t>
    </dgm:pt>
    <dgm:pt modelId="{D195AC62-184A-4E3D-B0CD-EB56E0608EB7}" type="sibTrans" cxnId="{7B9A51A2-4162-4E8C-908F-07F59CEF0AC7}">
      <dgm:prSet/>
      <dgm:spPr/>
      <dgm:t>
        <a:bodyPr/>
        <a:lstStyle/>
        <a:p>
          <a:endParaRPr lang="en-ID"/>
        </a:p>
      </dgm:t>
    </dgm:pt>
    <dgm:pt modelId="{FBCCD22D-F2F5-47D1-A0D5-321A4942549E}" type="pres">
      <dgm:prSet presAssocID="{CF3FB2ED-A93E-48C9-978D-C639A8CA6240}" presName="vert0" presStyleCnt="0">
        <dgm:presLayoutVars>
          <dgm:dir/>
          <dgm:animOne val="branch"/>
          <dgm:animLvl val="lvl"/>
        </dgm:presLayoutVars>
      </dgm:prSet>
      <dgm:spPr/>
    </dgm:pt>
    <dgm:pt modelId="{D51D54E1-6D91-4B84-B8DB-2C5B5C1CAF1C}" type="pres">
      <dgm:prSet presAssocID="{70FB4B24-B8C1-4E0B-9F6E-5DDE1C9909EE}" presName="thickLine" presStyleLbl="alignNode1" presStyleIdx="0" presStyleCnt="7"/>
      <dgm:spPr/>
    </dgm:pt>
    <dgm:pt modelId="{77D29006-7AE4-4273-B419-0BC9E6DAB3F6}" type="pres">
      <dgm:prSet presAssocID="{70FB4B24-B8C1-4E0B-9F6E-5DDE1C9909EE}" presName="horz1" presStyleCnt="0"/>
      <dgm:spPr/>
    </dgm:pt>
    <dgm:pt modelId="{B4897523-915F-4848-AB1F-BC6906DEE429}" type="pres">
      <dgm:prSet presAssocID="{70FB4B24-B8C1-4E0B-9F6E-5DDE1C9909EE}" presName="tx1" presStyleLbl="revTx" presStyleIdx="0" presStyleCnt="7"/>
      <dgm:spPr/>
    </dgm:pt>
    <dgm:pt modelId="{B7D720CC-7AFF-4330-BFDF-E7BCE01C5F87}" type="pres">
      <dgm:prSet presAssocID="{70FB4B24-B8C1-4E0B-9F6E-5DDE1C9909EE}" presName="vert1" presStyleCnt="0"/>
      <dgm:spPr/>
    </dgm:pt>
    <dgm:pt modelId="{73DDF7C0-BEC6-49D2-B10F-251788DD063B}" type="pres">
      <dgm:prSet presAssocID="{1B842C3D-469D-46F7-B397-3A33CAAACF0E}" presName="thickLine" presStyleLbl="alignNode1" presStyleIdx="1" presStyleCnt="7"/>
      <dgm:spPr/>
    </dgm:pt>
    <dgm:pt modelId="{1DD1C5C5-8B21-46B7-B850-DCD2C17E12F5}" type="pres">
      <dgm:prSet presAssocID="{1B842C3D-469D-46F7-B397-3A33CAAACF0E}" presName="horz1" presStyleCnt="0"/>
      <dgm:spPr/>
    </dgm:pt>
    <dgm:pt modelId="{9A5EC667-EC53-43AA-B12E-818764459F6A}" type="pres">
      <dgm:prSet presAssocID="{1B842C3D-469D-46F7-B397-3A33CAAACF0E}" presName="tx1" presStyleLbl="revTx" presStyleIdx="1" presStyleCnt="7"/>
      <dgm:spPr/>
    </dgm:pt>
    <dgm:pt modelId="{9F8F075A-CBF9-4171-82EB-AD341478C143}" type="pres">
      <dgm:prSet presAssocID="{1B842C3D-469D-46F7-B397-3A33CAAACF0E}" presName="vert1" presStyleCnt="0"/>
      <dgm:spPr/>
    </dgm:pt>
    <dgm:pt modelId="{122C749F-E0A1-41AD-B7C3-FE80F295D1ED}" type="pres">
      <dgm:prSet presAssocID="{53C9B8BC-3FB5-495C-A9FE-98920F7E9B36}" presName="thickLine" presStyleLbl="alignNode1" presStyleIdx="2" presStyleCnt="7"/>
      <dgm:spPr/>
    </dgm:pt>
    <dgm:pt modelId="{A8BA034A-9B84-4B5B-B2E3-164A1A883873}" type="pres">
      <dgm:prSet presAssocID="{53C9B8BC-3FB5-495C-A9FE-98920F7E9B36}" presName="horz1" presStyleCnt="0"/>
      <dgm:spPr/>
    </dgm:pt>
    <dgm:pt modelId="{BC8B11FB-F506-449A-B22B-591D4AE85C48}" type="pres">
      <dgm:prSet presAssocID="{53C9B8BC-3FB5-495C-A9FE-98920F7E9B36}" presName="tx1" presStyleLbl="revTx" presStyleIdx="2" presStyleCnt="7"/>
      <dgm:spPr/>
    </dgm:pt>
    <dgm:pt modelId="{BAD7BE3D-09AD-4C55-96B5-68C791162378}" type="pres">
      <dgm:prSet presAssocID="{53C9B8BC-3FB5-495C-A9FE-98920F7E9B36}" presName="vert1" presStyleCnt="0"/>
      <dgm:spPr/>
    </dgm:pt>
    <dgm:pt modelId="{45AD014D-9455-4E83-8AE5-736A908D1BC8}" type="pres">
      <dgm:prSet presAssocID="{6B22EE0F-49DD-44AD-BA84-06159BD8B0C6}" presName="thickLine" presStyleLbl="alignNode1" presStyleIdx="3" presStyleCnt="7"/>
      <dgm:spPr/>
    </dgm:pt>
    <dgm:pt modelId="{DD9873DF-ECD6-4C08-A862-D92B96EA6A26}" type="pres">
      <dgm:prSet presAssocID="{6B22EE0F-49DD-44AD-BA84-06159BD8B0C6}" presName="horz1" presStyleCnt="0"/>
      <dgm:spPr/>
    </dgm:pt>
    <dgm:pt modelId="{050C0149-F859-4C6C-A3F6-9F68376F532A}" type="pres">
      <dgm:prSet presAssocID="{6B22EE0F-49DD-44AD-BA84-06159BD8B0C6}" presName="tx1" presStyleLbl="revTx" presStyleIdx="3" presStyleCnt="7"/>
      <dgm:spPr/>
    </dgm:pt>
    <dgm:pt modelId="{6CFDD8A3-EB1E-4DA7-9EC4-CB5F7A537913}" type="pres">
      <dgm:prSet presAssocID="{6B22EE0F-49DD-44AD-BA84-06159BD8B0C6}" presName="vert1" presStyleCnt="0"/>
      <dgm:spPr/>
    </dgm:pt>
    <dgm:pt modelId="{480EA61C-220C-4B0B-9313-CB6EA20FADCA}" type="pres">
      <dgm:prSet presAssocID="{B956ACD1-913F-469C-87E6-FA03CB7DE6C6}" presName="thickLine" presStyleLbl="alignNode1" presStyleIdx="4" presStyleCnt="7"/>
      <dgm:spPr/>
    </dgm:pt>
    <dgm:pt modelId="{11404B86-83BD-435F-A559-7394D7BFBD96}" type="pres">
      <dgm:prSet presAssocID="{B956ACD1-913F-469C-87E6-FA03CB7DE6C6}" presName="horz1" presStyleCnt="0"/>
      <dgm:spPr/>
    </dgm:pt>
    <dgm:pt modelId="{060CB52E-A824-4182-B95C-271D6E8494B9}" type="pres">
      <dgm:prSet presAssocID="{B956ACD1-913F-469C-87E6-FA03CB7DE6C6}" presName="tx1" presStyleLbl="revTx" presStyleIdx="4" presStyleCnt="7"/>
      <dgm:spPr/>
    </dgm:pt>
    <dgm:pt modelId="{0337F5DA-2394-4F34-B4C3-3BE95DFA626F}" type="pres">
      <dgm:prSet presAssocID="{B956ACD1-913F-469C-87E6-FA03CB7DE6C6}" presName="vert1" presStyleCnt="0"/>
      <dgm:spPr/>
    </dgm:pt>
    <dgm:pt modelId="{A2ADAC36-9141-414E-9628-AC3779681B79}" type="pres">
      <dgm:prSet presAssocID="{8DFC396C-9274-4BEF-8BAD-0D2F22C3CBE0}" presName="thickLine" presStyleLbl="alignNode1" presStyleIdx="5" presStyleCnt="7"/>
      <dgm:spPr/>
    </dgm:pt>
    <dgm:pt modelId="{FC74FD3B-4720-44D0-ACD8-9E2C4F79A7C2}" type="pres">
      <dgm:prSet presAssocID="{8DFC396C-9274-4BEF-8BAD-0D2F22C3CBE0}" presName="horz1" presStyleCnt="0"/>
      <dgm:spPr/>
    </dgm:pt>
    <dgm:pt modelId="{85E47CB2-4CFA-4FFA-9A6F-CA2C1C124C16}" type="pres">
      <dgm:prSet presAssocID="{8DFC396C-9274-4BEF-8BAD-0D2F22C3CBE0}" presName="tx1" presStyleLbl="revTx" presStyleIdx="5" presStyleCnt="7"/>
      <dgm:spPr/>
    </dgm:pt>
    <dgm:pt modelId="{EE40BC1B-D1DD-4E0B-AD77-813AE69DF4B5}" type="pres">
      <dgm:prSet presAssocID="{8DFC396C-9274-4BEF-8BAD-0D2F22C3CBE0}" presName="vert1" presStyleCnt="0"/>
      <dgm:spPr/>
    </dgm:pt>
    <dgm:pt modelId="{6623133F-F7DF-4F61-BD62-7496C190811A}" type="pres">
      <dgm:prSet presAssocID="{78718C94-88C3-469C-BB61-11C3964AB6A3}" presName="thickLine" presStyleLbl="alignNode1" presStyleIdx="6" presStyleCnt="7"/>
      <dgm:spPr/>
    </dgm:pt>
    <dgm:pt modelId="{2813B309-8263-4B56-BF64-4F7FD530553F}" type="pres">
      <dgm:prSet presAssocID="{78718C94-88C3-469C-BB61-11C3964AB6A3}" presName="horz1" presStyleCnt="0"/>
      <dgm:spPr/>
    </dgm:pt>
    <dgm:pt modelId="{8C8AEBBF-EBE6-4A7A-90D0-7B3673ECEEE0}" type="pres">
      <dgm:prSet presAssocID="{78718C94-88C3-469C-BB61-11C3964AB6A3}" presName="tx1" presStyleLbl="revTx" presStyleIdx="6" presStyleCnt="7"/>
      <dgm:spPr/>
    </dgm:pt>
    <dgm:pt modelId="{50E27F89-851E-4684-B7F7-3ACB99C7E9E7}" type="pres">
      <dgm:prSet presAssocID="{78718C94-88C3-469C-BB61-11C3964AB6A3}" presName="vert1" presStyleCnt="0"/>
      <dgm:spPr/>
    </dgm:pt>
  </dgm:ptLst>
  <dgm:cxnLst>
    <dgm:cxn modelId="{E03D4411-9FE6-419D-9CEB-32F022908EAE}" type="presOf" srcId="{CF3FB2ED-A93E-48C9-978D-C639A8CA6240}" destId="{FBCCD22D-F2F5-47D1-A0D5-321A4942549E}" srcOrd="0" destOrd="0" presId="urn:microsoft.com/office/officeart/2008/layout/LinedList"/>
    <dgm:cxn modelId="{1DD68E22-5456-4EEB-8D41-938FF975E459}" srcId="{CF3FB2ED-A93E-48C9-978D-C639A8CA6240}" destId="{53C9B8BC-3FB5-495C-A9FE-98920F7E9B36}" srcOrd="2" destOrd="0" parTransId="{5CDCEEC4-3CD4-48E3-903E-AED6849B0797}" sibTransId="{1C8714B8-47B3-4B21-8F4D-B98F1C269C97}"/>
    <dgm:cxn modelId="{DC5A072B-ABBA-4D73-965B-232D26F12B5B}" srcId="{CF3FB2ED-A93E-48C9-978D-C639A8CA6240}" destId="{70FB4B24-B8C1-4E0B-9F6E-5DDE1C9909EE}" srcOrd="0" destOrd="0" parTransId="{BA276C29-AA87-4A09-925A-209FA0510AF0}" sibTransId="{514D24C6-ED7B-4EDA-863C-8D2A9D34E7B0}"/>
    <dgm:cxn modelId="{ED2FD45C-1EEB-4BE3-A110-1722F54D656E}" srcId="{CF3FB2ED-A93E-48C9-978D-C639A8CA6240}" destId="{B956ACD1-913F-469C-87E6-FA03CB7DE6C6}" srcOrd="4" destOrd="0" parTransId="{7A2E3C27-1765-4365-AB77-5E7C9AD69E6B}" sibTransId="{12228AC1-031B-488C-A2EE-16C933447266}"/>
    <dgm:cxn modelId="{10C6B462-5249-4C25-85EA-0BB8D01DC4F5}" srcId="{CF3FB2ED-A93E-48C9-978D-C639A8CA6240}" destId="{8DFC396C-9274-4BEF-8BAD-0D2F22C3CBE0}" srcOrd="5" destOrd="0" parTransId="{F65CDFBB-7269-40A4-86CB-8004F6A33490}" sibTransId="{A3C65757-E4F9-45CC-81DA-1B039D434A09}"/>
    <dgm:cxn modelId="{269A506E-24BA-49D9-A5F5-6FFD1F4E1D03}" srcId="{CF3FB2ED-A93E-48C9-978D-C639A8CA6240}" destId="{6B22EE0F-49DD-44AD-BA84-06159BD8B0C6}" srcOrd="3" destOrd="0" parTransId="{580547B5-C20B-4818-8967-134F719FE9F1}" sibTransId="{7FDD8AD1-FAD5-4CDF-A6AA-C0F9AB222267}"/>
    <dgm:cxn modelId="{57099A73-1D6E-4036-BC88-0BFCFFAA462A}" type="presOf" srcId="{1B842C3D-469D-46F7-B397-3A33CAAACF0E}" destId="{9A5EC667-EC53-43AA-B12E-818764459F6A}" srcOrd="0" destOrd="0" presId="urn:microsoft.com/office/officeart/2008/layout/LinedList"/>
    <dgm:cxn modelId="{E5C74978-ECB7-4002-9981-E773B3AB6EB9}" type="presOf" srcId="{70FB4B24-B8C1-4E0B-9F6E-5DDE1C9909EE}" destId="{B4897523-915F-4848-AB1F-BC6906DEE429}" srcOrd="0" destOrd="0" presId="urn:microsoft.com/office/officeart/2008/layout/LinedList"/>
    <dgm:cxn modelId="{0EEF9788-1E47-47BB-88AF-DFE066198746}" type="presOf" srcId="{8DFC396C-9274-4BEF-8BAD-0D2F22C3CBE0}" destId="{85E47CB2-4CFA-4FFA-9A6F-CA2C1C124C16}" srcOrd="0" destOrd="0" presId="urn:microsoft.com/office/officeart/2008/layout/LinedList"/>
    <dgm:cxn modelId="{9B8E2B89-876A-4BA3-A379-DED5B341864F}" type="presOf" srcId="{B956ACD1-913F-469C-87E6-FA03CB7DE6C6}" destId="{060CB52E-A824-4182-B95C-271D6E8494B9}" srcOrd="0" destOrd="0" presId="urn:microsoft.com/office/officeart/2008/layout/LinedList"/>
    <dgm:cxn modelId="{024B499C-E49B-4112-8EEA-EDC86C905144}" srcId="{CF3FB2ED-A93E-48C9-978D-C639A8CA6240}" destId="{1B842C3D-469D-46F7-B397-3A33CAAACF0E}" srcOrd="1" destOrd="0" parTransId="{1F5B0AB2-D9CB-45A0-8F90-C05605C8E9B8}" sibTransId="{34CDCBDC-FD31-40CE-B411-E7E13C25A877}"/>
    <dgm:cxn modelId="{7B9A51A2-4162-4E8C-908F-07F59CEF0AC7}" srcId="{CF3FB2ED-A93E-48C9-978D-C639A8CA6240}" destId="{78718C94-88C3-469C-BB61-11C3964AB6A3}" srcOrd="6" destOrd="0" parTransId="{6F7D5A13-FE10-4468-B8F3-7EDF601294FD}" sibTransId="{D195AC62-184A-4E3D-B0CD-EB56E0608EB7}"/>
    <dgm:cxn modelId="{8EA7A7BD-B6DB-4B6C-AE25-67831F3D51D3}" type="presOf" srcId="{53C9B8BC-3FB5-495C-A9FE-98920F7E9B36}" destId="{BC8B11FB-F506-449A-B22B-591D4AE85C48}" srcOrd="0" destOrd="0" presId="urn:microsoft.com/office/officeart/2008/layout/LinedList"/>
    <dgm:cxn modelId="{C8BFD8DE-AE15-413F-95D1-6C29DD7FA6F8}" type="presOf" srcId="{6B22EE0F-49DD-44AD-BA84-06159BD8B0C6}" destId="{050C0149-F859-4C6C-A3F6-9F68376F532A}" srcOrd="0" destOrd="0" presId="urn:microsoft.com/office/officeart/2008/layout/LinedList"/>
    <dgm:cxn modelId="{C9324EE1-B52A-4359-BA89-47AEC01A7170}" type="presOf" srcId="{78718C94-88C3-469C-BB61-11C3964AB6A3}" destId="{8C8AEBBF-EBE6-4A7A-90D0-7B3673ECEEE0}" srcOrd="0" destOrd="0" presId="urn:microsoft.com/office/officeart/2008/layout/LinedList"/>
    <dgm:cxn modelId="{066CE29F-C307-4D36-9E44-9E53C91F5105}" type="presParOf" srcId="{FBCCD22D-F2F5-47D1-A0D5-321A4942549E}" destId="{D51D54E1-6D91-4B84-B8DB-2C5B5C1CAF1C}" srcOrd="0" destOrd="0" presId="urn:microsoft.com/office/officeart/2008/layout/LinedList"/>
    <dgm:cxn modelId="{9DFECF6B-8553-4F3B-BEB6-F4C3786EE4B3}" type="presParOf" srcId="{FBCCD22D-F2F5-47D1-A0D5-321A4942549E}" destId="{77D29006-7AE4-4273-B419-0BC9E6DAB3F6}" srcOrd="1" destOrd="0" presId="urn:microsoft.com/office/officeart/2008/layout/LinedList"/>
    <dgm:cxn modelId="{330DBC52-3E71-45B0-BF63-8F18543F9109}" type="presParOf" srcId="{77D29006-7AE4-4273-B419-0BC9E6DAB3F6}" destId="{B4897523-915F-4848-AB1F-BC6906DEE429}" srcOrd="0" destOrd="0" presId="urn:microsoft.com/office/officeart/2008/layout/LinedList"/>
    <dgm:cxn modelId="{FC465B75-5C5D-4536-9976-3CD442926B58}" type="presParOf" srcId="{77D29006-7AE4-4273-B419-0BC9E6DAB3F6}" destId="{B7D720CC-7AFF-4330-BFDF-E7BCE01C5F87}" srcOrd="1" destOrd="0" presId="urn:microsoft.com/office/officeart/2008/layout/LinedList"/>
    <dgm:cxn modelId="{34470247-C5CE-4EEC-8823-721249BD0221}" type="presParOf" srcId="{FBCCD22D-F2F5-47D1-A0D5-321A4942549E}" destId="{73DDF7C0-BEC6-49D2-B10F-251788DD063B}" srcOrd="2" destOrd="0" presId="urn:microsoft.com/office/officeart/2008/layout/LinedList"/>
    <dgm:cxn modelId="{FC651729-6C26-459E-81CC-9D71C7F7C061}" type="presParOf" srcId="{FBCCD22D-F2F5-47D1-A0D5-321A4942549E}" destId="{1DD1C5C5-8B21-46B7-B850-DCD2C17E12F5}" srcOrd="3" destOrd="0" presId="urn:microsoft.com/office/officeart/2008/layout/LinedList"/>
    <dgm:cxn modelId="{1C99981A-2481-4590-A655-AAB2A538E3CB}" type="presParOf" srcId="{1DD1C5C5-8B21-46B7-B850-DCD2C17E12F5}" destId="{9A5EC667-EC53-43AA-B12E-818764459F6A}" srcOrd="0" destOrd="0" presId="urn:microsoft.com/office/officeart/2008/layout/LinedList"/>
    <dgm:cxn modelId="{41A224FE-A4AB-47F8-A974-003ED58E5F0E}" type="presParOf" srcId="{1DD1C5C5-8B21-46B7-B850-DCD2C17E12F5}" destId="{9F8F075A-CBF9-4171-82EB-AD341478C143}" srcOrd="1" destOrd="0" presId="urn:microsoft.com/office/officeart/2008/layout/LinedList"/>
    <dgm:cxn modelId="{2ED2FBAA-B194-4133-AD14-DF7E31B40383}" type="presParOf" srcId="{FBCCD22D-F2F5-47D1-A0D5-321A4942549E}" destId="{122C749F-E0A1-41AD-B7C3-FE80F295D1ED}" srcOrd="4" destOrd="0" presId="urn:microsoft.com/office/officeart/2008/layout/LinedList"/>
    <dgm:cxn modelId="{F7348175-CE65-47AB-BF01-3119A7D41C49}" type="presParOf" srcId="{FBCCD22D-F2F5-47D1-A0D5-321A4942549E}" destId="{A8BA034A-9B84-4B5B-B2E3-164A1A883873}" srcOrd="5" destOrd="0" presId="urn:microsoft.com/office/officeart/2008/layout/LinedList"/>
    <dgm:cxn modelId="{8A13184C-72C9-49BE-BF2D-A37661778862}" type="presParOf" srcId="{A8BA034A-9B84-4B5B-B2E3-164A1A883873}" destId="{BC8B11FB-F506-449A-B22B-591D4AE85C48}" srcOrd="0" destOrd="0" presId="urn:microsoft.com/office/officeart/2008/layout/LinedList"/>
    <dgm:cxn modelId="{5D7253D0-B45E-4EE2-B272-DD3EBBCC34F2}" type="presParOf" srcId="{A8BA034A-9B84-4B5B-B2E3-164A1A883873}" destId="{BAD7BE3D-09AD-4C55-96B5-68C791162378}" srcOrd="1" destOrd="0" presId="urn:microsoft.com/office/officeart/2008/layout/LinedList"/>
    <dgm:cxn modelId="{7AF06C31-70A9-4B76-ACAF-3BDAD68B4D53}" type="presParOf" srcId="{FBCCD22D-F2F5-47D1-A0D5-321A4942549E}" destId="{45AD014D-9455-4E83-8AE5-736A908D1BC8}" srcOrd="6" destOrd="0" presId="urn:microsoft.com/office/officeart/2008/layout/LinedList"/>
    <dgm:cxn modelId="{9C04FFDE-CAA7-4494-9356-3FC528821D1F}" type="presParOf" srcId="{FBCCD22D-F2F5-47D1-A0D5-321A4942549E}" destId="{DD9873DF-ECD6-4C08-A862-D92B96EA6A26}" srcOrd="7" destOrd="0" presId="urn:microsoft.com/office/officeart/2008/layout/LinedList"/>
    <dgm:cxn modelId="{7BB38BF5-16FF-4173-BDE0-00082AB69543}" type="presParOf" srcId="{DD9873DF-ECD6-4C08-A862-D92B96EA6A26}" destId="{050C0149-F859-4C6C-A3F6-9F68376F532A}" srcOrd="0" destOrd="0" presId="urn:microsoft.com/office/officeart/2008/layout/LinedList"/>
    <dgm:cxn modelId="{476AEEC1-E429-4B63-AD8F-731E3F820D04}" type="presParOf" srcId="{DD9873DF-ECD6-4C08-A862-D92B96EA6A26}" destId="{6CFDD8A3-EB1E-4DA7-9EC4-CB5F7A537913}" srcOrd="1" destOrd="0" presId="urn:microsoft.com/office/officeart/2008/layout/LinedList"/>
    <dgm:cxn modelId="{6F3E9715-F8A8-48AC-8F3F-02F673651B4A}" type="presParOf" srcId="{FBCCD22D-F2F5-47D1-A0D5-321A4942549E}" destId="{480EA61C-220C-4B0B-9313-CB6EA20FADCA}" srcOrd="8" destOrd="0" presId="urn:microsoft.com/office/officeart/2008/layout/LinedList"/>
    <dgm:cxn modelId="{704344F8-F410-4E8C-BCA6-E1A2AC4301CF}" type="presParOf" srcId="{FBCCD22D-F2F5-47D1-A0D5-321A4942549E}" destId="{11404B86-83BD-435F-A559-7394D7BFBD96}" srcOrd="9" destOrd="0" presId="urn:microsoft.com/office/officeart/2008/layout/LinedList"/>
    <dgm:cxn modelId="{B910377E-C8EA-4871-91D7-85830D46116A}" type="presParOf" srcId="{11404B86-83BD-435F-A559-7394D7BFBD96}" destId="{060CB52E-A824-4182-B95C-271D6E8494B9}" srcOrd="0" destOrd="0" presId="urn:microsoft.com/office/officeart/2008/layout/LinedList"/>
    <dgm:cxn modelId="{34D751AD-9FF2-4D7E-8A6A-E9FFE13F5EFA}" type="presParOf" srcId="{11404B86-83BD-435F-A559-7394D7BFBD96}" destId="{0337F5DA-2394-4F34-B4C3-3BE95DFA626F}" srcOrd="1" destOrd="0" presId="urn:microsoft.com/office/officeart/2008/layout/LinedList"/>
    <dgm:cxn modelId="{A5CBBE23-C537-4AC9-9E9A-2A442CE9AA2D}" type="presParOf" srcId="{FBCCD22D-F2F5-47D1-A0D5-321A4942549E}" destId="{A2ADAC36-9141-414E-9628-AC3779681B79}" srcOrd="10" destOrd="0" presId="urn:microsoft.com/office/officeart/2008/layout/LinedList"/>
    <dgm:cxn modelId="{7EE02A4E-1EAA-451A-8585-50DD150166D6}" type="presParOf" srcId="{FBCCD22D-F2F5-47D1-A0D5-321A4942549E}" destId="{FC74FD3B-4720-44D0-ACD8-9E2C4F79A7C2}" srcOrd="11" destOrd="0" presId="urn:microsoft.com/office/officeart/2008/layout/LinedList"/>
    <dgm:cxn modelId="{44114AED-D9B0-432A-B444-DEA679013411}" type="presParOf" srcId="{FC74FD3B-4720-44D0-ACD8-9E2C4F79A7C2}" destId="{85E47CB2-4CFA-4FFA-9A6F-CA2C1C124C16}" srcOrd="0" destOrd="0" presId="urn:microsoft.com/office/officeart/2008/layout/LinedList"/>
    <dgm:cxn modelId="{E4AC2AF4-066C-40C4-87A0-FB38FA58F3F4}" type="presParOf" srcId="{FC74FD3B-4720-44D0-ACD8-9E2C4F79A7C2}" destId="{EE40BC1B-D1DD-4E0B-AD77-813AE69DF4B5}" srcOrd="1" destOrd="0" presId="urn:microsoft.com/office/officeart/2008/layout/LinedList"/>
    <dgm:cxn modelId="{0A0E8AA9-3C5C-4748-86CC-D424D5DAE2DA}" type="presParOf" srcId="{FBCCD22D-F2F5-47D1-A0D5-321A4942549E}" destId="{6623133F-F7DF-4F61-BD62-7496C190811A}" srcOrd="12" destOrd="0" presId="urn:microsoft.com/office/officeart/2008/layout/LinedList"/>
    <dgm:cxn modelId="{7951D5CC-111A-4DE5-9646-624369F3243A}" type="presParOf" srcId="{FBCCD22D-F2F5-47D1-A0D5-321A4942549E}" destId="{2813B309-8263-4B56-BF64-4F7FD530553F}" srcOrd="13" destOrd="0" presId="urn:microsoft.com/office/officeart/2008/layout/LinedList"/>
    <dgm:cxn modelId="{8CD55738-9A1B-4871-BC57-F8980F702457}" type="presParOf" srcId="{2813B309-8263-4B56-BF64-4F7FD530553F}" destId="{8C8AEBBF-EBE6-4A7A-90D0-7B3673ECEEE0}" srcOrd="0" destOrd="0" presId="urn:microsoft.com/office/officeart/2008/layout/LinedList"/>
    <dgm:cxn modelId="{DCEBC51C-D260-452A-81DB-0911A38D3121}" type="presParOf" srcId="{2813B309-8263-4B56-BF64-4F7FD530553F}" destId="{50E27F89-851E-4684-B7F7-3ACB99C7E9E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660732-448A-463A-9F58-EB91B0C0DF07}">
      <dsp:nvSpPr>
        <dsp:cNvPr id="0" name=""/>
        <dsp:cNvSpPr/>
      </dsp:nvSpPr>
      <dsp:spPr>
        <a:xfrm>
          <a:off x="0" y="95149"/>
          <a:ext cx="10353761" cy="1686445"/>
        </a:xfrm>
        <a:prstGeom prst="roundRect">
          <a:avLst/>
        </a:prstGeom>
        <a:gradFill rotWithShape="0">
          <a:gsLst>
            <a:gs pos="0">
              <a:schemeClr val="accent4">
                <a:hueOff val="0"/>
                <a:satOff val="0"/>
                <a:lumOff val="0"/>
                <a:alphaOff val="0"/>
                <a:tint val="60000"/>
                <a:lumMod val="110000"/>
              </a:schemeClr>
            </a:gs>
            <a:gs pos="100000">
              <a:schemeClr val="accent4">
                <a:hueOff val="0"/>
                <a:satOff val="0"/>
                <a:lumOff val="0"/>
                <a:alphaOff val="0"/>
                <a:tint val="88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err="1"/>
            <a:t>Setiap</a:t>
          </a:r>
          <a:r>
            <a:rPr lang="en-US" sz="2500" kern="1200" dirty="0"/>
            <a:t> </a:t>
          </a:r>
          <a:r>
            <a:rPr lang="en-US" sz="2500" kern="1200" dirty="0" err="1"/>
            <a:t>organisasi</a:t>
          </a:r>
          <a:r>
            <a:rPr lang="en-US" sz="2500" kern="1200" dirty="0"/>
            <a:t> </a:t>
          </a:r>
          <a:r>
            <a:rPr lang="en-US" sz="2500" kern="1200" dirty="0" err="1"/>
            <a:t>memiliki</a:t>
          </a:r>
          <a:r>
            <a:rPr lang="en-US" sz="2500" kern="1200" dirty="0"/>
            <a:t> </a:t>
          </a:r>
          <a:r>
            <a:rPr lang="en-US" sz="2500" kern="1200" dirty="0" err="1"/>
            <a:t>tujuan</a:t>
          </a:r>
          <a:r>
            <a:rPr lang="en-US" sz="2500" kern="1200" dirty="0"/>
            <a:t> dan </a:t>
          </a:r>
          <a:r>
            <a:rPr lang="en-US" sz="2500" kern="1200" dirty="0" err="1"/>
            <a:t>membutuhkan</a:t>
          </a:r>
          <a:r>
            <a:rPr lang="en-US" sz="2500" kern="1200" dirty="0"/>
            <a:t> SPM </a:t>
          </a:r>
          <a:r>
            <a:rPr lang="en-US" sz="2500" kern="1200" dirty="0" err="1"/>
            <a:t>untuk</a:t>
          </a:r>
          <a:r>
            <a:rPr lang="en-US" sz="2500" kern="1200" dirty="0"/>
            <a:t> </a:t>
          </a:r>
          <a:r>
            <a:rPr lang="en-US" sz="2500" kern="1200" dirty="0" err="1"/>
            <a:t>menjamin</a:t>
          </a:r>
          <a:r>
            <a:rPr lang="en-US" sz="2500" kern="1200" dirty="0"/>
            <a:t> agar strategi </a:t>
          </a:r>
          <a:r>
            <a:rPr lang="en-US" sz="2500" kern="1200" dirty="0" err="1"/>
            <a:t>organisasi</a:t>
          </a:r>
          <a:r>
            <a:rPr lang="en-US" sz="2500" kern="1200" dirty="0"/>
            <a:t> </a:t>
          </a:r>
          <a:r>
            <a:rPr lang="en-US" sz="2500" kern="1200" dirty="0" err="1"/>
            <a:t>berjalan</a:t>
          </a:r>
          <a:r>
            <a:rPr lang="en-US" sz="2500" kern="1200" dirty="0"/>
            <a:t> </a:t>
          </a:r>
          <a:r>
            <a:rPr lang="en-US" sz="2500" kern="1200" dirty="0" err="1"/>
            <a:t>secara</a:t>
          </a:r>
          <a:r>
            <a:rPr lang="en-US" sz="2500" kern="1200" dirty="0"/>
            <a:t> </a:t>
          </a:r>
          <a:r>
            <a:rPr lang="en-US" sz="2500" kern="1200" dirty="0" err="1"/>
            <a:t>efektif</a:t>
          </a:r>
          <a:r>
            <a:rPr lang="en-US" sz="2500" kern="1200" dirty="0"/>
            <a:t> dan </a:t>
          </a:r>
          <a:r>
            <a:rPr lang="en-US" sz="2500" kern="1200" dirty="0" err="1"/>
            <a:t>efesien</a:t>
          </a:r>
          <a:r>
            <a:rPr lang="en-US" sz="2500" kern="1200" dirty="0"/>
            <a:t>  </a:t>
          </a:r>
          <a:r>
            <a:rPr lang="en-US" sz="2500" kern="1200" dirty="0" err="1"/>
            <a:t>untuk</a:t>
          </a:r>
          <a:r>
            <a:rPr lang="en-US" sz="2500" kern="1200" dirty="0"/>
            <a:t> </a:t>
          </a:r>
          <a:r>
            <a:rPr lang="en-US" sz="2500" kern="1200" dirty="0" err="1"/>
            <a:t>mencapai</a:t>
          </a:r>
          <a:r>
            <a:rPr lang="en-US" sz="2500" kern="1200" dirty="0"/>
            <a:t> </a:t>
          </a:r>
          <a:r>
            <a:rPr lang="en-US" sz="2500" kern="1200" dirty="0" err="1"/>
            <a:t>tujuan</a:t>
          </a:r>
          <a:r>
            <a:rPr lang="en-US" sz="2500" kern="1200" dirty="0"/>
            <a:t> </a:t>
          </a:r>
          <a:r>
            <a:rPr lang="en-US" sz="2500" kern="1200" dirty="0" err="1"/>
            <a:t>tersebut</a:t>
          </a:r>
          <a:r>
            <a:rPr lang="en-US" sz="2500" kern="1200" dirty="0"/>
            <a:t>. </a:t>
          </a:r>
          <a:endParaRPr lang="en-ID" sz="2500" kern="1200" dirty="0"/>
        </a:p>
      </dsp:txBody>
      <dsp:txXfrm>
        <a:off x="82325" y="177474"/>
        <a:ext cx="10189111" cy="1521795"/>
      </dsp:txXfrm>
    </dsp:sp>
    <dsp:sp modelId="{7C70D3BE-D7B2-4990-B667-3D7756AAC8C1}">
      <dsp:nvSpPr>
        <dsp:cNvPr id="0" name=""/>
        <dsp:cNvSpPr/>
      </dsp:nvSpPr>
      <dsp:spPr>
        <a:xfrm>
          <a:off x="0" y="1853594"/>
          <a:ext cx="10353761" cy="1686445"/>
        </a:xfrm>
        <a:prstGeom prst="roundRect">
          <a:avLst/>
        </a:prstGeom>
        <a:gradFill rotWithShape="0">
          <a:gsLst>
            <a:gs pos="0">
              <a:schemeClr val="accent4">
                <a:hueOff val="2344397"/>
                <a:satOff val="-228"/>
                <a:lumOff val="-98"/>
                <a:alphaOff val="0"/>
                <a:tint val="60000"/>
                <a:lumMod val="110000"/>
              </a:schemeClr>
            </a:gs>
            <a:gs pos="100000">
              <a:schemeClr val="accent4">
                <a:hueOff val="2344397"/>
                <a:satOff val="-228"/>
                <a:lumOff val="-98"/>
                <a:alphaOff val="0"/>
                <a:tint val="88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D" sz="2500" kern="1200"/>
            <a:t>Sistem pengendalian manajemen sektor publik tersebut harus didukung dengan perangkat yang lain seperti struktur organisasi yang sesuai dengan tipe pengendalian manajemen yang digunakan, manajemen sumber daya manusia, dan lingkungan yang mendukung. </a:t>
          </a:r>
        </a:p>
      </dsp:txBody>
      <dsp:txXfrm>
        <a:off x="82325" y="1935919"/>
        <a:ext cx="10189111" cy="1521795"/>
      </dsp:txXfrm>
    </dsp:sp>
    <dsp:sp modelId="{966BB472-C736-40F6-8DD8-09F3AE2796CA}">
      <dsp:nvSpPr>
        <dsp:cNvPr id="0" name=""/>
        <dsp:cNvSpPr/>
      </dsp:nvSpPr>
      <dsp:spPr>
        <a:xfrm>
          <a:off x="0" y="3612039"/>
          <a:ext cx="10353761" cy="1686445"/>
        </a:xfrm>
        <a:prstGeom prst="roundRect">
          <a:avLst/>
        </a:prstGeom>
        <a:gradFill rotWithShape="0">
          <a:gsLst>
            <a:gs pos="0">
              <a:schemeClr val="accent4">
                <a:hueOff val="4688795"/>
                <a:satOff val="-457"/>
                <a:lumOff val="-196"/>
                <a:alphaOff val="0"/>
                <a:tint val="60000"/>
                <a:lumMod val="110000"/>
              </a:schemeClr>
            </a:gs>
            <a:gs pos="100000">
              <a:schemeClr val="accent4">
                <a:hueOff val="4688795"/>
                <a:satOff val="-457"/>
                <a:lumOff val="-196"/>
                <a:alphaOff val="0"/>
                <a:tint val="88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D" sz="2500" kern="1200"/>
            <a:t>Struktur organisasi harus sesuai dengan desain sistem pengendalian manajemen, karena sistem pengendalian manajemen berfokus pada unit organisasi sebagai pusat pertanggungjawaban.</a:t>
          </a:r>
        </a:p>
      </dsp:txBody>
      <dsp:txXfrm>
        <a:off x="82325" y="3694364"/>
        <a:ext cx="10189111" cy="152179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691D97-F014-4B60-857B-27E55F84C308}">
      <dsp:nvSpPr>
        <dsp:cNvPr id="0" name=""/>
        <dsp:cNvSpPr/>
      </dsp:nvSpPr>
      <dsp:spPr>
        <a:xfrm>
          <a:off x="306756" y="1015"/>
          <a:ext cx="2661825" cy="1597095"/>
        </a:xfrm>
        <a:prstGeom prst="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D" sz="2700" kern="1200"/>
            <a:t>Pusat biaya (expense center). </a:t>
          </a:r>
        </a:p>
      </dsp:txBody>
      <dsp:txXfrm>
        <a:off x="306756" y="1015"/>
        <a:ext cx="2661825" cy="1597095"/>
      </dsp:txXfrm>
    </dsp:sp>
    <dsp:sp modelId="{DA6B0BCC-AC2F-464A-B091-425BA5B70771}">
      <dsp:nvSpPr>
        <dsp:cNvPr id="0" name=""/>
        <dsp:cNvSpPr/>
      </dsp:nvSpPr>
      <dsp:spPr>
        <a:xfrm>
          <a:off x="3234763" y="1015"/>
          <a:ext cx="2661825" cy="1597095"/>
        </a:xfrm>
        <a:prstGeom prst="rect">
          <a:avLst/>
        </a:prstGeom>
        <a:solidFill>
          <a:schemeClr val="accent4">
            <a:hueOff val="1562932"/>
            <a:satOff val="-152"/>
            <a:lumOff val="-6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D" sz="2700" kern="1200" dirty="0"/>
            <a:t>Pusat </a:t>
          </a:r>
          <a:r>
            <a:rPr lang="en-ID" sz="2700" kern="1200" dirty="0" err="1"/>
            <a:t>pendapatan</a:t>
          </a:r>
          <a:r>
            <a:rPr lang="en-ID" sz="2700" kern="1200" dirty="0"/>
            <a:t> (revenue </a:t>
          </a:r>
          <a:r>
            <a:rPr lang="en-ID" sz="2700" kern="1200" dirty="0" err="1"/>
            <a:t>center</a:t>
          </a:r>
          <a:r>
            <a:rPr lang="en-ID" sz="2700" kern="1200" dirty="0"/>
            <a:t>). </a:t>
          </a:r>
        </a:p>
      </dsp:txBody>
      <dsp:txXfrm>
        <a:off x="3234763" y="1015"/>
        <a:ext cx="2661825" cy="1597095"/>
      </dsp:txXfrm>
    </dsp:sp>
    <dsp:sp modelId="{F8D5406F-4F16-4A55-BE49-AE1CD662EC33}">
      <dsp:nvSpPr>
        <dsp:cNvPr id="0" name=""/>
        <dsp:cNvSpPr/>
      </dsp:nvSpPr>
      <dsp:spPr>
        <a:xfrm>
          <a:off x="6162771" y="1015"/>
          <a:ext cx="2661825" cy="1597095"/>
        </a:xfrm>
        <a:prstGeom prst="rect">
          <a:avLst/>
        </a:prstGeom>
        <a:solidFill>
          <a:schemeClr val="accent4">
            <a:hueOff val="3125863"/>
            <a:satOff val="-305"/>
            <a:lumOff val="-13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D" sz="2700" kern="1200"/>
            <a:t>Pusat laba (profit center). </a:t>
          </a:r>
        </a:p>
      </dsp:txBody>
      <dsp:txXfrm>
        <a:off x="6162771" y="1015"/>
        <a:ext cx="2661825" cy="1597095"/>
      </dsp:txXfrm>
    </dsp:sp>
    <dsp:sp modelId="{B8151968-3C1B-4038-89ED-3C7B6CA6FFBA}">
      <dsp:nvSpPr>
        <dsp:cNvPr id="0" name=""/>
        <dsp:cNvSpPr/>
      </dsp:nvSpPr>
      <dsp:spPr>
        <a:xfrm>
          <a:off x="3234763" y="1864292"/>
          <a:ext cx="2661825" cy="1597095"/>
        </a:xfrm>
        <a:prstGeom prst="rect">
          <a:avLst/>
        </a:prstGeom>
        <a:solidFill>
          <a:schemeClr val="accent4">
            <a:hueOff val="4688795"/>
            <a:satOff val="-457"/>
            <a:lumOff val="-19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D" sz="2700" kern="1200"/>
            <a:t>Pusat investasi (investment center).</a:t>
          </a:r>
        </a:p>
      </dsp:txBody>
      <dsp:txXfrm>
        <a:off x="3234763" y="1864292"/>
        <a:ext cx="2661825" cy="159709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C7989D-0EFF-44C6-A958-38628899629C}">
      <dsp:nvSpPr>
        <dsp:cNvPr id="0" name=""/>
        <dsp:cNvSpPr/>
      </dsp:nvSpPr>
      <dsp:spPr>
        <a:xfrm>
          <a:off x="0" y="2205"/>
          <a:ext cx="1035376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94692B-EF90-4DC2-9C74-1C3B272C0894}">
      <dsp:nvSpPr>
        <dsp:cNvPr id="0" name=""/>
        <dsp:cNvSpPr/>
      </dsp:nvSpPr>
      <dsp:spPr>
        <a:xfrm>
          <a:off x="0" y="2205"/>
          <a:ext cx="10353761" cy="7519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D" sz="1900" kern="1200"/>
            <a:t>Pusat biaya merupakan pusat pertanggungjawaban yang prestasi manajer dinilai berdasarkan pada biaya yang telah dikeluarkan bukan nilai output yang dihasilkan</a:t>
          </a:r>
        </a:p>
      </dsp:txBody>
      <dsp:txXfrm>
        <a:off x="0" y="2205"/>
        <a:ext cx="10353761" cy="751923"/>
      </dsp:txXfrm>
    </dsp:sp>
    <dsp:sp modelId="{40F407BC-DE06-4B90-B36E-6BB1A6A48F46}">
      <dsp:nvSpPr>
        <dsp:cNvPr id="0" name=""/>
        <dsp:cNvSpPr/>
      </dsp:nvSpPr>
      <dsp:spPr>
        <a:xfrm>
          <a:off x="0" y="754128"/>
          <a:ext cx="1035376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0AF398-3630-4D23-A5B7-5C04556C3D24}">
      <dsp:nvSpPr>
        <dsp:cNvPr id="0" name=""/>
        <dsp:cNvSpPr/>
      </dsp:nvSpPr>
      <dsp:spPr>
        <a:xfrm>
          <a:off x="0" y="754128"/>
          <a:ext cx="10353761" cy="7519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D" sz="1900" kern="1200"/>
            <a:t>Manajer hanya bertanggung jawab terhadap biaya</a:t>
          </a:r>
        </a:p>
      </dsp:txBody>
      <dsp:txXfrm>
        <a:off x="0" y="754128"/>
        <a:ext cx="10353761" cy="751923"/>
      </dsp:txXfrm>
    </dsp:sp>
    <dsp:sp modelId="{EA9EC8B2-2571-4DCF-B4C9-8D399F22F0D1}">
      <dsp:nvSpPr>
        <dsp:cNvPr id="0" name=""/>
        <dsp:cNvSpPr/>
      </dsp:nvSpPr>
      <dsp:spPr>
        <a:xfrm>
          <a:off x="0" y="1506052"/>
          <a:ext cx="1035376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AFFB8C-9331-4B25-9897-534836BD0641}">
      <dsp:nvSpPr>
        <dsp:cNvPr id="0" name=""/>
        <dsp:cNvSpPr/>
      </dsp:nvSpPr>
      <dsp:spPr>
        <a:xfrm>
          <a:off x="0" y="1506052"/>
          <a:ext cx="10353761" cy="7519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D" sz="1900" kern="1200"/>
            <a:t>Suatu unit organisasi dianggap sebagai pusat biaya apabila ukuran kinerja dinilai berdasarkan biaya yang telah digunakan, bukan nilai output yang dihasilkan</a:t>
          </a:r>
        </a:p>
      </dsp:txBody>
      <dsp:txXfrm>
        <a:off x="0" y="1506052"/>
        <a:ext cx="10353761" cy="751923"/>
      </dsp:txXfrm>
    </dsp:sp>
    <dsp:sp modelId="{2C9C0684-349F-407E-A920-90FF38F20F94}">
      <dsp:nvSpPr>
        <dsp:cNvPr id="0" name=""/>
        <dsp:cNvSpPr/>
      </dsp:nvSpPr>
      <dsp:spPr>
        <a:xfrm>
          <a:off x="0" y="2257975"/>
          <a:ext cx="1035376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CDEE18-0D46-4A7C-AB5B-2CCF2F266FFB}">
      <dsp:nvSpPr>
        <dsp:cNvPr id="0" name=""/>
        <dsp:cNvSpPr/>
      </dsp:nvSpPr>
      <dsp:spPr>
        <a:xfrm>
          <a:off x="0" y="2257975"/>
          <a:ext cx="10353761" cy="7519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D" sz="1900" kern="1200"/>
            <a:t>Pusat biaya banyak ditemukan pada organisasi sektor public karena output yang dihasilkan seringkali tidak dapat diukur atau hanya dapat diukur secara fisik dan bukan dalam nilai rupiah</a:t>
          </a:r>
        </a:p>
      </dsp:txBody>
      <dsp:txXfrm>
        <a:off x="0" y="2257975"/>
        <a:ext cx="10353761" cy="751923"/>
      </dsp:txXfrm>
    </dsp:sp>
    <dsp:sp modelId="{9CC8305F-07BA-451A-9821-08921C9B8419}">
      <dsp:nvSpPr>
        <dsp:cNvPr id="0" name=""/>
        <dsp:cNvSpPr/>
      </dsp:nvSpPr>
      <dsp:spPr>
        <a:xfrm>
          <a:off x="0" y="3009898"/>
          <a:ext cx="1035376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F21ED4-356F-423B-B1E9-03780E0E81CD}">
      <dsp:nvSpPr>
        <dsp:cNvPr id="0" name=""/>
        <dsp:cNvSpPr/>
      </dsp:nvSpPr>
      <dsp:spPr>
        <a:xfrm>
          <a:off x="0" y="3009898"/>
          <a:ext cx="10353761" cy="7519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D" sz="1900" kern="1200"/>
            <a:t>Efisiensi dievaluasi dengan hubungan yang terukur antara input dengan output</a:t>
          </a:r>
        </a:p>
      </dsp:txBody>
      <dsp:txXfrm>
        <a:off x="0" y="3009898"/>
        <a:ext cx="10353761" cy="751923"/>
      </dsp:txXfrm>
    </dsp:sp>
    <dsp:sp modelId="{AA680C45-30A3-4133-92E7-D696A6FBF02B}">
      <dsp:nvSpPr>
        <dsp:cNvPr id="0" name=""/>
        <dsp:cNvSpPr/>
      </dsp:nvSpPr>
      <dsp:spPr>
        <a:xfrm>
          <a:off x="0" y="3761822"/>
          <a:ext cx="1035376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3B74DF-3114-40FB-84A3-3921CA830E66}">
      <dsp:nvSpPr>
        <dsp:cNvPr id="0" name=""/>
        <dsp:cNvSpPr/>
      </dsp:nvSpPr>
      <dsp:spPr>
        <a:xfrm>
          <a:off x="0" y="3761822"/>
          <a:ext cx="10353761" cy="7519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D" sz="1900" kern="1200"/>
            <a:t>Efektifitas dievaluasi dengan apakah pusat pertanggungjawaban tersebut mencapai kinerja yang diinginkan pada target dan sasaran yang direncanakan</a:t>
          </a:r>
        </a:p>
      </dsp:txBody>
      <dsp:txXfrm>
        <a:off x="0" y="3761822"/>
        <a:ext cx="10353761" cy="75192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73AF13-04AF-4584-A308-757EAD412FA4}">
      <dsp:nvSpPr>
        <dsp:cNvPr id="0" name=""/>
        <dsp:cNvSpPr/>
      </dsp:nvSpPr>
      <dsp:spPr>
        <a:xfrm>
          <a:off x="0" y="0"/>
          <a:ext cx="1035376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7DDC99-6D08-4DC6-AFD9-110EF59F1E51}">
      <dsp:nvSpPr>
        <dsp:cNvPr id="0" name=""/>
        <dsp:cNvSpPr/>
      </dsp:nvSpPr>
      <dsp:spPr>
        <a:xfrm>
          <a:off x="0" y="0"/>
          <a:ext cx="10353761" cy="1486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ID" sz="3100" kern="1200"/>
            <a:t>Pusat pendapatan merupakan pusat pertanggungjawaban yang prestasi manajernya dinilai berdasarkan pendapatan yang dihasilkan.</a:t>
          </a:r>
        </a:p>
      </dsp:txBody>
      <dsp:txXfrm>
        <a:off x="0" y="0"/>
        <a:ext cx="10353761" cy="1486036"/>
      </dsp:txXfrm>
    </dsp:sp>
    <dsp:sp modelId="{31743D77-699F-4804-9E3A-E91721E1C300}">
      <dsp:nvSpPr>
        <dsp:cNvPr id="0" name=""/>
        <dsp:cNvSpPr/>
      </dsp:nvSpPr>
      <dsp:spPr>
        <a:xfrm>
          <a:off x="0" y="1486036"/>
          <a:ext cx="1035376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BE3327-2E28-4FED-A381-921D84E49864}">
      <dsp:nvSpPr>
        <dsp:cNvPr id="0" name=""/>
        <dsp:cNvSpPr/>
      </dsp:nvSpPr>
      <dsp:spPr>
        <a:xfrm>
          <a:off x="0" y="1486036"/>
          <a:ext cx="10353761" cy="1486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ID" sz="3100" kern="1200"/>
            <a:t>Fokus pusat pendapatan adalah menghasilkan pendapatan dan kinerjanya didasarkan pada besaran pendapatan sesungguhnya dari yang ditargetkan.</a:t>
          </a:r>
        </a:p>
      </dsp:txBody>
      <dsp:txXfrm>
        <a:off x="0" y="1486036"/>
        <a:ext cx="10353761" cy="148603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03FFB1-3667-4035-84BE-7BBECB80C3B4}">
      <dsp:nvSpPr>
        <dsp:cNvPr id="0" name=""/>
        <dsp:cNvSpPr/>
      </dsp:nvSpPr>
      <dsp:spPr>
        <a:xfrm>
          <a:off x="0" y="0"/>
          <a:ext cx="1035376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05E835-0681-4B88-A5AA-3C935AE98BA8}">
      <dsp:nvSpPr>
        <dsp:cNvPr id="0" name=""/>
        <dsp:cNvSpPr/>
      </dsp:nvSpPr>
      <dsp:spPr>
        <a:xfrm>
          <a:off x="0" y="0"/>
          <a:ext cx="10353761" cy="2335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ID" sz="3600" kern="1200"/>
            <a:t>Pusat laba merupakan pusat pertanggungjawaban yang prestasi manajer dinilai berdasarkan pada laba yang dihasilkan yakni dengan menandingkan input dengan output dan dinilai dalam satuan moneter. </a:t>
          </a:r>
        </a:p>
      </dsp:txBody>
      <dsp:txXfrm>
        <a:off x="0" y="0"/>
        <a:ext cx="10353761" cy="233596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827B68-B3E0-490D-A5DC-DAD4A771440D}">
      <dsp:nvSpPr>
        <dsp:cNvPr id="0" name=""/>
        <dsp:cNvSpPr/>
      </dsp:nvSpPr>
      <dsp:spPr>
        <a:xfrm>
          <a:off x="0" y="0"/>
          <a:ext cx="1035376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7E0559-5691-4A10-85E5-5BC1BEB7A427}">
      <dsp:nvSpPr>
        <dsp:cNvPr id="0" name=""/>
        <dsp:cNvSpPr/>
      </dsp:nvSpPr>
      <dsp:spPr>
        <a:xfrm>
          <a:off x="0" y="0"/>
          <a:ext cx="10353761" cy="2826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ID" sz="3800" kern="1200"/>
            <a:t>Pusat investasi merupakan pusat pertanggungjawaban yang dinilai berdasarkan laba yang dihasilkan atas dasar investasi yang ditanamkan pada pusat pertanggungjawaban yang dipimpinnnya.</a:t>
          </a:r>
        </a:p>
      </dsp:txBody>
      <dsp:txXfrm>
        <a:off x="0" y="0"/>
        <a:ext cx="10353761" cy="282629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87C0F5-A1C0-4274-98C1-B75A78471F59}">
      <dsp:nvSpPr>
        <dsp:cNvPr id="0" name=""/>
        <dsp:cNvSpPr/>
      </dsp:nvSpPr>
      <dsp:spPr>
        <a:xfrm>
          <a:off x="0" y="110828"/>
          <a:ext cx="10353761" cy="2520000"/>
        </a:xfrm>
        <a:prstGeom prst="rightArrow">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468AD7-5DBB-491F-B9BC-44DA320063A7}">
      <dsp:nvSpPr>
        <dsp:cNvPr id="0" name=""/>
        <dsp:cNvSpPr/>
      </dsp:nvSpPr>
      <dsp:spPr>
        <a:xfrm>
          <a:off x="5471580" y="2126828"/>
          <a:ext cx="3867494" cy="1821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200150">
            <a:lnSpc>
              <a:spcPct val="90000"/>
            </a:lnSpc>
            <a:spcBef>
              <a:spcPct val="0"/>
            </a:spcBef>
            <a:spcAft>
              <a:spcPct val="15000"/>
            </a:spcAft>
            <a:buChar char="•"/>
          </a:pPr>
          <a:r>
            <a:rPr lang="en-US" sz="2700" kern="1200"/>
            <a:t>Menetapkan konsekuensi bagi seorang pengambil keputusan jika tidak mengikuti aturan operasi</a:t>
          </a:r>
          <a:endParaRPr lang="en-ID" sz="2700" kern="1200"/>
        </a:p>
      </dsp:txBody>
      <dsp:txXfrm>
        <a:off x="5471580" y="2126828"/>
        <a:ext cx="3867494" cy="1821093"/>
      </dsp:txXfrm>
    </dsp:sp>
    <dsp:sp modelId="{65514297-A025-4E47-BF13-2B4F1ED0C35D}">
      <dsp:nvSpPr>
        <dsp:cNvPr id="0" name=""/>
        <dsp:cNvSpPr/>
      </dsp:nvSpPr>
      <dsp:spPr>
        <a:xfrm>
          <a:off x="5471580" y="740828"/>
          <a:ext cx="3867494" cy="12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55600" rIns="0" bIns="355600" numCol="1" spcCol="1270" anchor="ctr" anchorCtr="0">
          <a:noAutofit/>
        </a:bodyPr>
        <a:lstStyle/>
        <a:p>
          <a:pPr marL="0" lvl="0" indent="0" algn="l" defTabSz="1555750">
            <a:lnSpc>
              <a:spcPct val="90000"/>
            </a:lnSpc>
            <a:spcBef>
              <a:spcPct val="0"/>
            </a:spcBef>
            <a:spcAft>
              <a:spcPct val="35000"/>
            </a:spcAft>
            <a:buNone/>
          </a:pPr>
          <a:r>
            <a:rPr lang="en-US" sz="3500" kern="1200"/>
            <a:t>Aturan Pelaksanaan</a:t>
          </a:r>
          <a:endParaRPr lang="en-ID" sz="3500" kern="1200"/>
        </a:p>
      </dsp:txBody>
      <dsp:txXfrm>
        <a:off x="5471580" y="740828"/>
        <a:ext cx="3867494" cy="1260000"/>
      </dsp:txXfrm>
    </dsp:sp>
    <dsp:sp modelId="{A9660555-0C36-4788-8367-EE116DCA5B6D}">
      <dsp:nvSpPr>
        <dsp:cNvPr id="0" name=""/>
        <dsp:cNvSpPr/>
      </dsp:nvSpPr>
      <dsp:spPr>
        <a:xfrm>
          <a:off x="830587" y="2126828"/>
          <a:ext cx="3867494" cy="1821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200150">
            <a:lnSpc>
              <a:spcPct val="90000"/>
            </a:lnSpc>
            <a:spcBef>
              <a:spcPct val="0"/>
            </a:spcBef>
            <a:spcAft>
              <a:spcPct val="15000"/>
            </a:spcAft>
            <a:buChar char="•"/>
          </a:pPr>
          <a:r>
            <a:rPr lang="en-US" sz="2700" kern="1200"/>
            <a:t>Menyampaikan apa yang harus dilakukan</a:t>
          </a:r>
          <a:endParaRPr lang="en-ID" sz="2700" kern="1200"/>
        </a:p>
      </dsp:txBody>
      <dsp:txXfrm>
        <a:off x="830587" y="2126828"/>
        <a:ext cx="3867494" cy="1821093"/>
      </dsp:txXfrm>
    </dsp:sp>
    <dsp:sp modelId="{7FAB0C0E-4AC8-4557-821B-81667B73FC38}">
      <dsp:nvSpPr>
        <dsp:cNvPr id="0" name=""/>
        <dsp:cNvSpPr/>
      </dsp:nvSpPr>
      <dsp:spPr>
        <a:xfrm>
          <a:off x="830587" y="740828"/>
          <a:ext cx="3867494" cy="12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55600" rIns="0" bIns="355600" numCol="1" spcCol="1270" anchor="ctr" anchorCtr="0">
          <a:noAutofit/>
        </a:bodyPr>
        <a:lstStyle/>
        <a:p>
          <a:pPr marL="0" lvl="0" indent="0" algn="l" defTabSz="1555750">
            <a:lnSpc>
              <a:spcPct val="90000"/>
            </a:lnSpc>
            <a:spcBef>
              <a:spcPct val="0"/>
            </a:spcBef>
            <a:spcAft>
              <a:spcPct val="35000"/>
            </a:spcAft>
            <a:buNone/>
          </a:pPr>
          <a:r>
            <a:rPr lang="en-US" sz="3500" kern="1200"/>
            <a:t>Aturan Operasi</a:t>
          </a:r>
          <a:endParaRPr lang="en-ID" sz="3500" kern="1200"/>
        </a:p>
      </dsp:txBody>
      <dsp:txXfrm>
        <a:off x="830587" y="740828"/>
        <a:ext cx="3867494" cy="126000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C59AD5-05DF-486B-A86E-87FD5C8A240D}">
      <dsp:nvSpPr>
        <dsp:cNvPr id="0" name=""/>
        <dsp:cNvSpPr/>
      </dsp:nvSpPr>
      <dsp:spPr>
        <a:xfrm>
          <a:off x="0" y="1981"/>
          <a:ext cx="1035376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957998-6312-4531-B51B-4E1827B29A63}">
      <dsp:nvSpPr>
        <dsp:cNvPr id="0" name=""/>
        <dsp:cNvSpPr/>
      </dsp:nvSpPr>
      <dsp:spPr>
        <a:xfrm>
          <a:off x="0" y="1981"/>
          <a:ext cx="10353761" cy="1351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Pusat pertanggungjawaban merupakan alat yang sangat vital unutk pelaksanaan dan pengendalian anggaran</a:t>
          </a:r>
          <a:endParaRPr lang="en-ID" sz="2800" kern="1200"/>
        </a:p>
      </dsp:txBody>
      <dsp:txXfrm>
        <a:off x="0" y="1981"/>
        <a:ext cx="10353761" cy="1351595"/>
      </dsp:txXfrm>
    </dsp:sp>
    <dsp:sp modelId="{55259F77-5176-4BC4-B21D-3564A97F25F3}">
      <dsp:nvSpPr>
        <dsp:cNvPr id="0" name=""/>
        <dsp:cNvSpPr/>
      </dsp:nvSpPr>
      <dsp:spPr>
        <a:xfrm>
          <a:off x="0" y="1353577"/>
          <a:ext cx="1035376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CDE7F9-BA58-4E53-9284-8FB448589C00}">
      <dsp:nvSpPr>
        <dsp:cNvPr id="0" name=""/>
        <dsp:cNvSpPr/>
      </dsp:nvSpPr>
      <dsp:spPr>
        <a:xfrm>
          <a:off x="0" y="1353577"/>
          <a:ext cx="10353761" cy="1351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Untuk mengarahkan keputusan manajer dan mengevaluasi kinerja manajer dan pusat-pusatnya, kita membutuhkan sebuah pengukuran kinerja.</a:t>
          </a:r>
          <a:endParaRPr lang="en-ID" sz="2800" kern="1200"/>
        </a:p>
      </dsp:txBody>
      <dsp:txXfrm>
        <a:off x="0" y="1353577"/>
        <a:ext cx="10353761" cy="1351595"/>
      </dsp:txXfrm>
    </dsp:sp>
    <dsp:sp modelId="{1BB98FE8-A887-492A-8DE4-A4A93844AF97}">
      <dsp:nvSpPr>
        <dsp:cNvPr id="0" name=""/>
        <dsp:cNvSpPr/>
      </dsp:nvSpPr>
      <dsp:spPr>
        <a:xfrm>
          <a:off x="0" y="2705173"/>
          <a:ext cx="1035376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37EC00-92EE-4C76-A2D9-8558742B131F}">
      <dsp:nvSpPr>
        <dsp:cNvPr id="0" name=""/>
        <dsp:cNvSpPr/>
      </dsp:nvSpPr>
      <dsp:spPr>
        <a:xfrm>
          <a:off x="0" y="2705173"/>
          <a:ext cx="10353761" cy="1351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Pusat pertanggungjawaban, merupakan basis pengkuruan kinerja, yaitu </a:t>
          </a:r>
          <a:r>
            <a:rPr lang="en-ID" sz="2800" kern="1200"/>
            <a:t>membandingkan antara apa yang telah dicapai oleh unit organisasi dengan anggaran yang telah ditetapkan</a:t>
          </a:r>
        </a:p>
      </dsp:txBody>
      <dsp:txXfrm>
        <a:off x="0" y="2705173"/>
        <a:ext cx="10353761" cy="135159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B78863-C7BA-415C-9C04-08A1B3C5CD51}">
      <dsp:nvSpPr>
        <dsp:cNvPr id="0" name=""/>
        <dsp:cNvSpPr/>
      </dsp:nvSpPr>
      <dsp:spPr>
        <a:xfrm>
          <a:off x="0" y="0"/>
          <a:ext cx="1035376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43F46D-A29B-4D33-A4A3-45BB0D013788}">
      <dsp:nvSpPr>
        <dsp:cNvPr id="0" name=""/>
        <dsp:cNvSpPr/>
      </dsp:nvSpPr>
      <dsp:spPr>
        <a:xfrm>
          <a:off x="0" y="0"/>
          <a:ext cx="2070752" cy="4058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ID" sz="3100" kern="1200"/>
            <a:t>Masalah kesesuaian tujuan</a:t>
          </a:r>
        </a:p>
      </dsp:txBody>
      <dsp:txXfrm>
        <a:off x="0" y="0"/>
        <a:ext cx="2070752" cy="4058751"/>
      </dsp:txXfrm>
    </dsp:sp>
    <dsp:sp modelId="{6164C58E-0C08-4538-B5F0-76980B3D03CC}">
      <dsp:nvSpPr>
        <dsp:cNvPr id="0" name=""/>
        <dsp:cNvSpPr/>
      </dsp:nvSpPr>
      <dsp:spPr>
        <a:xfrm>
          <a:off x="2226058" y="63417"/>
          <a:ext cx="8127703" cy="1268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D" sz="1700" kern="1200"/>
            <a:t>Hasil dari kesesuaian tujuan adalah ketika manajer subunit membantu organisasi dalam memenuhi tujuannya sesuai dengan yang ditetapkan oleh manajemene puncak, </a:t>
          </a:r>
        </a:p>
      </dsp:txBody>
      <dsp:txXfrm>
        <a:off x="2226058" y="63417"/>
        <a:ext cx="8127703" cy="1268359"/>
      </dsp:txXfrm>
    </dsp:sp>
    <dsp:sp modelId="{C530774C-BC52-40F7-87ED-F0F8C6AA8C2F}">
      <dsp:nvSpPr>
        <dsp:cNvPr id="0" name=""/>
        <dsp:cNvSpPr/>
      </dsp:nvSpPr>
      <dsp:spPr>
        <a:xfrm>
          <a:off x="2070752" y="1331777"/>
          <a:ext cx="8283009"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1FB9DB0-4800-4BE6-9B7F-BB83700F9B60}">
      <dsp:nvSpPr>
        <dsp:cNvPr id="0" name=""/>
        <dsp:cNvSpPr/>
      </dsp:nvSpPr>
      <dsp:spPr>
        <a:xfrm>
          <a:off x="2226058" y="1395195"/>
          <a:ext cx="8127703" cy="1268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D" sz="1700" kern="1200"/>
            <a:t>Dalam konteks organisasi pemerintahan di Indonesia, yang menerapkan penganggaran berbasis kinerja, pengukuran kinerja mutlak diperlukan. </a:t>
          </a:r>
        </a:p>
      </dsp:txBody>
      <dsp:txXfrm>
        <a:off x="2226058" y="1395195"/>
        <a:ext cx="8127703" cy="1268359"/>
      </dsp:txXfrm>
    </dsp:sp>
    <dsp:sp modelId="{99149F7B-5296-46BC-8F2E-9CB419683C5B}">
      <dsp:nvSpPr>
        <dsp:cNvPr id="0" name=""/>
        <dsp:cNvSpPr/>
      </dsp:nvSpPr>
      <dsp:spPr>
        <a:xfrm>
          <a:off x="2070752" y="2663555"/>
          <a:ext cx="8283009"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6C0D47A-CC35-4E3F-9440-7D54CA509604}">
      <dsp:nvSpPr>
        <dsp:cNvPr id="0" name=""/>
        <dsp:cNvSpPr/>
      </dsp:nvSpPr>
      <dsp:spPr>
        <a:xfrm>
          <a:off x="2226058" y="2726973"/>
          <a:ext cx="8127703" cy="1268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D" sz="1700" kern="1200"/>
            <a:t>Pengukuran kinerja dalam organisasi sektor publik dilakukan untuk mengukur value for money (3E) program dan kegiatan yaitu: ekonomi, efisiensi, dan efektivitas. Tanpa adanya pengukuran kinerja akan sulit untuk mengindentifikasi apakah suatu program atau kegiatan dinyatakan berhasil atau gagal, dengan kata lain sesuai atau tidak sesuai dengan tujuan yang telah direncanakan.</a:t>
          </a:r>
        </a:p>
      </dsp:txBody>
      <dsp:txXfrm>
        <a:off x="2226058" y="2726973"/>
        <a:ext cx="8127703" cy="1268359"/>
      </dsp:txXfrm>
    </dsp:sp>
    <dsp:sp modelId="{3BC23174-2434-4EBB-B509-47ECB5DA6234}">
      <dsp:nvSpPr>
        <dsp:cNvPr id="0" name=""/>
        <dsp:cNvSpPr/>
      </dsp:nvSpPr>
      <dsp:spPr>
        <a:xfrm>
          <a:off x="2070752" y="3995333"/>
          <a:ext cx="8283009"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C24275-3B3F-44A9-82F9-80BFD37C1BCE}">
      <dsp:nvSpPr>
        <dsp:cNvPr id="0" name=""/>
        <dsp:cNvSpPr/>
      </dsp:nvSpPr>
      <dsp:spPr>
        <a:xfrm>
          <a:off x="0" y="0"/>
          <a:ext cx="1035376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52F082-FA29-4A46-BA21-236DF6AABCDC}">
      <dsp:nvSpPr>
        <dsp:cNvPr id="0" name=""/>
        <dsp:cNvSpPr/>
      </dsp:nvSpPr>
      <dsp:spPr>
        <a:xfrm>
          <a:off x="0" y="0"/>
          <a:ext cx="2070752" cy="4515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D" sz="2700" kern="1200"/>
            <a:t>Masalah eksternalitas</a:t>
          </a:r>
        </a:p>
      </dsp:txBody>
      <dsp:txXfrm>
        <a:off x="0" y="0"/>
        <a:ext cx="2070752" cy="4515951"/>
      </dsp:txXfrm>
    </dsp:sp>
    <dsp:sp modelId="{9D94B7B9-4783-459E-82EE-019FD8A113F8}">
      <dsp:nvSpPr>
        <dsp:cNvPr id="0" name=""/>
        <dsp:cNvSpPr/>
      </dsp:nvSpPr>
      <dsp:spPr>
        <a:xfrm>
          <a:off x="2226058" y="70561"/>
          <a:ext cx="8127703" cy="1411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D" sz="1900" kern="1200"/>
            <a:t>Pada organisasi bisnis, pengukuran kinerja nonkeuangan diterapkan  untuk mendukungkinerja keuangan, karena tujuan organisasinya adalah untuk mencapai laba yang berkelanjutan.</a:t>
          </a:r>
        </a:p>
      </dsp:txBody>
      <dsp:txXfrm>
        <a:off x="2226058" y="70561"/>
        <a:ext cx="8127703" cy="1411234"/>
      </dsp:txXfrm>
    </dsp:sp>
    <dsp:sp modelId="{C5940694-BDB1-4195-9765-EE4496228F85}">
      <dsp:nvSpPr>
        <dsp:cNvPr id="0" name=""/>
        <dsp:cNvSpPr/>
      </dsp:nvSpPr>
      <dsp:spPr>
        <a:xfrm>
          <a:off x="2070752" y="1481796"/>
          <a:ext cx="8283009"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6B35701-48F3-4584-9ECD-D36EED1A88CC}">
      <dsp:nvSpPr>
        <dsp:cNvPr id="0" name=""/>
        <dsp:cNvSpPr/>
      </dsp:nvSpPr>
      <dsp:spPr>
        <a:xfrm>
          <a:off x="2226058" y="1552358"/>
          <a:ext cx="8127703" cy="1411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D" sz="1900" kern="1200"/>
            <a:t>Sebaliknya, tujuan organisasi public adalah menyediakan pelayanan publik dan meningkatkan kesejahteraan masyarakat sehingga pengkuran nonkeuangan, seperti pengukuran pelanggan (masyarakat) menjadi yang utama dibanding pengukuran kinerja keuangan</a:t>
          </a:r>
        </a:p>
      </dsp:txBody>
      <dsp:txXfrm>
        <a:off x="2226058" y="1552358"/>
        <a:ext cx="8127703" cy="1411234"/>
      </dsp:txXfrm>
    </dsp:sp>
    <dsp:sp modelId="{6ABF1268-DB17-4E0D-AD6C-3C5A8A296136}">
      <dsp:nvSpPr>
        <dsp:cNvPr id="0" name=""/>
        <dsp:cNvSpPr/>
      </dsp:nvSpPr>
      <dsp:spPr>
        <a:xfrm>
          <a:off x="2070752" y="2963592"/>
          <a:ext cx="8283009"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7CE188-69AB-44A7-9D7C-273853B7697C}">
      <dsp:nvSpPr>
        <dsp:cNvPr id="0" name=""/>
        <dsp:cNvSpPr/>
      </dsp:nvSpPr>
      <dsp:spPr>
        <a:xfrm>
          <a:off x="2226058" y="3034154"/>
          <a:ext cx="8127703" cy="1411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D" sz="1900" kern="1200"/>
            <a:t>Oleh karena itu, penerapan pengukuran kinerja menjadi sangat penting bagi organisasi sektor publik karena tingginya ktergantungan orgnaisasi sektor public kepada oversight body (Lembaga pengawasan) yang mengakibatkan tingginya ketidakpastian lingkungan yang dihadapi serta banyak dan bervariasinya pihak yang berkepentingan, dan saran organsiasi yang samar</a:t>
          </a:r>
        </a:p>
      </dsp:txBody>
      <dsp:txXfrm>
        <a:off x="2226058" y="3034154"/>
        <a:ext cx="8127703" cy="1411234"/>
      </dsp:txXfrm>
    </dsp:sp>
    <dsp:sp modelId="{C10E2334-2D97-4255-805C-775A542219EF}">
      <dsp:nvSpPr>
        <dsp:cNvPr id="0" name=""/>
        <dsp:cNvSpPr/>
      </dsp:nvSpPr>
      <dsp:spPr>
        <a:xfrm>
          <a:off x="2070752" y="4445389"/>
          <a:ext cx="8283009"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810FB5-5A29-478C-B098-BE87CF6AB327}">
      <dsp:nvSpPr>
        <dsp:cNvPr id="0" name=""/>
        <dsp:cNvSpPr/>
      </dsp:nvSpPr>
      <dsp:spPr>
        <a:xfrm>
          <a:off x="0" y="233789"/>
          <a:ext cx="10353761" cy="230343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Dalam konteks organisasi sektor public, pusat biaya merupakan unit organisasi yang beroperasi semata-mata hanya untuk pelayanan public atau peningkatan kesejahteraan masyarakat</a:t>
          </a:r>
          <a:endParaRPr lang="en-ID" sz="2800" kern="1200"/>
        </a:p>
      </dsp:txBody>
      <dsp:txXfrm>
        <a:off x="112445" y="346234"/>
        <a:ext cx="10128871" cy="2078547"/>
      </dsp:txXfrm>
    </dsp:sp>
    <dsp:sp modelId="{9EA1E72E-3B12-49F0-9633-401F5839A692}">
      <dsp:nvSpPr>
        <dsp:cNvPr id="0" name=""/>
        <dsp:cNvSpPr/>
      </dsp:nvSpPr>
      <dsp:spPr>
        <a:xfrm>
          <a:off x="0" y="2617867"/>
          <a:ext cx="10353761" cy="230343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D" sz="2800" kern="1200"/>
            <a:t>Ukuran kinerja yang digunakan untuk menilai unit organisasi sebagai pusat biaya adalah seberapa besar input yang digunakan oleh unit organisasi tersebut untuk mencapai atau menghasilkan output tertentu pula baik berupa fisik maupun nonfisik, tanpa memperhitungkan tingkat pengembalian secara finansialnya. </a:t>
          </a:r>
        </a:p>
      </dsp:txBody>
      <dsp:txXfrm>
        <a:off x="112445" y="2730312"/>
        <a:ext cx="10128871" cy="20785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4955C4-D46A-4AD6-A71D-7EC5980C1910}">
      <dsp:nvSpPr>
        <dsp:cNvPr id="0" name=""/>
        <dsp:cNvSpPr/>
      </dsp:nvSpPr>
      <dsp:spPr>
        <a:xfrm rot="5400000">
          <a:off x="6684825" y="-2866503"/>
          <a:ext cx="711465" cy="6626407"/>
        </a:xfrm>
        <a:prstGeom prst="round2SameRect">
          <a:avLst/>
        </a:prstGeom>
        <a:solidFill>
          <a:schemeClr val="accent2">
            <a:tint val="40000"/>
            <a:alpha val="90000"/>
            <a:hueOff val="0"/>
            <a:satOff val="0"/>
            <a:lumOff val="0"/>
            <a:alphaOff val="0"/>
          </a:schemeClr>
        </a:solidFill>
        <a:ln w="1587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n-ID" sz="2100" kern="1200"/>
            <a:t>Definisi Sistem Pengendalian Manajemen Sektor Publik </a:t>
          </a:r>
        </a:p>
      </dsp:txBody>
      <dsp:txXfrm rot="-5400000">
        <a:off x="3727355" y="125698"/>
        <a:ext cx="6591676" cy="642003"/>
      </dsp:txXfrm>
    </dsp:sp>
    <dsp:sp modelId="{B75FBC75-BF6D-401B-857B-52A13043E6CD}">
      <dsp:nvSpPr>
        <dsp:cNvPr id="0" name=""/>
        <dsp:cNvSpPr/>
      </dsp:nvSpPr>
      <dsp:spPr>
        <a:xfrm>
          <a:off x="0" y="2034"/>
          <a:ext cx="3727354" cy="889331"/>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89535" rIns="179070" bIns="89535" numCol="1" spcCol="1270" anchor="ctr" anchorCtr="0">
          <a:noAutofit/>
        </a:bodyPr>
        <a:lstStyle/>
        <a:p>
          <a:pPr marL="0" lvl="0" indent="0" algn="ctr" defTabSz="2089150">
            <a:lnSpc>
              <a:spcPct val="90000"/>
            </a:lnSpc>
            <a:spcBef>
              <a:spcPct val="0"/>
            </a:spcBef>
            <a:spcAft>
              <a:spcPct val="35000"/>
            </a:spcAft>
            <a:buNone/>
          </a:pPr>
          <a:r>
            <a:rPr lang="en-ID" sz="4700" kern="1200"/>
            <a:t>1</a:t>
          </a:r>
        </a:p>
      </dsp:txBody>
      <dsp:txXfrm>
        <a:off x="43414" y="45448"/>
        <a:ext cx="3640526" cy="802503"/>
      </dsp:txXfrm>
    </dsp:sp>
    <dsp:sp modelId="{44D7FC91-8B0C-4445-8353-D0BE22B5F919}">
      <dsp:nvSpPr>
        <dsp:cNvPr id="0" name=""/>
        <dsp:cNvSpPr/>
      </dsp:nvSpPr>
      <dsp:spPr>
        <a:xfrm rot="5400000">
          <a:off x="6684825" y="-1932705"/>
          <a:ext cx="711465" cy="6626407"/>
        </a:xfrm>
        <a:prstGeom prst="round2SameRect">
          <a:avLst/>
        </a:prstGeom>
        <a:solidFill>
          <a:schemeClr val="accent3">
            <a:tint val="40000"/>
            <a:alpha val="90000"/>
            <a:hueOff val="0"/>
            <a:satOff val="0"/>
            <a:lumOff val="0"/>
            <a:alphaOff val="0"/>
          </a:schemeClr>
        </a:solidFill>
        <a:ln w="15875"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n-ID" sz="2100" kern="1200"/>
            <a:t>Struktur Pengendalian Manajemen Sektor Publik </a:t>
          </a:r>
        </a:p>
      </dsp:txBody>
      <dsp:txXfrm rot="-5400000">
        <a:off x="3727355" y="1059496"/>
        <a:ext cx="6591676" cy="642003"/>
      </dsp:txXfrm>
    </dsp:sp>
    <dsp:sp modelId="{05050A56-F7D7-434F-B8CF-37ADAE7BF8A4}">
      <dsp:nvSpPr>
        <dsp:cNvPr id="0" name=""/>
        <dsp:cNvSpPr/>
      </dsp:nvSpPr>
      <dsp:spPr>
        <a:xfrm>
          <a:off x="0" y="935832"/>
          <a:ext cx="3727354" cy="889331"/>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89535" rIns="179070" bIns="89535" numCol="1" spcCol="1270" anchor="ctr" anchorCtr="0">
          <a:noAutofit/>
        </a:bodyPr>
        <a:lstStyle/>
        <a:p>
          <a:pPr marL="0" lvl="0" indent="0" algn="ctr" defTabSz="2089150">
            <a:lnSpc>
              <a:spcPct val="90000"/>
            </a:lnSpc>
            <a:spcBef>
              <a:spcPct val="0"/>
            </a:spcBef>
            <a:spcAft>
              <a:spcPct val="35000"/>
            </a:spcAft>
            <a:buNone/>
          </a:pPr>
          <a:r>
            <a:rPr lang="en-ID" sz="4700" kern="1200"/>
            <a:t>2</a:t>
          </a:r>
        </a:p>
      </dsp:txBody>
      <dsp:txXfrm>
        <a:off x="43414" y="979246"/>
        <a:ext cx="3640526" cy="802503"/>
      </dsp:txXfrm>
    </dsp:sp>
    <dsp:sp modelId="{E28120C0-6938-4140-A01A-68A0024A3FED}">
      <dsp:nvSpPr>
        <dsp:cNvPr id="0" name=""/>
        <dsp:cNvSpPr/>
      </dsp:nvSpPr>
      <dsp:spPr>
        <a:xfrm rot="5400000">
          <a:off x="6684825" y="-998906"/>
          <a:ext cx="711465" cy="6626407"/>
        </a:xfrm>
        <a:prstGeom prst="round2SameRect">
          <a:avLst/>
        </a:prstGeom>
        <a:solidFill>
          <a:schemeClr val="accent4">
            <a:tint val="40000"/>
            <a:alpha val="90000"/>
            <a:hueOff val="0"/>
            <a:satOff val="0"/>
            <a:lumOff val="0"/>
            <a:alphaOff val="0"/>
          </a:schemeClr>
        </a:solidFill>
        <a:ln w="15875"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n-ID" sz="2100" kern="1200"/>
            <a:t>Konsep Pusat Pertanggungjawaban Di Organisasi Sektor Publik </a:t>
          </a:r>
        </a:p>
      </dsp:txBody>
      <dsp:txXfrm rot="-5400000">
        <a:off x="3727355" y="1993295"/>
        <a:ext cx="6591676" cy="642003"/>
      </dsp:txXfrm>
    </dsp:sp>
    <dsp:sp modelId="{03360F30-4D91-494F-9990-DFF6DA2BA4B7}">
      <dsp:nvSpPr>
        <dsp:cNvPr id="0" name=""/>
        <dsp:cNvSpPr/>
      </dsp:nvSpPr>
      <dsp:spPr>
        <a:xfrm>
          <a:off x="0" y="1869631"/>
          <a:ext cx="3727354" cy="889331"/>
        </a:xfrm>
        <a:prstGeom prst="round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89535" rIns="179070" bIns="89535" numCol="1" spcCol="1270" anchor="ctr" anchorCtr="0">
          <a:noAutofit/>
        </a:bodyPr>
        <a:lstStyle/>
        <a:p>
          <a:pPr marL="0" lvl="0" indent="0" algn="ctr" defTabSz="2089150">
            <a:lnSpc>
              <a:spcPct val="90000"/>
            </a:lnSpc>
            <a:spcBef>
              <a:spcPct val="0"/>
            </a:spcBef>
            <a:spcAft>
              <a:spcPct val="35000"/>
            </a:spcAft>
            <a:buNone/>
          </a:pPr>
          <a:r>
            <a:rPr lang="en-ID" sz="4700" kern="1200"/>
            <a:t>3</a:t>
          </a:r>
        </a:p>
      </dsp:txBody>
      <dsp:txXfrm>
        <a:off x="43414" y="1913045"/>
        <a:ext cx="3640526" cy="802503"/>
      </dsp:txXfrm>
    </dsp:sp>
    <dsp:sp modelId="{160E0F83-96C3-4D66-839F-720B102C16A2}">
      <dsp:nvSpPr>
        <dsp:cNvPr id="0" name=""/>
        <dsp:cNvSpPr/>
      </dsp:nvSpPr>
      <dsp:spPr>
        <a:xfrm rot="5400000">
          <a:off x="6684825" y="-65108"/>
          <a:ext cx="711465" cy="6626407"/>
        </a:xfrm>
        <a:prstGeom prst="round2SameRect">
          <a:avLst/>
        </a:prstGeom>
        <a:solidFill>
          <a:schemeClr val="accent5">
            <a:tint val="40000"/>
            <a:alpha val="90000"/>
            <a:hueOff val="0"/>
            <a:satOff val="0"/>
            <a:lumOff val="0"/>
            <a:alphaOff val="0"/>
          </a:schemeClr>
        </a:solidFill>
        <a:ln w="15875"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n-ID" sz="2100" kern="1200"/>
            <a:t>Pusat Pertanggungjawaban Sebagai Basis Pengembangan Pengukuran Kinerja </a:t>
          </a:r>
        </a:p>
      </dsp:txBody>
      <dsp:txXfrm rot="-5400000">
        <a:off x="3727355" y="2927093"/>
        <a:ext cx="6591676" cy="642003"/>
      </dsp:txXfrm>
    </dsp:sp>
    <dsp:sp modelId="{749EA097-0157-44EB-B019-267975EE3321}">
      <dsp:nvSpPr>
        <dsp:cNvPr id="0" name=""/>
        <dsp:cNvSpPr/>
      </dsp:nvSpPr>
      <dsp:spPr>
        <a:xfrm>
          <a:off x="0" y="2803429"/>
          <a:ext cx="3727354" cy="889331"/>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89535" rIns="179070" bIns="89535" numCol="1" spcCol="1270" anchor="ctr" anchorCtr="0">
          <a:noAutofit/>
        </a:bodyPr>
        <a:lstStyle/>
        <a:p>
          <a:pPr marL="0" lvl="0" indent="0" algn="ctr" defTabSz="2089150">
            <a:lnSpc>
              <a:spcPct val="90000"/>
            </a:lnSpc>
            <a:spcBef>
              <a:spcPct val="0"/>
            </a:spcBef>
            <a:spcAft>
              <a:spcPct val="35000"/>
            </a:spcAft>
            <a:buNone/>
          </a:pPr>
          <a:r>
            <a:rPr lang="en-ID" sz="4700" kern="1200"/>
            <a:t>4</a:t>
          </a:r>
        </a:p>
      </dsp:txBody>
      <dsp:txXfrm>
        <a:off x="43414" y="2846843"/>
        <a:ext cx="3640526" cy="802503"/>
      </dsp:txXfrm>
    </dsp:sp>
    <dsp:sp modelId="{6EB72F75-5116-404A-91B3-A1CD0264296F}">
      <dsp:nvSpPr>
        <dsp:cNvPr id="0" name=""/>
        <dsp:cNvSpPr/>
      </dsp:nvSpPr>
      <dsp:spPr>
        <a:xfrm rot="5400000">
          <a:off x="6684825" y="868690"/>
          <a:ext cx="711465" cy="6626407"/>
        </a:xfrm>
        <a:prstGeom prst="round2SameRect">
          <a:avLst/>
        </a:prstGeom>
        <a:solidFill>
          <a:schemeClr val="accent6">
            <a:tint val="40000"/>
            <a:alpha val="90000"/>
            <a:hueOff val="0"/>
            <a:satOff val="0"/>
            <a:lumOff val="0"/>
            <a:alphaOff val="0"/>
          </a:schemeClr>
        </a:solidFill>
        <a:ln w="15875" cap="rnd"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n-ID" sz="2100" kern="1200"/>
            <a:t>Implementasi Pusat Pertanggungjawaban Di Organisasi Pemerintah</a:t>
          </a:r>
        </a:p>
      </dsp:txBody>
      <dsp:txXfrm rot="-5400000">
        <a:off x="3727355" y="3860892"/>
        <a:ext cx="6591676" cy="642003"/>
      </dsp:txXfrm>
    </dsp:sp>
    <dsp:sp modelId="{20A52C8C-A504-4781-85A8-E45B0D8EDB8D}">
      <dsp:nvSpPr>
        <dsp:cNvPr id="0" name=""/>
        <dsp:cNvSpPr/>
      </dsp:nvSpPr>
      <dsp:spPr>
        <a:xfrm>
          <a:off x="0" y="3737228"/>
          <a:ext cx="3727354" cy="889331"/>
        </a:xfrm>
        <a:prstGeom prst="roundRect">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89535" rIns="179070" bIns="89535" numCol="1" spcCol="1270" anchor="ctr" anchorCtr="0">
          <a:noAutofit/>
        </a:bodyPr>
        <a:lstStyle/>
        <a:p>
          <a:pPr marL="0" lvl="0" indent="0" algn="ctr" defTabSz="2089150">
            <a:lnSpc>
              <a:spcPct val="90000"/>
            </a:lnSpc>
            <a:spcBef>
              <a:spcPct val="0"/>
            </a:spcBef>
            <a:spcAft>
              <a:spcPct val="35000"/>
            </a:spcAft>
            <a:buNone/>
          </a:pPr>
          <a:r>
            <a:rPr lang="en-ID" sz="4700" kern="1200"/>
            <a:t>5</a:t>
          </a:r>
        </a:p>
      </dsp:txBody>
      <dsp:txXfrm>
        <a:off x="43414" y="3780642"/>
        <a:ext cx="3640526" cy="802503"/>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26B77C-DB75-454D-B776-BC86F86F6DBF}">
      <dsp:nvSpPr>
        <dsp:cNvPr id="0" name=""/>
        <dsp:cNvSpPr/>
      </dsp:nvSpPr>
      <dsp:spPr>
        <a:xfrm>
          <a:off x="0" y="31338"/>
          <a:ext cx="10353761" cy="1956276"/>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D" sz="2900" kern="1200"/>
            <a:t>Efisiensi dapat ditetukan dengan membandingkan antara input yang digunakan dengan output yang dihasilakan atau dengan standar biaya yang telah ditetapkan.</a:t>
          </a:r>
        </a:p>
      </dsp:txBody>
      <dsp:txXfrm>
        <a:off x="95498" y="126836"/>
        <a:ext cx="10162765" cy="1765280"/>
      </dsp:txXfrm>
    </dsp:sp>
    <dsp:sp modelId="{6BFE5224-A591-4943-ABEE-BA7ED3CD687F}">
      <dsp:nvSpPr>
        <dsp:cNvPr id="0" name=""/>
        <dsp:cNvSpPr/>
      </dsp:nvSpPr>
      <dsp:spPr>
        <a:xfrm>
          <a:off x="0" y="2071135"/>
          <a:ext cx="10353761" cy="1956276"/>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D" sz="2900" kern="1200"/>
            <a:t>Efektifitas unit organisasi dapat ditentukan dengan misalnya, mengukur tingkat keterjangkauan, kualitas dan kapuasan publik dari output yang telah dihasilkan tersebut dengan metode survei.</a:t>
          </a:r>
        </a:p>
      </dsp:txBody>
      <dsp:txXfrm>
        <a:off x="95498" y="2166633"/>
        <a:ext cx="10162765" cy="176528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A7883E-7184-449D-B4E1-A6EB921C732E}">
      <dsp:nvSpPr>
        <dsp:cNvPr id="0" name=""/>
        <dsp:cNvSpPr/>
      </dsp:nvSpPr>
      <dsp:spPr>
        <a:xfrm>
          <a:off x="0" y="20875"/>
          <a:ext cx="10353761" cy="2385703"/>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D" sz="2900" kern="1200" dirty="0" err="1"/>
            <a:t>Dalam</a:t>
          </a:r>
          <a:r>
            <a:rPr lang="en-ID" sz="2900" kern="1200" dirty="0"/>
            <a:t> </a:t>
          </a:r>
          <a:r>
            <a:rPr lang="en-ID" sz="2900" kern="1200" dirty="0" err="1"/>
            <a:t>pemerintahan</a:t>
          </a:r>
          <a:r>
            <a:rPr lang="en-ID" sz="2900" kern="1200" dirty="0"/>
            <a:t> </a:t>
          </a:r>
          <a:r>
            <a:rPr lang="en-ID" sz="2900" kern="1200" dirty="0" err="1"/>
            <a:t>efisiensi</a:t>
          </a:r>
          <a:r>
            <a:rPr lang="en-ID" sz="2900" kern="1200" dirty="0"/>
            <a:t> </a:t>
          </a:r>
          <a:r>
            <a:rPr lang="en-ID" sz="2900" kern="1200" dirty="0" err="1"/>
            <a:t>pusat</a:t>
          </a:r>
          <a:r>
            <a:rPr lang="en-ID" sz="2900" kern="1200" dirty="0"/>
            <a:t> </a:t>
          </a:r>
          <a:r>
            <a:rPr lang="en-ID" sz="2900" kern="1200" dirty="0" err="1"/>
            <a:t>biaya</a:t>
          </a:r>
          <a:r>
            <a:rPr lang="en-ID" sz="2900" kern="1200" dirty="0"/>
            <a:t> </a:t>
          </a:r>
          <a:r>
            <a:rPr lang="en-ID" sz="2900" kern="1200" dirty="0" err="1"/>
            <a:t>didasarkan</a:t>
          </a:r>
          <a:r>
            <a:rPr lang="en-ID" sz="2900" kern="1200" dirty="0"/>
            <a:t> pada </a:t>
          </a:r>
          <a:r>
            <a:rPr lang="en-ID" sz="2900" kern="1200" dirty="0" err="1"/>
            <a:t>biaya</a:t>
          </a:r>
          <a:r>
            <a:rPr lang="en-ID" sz="2900" kern="1200" dirty="0"/>
            <a:t> </a:t>
          </a:r>
          <a:r>
            <a:rPr lang="en-ID" sz="2900" kern="1200" dirty="0" err="1"/>
            <a:t>standar</a:t>
          </a:r>
          <a:r>
            <a:rPr lang="en-ID" sz="2900" kern="1200" dirty="0"/>
            <a:t>, dan </a:t>
          </a:r>
          <a:r>
            <a:rPr lang="en-ID" sz="2900" kern="1200" dirty="0" err="1"/>
            <a:t>tingkat</a:t>
          </a:r>
          <a:r>
            <a:rPr lang="en-ID" sz="2900" kern="1200" dirty="0"/>
            <a:t> </a:t>
          </a:r>
          <a:r>
            <a:rPr lang="en-ID" sz="2900" kern="1200" dirty="0" err="1"/>
            <a:t>efektifitas</a:t>
          </a:r>
          <a:r>
            <a:rPr lang="en-ID" sz="2900" kern="1200" dirty="0"/>
            <a:t> </a:t>
          </a:r>
          <a:r>
            <a:rPr lang="en-ID" sz="2900" kern="1200" dirty="0" err="1"/>
            <a:t>didasarkan</a:t>
          </a:r>
          <a:r>
            <a:rPr lang="en-ID" sz="2900" kern="1200" dirty="0"/>
            <a:t> pada </a:t>
          </a:r>
          <a:r>
            <a:rPr lang="en-ID" sz="2900" kern="1200" dirty="0" err="1"/>
            <a:t>kepuasan</a:t>
          </a:r>
          <a:r>
            <a:rPr lang="en-ID" sz="2900" kern="1200" dirty="0"/>
            <a:t> dan </a:t>
          </a:r>
          <a:r>
            <a:rPr lang="en-ID" sz="2900" kern="1200" dirty="0" err="1"/>
            <a:t>kualitas</a:t>
          </a:r>
          <a:r>
            <a:rPr lang="en-ID" sz="2900" kern="1200" dirty="0"/>
            <a:t> </a:t>
          </a:r>
          <a:r>
            <a:rPr lang="en-ID" sz="2900" kern="1200" dirty="0" err="1"/>
            <a:t>pelayanan</a:t>
          </a:r>
          <a:r>
            <a:rPr lang="en-ID" sz="2900" kern="1200" dirty="0"/>
            <a:t> yang </a:t>
          </a:r>
          <a:r>
            <a:rPr lang="en-ID" sz="2900" kern="1200" dirty="0" err="1"/>
            <a:t>diberikan</a:t>
          </a:r>
          <a:r>
            <a:rPr lang="en-ID" sz="2900" kern="1200" dirty="0"/>
            <a:t> </a:t>
          </a:r>
          <a:r>
            <a:rPr lang="en-ID" sz="2900" kern="1200" dirty="0" err="1"/>
            <a:t>kepada</a:t>
          </a:r>
          <a:r>
            <a:rPr lang="en-ID" sz="2900" kern="1200" dirty="0"/>
            <a:t> </a:t>
          </a:r>
          <a:r>
            <a:rPr lang="en-ID" sz="2900" kern="1200" dirty="0" err="1"/>
            <a:t>masyarakat</a:t>
          </a:r>
          <a:r>
            <a:rPr lang="en-ID" sz="2900" kern="1200" dirty="0"/>
            <a:t>. </a:t>
          </a:r>
        </a:p>
      </dsp:txBody>
      <dsp:txXfrm>
        <a:off x="116460" y="137335"/>
        <a:ext cx="10120841" cy="2152783"/>
      </dsp:txXfrm>
    </dsp:sp>
    <dsp:sp modelId="{1229BECA-2C8F-4EFD-9CAE-C814CED02814}">
      <dsp:nvSpPr>
        <dsp:cNvPr id="0" name=""/>
        <dsp:cNvSpPr/>
      </dsp:nvSpPr>
      <dsp:spPr>
        <a:xfrm>
          <a:off x="0" y="2490099"/>
          <a:ext cx="10353761" cy="2385703"/>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D" sz="2900" kern="1200" dirty="0" err="1"/>
            <a:t>Contoh</a:t>
          </a:r>
          <a:r>
            <a:rPr lang="en-ID" sz="2900" kern="1200" dirty="0"/>
            <a:t> : Kementerian </a:t>
          </a:r>
          <a:r>
            <a:rPr lang="en-ID" sz="2900" kern="1200" dirty="0" err="1"/>
            <a:t>kesehatan</a:t>
          </a:r>
          <a:r>
            <a:rPr lang="en-ID" sz="2900" kern="1200" dirty="0"/>
            <a:t> </a:t>
          </a:r>
          <a:r>
            <a:rPr lang="en-ID" sz="2900" kern="1200" dirty="0" err="1"/>
            <a:t>mengeluarkan</a:t>
          </a:r>
          <a:r>
            <a:rPr lang="en-ID" sz="2900" kern="1200" dirty="0"/>
            <a:t> </a:t>
          </a:r>
          <a:r>
            <a:rPr lang="en-ID" sz="2900" kern="1200" dirty="0" err="1"/>
            <a:t>biaya</a:t>
          </a:r>
          <a:r>
            <a:rPr lang="en-ID" sz="2900" kern="1200" dirty="0"/>
            <a:t> </a:t>
          </a:r>
          <a:r>
            <a:rPr lang="en-ID" sz="2900" kern="1200" dirty="0" err="1"/>
            <a:t>berdasarakan</a:t>
          </a:r>
          <a:r>
            <a:rPr lang="en-ID" sz="2900" kern="1200" dirty="0"/>
            <a:t> </a:t>
          </a:r>
          <a:r>
            <a:rPr lang="en-ID" sz="2900" kern="1200" dirty="0" err="1"/>
            <a:t>standar</a:t>
          </a:r>
          <a:r>
            <a:rPr lang="en-ID" sz="2900" kern="1200" dirty="0"/>
            <a:t> </a:t>
          </a:r>
          <a:r>
            <a:rPr lang="en-ID" sz="2900" kern="1200" dirty="0" err="1"/>
            <a:t>biaya</a:t>
          </a:r>
          <a:r>
            <a:rPr lang="en-ID" sz="2900" kern="1200" dirty="0"/>
            <a:t> </a:t>
          </a:r>
          <a:r>
            <a:rPr lang="en-ID" sz="2900" kern="1200" dirty="0" err="1"/>
            <a:t>tertentu</a:t>
          </a:r>
          <a:r>
            <a:rPr lang="en-ID" sz="2900" kern="1200" dirty="0"/>
            <a:t> (</a:t>
          </a:r>
          <a:r>
            <a:rPr lang="en-ID" sz="2900" kern="1200" dirty="0" err="1"/>
            <a:t>efisiensi</a:t>
          </a:r>
          <a:r>
            <a:rPr lang="en-ID" sz="2900" kern="1200" dirty="0"/>
            <a:t>) </a:t>
          </a:r>
          <a:r>
            <a:rPr lang="en-ID" sz="2900" kern="1200" dirty="0" err="1"/>
            <a:t>untuk</a:t>
          </a:r>
          <a:r>
            <a:rPr lang="en-ID" sz="2900" kern="1200" dirty="0"/>
            <a:t> </a:t>
          </a:r>
          <a:r>
            <a:rPr lang="en-ID" sz="2900" kern="1200" dirty="0" err="1"/>
            <a:t>memberikan</a:t>
          </a:r>
          <a:r>
            <a:rPr lang="en-ID" sz="2900" kern="1200" dirty="0"/>
            <a:t> </a:t>
          </a:r>
          <a:r>
            <a:rPr lang="en-ID" sz="2900" kern="1200" dirty="0" err="1"/>
            <a:t>pelayanan</a:t>
          </a:r>
          <a:r>
            <a:rPr lang="en-ID" sz="2900" kern="1200" dirty="0"/>
            <a:t> </a:t>
          </a:r>
          <a:r>
            <a:rPr lang="en-ID" sz="2900" kern="1200" dirty="0" err="1"/>
            <a:t>kepada</a:t>
          </a:r>
          <a:r>
            <a:rPr lang="en-ID" sz="2900" kern="1200" dirty="0"/>
            <a:t> </a:t>
          </a:r>
          <a:r>
            <a:rPr lang="en-ID" sz="2900" kern="1200" dirty="0" err="1"/>
            <a:t>masyarakat</a:t>
          </a:r>
          <a:r>
            <a:rPr lang="en-ID" sz="2900" kern="1200" dirty="0"/>
            <a:t>, </a:t>
          </a:r>
          <a:r>
            <a:rPr lang="en-ID" sz="2900" kern="1200" dirty="0" err="1"/>
            <a:t>tingkat</a:t>
          </a:r>
          <a:r>
            <a:rPr lang="en-ID" sz="2900" kern="1200" dirty="0"/>
            <a:t> </a:t>
          </a:r>
          <a:r>
            <a:rPr lang="en-ID" sz="2900" kern="1200" dirty="0" err="1"/>
            <a:t>kepuasan</a:t>
          </a:r>
          <a:r>
            <a:rPr lang="en-ID" sz="2900" kern="1200" dirty="0"/>
            <a:t> </a:t>
          </a:r>
          <a:r>
            <a:rPr lang="en-ID" sz="2900" kern="1200" dirty="0" err="1"/>
            <a:t>dari</a:t>
          </a:r>
          <a:r>
            <a:rPr lang="en-ID" sz="2900" kern="1200" dirty="0"/>
            <a:t> </a:t>
          </a:r>
          <a:r>
            <a:rPr lang="en-ID" sz="2900" kern="1200" dirty="0" err="1"/>
            <a:t>kualitas</a:t>
          </a:r>
          <a:r>
            <a:rPr lang="en-ID" sz="2900" kern="1200" dirty="0"/>
            <a:t> </a:t>
          </a:r>
          <a:r>
            <a:rPr lang="en-ID" sz="2900" kern="1200" dirty="0" err="1"/>
            <a:t>pelayanan</a:t>
          </a:r>
          <a:r>
            <a:rPr lang="en-ID" sz="2900" kern="1200" dirty="0"/>
            <a:t> yang </a:t>
          </a:r>
          <a:r>
            <a:rPr lang="en-ID" sz="2900" kern="1200" dirty="0" err="1"/>
            <a:t>diberikan</a:t>
          </a:r>
          <a:r>
            <a:rPr lang="en-ID" sz="2900" kern="1200" dirty="0"/>
            <a:t> </a:t>
          </a:r>
          <a:r>
            <a:rPr lang="en-ID" sz="2900" kern="1200" dirty="0" err="1"/>
            <a:t>kepada</a:t>
          </a:r>
          <a:r>
            <a:rPr lang="en-ID" sz="2900" kern="1200" dirty="0"/>
            <a:t> </a:t>
          </a:r>
          <a:r>
            <a:rPr lang="en-ID" sz="2900" kern="1200" dirty="0" err="1"/>
            <a:t>masyarakat</a:t>
          </a:r>
          <a:r>
            <a:rPr lang="en-ID" sz="2900" kern="1200" dirty="0"/>
            <a:t> </a:t>
          </a:r>
          <a:r>
            <a:rPr lang="en-ID" sz="2900" kern="1200" dirty="0" err="1"/>
            <a:t>merupakan</a:t>
          </a:r>
          <a:r>
            <a:rPr lang="en-ID" sz="2900" kern="1200" dirty="0"/>
            <a:t> </a:t>
          </a:r>
          <a:r>
            <a:rPr lang="en-ID" sz="2900" kern="1200" dirty="0" err="1"/>
            <a:t>hasil</a:t>
          </a:r>
          <a:r>
            <a:rPr lang="en-ID" sz="2900" kern="1200" dirty="0"/>
            <a:t> </a:t>
          </a:r>
          <a:r>
            <a:rPr lang="en-ID" sz="2900" kern="1200" dirty="0" err="1"/>
            <a:t>dari</a:t>
          </a:r>
          <a:r>
            <a:rPr lang="en-ID" sz="2900" kern="1200" dirty="0"/>
            <a:t> </a:t>
          </a:r>
          <a:r>
            <a:rPr lang="en-ID" sz="2900" kern="1200" dirty="0" err="1"/>
            <a:t>pusat</a:t>
          </a:r>
          <a:r>
            <a:rPr lang="en-ID" sz="2900" kern="1200" dirty="0"/>
            <a:t> </a:t>
          </a:r>
        </a:p>
      </dsp:txBody>
      <dsp:txXfrm>
        <a:off x="116460" y="2606559"/>
        <a:ext cx="10120841" cy="2152783"/>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59DCD5-32D0-445A-9393-FC9584B81A78}">
      <dsp:nvSpPr>
        <dsp:cNvPr id="0" name=""/>
        <dsp:cNvSpPr/>
      </dsp:nvSpPr>
      <dsp:spPr>
        <a:xfrm>
          <a:off x="0" y="28045"/>
          <a:ext cx="10353761" cy="194805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Contoh pusat biaya dari pemerintah pusat adalah Kementrian Pendidikan Nasional, Kementerian Kesehatan, dsb</a:t>
          </a:r>
          <a:endParaRPr lang="en-ID" sz="3700" kern="1200"/>
        </a:p>
      </dsp:txBody>
      <dsp:txXfrm>
        <a:off x="95096" y="123141"/>
        <a:ext cx="10163569" cy="1757858"/>
      </dsp:txXfrm>
    </dsp:sp>
    <dsp:sp modelId="{14AE7727-BC42-462F-B38D-58B9A2F3A47B}">
      <dsp:nvSpPr>
        <dsp:cNvPr id="0" name=""/>
        <dsp:cNvSpPr/>
      </dsp:nvSpPr>
      <dsp:spPr>
        <a:xfrm>
          <a:off x="0" y="2082655"/>
          <a:ext cx="10353761" cy="194805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Contoh pusat biaya pada pemerintahan daerah adalah Dinas Pendidikan, Dinas Kesehatan, Dinas Pekerjaan Umum, dsb</a:t>
          </a:r>
          <a:endParaRPr lang="en-ID" sz="3700" kern="1200"/>
        </a:p>
      </dsp:txBody>
      <dsp:txXfrm>
        <a:off x="95096" y="2177751"/>
        <a:ext cx="10163569" cy="1757858"/>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E85E6C-6DB8-4DB9-8C6D-6B58E0ACC126}">
      <dsp:nvSpPr>
        <dsp:cNvPr id="0" name=""/>
        <dsp:cNvSpPr/>
      </dsp:nvSpPr>
      <dsp:spPr>
        <a:xfrm>
          <a:off x="0" y="2407"/>
          <a:ext cx="1035376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BD6C76-AF30-443B-ADEE-E8909FA73CDB}">
      <dsp:nvSpPr>
        <dsp:cNvPr id="0" name=""/>
        <dsp:cNvSpPr/>
      </dsp:nvSpPr>
      <dsp:spPr>
        <a:xfrm>
          <a:off x="0" y="2407"/>
          <a:ext cx="10353761" cy="1641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D" sz="2700" kern="1200" dirty="0"/>
            <a:t>Pada </a:t>
          </a:r>
          <a:r>
            <a:rPr lang="en-ID" sz="2700" kern="1200" dirty="0" err="1"/>
            <a:t>organisasi</a:t>
          </a:r>
          <a:r>
            <a:rPr lang="en-ID" sz="2700" kern="1200" dirty="0"/>
            <a:t> </a:t>
          </a:r>
          <a:r>
            <a:rPr lang="en-ID" sz="2700" kern="1200" dirty="0" err="1"/>
            <a:t>sektor</a:t>
          </a:r>
          <a:r>
            <a:rPr lang="en-ID" sz="2700" kern="1200" dirty="0"/>
            <a:t> </a:t>
          </a:r>
          <a:r>
            <a:rPr lang="en-ID" sz="2700" kern="1200" dirty="0" err="1"/>
            <a:t>publik</a:t>
          </a:r>
          <a:r>
            <a:rPr lang="en-ID" sz="2700" kern="1200" dirty="0"/>
            <a:t>, unit </a:t>
          </a:r>
          <a:r>
            <a:rPr lang="en-ID" sz="2700" kern="1200" dirty="0" err="1"/>
            <a:t>organisasi</a:t>
          </a:r>
          <a:r>
            <a:rPr lang="en-ID" sz="2700" kern="1200" dirty="0"/>
            <a:t> yang </a:t>
          </a:r>
          <a:r>
            <a:rPr lang="en-ID" sz="2700" kern="1200" dirty="0" err="1"/>
            <a:t>berfungsi</a:t>
          </a:r>
          <a:r>
            <a:rPr lang="en-ID" sz="2700" kern="1200" dirty="0"/>
            <a:t> </a:t>
          </a:r>
          <a:r>
            <a:rPr lang="en-ID" sz="2700" kern="1200" dirty="0" err="1"/>
            <a:t>sebagai</a:t>
          </a:r>
          <a:r>
            <a:rPr lang="en-ID" sz="2700" kern="1200" dirty="0"/>
            <a:t> </a:t>
          </a:r>
          <a:r>
            <a:rPr lang="en-ID" sz="2700" kern="1200" dirty="0" err="1"/>
            <a:t>pusat</a:t>
          </a:r>
          <a:r>
            <a:rPr lang="en-ID" sz="2700" kern="1200" dirty="0"/>
            <a:t> </a:t>
          </a:r>
          <a:r>
            <a:rPr lang="en-ID" sz="2700" kern="1200" dirty="0" err="1"/>
            <a:t>pendapatan</a:t>
          </a:r>
          <a:r>
            <a:rPr lang="en-ID" sz="2700" kern="1200" dirty="0"/>
            <a:t> </a:t>
          </a:r>
          <a:r>
            <a:rPr lang="en-ID" sz="2700" kern="1200" dirty="0" err="1"/>
            <a:t>adalah</a:t>
          </a:r>
          <a:r>
            <a:rPr lang="en-ID" sz="2700" kern="1200" dirty="0"/>
            <a:t> unit </a:t>
          </a:r>
          <a:r>
            <a:rPr lang="en-ID" sz="2700" kern="1200" dirty="0" err="1"/>
            <a:t>organisasi</a:t>
          </a:r>
          <a:r>
            <a:rPr lang="en-ID" sz="2700" kern="1200" dirty="0"/>
            <a:t> yang </a:t>
          </a:r>
          <a:r>
            <a:rPr lang="en-ID" sz="2700" kern="1200" dirty="0" err="1"/>
            <a:t>tujuan</a:t>
          </a:r>
          <a:r>
            <a:rPr lang="en-ID" sz="2700" kern="1200" dirty="0"/>
            <a:t> </a:t>
          </a:r>
          <a:r>
            <a:rPr lang="en-ID" sz="2700" kern="1200" dirty="0" err="1"/>
            <a:t>utamanya</a:t>
          </a:r>
          <a:r>
            <a:rPr lang="en-ID" sz="2700" kern="1200" dirty="0"/>
            <a:t> </a:t>
          </a:r>
          <a:r>
            <a:rPr lang="en-ID" sz="2700" kern="1200" dirty="0" err="1"/>
            <a:t>adalah</a:t>
          </a:r>
          <a:r>
            <a:rPr lang="en-ID" sz="2700" kern="1200" dirty="0"/>
            <a:t> </a:t>
          </a:r>
          <a:r>
            <a:rPr lang="en-ID" sz="2700" kern="1200" dirty="0" err="1"/>
            <a:t>memungut</a:t>
          </a:r>
          <a:r>
            <a:rPr lang="en-ID" sz="2700" kern="1200" dirty="0"/>
            <a:t> dan </a:t>
          </a:r>
          <a:r>
            <a:rPr lang="en-ID" sz="2700" kern="1200" dirty="0" err="1"/>
            <a:t>menghasilkan</a:t>
          </a:r>
          <a:r>
            <a:rPr lang="en-ID" sz="2700" kern="1200" dirty="0"/>
            <a:t> </a:t>
          </a:r>
          <a:r>
            <a:rPr lang="en-ID" sz="2700" kern="1200" dirty="0" err="1"/>
            <a:t>pendapatan</a:t>
          </a:r>
          <a:r>
            <a:rPr lang="en-ID" sz="2700" kern="1200" dirty="0"/>
            <a:t>. </a:t>
          </a:r>
        </a:p>
      </dsp:txBody>
      <dsp:txXfrm>
        <a:off x="0" y="2407"/>
        <a:ext cx="10353761" cy="1641664"/>
      </dsp:txXfrm>
    </dsp:sp>
    <dsp:sp modelId="{6352E6BB-6EDE-41BF-996F-BB8F06835EAD}">
      <dsp:nvSpPr>
        <dsp:cNvPr id="0" name=""/>
        <dsp:cNvSpPr/>
      </dsp:nvSpPr>
      <dsp:spPr>
        <a:xfrm>
          <a:off x="0" y="1644072"/>
          <a:ext cx="1035376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FA2597-CB84-4703-9ACD-29E872A5F736}">
      <dsp:nvSpPr>
        <dsp:cNvPr id="0" name=""/>
        <dsp:cNvSpPr/>
      </dsp:nvSpPr>
      <dsp:spPr>
        <a:xfrm>
          <a:off x="0" y="1644072"/>
          <a:ext cx="10353761" cy="1641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D" sz="2700" kern="1200"/>
            <a:t>Operasi unit organisasi didominasi untuk menghasilkan dan memungut pendapatan.</a:t>
          </a:r>
        </a:p>
      </dsp:txBody>
      <dsp:txXfrm>
        <a:off x="0" y="1644072"/>
        <a:ext cx="10353761" cy="1641664"/>
      </dsp:txXfrm>
    </dsp:sp>
    <dsp:sp modelId="{E35B023E-7ED0-48F3-897D-39263673CD6B}">
      <dsp:nvSpPr>
        <dsp:cNvPr id="0" name=""/>
        <dsp:cNvSpPr/>
      </dsp:nvSpPr>
      <dsp:spPr>
        <a:xfrm>
          <a:off x="0" y="3285736"/>
          <a:ext cx="1035376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80F1DE-B6E1-4BCE-9E01-279BDA152F6D}">
      <dsp:nvSpPr>
        <dsp:cNvPr id="0" name=""/>
        <dsp:cNvSpPr/>
      </dsp:nvSpPr>
      <dsp:spPr>
        <a:xfrm>
          <a:off x="0" y="3285736"/>
          <a:ext cx="10353761" cy="1641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D" sz="2700" kern="1200"/>
            <a:t>Meskipun demikian, bukan berarti tidak ada input yang digunakan (biaya), namun semua sumber daya yang digunakan (misalnya anggaran) digunakan dalam rangka untuk melaksanakan pemungutan, ekstensifikasi dan intensifikasi pendapatan. </a:t>
          </a:r>
        </a:p>
      </dsp:txBody>
      <dsp:txXfrm>
        <a:off x="0" y="3285736"/>
        <a:ext cx="10353761" cy="1641664"/>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E0D9AC-5F96-4D2B-81F3-1DB52A2707EB}">
      <dsp:nvSpPr>
        <dsp:cNvPr id="0" name=""/>
        <dsp:cNvSpPr/>
      </dsp:nvSpPr>
      <dsp:spPr>
        <a:xfrm>
          <a:off x="0" y="84621"/>
          <a:ext cx="10353761" cy="155152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Unit organisasi ini akan dinilai kinerjanya bersasarkans eberapa besar pendapatan yang dapat diperoleh dibandingkan dengan target pendapatan yang ditetapkan </a:t>
          </a:r>
          <a:endParaRPr lang="en-ID" sz="2300" kern="1200"/>
        </a:p>
      </dsp:txBody>
      <dsp:txXfrm>
        <a:off x="75739" y="160360"/>
        <a:ext cx="10202283" cy="1400051"/>
      </dsp:txXfrm>
    </dsp:sp>
    <dsp:sp modelId="{0C9FEB76-740B-4C97-ACF1-10DA825E6BBF}">
      <dsp:nvSpPr>
        <dsp:cNvPr id="0" name=""/>
        <dsp:cNvSpPr/>
      </dsp:nvSpPr>
      <dsp:spPr>
        <a:xfrm>
          <a:off x="0" y="1702391"/>
          <a:ext cx="10353761" cy="155152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Pada pemerintah pusat, unit organisasi yang berfungsi sebagai pusat pendapatan adalah Kementrian Keuangan terutama Dirjen Pajak dan Dirjen Bea Cukai.</a:t>
          </a:r>
          <a:endParaRPr lang="en-ID" sz="2300" kern="1200"/>
        </a:p>
      </dsp:txBody>
      <dsp:txXfrm>
        <a:off x="75739" y="1778130"/>
        <a:ext cx="10202283" cy="1400051"/>
      </dsp:txXfrm>
    </dsp:sp>
    <dsp:sp modelId="{373D12F3-76E2-46D0-BB3B-D3061DC6659F}">
      <dsp:nvSpPr>
        <dsp:cNvPr id="0" name=""/>
        <dsp:cNvSpPr/>
      </dsp:nvSpPr>
      <dsp:spPr>
        <a:xfrm>
          <a:off x="0" y="3320161"/>
          <a:ext cx="10353761" cy="155152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D" sz="2300" kern="1200"/>
            <a:t>Dalam konteks pemerintah daerah, unti organisasi yang berfungsi pada pusat pendapatan adalah bagian pendapaan pada Dinas Pendapatan, Pengelolaan Keuangan dan Aset Daerah (DPPKAD) dan Kantor Pelayanan Perizinan Terpadu (KPPT).</a:t>
          </a:r>
        </a:p>
      </dsp:txBody>
      <dsp:txXfrm>
        <a:off x="75739" y="3395900"/>
        <a:ext cx="10202283" cy="1400051"/>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AACB1A-C80F-469C-B421-B763F72C9D2B}">
      <dsp:nvSpPr>
        <dsp:cNvPr id="0" name=""/>
        <dsp:cNvSpPr/>
      </dsp:nvSpPr>
      <dsp:spPr>
        <a:xfrm>
          <a:off x="0" y="0"/>
          <a:ext cx="1035376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DF1D48-58A2-4962-9DB2-5F9FA9139FFC}">
      <dsp:nvSpPr>
        <dsp:cNvPr id="0" name=""/>
        <dsp:cNvSpPr/>
      </dsp:nvSpPr>
      <dsp:spPr>
        <a:xfrm>
          <a:off x="0" y="0"/>
          <a:ext cx="10353761" cy="12987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Biasanya unit organisasi ini merupakan bisnis milik pemerintah yang sebagian sahamnya dimiliki oleh pemerintah</a:t>
          </a:r>
          <a:endParaRPr lang="en-ID" sz="2200" kern="1200"/>
        </a:p>
      </dsp:txBody>
      <dsp:txXfrm>
        <a:off x="0" y="0"/>
        <a:ext cx="10353761" cy="1298713"/>
      </dsp:txXfrm>
    </dsp:sp>
    <dsp:sp modelId="{7071D1B0-B0CC-4CD4-BD74-D255BCA9AE02}">
      <dsp:nvSpPr>
        <dsp:cNvPr id="0" name=""/>
        <dsp:cNvSpPr/>
      </dsp:nvSpPr>
      <dsp:spPr>
        <a:xfrm>
          <a:off x="0" y="1298713"/>
          <a:ext cx="1035376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5475B7-C924-435D-8DBE-FFBC77011409}">
      <dsp:nvSpPr>
        <dsp:cNvPr id="0" name=""/>
        <dsp:cNvSpPr/>
      </dsp:nvSpPr>
      <dsp:spPr>
        <a:xfrm>
          <a:off x="0" y="1298713"/>
          <a:ext cx="10353761" cy="12987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Pada unit organisasi ini, proses pembiayaannya tunduk pada aturan perundangan yang mengatur pengelolaan keuangan negara atau daerah, sedangkan operasionalnya seperti organisasi bisnis.</a:t>
          </a:r>
          <a:endParaRPr lang="en-ID" sz="2200" kern="1200"/>
        </a:p>
      </dsp:txBody>
      <dsp:txXfrm>
        <a:off x="0" y="1298713"/>
        <a:ext cx="10353761" cy="1298713"/>
      </dsp:txXfrm>
    </dsp:sp>
    <dsp:sp modelId="{02DB01F6-85B2-4C80-ADF4-5EE4696CE5C7}">
      <dsp:nvSpPr>
        <dsp:cNvPr id="0" name=""/>
        <dsp:cNvSpPr/>
      </dsp:nvSpPr>
      <dsp:spPr>
        <a:xfrm>
          <a:off x="0" y="2597426"/>
          <a:ext cx="1035376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A00047-94A9-4B0B-9388-89F62B059E39}">
      <dsp:nvSpPr>
        <dsp:cNvPr id="0" name=""/>
        <dsp:cNvSpPr/>
      </dsp:nvSpPr>
      <dsp:spPr>
        <a:xfrm>
          <a:off x="0" y="2597426"/>
          <a:ext cx="10353761" cy="12987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D" sz="2200" kern="1200"/>
            <a:t>Contoh: BUMN yang beberapa diantara masih mendapatkan suntikan dana dari APBN, namun dalam praktiknya seperti organisasi bisnis untuk menghasilkan laba yang nantinya pada tingkat tertentu dari laba tersebut akan diserahkan kepada Negara</a:t>
          </a:r>
        </a:p>
      </dsp:txBody>
      <dsp:txXfrm>
        <a:off x="0" y="2597426"/>
        <a:ext cx="10353761" cy="1298713"/>
      </dsp:txXfrm>
    </dsp:sp>
    <dsp:sp modelId="{EF467F3A-9715-4EB3-9DD3-35FBB6B62CCD}">
      <dsp:nvSpPr>
        <dsp:cNvPr id="0" name=""/>
        <dsp:cNvSpPr/>
      </dsp:nvSpPr>
      <dsp:spPr>
        <a:xfrm>
          <a:off x="0" y="3896139"/>
          <a:ext cx="1035376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2AF294-1DDA-40F5-AF48-8547BFFEA8EA}">
      <dsp:nvSpPr>
        <dsp:cNvPr id="0" name=""/>
        <dsp:cNvSpPr/>
      </dsp:nvSpPr>
      <dsp:spPr>
        <a:xfrm>
          <a:off x="0" y="3896139"/>
          <a:ext cx="10353761" cy="12987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Contoh lainnya adalah BUMD, objek pariwisata milik pemda, bandara, dan pelabuhan</a:t>
          </a:r>
          <a:endParaRPr lang="en-ID" sz="2200" kern="1200"/>
        </a:p>
      </dsp:txBody>
      <dsp:txXfrm>
        <a:off x="0" y="3896139"/>
        <a:ext cx="10353761" cy="1298713"/>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0F0490-9349-40DF-ABBD-09CD63A58F77}">
      <dsp:nvSpPr>
        <dsp:cNvPr id="0" name=""/>
        <dsp:cNvSpPr/>
      </dsp:nvSpPr>
      <dsp:spPr>
        <a:xfrm>
          <a:off x="0" y="0"/>
          <a:ext cx="1035376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61E0AD-EBE7-4FEE-A9A2-7B9F1D6B9187}">
      <dsp:nvSpPr>
        <dsp:cNvPr id="0" name=""/>
        <dsp:cNvSpPr/>
      </dsp:nvSpPr>
      <dsp:spPr>
        <a:xfrm>
          <a:off x="0" y="0"/>
          <a:ext cx="10353761" cy="133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Tujuan investasi organisasi sektor public berbeda dengan organisasi sektor privat.</a:t>
          </a:r>
          <a:endParaRPr lang="en-ID" sz="2200" kern="1200"/>
        </a:p>
      </dsp:txBody>
      <dsp:txXfrm>
        <a:off x="0" y="0"/>
        <a:ext cx="10353761" cy="1335156"/>
      </dsp:txXfrm>
    </dsp:sp>
    <dsp:sp modelId="{E2FDBEE0-87C3-4C4F-8AA8-52F9716658F0}">
      <dsp:nvSpPr>
        <dsp:cNvPr id="0" name=""/>
        <dsp:cNvSpPr/>
      </dsp:nvSpPr>
      <dsp:spPr>
        <a:xfrm>
          <a:off x="0" y="1335156"/>
          <a:ext cx="1035376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773905-A080-4704-93CD-292C7826C8E4}">
      <dsp:nvSpPr>
        <dsp:cNvPr id="0" name=""/>
        <dsp:cNvSpPr/>
      </dsp:nvSpPr>
      <dsp:spPr>
        <a:xfrm>
          <a:off x="0" y="1335156"/>
          <a:ext cx="10353761" cy="133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Investasi pada organisasi sektor privat bertujuan untuk memperoleh imbalan dari modal yang ditanamkan.</a:t>
          </a:r>
          <a:endParaRPr lang="en-ID" sz="2200" kern="1200"/>
        </a:p>
      </dsp:txBody>
      <dsp:txXfrm>
        <a:off x="0" y="1335156"/>
        <a:ext cx="10353761" cy="1335156"/>
      </dsp:txXfrm>
    </dsp:sp>
    <dsp:sp modelId="{046B53C0-3242-4FAC-98AE-F70FDE5997F2}">
      <dsp:nvSpPr>
        <dsp:cNvPr id="0" name=""/>
        <dsp:cNvSpPr/>
      </dsp:nvSpPr>
      <dsp:spPr>
        <a:xfrm>
          <a:off x="0" y="2670312"/>
          <a:ext cx="1035376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D57D98-9D2E-4D69-A3B6-1B880CADDF78}">
      <dsp:nvSpPr>
        <dsp:cNvPr id="0" name=""/>
        <dsp:cNvSpPr/>
      </dsp:nvSpPr>
      <dsp:spPr>
        <a:xfrm>
          <a:off x="0" y="2670312"/>
          <a:ext cx="10353761" cy="133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Sedangkan, organisasi sektor publikmelakukan mengartikan invesatasi sebagaipengorbanan konsumsi (berupa anggaran belanja modal maupun pembiayaan) untuk memperoleh manfaat, baik berupa manfaat keuanganmaupun nonkeuangan di masa mendatang</a:t>
          </a:r>
          <a:endParaRPr lang="en-ID" sz="2200" kern="1200"/>
        </a:p>
      </dsp:txBody>
      <dsp:txXfrm>
        <a:off x="0" y="2670312"/>
        <a:ext cx="10353761" cy="1335156"/>
      </dsp:txXfrm>
    </dsp:sp>
    <dsp:sp modelId="{EC045D0A-64B6-4A0A-8BD0-3279A355920D}">
      <dsp:nvSpPr>
        <dsp:cNvPr id="0" name=""/>
        <dsp:cNvSpPr/>
      </dsp:nvSpPr>
      <dsp:spPr>
        <a:xfrm>
          <a:off x="0" y="4005468"/>
          <a:ext cx="1035376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8E243D-DBDC-4AF6-8A40-2EFE343F7B56}">
      <dsp:nvSpPr>
        <dsp:cNvPr id="0" name=""/>
        <dsp:cNvSpPr/>
      </dsp:nvSpPr>
      <dsp:spPr>
        <a:xfrm>
          <a:off x="0" y="4005468"/>
          <a:ext cx="10353761" cy="133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Penenekanan manfaat nonkeuangan lebih besar karena tujuan utama orgnisasi sektor public adalah untuk pelayan apublik dan peningkatan kesejahteraan masyarakat.</a:t>
          </a:r>
          <a:endParaRPr lang="en-ID" sz="2200" kern="1200"/>
        </a:p>
      </dsp:txBody>
      <dsp:txXfrm>
        <a:off x="0" y="4005468"/>
        <a:ext cx="10353761" cy="1335156"/>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978631-764C-413A-9B48-02E2C3F7A181}">
      <dsp:nvSpPr>
        <dsp:cNvPr id="0" name=""/>
        <dsp:cNvSpPr/>
      </dsp:nvSpPr>
      <dsp:spPr>
        <a:xfrm>
          <a:off x="0" y="176095"/>
          <a:ext cx="10353761" cy="37065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Investasi yang dilakukan oleh organisasi sektor publik tidak harus langsung menghasilkan imbalan keuangan tetapi dapat juga bersifat tidak langsung yaitu apabila keputusan investasinya dapat meningkatkan kualitas dan kuantitas pelayanan public dan kesejahteraan masyarakat sekitar sehingga nantinya aknmeningkatkan kapasitas anggaran pemda</a:t>
          </a:r>
          <a:endParaRPr lang="en-ID" sz="3300" kern="1200"/>
        </a:p>
      </dsp:txBody>
      <dsp:txXfrm>
        <a:off x="180939" y="357034"/>
        <a:ext cx="9991883" cy="3344682"/>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2848C6-D05A-4ED5-A7C1-0EB5FBA38A9F}">
      <dsp:nvSpPr>
        <dsp:cNvPr id="0" name=""/>
        <dsp:cNvSpPr/>
      </dsp:nvSpPr>
      <dsp:spPr>
        <a:xfrm>
          <a:off x="0" y="3707609"/>
          <a:ext cx="10353675" cy="0"/>
        </a:xfrm>
        <a:prstGeom prst="line">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591D862-2CAA-4834-BD86-860758F992EB}">
      <dsp:nvSpPr>
        <dsp:cNvPr id="0" name=""/>
        <dsp:cNvSpPr/>
      </dsp:nvSpPr>
      <dsp:spPr>
        <a:xfrm>
          <a:off x="0" y="916496"/>
          <a:ext cx="10353675" cy="0"/>
        </a:xfrm>
        <a:prstGeom prst="line">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5F6059-6388-4CDA-8CA6-1FBB91BAB5CD}">
      <dsp:nvSpPr>
        <dsp:cNvPr id="0" name=""/>
        <dsp:cNvSpPr/>
      </dsp:nvSpPr>
      <dsp:spPr>
        <a:xfrm>
          <a:off x="2691955" y="1467"/>
          <a:ext cx="7661719" cy="915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15" tIns="43815" rIns="43815" bIns="43815" numCol="1" spcCol="1270" anchor="b" anchorCtr="0">
          <a:noAutofit/>
        </a:bodyPr>
        <a:lstStyle/>
        <a:p>
          <a:pPr marL="0" lvl="0" indent="0" algn="l" defTabSz="1022350">
            <a:lnSpc>
              <a:spcPct val="90000"/>
            </a:lnSpc>
            <a:spcBef>
              <a:spcPct val="0"/>
            </a:spcBef>
            <a:spcAft>
              <a:spcPct val="35000"/>
            </a:spcAft>
            <a:buNone/>
          </a:pPr>
          <a:r>
            <a:rPr lang="en-US" sz="2300" kern="1200" dirty="0"/>
            <a:t>Pembangunan pasar dan </a:t>
          </a:r>
          <a:r>
            <a:rPr lang="en-US" sz="2300" kern="1200" dirty="0" err="1"/>
            <a:t>kios</a:t>
          </a:r>
          <a:endParaRPr lang="en-ID" sz="2300" kern="1200" dirty="0"/>
        </a:p>
      </dsp:txBody>
      <dsp:txXfrm>
        <a:off x="2691955" y="1467"/>
        <a:ext cx="7661719" cy="915028"/>
      </dsp:txXfrm>
    </dsp:sp>
    <dsp:sp modelId="{33396F32-B6C4-4139-B295-342CCAF0E7A1}">
      <dsp:nvSpPr>
        <dsp:cNvPr id="0" name=""/>
        <dsp:cNvSpPr/>
      </dsp:nvSpPr>
      <dsp:spPr>
        <a:xfrm>
          <a:off x="0" y="1467"/>
          <a:ext cx="2691955" cy="915028"/>
        </a:xfrm>
        <a:prstGeom prst="round2SameRect">
          <a:avLst>
            <a:gd name="adj1" fmla="val 16670"/>
            <a:gd name="adj2" fmla="val 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43815" rIns="43815" bIns="43815" numCol="1" spcCol="1270" anchor="ctr" anchorCtr="0">
          <a:noAutofit/>
        </a:bodyPr>
        <a:lstStyle/>
        <a:p>
          <a:pPr marL="0" lvl="0" indent="0" algn="ctr" defTabSz="1022350">
            <a:lnSpc>
              <a:spcPct val="90000"/>
            </a:lnSpc>
            <a:spcBef>
              <a:spcPct val="0"/>
            </a:spcBef>
            <a:spcAft>
              <a:spcPct val="35000"/>
            </a:spcAft>
            <a:buNone/>
          </a:pPr>
          <a:r>
            <a:rPr lang="en-US" sz="2300" kern="1200" dirty="0" err="1"/>
            <a:t>Contoh</a:t>
          </a:r>
          <a:r>
            <a:rPr lang="en-US" sz="2300" kern="1200" dirty="0"/>
            <a:t> </a:t>
          </a:r>
          <a:r>
            <a:rPr lang="en-US" sz="2300" kern="1200" dirty="0" err="1"/>
            <a:t>manfaat</a:t>
          </a:r>
          <a:r>
            <a:rPr lang="en-US" sz="2300" kern="1200" dirty="0"/>
            <a:t> </a:t>
          </a:r>
          <a:r>
            <a:rPr lang="en-US" sz="2300" kern="1200" dirty="0" err="1"/>
            <a:t>keuangan</a:t>
          </a:r>
          <a:r>
            <a:rPr lang="en-US" sz="2300" kern="1200" dirty="0"/>
            <a:t> </a:t>
          </a:r>
          <a:r>
            <a:rPr lang="en-US" sz="2300" kern="1200" dirty="0" err="1"/>
            <a:t>langsung</a:t>
          </a:r>
          <a:r>
            <a:rPr lang="en-US" sz="2300" kern="1200" dirty="0"/>
            <a:t>:</a:t>
          </a:r>
          <a:endParaRPr lang="en-ID" sz="2300" kern="1200" dirty="0"/>
        </a:p>
      </dsp:txBody>
      <dsp:txXfrm>
        <a:off x="44676" y="46143"/>
        <a:ext cx="2602603" cy="870352"/>
      </dsp:txXfrm>
    </dsp:sp>
    <dsp:sp modelId="{8CA245CD-D3F1-4A58-9398-66E1C84E73F8}">
      <dsp:nvSpPr>
        <dsp:cNvPr id="0" name=""/>
        <dsp:cNvSpPr/>
      </dsp:nvSpPr>
      <dsp:spPr>
        <a:xfrm>
          <a:off x="0" y="916496"/>
          <a:ext cx="10353675" cy="18303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Hasil </a:t>
          </a:r>
          <a:r>
            <a:rPr lang="en-US" sz="2000" kern="1200" dirty="0" err="1"/>
            <a:t>investasi</a:t>
          </a:r>
          <a:r>
            <a:rPr lang="en-US" sz="2000" kern="1200" dirty="0"/>
            <a:t> </a:t>
          </a:r>
          <a:r>
            <a:rPr lang="en-US" sz="2000" kern="1200" dirty="0" err="1"/>
            <a:t>berupa</a:t>
          </a:r>
          <a:r>
            <a:rPr lang="en-US" sz="2000" kern="1200" dirty="0"/>
            <a:t> </a:t>
          </a:r>
          <a:r>
            <a:rPr lang="en-US" sz="2000" kern="1200" dirty="0" err="1"/>
            <a:t>keuntungan</a:t>
          </a:r>
          <a:r>
            <a:rPr lang="en-US" sz="2000" kern="1200" dirty="0"/>
            <a:t> </a:t>
          </a:r>
          <a:r>
            <a:rPr lang="en-US" sz="2000" kern="1200" dirty="0" err="1"/>
            <a:t>sewa</a:t>
          </a:r>
          <a:r>
            <a:rPr lang="en-US" sz="2000" kern="1200" dirty="0"/>
            <a:t> </a:t>
          </a:r>
          <a:r>
            <a:rPr lang="en-US" sz="2000" kern="1200" dirty="0" err="1"/>
            <a:t>atau</a:t>
          </a:r>
          <a:r>
            <a:rPr lang="en-US" sz="2000" kern="1200" dirty="0"/>
            <a:t> </a:t>
          </a:r>
          <a:r>
            <a:rPr lang="en-US" sz="2000" kern="1200" dirty="0" err="1"/>
            <a:t>keuntungan</a:t>
          </a:r>
          <a:r>
            <a:rPr lang="en-US" sz="2000" kern="1200" dirty="0"/>
            <a:t> </a:t>
          </a:r>
          <a:r>
            <a:rPr lang="en-US" sz="2000" kern="1200" dirty="0" err="1"/>
            <a:t>atas</a:t>
          </a:r>
          <a:r>
            <a:rPr lang="en-US" sz="2000" kern="1200" dirty="0"/>
            <a:t> </a:t>
          </a:r>
          <a:r>
            <a:rPr lang="en-US" sz="2000" kern="1200" dirty="0" err="1"/>
            <a:t>enjualan</a:t>
          </a:r>
          <a:r>
            <a:rPr lang="en-US" sz="2000" kern="1200" dirty="0"/>
            <a:t> </a:t>
          </a:r>
          <a:r>
            <a:rPr lang="en-US" sz="2000" kern="1200" dirty="0" err="1"/>
            <a:t>secara</a:t>
          </a:r>
          <a:r>
            <a:rPr lang="en-US" sz="2000" kern="1200" dirty="0"/>
            <a:t> </a:t>
          </a:r>
          <a:r>
            <a:rPr lang="en-US" sz="2000" kern="1200" dirty="0" err="1"/>
            <a:t>kredit</a:t>
          </a:r>
          <a:endParaRPr lang="en-ID" sz="2000" kern="1200" dirty="0"/>
        </a:p>
        <a:p>
          <a:pPr marL="228600" lvl="1" indent="-228600" algn="l" defTabSz="889000">
            <a:lnSpc>
              <a:spcPct val="90000"/>
            </a:lnSpc>
            <a:spcBef>
              <a:spcPct val="0"/>
            </a:spcBef>
            <a:spcAft>
              <a:spcPct val="15000"/>
            </a:spcAft>
            <a:buChar char="•"/>
          </a:pPr>
          <a:r>
            <a:rPr lang="en-US" sz="2000" kern="1200" dirty="0" err="1"/>
            <a:t>Apabila</a:t>
          </a:r>
          <a:r>
            <a:rPr lang="en-US" sz="2000" kern="1200" dirty="0"/>
            <a:t> </a:t>
          </a:r>
          <a:r>
            <a:rPr lang="en-US" sz="2000" kern="1200" dirty="0" err="1"/>
            <a:t>tanggung</a:t>
          </a:r>
          <a:r>
            <a:rPr lang="en-US" sz="2000" kern="1200" dirty="0"/>
            <a:t> </a:t>
          </a:r>
          <a:r>
            <a:rPr lang="en-US" sz="2000" kern="1200" dirty="0" err="1"/>
            <a:t>jawab</a:t>
          </a:r>
          <a:r>
            <a:rPr lang="en-US" sz="2000" kern="1200" dirty="0"/>
            <a:t> </a:t>
          </a:r>
          <a:r>
            <a:rPr lang="en-US" sz="2000" kern="1200" dirty="0" err="1"/>
            <a:t>investasi</a:t>
          </a:r>
          <a:r>
            <a:rPr lang="en-US" sz="2000" kern="1200" dirty="0"/>
            <a:t> </a:t>
          </a:r>
          <a:r>
            <a:rPr lang="en-US" sz="2000" kern="1200" dirty="0" err="1"/>
            <a:t>berada</a:t>
          </a:r>
          <a:r>
            <a:rPr lang="en-US" sz="2000" kern="1200" dirty="0"/>
            <a:t> pada </a:t>
          </a:r>
          <a:r>
            <a:rPr lang="en-US" sz="2000" kern="1200" dirty="0" err="1"/>
            <a:t>bagian</a:t>
          </a:r>
          <a:r>
            <a:rPr lang="en-US" sz="2000" kern="1200" dirty="0"/>
            <a:t> </a:t>
          </a:r>
          <a:r>
            <a:rPr lang="en-US" sz="2000" kern="1200" dirty="0" err="1"/>
            <a:t>aset</a:t>
          </a:r>
          <a:r>
            <a:rPr lang="en-US" sz="2000" kern="1200" dirty="0"/>
            <a:t> di DPPKAD </a:t>
          </a:r>
          <a:r>
            <a:rPr lang="en-US" sz="2000" kern="1200" dirty="0" err="1"/>
            <a:t>atau</a:t>
          </a:r>
          <a:r>
            <a:rPr lang="en-US" sz="2000" kern="1200" dirty="0"/>
            <a:t> </a:t>
          </a:r>
          <a:r>
            <a:rPr lang="en-US" sz="2000" kern="1200" dirty="0" err="1"/>
            <a:t>bagian</a:t>
          </a:r>
          <a:r>
            <a:rPr lang="en-US" sz="2000" kern="1200" dirty="0"/>
            <a:t> </a:t>
          </a:r>
          <a:r>
            <a:rPr lang="en-US" sz="2000" kern="1200" dirty="0" err="1"/>
            <a:t>umum</a:t>
          </a:r>
          <a:r>
            <a:rPr lang="en-US" sz="2000" kern="1200" dirty="0"/>
            <a:t> di secretariat </a:t>
          </a:r>
          <a:r>
            <a:rPr lang="en-US" sz="2000" kern="1200" dirty="0" err="1"/>
            <a:t>dareah</a:t>
          </a:r>
          <a:r>
            <a:rPr lang="en-US" sz="2000" kern="1200" dirty="0"/>
            <a:t> </a:t>
          </a:r>
          <a:r>
            <a:rPr lang="en-US" sz="2000" kern="1200" dirty="0" err="1"/>
            <a:t>maka</a:t>
          </a:r>
          <a:r>
            <a:rPr lang="en-US" sz="2000" kern="1200" dirty="0"/>
            <a:t> unit </a:t>
          </a:r>
          <a:r>
            <a:rPr lang="en-US" sz="2000" kern="1200" dirty="0" err="1"/>
            <a:t>tersebut</a:t>
          </a:r>
          <a:r>
            <a:rPr lang="en-US" sz="2000" kern="1200" dirty="0"/>
            <a:t> </a:t>
          </a:r>
          <a:r>
            <a:rPr lang="en-US" sz="2000" kern="1200" dirty="0" err="1"/>
            <a:t>merupakan</a:t>
          </a:r>
          <a:r>
            <a:rPr lang="en-US" sz="2000" kern="1200" dirty="0"/>
            <a:t> </a:t>
          </a:r>
          <a:r>
            <a:rPr lang="en-US" sz="2000" kern="1200" dirty="0" err="1"/>
            <a:t>pusat</a:t>
          </a:r>
          <a:r>
            <a:rPr lang="en-US" sz="2000" kern="1200" dirty="0"/>
            <a:t> </a:t>
          </a:r>
          <a:r>
            <a:rPr lang="en-US" sz="2000" kern="1200" dirty="0" err="1"/>
            <a:t>investasi</a:t>
          </a:r>
          <a:r>
            <a:rPr lang="en-US" sz="2000" kern="1200" dirty="0"/>
            <a:t>.</a:t>
          </a:r>
          <a:endParaRPr lang="en-ID" sz="2000" kern="1200" dirty="0"/>
        </a:p>
      </dsp:txBody>
      <dsp:txXfrm>
        <a:off x="0" y="916496"/>
        <a:ext cx="10353675" cy="1830332"/>
      </dsp:txXfrm>
    </dsp:sp>
    <dsp:sp modelId="{B1433860-EA25-462F-99DE-80937E93FD98}">
      <dsp:nvSpPr>
        <dsp:cNvPr id="0" name=""/>
        <dsp:cNvSpPr/>
      </dsp:nvSpPr>
      <dsp:spPr>
        <a:xfrm>
          <a:off x="2691955" y="2792580"/>
          <a:ext cx="7661719" cy="915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15" tIns="43815" rIns="43815" bIns="43815" numCol="1" spcCol="1270" anchor="b" anchorCtr="0">
          <a:noAutofit/>
        </a:bodyPr>
        <a:lstStyle/>
        <a:p>
          <a:pPr marL="0" lvl="0" indent="0" algn="l" defTabSz="1022350">
            <a:lnSpc>
              <a:spcPct val="90000"/>
            </a:lnSpc>
            <a:spcBef>
              <a:spcPct val="0"/>
            </a:spcBef>
            <a:spcAft>
              <a:spcPct val="35000"/>
            </a:spcAft>
            <a:buNone/>
          </a:pPr>
          <a:r>
            <a:rPr lang="en-US" sz="2300" kern="1200"/>
            <a:t>Pembangunan </a:t>
          </a:r>
          <a:r>
            <a:rPr lang="en-US" sz="2300" kern="1200" dirty="0" err="1"/>
            <a:t>jalan</a:t>
          </a:r>
          <a:endParaRPr lang="en-ID" sz="2300" kern="1200" dirty="0"/>
        </a:p>
      </dsp:txBody>
      <dsp:txXfrm>
        <a:off x="2691955" y="2792580"/>
        <a:ext cx="7661719" cy="915028"/>
      </dsp:txXfrm>
    </dsp:sp>
    <dsp:sp modelId="{015DE826-D981-4C0D-8D4A-DC337C41BA21}">
      <dsp:nvSpPr>
        <dsp:cNvPr id="0" name=""/>
        <dsp:cNvSpPr/>
      </dsp:nvSpPr>
      <dsp:spPr>
        <a:xfrm>
          <a:off x="0" y="2792580"/>
          <a:ext cx="2691955" cy="915028"/>
        </a:xfrm>
        <a:prstGeom prst="round2SameRect">
          <a:avLst>
            <a:gd name="adj1" fmla="val 16670"/>
            <a:gd name="adj2" fmla="val 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43815" rIns="43815" bIns="43815" numCol="1" spcCol="1270" anchor="ctr" anchorCtr="0">
          <a:noAutofit/>
        </a:bodyPr>
        <a:lstStyle/>
        <a:p>
          <a:pPr marL="0" lvl="0" indent="0" algn="ctr" defTabSz="1022350">
            <a:lnSpc>
              <a:spcPct val="90000"/>
            </a:lnSpc>
            <a:spcBef>
              <a:spcPct val="0"/>
            </a:spcBef>
            <a:spcAft>
              <a:spcPct val="35000"/>
            </a:spcAft>
            <a:buNone/>
          </a:pPr>
          <a:r>
            <a:rPr lang="en-US" sz="2300" kern="1200" dirty="0" err="1"/>
            <a:t>Contoh</a:t>
          </a:r>
          <a:r>
            <a:rPr lang="en-US" sz="2300" kern="1200" dirty="0"/>
            <a:t> </a:t>
          </a:r>
          <a:r>
            <a:rPr lang="en-US" sz="2300" kern="1200" dirty="0" err="1"/>
            <a:t>manfaat</a:t>
          </a:r>
          <a:r>
            <a:rPr lang="en-US" sz="2300" kern="1200" dirty="0"/>
            <a:t> </a:t>
          </a:r>
          <a:r>
            <a:rPr lang="en-US" sz="2300" kern="1200" dirty="0" err="1"/>
            <a:t>tidak</a:t>
          </a:r>
          <a:r>
            <a:rPr lang="en-US" sz="2300" kern="1200" dirty="0"/>
            <a:t> </a:t>
          </a:r>
          <a:r>
            <a:rPr lang="en-US" sz="2300" kern="1200" dirty="0" err="1"/>
            <a:t>langsung</a:t>
          </a:r>
          <a:r>
            <a:rPr lang="en-US" sz="2300" kern="1200" dirty="0"/>
            <a:t>:</a:t>
          </a:r>
          <a:endParaRPr lang="en-ID" sz="2300" kern="1200" dirty="0"/>
        </a:p>
      </dsp:txBody>
      <dsp:txXfrm>
        <a:off x="44676" y="2837256"/>
        <a:ext cx="2602603" cy="870352"/>
      </dsp:txXfrm>
    </dsp:sp>
    <dsp:sp modelId="{7CF0A9F1-E9A9-4913-9E91-33753057E747}">
      <dsp:nvSpPr>
        <dsp:cNvPr id="0" name=""/>
        <dsp:cNvSpPr/>
      </dsp:nvSpPr>
      <dsp:spPr>
        <a:xfrm>
          <a:off x="0" y="3707609"/>
          <a:ext cx="10353675" cy="18303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055" tIns="59055" rIns="59055" bIns="59055"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Pembangunan </a:t>
          </a:r>
          <a:r>
            <a:rPr lang="en-US" sz="2400" kern="1200" dirty="0" err="1"/>
            <a:t>jalan</a:t>
          </a:r>
          <a:r>
            <a:rPr lang="en-US" sz="2400" kern="1200" dirty="0"/>
            <a:t>, </a:t>
          </a:r>
          <a:r>
            <a:rPr lang="en-US" sz="2400" kern="1200" dirty="0" err="1"/>
            <a:t>terutama</a:t>
          </a:r>
          <a:r>
            <a:rPr lang="en-US" sz="2400" kern="1200" dirty="0"/>
            <a:t> pada </a:t>
          </a:r>
          <a:r>
            <a:rPr lang="en-US" sz="2400" kern="1200" dirty="0" err="1"/>
            <a:t>desa</a:t>
          </a:r>
          <a:r>
            <a:rPr lang="en-US" sz="2400" kern="1200" dirty="0"/>
            <a:t> </a:t>
          </a:r>
          <a:r>
            <a:rPr lang="en-US" sz="2400" kern="1200" dirty="0" err="1"/>
            <a:t>terpencil</a:t>
          </a:r>
          <a:r>
            <a:rPr lang="en-US" sz="2400" kern="1200" dirty="0"/>
            <a:t>, </a:t>
          </a:r>
          <a:r>
            <a:rPr lang="en-US" sz="2400" kern="1200" dirty="0" err="1"/>
            <a:t>akan</a:t>
          </a:r>
          <a:r>
            <a:rPr lang="en-US" sz="2400" kern="1200" dirty="0"/>
            <a:t> </a:t>
          </a:r>
          <a:r>
            <a:rPr lang="en-US" sz="2400" kern="1200" dirty="0" err="1"/>
            <a:t>meningkatkan</a:t>
          </a:r>
          <a:r>
            <a:rPr lang="en-US" sz="2400" kern="1200" dirty="0"/>
            <a:t> </a:t>
          </a:r>
          <a:r>
            <a:rPr lang="en-US" sz="2400" kern="1200" dirty="0" err="1"/>
            <a:t>perekonomian</a:t>
          </a:r>
          <a:r>
            <a:rPr lang="en-US" sz="2400" kern="1200" dirty="0"/>
            <a:t> </a:t>
          </a:r>
          <a:r>
            <a:rPr lang="en-US" sz="2400" kern="1200" dirty="0" err="1"/>
            <a:t>masyarakat</a:t>
          </a:r>
          <a:r>
            <a:rPr lang="en-US" sz="2400" kern="1200" dirty="0"/>
            <a:t> </a:t>
          </a:r>
          <a:r>
            <a:rPr lang="en-US" sz="2400" kern="1200" dirty="0" err="1"/>
            <a:t>desa</a:t>
          </a:r>
          <a:r>
            <a:rPr lang="en-US" sz="2400" kern="1200" dirty="0"/>
            <a:t> </a:t>
          </a:r>
          <a:r>
            <a:rPr lang="en-US" sz="2400" kern="1200" dirty="0" err="1"/>
            <a:t>tersebut</a:t>
          </a:r>
          <a:r>
            <a:rPr lang="en-US" sz="2400" kern="1200" dirty="0"/>
            <a:t>. </a:t>
          </a:r>
          <a:r>
            <a:rPr lang="en-US" sz="2400" kern="1200" dirty="0" err="1"/>
            <a:t>Perekonomian</a:t>
          </a:r>
          <a:r>
            <a:rPr lang="en-US" sz="2400" kern="1200" dirty="0"/>
            <a:t> </a:t>
          </a:r>
          <a:r>
            <a:rPr lang="en-US" sz="2400" kern="1200" dirty="0" err="1"/>
            <a:t>meningkat</a:t>
          </a:r>
          <a:r>
            <a:rPr lang="en-US" sz="2400" kern="1200" dirty="0"/>
            <a:t>, </a:t>
          </a:r>
          <a:r>
            <a:rPr lang="en-US" sz="2400" kern="1200" dirty="0" err="1"/>
            <a:t>perutaran</a:t>
          </a:r>
          <a:r>
            <a:rPr lang="en-US" sz="2400" kern="1200" dirty="0"/>
            <a:t> </a:t>
          </a:r>
          <a:r>
            <a:rPr lang="en-US" sz="2400" kern="1200" dirty="0" err="1"/>
            <a:t>barang</a:t>
          </a:r>
          <a:r>
            <a:rPr lang="en-US" sz="2400" kern="1200" dirty="0"/>
            <a:t> dan </a:t>
          </a:r>
          <a:r>
            <a:rPr lang="en-US" sz="2400" kern="1200" dirty="0" err="1"/>
            <a:t>jasa</a:t>
          </a:r>
          <a:r>
            <a:rPr lang="en-US" sz="2400" kern="1200" dirty="0"/>
            <a:t> juga </a:t>
          </a:r>
          <a:r>
            <a:rPr lang="en-US" sz="2400" kern="1200" dirty="0" err="1"/>
            <a:t>meningkat</a:t>
          </a:r>
          <a:r>
            <a:rPr lang="en-US" sz="2400" kern="1200" dirty="0"/>
            <a:t> dan pada </a:t>
          </a:r>
          <a:r>
            <a:rPr lang="en-US" sz="2400" kern="1200" dirty="0" err="1"/>
            <a:t>akhirnya</a:t>
          </a:r>
          <a:r>
            <a:rPr lang="en-US" sz="2400" kern="1200" dirty="0"/>
            <a:t> </a:t>
          </a:r>
          <a:r>
            <a:rPr lang="en-US" sz="2400" kern="1200" dirty="0" err="1"/>
            <a:t>meningkatkan</a:t>
          </a:r>
          <a:r>
            <a:rPr lang="en-US" sz="2400" kern="1200" dirty="0"/>
            <a:t> </a:t>
          </a:r>
          <a:r>
            <a:rPr lang="en-US" sz="2400" kern="1200" dirty="0" err="1"/>
            <a:t>penerimaan</a:t>
          </a:r>
          <a:r>
            <a:rPr lang="en-US" sz="2400" kern="1200" dirty="0"/>
            <a:t> </a:t>
          </a:r>
          <a:r>
            <a:rPr lang="en-US" sz="2400" kern="1200" dirty="0" err="1"/>
            <a:t>pajak</a:t>
          </a:r>
          <a:r>
            <a:rPr lang="en-US" sz="2400" kern="1200" dirty="0"/>
            <a:t> dan </a:t>
          </a:r>
          <a:r>
            <a:rPr lang="en-US" sz="2400" kern="1200" dirty="0" err="1"/>
            <a:t>retribusi</a:t>
          </a:r>
          <a:r>
            <a:rPr lang="en-US" sz="2400" kern="1200" dirty="0"/>
            <a:t> </a:t>
          </a:r>
          <a:r>
            <a:rPr lang="en-US" sz="2400" kern="1200" dirty="0" err="1"/>
            <a:t>daerah</a:t>
          </a:r>
          <a:endParaRPr lang="en-ID" sz="2400" kern="1200" dirty="0"/>
        </a:p>
      </dsp:txBody>
      <dsp:txXfrm>
        <a:off x="0" y="3707609"/>
        <a:ext cx="10353675" cy="18303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9E4173-7B24-4194-A8BE-41CDFEC2C45E}">
      <dsp:nvSpPr>
        <dsp:cNvPr id="0" name=""/>
        <dsp:cNvSpPr/>
      </dsp:nvSpPr>
      <dsp:spPr>
        <a:xfrm>
          <a:off x="0" y="4514990"/>
          <a:ext cx="10353761" cy="0"/>
        </a:xfrm>
        <a:prstGeom prst="line">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283F63-5953-4CCD-98C9-6347A37B0A07}">
      <dsp:nvSpPr>
        <dsp:cNvPr id="0" name=""/>
        <dsp:cNvSpPr/>
      </dsp:nvSpPr>
      <dsp:spPr>
        <a:xfrm>
          <a:off x="0" y="3372886"/>
          <a:ext cx="10353761" cy="0"/>
        </a:xfrm>
        <a:prstGeom prst="line">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AB7797-856E-414E-9966-7D1EB6CC2A2F}">
      <dsp:nvSpPr>
        <dsp:cNvPr id="0" name=""/>
        <dsp:cNvSpPr/>
      </dsp:nvSpPr>
      <dsp:spPr>
        <a:xfrm>
          <a:off x="0" y="2230782"/>
          <a:ext cx="10353761" cy="0"/>
        </a:xfrm>
        <a:prstGeom prst="line">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7C509B-B849-4840-B15B-B83898D6FD54}">
      <dsp:nvSpPr>
        <dsp:cNvPr id="0" name=""/>
        <dsp:cNvSpPr/>
      </dsp:nvSpPr>
      <dsp:spPr>
        <a:xfrm>
          <a:off x="0" y="1088678"/>
          <a:ext cx="10353761" cy="0"/>
        </a:xfrm>
        <a:prstGeom prst="line">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D63B04-C7D1-4C3A-93F8-E54290CC4F42}">
      <dsp:nvSpPr>
        <dsp:cNvPr id="0" name=""/>
        <dsp:cNvSpPr/>
      </dsp:nvSpPr>
      <dsp:spPr>
        <a:xfrm>
          <a:off x="2691978" y="960"/>
          <a:ext cx="7661783" cy="1087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marL="0" lvl="0" indent="0" algn="l" defTabSz="977900">
            <a:lnSpc>
              <a:spcPct val="90000"/>
            </a:lnSpc>
            <a:spcBef>
              <a:spcPct val="0"/>
            </a:spcBef>
            <a:spcAft>
              <a:spcPct val="35000"/>
            </a:spcAft>
            <a:buNone/>
          </a:pPr>
          <a:r>
            <a:rPr lang="en-ID" sz="2200" kern="1200"/>
            <a:t>Suatu alat untuk mengidentifikasi apa yang sedang terjadi dalam suatu proses yang sedang dikendalikan. </a:t>
          </a:r>
        </a:p>
      </dsp:txBody>
      <dsp:txXfrm>
        <a:off x="2691978" y="960"/>
        <a:ext cx="7661783" cy="1087717"/>
      </dsp:txXfrm>
    </dsp:sp>
    <dsp:sp modelId="{3A2CD954-F515-4E90-BC86-2A4690FCAA80}">
      <dsp:nvSpPr>
        <dsp:cNvPr id="0" name=""/>
        <dsp:cNvSpPr/>
      </dsp:nvSpPr>
      <dsp:spPr>
        <a:xfrm>
          <a:off x="0" y="960"/>
          <a:ext cx="2691978" cy="1087717"/>
        </a:xfrm>
        <a:prstGeom prst="round2SameRect">
          <a:avLst>
            <a:gd name="adj1" fmla="val 16670"/>
            <a:gd name="adj2" fmla="val 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1511300">
            <a:lnSpc>
              <a:spcPct val="90000"/>
            </a:lnSpc>
            <a:spcBef>
              <a:spcPct val="0"/>
            </a:spcBef>
            <a:spcAft>
              <a:spcPct val="35000"/>
            </a:spcAft>
            <a:buNone/>
          </a:pPr>
          <a:r>
            <a:rPr lang="en-ID" sz="3400" kern="1200"/>
            <a:t>Detector atau sensor </a:t>
          </a:r>
        </a:p>
      </dsp:txBody>
      <dsp:txXfrm>
        <a:off x="53108" y="54068"/>
        <a:ext cx="2585762" cy="1034609"/>
      </dsp:txXfrm>
    </dsp:sp>
    <dsp:sp modelId="{5A28C17C-8F7B-4070-BE20-BC6B53B40599}">
      <dsp:nvSpPr>
        <dsp:cNvPr id="0" name=""/>
        <dsp:cNvSpPr/>
      </dsp:nvSpPr>
      <dsp:spPr>
        <a:xfrm>
          <a:off x="2691978" y="1143064"/>
          <a:ext cx="7661783" cy="1087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marL="0" lvl="0" indent="0" algn="l" defTabSz="977900">
            <a:lnSpc>
              <a:spcPct val="90000"/>
            </a:lnSpc>
            <a:spcBef>
              <a:spcPct val="0"/>
            </a:spcBef>
            <a:spcAft>
              <a:spcPct val="35000"/>
            </a:spcAft>
            <a:buNone/>
          </a:pPr>
          <a:r>
            <a:rPr lang="en-ID" sz="2200" kern="1200"/>
            <a:t>Suatu alat untuk menentukan ketepatan. Biasanya ukuran yang dipakai adalah dengan membandingkan kenyataan dan standar yang telah ditetapkan atau dari apa yang seharusnya terjadi. </a:t>
          </a:r>
        </a:p>
      </dsp:txBody>
      <dsp:txXfrm>
        <a:off x="2691978" y="1143064"/>
        <a:ext cx="7661783" cy="1087717"/>
      </dsp:txXfrm>
    </dsp:sp>
    <dsp:sp modelId="{33647541-6BAB-48BB-A9D2-8936E43D5AC4}">
      <dsp:nvSpPr>
        <dsp:cNvPr id="0" name=""/>
        <dsp:cNvSpPr/>
      </dsp:nvSpPr>
      <dsp:spPr>
        <a:xfrm>
          <a:off x="0" y="1143064"/>
          <a:ext cx="2691978" cy="1087717"/>
        </a:xfrm>
        <a:prstGeom prst="round2SameRect">
          <a:avLst>
            <a:gd name="adj1" fmla="val 16670"/>
            <a:gd name="adj2" fmla="val 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1511300">
            <a:lnSpc>
              <a:spcPct val="90000"/>
            </a:lnSpc>
            <a:spcBef>
              <a:spcPct val="0"/>
            </a:spcBef>
            <a:spcAft>
              <a:spcPct val="35000"/>
            </a:spcAft>
            <a:buNone/>
          </a:pPr>
          <a:r>
            <a:rPr lang="en-ID" sz="3400" kern="1200"/>
            <a:t>Assesor atau pembanding </a:t>
          </a:r>
        </a:p>
      </dsp:txBody>
      <dsp:txXfrm>
        <a:off x="53108" y="1196172"/>
        <a:ext cx="2585762" cy="1034609"/>
      </dsp:txXfrm>
    </dsp:sp>
    <dsp:sp modelId="{D1FC0094-5871-427B-A1C2-38CD673885DE}">
      <dsp:nvSpPr>
        <dsp:cNvPr id="0" name=""/>
        <dsp:cNvSpPr/>
      </dsp:nvSpPr>
      <dsp:spPr>
        <a:xfrm>
          <a:off x="2691978" y="2285168"/>
          <a:ext cx="7661783" cy="1087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marL="0" lvl="0" indent="0" algn="l" defTabSz="977900">
            <a:lnSpc>
              <a:spcPct val="90000"/>
            </a:lnSpc>
            <a:spcBef>
              <a:spcPct val="0"/>
            </a:spcBef>
            <a:spcAft>
              <a:spcPct val="35000"/>
            </a:spcAft>
            <a:buNone/>
          </a:pPr>
          <a:r>
            <a:rPr lang="en-ID" sz="2200" kern="1200" dirty="0"/>
            <a:t>Alat yang </a:t>
          </a:r>
          <a:r>
            <a:rPr lang="en-ID" sz="2200" kern="1200" dirty="0" err="1"/>
            <a:t>digunakan</a:t>
          </a:r>
          <a:r>
            <a:rPr lang="en-ID" sz="2200" kern="1200" dirty="0"/>
            <a:t> </a:t>
          </a:r>
          <a:r>
            <a:rPr lang="en-ID" sz="2200" kern="1200" dirty="0" err="1"/>
            <a:t>untuk</a:t>
          </a:r>
          <a:r>
            <a:rPr lang="en-ID" sz="2200" kern="1200" dirty="0"/>
            <a:t> </a:t>
          </a:r>
          <a:r>
            <a:rPr lang="en-ID" sz="2200" kern="1200" dirty="0" err="1"/>
            <a:t>mengubah</a:t>
          </a:r>
          <a:r>
            <a:rPr lang="en-ID" sz="2200" kern="1200" dirty="0"/>
            <a:t> </a:t>
          </a:r>
          <a:r>
            <a:rPr lang="en-ID" sz="2200" kern="1200" dirty="0" err="1"/>
            <a:t>sesuatu</a:t>
          </a:r>
          <a:r>
            <a:rPr lang="en-ID" sz="2200" kern="1200" dirty="0"/>
            <a:t> yang </a:t>
          </a:r>
          <a:r>
            <a:rPr lang="en-ID" sz="2200" kern="1200" dirty="0" err="1"/>
            <a:t>diperoleh</a:t>
          </a:r>
          <a:r>
            <a:rPr lang="en-ID" sz="2200" kern="1200" dirty="0"/>
            <a:t> </a:t>
          </a:r>
          <a:r>
            <a:rPr lang="en-ID" sz="2200" kern="1200" dirty="0" err="1"/>
            <a:t>dari</a:t>
          </a:r>
          <a:r>
            <a:rPr lang="en-ID" sz="2200" kern="1200" dirty="0"/>
            <a:t> assessor. </a:t>
          </a:r>
        </a:p>
      </dsp:txBody>
      <dsp:txXfrm>
        <a:off x="2691978" y="2285168"/>
        <a:ext cx="7661783" cy="1087717"/>
      </dsp:txXfrm>
    </dsp:sp>
    <dsp:sp modelId="{ACE45E11-DA8A-43A5-87D8-5B1D5F31907D}">
      <dsp:nvSpPr>
        <dsp:cNvPr id="0" name=""/>
        <dsp:cNvSpPr/>
      </dsp:nvSpPr>
      <dsp:spPr>
        <a:xfrm>
          <a:off x="0" y="2285168"/>
          <a:ext cx="2691978" cy="1087717"/>
        </a:xfrm>
        <a:prstGeom prst="round2SameRect">
          <a:avLst>
            <a:gd name="adj1" fmla="val 16670"/>
            <a:gd name="adj2" fmla="val 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1511300">
            <a:lnSpc>
              <a:spcPct val="90000"/>
            </a:lnSpc>
            <a:spcBef>
              <a:spcPct val="0"/>
            </a:spcBef>
            <a:spcAft>
              <a:spcPct val="35000"/>
            </a:spcAft>
            <a:buNone/>
          </a:pPr>
          <a:r>
            <a:rPr lang="en-ID" sz="3400" kern="1200"/>
            <a:t>Efektor </a:t>
          </a:r>
        </a:p>
      </dsp:txBody>
      <dsp:txXfrm>
        <a:off x="53108" y="2338276"/>
        <a:ext cx="2585762" cy="1034609"/>
      </dsp:txXfrm>
    </dsp:sp>
    <dsp:sp modelId="{CE51F095-544A-4F23-8714-6A9F12403192}">
      <dsp:nvSpPr>
        <dsp:cNvPr id="0" name=""/>
        <dsp:cNvSpPr/>
      </dsp:nvSpPr>
      <dsp:spPr>
        <a:xfrm>
          <a:off x="2691978" y="3427272"/>
          <a:ext cx="7661783" cy="1087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marL="0" lvl="0" indent="0" algn="l" defTabSz="977900">
            <a:lnSpc>
              <a:spcPct val="90000"/>
            </a:lnSpc>
            <a:spcBef>
              <a:spcPct val="0"/>
            </a:spcBef>
            <a:spcAft>
              <a:spcPct val="35000"/>
            </a:spcAft>
            <a:buNone/>
          </a:pPr>
          <a:r>
            <a:rPr lang="en-ID" sz="2200" kern="1200"/>
            <a:t>yaitu </a:t>
          </a:r>
          <a:r>
            <a:rPr lang="en-ID" sz="2200" kern="1200" dirty="0" err="1"/>
            <a:t>alat</a:t>
          </a:r>
          <a:r>
            <a:rPr lang="en-ID" sz="2200" kern="1200" dirty="0"/>
            <a:t> yang </a:t>
          </a:r>
          <a:r>
            <a:rPr lang="en-ID" sz="2200" kern="1200" dirty="0" err="1"/>
            <a:t>mengirim</a:t>
          </a:r>
          <a:r>
            <a:rPr lang="en-ID" sz="2200" kern="1200" dirty="0"/>
            <a:t> </a:t>
          </a:r>
          <a:r>
            <a:rPr lang="en-ID" sz="2200" kern="1200" dirty="0" err="1"/>
            <a:t>informasi</a:t>
          </a:r>
          <a:r>
            <a:rPr lang="en-ID" sz="2200" kern="1200" dirty="0"/>
            <a:t> </a:t>
          </a:r>
          <a:r>
            <a:rPr lang="en-ID" sz="2200" kern="1200" dirty="0" err="1"/>
            <a:t>antara</a:t>
          </a:r>
          <a:r>
            <a:rPr lang="en-ID" sz="2200" kern="1200" dirty="0"/>
            <a:t> detector dan assessor dan </a:t>
          </a:r>
          <a:r>
            <a:rPr lang="en-ID" sz="2200" kern="1200" dirty="0" err="1"/>
            <a:t>antara</a:t>
          </a:r>
          <a:r>
            <a:rPr lang="en-ID" sz="2200" kern="1200" dirty="0"/>
            <a:t> assessor dan </a:t>
          </a:r>
          <a:r>
            <a:rPr lang="en-ID" sz="2200" kern="1200" dirty="0" err="1"/>
            <a:t>efektor</a:t>
          </a:r>
          <a:r>
            <a:rPr lang="en-ID" sz="2200" kern="1200" dirty="0"/>
            <a:t>.</a:t>
          </a:r>
        </a:p>
      </dsp:txBody>
      <dsp:txXfrm>
        <a:off x="2691978" y="3427272"/>
        <a:ext cx="7661783" cy="1087717"/>
      </dsp:txXfrm>
    </dsp:sp>
    <dsp:sp modelId="{C0C9576A-68CB-4FB8-AC82-4C85685D598C}">
      <dsp:nvSpPr>
        <dsp:cNvPr id="0" name=""/>
        <dsp:cNvSpPr/>
      </dsp:nvSpPr>
      <dsp:spPr>
        <a:xfrm>
          <a:off x="0" y="3427272"/>
          <a:ext cx="2691978" cy="1087717"/>
        </a:xfrm>
        <a:prstGeom prst="round2SameRect">
          <a:avLst>
            <a:gd name="adj1" fmla="val 16670"/>
            <a:gd name="adj2" fmla="val 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1511300">
            <a:lnSpc>
              <a:spcPct val="90000"/>
            </a:lnSpc>
            <a:spcBef>
              <a:spcPct val="0"/>
            </a:spcBef>
            <a:spcAft>
              <a:spcPct val="35000"/>
            </a:spcAft>
            <a:buNone/>
          </a:pPr>
          <a:r>
            <a:rPr lang="en-ID" sz="3400" kern="1200" dirty="0" err="1"/>
            <a:t>Jaringan</a:t>
          </a:r>
          <a:r>
            <a:rPr lang="en-ID" sz="3400" kern="1200" dirty="0"/>
            <a:t> </a:t>
          </a:r>
          <a:r>
            <a:rPr lang="en-ID" sz="3400" kern="1200" dirty="0" err="1"/>
            <a:t>komunikasi</a:t>
          </a:r>
          <a:endParaRPr lang="en-ID" sz="3400" kern="1200" dirty="0"/>
        </a:p>
      </dsp:txBody>
      <dsp:txXfrm>
        <a:off x="53108" y="3480380"/>
        <a:ext cx="2585762" cy="10346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43D24A-4072-4DC8-9E91-B9905CBEC27F}">
      <dsp:nvSpPr>
        <dsp:cNvPr id="0" name=""/>
        <dsp:cNvSpPr/>
      </dsp:nvSpPr>
      <dsp:spPr>
        <a:xfrm>
          <a:off x="0" y="18222"/>
          <a:ext cx="10353761" cy="1526850"/>
        </a:xfrm>
        <a:prstGeom prst="roundRect">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8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Pengendalian manajemen merupakan beberapa bentuk kegiatan perencanaan dan pengendalian kegiatan yang terjadi pada suatu organisasi.</a:t>
          </a:r>
          <a:endParaRPr lang="en-ID" sz="2900" kern="1200"/>
        </a:p>
      </dsp:txBody>
      <dsp:txXfrm>
        <a:off x="74535" y="92757"/>
        <a:ext cx="10204691" cy="1377780"/>
      </dsp:txXfrm>
    </dsp:sp>
    <dsp:sp modelId="{B4658A6A-63BE-421F-830F-A991C7834D14}">
      <dsp:nvSpPr>
        <dsp:cNvPr id="0" name=""/>
        <dsp:cNvSpPr/>
      </dsp:nvSpPr>
      <dsp:spPr>
        <a:xfrm>
          <a:off x="0" y="1628592"/>
          <a:ext cx="10353761" cy="1526850"/>
        </a:xfrm>
        <a:prstGeom prst="roundRect">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8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Pengendalian manajemen melibatkan hubungan antara atasan-bawahan.</a:t>
          </a:r>
          <a:endParaRPr lang="en-ID" sz="2900" kern="1200"/>
        </a:p>
      </dsp:txBody>
      <dsp:txXfrm>
        <a:off x="74535" y="1703127"/>
        <a:ext cx="10204691" cy="1377780"/>
      </dsp:txXfrm>
    </dsp:sp>
    <dsp:sp modelId="{638C981A-2D65-4ED8-B552-C04CF4FB9A5E}">
      <dsp:nvSpPr>
        <dsp:cNvPr id="0" name=""/>
        <dsp:cNvSpPr/>
      </dsp:nvSpPr>
      <dsp:spPr>
        <a:xfrm>
          <a:off x="0" y="3238962"/>
          <a:ext cx="10353761" cy="1526850"/>
        </a:xfrm>
        <a:prstGeom prst="roundRect">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8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Pengendalian dilakukan mulai dari tingkat atas hingga bawah</a:t>
          </a:r>
          <a:endParaRPr lang="en-ID" sz="2900" kern="1200"/>
        </a:p>
      </dsp:txBody>
      <dsp:txXfrm>
        <a:off x="74535" y="3313497"/>
        <a:ext cx="10204691" cy="13777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27264E-3F7F-40FA-A585-962C2B9DD753}">
      <dsp:nvSpPr>
        <dsp:cNvPr id="0" name=""/>
        <dsp:cNvSpPr/>
      </dsp:nvSpPr>
      <dsp:spPr>
        <a:xfrm>
          <a:off x="0" y="2260"/>
          <a:ext cx="10353761" cy="0"/>
        </a:xfrm>
        <a:prstGeom prst="line">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EC227D-82CD-4561-88CF-3E987318CBC2}">
      <dsp:nvSpPr>
        <dsp:cNvPr id="0" name=""/>
        <dsp:cNvSpPr/>
      </dsp:nvSpPr>
      <dsp:spPr>
        <a:xfrm>
          <a:off x="0" y="2260"/>
          <a:ext cx="2070752" cy="1541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Komunikasi</a:t>
          </a:r>
          <a:endParaRPr lang="en-ID" sz="2800" kern="1200"/>
        </a:p>
      </dsp:txBody>
      <dsp:txXfrm>
        <a:off x="0" y="2260"/>
        <a:ext cx="2070752" cy="1541357"/>
      </dsp:txXfrm>
    </dsp:sp>
    <dsp:sp modelId="{BF93EF6E-541E-47DC-B483-DFD1EB608B8F}">
      <dsp:nvSpPr>
        <dsp:cNvPr id="0" name=""/>
        <dsp:cNvSpPr/>
      </dsp:nvSpPr>
      <dsp:spPr>
        <a:xfrm>
          <a:off x="2226058" y="72253"/>
          <a:ext cx="8127703" cy="1399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Agar bawahan bertindak secara efektif</a:t>
          </a:r>
          <a:endParaRPr lang="en-ID" sz="2900" kern="1200"/>
        </a:p>
      </dsp:txBody>
      <dsp:txXfrm>
        <a:off x="2226058" y="72253"/>
        <a:ext cx="8127703" cy="1399866"/>
      </dsp:txXfrm>
    </dsp:sp>
    <dsp:sp modelId="{28F73ACD-FE7B-4BF6-8A8E-3B79116F3E18}">
      <dsp:nvSpPr>
        <dsp:cNvPr id="0" name=""/>
        <dsp:cNvSpPr/>
      </dsp:nvSpPr>
      <dsp:spPr>
        <a:xfrm>
          <a:off x="2070752" y="1472119"/>
          <a:ext cx="8283009" cy="0"/>
        </a:xfrm>
        <a:prstGeom prst="line">
          <a:avLst/>
        </a:prstGeom>
        <a:solidFill>
          <a:schemeClr val="accent5">
            <a:hueOff val="0"/>
            <a:satOff val="0"/>
            <a:lumOff val="0"/>
            <a:alphaOff val="0"/>
          </a:schemeClr>
        </a:solidFill>
        <a:ln w="15875" cap="rnd" cmpd="sng" algn="ctr">
          <a:solidFill>
            <a:schemeClr val="accent5">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5C0F36-214D-4D0F-90CA-18C64594E5ED}">
      <dsp:nvSpPr>
        <dsp:cNvPr id="0" name=""/>
        <dsp:cNvSpPr/>
      </dsp:nvSpPr>
      <dsp:spPr>
        <a:xfrm>
          <a:off x="0" y="1543618"/>
          <a:ext cx="10353761" cy="0"/>
        </a:xfrm>
        <a:prstGeom prst="line">
          <a:avLst/>
        </a:prstGeom>
        <a:solidFill>
          <a:schemeClr val="accent5">
            <a:hueOff val="3436396"/>
            <a:satOff val="-218"/>
            <a:lumOff val="-1765"/>
            <a:alphaOff val="0"/>
          </a:schemeClr>
        </a:solidFill>
        <a:ln w="15875" cap="rnd" cmpd="sng" algn="ctr">
          <a:solidFill>
            <a:schemeClr val="accent5">
              <a:hueOff val="3436396"/>
              <a:satOff val="-218"/>
              <a:lumOff val="-176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563EB0-DF5D-4303-8C0C-B188306288CA}">
      <dsp:nvSpPr>
        <dsp:cNvPr id="0" name=""/>
        <dsp:cNvSpPr/>
      </dsp:nvSpPr>
      <dsp:spPr>
        <a:xfrm>
          <a:off x="0" y="1543618"/>
          <a:ext cx="2070752" cy="1541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D" sz="2800" kern="1200"/>
            <a:t>Motivasi</a:t>
          </a:r>
        </a:p>
      </dsp:txBody>
      <dsp:txXfrm>
        <a:off x="0" y="1543618"/>
        <a:ext cx="2070752" cy="1541357"/>
      </dsp:txXfrm>
    </dsp:sp>
    <dsp:sp modelId="{D245E040-A430-45B0-9980-23E9F09D9FE9}">
      <dsp:nvSpPr>
        <dsp:cNvPr id="0" name=""/>
        <dsp:cNvSpPr/>
      </dsp:nvSpPr>
      <dsp:spPr>
        <a:xfrm>
          <a:off x="2226058" y="1613611"/>
          <a:ext cx="8127703" cy="1399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ID" sz="2900" kern="1200"/>
            <a:t>Bawahan harus diberi motivasi untuk menyelesaikan tugasnya</a:t>
          </a:r>
        </a:p>
      </dsp:txBody>
      <dsp:txXfrm>
        <a:off x="2226058" y="1613611"/>
        <a:ext cx="8127703" cy="1399866"/>
      </dsp:txXfrm>
    </dsp:sp>
    <dsp:sp modelId="{947A71B7-A154-4596-9A00-833875AF7521}">
      <dsp:nvSpPr>
        <dsp:cNvPr id="0" name=""/>
        <dsp:cNvSpPr/>
      </dsp:nvSpPr>
      <dsp:spPr>
        <a:xfrm>
          <a:off x="2070752" y="3013477"/>
          <a:ext cx="8283009" cy="0"/>
        </a:xfrm>
        <a:prstGeom prst="line">
          <a:avLst/>
        </a:prstGeom>
        <a:solidFill>
          <a:schemeClr val="accent5">
            <a:hueOff val="0"/>
            <a:satOff val="0"/>
            <a:lumOff val="0"/>
            <a:alphaOff val="0"/>
          </a:schemeClr>
        </a:solidFill>
        <a:ln w="15875" cap="rnd" cmpd="sng" algn="ctr">
          <a:solidFill>
            <a:schemeClr val="accent5">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0731B7-C285-40BE-A93B-79946C212044}">
      <dsp:nvSpPr>
        <dsp:cNvPr id="0" name=""/>
        <dsp:cNvSpPr/>
      </dsp:nvSpPr>
      <dsp:spPr>
        <a:xfrm>
          <a:off x="0" y="3084975"/>
          <a:ext cx="10353761" cy="0"/>
        </a:xfrm>
        <a:prstGeom prst="line">
          <a:avLst/>
        </a:prstGeom>
        <a:solidFill>
          <a:schemeClr val="accent5">
            <a:hueOff val="6872791"/>
            <a:satOff val="-436"/>
            <a:lumOff val="-3529"/>
            <a:alphaOff val="0"/>
          </a:schemeClr>
        </a:solidFill>
        <a:ln w="15875" cap="rnd" cmpd="sng" algn="ctr">
          <a:solidFill>
            <a:schemeClr val="accent5">
              <a:hueOff val="6872791"/>
              <a:satOff val="-436"/>
              <a:lumOff val="-352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75F9BB-9D38-4C1A-9B41-EAE84E733959}">
      <dsp:nvSpPr>
        <dsp:cNvPr id="0" name=""/>
        <dsp:cNvSpPr/>
      </dsp:nvSpPr>
      <dsp:spPr>
        <a:xfrm>
          <a:off x="0" y="3084975"/>
          <a:ext cx="2070752" cy="1541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D" sz="2800" kern="1200"/>
            <a:t>Evaluasi </a:t>
          </a:r>
        </a:p>
      </dsp:txBody>
      <dsp:txXfrm>
        <a:off x="0" y="3084975"/>
        <a:ext cx="2070752" cy="1541357"/>
      </dsp:txXfrm>
    </dsp:sp>
    <dsp:sp modelId="{50743A51-6125-4E61-868D-8A3FBAFDBFEB}">
      <dsp:nvSpPr>
        <dsp:cNvPr id="0" name=""/>
        <dsp:cNvSpPr/>
      </dsp:nvSpPr>
      <dsp:spPr>
        <a:xfrm>
          <a:off x="2226058" y="3154969"/>
          <a:ext cx="8127703" cy="1399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ID" sz="2900" kern="1200"/>
            <a:t>Efisien atau efektifnya seorang bawahan melakukan tugasnya harus dievaluasi terlebih dahulu oleh manajer</a:t>
          </a:r>
        </a:p>
      </dsp:txBody>
      <dsp:txXfrm>
        <a:off x="2226058" y="3154969"/>
        <a:ext cx="8127703" cy="1399866"/>
      </dsp:txXfrm>
    </dsp:sp>
    <dsp:sp modelId="{E127B671-297E-41A2-AFDE-49F8BC235024}">
      <dsp:nvSpPr>
        <dsp:cNvPr id="0" name=""/>
        <dsp:cNvSpPr/>
      </dsp:nvSpPr>
      <dsp:spPr>
        <a:xfrm>
          <a:off x="2070752" y="4554835"/>
          <a:ext cx="8283009" cy="0"/>
        </a:xfrm>
        <a:prstGeom prst="line">
          <a:avLst/>
        </a:prstGeom>
        <a:solidFill>
          <a:schemeClr val="accent5">
            <a:hueOff val="0"/>
            <a:satOff val="0"/>
            <a:lumOff val="0"/>
            <a:alphaOff val="0"/>
          </a:schemeClr>
        </a:solidFill>
        <a:ln w="15875" cap="rnd" cmpd="sng" algn="ctr">
          <a:solidFill>
            <a:schemeClr val="accent5">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980A33-6C3F-4A6D-A34F-064E2EAEBE13}">
      <dsp:nvSpPr>
        <dsp:cNvPr id="0" name=""/>
        <dsp:cNvSpPr/>
      </dsp:nvSpPr>
      <dsp:spPr>
        <a:xfrm>
          <a:off x="0" y="2337"/>
          <a:ext cx="1035376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AB99DB-AE33-48E4-BAE4-F4952473DFC3}">
      <dsp:nvSpPr>
        <dsp:cNvPr id="0" name=""/>
        <dsp:cNvSpPr/>
      </dsp:nvSpPr>
      <dsp:spPr>
        <a:xfrm>
          <a:off x="0" y="2337"/>
          <a:ext cx="2070752" cy="797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ID" sz="3800" kern="1200"/>
            <a:t>A</a:t>
          </a:r>
        </a:p>
      </dsp:txBody>
      <dsp:txXfrm>
        <a:off x="0" y="2337"/>
        <a:ext cx="2070752" cy="797157"/>
      </dsp:txXfrm>
    </dsp:sp>
    <dsp:sp modelId="{250BC71C-0B30-4C78-89FC-087E789D7DB0}">
      <dsp:nvSpPr>
        <dsp:cNvPr id="0" name=""/>
        <dsp:cNvSpPr/>
      </dsp:nvSpPr>
      <dsp:spPr>
        <a:xfrm>
          <a:off x="2226058" y="38536"/>
          <a:ext cx="8127703" cy="7239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D" sz="2100" kern="1200"/>
            <a:t>Perencanaan. </a:t>
          </a:r>
        </a:p>
      </dsp:txBody>
      <dsp:txXfrm>
        <a:off x="2226058" y="38536"/>
        <a:ext cx="8127703" cy="723981"/>
      </dsp:txXfrm>
    </dsp:sp>
    <dsp:sp modelId="{A0BC05B8-6531-4899-8E9D-7A9C0A2F5381}">
      <dsp:nvSpPr>
        <dsp:cNvPr id="0" name=""/>
        <dsp:cNvSpPr/>
      </dsp:nvSpPr>
      <dsp:spPr>
        <a:xfrm>
          <a:off x="2070752" y="762517"/>
          <a:ext cx="8283009"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64985DF-C38B-4537-907E-30FDC52E6AF8}">
      <dsp:nvSpPr>
        <dsp:cNvPr id="0" name=""/>
        <dsp:cNvSpPr/>
      </dsp:nvSpPr>
      <dsp:spPr>
        <a:xfrm>
          <a:off x="0" y="799495"/>
          <a:ext cx="1035376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76DFC8-0DF9-455F-A89A-DA967B734AC4}">
      <dsp:nvSpPr>
        <dsp:cNvPr id="0" name=""/>
        <dsp:cNvSpPr/>
      </dsp:nvSpPr>
      <dsp:spPr>
        <a:xfrm>
          <a:off x="0" y="799495"/>
          <a:ext cx="2070752" cy="797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ID" sz="3800" kern="1200"/>
            <a:t>B</a:t>
          </a:r>
        </a:p>
      </dsp:txBody>
      <dsp:txXfrm>
        <a:off x="0" y="799495"/>
        <a:ext cx="2070752" cy="797157"/>
      </dsp:txXfrm>
    </dsp:sp>
    <dsp:sp modelId="{E1B3B3AD-33A5-4CD4-8389-B4DAA02AFDF7}">
      <dsp:nvSpPr>
        <dsp:cNvPr id="0" name=""/>
        <dsp:cNvSpPr/>
      </dsp:nvSpPr>
      <dsp:spPr>
        <a:xfrm>
          <a:off x="2226058" y="835694"/>
          <a:ext cx="8127703" cy="7239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D" sz="2100" kern="1200"/>
            <a:t>Koordinasi antar berbagai bagian dalam organissi. </a:t>
          </a:r>
        </a:p>
      </dsp:txBody>
      <dsp:txXfrm>
        <a:off x="2226058" y="835694"/>
        <a:ext cx="8127703" cy="723981"/>
      </dsp:txXfrm>
    </dsp:sp>
    <dsp:sp modelId="{B0792B9A-192E-442E-8E2B-D17DBA9D66D2}">
      <dsp:nvSpPr>
        <dsp:cNvPr id="0" name=""/>
        <dsp:cNvSpPr/>
      </dsp:nvSpPr>
      <dsp:spPr>
        <a:xfrm>
          <a:off x="2070752" y="1559675"/>
          <a:ext cx="8283009"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B7C0BB0-D1B3-4E0E-9472-8FF59815ADE1}">
      <dsp:nvSpPr>
        <dsp:cNvPr id="0" name=""/>
        <dsp:cNvSpPr/>
      </dsp:nvSpPr>
      <dsp:spPr>
        <a:xfrm>
          <a:off x="0" y="1596652"/>
          <a:ext cx="1035376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9AFE6B-D65E-401A-AA84-428AC2397395}">
      <dsp:nvSpPr>
        <dsp:cNvPr id="0" name=""/>
        <dsp:cNvSpPr/>
      </dsp:nvSpPr>
      <dsp:spPr>
        <a:xfrm>
          <a:off x="0" y="1596652"/>
          <a:ext cx="2070752" cy="797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ID" sz="3800" kern="1200"/>
            <a:t>C</a:t>
          </a:r>
        </a:p>
      </dsp:txBody>
      <dsp:txXfrm>
        <a:off x="0" y="1596652"/>
        <a:ext cx="2070752" cy="797157"/>
      </dsp:txXfrm>
    </dsp:sp>
    <dsp:sp modelId="{6ABDF943-94BB-496C-B68C-EC6CEC97EFCD}">
      <dsp:nvSpPr>
        <dsp:cNvPr id="0" name=""/>
        <dsp:cNvSpPr/>
      </dsp:nvSpPr>
      <dsp:spPr>
        <a:xfrm>
          <a:off x="2226058" y="1632851"/>
          <a:ext cx="8127703" cy="7239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D" sz="2100" kern="1200"/>
            <a:t>Komunikasi informasi. </a:t>
          </a:r>
        </a:p>
      </dsp:txBody>
      <dsp:txXfrm>
        <a:off x="2226058" y="1632851"/>
        <a:ext cx="8127703" cy="723981"/>
      </dsp:txXfrm>
    </dsp:sp>
    <dsp:sp modelId="{0B546846-750A-4062-AE6F-F530FB9F288A}">
      <dsp:nvSpPr>
        <dsp:cNvPr id="0" name=""/>
        <dsp:cNvSpPr/>
      </dsp:nvSpPr>
      <dsp:spPr>
        <a:xfrm>
          <a:off x="2070752" y="2356832"/>
          <a:ext cx="8283009"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992B383-E18E-4141-AD0F-28D78F5A5439}">
      <dsp:nvSpPr>
        <dsp:cNvPr id="0" name=""/>
        <dsp:cNvSpPr/>
      </dsp:nvSpPr>
      <dsp:spPr>
        <a:xfrm>
          <a:off x="0" y="2393810"/>
          <a:ext cx="1035376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969CAA-7534-4B68-A724-D6D7B3F73571}">
      <dsp:nvSpPr>
        <dsp:cNvPr id="0" name=""/>
        <dsp:cNvSpPr/>
      </dsp:nvSpPr>
      <dsp:spPr>
        <a:xfrm>
          <a:off x="0" y="2393810"/>
          <a:ext cx="2070752" cy="797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ID" sz="3800" kern="1200"/>
            <a:t>D</a:t>
          </a:r>
        </a:p>
      </dsp:txBody>
      <dsp:txXfrm>
        <a:off x="0" y="2393810"/>
        <a:ext cx="2070752" cy="797157"/>
      </dsp:txXfrm>
    </dsp:sp>
    <dsp:sp modelId="{D3B53434-B047-408F-818F-A63B1C7E2D11}">
      <dsp:nvSpPr>
        <dsp:cNvPr id="0" name=""/>
        <dsp:cNvSpPr/>
      </dsp:nvSpPr>
      <dsp:spPr>
        <a:xfrm>
          <a:off x="2226058" y="2430009"/>
          <a:ext cx="8127703" cy="7239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D" sz="2100" kern="1200"/>
            <a:t>Pengambilan keputusan. </a:t>
          </a:r>
        </a:p>
      </dsp:txBody>
      <dsp:txXfrm>
        <a:off x="2226058" y="2430009"/>
        <a:ext cx="8127703" cy="723981"/>
      </dsp:txXfrm>
    </dsp:sp>
    <dsp:sp modelId="{D5E92DC9-947D-4AD8-B937-D550646B88CC}">
      <dsp:nvSpPr>
        <dsp:cNvPr id="0" name=""/>
        <dsp:cNvSpPr/>
      </dsp:nvSpPr>
      <dsp:spPr>
        <a:xfrm>
          <a:off x="2070752" y="3153990"/>
          <a:ext cx="8283009"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4170EA4-A958-4BF4-A53C-E1FE04050C73}">
      <dsp:nvSpPr>
        <dsp:cNvPr id="0" name=""/>
        <dsp:cNvSpPr/>
      </dsp:nvSpPr>
      <dsp:spPr>
        <a:xfrm>
          <a:off x="0" y="3190968"/>
          <a:ext cx="1035376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BC5A0C-307A-42A3-9884-329FA9D926CA}">
      <dsp:nvSpPr>
        <dsp:cNvPr id="0" name=""/>
        <dsp:cNvSpPr/>
      </dsp:nvSpPr>
      <dsp:spPr>
        <a:xfrm>
          <a:off x="0" y="3190968"/>
          <a:ext cx="2070752" cy="797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ID" sz="3800" kern="1200"/>
            <a:t>E</a:t>
          </a:r>
        </a:p>
      </dsp:txBody>
      <dsp:txXfrm>
        <a:off x="0" y="3190968"/>
        <a:ext cx="2070752" cy="797157"/>
      </dsp:txXfrm>
    </dsp:sp>
    <dsp:sp modelId="{1304F986-0BB1-4689-8539-FD82054B182A}">
      <dsp:nvSpPr>
        <dsp:cNvPr id="0" name=""/>
        <dsp:cNvSpPr/>
      </dsp:nvSpPr>
      <dsp:spPr>
        <a:xfrm>
          <a:off x="2226058" y="3227167"/>
          <a:ext cx="8127703" cy="7239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D" sz="2100" kern="1200"/>
            <a:t>Motivasi orang-orang dalam organisasi agar berperilaku sesuai dengan tujuan organisasi. </a:t>
          </a:r>
        </a:p>
      </dsp:txBody>
      <dsp:txXfrm>
        <a:off x="2226058" y="3227167"/>
        <a:ext cx="8127703" cy="723981"/>
      </dsp:txXfrm>
    </dsp:sp>
    <dsp:sp modelId="{297513D1-7275-4D5D-BA2F-207A8B5F00D8}">
      <dsp:nvSpPr>
        <dsp:cNvPr id="0" name=""/>
        <dsp:cNvSpPr/>
      </dsp:nvSpPr>
      <dsp:spPr>
        <a:xfrm>
          <a:off x="2070752" y="3951148"/>
          <a:ext cx="8283009"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87E5C0-6419-4B8A-904F-5E7B2EDB8CAF}">
      <dsp:nvSpPr>
        <dsp:cNvPr id="0" name=""/>
        <dsp:cNvSpPr/>
      </dsp:nvSpPr>
      <dsp:spPr>
        <a:xfrm>
          <a:off x="0" y="3988125"/>
          <a:ext cx="1035376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A7F234-09F2-4779-817B-41D3FF99B785}">
      <dsp:nvSpPr>
        <dsp:cNvPr id="0" name=""/>
        <dsp:cNvSpPr/>
      </dsp:nvSpPr>
      <dsp:spPr>
        <a:xfrm>
          <a:off x="0" y="3988125"/>
          <a:ext cx="2070752" cy="797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ID" sz="3800" kern="1200"/>
            <a:t>F</a:t>
          </a:r>
        </a:p>
      </dsp:txBody>
      <dsp:txXfrm>
        <a:off x="0" y="3988125"/>
        <a:ext cx="2070752" cy="797157"/>
      </dsp:txXfrm>
    </dsp:sp>
    <dsp:sp modelId="{9DD09C29-1C6D-4F6A-9519-6F3AD4DC0515}">
      <dsp:nvSpPr>
        <dsp:cNvPr id="0" name=""/>
        <dsp:cNvSpPr/>
      </dsp:nvSpPr>
      <dsp:spPr>
        <a:xfrm>
          <a:off x="2226058" y="4024324"/>
          <a:ext cx="8127703" cy="7239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D" sz="2100" kern="1200"/>
            <a:t>Pengendalian. g. Penilaian kinerja.</a:t>
          </a:r>
        </a:p>
      </dsp:txBody>
      <dsp:txXfrm>
        <a:off x="2226058" y="4024324"/>
        <a:ext cx="8127703" cy="723981"/>
      </dsp:txXfrm>
    </dsp:sp>
    <dsp:sp modelId="{34A4BD0D-0EA8-4111-97E1-7B1662B252D3}">
      <dsp:nvSpPr>
        <dsp:cNvPr id="0" name=""/>
        <dsp:cNvSpPr/>
      </dsp:nvSpPr>
      <dsp:spPr>
        <a:xfrm>
          <a:off x="2070752" y="4748305"/>
          <a:ext cx="8283009"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EE5A20-D487-49B5-B8B0-AE555100BED1}">
      <dsp:nvSpPr>
        <dsp:cNvPr id="0" name=""/>
        <dsp:cNvSpPr/>
      </dsp:nvSpPr>
      <dsp:spPr>
        <a:xfrm>
          <a:off x="5055" y="1030023"/>
          <a:ext cx="2585912" cy="1098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marL="0" lvl="0" indent="0" algn="r" defTabSz="1066800">
            <a:lnSpc>
              <a:spcPct val="90000"/>
            </a:lnSpc>
            <a:spcBef>
              <a:spcPct val="0"/>
            </a:spcBef>
            <a:spcAft>
              <a:spcPct val="35000"/>
            </a:spcAft>
            <a:buNone/>
          </a:pPr>
          <a:r>
            <a:rPr lang="nn-NO" sz="2400" kern="1200"/>
            <a:t>Proses pengendalian manajemen </a:t>
          </a:r>
          <a:endParaRPr lang="en-ID" sz="2400" kern="1200"/>
        </a:p>
      </dsp:txBody>
      <dsp:txXfrm>
        <a:off x="5055" y="1030023"/>
        <a:ext cx="2585912" cy="1098900"/>
      </dsp:txXfrm>
    </dsp:sp>
    <dsp:sp modelId="{8C878B69-B425-4AA7-B61A-A526738CCEBF}">
      <dsp:nvSpPr>
        <dsp:cNvPr id="0" name=""/>
        <dsp:cNvSpPr/>
      </dsp:nvSpPr>
      <dsp:spPr>
        <a:xfrm>
          <a:off x="2590968" y="34145"/>
          <a:ext cx="517182" cy="3090656"/>
        </a:xfrm>
        <a:prstGeom prst="leftBrace">
          <a:avLst>
            <a:gd name="adj1" fmla="val 35000"/>
            <a:gd name="adj2" fmla="val 50000"/>
          </a:avLst>
        </a:pr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900964-31E7-489B-8959-AEE85F4B395D}">
      <dsp:nvSpPr>
        <dsp:cNvPr id="0" name=""/>
        <dsp:cNvSpPr/>
      </dsp:nvSpPr>
      <dsp:spPr>
        <a:xfrm>
          <a:off x="3315023" y="34145"/>
          <a:ext cx="7033682" cy="3090656"/>
        </a:xfrm>
        <a:prstGeom prst="rect">
          <a:avLst/>
        </a:prstGeom>
        <a:solidFill>
          <a:schemeClr val="accent4">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it-IT" sz="2400" kern="1200"/>
            <a:t>Perumusan strategi. </a:t>
          </a:r>
          <a:endParaRPr lang="en-ID" sz="2400" kern="1200"/>
        </a:p>
        <a:p>
          <a:pPr marL="228600" lvl="1" indent="-228600" algn="l" defTabSz="1066800">
            <a:lnSpc>
              <a:spcPct val="90000"/>
            </a:lnSpc>
            <a:spcBef>
              <a:spcPct val="0"/>
            </a:spcBef>
            <a:spcAft>
              <a:spcPct val="15000"/>
            </a:spcAft>
            <a:buChar char="•"/>
          </a:pPr>
          <a:r>
            <a:rPr lang="it-IT" sz="2400" kern="1200"/>
            <a:t>Perencanaan strategi. </a:t>
          </a:r>
          <a:endParaRPr lang="en-ID" sz="2400" kern="1200"/>
        </a:p>
        <a:p>
          <a:pPr marL="228600" lvl="1" indent="-228600" algn="l" defTabSz="1066800">
            <a:lnSpc>
              <a:spcPct val="90000"/>
            </a:lnSpc>
            <a:spcBef>
              <a:spcPct val="0"/>
            </a:spcBef>
            <a:spcAft>
              <a:spcPct val="15000"/>
            </a:spcAft>
            <a:buChar char="•"/>
          </a:pPr>
          <a:r>
            <a:rPr lang="it-IT" sz="2400" kern="1200"/>
            <a:t>Pembuatan program</a:t>
          </a:r>
          <a:endParaRPr lang="en-ID" sz="2400" kern="1200"/>
        </a:p>
        <a:p>
          <a:pPr marL="228600" lvl="1" indent="-228600" algn="l" defTabSz="1066800">
            <a:lnSpc>
              <a:spcPct val="90000"/>
            </a:lnSpc>
            <a:spcBef>
              <a:spcPct val="0"/>
            </a:spcBef>
            <a:spcAft>
              <a:spcPct val="15000"/>
            </a:spcAft>
            <a:buChar char="•"/>
          </a:pPr>
          <a:r>
            <a:rPr lang="en-ID" sz="2400" kern="1200"/>
            <a:t>Penganggaran. </a:t>
          </a:r>
        </a:p>
        <a:p>
          <a:pPr marL="228600" lvl="1" indent="-228600" algn="l" defTabSz="1066800">
            <a:lnSpc>
              <a:spcPct val="90000"/>
            </a:lnSpc>
            <a:spcBef>
              <a:spcPct val="0"/>
            </a:spcBef>
            <a:spcAft>
              <a:spcPct val="15000"/>
            </a:spcAft>
            <a:buChar char="•"/>
          </a:pPr>
          <a:r>
            <a:rPr lang="en-ID" sz="2400" kern="1200"/>
            <a:t>Implementasi. </a:t>
          </a:r>
        </a:p>
        <a:p>
          <a:pPr marL="228600" lvl="1" indent="-228600" algn="l" defTabSz="1066800">
            <a:lnSpc>
              <a:spcPct val="90000"/>
            </a:lnSpc>
            <a:spcBef>
              <a:spcPct val="0"/>
            </a:spcBef>
            <a:spcAft>
              <a:spcPct val="15000"/>
            </a:spcAft>
            <a:buChar char="•"/>
          </a:pPr>
          <a:r>
            <a:rPr lang="en-ID" sz="2400" kern="1200"/>
            <a:t>Pelaporan kinerja. </a:t>
          </a:r>
        </a:p>
        <a:p>
          <a:pPr marL="228600" lvl="1" indent="-228600" algn="l" defTabSz="1066800">
            <a:lnSpc>
              <a:spcPct val="90000"/>
            </a:lnSpc>
            <a:spcBef>
              <a:spcPct val="0"/>
            </a:spcBef>
            <a:spcAft>
              <a:spcPct val="15000"/>
            </a:spcAft>
            <a:buChar char="•"/>
          </a:pPr>
          <a:r>
            <a:rPr lang="en-ID" sz="2400" kern="1200"/>
            <a:t>Evaluasi kinerja. </a:t>
          </a:r>
        </a:p>
        <a:p>
          <a:pPr marL="228600" lvl="1" indent="-228600" algn="l" defTabSz="1066800">
            <a:lnSpc>
              <a:spcPct val="90000"/>
            </a:lnSpc>
            <a:spcBef>
              <a:spcPct val="0"/>
            </a:spcBef>
            <a:spcAft>
              <a:spcPct val="15000"/>
            </a:spcAft>
            <a:buChar char="•"/>
          </a:pPr>
          <a:r>
            <a:rPr lang="en-ID" sz="2400" kern="1200"/>
            <a:t>Umpan balik</a:t>
          </a:r>
        </a:p>
      </dsp:txBody>
      <dsp:txXfrm>
        <a:off x="3315023" y="34145"/>
        <a:ext cx="7033682" cy="3090656"/>
      </dsp:txXfrm>
    </dsp:sp>
    <dsp:sp modelId="{FF1C09E2-0565-4B44-8793-4995E1F1BF2D}">
      <dsp:nvSpPr>
        <dsp:cNvPr id="0" name=""/>
        <dsp:cNvSpPr/>
      </dsp:nvSpPr>
      <dsp:spPr>
        <a:xfrm>
          <a:off x="5055" y="3297053"/>
          <a:ext cx="2585912" cy="1098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marL="0" lvl="0" indent="0" algn="r" defTabSz="1066800">
            <a:lnSpc>
              <a:spcPct val="90000"/>
            </a:lnSpc>
            <a:spcBef>
              <a:spcPct val="0"/>
            </a:spcBef>
            <a:spcAft>
              <a:spcPct val="35000"/>
            </a:spcAft>
            <a:buNone/>
          </a:pPr>
          <a:r>
            <a:rPr lang="nn-NO" sz="2400" kern="1200" dirty="0"/>
            <a:t>Struktur pengendalian manajemen.</a:t>
          </a:r>
          <a:endParaRPr lang="en-ID" sz="2400" kern="1200" dirty="0"/>
        </a:p>
      </dsp:txBody>
      <dsp:txXfrm>
        <a:off x="5055" y="3297053"/>
        <a:ext cx="2585912" cy="1098900"/>
      </dsp:txXfrm>
    </dsp:sp>
    <dsp:sp modelId="{C43F787D-D94D-44CF-A920-40A732D5AA80}">
      <dsp:nvSpPr>
        <dsp:cNvPr id="0" name=""/>
        <dsp:cNvSpPr/>
      </dsp:nvSpPr>
      <dsp:spPr>
        <a:xfrm>
          <a:off x="2590968" y="3211202"/>
          <a:ext cx="517182" cy="1270603"/>
        </a:xfrm>
        <a:prstGeom prst="leftBrace">
          <a:avLst>
            <a:gd name="adj1" fmla="val 35000"/>
            <a:gd name="adj2" fmla="val 50000"/>
          </a:avLst>
        </a:pr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FD9233-0418-445A-BF78-C0A4753C8869}">
      <dsp:nvSpPr>
        <dsp:cNvPr id="0" name=""/>
        <dsp:cNvSpPr/>
      </dsp:nvSpPr>
      <dsp:spPr>
        <a:xfrm>
          <a:off x="3315023" y="3211202"/>
          <a:ext cx="7033682" cy="1270603"/>
        </a:xfrm>
        <a:prstGeom prst="rect">
          <a:avLst/>
        </a:prstGeom>
        <a:solidFill>
          <a:schemeClr val="accent4">
            <a:hueOff val="4688795"/>
            <a:satOff val="-457"/>
            <a:lumOff val="-196"/>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ID" sz="2400" kern="1200"/>
            <a:t>Pusat pertanggungjawaban</a:t>
          </a:r>
        </a:p>
        <a:p>
          <a:pPr marL="228600" lvl="1" indent="-228600" algn="l" defTabSz="1066800">
            <a:lnSpc>
              <a:spcPct val="90000"/>
            </a:lnSpc>
            <a:spcBef>
              <a:spcPct val="0"/>
            </a:spcBef>
            <a:spcAft>
              <a:spcPct val="15000"/>
            </a:spcAft>
            <a:buChar char="•"/>
          </a:pPr>
          <a:r>
            <a:rPr lang="en-ID" sz="2400" kern="1200"/>
            <a:t>Kompensasi. </a:t>
          </a:r>
        </a:p>
        <a:p>
          <a:pPr marL="228600" lvl="1" indent="-228600" algn="l" defTabSz="1066800">
            <a:lnSpc>
              <a:spcPct val="90000"/>
            </a:lnSpc>
            <a:spcBef>
              <a:spcPct val="0"/>
            </a:spcBef>
            <a:spcAft>
              <a:spcPct val="15000"/>
            </a:spcAft>
            <a:buChar char="•"/>
          </a:pPr>
          <a:r>
            <a:rPr lang="en-ID" sz="2400" kern="1200"/>
            <a:t>Jejaring informasi.</a:t>
          </a:r>
        </a:p>
      </dsp:txBody>
      <dsp:txXfrm>
        <a:off x="3315023" y="3211202"/>
        <a:ext cx="7033682" cy="127060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033F60-4D5F-4806-9A43-7A06F1C72B4F}">
      <dsp:nvSpPr>
        <dsp:cNvPr id="0" name=""/>
        <dsp:cNvSpPr/>
      </dsp:nvSpPr>
      <dsp:spPr>
        <a:xfrm>
          <a:off x="0" y="681"/>
          <a:ext cx="1035376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062A58-5754-48DB-844F-CCE0AB4610C8}">
      <dsp:nvSpPr>
        <dsp:cNvPr id="0" name=""/>
        <dsp:cNvSpPr/>
      </dsp:nvSpPr>
      <dsp:spPr>
        <a:xfrm>
          <a:off x="0" y="681"/>
          <a:ext cx="10353761" cy="1115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Pusat pertanggungjawaban adalah unti organisasi yang dipimpin oleh manajer yang bertanggung jawab terhadap aktivitas pusat pertanggungjawaban yang dipimpinnya. </a:t>
          </a:r>
          <a:endParaRPr lang="en-ID" sz="2300" kern="1200"/>
        </a:p>
      </dsp:txBody>
      <dsp:txXfrm>
        <a:off x="0" y="681"/>
        <a:ext cx="10353761" cy="1115560"/>
      </dsp:txXfrm>
    </dsp:sp>
    <dsp:sp modelId="{E89E2D0D-6118-4F90-8FA9-A602F15C09DD}">
      <dsp:nvSpPr>
        <dsp:cNvPr id="0" name=""/>
        <dsp:cNvSpPr/>
      </dsp:nvSpPr>
      <dsp:spPr>
        <a:xfrm>
          <a:off x="0" y="1116241"/>
          <a:ext cx="1035376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ABE321-03F5-4DE7-A33D-07BA47F863E3}">
      <dsp:nvSpPr>
        <dsp:cNvPr id="0" name=""/>
        <dsp:cNvSpPr/>
      </dsp:nvSpPr>
      <dsp:spPr>
        <a:xfrm>
          <a:off x="0" y="1116241"/>
          <a:ext cx="10353761" cy="1115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Suatu organisasi merupakan kumpulan dari berbagai pusat pertanggungjawaban</a:t>
          </a:r>
          <a:endParaRPr lang="en-ID" sz="2300" kern="1200"/>
        </a:p>
      </dsp:txBody>
      <dsp:txXfrm>
        <a:off x="0" y="1116241"/>
        <a:ext cx="10353761" cy="1115560"/>
      </dsp:txXfrm>
    </dsp:sp>
    <dsp:sp modelId="{48F3E9B7-670C-4624-924B-54C2B45258CB}">
      <dsp:nvSpPr>
        <dsp:cNvPr id="0" name=""/>
        <dsp:cNvSpPr/>
      </dsp:nvSpPr>
      <dsp:spPr>
        <a:xfrm>
          <a:off x="0" y="2231802"/>
          <a:ext cx="1035376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E36279-75E8-4528-BF8A-7340F3B34FCB}">
      <dsp:nvSpPr>
        <dsp:cNvPr id="0" name=""/>
        <dsp:cNvSpPr/>
      </dsp:nvSpPr>
      <dsp:spPr>
        <a:xfrm>
          <a:off x="0" y="2231802"/>
          <a:ext cx="10353761" cy="1115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Tanggungjawab manajer pusat pertanggungjawaban adalah untuk menciptakan hubungan yang optimal antara sumber daya input yang digunakan dengan output yang dihasilkan dan dikaitkan dengan target kinerja</a:t>
          </a:r>
          <a:endParaRPr lang="en-ID" sz="2300" kern="1200"/>
        </a:p>
      </dsp:txBody>
      <dsp:txXfrm>
        <a:off x="0" y="2231802"/>
        <a:ext cx="10353761" cy="1115560"/>
      </dsp:txXfrm>
    </dsp:sp>
    <dsp:sp modelId="{E63FDCEA-A8B8-406A-963D-A98FF365A1CB}">
      <dsp:nvSpPr>
        <dsp:cNvPr id="0" name=""/>
        <dsp:cNvSpPr/>
      </dsp:nvSpPr>
      <dsp:spPr>
        <a:xfrm>
          <a:off x="0" y="3347362"/>
          <a:ext cx="1035376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2ED04E-79D2-4C8D-99A4-3002A8118A12}">
      <dsp:nvSpPr>
        <dsp:cNvPr id="0" name=""/>
        <dsp:cNvSpPr/>
      </dsp:nvSpPr>
      <dsp:spPr>
        <a:xfrm>
          <a:off x="0" y="3347362"/>
          <a:ext cx="10353761" cy="1115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Input diukur dengan jumlah sumber daya yang digunakan</a:t>
          </a:r>
          <a:endParaRPr lang="en-ID" sz="2300" kern="1200"/>
        </a:p>
      </dsp:txBody>
      <dsp:txXfrm>
        <a:off x="0" y="3347362"/>
        <a:ext cx="10353761" cy="1115560"/>
      </dsp:txXfrm>
    </dsp:sp>
    <dsp:sp modelId="{F2CDCB2D-6E88-4530-9CFF-6CC65608F199}">
      <dsp:nvSpPr>
        <dsp:cNvPr id="0" name=""/>
        <dsp:cNvSpPr/>
      </dsp:nvSpPr>
      <dsp:spPr>
        <a:xfrm>
          <a:off x="0" y="4462923"/>
          <a:ext cx="1035376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A2A06A-316C-43F1-9740-13E5C0D472D7}">
      <dsp:nvSpPr>
        <dsp:cNvPr id="0" name=""/>
        <dsp:cNvSpPr/>
      </dsp:nvSpPr>
      <dsp:spPr>
        <a:xfrm>
          <a:off x="0" y="4462923"/>
          <a:ext cx="10353761" cy="1115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Output diukur dengan jumlah produk yang dihasilkan</a:t>
          </a:r>
          <a:endParaRPr lang="en-ID" sz="2300" kern="1200"/>
        </a:p>
      </dsp:txBody>
      <dsp:txXfrm>
        <a:off x="0" y="4462923"/>
        <a:ext cx="10353761" cy="111556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1D54E1-6D91-4B84-B8DB-2C5B5C1CAF1C}">
      <dsp:nvSpPr>
        <dsp:cNvPr id="0" name=""/>
        <dsp:cNvSpPr/>
      </dsp:nvSpPr>
      <dsp:spPr>
        <a:xfrm>
          <a:off x="0" y="565"/>
          <a:ext cx="1035376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897523-915F-4848-AB1F-BC6906DEE429}">
      <dsp:nvSpPr>
        <dsp:cNvPr id="0" name=""/>
        <dsp:cNvSpPr/>
      </dsp:nvSpPr>
      <dsp:spPr>
        <a:xfrm>
          <a:off x="0" y="565"/>
          <a:ext cx="10353761" cy="661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D" sz="1900" kern="1200"/>
            <a:t>Sebagai basis perencanaan, pengendalian, dan penilaian kinerja manajer dan unit organisasi yang dipimpinnya.</a:t>
          </a:r>
        </a:p>
      </dsp:txBody>
      <dsp:txXfrm>
        <a:off x="0" y="565"/>
        <a:ext cx="10353761" cy="661066"/>
      </dsp:txXfrm>
    </dsp:sp>
    <dsp:sp modelId="{73DDF7C0-BEC6-49D2-B10F-251788DD063B}">
      <dsp:nvSpPr>
        <dsp:cNvPr id="0" name=""/>
        <dsp:cNvSpPr/>
      </dsp:nvSpPr>
      <dsp:spPr>
        <a:xfrm>
          <a:off x="0" y="661631"/>
          <a:ext cx="1035376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5EC667-EC53-43AA-B12E-818764459F6A}">
      <dsp:nvSpPr>
        <dsp:cNvPr id="0" name=""/>
        <dsp:cNvSpPr/>
      </dsp:nvSpPr>
      <dsp:spPr>
        <a:xfrm>
          <a:off x="0" y="661631"/>
          <a:ext cx="10353761" cy="661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D" sz="1900" kern="1200"/>
            <a:t>Untuk memudahkan mencapai tujuan organisasi. </a:t>
          </a:r>
        </a:p>
      </dsp:txBody>
      <dsp:txXfrm>
        <a:off x="0" y="661631"/>
        <a:ext cx="10353761" cy="661066"/>
      </dsp:txXfrm>
    </dsp:sp>
    <dsp:sp modelId="{122C749F-E0A1-41AD-B7C3-FE80F295D1ED}">
      <dsp:nvSpPr>
        <dsp:cNvPr id="0" name=""/>
        <dsp:cNvSpPr/>
      </dsp:nvSpPr>
      <dsp:spPr>
        <a:xfrm>
          <a:off x="0" y="1322697"/>
          <a:ext cx="1035376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8B11FB-F506-449A-B22B-591D4AE85C48}">
      <dsp:nvSpPr>
        <dsp:cNvPr id="0" name=""/>
        <dsp:cNvSpPr/>
      </dsp:nvSpPr>
      <dsp:spPr>
        <a:xfrm>
          <a:off x="0" y="1322697"/>
          <a:ext cx="10353761" cy="661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D" sz="1900" kern="1200"/>
            <a:t>Memfasilitasi terbentuknya goal congruence. </a:t>
          </a:r>
        </a:p>
      </dsp:txBody>
      <dsp:txXfrm>
        <a:off x="0" y="1322697"/>
        <a:ext cx="10353761" cy="661066"/>
      </dsp:txXfrm>
    </dsp:sp>
    <dsp:sp modelId="{45AD014D-9455-4E83-8AE5-736A908D1BC8}">
      <dsp:nvSpPr>
        <dsp:cNvPr id="0" name=""/>
        <dsp:cNvSpPr/>
      </dsp:nvSpPr>
      <dsp:spPr>
        <a:xfrm>
          <a:off x="0" y="1983763"/>
          <a:ext cx="1035376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0C0149-F859-4C6C-A3F6-9F68376F532A}">
      <dsp:nvSpPr>
        <dsp:cNvPr id="0" name=""/>
        <dsp:cNvSpPr/>
      </dsp:nvSpPr>
      <dsp:spPr>
        <a:xfrm>
          <a:off x="0" y="1983763"/>
          <a:ext cx="10353761" cy="661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D" sz="1900" kern="1200"/>
            <a:t>Mendelegasikan tugas dan wewenang ke unit-unit yang memiliki kompetensi sehingga mengurangi beban tugas manajer pusat. </a:t>
          </a:r>
        </a:p>
      </dsp:txBody>
      <dsp:txXfrm>
        <a:off x="0" y="1983763"/>
        <a:ext cx="10353761" cy="661066"/>
      </dsp:txXfrm>
    </dsp:sp>
    <dsp:sp modelId="{480EA61C-220C-4B0B-9313-CB6EA20FADCA}">
      <dsp:nvSpPr>
        <dsp:cNvPr id="0" name=""/>
        <dsp:cNvSpPr/>
      </dsp:nvSpPr>
      <dsp:spPr>
        <a:xfrm>
          <a:off x="0" y="2644830"/>
          <a:ext cx="1035376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0CB52E-A824-4182-B95C-271D6E8494B9}">
      <dsp:nvSpPr>
        <dsp:cNvPr id="0" name=""/>
        <dsp:cNvSpPr/>
      </dsp:nvSpPr>
      <dsp:spPr>
        <a:xfrm>
          <a:off x="0" y="2644830"/>
          <a:ext cx="10353761" cy="661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D" sz="1900" kern="1200"/>
            <a:t>Mendorong kreativitas dan daya inovasi bawahan. </a:t>
          </a:r>
        </a:p>
      </dsp:txBody>
      <dsp:txXfrm>
        <a:off x="0" y="2644830"/>
        <a:ext cx="10353761" cy="661066"/>
      </dsp:txXfrm>
    </dsp:sp>
    <dsp:sp modelId="{A2ADAC36-9141-414E-9628-AC3779681B79}">
      <dsp:nvSpPr>
        <dsp:cNvPr id="0" name=""/>
        <dsp:cNvSpPr/>
      </dsp:nvSpPr>
      <dsp:spPr>
        <a:xfrm>
          <a:off x="0" y="3305896"/>
          <a:ext cx="1035376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E47CB2-4CFA-4FFA-9A6F-CA2C1C124C16}">
      <dsp:nvSpPr>
        <dsp:cNvPr id="0" name=""/>
        <dsp:cNvSpPr/>
      </dsp:nvSpPr>
      <dsp:spPr>
        <a:xfrm>
          <a:off x="0" y="3305896"/>
          <a:ext cx="10353761" cy="661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D" sz="1900" kern="1200"/>
            <a:t>Sebagai alat untuk melaksanakan strategi organisasi secara efektif dan efisien. </a:t>
          </a:r>
        </a:p>
      </dsp:txBody>
      <dsp:txXfrm>
        <a:off x="0" y="3305896"/>
        <a:ext cx="10353761" cy="661066"/>
      </dsp:txXfrm>
    </dsp:sp>
    <dsp:sp modelId="{6623133F-F7DF-4F61-BD62-7496C190811A}">
      <dsp:nvSpPr>
        <dsp:cNvPr id="0" name=""/>
        <dsp:cNvSpPr/>
      </dsp:nvSpPr>
      <dsp:spPr>
        <a:xfrm>
          <a:off x="0" y="3966962"/>
          <a:ext cx="1035376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8AEBBF-EBE6-4A7A-90D0-7B3673ECEEE0}">
      <dsp:nvSpPr>
        <dsp:cNvPr id="0" name=""/>
        <dsp:cNvSpPr/>
      </dsp:nvSpPr>
      <dsp:spPr>
        <a:xfrm>
          <a:off x="0" y="3966962"/>
          <a:ext cx="10353761" cy="661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D" sz="1900" kern="1200"/>
            <a:t>Sebagai alat pengendali manajemen.</a:t>
          </a:r>
        </a:p>
      </dsp:txBody>
      <dsp:txXfrm>
        <a:off x="0" y="3966962"/>
        <a:ext cx="10353761" cy="6610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5.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1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2D2D46-D5F4-45E9-9CEA-9A06552D5A4B}" type="datetimeFigureOut">
              <a:rPr lang="en-ID" smtClean="0"/>
              <a:t>07/02/2025</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E3D9EA27-E323-42CF-898A-938FBE6F4456}" type="slidenum">
              <a:rPr lang="en-ID" smtClean="0"/>
              <a:t>‹#›</a:t>
            </a:fld>
            <a:endParaRPr lang="en-ID"/>
          </a:p>
        </p:txBody>
      </p:sp>
    </p:spTree>
    <p:extLst>
      <p:ext uri="{BB962C8B-B14F-4D97-AF65-F5344CB8AC3E}">
        <p14:creationId xmlns:p14="http://schemas.microsoft.com/office/powerpoint/2010/main" val="4015828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2D2D46-D5F4-45E9-9CEA-9A06552D5A4B}" type="datetimeFigureOut">
              <a:rPr lang="en-ID" smtClean="0"/>
              <a:t>07/02/2025</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E3D9EA27-E323-42CF-898A-938FBE6F4456}" type="slidenum">
              <a:rPr lang="en-ID" smtClean="0"/>
              <a:t>‹#›</a:t>
            </a:fld>
            <a:endParaRPr lang="en-ID"/>
          </a:p>
        </p:txBody>
      </p:sp>
    </p:spTree>
    <p:extLst>
      <p:ext uri="{BB962C8B-B14F-4D97-AF65-F5344CB8AC3E}">
        <p14:creationId xmlns:p14="http://schemas.microsoft.com/office/powerpoint/2010/main" val="3167187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2D2D46-D5F4-45E9-9CEA-9A06552D5A4B}" type="datetimeFigureOut">
              <a:rPr lang="en-ID" smtClean="0"/>
              <a:t>07/02/2025</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E3D9EA27-E323-42CF-898A-938FBE6F4456}" type="slidenum">
              <a:rPr lang="en-ID" smtClean="0"/>
              <a:t>‹#›</a:t>
            </a:fld>
            <a:endParaRPr lang="en-ID"/>
          </a:p>
        </p:txBody>
      </p:sp>
    </p:spTree>
    <p:extLst>
      <p:ext uri="{BB962C8B-B14F-4D97-AF65-F5344CB8AC3E}">
        <p14:creationId xmlns:p14="http://schemas.microsoft.com/office/powerpoint/2010/main" val="15754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2D2D46-D5F4-45E9-9CEA-9A06552D5A4B}" type="datetimeFigureOut">
              <a:rPr lang="en-ID" smtClean="0"/>
              <a:t>07/02/2025</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E3D9EA27-E323-42CF-898A-938FBE6F4456}" type="slidenum">
              <a:rPr lang="en-ID" smtClean="0"/>
              <a:t>‹#›</a:t>
            </a:fld>
            <a:endParaRPr lang="en-ID"/>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1494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2D2D46-D5F4-45E9-9CEA-9A06552D5A4B}" type="datetimeFigureOut">
              <a:rPr lang="en-ID" smtClean="0"/>
              <a:t>07/02/2025</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E3D9EA27-E323-42CF-898A-938FBE6F4456}" type="slidenum">
              <a:rPr lang="en-ID" smtClean="0"/>
              <a:t>‹#›</a:t>
            </a:fld>
            <a:endParaRPr lang="en-ID"/>
          </a:p>
        </p:txBody>
      </p:sp>
    </p:spTree>
    <p:extLst>
      <p:ext uri="{BB962C8B-B14F-4D97-AF65-F5344CB8AC3E}">
        <p14:creationId xmlns:p14="http://schemas.microsoft.com/office/powerpoint/2010/main" val="1478817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02D2D46-D5F4-45E9-9CEA-9A06552D5A4B}" type="datetimeFigureOut">
              <a:rPr lang="en-ID" smtClean="0"/>
              <a:t>07/02/2025</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E3D9EA27-E323-42CF-898A-938FBE6F4456}" type="slidenum">
              <a:rPr lang="en-ID" smtClean="0"/>
              <a:t>‹#›</a:t>
            </a:fld>
            <a:endParaRPr lang="en-ID"/>
          </a:p>
        </p:txBody>
      </p:sp>
    </p:spTree>
    <p:extLst>
      <p:ext uri="{BB962C8B-B14F-4D97-AF65-F5344CB8AC3E}">
        <p14:creationId xmlns:p14="http://schemas.microsoft.com/office/powerpoint/2010/main" val="747729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02D2D46-D5F4-45E9-9CEA-9A06552D5A4B}" type="datetimeFigureOut">
              <a:rPr lang="en-ID" smtClean="0"/>
              <a:t>07/02/2025</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E3D9EA27-E323-42CF-898A-938FBE6F4456}" type="slidenum">
              <a:rPr lang="en-ID" smtClean="0"/>
              <a:t>‹#›</a:t>
            </a:fld>
            <a:endParaRPr lang="en-ID"/>
          </a:p>
        </p:txBody>
      </p:sp>
    </p:spTree>
    <p:extLst>
      <p:ext uri="{BB962C8B-B14F-4D97-AF65-F5344CB8AC3E}">
        <p14:creationId xmlns:p14="http://schemas.microsoft.com/office/powerpoint/2010/main" val="5200144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2D2D46-D5F4-45E9-9CEA-9A06552D5A4B}" type="datetimeFigureOut">
              <a:rPr lang="en-ID" smtClean="0"/>
              <a:t>07/02/2025</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E3D9EA27-E323-42CF-898A-938FBE6F4456}" type="slidenum">
              <a:rPr lang="en-ID" smtClean="0"/>
              <a:t>‹#›</a:t>
            </a:fld>
            <a:endParaRPr lang="en-ID"/>
          </a:p>
        </p:txBody>
      </p:sp>
    </p:spTree>
    <p:extLst>
      <p:ext uri="{BB962C8B-B14F-4D97-AF65-F5344CB8AC3E}">
        <p14:creationId xmlns:p14="http://schemas.microsoft.com/office/powerpoint/2010/main" val="37101701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2D2D46-D5F4-45E9-9CEA-9A06552D5A4B}" type="datetimeFigureOut">
              <a:rPr lang="en-ID" smtClean="0"/>
              <a:t>07/02/2025</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E3D9EA27-E323-42CF-898A-938FBE6F4456}" type="slidenum">
              <a:rPr lang="en-ID" smtClean="0"/>
              <a:t>‹#›</a:t>
            </a:fld>
            <a:endParaRPr lang="en-ID"/>
          </a:p>
        </p:txBody>
      </p:sp>
    </p:spTree>
    <p:extLst>
      <p:ext uri="{BB962C8B-B14F-4D97-AF65-F5344CB8AC3E}">
        <p14:creationId xmlns:p14="http://schemas.microsoft.com/office/powerpoint/2010/main" val="607103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2D2D46-D5F4-45E9-9CEA-9A06552D5A4B}" type="datetimeFigureOut">
              <a:rPr lang="en-ID" smtClean="0"/>
              <a:t>07/02/2025</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E3D9EA27-E323-42CF-898A-938FBE6F4456}" type="slidenum">
              <a:rPr lang="en-ID" smtClean="0"/>
              <a:t>‹#›</a:t>
            </a:fld>
            <a:endParaRPr lang="en-ID"/>
          </a:p>
        </p:txBody>
      </p:sp>
    </p:spTree>
    <p:extLst>
      <p:ext uri="{BB962C8B-B14F-4D97-AF65-F5344CB8AC3E}">
        <p14:creationId xmlns:p14="http://schemas.microsoft.com/office/powerpoint/2010/main" val="37934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2D2D46-D5F4-45E9-9CEA-9A06552D5A4B}" type="datetimeFigureOut">
              <a:rPr lang="en-ID" smtClean="0"/>
              <a:t>07/02/2025</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E3D9EA27-E323-42CF-898A-938FBE6F4456}" type="slidenum">
              <a:rPr lang="en-ID" smtClean="0"/>
              <a:t>‹#›</a:t>
            </a:fld>
            <a:endParaRPr lang="en-ID"/>
          </a:p>
        </p:txBody>
      </p:sp>
    </p:spTree>
    <p:extLst>
      <p:ext uri="{BB962C8B-B14F-4D97-AF65-F5344CB8AC3E}">
        <p14:creationId xmlns:p14="http://schemas.microsoft.com/office/powerpoint/2010/main" val="3897260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2D2D46-D5F4-45E9-9CEA-9A06552D5A4B}" type="datetimeFigureOut">
              <a:rPr lang="en-ID" smtClean="0"/>
              <a:t>07/02/2025</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E3D9EA27-E323-42CF-898A-938FBE6F4456}" type="slidenum">
              <a:rPr lang="en-ID" smtClean="0"/>
              <a:t>‹#›</a:t>
            </a:fld>
            <a:endParaRPr lang="en-ID"/>
          </a:p>
        </p:txBody>
      </p:sp>
    </p:spTree>
    <p:extLst>
      <p:ext uri="{BB962C8B-B14F-4D97-AF65-F5344CB8AC3E}">
        <p14:creationId xmlns:p14="http://schemas.microsoft.com/office/powerpoint/2010/main" val="1298201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2D2D46-D5F4-45E9-9CEA-9A06552D5A4B}" type="datetimeFigureOut">
              <a:rPr lang="en-ID" smtClean="0"/>
              <a:t>07/02/2025</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E3D9EA27-E323-42CF-898A-938FBE6F4456}" type="slidenum">
              <a:rPr lang="en-ID" smtClean="0"/>
              <a:t>‹#›</a:t>
            </a:fld>
            <a:endParaRPr lang="en-ID"/>
          </a:p>
        </p:txBody>
      </p:sp>
    </p:spTree>
    <p:extLst>
      <p:ext uri="{BB962C8B-B14F-4D97-AF65-F5344CB8AC3E}">
        <p14:creationId xmlns:p14="http://schemas.microsoft.com/office/powerpoint/2010/main" val="925872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2D2D46-D5F4-45E9-9CEA-9A06552D5A4B}" type="datetimeFigureOut">
              <a:rPr lang="en-ID" smtClean="0"/>
              <a:t>07/02/2025</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E3D9EA27-E323-42CF-898A-938FBE6F4456}" type="slidenum">
              <a:rPr lang="en-ID" smtClean="0"/>
              <a:t>‹#›</a:t>
            </a:fld>
            <a:endParaRPr lang="en-ID"/>
          </a:p>
        </p:txBody>
      </p:sp>
    </p:spTree>
    <p:extLst>
      <p:ext uri="{BB962C8B-B14F-4D97-AF65-F5344CB8AC3E}">
        <p14:creationId xmlns:p14="http://schemas.microsoft.com/office/powerpoint/2010/main" val="2483503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2D2D46-D5F4-45E9-9CEA-9A06552D5A4B}" type="datetimeFigureOut">
              <a:rPr lang="en-ID" smtClean="0"/>
              <a:t>07/02/2025</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E3D9EA27-E323-42CF-898A-938FBE6F4456}" type="slidenum">
              <a:rPr lang="en-ID" smtClean="0"/>
              <a:t>‹#›</a:t>
            </a:fld>
            <a:endParaRPr lang="en-ID"/>
          </a:p>
        </p:txBody>
      </p:sp>
    </p:spTree>
    <p:extLst>
      <p:ext uri="{BB962C8B-B14F-4D97-AF65-F5344CB8AC3E}">
        <p14:creationId xmlns:p14="http://schemas.microsoft.com/office/powerpoint/2010/main" val="4061757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2D2D46-D5F4-45E9-9CEA-9A06552D5A4B}" type="datetimeFigureOut">
              <a:rPr lang="en-ID" smtClean="0"/>
              <a:t>07/02/2025</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E3D9EA27-E323-42CF-898A-938FBE6F4456}" type="slidenum">
              <a:rPr lang="en-ID" smtClean="0"/>
              <a:t>‹#›</a:t>
            </a:fld>
            <a:endParaRPr lang="en-ID"/>
          </a:p>
        </p:txBody>
      </p:sp>
    </p:spTree>
    <p:extLst>
      <p:ext uri="{BB962C8B-B14F-4D97-AF65-F5344CB8AC3E}">
        <p14:creationId xmlns:p14="http://schemas.microsoft.com/office/powerpoint/2010/main" val="1518636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2D2D46-D5F4-45E9-9CEA-9A06552D5A4B}" type="datetimeFigureOut">
              <a:rPr lang="en-ID" smtClean="0"/>
              <a:t>07/02/2025</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E3D9EA27-E323-42CF-898A-938FBE6F4456}" type="slidenum">
              <a:rPr lang="en-ID" smtClean="0"/>
              <a:t>‹#›</a:t>
            </a:fld>
            <a:endParaRPr lang="en-ID"/>
          </a:p>
        </p:txBody>
      </p:sp>
    </p:spTree>
    <p:extLst>
      <p:ext uri="{BB962C8B-B14F-4D97-AF65-F5344CB8AC3E}">
        <p14:creationId xmlns:p14="http://schemas.microsoft.com/office/powerpoint/2010/main" val="3879886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02D2D46-D5F4-45E9-9CEA-9A06552D5A4B}" type="datetimeFigureOut">
              <a:rPr lang="en-ID" smtClean="0"/>
              <a:t>07/02/2025</a:t>
            </a:fld>
            <a:endParaRPr lang="en-ID"/>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D"/>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3D9EA27-E323-42CF-898A-938FBE6F4456}" type="slidenum">
              <a:rPr lang="en-ID" smtClean="0"/>
              <a:t>‹#›</a:t>
            </a:fld>
            <a:endParaRPr lang="en-ID"/>
          </a:p>
        </p:txBody>
      </p:sp>
    </p:spTree>
    <p:extLst>
      <p:ext uri="{BB962C8B-B14F-4D97-AF65-F5344CB8AC3E}">
        <p14:creationId xmlns:p14="http://schemas.microsoft.com/office/powerpoint/2010/main" val="1720870485"/>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7FB9F-1D4F-4A17-BF90-4952D399580B}"/>
              </a:ext>
            </a:extLst>
          </p:cNvPr>
          <p:cNvSpPr>
            <a:spLocks noGrp="1"/>
          </p:cNvSpPr>
          <p:nvPr>
            <p:ph type="ctrTitle"/>
          </p:nvPr>
        </p:nvSpPr>
        <p:spPr/>
        <p:txBody>
          <a:bodyPr>
            <a:noAutofit/>
          </a:bodyPr>
          <a:lstStyle/>
          <a:p>
            <a:r>
              <a:rPr lang="en-ID" sz="4000" dirty="0"/>
              <a:t>PUSAT PERTANGGUNGJAWABAN DI PEMERINTAH</a:t>
            </a:r>
          </a:p>
        </p:txBody>
      </p:sp>
      <p:sp>
        <p:nvSpPr>
          <p:cNvPr id="3" name="Subtitle 2">
            <a:extLst>
              <a:ext uri="{FF2B5EF4-FFF2-40B4-BE49-F238E27FC236}">
                <a16:creationId xmlns:a16="http://schemas.microsoft.com/office/drawing/2014/main" id="{2BDC127E-60FA-4969-814F-E917726E27E1}"/>
              </a:ext>
            </a:extLst>
          </p:cNvPr>
          <p:cNvSpPr>
            <a:spLocks noGrp="1"/>
          </p:cNvSpPr>
          <p:nvPr>
            <p:ph type="subTitle" idx="1"/>
          </p:nvPr>
        </p:nvSpPr>
        <p:spPr/>
        <p:txBody>
          <a:bodyPr/>
          <a:lstStyle/>
          <a:p>
            <a:r>
              <a:rPr lang="en-US" dirty="0" err="1"/>
              <a:t>Pertemuan</a:t>
            </a:r>
            <a:r>
              <a:rPr lang="en-US"/>
              <a:t> 9</a:t>
            </a:r>
            <a:endParaRPr lang="en-ID" dirty="0"/>
          </a:p>
        </p:txBody>
      </p:sp>
    </p:spTree>
    <p:extLst>
      <p:ext uri="{BB962C8B-B14F-4D97-AF65-F5344CB8AC3E}">
        <p14:creationId xmlns:p14="http://schemas.microsoft.com/office/powerpoint/2010/main" val="1757929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58097-95BB-4A8F-B911-1423E91FA6D9}"/>
              </a:ext>
            </a:extLst>
          </p:cNvPr>
          <p:cNvSpPr>
            <a:spLocks noGrp="1"/>
          </p:cNvSpPr>
          <p:nvPr>
            <p:ph type="title"/>
          </p:nvPr>
        </p:nvSpPr>
        <p:spPr/>
        <p:txBody>
          <a:bodyPr>
            <a:normAutofit fontScale="90000"/>
          </a:bodyPr>
          <a:lstStyle/>
          <a:p>
            <a:r>
              <a:rPr lang="en-ID" dirty="0" err="1"/>
              <a:t>Mardiasmo</a:t>
            </a:r>
            <a:r>
              <a:rPr lang="en-ID" dirty="0"/>
              <a:t> (2009) </a:t>
            </a:r>
            <a:r>
              <a:rPr lang="en-ID" dirty="0" err="1"/>
              <a:t>membagi</a:t>
            </a:r>
            <a:r>
              <a:rPr lang="en-ID" dirty="0"/>
              <a:t> </a:t>
            </a:r>
            <a:r>
              <a:rPr lang="en-ID" dirty="0" err="1"/>
              <a:t>aktivitas</a:t>
            </a:r>
            <a:r>
              <a:rPr lang="en-ID" dirty="0"/>
              <a:t> </a:t>
            </a:r>
            <a:r>
              <a:rPr lang="en-ID" dirty="0" err="1"/>
              <a:t>pengendalian</a:t>
            </a:r>
            <a:r>
              <a:rPr lang="en-ID" dirty="0"/>
              <a:t> </a:t>
            </a:r>
            <a:r>
              <a:rPr lang="en-ID" dirty="0" err="1"/>
              <a:t>manajemen,meliputi</a:t>
            </a:r>
            <a:r>
              <a:rPr lang="en-ID" dirty="0"/>
              <a:t>:</a:t>
            </a:r>
          </a:p>
        </p:txBody>
      </p:sp>
      <p:graphicFrame>
        <p:nvGraphicFramePr>
          <p:cNvPr id="4" name="Content Placeholder 3">
            <a:extLst>
              <a:ext uri="{FF2B5EF4-FFF2-40B4-BE49-F238E27FC236}">
                <a16:creationId xmlns:a16="http://schemas.microsoft.com/office/drawing/2014/main" id="{770B208A-5176-4AC9-9929-DAF431F05CB7}"/>
              </a:ext>
            </a:extLst>
          </p:cNvPr>
          <p:cNvGraphicFramePr>
            <a:graphicFrameLocks noGrp="1"/>
          </p:cNvGraphicFramePr>
          <p:nvPr>
            <p:ph idx="1"/>
            <p:extLst>
              <p:ext uri="{D42A27DB-BD31-4B8C-83A1-F6EECF244321}">
                <p14:modId xmlns:p14="http://schemas.microsoft.com/office/powerpoint/2010/main" val="3336151956"/>
              </p:ext>
            </p:extLst>
          </p:nvPr>
        </p:nvGraphicFramePr>
        <p:xfrm>
          <a:off x="913795" y="1732449"/>
          <a:ext cx="10353762" cy="47876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2260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6D918-4C4D-4E55-BA70-A26C3BA69E9A}"/>
              </a:ext>
            </a:extLst>
          </p:cNvPr>
          <p:cNvSpPr>
            <a:spLocks noGrp="1"/>
          </p:cNvSpPr>
          <p:nvPr>
            <p:ph type="title"/>
          </p:nvPr>
        </p:nvSpPr>
        <p:spPr/>
        <p:txBody>
          <a:bodyPr>
            <a:normAutofit fontScale="90000"/>
          </a:bodyPr>
          <a:lstStyle/>
          <a:p>
            <a:r>
              <a:rPr lang="en-ID" dirty="0" err="1"/>
              <a:t>Sedangkan</a:t>
            </a:r>
            <a:r>
              <a:rPr lang="en-ID" dirty="0"/>
              <a:t> Mahmudi (2007) </a:t>
            </a:r>
            <a:r>
              <a:rPr lang="en-ID" dirty="0" err="1"/>
              <a:t>membagi</a:t>
            </a:r>
            <a:r>
              <a:rPr lang="en-ID" dirty="0"/>
              <a:t> </a:t>
            </a:r>
            <a:r>
              <a:rPr lang="en-ID" dirty="0" err="1"/>
              <a:t>sistem</a:t>
            </a:r>
            <a:r>
              <a:rPr lang="en-ID" dirty="0"/>
              <a:t> </a:t>
            </a:r>
            <a:r>
              <a:rPr lang="en-ID" dirty="0" err="1"/>
              <a:t>pengendalian</a:t>
            </a:r>
            <a:r>
              <a:rPr lang="en-ID" dirty="0"/>
              <a:t> </a:t>
            </a:r>
            <a:r>
              <a:rPr lang="en-ID" dirty="0" err="1"/>
              <a:t>manajemen</a:t>
            </a:r>
            <a:r>
              <a:rPr lang="en-ID" dirty="0"/>
              <a:t> </a:t>
            </a:r>
            <a:r>
              <a:rPr lang="en-ID" dirty="0" err="1"/>
              <a:t>terdiri</a:t>
            </a:r>
            <a:r>
              <a:rPr lang="en-ID" dirty="0"/>
              <a:t> </a:t>
            </a:r>
            <a:r>
              <a:rPr lang="en-ID" dirty="0" err="1"/>
              <a:t>atas</a:t>
            </a:r>
            <a:r>
              <a:rPr lang="en-ID" dirty="0"/>
              <a:t> 2 (</a:t>
            </a:r>
            <a:r>
              <a:rPr lang="en-ID" dirty="0" err="1"/>
              <a:t>dua</a:t>
            </a:r>
            <a:r>
              <a:rPr lang="en-ID" dirty="0"/>
              <a:t>) </a:t>
            </a:r>
            <a:r>
              <a:rPr lang="en-ID" dirty="0" err="1"/>
              <a:t>bagian</a:t>
            </a:r>
            <a:endParaRPr lang="en-ID" dirty="0"/>
          </a:p>
        </p:txBody>
      </p:sp>
      <p:graphicFrame>
        <p:nvGraphicFramePr>
          <p:cNvPr id="4" name="Content Placeholder 3">
            <a:extLst>
              <a:ext uri="{FF2B5EF4-FFF2-40B4-BE49-F238E27FC236}">
                <a16:creationId xmlns:a16="http://schemas.microsoft.com/office/drawing/2014/main" id="{7BDE8724-4D06-461F-90E9-D10B72C760F1}"/>
              </a:ext>
            </a:extLst>
          </p:cNvPr>
          <p:cNvGraphicFramePr>
            <a:graphicFrameLocks noGrp="1"/>
          </p:cNvGraphicFramePr>
          <p:nvPr>
            <p:ph idx="1"/>
            <p:extLst>
              <p:ext uri="{D42A27DB-BD31-4B8C-83A1-F6EECF244321}">
                <p14:modId xmlns:p14="http://schemas.microsoft.com/office/powerpoint/2010/main" val="2514879427"/>
              </p:ext>
            </p:extLst>
          </p:nvPr>
        </p:nvGraphicFramePr>
        <p:xfrm>
          <a:off x="913795" y="1732449"/>
          <a:ext cx="10353762" cy="45159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1673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2E06C-F1EB-4B1C-BE3F-F75949C4C05B}"/>
              </a:ext>
            </a:extLst>
          </p:cNvPr>
          <p:cNvSpPr>
            <a:spLocks noGrp="1"/>
          </p:cNvSpPr>
          <p:nvPr>
            <p:ph type="title"/>
          </p:nvPr>
        </p:nvSpPr>
        <p:spPr/>
        <p:txBody>
          <a:bodyPr>
            <a:normAutofit/>
          </a:bodyPr>
          <a:lstStyle/>
          <a:p>
            <a:r>
              <a:rPr lang="nn-NO" sz="4800" b="1" dirty="0"/>
              <a:t>Struktur Pengendalian Manajemen Sektor Publik</a:t>
            </a:r>
            <a:endParaRPr lang="en-ID" sz="4800" b="1" dirty="0"/>
          </a:p>
        </p:txBody>
      </p:sp>
      <p:sp>
        <p:nvSpPr>
          <p:cNvPr id="3" name="Text Placeholder 2">
            <a:extLst>
              <a:ext uri="{FF2B5EF4-FFF2-40B4-BE49-F238E27FC236}">
                <a16:creationId xmlns:a16="http://schemas.microsoft.com/office/drawing/2014/main" id="{1117F66C-518C-482D-8741-9FDD72563ECC}"/>
              </a:ext>
            </a:extLst>
          </p:cNvPr>
          <p:cNvSpPr>
            <a:spLocks noGrp="1"/>
          </p:cNvSpPr>
          <p:nvPr>
            <p:ph type="body" sz="half" idx="2"/>
          </p:nvPr>
        </p:nvSpPr>
        <p:spPr/>
        <p:txBody>
          <a:bodyPr>
            <a:normAutofit/>
          </a:bodyPr>
          <a:lstStyle/>
          <a:p>
            <a:r>
              <a:rPr lang="en-US" sz="2800" dirty="0" err="1"/>
              <a:t>Struktur</a:t>
            </a:r>
            <a:r>
              <a:rPr lang="en-US" sz="2800" dirty="0"/>
              <a:t> </a:t>
            </a:r>
            <a:r>
              <a:rPr lang="en-US" sz="2800" dirty="0" err="1"/>
              <a:t>pengendalian</a:t>
            </a:r>
            <a:r>
              <a:rPr lang="en-US" sz="2800" dirty="0"/>
              <a:t> </a:t>
            </a:r>
            <a:r>
              <a:rPr lang="en-US" sz="2800" dirty="0" err="1"/>
              <a:t>manajemen</a:t>
            </a:r>
            <a:r>
              <a:rPr lang="en-US" sz="2800" dirty="0"/>
              <a:t> </a:t>
            </a:r>
            <a:r>
              <a:rPr lang="en-US" sz="2800" dirty="0" err="1"/>
              <a:t>termanifestasi</a:t>
            </a:r>
            <a:r>
              <a:rPr lang="en-US" sz="2800" dirty="0"/>
              <a:t> </a:t>
            </a:r>
            <a:r>
              <a:rPr lang="en-US" sz="2800" dirty="0" err="1"/>
              <a:t>dalam</a:t>
            </a:r>
            <a:r>
              <a:rPr lang="en-US" sz="2800" dirty="0"/>
              <a:t> </a:t>
            </a:r>
            <a:r>
              <a:rPr lang="en-US" sz="2800" dirty="0" err="1"/>
              <a:t>bentuk</a:t>
            </a:r>
            <a:r>
              <a:rPr lang="en-US" sz="2800" dirty="0"/>
              <a:t> </a:t>
            </a:r>
            <a:r>
              <a:rPr lang="en-US" sz="2800" dirty="0" err="1"/>
              <a:t>struktur</a:t>
            </a:r>
            <a:r>
              <a:rPr lang="en-US" sz="2800" dirty="0"/>
              <a:t> </a:t>
            </a:r>
            <a:r>
              <a:rPr lang="en-US" sz="2800" dirty="0" err="1"/>
              <a:t>pusat</a:t>
            </a:r>
            <a:r>
              <a:rPr lang="en-US" sz="2800" dirty="0"/>
              <a:t> </a:t>
            </a:r>
            <a:r>
              <a:rPr lang="en-US" sz="2800" dirty="0" err="1"/>
              <a:t>pertanggungjawaban</a:t>
            </a:r>
            <a:endParaRPr lang="en-ID" sz="2800" dirty="0"/>
          </a:p>
        </p:txBody>
      </p:sp>
    </p:spTree>
    <p:extLst>
      <p:ext uri="{BB962C8B-B14F-4D97-AF65-F5344CB8AC3E}">
        <p14:creationId xmlns:p14="http://schemas.microsoft.com/office/powerpoint/2010/main" val="1321333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22900E78-4156-4BB8-BE28-B9A86FE7983C}"/>
              </a:ext>
            </a:extLst>
          </p:cNvPr>
          <p:cNvGraphicFramePr>
            <a:graphicFrameLocks noGrp="1"/>
          </p:cNvGraphicFramePr>
          <p:nvPr>
            <p:ph idx="1"/>
            <p:extLst>
              <p:ext uri="{D42A27DB-BD31-4B8C-83A1-F6EECF244321}">
                <p14:modId xmlns:p14="http://schemas.microsoft.com/office/powerpoint/2010/main" val="3194236886"/>
              </p:ext>
            </p:extLst>
          </p:nvPr>
        </p:nvGraphicFramePr>
        <p:xfrm>
          <a:off x="913795" y="795130"/>
          <a:ext cx="10353762" cy="55791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9936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8DD82-AC66-447C-8CB4-BD60F5525AB8}"/>
              </a:ext>
            </a:extLst>
          </p:cNvPr>
          <p:cNvSpPr>
            <a:spLocks noGrp="1"/>
          </p:cNvSpPr>
          <p:nvPr>
            <p:ph type="title"/>
          </p:nvPr>
        </p:nvSpPr>
        <p:spPr/>
        <p:txBody>
          <a:bodyPr>
            <a:normAutofit fontScale="90000"/>
          </a:bodyPr>
          <a:lstStyle/>
          <a:p>
            <a:r>
              <a:rPr lang="sv-SE" dirty="0"/>
              <a:t>Tujuan dibuatnya pusat-pusat pertanggung jawaban</a:t>
            </a:r>
            <a:endParaRPr lang="en-ID" dirty="0"/>
          </a:p>
        </p:txBody>
      </p:sp>
      <p:graphicFrame>
        <p:nvGraphicFramePr>
          <p:cNvPr id="4" name="Content Placeholder 3">
            <a:extLst>
              <a:ext uri="{FF2B5EF4-FFF2-40B4-BE49-F238E27FC236}">
                <a16:creationId xmlns:a16="http://schemas.microsoft.com/office/drawing/2014/main" id="{FCF513A7-1E31-49BA-8B08-BC78A6ED992B}"/>
              </a:ext>
            </a:extLst>
          </p:cNvPr>
          <p:cNvGraphicFramePr>
            <a:graphicFrameLocks noGrp="1"/>
          </p:cNvGraphicFramePr>
          <p:nvPr>
            <p:ph idx="1"/>
            <p:extLst>
              <p:ext uri="{D42A27DB-BD31-4B8C-83A1-F6EECF244321}">
                <p14:modId xmlns:p14="http://schemas.microsoft.com/office/powerpoint/2010/main" val="3654651224"/>
              </p:ext>
            </p:extLst>
          </p:nvPr>
        </p:nvGraphicFramePr>
        <p:xfrm>
          <a:off x="913795" y="1732449"/>
          <a:ext cx="10353762" cy="46285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5937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AB39F-D31C-4127-8087-1AEB0AC023CC}"/>
              </a:ext>
            </a:extLst>
          </p:cNvPr>
          <p:cNvSpPr>
            <a:spLocks noGrp="1"/>
          </p:cNvSpPr>
          <p:nvPr>
            <p:ph type="title"/>
          </p:nvPr>
        </p:nvSpPr>
        <p:spPr>
          <a:xfrm>
            <a:off x="913795" y="608437"/>
            <a:ext cx="10353762" cy="4334624"/>
          </a:xfrm>
        </p:spPr>
        <p:txBody>
          <a:bodyPr>
            <a:normAutofit/>
          </a:bodyPr>
          <a:lstStyle/>
          <a:p>
            <a:r>
              <a:rPr lang="nn-NO" sz="5400" b="1" dirty="0"/>
              <a:t>Konsep Pusat Pertanggungjawaban Di Organisasi Sektor Publik</a:t>
            </a:r>
            <a:endParaRPr lang="en-ID" sz="5400" b="1" dirty="0"/>
          </a:p>
        </p:txBody>
      </p:sp>
    </p:spTree>
    <p:extLst>
      <p:ext uri="{BB962C8B-B14F-4D97-AF65-F5344CB8AC3E}">
        <p14:creationId xmlns:p14="http://schemas.microsoft.com/office/powerpoint/2010/main" val="610587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2E341D-6123-4C6B-8CC9-3AAFBDBFA11E}"/>
              </a:ext>
            </a:extLst>
          </p:cNvPr>
          <p:cNvSpPr>
            <a:spLocks noGrp="1"/>
          </p:cNvSpPr>
          <p:nvPr>
            <p:ph type="title"/>
          </p:nvPr>
        </p:nvSpPr>
        <p:spPr/>
        <p:txBody>
          <a:bodyPr>
            <a:normAutofit fontScale="90000"/>
          </a:bodyPr>
          <a:lstStyle/>
          <a:p>
            <a:r>
              <a:rPr lang="en-ID" dirty="0" err="1"/>
              <a:t>Empat</a:t>
            </a:r>
            <a:r>
              <a:rPr lang="en-ID" dirty="0"/>
              <a:t> </a:t>
            </a:r>
            <a:r>
              <a:rPr lang="en-ID" dirty="0" err="1"/>
              <a:t>pusat</a:t>
            </a:r>
            <a:r>
              <a:rPr lang="en-ID" dirty="0"/>
              <a:t> </a:t>
            </a:r>
            <a:r>
              <a:rPr lang="en-ID" dirty="0" err="1"/>
              <a:t>pertanggungjawaban</a:t>
            </a:r>
            <a:r>
              <a:rPr lang="en-ID" dirty="0"/>
              <a:t> di </a:t>
            </a:r>
            <a:r>
              <a:rPr lang="en-ID" dirty="0" err="1"/>
              <a:t>pemerintah</a:t>
            </a:r>
            <a:r>
              <a:rPr lang="en-ID" dirty="0"/>
              <a:t>,</a:t>
            </a:r>
          </a:p>
        </p:txBody>
      </p:sp>
      <p:graphicFrame>
        <p:nvGraphicFramePr>
          <p:cNvPr id="6" name="Content Placeholder 5">
            <a:extLst>
              <a:ext uri="{FF2B5EF4-FFF2-40B4-BE49-F238E27FC236}">
                <a16:creationId xmlns:a16="http://schemas.microsoft.com/office/drawing/2014/main" id="{26FDE81E-06E2-466E-91E5-F9D75B885D2D}"/>
              </a:ext>
            </a:extLst>
          </p:cNvPr>
          <p:cNvGraphicFramePr>
            <a:graphicFrameLocks noGrp="1"/>
          </p:cNvGraphicFramePr>
          <p:nvPr>
            <p:ph idx="1"/>
            <p:extLst>
              <p:ext uri="{D42A27DB-BD31-4B8C-83A1-F6EECF244321}">
                <p14:modId xmlns:p14="http://schemas.microsoft.com/office/powerpoint/2010/main" val="4156266337"/>
              </p:ext>
            </p:extLst>
          </p:nvPr>
        </p:nvGraphicFramePr>
        <p:xfrm>
          <a:off x="1530323" y="2077006"/>
          <a:ext cx="9131353" cy="34624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6363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89C75-2FD1-4EC0-93AA-103961750609}"/>
              </a:ext>
            </a:extLst>
          </p:cNvPr>
          <p:cNvSpPr>
            <a:spLocks noGrp="1"/>
          </p:cNvSpPr>
          <p:nvPr>
            <p:ph type="title"/>
          </p:nvPr>
        </p:nvSpPr>
        <p:spPr/>
        <p:txBody>
          <a:bodyPr/>
          <a:lstStyle/>
          <a:p>
            <a:r>
              <a:rPr lang="en-ID" dirty="0"/>
              <a:t>Pusat </a:t>
            </a:r>
            <a:r>
              <a:rPr lang="en-ID" dirty="0" err="1"/>
              <a:t>biaya</a:t>
            </a:r>
            <a:r>
              <a:rPr lang="en-ID" dirty="0"/>
              <a:t> (expense </a:t>
            </a:r>
            <a:r>
              <a:rPr lang="en-ID" dirty="0" err="1"/>
              <a:t>center</a:t>
            </a:r>
            <a:r>
              <a:rPr lang="en-ID" dirty="0"/>
              <a:t>).</a:t>
            </a:r>
          </a:p>
        </p:txBody>
      </p:sp>
      <p:graphicFrame>
        <p:nvGraphicFramePr>
          <p:cNvPr id="4" name="Content Placeholder 3">
            <a:extLst>
              <a:ext uri="{FF2B5EF4-FFF2-40B4-BE49-F238E27FC236}">
                <a16:creationId xmlns:a16="http://schemas.microsoft.com/office/drawing/2014/main" id="{38EF79FF-6936-4BC9-AE63-89A602CF8967}"/>
              </a:ext>
            </a:extLst>
          </p:cNvPr>
          <p:cNvGraphicFramePr>
            <a:graphicFrameLocks noGrp="1"/>
          </p:cNvGraphicFramePr>
          <p:nvPr>
            <p:ph idx="1"/>
            <p:extLst>
              <p:ext uri="{D42A27DB-BD31-4B8C-83A1-F6EECF244321}">
                <p14:modId xmlns:p14="http://schemas.microsoft.com/office/powerpoint/2010/main" val="625406144"/>
              </p:ext>
            </p:extLst>
          </p:nvPr>
        </p:nvGraphicFramePr>
        <p:xfrm>
          <a:off x="913795" y="1732449"/>
          <a:ext cx="10353762" cy="45159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4474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884C5-2DA7-481D-96DA-B42782609F10}"/>
              </a:ext>
            </a:extLst>
          </p:cNvPr>
          <p:cNvSpPr>
            <a:spLocks noGrp="1"/>
          </p:cNvSpPr>
          <p:nvPr>
            <p:ph type="title"/>
          </p:nvPr>
        </p:nvSpPr>
        <p:spPr/>
        <p:txBody>
          <a:bodyPr/>
          <a:lstStyle/>
          <a:p>
            <a:r>
              <a:rPr lang="en-ID" dirty="0"/>
              <a:t>Pusat </a:t>
            </a:r>
            <a:r>
              <a:rPr lang="en-ID" dirty="0" err="1"/>
              <a:t>pendapatan</a:t>
            </a:r>
            <a:r>
              <a:rPr lang="en-ID" dirty="0"/>
              <a:t> (revenue </a:t>
            </a:r>
            <a:r>
              <a:rPr lang="en-ID" dirty="0" err="1"/>
              <a:t>center</a:t>
            </a:r>
            <a:r>
              <a:rPr lang="en-ID" dirty="0"/>
              <a:t>).</a:t>
            </a:r>
          </a:p>
        </p:txBody>
      </p:sp>
      <p:graphicFrame>
        <p:nvGraphicFramePr>
          <p:cNvPr id="4" name="Content Placeholder 3">
            <a:extLst>
              <a:ext uri="{FF2B5EF4-FFF2-40B4-BE49-F238E27FC236}">
                <a16:creationId xmlns:a16="http://schemas.microsoft.com/office/drawing/2014/main" id="{89A780A4-0F12-47DD-AC16-1EDA1A813599}"/>
              </a:ext>
            </a:extLst>
          </p:cNvPr>
          <p:cNvGraphicFramePr>
            <a:graphicFrameLocks noGrp="1"/>
          </p:cNvGraphicFramePr>
          <p:nvPr>
            <p:ph idx="1"/>
            <p:extLst>
              <p:ext uri="{D42A27DB-BD31-4B8C-83A1-F6EECF244321}">
                <p14:modId xmlns:p14="http://schemas.microsoft.com/office/powerpoint/2010/main" val="2672923164"/>
              </p:ext>
            </p:extLst>
          </p:nvPr>
        </p:nvGraphicFramePr>
        <p:xfrm>
          <a:off x="913795" y="1732449"/>
          <a:ext cx="10353762" cy="29720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916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F4088-40CA-49A7-AE3A-F06C32D8BC29}"/>
              </a:ext>
            </a:extLst>
          </p:cNvPr>
          <p:cNvSpPr>
            <a:spLocks noGrp="1"/>
          </p:cNvSpPr>
          <p:nvPr>
            <p:ph type="title"/>
          </p:nvPr>
        </p:nvSpPr>
        <p:spPr>
          <a:xfrm>
            <a:off x="913795" y="609599"/>
            <a:ext cx="10353762" cy="1444487"/>
          </a:xfrm>
        </p:spPr>
        <p:txBody>
          <a:bodyPr>
            <a:normAutofit/>
          </a:bodyPr>
          <a:lstStyle/>
          <a:p>
            <a:r>
              <a:rPr lang="en-ID" sz="4800" dirty="0"/>
              <a:t>Pusat </a:t>
            </a:r>
            <a:r>
              <a:rPr lang="en-ID" sz="4800" dirty="0" err="1"/>
              <a:t>laba</a:t>
            </a:r>
            <a:r>
              <a:rPr lang="en-ID" sz="4800" dirty="0"/>
              <a:t> (profit </a:t>
            </a:r>
            <a:r>
              <a:rPr lang="en-ID" sz="4800" dirty="0" err="1"/>
              <a:t>center</a:t>
            </a:r>
            <a:r>
              <a:rPr lang="en-ID" sz="4800" dirty="0"/>
              <a:t>). </a:t>
            </a:r>
          </a:p>
        </p:txBody>
      </p:sp>
      <p:graphicFrame>
        <p:nvGraphicFramePr>
          <p:cNvPr id="4" name="Content Placeholder 3">
            <a:extLst>
              <a:ext uri="{FF2B5EF4-FFF2-40B4-BE49-F238E27FC236}">
                <a16:creationId xmlns:a16="http://schemas.microsoft.com/office/drawing/2014/main" id="{88310ED7-9656-4BC3-A812-7E36B388595D}"/>
              </a:ext>
            </a:extLst>
          </p:cNvPr>
          <p:cNvGraphicFramePr>
            <a:graphicFrameLocks noGrp="1"/>
          </p:cNvGraphicFramePr>
          <p:nvPr>
            <p:ph idx="1"/>
            <p:extLst>
              <p:ext uri="{D42A27DB-BD31-4B8C-83A1-F6EECF244321}">
                <p14:modId xmlns:p14="http://schemas.microsoft.com/office/powerpoint/2010/main" val="750125054"/>
              </p:ext>
            </p:extLst>
          </p:nvPr>
        </p:nvGraphicFramePr>
        <p:xfrm>
          <a:off x="913795" y="2261016"/>
          <a:ext cx="10353762" cy="23359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9885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93155FBE-CA41-42EF-BD41-0B1185979DF9}"/>
              </a:ext>
            </a:extLst>
          </p:cNvPr>
          <p:cNvGraphicFramePr>
            <a:graphicFrameLocks noGrp="1"/>
          </p:cNvGraphicFramePr>
          <p:nvPr>
            <p:ph idx="1"/>
            <p:extLst>
              <p:ext uri="{D42A27DB-BD31-4B8C-83A1-F6EECF244321}">
                <p14:modId xmlns:p14="http://schemas.microsoft.com/office/powerpoint/2010/main" val="870870433"/>
              </p:ext>
            </p:extLst>
          </p:nvPr>
        </p:nvGraphicFramePr>
        <p:xfrm>
          <a:off x="913795" y="755375"/>
          <a:ext cx="10353762" cy="53936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9105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0B321-FC95-4985-AA49-CE56199DC553}"/>
              </a:ext>
            </a:extLst>
          </p:cNvPr>
          <p:cNvSpPr>
            <a:spLocks noGrp="1"/>
          </p:cNvSpPr>
          <p:nvPr>
            <p:ph type="title"/>
          </p:nvPr>
        </p:nvSpPr>
        <p:spPr/>
        <p:txBody>
          <a:bodyPr/>
          <a:lstStyle/>
          <a:p>
            <a:r>
              <a:rPr lang="en-ID" dirty="0"/>
              <a:t>Pusat </a:t>
            </a:r>
            <a:r>
              <a:rPr lang="en-ID" dirty="0" err="1"/>
              <a:t>investasi</a:t>
            </a:r>
            <a:r>
              <a:rPr lang="en-ID" dirty="0"/>
              <a:t> (investment </a:t>
            </a:r>
            <a:r>
              <a:rPr lang="en-ID" dirty="0" err="1"/>
              <a:t>center</a:t>
            </a:r>
            <a:r>
              <a:rPr lang="en-ID" dirty="0"/>
              <a:t>).</a:t>
            </a:r>
          </a:p>
        </p:txBody>
      </p:sp>
      <p:graphicFrame>
        <p:nvGraphicFramePr>
          <p:cNvPr id="4" name="Content Placeholder 3">
            <a:extLst>
              <a:ext uri="{FF2B5EF4-FFF2-40B4-BE49-F238E27FC236}">
                <a16:creationId xmlns:a16="http://schemas.microsoft.com/office/drawing/2014/main" id="{C7FF7492-C7D9-42D7-BAD7-4037DD1EA69C}"/>
              </a:ext>
            </a:extLst>
          </p:cNvPr>
          <p:cNvGraphicFramePr>
            <a:graphicFrameLocks noGrp="1"/>
          </p:cNvGraphicFramePr>
          <p:nvPr>
            <p:ph idx="1"/>
            <p:extLst>
              <p:ext uri="{D42A27DB-BD31-4B8C-83A1-F6EECF244321}">
                <p14:modId xmlns:p14="http://schemas.microsoft.com/office/powerpoint/2010/main" val="3829827507"/>
              </p:ext>
            </p:extLst>
          </p:nvPr>
        </p:nvGraphicFramePr>
        <p:xfrm>
          <a:off x="913795" y="1732449"/>
          <a:ext cx="10353762" cy="28262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2029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5A8A1-444A-4484-B43B-CB1FE4DC9B30}"/>
              </a:ext>
            </a:extLst>
          </p:cNvPr>
          <p:cNvSpPr>
            <a:spLocks noGrp="1"/>
          </p:cNvSpPr>
          <p:nvPr>
            <p:ph type="title"/>
          </p:nvPr>
        </p:nvSpPr>
        <p:spPr/>
        <p:txBody>
          <a:bodyPr/>
          <a:lstStyle/>
          <a:p>
            <a:r>
              <a:rPr lang="en-ID" dirty="0"/>
              <a:t>Pusat </a:t>
            </a:r>
            <a:r>
              <a:rPr lang="en-ID" dirty="0" err="1"/>
              <a:t>Pertanggungjawaban</a:t>
            </a:r>
            <a:r>
              <a:rPr lang="en-ID" dirty="0"/>
              <a:t> </a:t>
            </a:r>
            <a:r>
              <a:rPr lang="en-ID" dirty="0" err="1"/>
              <a:t>Sebagai</a:t>
            </a:r>
            <a:r>
              <a:rPr lang="en-ID" dirty="0"/>
              <a:t> Basis </a:t>
            </a:r>
            <a:r>
              <a:rPr lang="en-ID" dirty="0" err="1"/>
              <a:t>Pengembangan</a:t>
            </a:r>
            <a:r>
              <a:rPr lang="en-ID" dirty="0"/>
              <a:t> </a:t>
            </a:r>
            <a:r>
              <a:rPr lang="en-ID" dirty="0" err="1"/>
              <a:t>Pengukuran</a:t>
            </a:r>
            <a:r>
              <a:rPr lang="en-ID" dirty="0"/>
              <a:t> Kinerja</a:t>
            </a:r>
          </a:p>
        </p:txBody>
      </p:sp>
      <p:sp>
        <p:nvSpPr>
          <p:cNvPr id="3" name="Text Placeholder 2">
            <a:extLst>
              <a:ext uri="{FF2B5EF4-FFF2-40B4-BE49-F238E27FC236}">
                <a16:creationId xmlns:a16="http://schemas.microsoft.com/office/drawing/2014/main" id="{4C4F6784-7D07-48CD-BA17-85D28102F794}"/>
              </a:ext>
            </a:extLst>
          </p:cNvPr>
          <p:cNvSpPr>
            <a:spLocks noGrp="1"/>
          </p:cNvSpPr>
          <p:nvPr>
            <p:ph type="body" sz="half" idx="2"/>
          </p:nvPr>
        </p:nvSpPr>
        <p:spPr/>
        <p:txBody>
          <a:bodyPr/>
          <a:lstStyle/>
          <a:p>
            <a:endParaRPr lang="en-ID"/>
          </a:p>
        </p:txBody>
      </p:sp>
    </p:spTree>
    <p:extLst>
      <p:ext uri="{BB962C8B-B14F-4D97-AF65-F5344CB8AC3E}">
        <p14:creationId xmlns:p14="http://schemas.microsoft.com/office/powerpoint/2010/main" val="3618910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3A59-E1B4-4EEB-9C38-3B6456CF0875}"/>
              </a:ext>
            </a:extLst>
          </p:cNvPr>
          <p:cNvSpPr>
            <a:spLocks noGrp="1"/>
          </p:cNvSpPr>
          <p:nvPr>
            <p:ph type="title"/>
          </p:nvPr>
        </p:nvSpPr>
        <p:spPr/>
        <p:txBody>
          <a:bodyPr>
            <a:normAutofit fontScale="90000"/>
          </a:bodyPr>
          <a:lstStyle/>
          <a:p>
            <a:r>
              <a:rPr lang="en-US" dirty="0" err="1"/>
              <a:t>Aturan</a:t>
            </a:r>
            <a:r>
              <a:rPr lang="en-US" dirty="0"/>
              <a:t> </a:t>
            </a:r>
            <a:r>
              <a:rPr lang="en-US" dirty="0" err="1"/>
              <a:t>pengendalian</a:t>
            </a:r>
            <a:r>
              <a:rPr lang="en-US" dirty="0"/>
              <a:t> </a:t>
            </a:r>
            <a:r>
              <a:rPr lang="en-US" dirty="0" err="1"/>
              <a:t>terbagi</a:t>
            </a:r>
            <a:r>
              <a:rPr lang="en-US" dirty="0"/>
              <a:t> </a:t>
            </a:r>
            <a:r>
              <a:rPr lang="en-US" dirty="0" err="1"/>
              <a:t>ke</a:t>
            </a:r>
            <a:r>
              <a:rPr lang="en-US" dirty="0"/>
              <a:t> </a:t>
            </a:r>
            <a:r>
              <a:rPr lang="en-US" dirty="0" err="1"/>
              <a:t>dalam</a:t>
            </a:r>
            <a:r>
              <a:rPr lang="en-US" dirty="0"/>
              <a:t> </a:t>
            </a:r>
            <a:r>
              <a:rPr lang="en-US" dirty="0" err="1"/>
              <a:t>dua</a:t>
            </a:r>
            <a:r>
              <a:rPr lang="en-US" dirty="0"/>
              <a:t> </a:t>
            </a:r>
            <a:r>
              <a:rPr lang="en-US" dirty="0" err="1"/>
              <a:t>tingkatan</a:t>
            </a:r>
            <a:endParaRPr lang="en-ID" dirty="0"/>
          </a:p>
        </p:txBody>
      </p:sp>
      <p:graphicFrame>
        <p:nvGraphicFramePr>
          <p:cNvPr id="6" name="Content Placeholder 5">
            <a:extLst>
              <a:ext uri="{FF2B5EF4-FFF2-40B4-BE49-F238E27FC236}">
                <a16:creationId xmlns:a16="http://schemas.microsoft.com/office/drawing/2014/main" id="{88CF4ACF-D76D-4B06-A470-7E3360C42790}"/>
              </a:ext>
            </a:extLst>
          </p:cNvPr>
          <p:cNvGraphicFramePr>
            <a:graphicFrameLocks noGrp="1"/>
          </p:cNvGraphicFramePr>
          <p:nvPr>
            <p:ph idx="1"/>
            <p:extLst>
              <p:ext uri="{D42A27DB-BD31-4B8C-83A1-F6EECF244321}">
                <p14:modId xmlns:p14="http://schemas.microsoft.com/office/powerpoint/2010/main" val="3851639876"/>
              </p:ext>
            </p:extLst>
          </p:nvPr>
        </p:nvGraphicFramePr>
        <p:xfrm>
          <a:off x="913795" y="1732449"/>
          <a:ext cx="10353762" cy="40587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8259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6151BDF-6937-4896-AF61-9FFCD86C7A91}"/>
              </a:ext>
            </a:extLst>
          </p:cNvPr>
          <p:cNvGraphicFramePr>
            <a:graphicFrameLocks noGrp="1"/>
          </p:cNvGraphicFramePr>
          <p:nvPr>
            <p:ph idx="1"/>
            <p:extLst>
              <p:ext uri="{D42A27DB-BD31-4B8C-83A1-F6EECF244321}">
                <p14:modId xmlns:p14="http://schemas.microsoft.com/office/powerpoint/2010/main" val="846922729"/>
              </p:ext>
            </p:extLst>
          </p:nvPr>
        </p:nvGraphicFramePr>
        <p:xfrm>
          <a:off x="913795" y="1732449"/>
          <a:ext cx="10353762" cy="40587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0735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0AA25-692E-438E-9EB0-FD3B7933BADC}"/>
              </a:ext>
            </a:extLst>
          </p:cNvPr>
          <p:cNvSpPr>
            <a:spLocks noGrp="1"/>
          </p:cNvSpPr>
          <p:nvPr>
            <p:ph type="title"/>
          </p:nvPr>
        </p:nvSpPr>
        <p:spPr/>
        <p:txBody>
          <a:bodyPr>
            <a:normAutofit fontScale="90000"/>
          </a:bodyPr>
          <a:lstStyle/>
          <a:p>
            <a:r>
              <a:rPr lang="en-US" dirty="0" err="1"/>
              <a:t>Manajer</a:t>
            </a:r>
            <a:r>
              <a:rPr lang="en-US" dirty="0"/>
              <a:t> </a:t>
            </a:r>
            <a:r>
              <a:rPr lang="en-US" dirty="0" err="1"/>
              <a:t>perlu</a:t>
            </a:r>
            <a:r>
              <a:rPr lang="en-US" dirty="0"/>
              <a:t> </a:t>
            </a:r>
            <a:r>
              <a:rPr lang="en-US" dirty="0" err="1"/>
              <a:t>menerapkan</a:t>
            </a:r>
            <a:r>
              <a:rPr lang="en-US" dirty="0"/>
              <a:t> </a:t>
            </a:r>
            <a:r>
              <a:rPr lang="en-US" dirty="0" err="1"/>
              <a:t>pengukuran</a:t>
            </a:r>
            <a:r>
              <a:rPr lang="en-US" dirty="0"/>
              <a:t> </a:t>
            </a:r>
            <a:r>
              <a:rPr lang="en-US" dirty="0" err="1"/>
              <a:t>kinerja</a:t>
            </a:r>
            <a:r>
              <a:rPr lang="en-US" dirty="0"/>
              <a:t> pada unit </a:t>
            </a:r>
            <a:r>
              <a:rPr lang="en-US" dirty="0" err="1"/>
              <a:t>kerja</a:t>
            </a:r>
            <a:r>
              <a:rPr lang="en-US" dirty="0"/>
              <a:t> </a:t>
            </a:r>
            <a:r>
              <a:rPr lang="en-US" dirty="0" err="1"/>
              <a:t>karena</a:t>
            </a:r>
            <a:r>
              <a:rPr lang="en-US" dirty="0"/>
              <a:t>:</a:t>
            </a:r>
            <a:endParaRPr lang="en-ID" dirty="0"/>
          </a:p>
        </p:txBody>
      </p:sp>
      <p:graphicFrame>
        <p:nvGraphicFramePr>
          <p:cNvPr id="4" name="Content Placeholder 3">
            <a:extLst>
              <a:ext uri="{FF2B5EF4-FFF2-40B4-BE49-F238E27FC236}">
                <a16:creationId xmlns:a16="http://schemas.microsoft.com/office/drawing/2014/main" id="{FE59E9DA-4019-4C7D-A462-C28079FFA845}"/>
              </a:ext>
            </a:extLst>
          </p:cNvPr>
          <p:cNvGraphicFramePr>
            <a:graphicFrameLocks noGrp="1"/>
          </p:cNvGraphicFramePr>
          <p:nvPr>
            <p:ph idx="1"/>
            <p:extLst>
              <p:ext uri="{D42A27DB-BD31-4B8C-83A1-F6EECF244321}">
                <p14:modId xmlns:p14="http://schemas.microsoft.com/office/powerpoint/2010/main" val="155191825"/>
              </p:ext>
            </p:extLst>
          </p:nvPr>
        </p:nvGraphicFramePr>
        <p:xfrm>
          <a:off x="913795" y="1732449"/>
          <a:ext cx="10353762" cy="40587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49453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A9F13-D390-4527-8D0F-A7D45EC07190}"/>
              </a:ext>
            </a:extLst>
          </p:cNvPr>
          <p:cNvSpPr>
            <a:spLocks noGrp="1"/>
          </p:cNvSpPr>
          <p:nvPr>
            <p:ph type="title"/>
          </p:nvPr>
        </p:nvSpPr>
        <p:spPr/>
        <p:txBody>
          <a:bodyPr/>
          <a:lstStyle/>
          <a:p>
            <a:endParaRPr lang="en-ID"/>
          </a:p>
        </p:txBody>
      </p:sp>
      <p:graphicFrame>
        <p:nvGraphicFramePr>
          <p:cNvPr id="4" name="Content Placeholder 3">
            <a:extLst>
              <a:ext uri="{FF2B5EF4-FFF2-40B4-BE49-F238E27FC236}">
                <a16:creationId xmlns:a16="http://schemas.microsoft.com/office/drawing/2014/main" id="{65CD9B32-D93E-4FFA-B861-70828A19547E}"/>
              </a:ext>
            </a:extLst>
          </p:cNvPr>
          <p:cNvGraphicFramePr>
            <a:graphicFrameLocks noGrp="1"/>
          </p:cNvGraphicFramePr>
          <p:nvPr>
            <p:ph idx="1"/>
            <p:extLst>
              <p:ext uri="{D42A27DB-BD31-4B8C-83A1-F6EECF244321}">
                <p14:modId xmlns:p14="http://schemas.microsoft.com/office/powerpoint/2010/main" val="2733527780"/>
              </p:ext>
            </p:extLst>
          </p:nvPr>
        </p:nvGraphicFramePr>
        <p:xfrm>
          <a:off x="913795" y="1732449"/>
          <a:ext cx="10353762" cy="45159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79159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47752-A723-47CB-840F-A42EF4BE11FA}"/>
              </a:ext>
            </a:extLst>
          </p:cNvPr>
          <p:cNvSpPr>
            <a:spLocks noGrp="1"/>
          </p:cNvSpPr>
          <p:nvPr>
            <p:ph type="title"/>
          </p:nvPr>
        </p:nvSpPr>
        <p:spPr/>
        <p:txBody>
          <a:bodyPr>
            <a:normAutofit/>
          </a:bodyPr>
          <a:lstStyle/>
          <a:p>
            <a:r>
              <a:rPr lang="it-IT" sz="5400" dirty="0"/>
              <a:t>Implementasi Pusat Pertanggungjawaban Di Organisasi Pemerintah</a:t>
            </a:r>
            <a:endParaRPr lang="en-ID" sz="5400" dirty="0"/>
          </a:p>
        </p:txBody>
      </p:sp>
      <p:sp>
        <p:nvSpPr>
          <p:cNvPr id="3" name="Text Placeholder 2">
            <a:extLst>
              <a:ext uri="{FF2B5EF4-FFF2-40B4-BE49-F238E27FC236}">
                <a16:creationId xmlns:a16="http://schemas.microsoft.com/office/drawing/2014/main" id="{2CCB408A-B443-42D4-BB82-75D8660FD024}"/>
              </a:ext>
            </a:extLst>
          </p:cNvPr>
          <p:cNvSpPr>
            <a:spLocks noGrp="1"/>
          </p:cNvSpPr>
          <p:nvPr>
            <p:ph type="body" sz="half" idx="2"/>
          </p:nvPr>
        </p:nvSpPr>
        <p:spPr>
          <a:xfrm>
            <a:off x="913794" y="4002157"/>
            <a:ext cx="10353763" cy="1794849"/>
          </a:xfrm>
        </p:spPr>
        <p:txBody>
          <a:bodyPr>
            <a:normAutofit/>
          </a:bodyPr>
          <a:lstStyle/>
          <a:p>
            <a:r>
              <a:rPr lang="en-US" sz="2000" dirty="0"/>
              <a:t>Indonesia </a:t>
            </a:r>
            <a:r>
              <a:rPr lang="en-US" sz="2000" dirty="0" err="1"/>
              <a:t>menerapkan</a:t>
            </a:r>
            <a:r>
              <a:rPr lang="en-US" sz="2000" dirty="0"/>
              <a:t> system </a:t>
            </a:r>
            <a:r>
              <a:rPr lang="en-US" sz="2000" dirty="0" err="1"/>
              <a:t>desentraliasi</a:t>
            </a:r>
            <a:r>
              <a:rPr lang="en-US" sz="2000" dirty="0"/>
              <a:t> </a:t>
            </a:r>
            <a:r>
              <a:rPr lang="en-US" sz="2000" dirty="0" err="1"/>
              <a:t>dengan</a:t>
            </a:r>
            <a:r>
              <a:rPr lang="en-US" sz="2000" dirty="0"/>
              <a:t> </a:t>
            </a:r>
            <a:r>
              <a:rPr lang="en-US" sz="2000" dirty="0" err="1"/>
              <a:t>adanya</a:t>
            </a:r>
            <a:r>
              <a:rPr lang="en-US" sz="2000" dirty="0"/>
              <a:t> </a:t>
            </a:r>
            <a:r>
              <a:rPr lang="en-US" sz="2000" dirty="0" err="1"/>
              <a:t>otonomi</a:t>
            </a:r>
            <a:r>
              <a:rPr lang="en-US" sz="2000" dirty="0"/>
              <a:t> </a:t>
            </a:r>
            <a:r>
              <a:rPr lang="en-US" sz="2000" dirty="0" err="1"/>
              <a:t>daerah</a:t>
            </a:r>
            <a:r>
              <a:rPr lang="en-US" sz="2000" dirty="0"/>
              <a:t>.</a:t>
            </a:r>
          </a:p>
          <a:p>
            <a:r>
              <a:rPr lang="en-US" sz="2000" dirty="0" err="1"/>
              <a:t>Pengaruh</a:t>
            </a:r>
            <a:r>
              <a:rPr lang="en-US" sz="2000" dirty="0"/>
              <a:t> system </a:t>
            </a:r>
            <a:r>
              <a:rPr lang="en-US" sz="2000" dirty="0" err="1"/>
              <a:t>desentralisasi</a:t>
            </a:r>
            <a:r>
              <a:rPr lang="en-US" sz="2000" dirty="0"/>
              <a:t> pada </a:t>
            </a:r>
            <a:r>
              <a:rPr lang="en-US" sz="2000" dirty="0" err="1"/>
              <a:t>organisasi</a:t>
            </a:r>
            <a:r>
              <a:rPr lang="en-US" sz="2000" dirty="0"/>
              <a:t> </a:t>
            </a:r>
            <a:r>
              <a:rPr lang="en-US" sz="2000" dirty="0" err="1"/>
              <a:t>pemerintahan</a:t>
            </a:r>
            <a:r>
              <a:rPr lang="en-US" sz="2000" dirty="0"/>
              <a:t> </a:t>
            </a:r>
            <a:r>
              <a:rPr lang="en-US" sz="2000" dirty="0" err="1"/>
              <a:t>adalah</a:t>
            </a:r>
            <a:r>
              <a:rPr lang="en-US" sz="2000" dirty="0"/>
              <a:t> </a:t>
            </a:r>
            <a:r>
              <a:rPr lang="en-US" sz="2000" dirty="0" err="1"/>
              <a:t>dengan</a:t>
            </a:r>
            <a:r>
              <a:rPr lang="en-US" sz="2000" dirty="0"/>
              <a:t> </a:t>
            </a:r>
            <a:r>
              <a:rPr lang="en-US" sz="2000" dirty="0" err="1"/>
              <a:t>dibentuknya</a:t>
            </a:r>
            <a:r>
              <a:rPr lang="en-US" sz="2000" dirty="0"/>
              <a:t> </a:t>
            </a:r>
            <a:r>
              <a:rPr lang="en-US" sz="2000" dirty="0" err="1"/>
              <a:t>pusat-pusat</a:t>
            </a:r>
            <a:r>
              <a:rPr lang="en-US" sz="2000" dirty="0"/>
              <a:t> </a:t>
            </a:r>
            <a:r>
              <a:rPr lang="en-US" sz="2000" dirty="0" err="1"/>
              <a:t>pertanggunjawaban</a:t>
            </a:r>
            <a:r>
              <a:rPr lang="en-US" sz="2000" dirty="0"/>
              <a:t>.</a:t>
            </a:r>
            <a:endParaRPr lang="en-ID" sz="2000" dirty="0"/>
          </a:p>
        </p:txBody>
      </p:sp>
    </p:spTree>
    <p:extLst>
      <p:ext uri="{BB962C8B-B14F-4D97-AF65-F5344CB8AC3E}">
        <p14:creationId xmlns:p14="http://schemas.microsoft.com/office/powerpoint/2010/main" val="22071095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357B0B-15AB-42B0-8066-09723565071A}"/>
              </a:ext>
            </a:extLst>
          </p:cNvPr>
          <p:cNvSpPr>
            <a:spLocks noGrp="1"/>
          </p:cNvSpPr>
          <p:nvPr>
            <p:ph type="title"/>
          </p:nvPr>
        </p:nvSpPr>
        <p:spPr/>
        <p:txBody>
          <a:bodyPr>
            <a:normAutofit/>
          </a:bodyPr>
          <a:lstStyle/>
          <a:p>
            <a:r>
              <a:rPr lang="en-US" sz="4800" dirty="0"/>
              <a:t>PUSAT BIAYA</a:t>
            </a:r>
            <a:endParaRPr lang="en-ID" sz="4800" dirty="0"/>
          </a:p>
        </p:txBody>
      </p:sp>
      <p:sp>
        <p:nvSpPr>
          <p:cNvPr id="5" name="Text Placeholder 4">
            <a:extLst>
              <a:ext uri="{FF2B5EF4-FFF2-40B4-BE49-F238E27FC236}">
                <a16:creationId xmlns:a16="http://schemas.microsoft.com/office/drawing/2014/main" id="{886EBF3B-DC6D-4A5A-A190-2E338754E78F}"/>
              </a:ext>
            </a:extLst>
          </p:cNvPr>
          <p:cNvSpPr>
            <a:spLocks noGrp="1"/>
          </p:cNvSpPr>
          <p:nvPr>
            <p:ph type="body" idx="1"/>
          </p:nvPr>
        </p:nvSpPr>
        <p:spPr/>
        <p:txBody>
          <a:bodyPr>
            <a:normAutofit/>
          </a:bodyPr>
          <a:lstStyle/>
          <a:p>
            <a:r>
              <a:rPr lang="en-ID" sz="2400" dirty="0" err="1"/>
              <a:t>Hampir</a:t>
            </a:r>
            <a:r>
              <a:rPr lang="en-ID" sz="2400" dirty="0"/>
              <a:t> </a:t>
            </a:r>
            <a:r>
              <a:rPr lang="en-ID" sz="2400" dirty="0" err="1"/>
              <a:t>sebagian</a:t>
            </a:r>
            <a:r>
              <a:rPr lang="en-ID" sz="2400" dirty="0"/>
              <a:t> </a:t>
            </a:r>
            <a:r>
              <a:rPr lang="en-ID" sz="2400" dirty="0" err="1"/>
              <a:t>besar</a:t>
            </a:r>
            <a:r>
              <a:rPr lang="en-ID" sz="2400" dirty="0"/>
              <a:t> unit </a:t>
            </a:r>
            <a:r>
              <a:rPr lang="en-ID" sz="2400" dirty="0" err="1"/>
              <a:t>organisasi</a:t>
            </a:r>
            <a:r>
              <a:rPr lang="en-ID" sz="2400" dirty="0"/>
              <a:t> </a:t>
            </a:r>
            <a:r>
              <a:rPr lang="en-ID" sz="2400" dirty="0" err="1"/>
              <a:t>dalam</a:t>
            </a:r>
            <a:r>
              <a:rPr lang="en-ID" sz="2400" dirty="0"/>
              <a:t> </a:t>
            </a:r>
            <a:r>
              <a:rPr lang="en-ID" sz="2400" dirty="0" err="1"/>
              <a:t>organisasi</a:t>
            </a:r>
            <a:r>
              <a:rPr lang="en-ID" sz="2400" dirty="0"/>
              <a:t> </a:t>
            </a:r>
            <a:r>
              <a:rPr lang="en-ID" sz="2400" dirty="0" err="1"/>
              <a:t>pemerintahan</a:t>
            </a:r>
            <a:r>
              <a:rPr lang="en-ID" sz="2400" dirty="0"/>
              <a:t> </a:t>
            </a:r>
            <a:r>
              <a:rPr lang="en-ID" sz="2400" dirty="0" err="1"/>
              <a:t>merupakan</a:t>
            </a:r>
            <a:r>
              <a:rPr lang="en-ID" sz="2400" dirty="0"/>
              <a:t> </a:t>
            </a:r>
            <a:r>
              <a:rPr lang="en-ID" sz="2400" dirty="0" err="1"/>
              <a:t>pusat</a:t>
            </a:r>
            <a:r>
              <a:rPr lang="en-ID" sz="2400" dirty="0"/>
              <a:t> </a:t>
            </a:r>
            <a:r>
              <a:rPr lang="en-ID" sz="2400" dirty="0" err="1"/>
              <a:t>biaya</a:t>
            </a:r>
            <a:r>
              <a:rPr lang="en-ID" sz="2400" dirty="0"/>
              <a:t>, </a:t>
            </a:r>
            <a:r>
              <a:rPr lang="en-ID" sz="2400" dirty="0" err="1"/>
              <a:t>karena</a:t>
            </a:r>
            <a:r>
              <a:rPr lang="en-ID" sz="2400" dirty="0"/>
              <a:t> </a:t>
            </a:r>
            <a:r>
              <a:rPr lang="en-ID" sz="2400" dirty="0" err="1"/>
              <a:t>memang</a:t>
            </a:r>
            <a:r>
              <a:rPr lang="en-ID" sz="2400" dirty="0"/>
              <a:t> </a:t>
            </a:r>
            <a:r>
              <a:rPr lang="en-ID" sz="2400" dirty="0" err="1"/>
              <a:t>tujuan</a:t>
            </a:r>
            <a:r>
              <a:rPr lang="en-ID" sz="2400" dirty="0"/>
              <a:t> </a:t>
            </a:r>
            <a:r>
              <a:rPr lang="en-ID" sz="2400" dirty="0" err="1"/>
              <a:t>utama</a:t>
            </a:r>
            <a:r>
              <a:rPr lang="en-ID" sz="2400" dirty="0"/>
              <a:t> </a:t>
            </a:r>
            <a:r>
              <a:rPr lang="en-ID" sz="2400" dirty="0" err="1"/>
              <a:t>organisasi</a:t>
            </a:r>
            <a:r>
              <a:rPr lang="en-ID" sz="2400" dirty="0"/>
              <a:t> </a:t>
            </a:r>
            <a:r>
              <a:rPr lang="en-ID" sz="2400" dirty="0" err="1"/>
              <a:t>sektor</a:t>
            </a:r>
            <a:r>
              <a:rPr lang="en-ID" sz="2400" dirty="0"/>
              <a:t> </a:t>
            </a:r>
            <a:r>
              <a:rPr lang="en-ID" sz="2400" dirty="0" err="1"/>
              <a:t>publik</a:t>
            </a:r>
            <a:r>
              <a:rPr lang="en-ID" sz="2400" dirty="0"/>
              <a:t> </a:t>
            </a:r>
            <a:r>
              <a:rPr lang="en-ID" sz="2400" dirty="0" err="1"/>
              <a:t>adalah</a:t>
            </a:r>
            <a:r>
              <a:rPr lang="en-ID" sz="2400" dirty="0"/>
              <a:t> </a:t>
            </a:r>
            <a:r>
              <a:rPr lang="en-ID" sz="2400" dirty="0" err="1"/>
              <a:t>pelayanan</a:t>
            </a:r>
            <a:r>
              <a:rPr lang="en-ID" sz="2400" dirty="0"/>
              <a:t> </a:t>
            </a:r>
            <a:r>
              <a:rPr lang="en-ID" sz="2400" dirty="0" err="1"/>
              <a:t>publik</a:t>
            </a:r>
            <a:r>
              <a:rPr lang="en-ID" sz="2400" dirty="0"/>
              <a:t>. </a:t>
            </a:r>
          </a:p>
        </p:txBody>
      </p:sp>
    </p:spTree>
    <p:extLst>
      <p:ext uri="{BB962C8B-B14F-4D97-AF65-F5344CB8AC3E}">
        <p14:creationId xmlns:p14="http://schemas.microsoft.com/office/powerpoint/2010/main" val="24913074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04963C34-BBEB-40E0-98F0-FA03895DAF84}"/>
              </a:ext>
            </a:extLst>
          </p:cNvPr>
          <p:cNvGraphicFramePr>
            <a:graphicFrameLocks noGrp="1"/>
          </p:cNvGraphicFramePr>
          <p:nvPr>
            <p:ph idx="1"/>
            <p:extLst>
              <p:ext uri="{D42A27DB-BD31-4B8C-83A1-F6EECF244321}">
                <p14:modId xmlns:p14="http://schemas.microsoft.com/office/powerpoint/2010/main" val="3410654773"/>
              </p:ext>
            </p:extLst>
          </p:nvPr>
        </p:nvGraphicFramePr>
        <p:xfrm>
          <a:off x="913795" y="927652"/>
          <a:ext cx="10353762" cy="51550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74312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FD560C9-63DE-4321-8FCB-937BC110315B}"/>
              </a:ext>
            </a:extLst>
          </p:cNvPr>
          <p:cNvGraphicFramePr>
            <a:graphicFrameLocks noGrp="1"/>
          </p:cNvGraphicFramePr>
          <p:nvPr>
            <p:ph idx="1"/>
            <p:extLst>
              <p:ext uri="{D42A27DB-BD31-4B8C-83A1-F6EECF244321}">
                <p14:modId xmlns:p14="http://schemas.microsoft.com/office/powerpoint/2010/main" val="1561616991"/>
              </p:ext>
            </p:extLst>
          </p:nvPr>
        </p:nvGraphicFramePr>
        <p:xfrm>
          <a:off x="913795" y="1732449"/>
          <a:ext cx="10353762" cy="40587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5521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52ED-C734-433D-A4CB-BBD3066A0597}"/>
              </a:ext>
            </a:extLst>
          </p:cNvPr>
          <p:cNvSpPr>
            <a:spLocks noGrp="1"/>
          </p:cNvSpPr>
          <p:nvPr>
            <p:ph type="title"/>
          </p:nvPr>
        </p:nvSpPr>
        <p:spPr/>
        <p:txBody>
          <a:bodyPr/>
          <a:lstStyle/>
          <a:p>
            <a:r>
              <a:rPr lang="en-ID" dirty="0" err="1"/>
              <a:t>Pokok</a:t>
            </a:r>
            <a:r>
              <a:rPr lang="en-ID" dirty="0"/>
              <a:t> </a:t>
            </a:r>
            <a:r>
              <a:rPr lang="en-ID" dirty="0" err="1"/>
              <a:t>Bahasan</a:t>
            </a:r>
            <a:r>
              <a:rPr lang="en-ID" dirty="0"/>
              <a:t> </a:t>
            </a:r>
          </a:p>
        </p:txBody>
      </p:sp>
      <p:graphicFrame>
        <p:nvGraphicFramePr>
          <p:cNvPr id="4" name="Content Placeholder 3">
            <a:extLst>
              <a:ext uri="{FF2B5EF4-FFF2-40B4-BE49-F238E27FC236}">
                <a16:creationId xmlns:a16="http://schemas.microsoft.com/office/drawing/2014/main" id="{615EF21A-2574-4945-A83D-02CEDD5DFADD}"/>
              </a:ext>
            </a:extLst>
          </p:cNvPr>
          <p:cNvGraphicFramePr>
            <a:graphicFrameLocks noGrp="1"/>
          </p:cNvGraphicFramePr>
          <p:nvPr>
            <p:ph idx="1"/>
            <p:extLst>
              <p:ext uri="{D42A27DB-BD31-4B8C-83A1-F6EECF244321}">
                <p14:modId xmlns:p14="http://schemas.microsoft.com/office/powerpoint/2010/main" val="1006961773"/>
              </p:ext>
            </p:extLst>
          </p:nvPr>
        </p:nvGraphicFramePr>
        <p:xfrm>
          <a:off x="913795" y="1732449"/>
          <a:ext cx="10353762" cy="46285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25288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B5E0C9A-D7CE-4697-B96A-8DBDFB0AC03D}"/>
              </a:ext>
            </a:extLst>
          </p:cNvPr>
          <p:cNvGraphicFramePr>
            <a:graphicFrameLocks noGrp="1"/>
          </p:cNvGraphicFramePr>
          <p:nvPr>
            <p:ph idx="1"/>
            <p:extLst>
              <p:ext uri="{D42A27DB-BD31-4B8C-83A1-F6EECF244321}">
                <p14:modId xmlns:p14="http://schemas.microsoft.com/office/powerpoint/2010/main" val="1070028992"/>
              </p:ext>
            </p:extLst>
          </p:nvPr>
        </p:nvGraphicFramePr>
        <p:xfrm>
          <a:off x="913795" y="1351723"/>
          <a:ext cx="10353762" cy="48966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7176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76558CF-5380-4AAC-8EDE-FB8B114EE0C4}"/>
              </a:ext>
            </a:extLst>
          </p:cNvPr>
          <p:cNvGraphicFramePr>
            <a:graphicFrameLocks noGrp="1"/>
          </p:cNvGraphicFramePr>
          <p:nvPr>
            <p:ph idx="1"/>
            <p:extLst>
              <p:ext uri="{D42A27DB-BD31-4B8C-83A1-F6EECF244321}">
                <p14:modId xmlns:p14="http://schemas.microsoft.com/office/powerpoint/2010/main" val="2641245002"/>
              </p:ext>
            </p:extLst>
          </p:nvPr>
        </p:nvGraphicFramePr>
        <p:xfrm>
          <a:off x="913795" y="1732449"/>
          <a:ext cx="10353762" cy="40587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80053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A3A992-2117-4B00-AA82-EAA28A0892D9}"/>
              </a:ext>
            </a:extLst>
          </p:cNvPr>
          <p:cNvSpPr>
            <a:spLocks noGrp="1"/>
          </p:cNvSpPr>
          <p:nvPr>
            <p:ph type="title"/>
          </p:nvPr>
        </p:nvSpPr>
        <p:spPr/>
        <p:txBody>
          <a:bodyPr>
            <a:normAutofit/>
          </a:bodyPr>
          <a:lstStyle/>
          <a:p>
            <a:r>
              <a:rPr lang="en-US" sz="6000" dirty="0"/>
              <a:t>Pusat </a:t>
            </a:r>
            <a:r>
              <a:rPr lang="en-US" sz="6000" dirty="0" err="1"/>
              <a:t>Pendapatan</a:t>
            </a:r>
            <a:endParaRPr lang="en-ID" sz="6000" dirty="0"/>
          </a:p>
        </p:txBody>
      </p:sp>
      <p:sp>
        <p:nvSpPr>
          <p:cNvPr id="5" name="Text Placeholder 4">
            <a:extLst>
              <a:ext uri="{FF2B5EF4-FFF2-40B4-BE49-F238E27FC236}">
                <a16:creationId xmlns:a16="http://schemas.microsoft.com/office/drawing/2014/main" id="{ACA26033-2EFD-48D8-8646-FA6ED0144303}"/>
              </a:ext>
            </a:extLst>
          </p:cNvPr>
          <p:cNvSpPr>
            <a:spLocks noGrp="1"/>
          </p:cNvSpPr>
          <p:nvPr>
            <p:ph type="body" idx="1"/>
          </p:nvPr>
        </p:nvSpPr>
        <p:spPr/>
        <p:txBody>
          <a:bodyPr>
            <a:normAutofit/>
          </a:bodyPr>
          <a:lstStyle/>
          <a:p>
            <a:r>
              <a:rPr lang="en-US" sz="2400" dirty="0" err="1"/>
              <a:t>Sesuai</a:t>
            </a:r>
            <a:r>
              <a:rPr lang="en-US" sz="2400" dirty="0"/>
              <a:t> </a:t>
            </a:r>
            <a:r>
              <a:rPr lang="en-US" sz="2400" dirty="0" err="1"/>
              <a:t>namanya</a:t>
            </a:r>
            <a:r>
              <a:rPr lang="en-US" sz="2400" dirty="0"/>
              <a:t>, </a:t>
            </a:r>
            <a:r>
              <a:rPr lang="en-US" sz="2400" dirty="0" err="1"/>
              <a:t>pusat</a:t>
            </a:r>
            <a:r>
              <a:rPr lang="en-US" sz="2400" dirty="0"/>
              <a:t> </a:t>
            </a:r>
            <a:r>
              <a:rPr lang="en-US" sz="2400" dirty="0" err="1"/>
              <a:t>pendapatan</a:t>
            </a:r>
            <a:r>
              <a:rPr lang="en-US" sz="2400" dirty="0"/>
              <a:t> </a:t>
            </a:r>
            <a:r>
              <a:rPr lang="en-US" sz="2400" dirty="0" err="1"/>
              <a:t>adalah</a:t>
            </a:r>
            <a:r>
              <a:rPr lang="en-US" sz="2400" dirty="0"/>
              <a:t> unit </a:t>
            </a:r>
            <a:r>
              <a:rPr lang="en-US" sz="2400" dirty="0" err="1"/>
              <a:t>organiasi</a:t>
            </a:r>
            <a:r>
              <a:rPr lang="en-US" sz="2400" dirty="0"/>
              <a:t> yang </a:t>
            </a:r>
            <a:r>
              <a:rPr lang="en-US" sz="2400" dirty="0" err="1"/>
              <a:t>prestasi</a:t>
            </a:r>
            <a:r>
              <a:rPr lang="en-US" sz="2400" dirty="0"/>
              <a:t> </a:t>
            </a:r>
            <a:r>
              <a:rPr lang="en-US" sz="2400" dirty="0" err="1"/>
              <a:t>manajernya</a:t>
            </a:r>
            <a:r>
              <a:rPr lang="en-US" sz="2400" dirty="0"/>
              <a:t> </a:t>
            </a:r>
            <a:r>
              <a:rPr lang="en-US" sz="2400" dirty="0" err="1"/>
              <a:t>dinilai</a:t>
            </a:r>
            <a:r>
              <a:rPr lang="en-US" sz="2400" dirty="0"/>
              <a:t> </a:t>
            </a:r>
            <a:r>
              <a:rPr lang="en-US" sz="2400" dirty="0" err="1"/>
              <a:t>berdasarkan</a:t>
            </a:r>
            <a:r>
              <a:rPr lang="en-US" sz="2400" dirty="0"/>
              <a:t> </a:t>
            </a:r>
            <a:r>
              <a:rPr lang="en-US" sz="2400" dirty="0" err="1"/>
              <a:t>pendapatanyang</a:t>
            </a:r>
            <a:r>
              <a:rPr lang="en-US" sz="2400" dirty="0"/>
              <a:t> </a:t>
            </a:r>
            <a:r>
              <a:rPr lang="en-US" sz="2400" dirty="0" err="1"/>
              <a:t>dihasilkan</a:t>
            </a:r>
            <a:endParaRPr lang="en-ID" sz="2400" dirty="0"/>
          </a:p>
        </p:txBody>
      </p:sp>
    </p:spTree>
    <p:extLst>
      <p:ext uri="{BB962C8B-B14F-4D97-AF65-F5344CB8AC3E}">
        <p14:creationId xmlns:p14="http://schemas.microsoft.com/office/powerpoint/2010/main" val="29057137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DE2914CD-6FD1-4245-B722-739A4F665B9B}"/>
              </a:ext>
            </a:extLst>
          </p:cNvPr>
          <p:cNvGraphicFramePr>
            <a:graphicFrameLocks noGrp="1"/>
          </p:cNvGraphicFramePr>
          <p:nvPr>
            <p:ph idx="1"/>
            <p:extLst>
              <p:ext uri="{D42A27DB-BD31-4B8C-83A1-F6EECF244321}">
                <p14:modId xmlns:p14="http://schemas.microsoft.com/office/powerpoint/2010/main" val="18942546"/>
              </p:ext>
            </p:extLst>
          </p:nvPr>
        </p:nvGraphicFramePr>
        <p:xfrm>
          <a:off x="913795" y="1152939"/>
          <a:ext cx="10353762" cy="4929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14429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CA8F517-1701-46C8-8FDA-839BF239826A}"/>
              </a:ext>
            </a:extLst>
          </p:cNvPr>
          <p:cNvGraphicFramePr>
            <a:graphicFrameLocks noGrp="1"/>
          </p:cNvGraphicFramePr>
          <p:nvPr>
            <p:ph idx="1"/>
            <p:extLst>
              <p:ext uri="{D42A27DB-BD31-4B8C-83A1-F6EECF244321}">
                <p14:modId xmlns:p14="http://schemas.microsoft.com/office/powerpoint/2010/main" val="3241985037"/>
              </p:ext>
            </p:extLst>
          </p:nvPr>
        </p:nvGraphicFramePr>
        <p:xfrm>
          <a:off x="913795" y="1126435"/>
          <a:ext cx="10353762" cy="4956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58315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C264F9-EF78-41BE-881D-5D074E8B44E6}"/>
              </a:ext>
            </a:extLst>
          </p:cNvPr>
          <p:cNvSpPr>
            <a:spLocks noGrp="1"/>
          </p:cNvSpPr>
          <p:nvPr>
            <p:ph type="title"/>
          </p:nvPr>
        </p:nvSpPr>
        <p:spPr/>
        <p:txBody>
          <a:bodyPr>
            <a:normAutofit/>
          </a:bodyPr>
          <a:lstStyle/>
          <a:p>
            <a:r>
              <a:rPr lang="en-US" sz="7200" dirty="0"/>
              <a:t>Pusat </a:t>
            </a:r>
            <a:r>
              <a:rPr lang="en-US" sz="7200" dirty="0" err="1"/>
              <a:t>Laba</a:t>
            </a:r>
            <a:endParaRPr lang="en-ID" sz="7200" dirty="0"/>
          </a:p>
        </p:txBody>
      </p:sp>
      <p:sp>
        <p:nvSpPr>
          <p:cNvPr id="5" name="Text Placeholder 4">
            <a:extLst>
              <a:ext uri="{FF2B5EF4-FFF2-40B4-BE49-F238E27FC236}">
                <a16:creationId xmlns:a16="http://schemas.microsoft.com/office/drawing/2014/main" id="{9C8CA64C-3A62-49B3-9AA4-09A96301520F}"/>
              </a:ext>
            </a:extLst>
          </p:cNvPr>
          <p:cNvSpPr>
            <a:spLocks noGrp="1"/>
          </p:cNvSpPr>
          <p:nvPr>
            <p:ph type="body" idx="1"/>
          </p:nvPr>
        </p:nvSpPr>
        <p:spPr/>
        <p:txBody>
          <a:bodyPr>
            <a:normAutofit/>
          </a:bodyPr>
          <a:lstStyle/>
          <a:p>
            <a:r>
              <a:rPr lang="en-US" sz="2400" dirty="0" err="1"/>
              <a:t>Merupakan</a:t>
            </a:r>
            <a:r>
              <a:rPr lang="en-US" sz="2400" dirty="0"/>
              <a:t> unit </a:t>
            </a:r>
            <a:r>
              <a:rPr lang="en-US" sz="2400" dirty="0" err="1"/>
              <a:t>organisasi</a:t>
            </a:r>
            <a:r>
              <a:rPr lang="en-US" sz="2400" dirty="0"/>
              <a:t> yang </a:t>
            </a:r>
            <a:r>
              <a:rPr lang="en-US" sz="2400" dirty="0" err="1"/>
              <a:t>berfungsi</a:t>
            </a:r>
            <a:r>
              <a:rPr lang="en-US" sz="2400" dirty="0"/>
              <a:t> </a:t>
            </a:r>
            <a:r>
              <a:rPr lang="en-US" sz="2400" dirty="0" err="1"/>
              <a:t>untuk</a:t>
            </a:r>
            <a:r>
              <a:rPr lang="en-US" sz="2400" dirty="0"/>
              <a:t> </a:t>
            </a:r>
            <a:r>
              <a:rPr lang="en-US" sz="2400" dirty="0" err="1"/>
              <a:t>membantu</a:t>
            </a:r>
            <a:r>
              <a:rPr lang="en-US" sz="2400" dirty="0"/>
              <a:t> </a:t>
            </a:r>
            <a:r>
              <a:rPr lang="en-US" sz="2400" dirty="0" err="1"/>
              <a:t>meningkatkan</a:t>
            </a:r>
            <a:r>
              <a:rPr lang="en-US" sz="2400" dirty="0"/>
              <a:t> </a:t>
            </a:r>
            <a:r>
              <a:rPr lang="en-US" sz="2400" dirty="0" err="1"/>
              <a:t>pendapatan</a:t>
            </a:r>
            <a:r>
              <a:rPr lang="en-US" sz="2400" dirty="0"/>
              <a:t> </a:t>
            </a:r>
            <a:r>
              <a:rPr lang="en-US" sz="2400" dirty="0" err="1"/>
              <a:t>daerah</a:t>
            </a:r>
            <a:r>
              <a:rPr lang="en-US" sz="2400" dirty="0"/>
              <a:t> </a:t>
            </a:r>
            <a:r>
              <a:rPr lang="en-US" sz="2400" dirty="0" err="1"/>
              <a:t>untuk</a:t>
            </a:r>
            <a:r>
              <a:rPr lang="en-US" sz="2400" dirty="0"/>
              <a:t> </a:t>
            </a:r>
            <a:r>
              <a:rPr lang="en-US" sz="2400" dirty="0" err="1"/>
              <a:t>menjalankan</a:t>
            </a:r>
            <a:r>
              <a:rPr lang="en-US" sz="2400" dirty="0"/>
              <a:t> </a:t>
            </a:r>
            <a:r>
              <a:rPr lang="en-US" sz="2400" dirty="0" err="1"/>
              <a:t>pelayanan</a:t>
            </a:r>
            <a:r>
              <a:rPr lang="en-US" sz="2400" dirty="0"/>
              <a:t> public.</a:t>
            </a:r>
          </a:p>
          <a:p>
            <a:r>
              <a:rPr lang="en-US" sz="2400" dirty="0"/>
              <a:t>Kinerja </a:t>
            </a:r>
            <a:r>
              <a:rPr lang="en-US" sz="2400" dirty="0" err="1"/>
              <a:t>manajer</a:t>
            </a:r>
            <a:r>
              <a:rPr lang="en-US" sz="2400" dirty="0"/>
              <a:t> </a:t>
            </a:r>
            <a:r>
              <a:rPr lang="en-US" sz="2400" dirty="0" err="1"/>
              <a:t>dinilai</a:t>
            </a:r>
            <a:r>
              <a:rPr lang="en-US" sz="2400" dirty="0"/>
              <a:t> </a:t>
            </a:r>
            <a:r>
              <a:rPr lang="en-US" sz="2400" dirty="0" err="1"/>
              <a:t>berdasarkan</a:t>
            </a:r>
            <a:r>
              <a:rPr lang="en-US" sz="2400" dirty="0"/>
              <a:t> </a:t>
            </a:r>
            <a:r>
              <a:rPr lang="en-US" sz="2400" dirty="0" err="1"/>
              <a:t>laba</a:t>
            </a:r>
            <a:r>
              <a:rPr lang="en-US" sz="2400" dirty="0"/>
              <a:t> yang </a:t>
            </a:r>
            <a:r>
              <a:rPr lang="en-US" sz="2400" dirty="0" err="1"/>
              <a:t>dihasilkan</a:t>
            </a:r>
            <a:endParaRPr lang="en-ID" sz="2400" dirty="0"/>
          </a:p>
        </p:txBody>
      </p:sp>
    </p:spTree>
    <p:extLst>
      <p:ext uri="{BB962C8B-B14F-4D97-AF65-F5344CB8AC3E}">
        <p14:creationId xmlns:p14="http://schemas.microsoft.com/office/powerpoint/2010/main" val="36825699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C32B0761-4233-425B-9FC6-C495537E0ADB}"/>
              </a:ext>
            </a:extLst>
          </p:cNvPr>
          <p:cNvGraphicFramePr>
            <a:graphicFrameLocks noGrp="1"/>
          </p:cNvGraphicFramePr>
          <p:nvPr>
            <p:ph idx="1"/>
            <p:extLst>
              <p:ext uri="{D42A27DB-BD31-4B8C-83A1-F6EECF244321}">
                <p14:modId xmlns:p14="http://schemas.microsoft.com/office/powerpoint/2010/main" val="3979112672"/>
              </p:ext>
            </p:extLst>
          </p:nvPr>
        </p:nvGraphicFramePr>
        <p:xfrm>
          <a:off x="913795" y="967409"/>
          <a:ext cx="10353762" cy="51948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1186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5A7646-3E2E-450B-92BA-03A1828048E9}"/>
              </a:ext>
            </a:extLst>
          </p:cNvPr>
          <p:cNvSpPr>
            <a:spLocks noGrp="1"/>
          </p:cNvSpPr>
          <p:nvPr>
            <p:ph type="title"/>
          </p:nvPr>
        </p:nvSpPr>
        <p:spPr/>
        <p:txBody>
          <a:bodyPr>
            <a:normAutofit/>
          </a:bodyPr>
          <a:lstStyle/>
          <a:p>
            <a:r>
              <a:rPr lang="en-US" sz="5400" dirty="0"/>
              <a:t>Pusat </a:t>
            </a:r>
            <a:r>
              <a:rPr lang="en-US" sz="5400" dirty="0" err="1"/>
              <a:t>Investasi</a:t>
            </a:r>
            <a:endParaRPr lang="en-ID" sz="5400" dirty="0"/>
          </a:p>
        </p:txBody>
      </p:sp>
      <p:sp>
        <p:nvSpPr>
          <p:cNvPr id="5" name="Text Placeholder 4">
            <a:extLst>
              <a:ext uri="{FF2B5EF4-FFF2-40B4-BE49-F238E27FC236}">
                <a16:creationId xmlns:a16="http://schemas.microsoft.com/office/drawing/2014/main" id="{7EBA429B-5DDD-40D6-9DF4-EB91CD2CA73A}"/>
              </a:ext>
            </a:extLst>
          </p:cNvPr>
          <p:cNvSpPr>
            <a:spLocks noGrp="1"/>
          </p:cNvSpPr>
          <p:nvPr>
            <p:ph type="body" idx="1"/>
          </p:nvPr>
        </p:nvSpPr>
        <p:spPr/>
        <p:txBody>
          <a:bodyPr>
            <a:normAutofit/>
          </a:bodyPr>
          <a:lstStyle/>
          <a:p>
            <a:r>
              <a:rPr lang="en-ID" sz="2400" dirty="0"/>
              <a:t>Pusat </a:t>
            </a:r>
            <a:r>
              <a:rPr lang="en-ID" sz="2400" dirty="0" err="1"/>
              <a:t>pertanggungjawaban</a:t>
            </a:r>
            <a:r>
              <a:rPr lang="en-ID" sz="2400" dirty="0"/>
              <a:t> yang </a:t>
            </a:r>
            <a:r>
              <a:rPr lang="en-ID" sz="2400" dirty="0" err="1"/>
              <a:t>presentasi</a:t>
            </a:r>
            <a:r>
              <a:rPr lang="en-ID" sz="2400" dirty="0"/>
              <a:t> </a:t>
            </a:r>
            <a:r>
              <a:rPr lang="en-ID" sz="2400" dirty="0" err="1"/>
              <a:t>manajernya</a:t>
            </a:r>
            <a:r>
              <a:rPr lang="en-ID" sz="2400" dirty="0"/>
              <a:t> </a:t>
            </a:r>
            <a:r>
              <a:rPr lang="en-ID" sz="2400" dirty="0" err="1"/>
              <a:t>dinilai</a:t>
            </a:r>
            <a:r>
              <a:rPr lang="en-ID" sz="2400" dirty="0"/>
              <a:t> </a:t>
            </a:r>
            <a:r>
              <a:rPr lang="en-ID" sz="2400" dirty="0" err="1"/>
              <a:t>berdasarkan</a:t>
            </a:r>
            <a:r>
              <a:rPr lang="en-ID" sz="2400" dirty="0"/>
              <a:t> </a:t>
            </a:r>
            <a:r>
              <a:rPr lang="en-ID" sz="2400" dirty="0" err="1"/>
              <a:t>laba</a:t>
            </a:r>
            <a:r>
              <a:rPr lang="en-ID" sz="2400" dirty="0"/>
              <a:t> yang </a:t>
            </a:r>
            <a:r>
              <a:rPr lang="en-ID" sz="2400" dirty="0" err="1"/>
              <a:t>dihasilkan</a:t>
            </a:r>
            <a:r>
              <a:rPr lang="en-ID" sz="2400" dirty="0"/>
              <a:t> </a:t>
            </a:r>
            <a:r>
              <a:rPr lang="en-ID" sz="2400" dirty="0" err="1"/>
              <a:t>dikaitkan</a:t>
            </a:r>
            <a:r>
              <a:rPr lang="en-ID" sz="2400" dirty="0"/>
              <a:t> </a:t>
            </a:r>
            <a:r>
              <a:rPr lang="en-ID" sz="2400" dirty="0" err="1"/>
              <a:t>dengan</a:t>
            </a:r>
            <a:r>
              <a:rPr lang="en-ID" sz="2400" dirty="0"/>
              <a:t> </a:t>
            </a:r>
            <a:r>
              <a:rPr lang="en-ID" sz="2400" dirty="0" err="1"/>
              <a:t>investasi</a:t>
            </a:r>
            <a:r>
              <a:rPr lang="en-ID" sz="2400" dirty="0"/>
              <a:t> yang </a:t>
            </a:r>
            <a:r>
              <a:rPr lang="en-ID" sz="2400" dirty="0" err="1"/>
              <a:t>ditanamkan</a:t>
            </a:r>
            <a:r>
              <a:rPr lang="en-ID" sz="2400" dirty="0"/>
              <a:t> pada </a:t>
            </a:r>
            <a:r>
              <a:rPr lang="en-ID" sz="2400" dirty="0" err="1"/>
              <a:t>pusat</a:t>
            </a:r>
            <a:r>
              <a:rPr lang="en-ID" sz="2400" dirty="0"/>
              <a:t> </a:t>
            </a:r>
            <a:r>
              <a:rPr lang="en-ID" sz="2400" dirty="0" err="1"/>
              <a:t>pertanggungjawaban</a:t>
            </a:r>
            <a:r>
              <a:rPr lang="en-ID" sz="2400" dirty="0"/>
              <a:t> yang </a:t>
            </a:r>
            <a:r>
              <a:rPr lang="en-ID" sz="2400" dirty="0" err="1"/>
              <a:t>dipimpinnya</a:t>
            </a:r>
            <a:endParaRPr lang="en-ID" sz="2400" dirty="0"/>
          </a:p>
        </p:txBody>
      </p:sp>
    </p:spTree>
    <p:extLst>
      <p:ext uri="{BB962C8B-B14F-4D97-AF65-F5344CB8AC3E}">
        <p14:creationId xmlns:p14="http://schemas.microsoft.com/office/powerpoint/2010/main" val="19716379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68F06C05-0669-4315-A35F-D43ADB1C9C0F}"/>
              </a:ext>
            </a:extLst>
          </p:cNvPr>
          <p:cNvGraphicFramePr>
            <a:graphicFrameLocks noGrp="1"/>
          </p:cNvGraphicFramePr>
          <p:nvPr>
            <p:ph idx="1"/>
            <p:extLst>
              <p:ext uri="{D42A27DB-BD31-4B8C-83A1-F6EECF244321}">
                <p14:modId xmlns:p14="http://schemas.microsoft.com/office/powerpoint/2010/main" val="2416118692"/>
              </p:ext>
            </p:extLst>
          </p:nvPr>
        </p:nvGraphicFramePr>
        <p:xfrm>
          <a:off x="913795" y="742122"/>
          <a:ext cx="10353762" cy="5340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28046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B01E44DA-3116-485D-948D-39C7FA7885E5}"/>
              </a:ext>
            </a:extLst>
          </p:cNvPr>
          <p:cNvGraphicFramePr>
            <a:graphicFrameLocks noGrp="1"/>
          </p:cNvGraphicFramePr>
          <p:nvPr>
            <p:ph idx="1"/>
            <p:extLst>
              <p:ext uri="{D42A27DB-BD31-4B8C-83A1-F6EECF244321}">
                <p14:modId xmlns:p14="http://schemas.microsoft.com/office/powerpoint/2010/main" val="144780903"/>
              </p:ext>
            </p:extLst>
          </p:nvPr>
        </p:nvGraphicFramePr>
        <p:xfrm>
          <a:off x="913795" y="1732449"/>
          <a:ext cx="10353762" cy="40587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9868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585BFB-2A92-4CA1-87E4-0317BB7C76D3}"/>
              </a:ext>
            </a:extLst>
          </p:cNvPr>
          <p:cNvSpPr>
            <a:spLocks noGrp="1"/>
          </p:cNvSpPr>
          <p:nvPr>
            <p:ph type="title"/>
          </p:nvPr>
        </p:nvSpPr>
        <p:spPr/>
        <p:txBody>
          <a:bodyPr>
            <a:normAutofit/>
          </a:bodyPr>
          <a:lstStyle/>
          <a:p>
            <a:r>
              <a:rPr lang="en-ID" sz="5400" b="1" dirty="0" err="1"/>
              <a:t>Definisi</a:t>
            </a:r>
            <a:r>
              <a:rPr lang="en-ID" sz="5400" b="1" dirty="0"/>
              <a:t> </a:t>
            </a:r>
            <a:r>
              <a:rPr lang="en-ID" sz="5400" b="1" dirty="0" err="1"/>
              <a:t>Sistem</a:t>
            </a:r>
            <a:r>
              <a:rPr lang="en-ID" sz="5400" b="1" dirty="0"/>
              <a:t> </a:t>
            </a:r>
            <a:r>
              <a:rPr lang="en-ID" sz="5400" b="1" dirty="0" err="1"/>
              <a:t>Pengendalian</a:t>
            </a:r>
            <a:r>
              <a:rPr lang="en-ID" sz="5400" b="1" dirty="0"/>
              <a:t> </a:t>
            </a:r>
            <a:r>
              <a:rPr lang="en-ID" sz="5400" b="1" dirty="0" err="1"/>
              <a:t>Manajemen</a:t>
            </a:r>
            <a:r>
              <a:rPr lang="en-ID" sz="5400" b="1" dirty="0"/>
              <a:t> </a:t>
            </a:r>
            <a:r>
              <a:rPr lang="en-ID" sz="5400" b="1" dirty="0" err="1"/>
              <a:t>Sektor</a:t>
            </a:r>
            <a:r>
              <a:rPr lang="en-ID" sz="5400" b="1" dirty="0"/>
              <a:t> </a:t>
            </a:r>
            <a:r>
              <a:rPr lang="en-ID" sz="5400" b="1" dirty="0" err="1"/>
              <a:t>Publik</a:t>
            </a:r>
            <a:endParaRPr lang="en-ID" sz="5400" b="1" dirty="0"/>
          </a:p>
        </p:txBody>
      </p:sp>
    </p:spTree>
    <p:extLst>
      <p:ext uri="{BB962C8B-B14F-4D97-AF65-F5344CB8AC3E}">
        <p14:creationId xmlns:p14="http://schemas.microsoft.com/office/powerpoint/2010/main" val="4173726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5">
            <a:extLst>
              <a:ext uri="{FF2B5EF4-FFF2-40B4-BE49-F238E27FC236}">
                <a16:creationId xmlns:a16="http://schemas.microsoft.com/office/drawing/2014/main" id="{6F866261-EA67-4D30-A9D8-66E7E7798021}"/>
              </a:ext>
            </a:extLst>
          </p:cNvPr>
          <p:cNvGraphicFramePr>
            <a:graphicFrameLocks noGrp="1"/>
          </p:cNvGraphicFramePr>
          <p:nvPr>
            <p:ph idx="1"/>
            <p:extLst>
              <p:ext uri="{D42A27DB-BD31-4B8C-83A1-F6EECF244321}">
                <p14:modId xmlns:p14="http://schemas.microsoft.com/office/powerpoint/2010/main" val="1498991010"/>
              </p:ext>
            </p:extLst>
          </p:nvPr>
        </p:nvGraphicFramePr>
        <p:xfrm>
          <a:off x="914400" y="689113"/>
          <a:ext cx="10353675" cy="55394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71864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C8CD91-D2BE-426A-8D79-BB0DD108EBA6}"/>
              </a:ext>
            </a:extLst>
          </p:cNvPr>
          <p:cNvSpPr>
            <a:spLocks noGrp="1"/>
          </p:cNvSpPr>
          <p:nvPr>
            <p:ph type="title"/>
          </p:nvPr>
        </p:nvSpPr>
        <p:spPr/>
        <p:txBody>
          <a:bodyPr/>
          <a:lstStyle/>
          <a:p>
            <a:r>
              <a:rPr lang="en-US" dirty="0"/>
              <a:t>TERIMAKASIH</a:t>
            </a:r>
            <a:endParaRPr lang="en-ID" dirty="0"/>
          </a:p>
        </p:txBody>
      </p:sp>
      <p:sp>
        <p:nvSpPr>
          <p:cNvPr id="5" name="Text Placeholder 4">
            <a:extLst>
              <a:ext uri="{FF2B5EF4-FFF2-40B4-BE49-F238E27FC236}">
                <a16:creationId xmlns:a16="http://schemas.microsoft.com/office/drawing/2014/main" id="{49F83CDD-0E3A-4032-A0AB-FA55881B5565}"/>
              </a:ext>
            </a:extLst>
          </p:cNvPr>
          <p:cNvSpPr>
            <a:spLocks noGrp="1"/>
          </p:cNvSpPr>
          <p:nvPr>
            <p:ph type="body" sz="half" idx="2"/>
          </p:nvPr>
        </p:nvSpPr>
        <p:spPr/>
        <p:txBody>
          <a:bodyPr/>
          <a:lstStyle/>
          <a:p>
            <a:r>
              <a:rPr lang="en-US" dirty="0" err="1"/>
              <a:t>Sampai</a:t>
            </a:r>
            <a:r>
              <a:rPr lang="en-US" dirty="0"/>
              <a:t> </a:t>
            </a:r>
            <a:r>
              <a:rPr lang="en-US" dirty="0" err="1"/>
              <a:t>Jumpa</a:t>
            </a:r>
            <a:endParaRPr lang="en-ID" dirty="0"/>
          </a:p>
        </p:txBody>
      </p:sp>
    </p:spTree>
    <p:extLst>
      <p:ext uri="{BB962C8B-B14F-4D97-AF65-F5344CB8AC3E}">
        <p14:creationId xmlns:p14="http://schemas.microsoft.com/office/powerpoint/2010/main" val="2589292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C86E6C-BC3B-40D9-91C8-7C8071E3F533}"/>
              </a:ext>
            </a:extLst>
          </p:cNvPr>
          <p:cNvSpPr>
            <a:spLocks noGrp="1"/>
          </p:cNvSpPr>
          <p:nvPr>
            <p:ph type="title"/>
          </p:nvPr>
        </p:nvSpPr>
        <p:spPr/>
        <p:txBody>
          <a:bodyPr/>
          <a:lstStyle/>
          <a:p>
            <a:r>
              <a:rPr lang="en-US" dirty="0" err="1"/>
              <a:t>Sistem</a:t>
            </a:r>
            <a:r>
              <a:rPr lang="en-US" dirty="0"/>
              <a:t> </a:t>
            </a:r>
            <a:r>
              <a:rPr lang="en-US" dirty="0" err="1"/>
              <a:t>pengendalian</a:t>
            </a:r>
            <a:r>
              <a:rPr lang="en-US" dirty="0"/>
              <a:t> </a:t>
            </a:r>
            <a:r>
              <a:rPr lang="en-US" dirty="0" err="1"/>
              <a:t>manajemen</a:t>
            </a:r>
            <a:r>
              <a:rPr lang="en-US" dirty="0"/>
              <a:t> </a:t>
            </a:r>
            <a:r>
              <a:rPr lang="en-US" dirty="0" err="1"/>
              <a:t>adalah</a:t>
            </a:r>
            <a:r>
              <a:rPr lang="en-US" dirty="0"/>
              <a:t> </a:t>
            </a:r>
            <a:r>
              <a:rPr lang="en-US" dirty="0" err="1"/>
              <a:t>struktur</a:t>
            </a:r>
            <a:r>
              <a:rPr lang="en-US" dirty="0"/>
              <a:t> dan proses </a:t>
            </a:r>
            <a:r>
              <a:rPr lang="en-US" dirty="0" err="1"/>
              <a:t>sistematis</a:t>
            </a:r>
            <a:r>
              <a:rPr lang="en-US" dirty="0"/>
              <a:t> yang </a:t>
            </a:r>
            <a:r>
              <a:rPr lang="en-US" dirty="0" err="1"/>
              <a:t>terorganisir</a:t>
            </a:r>
            <a:r>
              <a:rPr lang="en-US" dirty="0"/>
              <a:t> yang </a:t>
            </a:r>
            <a:r>
              <a:rPr lang="en-US" dirty="0" err="1"/>
              <a:t>digunakan</a:t>
            </a:r>
            <a:r>
              <a:rPr lang="en-US" dirty="0"/>
              <a:t> oleh </a:t>
            </a:r>
            <a:r>
              <a:rPr lang="en-US" dirty="0" err="1"/>
              <a:t>manajemen</a:t>
            </a:r>
            <a:r>
              <a:rPr lang="en-US" dirty="0"/>
              <a:t> </a:t>
            </a:r>
            <a:r>
              <a:rPr lang="en-US" dirty="0" err="1"/>
              <a:t>untuk</a:t>
            </a:r>
            <a:r>
              <a:rPr lang="en-US" dirty="0"/>
              <a:t> </a:t>
            </a:r>
            <a:r>
              <a:rPr lang="en-US" dirty="0" err="1"/>
              <a:t>memastikan</a:t>
            </a:r>
            <a:r>
              <a:rPr lang="en-US" dirty="0"/>
              <a:t> </a:t>
            </a:r>
            <a:r>
              <a:rPr lang="en-US" dirty="0" err="1"/>
              <a:t>bahwa</a:t>
            </a:r>
            <a:r>
              <a:rPr lang="en-US" dirty="0"/>
              <a:t> </a:t>
            </a:r>
            <a:r>
              <a:rPr lang="en-US" dirty="0" err="1"/>
              <a:t>pelaksanaan</a:t>
            </a:r>
            <a:r>
              <a:rPr lang="en-US" dirty="0"/>
              <a:t> </a:t>
            </a:r>
            <a:r>
              <a:rPr lang="en-US" dirty="0" err="1"/>
              <a:t>kegiatan</a:t>
            </a:r>
            <a:r>
              <a:rPr lang="en-US" dirty="0"/>
              <a:t> </a:t>
            </a:r>
            <a:r>
              <a:rPr lang="en-US" dirty="0" err="1"/>
              <a:t>operasi</a:t>
            </a:r>
            <a:r>
              <a:rPr lang="en-US" dirty="0"/>
              <a:t> </a:t>
            </a:r>
            <a:r>
              <a:rPr lang="en-US" dirty="0" err="1"/>
              <a:t>organisasi</a:t>
            </a:r>
            <a:r>
              <a:rPr lang="en-US" dirty="0"/>
              <a:t> </a:t>
            </a:r>
            <a:r>
              <a:rPr lang="en-US" dirty="0" err="1"/>
              <a:t>seusai</a:t>
            </a:r>
            <a:r>
              <a:rPr lang="en-US" dirty="0"/>
              <a:t> </a:t>
            </a:r>
            <a:r>
              <a:rPr lang="en-US" dirty="0" err="1"/>
              <a:t>dengan</a:t>
            </a:r>
            <a:r>
              <a:rPr lang="en-US" dirty="0"/>
              <a:t> strategi dan </a:t>
            </a:r>
            <a:r>
              <a:rPr lang="en-US" dirty="0" err="1"/>
              <a:t>kebijakan</a:t>
            </a:r>
            <a:r>
              <a:rPr lang="en-US" dirty="0"/>
              <a:t> </a:t>
            </a:r>
            <a:r>
              <a:rPr lang="en-US" dirty="0" err="1"/>
              <a:t>organisasi</a:t>
            </a:r>
            <a:endParaRPr lang="en-ID" dirty="0"/>
          </a:p>
        </p:txBody>
      </p:sp>
    </p:spTree>
    <p:extLst>
      <p:ext uri="{BB962C8B-B14F-4D97-AF65-F5344CB8AC3E}">
        <p14:creationId xmlns:p14="http://schemas.microsoft.com/office/powerpoint/2010/main" val="3520516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D664C-DF14-404B-A118-B04738F89932}"/>
              </a:ext>
            </a:extLst>
          </p:cNvPr>
          <p:cNvSpPr>
            <a:spLocks noGrp="1"/>
          </p:cNvSpPr>
          <p:nvPr>
            <p:ph type="title"/>
          </p:nvPr>
        </p:nvSpPr>
        <p:spPr/>
        <p:txBody>
          <a:bodyPr/>
          <a:lstStyle/>
          <a:p>
            <a:r>
              <a:rPr lang="en-US" dirty="0" err="1"/>
              <a:t>Pengendalian</a:t>
            </a:r>
            <a:r>
              <a:rPr lang="en-US" dirty="0"/>
              <a:t> </a:t>
            </a:r>
            <a:r>
              <a:rPr lang="en-US" dirty="0" err="1"/>
              <a:t>manejemen</a:t>
            </a:r>
            <a:r>
              <a:rPr lang="en-US" dirty="0"/>
              <a:t> </a:t>
            </a:r>
            <a:r>
              <a:rPr lang="en-US" dirty="0" err="1"/>
              <a:t>adalah</a:t>
            </a:r>
            <a:r>
              <a:rPr lang="en-US" dirty="0"/>
              <a:t> proses di mana </a:t>
            </a:r>
            <a:r>
              <a:rPr lang="en-US" dirty="0" err="1"/>
              <a:t>manajer</a:t>
            </a:r>
            <a:r>
              <a:rPr lang="en-US" dirty="0"/>
              <a:t> </a:t>
            </a:r>
            <a:r>
              <a:rPr lang="en-US" dirty="0" err="1"/>
              <a:t>mempengaruhi</a:t>
            </a:r>
            <a:r>
              <a:rPr lang="en-US" dirty="0"/>
              <a:t> </a:t>
            </a:r>
            <a:r>
              <a:rPr lang="en-US" dirty="0" err="1"/>
              <a:t>anggotanya</a:t>
            </a:r>
            <a:r>
              <a:rPr lang="en-US" dirty="0"/>
              <a:t> </a:t>
            </a:r>
            <a:r>
              <a:rPr lang="en-US" dirty="0" err="1"/>
              <a:t>untuk</a:t>
            </a:r>
            <a:r>
              <a:rPr lang="en-US" dirty="0"/>
              <a:t> </a:t>
            </a:r>
            <a:r>
              <a:rPr lang="en-US" dirty="0" err="1"/>
              <a:t>melaksanakan</a:t>
            </a:r>
            <a:r>
              <a:rPr lang="en-US" dirty="0"/>
              <a:t> strategi </a:t>
            </a:r>
            <a:r>
              <a:rPr lang="en-US" dirty="0" err="1"/>
              <a:t>organisasi</a:t>
            </a:r>
            <a:endParaRPr lang="en-ID" dirty="0"/>
          </a:p>
        </p:txBody>
      </p:sp>
    </p:spTree>
    <p:extLst>
      <p:ext uri="{BB962C8B-B14F-4D97-AF65-F5344CB8AC3E}">
        <p14:creationId xmlns:p14="http://schemas.microsoft.com/office/powerpoint/2010/main" val="2633143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B776B78-944C-4972-8383-401FD85A7C3F}"/>
              </a:ext>
            </a:extLst>
          </p:cNvPr>
          <p:cNvSpPr>
            <a:spLocks noGrp="1"/>
          </p:cNvSpPr>
          <p:nvPr>
            <p:ph type="title"/>
          </p:nvPr>
        </p:nvSpPr>
        <p:spPr/>
        <p:txBody>
          <a:bodyPr>
            <a:normAutofit fontScale="90000"/>
          </a:bodyPr>
          <a:lstStyle/>
          <a:p>
            <a:r>
              <a:rPr lang="en-ID" dirty="0" err="1"/>
              <a:t>Elemen-elemen</a:t>
            </a:r>
            <a:r>
              <a:rPr lang="en-ID" dirty="0"/>
              <a:t> yang </a:t>
            </a:r>
            <a:r>
              <a:rPr lang="en-ID" dirty="0" err="1"/>
              <a:t>memungkinkan</a:t>
            </a:r>
            <a:r>
              <a:rPr lang="en-ID" dirty="0"/>
              <a:t> </a:t>
            </a:r>
            <a:r>
              <a:rPr lang="en-ID" dirty="0" err="1"/>
              <a:t>pengendalian</a:t>
            </a:r>
            <a:r>
              <a:rPr lang="en-ID" dirty="0"/>
              <a:t> </a:t>
            </a:r>
            <a:r>
              <a:rPr lang="en-ID" dirty="0" err="1"/>
              <a:t>dapat</a:t>
            </a:r>
            <a:r>
              <a:rPr lang="en-ID" dirty="0"/>
              <a:t> </a:t>
            </a:r>
            <a:r>
              <a:rPr lang="en-ID" dirty="0" err="1"/>
              <a:t>berjalan</a:t>
            </a:r>
            <a:r>
              <a:rPr lang="en-ID" dirty="0"/>
              <a:t> </a:t>
            </a:r>
            <a:r>
              <a:rPr lang="en-ID" dirty="0" err="1"/>
              <a:t>dengan</a:t>
            </a:r>
            <a:r>
              <a:rPr lang="en-ID" dirty="0"/>
              <a:t> </a:t>
            </a:r>
            <a:r>
              <a:rPr lang="en-ID" dirty="0" err="1"/>
              <a:t>baik</a:t>
            </a:r>
            <a:endParaRPr lang="en-ID" dirty="0"/>
          </a:p>
        </p:txBody>
      </p:sp>
      <p:graphicFrame>
        <p:nvGraphicFramePr>
          <p:cNvPr id="7" name="Content Placeholder 6">
            <a:extLst>
              <a:ext uri="{FF2B5EF4-FFF2-40B4-BE49-F238E27FC236}">
                <a16:creationId xmlns:a16="http://schemas.microsoft.com/office/drawing/2014/main" id="{EB5A8CCF-91C1-4063-8A25-3CA09CCB7AE1}"/>
              </a:ext>
            </a:extLst>
          </p:cNvPr>
          <p:cNvGraphicFramePr>
            <a:graphicFrameLocks noGrp="1"/>
          </p:cNvGraphicFramePr>
          <p:nvPr>
            <p:ph idx="1"/>
            <p:extLst>
              <p:ext uri="{D42A27DB-BD31-4B8C-83A1-F6EECF244321}">
                <p14:modId xmlns:p14="http://schemas.microsoft.com/office/powerpoint/2010/main" val="3818679607"/>
              </p:ext>
            </p:extLst>
          </p:nvPr>
        </p:nvGraphicFramePr>
        <p:xfrm>
          <a:off x="913795" y="1732449"/>
          <a:ext cx="10353762" cy="45159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7612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4E7C177-4E7C-47DD-A906-98C4C9100495}"/>
              </a:ext>
            </a:extLst>
          </p:cNvPr>
          <p:cNvGraphicFramePr>
            <a:graphicFrameLocks noGrp="1"/>
          </p:cNvGraphicFramePr>
          <p:nvPr>
            <p:ph idx="1"/>
            <p:extLst>
              <p:ext uri="{D42A27DB-BD31-4B8C-83A1-F6EECF244321}">
                <p14:modId xmlns:p14="http://schemas.microsoft.com/office/powerpoint/2010/main" val="1045316498"/>
              </p:ext>
            </p:extLst>
          </p:nvPr>
        </p:nvGraphicFramePr>
        <p:xfrm>
          <a:off x="913795" y="1007165"/>
          <a:ext cx="10353762" cy="47840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4594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83A7B-DCE4-4D29-8EA9-312F58DB387A}"/>
              </a:ext>
            </a:extLst>
          </p:cNvPr>
          <p:cNvSpPr>
            <a:spLocks noGrp="1"/>
          </p:cNvSpPr>
          <p:nvPr>
            <p:ph type="title"/>
          </p:nvPr>
        </p:nvSpPr>
        <p:spPr/>
        <p:txBody>
          <a:bodyPr/>
          <a:lstStyle/>
          <a:p>
            <a:r>
              <a:rPr lang="en-US" dirty="0"/>
              <a:t>Proses </a:t>
            </a:r>
            <a:r>
              <a:rPr lang="en-US" dirty="0" err="1"/>
              <a:t>ini</a:t>
            </a:r>
            <a:r>
              <a:rPr lang="en-US" dirty="0"/>
              <a:t> </a:t>
            </a:r>
            <a:r>
              <a:rPr lang="en-US" dirty="0" err="1"/>
              <a:t>meliputi</a:t>
            </a:r>
            <a:r>
              <a:rPr lang="en-US" dirty="0"/>
              <a:t> </a:t>
            </a:r>
            <a:r>
              <a:rPr lang="en-US" dirty="0" err="1"/>
              <a:t>tiga</a:t>
            </a:r>
            <a:r>
              <a:rPr lang="en-US" dirty="0"/>
              <a:t> </a:t>
            </a:r>
            <a:r>
              <a:rPr lang="en-US" dirty="0" err="1"/>
              <a:t>aktivitas</a:t>
            </a:r>
            <a:r>
              <a:rPr lang="en-US" dirty="0"/>
              <a:t>, </a:t>
            </a:r>
            <a:r>
              <a:rPr lang="en-US" dirty="0" err="1"/>
              <a:t>yaitu</a:t>
            </a:r>
            <a:r>
              <a:rPr lang="en-US" dirty="0"/>
              <a:t>:</a:t>
            </a:r>
            <a:endParaRPr lang="en-ID" dirty="0"/>
          </a:p>
        </p:txBody>
      </p:sp>
      <p:graphicFrame>
        <p:nvGraphicFramePr>
          <p:cNvPr id="5" name="Content Placeholder 4">
            <a:extLst>
              <a:ext uri="{FF2B5EF4-FFF2-40B4-BE49-F238E27FC236}">
                <a16:creationId xmlns:a16="http://schemas.microsoft.com/office/drawing/2014/main" id="{B73F8FBB-74B0-46E4-9364-3BBBD3431D09}"/>
              </a:ext>
            </a:extLst>
          </p:cNvPr>
          <p:cNvGraphicFramePr>
            <a:graphicFrameLocks noGrp="1"/>
          </p:cNvGraphicFramePr>
          <p:nvPr>
            <p:ph idx="1"/>
            <p:extLst>
              <p:ext uri="{D42A27DB-BD31-4B8C-83A1-F6EECF244321}">
                <p14:modId xmlns:p14="http://schemas.microsoft.com/office/powerpoint/2010/main" val="3121551848"/>
              </p:ext>
            </p:extLst>
          </p:nvPr>
        </p:nvGraphicFramePr>
        <p:xfrm>
          <a:off x="913795" y="1732449"/>
          <a:ext cx="10353762" cy="46285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17727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826F61"/>
      </a:accent1>
      <a:accent2>
        <a:srgbClr val="A19C7F"/>
      </a:accent2>
      <a:accent3>
        <a:srgbClr val="9AA489"/>
      </a:accent3>
      <a:accent4>
        <a:srgbClr val="7C938B"/>
      </a:accent4>
      <a:accent5>
        <a:srgbClr val="7C7D92"/>
      </a:accent5>
      <a:accent6>
        <a:srgbClr val="897376"/>
      </a:accent6>
      <a:hlink>
        <a:srgbClr val="D29B73"/>
      </a:hlink>
      <a:folHlink>
        <a:srgbClr val="F4C5A4"/>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FF747C5C-A8E8-4833-9E55-3D08FE4E487A}"/>
    </a:ext>
  </a:extLst>
</a:theme>
</file>

<file path=docProps/app.xml><?xml version="1.0" encoding="utf-8"?>
<Properties xmlns="http://schemas.openxmlformats.org/officeDocument/2006/extended-properties" xmlns:vt="http://schemas.openxmlformats.org/officeDocument/2006/docPropsVTypes">
  <Template>TM04033929[[fn=Slate]]</Template>
  <TotalTime>167</TotalTime>
  <Words>1856</Words>
  <Application>Microsoft Office PowerPoint</Application>
  <PresentationFormat>Widescreen</PresentationFormat>
  <Paragraphs>162</Paragraphs>
  <Slides>41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41</vt:i4>
      </vt:variant>
    </vt:vector>
  </HeadingPairs>
  <TitlesOfParts>
    <vt:vector size="44" baseType="lpstr">
      <vt:lpstr>Calisto MT</vt:lpstr>
      <vt:lpstr>Wingdings 2</vt:lpstr>
      <vt:lpstr>Slate</vt:lpstr>
      <vt:lpstr>PUSAT PERTANGGUNGJAWABAN DI PEMERINTAH</vt:lpstr>
      <vt:lpstr>PowerPoint Presentation</vt:lpstr>
      <vt:lpstr>Pokok Bahasan </vt:lpstr>
      <vt:lpstr>Definisi Sistem Pengendalian Manajemen Sektor Publik</vt:lpstr>
      <vt:lpstr>Sistem pengendalian manajemen adalah struktur dan proses sistematis yang terorganisir yang digunakan oleh manajemen untuk memastikan bahwa pelaksanaan kegiatan operasi organisasi seusai dengan strategi dan kebijakan organisasi</vt:lpstr>
      <vt:lpstr>Pengendalian manejemen adalah proses di mana manajer mempengaruhi anggotanya untuk melaksanakan strategi organisasi</vt:lpstr>
      <vt:lpstr>Elemen-elemen yang memungkinkan pengendalian dapat berjalan dengan baik</vt:lpstr>
      <vt:lpstr>PowerPoint Presentation</vt:lpstr>
      <vt:lpstr>Proses ini meliputi tiga aktivitas, yaitu:</vt:lpstr>
      <vt:lpstr>Mardiasmo (2009) membagi aktivitas pengendalian manajemen,meliputi:</vt:lpstr>
      <vt:lpstr>Sedangkan Mahmudi (2007) membagi sistem pengendalian manajemen terdiri atas 2 (dua) bagian</vt:lpstr>
      <vt:lpstr>Struktur Pengendalian Manajemen Sektor Publik</vt:lpstr>
      <vt:lpstr>PowerPoint Presentation</vt:lpstr>
      <vt:lpstr>Tujuan dibuatnya pusat-pusat pertanggung jawaban</vt:lpstr>
      <vt:lpstr>Konsep Pusat Pertanggungjawaban Di Organisasi Sektor Publik</vt:lpstr>
      <vt:lpstr>Empat pusat pertanggungjawaban di pemerintah,</vt:lpstr>
      <vt:lpstr>Pusat biaya (expense center).</vt:lpstr>
      <vt:lpstr>Pusat pendapatan (revenue center).</vt:lpstr>
      <vt:lpstr>Pusat laba (profit center). </vt:lpstr>
      <vt:lpstr>Pusat investasi (investment center).</vt:lpstr>
      <vt:lpstr>Pusat Pertanggungjawaban Sebagai Basis Pengembangan Pengukuran Kinerja</vt:lpstr>
      <vt:lpstr>Aturan pengendalian terbagi ke dalam dua tingkatan</vt:lpstr>
      <vt:lpstr>PowerPoint Presentation</vt:lpstr>
      <vt:lpstr>Manajer perlu menerapkan pengukuran kinerja pada unit kerja karena:</vt:lpstr>
      <vt:lpstr>PowerPoint Presentation</vt:lpstr>
      <vt:lpstr>Implementasi Pusat Pertanggungjawaban Di Organisasi Pemerintah</vt:lpstr>
      <vt:lpstr>PUSAT BIAYA</vt:lpstr>
      <vt:lpstr>PowerPoint Presentation</vt:lpstr>
      <vt:lpstr>PowerPoint Presentation</vt:lpstr>
      <vt:lpstr>PowerPoint Presentation</vt:lpstr>
      <vt:lpstr>PowerPoint Presentation</vt:lpstr>
      <vt:lpstr>Pusat Pendapatan</vt:lpstr>
      <vt:lpstr>PowerPoint Presentation</vt:lpstr>
      <vt:lpstr>PowerPoint Presentation</vt:lpstr>
      <vt:lpstr>Pusat Laba</vt:lpstr>
      <vt:lpstr>PowerPoint Presentation</vt:lpstr>
      <vt:lpstr>Pusat Investasi</vt:lpstr>
      <vt:lpstr>PowerPoint Presentation</vt:lpstr>
      <vt:lpstr>PowerPoint Presentation</vt:lpstr>
      <vt:lpstr>PowerPoint Presentation</vt:lpstr>
      <vt:lpstr>TERIMAKASIH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PUSAT PERTANGGUNGJAWABAN DI PEMERINTAH</dc:title>
  <dc:creator>Ayumi Rahma</dc:creator>
  <cp:lastModifiedBy>Ayumi Rahma</cp:lastModifiedBy>
  <cp:revision>8</cp:revision>
  <dcterms:created xsi:type="dcterms:W3CDTF">2021-09-30T06:45:46Z</dcterms:created>
  <dcterms:modified xsi:type="dcterms:W3CDTF">2025-02-07T05:47:26Z</dcterms:modified>
</cp:coreProperties>
</file>