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8" d="100"/>
          <a:sy n="48" d="100"/>
        </p:scale>
        <p:origin x="-552" y="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94DD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94DD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29148" y="0"/>
            <a:ext cx="6563359" cy="6858000"/>
          </a:xfrm>
          <a:custGeom>
            <a:avLst/>
            <a:gdLst/>
            <a:ahLst/>
            <a:cxnLst/>
            <a:rect l="l" t="t" r="r" b="b"/>
            <a:pathLst>
              <a:path w="6563359" h="6858000">
                <a:moveTo>
                  <a:pt x="6562852" y="0"/>
                </a:moveTo>
                <a:lnTo>
                  <a:pt x="466852" y="0"/>
                </a:lnTo>
                <a:lnTo>
                  <a:pt x="466852" y="2602331"/>
                </a:lnTo>
                <a:lnTo>
                  <a:pt x="422986" y="2604541"/>
                </a:lnTo>
                <a:lnTo>
                  <a:pt x="376199" y="2611678"/>
                </a:lnTo>
                <a:lnTo>
                  <a:pt x="331050" y="2623286"/>
                </a:lnTo>
                <a:lnTo>
                  <a:pt x="287756" y="2639136"/>
                </a:lnTo>
                <a:lnTo>
                  <a:pt x="246570" y="2658973"/>
                </a:lnTo>
                <a:lnTo>
                  <a:pt x="207721" y="2682583"/>
                </a:lnTo>
                <a:lnTo>
                  <a:pt x="171450" y="2709697"/>
                </a:lnTo>
                <a:lnTo>
                  <a:pt x="137998" y="2740114"/>
                </a:lnTo>
                <a:lnTo>
                  <a:pt x="107581" y="2773565"/>
                </a:lnTo>
                <a:lnTo>
                  <a:pt x="80467" y="2809837"/>
                </a:lnTo>
                <a:lnTo>
                  <a:pt x="56857" y="2848686"/>
                </a:lnTo>
                <a:lnTo>
                  <a:pt x="37020" y="2889872"/>
                </a:lnTo>
                <a:lnTo>
                  <a:pt x="21170" y="2933166"/>
                </a:lnTo>
                <a:lnTo>
                  <a:pt x="9563" y="2978315"/>
                </a:lnTo>
                <a:lnTo>
                  <a:pt x="2425" y="3025102"/>
                </a:lnTo>
                <a:lnTo>
                  <a:pt x="0" y="3073273"/>
                </a:lnTo>
                <a:lnTo>
                  <a:pt x="2425" y="3121456"/>
                </a:lnTo>
                <a:lnTo>
                  <a:pt x="9563" y="3168243"/>
                </a:lnTo>
                <a:lnTo>
                  <a:pt x="21170" y="3213392"/>
                </a:lnTo>
                <a:lnTo>
                  <a:pt x="37020" y="3256686"/>
                </a:lnTo>
                <a:lnTo>
                  <a:pt x="56857" y="3297872"/>
                </a:lnTo>
                <a:lnTo>
                  <a:pt x="80467" y="3336721"/>
                </a:lnTo>
                <a:lnTo>
                  <a:pt x="107581" y="3372993"/>
                </a:lnTo>
                <a:lnTo>
                  <a:pt x="137998" y="3406444"/>
                </a:lnTo>
                <a:lnTo>
                  <a:pt x="171450" y="3436861"/>
                </a:lnTo>
                <a:lnTo>
                  <a:pt x="207721" y="3463975"/>
                </a:lnTo>
                <a:lnTo>
                  <a:pt x="246570" y="3487585"/>
                </a:lnTo>
                <a:lnTo>
                  <a:pt x="287756" y="3507422"/>
                </a:lnTo>
                <a:lnTo>
                  <a:pt x="331050" y="3523272"/>
                </a:lnTo>
                <a:lnTo>
                  <a:pt x="376199" y="3534880"/>
                </a:lnTo>
                <a:lnTo>
                  <a:pt x="422986" y="3542017"/>
                </a:lnTo>
                <a:lnTo>
                  <a:pt x="466852" y="3544227"/>
                </a:lnTo>
                <a:lnTo>
                  <a:pt x="466852" y="6858000"/>
                </a:lnTo>
                <a:lnTo>
                  <a:pt x="6562852" y="6858000"/>
                </a:lnTo>
                <a:lnTo>
                  <a:pt x="6562852" y="0"/>
                </a:lnTo>
                <a:close/>
              </a:path>
            </a:pathLst>
          </a:custGeom>
          <a:solidFill>
            <a:srgbClr val="71A2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19317" y="2692272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381000" y="0"/>
                </a:moveTo>
                <a:lnTo>
                  <a:pt x="333204" y="2968"/>
                </a:lnTo>
                <a:lnTo>
                  <a:pt x="287181" y="11634"/>
                </a:lnTo>
                <a:lnTo>
                  <a:pt x="243288" y="25643"/>
                </a:lnTo>
                <a:lnTo>
                  <a:pt x="201881" y="44636"/>
                </a:lnTo>
                <a:lnTo>
                  <a:pt x="163318" y="68257"/>
                </a:lnTo>
                <a:lnTo>
                  <a:pt x="127955" y="96149"/>
                </a:lnTo>
                <a:lnTo>
                  <a:pt x="96149" y="127955"/>
                </a:lnTo>
                <a:lnTo>
                  <a:pt x="68257" y="163318"/>
                </a:lnTo>
                <a:lnTo>
                  <a:pt x="44636" y="201881"/>
                </a:lnTo>
                <a:lnTo>
                  <a:pt x="25643" y="243288"/>
                </a:lnTo>
                <a:lnTo>
                  <a:pt x="11634" y="287181"/>
                </a:lnTo>
                <a:lnTo>
                  <a:pt x="2968" y="333204"/>
                </a:lnTo>
                <a:lnTo>
                  <a:pt x="0" y="381000"/>
                </a:lnTo>
                <a:lnTo>
                  <a:pt x="2968" y="428795"/>
                </a:lnTo>
                <a:lnTo>
                  <a:pt x="11634" y="474818"/>
                </a:lnTo>
                <a:lnTo>
                  <a:pt x="25643" y="518711"/>
                </a:lnTo>
                <a:lnTo>
                  <a:pt x="44636" y="560118"/>
                </a:lnTo>
                <a:lnTo>
                  <a:pt x="68257" y="598681"/>
                </a:lnTo>
                <a:lnTo>
                  <a:pt x="96149" y="634044"/>
                </a:lnTo>
                <a:lnTo>
                  <a:pt x="127955" y="665850"/>
                </a:lnTo>
                <a:lnTo>
                  <a:pt x="163318" y="693742"/>
                </a:lnTo>
                <a:lnTo>
                  <a:pt x="201881" y="717363"/>
                </a:lnTo>
                <a:lnTo>
                  <a:pt x="243288" y="736356"/>
                </a:lnTo>
                <a:lnTo>
                  <a:pt x="287181" y="750365"/>
                </a:lnTo>
                <a:lnTo>
                  <a:pt x="333204" y="759031"/>
                </a:lnTo>
                <a:lnTo>
                  <a:pt x="381000" y="762000"/>
                </a:lnTo>
                <a:lnTo>
                  <a:pt x="428795" y="759031"/>
                </a:lnTo>
                <a:lnTo>
                  <a:pt x="474818" y="750365"/>
                </a:lnTo>
                <a:lnTo>
                  <a:pt x="518711" y="736356"/>
                </a:lnTo>
                <a:lnTo>
                  <a:pt x="560118" y="717363"/>
                </a:lnTo>
                <a:lnTo>
                  <a:pt x="598681" y="693742"/>
                </a:lnTo>
                <a:lnTo>
                  <a:pt x="634044" y="665850"/>
                </a:lnTo>
                <a:lnTo>
                  <a:pt x="665850" y="634044"/>
                </a:lnTo>
                <a:lnTo>
                  <a:pt x="693742" y="598681"/>
                </a:lnTo>
                <a:lnTo>
                  <a:pt x="717363" y="560118"/>
                </a:lnTo>
                <a:lnTo>
                  <a:pt x="736356" y="518711"/>
                </a:lnTo>
                <a:lnTo>
                  <a:pt x="750365" y="474818"/>
                </a:lnTo>
                <a:lnTo>
                  <a:pt x="759031" y="428795"/>
                </a:lnTo>
                <a:lnTo>
                  <a:pt x="762000" y="381000"/>
                </a:lnTo>
                <a:lnTo>
                  <a:pt x="759031" y="333204"/>
                </a:lnTo>
                <a:lnTo>
                  <a:pt x="750365" y="287181"/>
                </a:lnTo>
                <a:lnTo>
                  <a:pt x="736356" y="243288"/>
                </a:lnTo>
                <a:lnTo>
                  <a:pt x="717363" y="201881"/>
                </a:lnTo>
                <a:lnTo>
                  <a:pt x="693742" y="163318"/>
                </a:lnTo>
                <a:lnTo>
                  <a:pt x="665850" y="127955"/>
                </a:lnTo>
                <a:lnTo>
                  <a:pt x="634044" y="96149"/>
                </a:lnTo>
                <a:lnTo>
                  <a:pt x="598681" y="68257"/>
                </a:lnTo>
                <a:lnTo>
                  <a:pt x="560118" y="44636"/>
                </a:lnTo>
                <a:lnTo>
                  <a:pt x="518711" y="25643"/>
                </a:lnTo>
                <a:lnTo>
                  <a:pt x="474818" y="11634"/>
                </a:lnTo>
                <a:lnTo>
                  <a:pt x="428795" y="2968"/>
                </a:lnTo>
                <a:lnTo>
                  <a:pt x="381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5317" y="165938"/>
            <a:ext cx="1105281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7902" y="4072631"/>
            <a:ext cx="10909300" cy="3399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94DDD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04214" y="1400203"/>
            <a:ext cx="10232390" cy="235458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 marR="5080">
              <a:lnSpc>
                <a:spcPts val="8400"/>
              </a:lnSpc>
              <a:spcBef>
                <a:spcPts val="1655"/>
              </a:spcBef>
            </a:pPr>
            <a:r>
              <a:rPr sz="8250" b="1" i="0" spc="285" dirty="0">
                <a:solidFill>
                  <a:srgbClr val="F6B4A6"/>
                </a:solidFill>
                <a:latin typeface="Arial"/>
                <a:cs typeface="Arial"/>
              </a:rPr>
              <a:t>METODE</a:t>
            </a:r>
            <a:r>
              <a:rPr sz="8250" b="1" i="0" spc="415" dirty="0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sz="8250" b="1" i="0" spc="-10" dirty="0">
                <a:solidFill>
                  <a:srgbClr val="F6B4A6"/>
                </a:solidFill>
                <a:latin typeface="Arial"/>
                <a:cs typeface="Arial"/>
              </a:rPr>
              <a:t>BALANCE </a:t>
            </a:r>
            <a:r>
              <a:rPr sz="8250" b="1" i="0" spc="-20" dirty="0">
                <a:solidFill>
                  <a:srgbClr val="F6B4A6"/>
                </a:solidFill>
                <a:latin typeface="Arial"/>
                <a:cs typeface="Arial"/>
              </a:rPr>
              <a:t>SCORECARD</a:t>
            </a:r>
            <a:r>
              <a:rPr sz="8250" b="1" i="0" spc="-500" dirty="0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sz="8250" b="1" i="0" spc="-10" dirty="0">
                <a:solidFill>
                  <a:srgbClr val="F6B4A6"/>
                </a:solidFill>
                <a:latin typeface="Arial"/>
                <a:cs typeface="Arial"/>
              </a:rPr>
              <a:t>(BSC)</a:t>
            </a:r>
            <a:endParaRPr sz="825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6747902" y="4072631"/>
            <a:ext cx="10909300" cy="663002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125" dirty="0" err="1" smtClean="0"/>
              <a:t>Pertemuan</a:t>
            </a:r>
            <a:r>
              <a:rPr spc="125" dirty="0" smtClean="0"/>
              <a:t> 15</a:t>
            </a:r>
            <a:endParaRPr sz="3900" dirty="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0"/>
            <a:ext cx="6300470" cy="10287000"/>
            <a:chOff x="0" y="0"/>
            <a:chExt cx="6300470" cy="10287000"/>
          </a:xfrm>
        </p:grpSpPr>
        <p:sp>
          <p:nvSpPr>
            <p:cNvPr id="6" name="object 6"/>
            <p:cNvSpPr/>
            <p:nvPr/>
          </p:nvSpPr>
          <p:spPr>
            <a:xfrm>
              <a:off x="173046" y="0"/>
              <a:ext cx="5288280" cy="1924050"/>
            </a:xfrm>
            <a:custGeom>
              <a:avLst/>
              <a:gdLst/>
              <a:ahLst/>
              <a:cxnLst/>
              <a:rect l="l" t="t" r="r" b="b"/>
              <a:pathLst>
                <a:path w="5288280" h="1924050">
                  <a:moveTo>
                    <a:pt x="2596627" y="1923437"/>
                  </a:moveTo>
                  <a:lnTo>
                    <a:pt x="0" y="430456"/>
                  </a:lnTo>
                  <a:lnTo>
                    <a:pt x="227997" y="0"/>
                  </a:lnTo>
                  <a:lnTo>
                    <a:pt x="5287798" y="0"/>
                  </a:lnTo>
                  <a:lnTo>
                    <a:pt x="4637797" y="739302"/>
                  </a:lnTo>
                  <a:lnTo>
                    <a:pt x="3075237" y="1019826"/>
                  </a:lnTo>
                  <a:lnTo>
                    <a:pt x="2596627" y="192343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7622" y="0"/>
              <a:ext cx="4587240" cy="1609725"/>
            </a:xfrm>
            <a:custGeom>
              <a:avLst/>
              <a:gdLst/>
              <a:ahLst/>
              <a:cxnLst/>
              <a:rect l="l" t="t" r="r" b="b"/>
              <a:pathLst>
                <a:path w="4587240" h="1609725">
                  <a:moveTo>
                    <a:pt x="1603006" y="1352948"/>
                  </a:moveTo>
                  <a:lnTo>
                    <a:pt x="1603006" y="1331370"/>
                  </a:lnTo>
                  <a:lnTo>
                    <a:pt x="1608398" y="1331370"/>
                  </a:lnTo>
                  <a:lnTo>
                    <a:pt x="1608398" y="1351600"/>
                  </a:lnTo>
                  <a:lnTo>
                    <a:pt x="1603006" y="1352948"/>
                  </a:lnTo>
                  <a:close/>
                </a:path>
                <a:path w="4587240" h="1609725">
                  <a:moveTo>
                    <a:pt x="1629970" y="1356994"/>
                  </a:moveTo>
                  <a:lnTo>
                    <a:pt x="1608398" y="1356994"/>
                  </a:lnTo>
                  <a:lnTo>
                    <a:pt x="1608398" y="1351600"/>
                  </a:lnTo>
                  <a:lnTo>
                    <a:pt x="1629970" y="1351600"/>
                  </a:lnTo>
                  <a:lnTo>
                    <a:pt x="1629970" y="1356994"/>
                  </a:lnTo>
                  <a:close/>
                </a:path>
                <a:path w="4587240" h="1609725">
                  <a:moveTo>
                    <a:pt x="4585217" y="5624"/>
                  </a:moveTo>
                  <a:lnTo>
                    <a:pt x="4579825" y="5624"/>
                  </a:lnTo>
                  <a:lnTo>
                    <a:pt x="4579825" y="0"/>
                  </a:lnTo>
                  <a:lnTo>
                    <a:pt x="4586674" y="0"/>
                  </a:lnTo>
                  <a:lnTo>
                    <a:pt x="4585217" y="1578"/>
                  </a:lnTo>
                  <a:lnTo>
                    <a:pt x="4585217" y="5624"/>
                  </a:lnTo>
                  <a:close/>
                </a:path>
                <a:path w="4587240" h="1609725">
                  <a:moveTo>
                    <a:pt x="4356024" y="5624"/>
                  </a:moveTo>
                  <a:lnTo>
                    <a:pt x="4350631" y="5624"/>
                  </a:lnTo>
                  <a:lnTo>
                    <a:pt x="4350631" y="0"/>
                  </a:lnTo>
                  <a:lnTo>
                    <a:pt x="4356024" y="0"/>
                  </a:lnTo>
                  <a:lnTo>
                    <a:pt x="4356024" y="5624"/>
                  </a:lnTo>
                  <a:close/>
                </a:path>
                <a:path w="4587240" h="1609725">
                  <a:moveTo>
                    <a:pt x="4126830" y="5624"/>
                  </a:moveTo>
                  <a:lnTo>
                    <a:pt x="4121438" y="5624"/>
                  </a:lnTo>
                  <a:lnTo>
                    <a:pt x="4121438" y="0"/>
                  </a:lnTo>
                  <a:lnTo>
                    <a:pt x="4126830" y="0"/>
                  </a:lnTo>
                  <a:lnTo>
                    <a:pt x="4126830" y="5624"/>
                  </a:lnTo>
                  <a:close/>
                </a:path>
                <a:path w="4587240" h="1609725">
                  <a:moveTo>
                    <a:pt x="3897637" y="5624"/>
                  </a:moveTo>
                  <a:lnTo>
                    <a:pt x="3892244" y="5624"/>
                  </a:lnTo>
                  <a:lnTo>
                    <a:pt x="3892244" y="0"/>
                  </a:lnTo>
                  <a:lnTo>
                    <a:pt x="3897637" y="0"/>
                  </a:lnTo>
                  <a:lnTo>
                    <a:pt x="3897637" y="5624"/>
                  </a:lnTo>
                  <a:close/>
                </a:path>
                <a:path w="4587240" h="1609725">
                  <a:moveTo>
                    <a:pt x="4470621" y="93288"/>
                  </a:moveTo>
                  <a:lnTo>
                    <a:pt x="4465228" y="93288"/>
                  </a:lnTo>
                  <a:lnTo>
                    <a:pt x="4465228" y="71709"/>
                  </a:lnTo>
                  <a:lnTo>
                    <a:pt x="4470621" y="71709"/>
                  </a:lnTo>
                  <a:lnTo>
                    <a:pt x="4470621" y="93288"/>
                  </a:lnTo>
                  <a:close/>
                </a:path>
                <a:path w="4587240" h="1609725">
                  <a:moveTo>
                    <a:pt x="4492192" y="98683"/>
                  </a:moveTo>
                  <a:lnTo>
                    <a:pt x="4443657" y="98683"/>
                  </a:lnTo>
                  <a:lnTo>
                    <a:pt x="4443657" y="93288"/>
                  </a:lnTo>
                  <a:lnTo>
                    <a:pt x="4492192" y="93288"/>
                  </a:lnTo>
                  <a:lnTo>
                    <a:pt x="4492192" y="98683"/>
                  </a:lnTo>
                  <a:close/>
                </a:path>
                <a:path w="4587240" h="1609725">
                  <a:moveTo>
                    <a:pt x="4470621" y="120262"/>
                  </a:moveTo>
                  <a:lnTo>
                    <a:pt x="4465228" y="120262"/>
                  </a:lnTo>
                  <a:lnTo>
                    <a:pt x="4465228" y="98683"/>
                  </a:lnTo>
                  <a:lnTo>
                    <a:pt x="4470621" y="98683"/>
                  </a:lnTo>
                  <a:lnTo>
                    <a:pt x="4470621" y="120262"/>
                  </a:lnTo>
                  <a:close/>
                </a:path>
                <a:path w="4587240" h="1609725">
                  <a:moveTo>
                    <a:pt x="4241427" y="93288"/>
                  </a:moveTo>
                  <a:lnTo>
                    <a:pt x="4236035" y="93288"/>
                  </a:lnTo>
                  <a:lnTo>
                    <a:pt x="4236035" y="71709"/>
                  </a:lnTo>
                  <a:lnTo>
                    <a:pt x="4241427" y="71709"/>
                  </a:lnTo>
                  <a:lnTo>
                    <a:pt x="4241427" y="93288"/>
                  </a:lnTo>
                  <a:close/>
                </a:path>
                <a:path w="4587240" h="1609725">
                  <a:moveTo>
                    <a:pt x="4262999" y="98683"/>
                  </a:moveTo>
                  <a:lnTo>
                    <a:pt x="4214463" y="98683"/>
                  </a:lnTo>
                  <a:lnTo>
                    <a:pt x="4214463" y="93288"/>
                  </a:lnTo>
                  <a:lnTo>
                    <a:pt x="4262999" y="93288"/>
                  </a:lnTo>
                  <a:lnTo>
                    <a:pt x="4262999" y="98683"/>
                  </a:lnTo>
                  <a:close/>
                </a:path>
                <a:path w="4587240" h="1609725">
                  <a:moveTo>
                    <a:pt x="4241427" y="120262"/>
                  </a:moveTo>
                  <a:lnTo>
                    <a:pt x="4236035" y="120262"/>
                  </a:lnTo>
                  <a:lnTo>
                    <a:pt x="4236035" y="98683"/>
                  </a:lnTo>
                  <a:lnTo>
                    <a:pt x="4241427" y="98683"/>
                  </a:lnTo>
                  <a:lnTo>
                    <a:pt x="4241427" y="120262"/>
                  </a:lnTo>
                  <a:close/>
                </a:path>
                <a:path w="4587240" h="1609725">
                  <a:moveTo>
                    <a:pt x="4012234" y="93288"/>
                  </a:moveTo>
                  <a:lnTo>
                    <a:pt x="4006841" y="93288"/>
                  </a:lnTo>
                  <a:lnTo>
                    <a:pt x="4006841" y="71709"/>
                  </a:lnTo>
                  <a:lnTo>
                    <a:pt x="4012234" y="71709"/>
                  </a:lnTo>
                  <a:lnTo>
                    <a:pt x="4012234" y="93288"/>
                  </a:lnTo>
                  <a:close/>
                </a:path>
                <a:path w="4587240" h="1609725">
                  <a:moveTo>
                    <a:pt x="4033805" y="98683"/>
                  </a:moveTo>
                  <a:lnTo>
                    <a:pt x="3985270" y="98683"/>
                  </a:lnTo>
                  <a:lnTo>
                    <a:pt x="3985270" y="93288"/>
                  </a:lnTo>
                  <a:lnTo>
                    <a:pt x="4033805" y="93288"/>
                  </a:lnTo>
                  <a:lnTo>
                    <a:pt x="4033805" y="98683"/>
                  </a:lnTo>
                  <a:close/>
                </a:path>
                <a:path w="4587240" h="1609725">
                  <a:moveTo>
                    <a:pt x="4012234" y="120262"/>
                  </a:moveTo>
                  <a:lnTo>
                    <a:pt x="4006841" y="120262"/>
                  </a:lnTo>
                  <a:lnTo>
                    <a:pt x="4006841" y="98683"/>
                  </a:lnTo>
                  <a:lnTo>
                    <a:pt x="4012234" y="98683"/>
                  </a:lnTo>
                  <a:lnTo>
                    <a:pt x="4012234" y="120262"/>
                  </a:lnTo>
                  <a:close/>
                </a:path>
                <a:path w="4587240" h="1609725">
                  <a:moveTo>
                    <a:pt x="4356024" y="207925"/>
                  </a:moveTo>
                  <a:lnTo>
                    <a:pt x="4350631" y="207925"/>
                  </a:lnTo>
                  <a:lnTo>
                    <a:pt x="4350631" y="186346"/>
                  </a:lnTo>
                  <a:lnTo>
                    <a:pt x="4356024" y="186346"/>
                  </a:lnTo>
                  <a:lnTo>
                    <a:pt x="4356024" y="207925"/>
                  </a:lnTo>
                  <a:close/>
                </a:path>
                <a:path w="4587240" h="1609725">
                  <a:moveTo>
                    <a:pt x="4377595" y="213320"/>
                  </a:moveTo>
                  <a:lnTo>
                    <a:pt x="4329060" y="213320"/>
                  </a:lnTo>
                  <a:lnTo>
                    <a:pt x="4329060" y="207925"/>
                  </a:lnTo>
                  <a:lnTo>
                    <a:pt x="4377595" y="207925"/>
                  </a:lnTo>
                  <a:lnTo>
                    <a:pt x="4377595" y="213320"/>
                  </a:lnTo>
                  <a:close/>
                </a:path>
                <a:path w="4587240" h="1609725">
                  <a:moveTo>
                    <a:pt x="4356024" y="234899"/>
                  </a:moveTo>
                  <a:lnTo>
                    <a:pt x="4350631" y="234899"/>
                  </a:lnTo>
                  <a:lnTo>
                    <a:pt x="4350631" y="213320"/>
                  </a:lnTo>
                  <a:lnTo>
                    <a:pt x="4356024" y="213320"/>
                  </a:lnTo>
                  <a:lnTo>
                    <a:pt x="4356024" y="234899"/>
                  </a:lnTo>
                  <a:close/>
                </a:path>
                <a:path w="4587240" h="1609725">
                  <a:moveTo>
                    <a:pt x="4126830" y="207925"/>
                  </a:moveTo>
                  <a:lnTo>
                    <a:pt x="4121438" y="207925"/>
                  </a:lnTo>
                  <a:lnTo>
                    <a:pt x="4121438" y="186346"/>
                  </a:lnTo>
                  <a:lnTo>
                    <a:pt x="4126830" y="186346"/>
                  </a:lnTo>
                  <a:lnTo>
                    <a:pt x="4126830" y="207925"/>
                  </a:lnTo>
                  <a:close/>
                </a:path>
                <a:path w="4587240" h="1609725">
                  <a:moveTo>
                    <a:pt x="4148402" y="213320"/>
                  </a:moveTo>
                  <a:lnTo>
                    <a:pt x="4099867" y="213320"/>
                  </a:lnTo>
                  <a:lnTo>
                    <a:pt x="4099867" y="207925"/>
                  </a:lnTo>
                  <a:lnTo>
                    <a:pt x="4148402" y="207925"/>
                  </a:lnTo>
                  <a:lnTo>
                    <a:pt x="4148402" y="213320"/>
                  </a:lnTo>
                  <a:close/>
                </a:path>
                <a:path w="4587240" h="1609725">
                  <a:moveTo>
                    <a:pt x="4126830" y="234899"/>
                  </a:moveTo>
                  <a:lnTo>
                    <a:pt x="4121438" y="234899"/>
                  </a:lnTo>
                  <a:lnTo>
                    <a:pt x="4121438" y="213320"/>
                  </a:lnTo>
                  <a:lnTo>
                    <a:pt x="4126830" y="213320"/>
                  </a:lnTo>
                  <a:lnTo>
                    <a:pt x="4126830" y="234899"/>
                  </a:lnTo>
                  <a:close/>
                </a:path>
                <a:path w="4587240" h="1609725">
                  <a:moveTo>
                    <a:pt x="3897637" y="207925"/>
                  </a:moveTo>
                  <a:lnTo>
                    <a:pt x="3892244" y="207925"/>
                  </a:lnTo>
                  <a:lnTo>
                    <a:pt x="3892244" y="186346"/>
                  </a:lnTo>
                  <a:lnTo>
                    <a:pt x="3897637" y="186346"/>
                  </a:lnTo>
                  <a:lnTo>
                    <a:pt x="3897637" y="207925"/>
                  </a:lnTo>
                  <a:close/>
                </a:path>
                <a:path w="4587240" h="1609725">
                  <a:moveTo>
                    <a:pt x="3919208" y="213320"/>
                  </a:moveTo>
                  <a:lnTo>
                    <a:pt x="3870673" y="213320"/>
                  </a:lnTo>
                  <a:lnTo>
                    <a:pt x="3870673" y="207925"/>
                  </a:lnTo>
                  <a:lnTo>
                    <a:pt x="3919208" y="207925"/>
                  </a:lnTo>
                  <a:lnTo>
                    <a:pt x="3919208" y="213320"/>
                  </a:lnTo>
                  <a:close/>
                </a:path>
                <a:path w="4587240" h="1609725">
                  <a:moveTo>
                    <a:pt x="3897637" y="234899"/>
                  </a:moveTo>
                  <a:lnTo>
                    <a:pt x="3892244" y="234899"/>
                  </a:lnTo>
                  <a:lnTo>
                    <a:pt x="3892244" y="213320"/>
                  </a:lnTo>
                  <a:lnTo>
                    <a:pt x="3897637" y="213320"/>
                  </a:lnTo>
                  <a:lnTo>
                    <a:pt x="3897637" y="234899"/>
                  </a:lnTo>
                  <a:close/>
                </a:path>
                <a:path w="4587240" h="1609725">
                  <a:moveTo>
                    <a:pt x="4241427" y="322562"/>
                  </a:moveTo>
                  <a:lnTo>
                    <a:pt x="4236035" y="322562"/>
                  </a:lnTo>
                  <a:lnTo>
                    <a:pt x="4236035" y="300984"/>
                  </a:lnTo>
                  <a:lnTo>
                    <a:pt x="4241427" y="300984"/>
                  </a:lnTo>
                  <a:lnTo>
                    <a:pt x="4241427" y="322562"/>
                  </a:lnTo>
                  <a:close/>
                </a:path>
                <a:path w="4587240" h="1609725">
                  <a:moveTo>
                    <a:pt x="4262999" y="327957"/>
                  </a:moveTo>
                  <a:lnTo>
                    <a:pt x="4214463" y="327957"/>
                  </a:lnTo>
                  <a:lnTo>
                    <a:pt x="4214463" y="322562"/>
                  </a:lnTo>
                  <a:lnTo>
                    <a:pt x="4262999" y="322562"/>
                  </a:lnTo>
                  <a:lnTo>
                    <a:pt x="4262999" y="327957"/>
                  </a:lnTo>
                  <a:close/>
                </a:path>
                <a:path w="4587240" h="1609725">
                  <a:moveTo>
                    <a:pt x="4241427" y="349536"/>
                  </a:moveTo>
                  <a:lnTo>
                    <a:pt x="4236035" y="349536"/>
                  </a:lnTo>
                  <a:lnTo>
                    <a:pt x="4236035" y="327957"/>
                  </a:lnTo>
                  <a:lnTo>
                    <a:pt x="4241427" y="327957"/>
                  </a:lnTo>
                  <a:lnTo>
                    <a:pt x="4241427" y="349536"/>
                  </a:lnTo>
                  <a:close/>
                </a:path>
                <a:path w="4587240" h="1609725">
                  <a:moveTo>
                    <a:pt x="4012234" y="322562"/>
                  </a:moveTo>
                  <a:lnTo>
                    <a:pt x="4006841" y="322562"/>
                  </a:lnTo>
                  <a:lnTo>
                    <a:pt x="4006841" y="300984"/>
                  </a:lnTo>
                  <a:lnTo>
                    <a:pt x="4012234" y="300984"/>
                  </a:lnTo>
                  <a:lnTo>
                    <a:pt x="4012234" y="322562"/>
                  </a:lnTo>
                  <a:close/>
                </a:path>
                <a:path w="4587240" h="1609725">
                  <a:moveTo>
                    <a:pt x="4033805" y="327957"/>
                  </a:moveTo>
                  <a:lnTo>
                    <a:pt x="3985270" y="327957"/>
                  </a:lnTo>
                  <a:lnTo>
                    <a:pt x="3985270" y="322562"/>
                  </a:lnTo>
                  <a:lnTo>
                    <a:pt x="4033805" y="322562"/>
                  </a:lnTo>
                  <a:lnTo>
                    <a:pt x="4033805" y="327957"/>
                  </a:lnTo>
                  <a:close/>
                </a:path>
                <a:path w="4587240" h="1609725">
                  <a:moveTo>
                    <a:pt x="4012234" y="349536"/>
                  </a:moveTo>
                  <a:lnTo>
                    <a:pt x="4006841" y="349536"/>
                  </a:lnTo>
                  <a:lnTo>
                    <a:pt x="4006841" y="327957"/>
                  </a:lnTo>
                  <a:lnTo>
                    <a:pt x="4012234" y="327957"/>
                  </a:lnTo>
                  <a:lnTo>
                    <a:pt x="4012234" y="349536"/>
                  </a:lnTo>
                  <a:close/>
                </a:path>
                <a:path w="4587240" h="1609725">
                  <a:moveTo>
                    <a:pt x="4126830" y="437200"/>
                  </a:moveTo>
                  <a:lnTo>
                    <a:pt x="4121438" y="437200"/>
                  </a:lnTo>
                  <a:lnTo>
                    <a:pt x="4121438" y="415621"/>
                  </a:lnTo>
                  <a:lnTo>
                    <a:pt x="4126830" y="415621"/>
                  </a:lnTo>
                  <a:lnTo>
                    <a:pt x="4126830" y="437200"/>
                  </a:lnTo>
                  <a:close/>
                </a:path>
                <a:path w="4587240" h="1609725">
                  <a:moveTo>
                    <a:pt x="4148402" y="442594"/>
                  </a:moveTo>
                  <a:lnTo>
                    <a:pt x="4099867" y="442594"/>
                  </a:lnTo>
                  <a:lnTo>
                    <a:pt x="4099867" y="437200"/>
                  </a:lnTo>
                  <a:lnTo>
                    <a:pt x="4148402" y="437200"/>
                  </a:lnTo>
                  <a:lnTo>
                    <a:pt x="4148402" y="442594"/>
                  </a:lnTo>
                  <a:close/>
                </a:path>
                <a:path w="4587240" h="1609725">
                  <a:moveTo>
                    <a:pt x="4126830" y="464173"/>
                  </a:moveTo>
                  <a:lnTo>
                    <a:pt x="4121438" y="464173"/>
                  </a:lnTo>
                  <a:lnTo>
                    <a:pt x="4121438" y="442594"/>
                  </a:lnTo>
                  <a:lnTo>
                    <a:pt x="4126830" y="442594"/>
                  </a:lnTo>
                  <a:lnTo>
                    <a:pt x="4126830" y="464173"/>
                  </a:lnTo>
                  <a:close/>
                </a:path>
                <a:path w="4587240" h="1609725">
                  <a:moveTo>
                    <a:pt x="3897637" y="437200"/>
                  </a:moveTo>
                  <a:lnTo>
                    <a:pt x="3892244" y="437200"/>
                  </a:lnTo>
                  <a:lnTo>
                    <a:pt x="3892244" y="415621"/>
                  </a:lnTo>
                  <a:lnTo>
                    <a:pt x="3897637" y="415621"/>
                  </a:lnTo>
                  <a:lnTo>
                    <a:pt x="3897637" y="437200"/>
                  </a:lnTo>
                  <a:close/>
                </a:path>
                <a:path w="4587240" h="1609725">
                  <a:moveTo>
                    <a:pt x="3919208" y="442594"/>
                  </a:moveTo>
                  <a:lnTo>
                    <a:pt x="3870673" y="442594"/>
                  </a:lnTo>
                  <a:lnTo>
                    <a:pt x="3870673" y="437200"/>
                  </a:lnTo>
                  <a:lnTo>
                    <a:pt x="3919208" y="437200"/>
                  </a:lnTo>
                  <a:lnTo>
                    <a:pt x="3919208" y="442594"/>
                  </a:lnTo>
                  <a:close/>
                </a:path>
                <a:path w="4587240" h="1609725">
                  <a:moveTo>
                    <a:pt x="3897637" y="464173"/>
                  </a:moveTo>
                  <a:lnTo>
                    <a:pt x="3892244" y="464173"/>
                  </a:lnTo>
                  <a:lnTo>
                    <a:pt x="3892244" y="442594"/>
                  </a:lnTo>
                  <a:lnTo>
                    <a:pt x="3897637" y="442594"/>
                  </a:lnTo>
                  <a:lnTo>
                    <a:pt x="3897637" y="464173"/>
                  </a:lnTo>
                  <a:close/>
                </a:path>
                <a:path w="4587240" h="1609725">
                  <a:moveTo>
                    <a:pt x="4012234" y="551837"/>
                  </a:moveTo>
                  <a:lnTo>
                    <a:pt x="4006841" y="551837"/>
                  </a:lnTo>
                  <a:lnTo>
                    <a:pt x="4006841" y="530258"/>
                  </a:lnTo>
                  <a:lnTo>
                    <a:pt x="4012234" y="530258"/>
                  </a:lnTo>
                  <a:lnTo>
                    <a:pt x="4012234" y="551837"/>
                  </a:lnTo>
                  <a:close/>
                </a:path>
                <a:path w="4587240" h="1609725">
                  <a:moveTo>
                    <a:pt x="4033805" y="557231"/>
                  </a:moveTo>
                  <a:lnTo>
                    <a:pt x="3985270" y="557231"/>
                  </a:lnTo>
                  <a:lnTo>
                    <a:pt x="3985270" y="551837"/>
                  </a:lnTo>
                  <a:lnTo>
                    <a:pt x="4033805" y="551837"/>
                  </a:lnTo>
                  <a:lnTo>
                    <a:pt x="4033805" y="557231"/>
                  </a:lnTo>
                  <a:close/>
                </a:path>
                <a:path w="4587240" h="1609725">
                  <a:moveTo>
                    <a:pt x="4012234" y="578810"/>
                  </a:moveTo>
                  <a:lnTo>
                    <a:pt x="4006841" y="578810"/>
                  </a:lnTo>
                  <a:lnTo>
                    <a:pt x="4006841" y="557231"/>
                  </a:lnTo>
                  <a:lnTo>
                    <a:pt x="4012234" y="557231"/>
                  </a:lnTo>
                  <a:lnTo>
                    <a:pt x="4012234" y="578810"/>
                  </a:lnTo>
                  <a:close/>
                </a:path>
                <a:path w="4587240" h="1609725">
                  <a:moveTo>
                    <a:pt x="3669792" y="5624"/>
                  </a:moveTo>
                  <a:lnTo>
                    <a:pt x="3664399" y="5624"/>
                  </a:lnTo>
                  <a:lnTo>
                    <a:pt x="3664399" y="0"/>
                  </a:lnTo>
                  <a:lnTo>
                    <a:pt x="3669792" y="0"/>
                  </a:lnTo>
                  <a:lnTo>
                    <a:pt x="3669792" y="5624"/>
                  </a:lnTo>
                  <a:close/>
                </a:path>
                <a:path w="4587240" h="1609725">
                  <a:moveTo>
                    <a:pt x="3440598" y="5624"/>
                  </a:moveTo>
                  <a:lnTo>
                    <a:pt x="3435206" y="5624"/>
                  </a:lnTo>
                  <a:lnTo>
                    <a:pt x="3435206" y="0"/>
                  </a:lnTo>
                  <a:lnTo>
                    <a:pt x="3440598" y="0"/>
                  </a:lnTo>
                  <a:lnTo>
                    <a:pt x="3440598" y="5624"/>
                  </a:lnTo>
                  <a:close/>
                </a:path>
                <a:path w="4587240" h="1609725">
                  <a:moveTo>
                    <a:pt x="3211405" y="5624"/>
                  </a:moveTo>
                  <a:lnTo>
                    <a:pt x="3206012" y="5624"/>
                  </a:lnTo>
                  <a:lnTo>
                    <a:pt x="3206012" y="0"/>
                  </a:lnTo>
                  <a:lnTo>
                    <a:pt x="3211405" y="0"/>
                  </a:lnTo>
                  <a:lnTo>
                    <a:pt x="3211405" y="5624"/>
                  </a:lnTo>
                  <a:close/>
                </a:path>
                <a:path w="4587240" h="1609725">
                  <a:moveTo>
                    <a:pt x="2982211" y="5624"/>
                  </a:moveTo>
                  <a:lnTo>
                    <a:pt x="2976819" y="5624"/>
                  </a:lnTo>
                  <a:lnTo>
                    <a:pt x="2976819" y="0"/>
                  </a:lnTo>
                  <a:lnTo>
                    <a:pt x="2982211" y="0"/>
                  </a:lnTo>
                  <a:lnTo>
                    <a:pt x="2982211" y="5624"/>
                  </a:lnTo>
                  <a:close/>
                </a:path>
                <a:path w="4587240" h="1609725">
                  <a:moveTo>
                    <a:pt x="3784389" y="93288"/>
                  </a:moveTo>
                  <a:lnTo>
                    <a:pt x="3778996" y="93288"/>
                  </a:lnTo>
                  <a:lnTo>
                    <a:pt x="3778996" y="71709"/>
                  </a:lnTo>
                  <a:lnTo>
                    <a:pt x="3784389" y="71709"/>
                  </a:lnTo>
                  <a:lnTo>
                    <a:pt x="3784389" y="93288"/>
                  </a:lnTo>
                  <a:close/>
                </a:path>
                <a:path w="4587240" h="1609725">
                  <a:moveTo>
                    <a:pt x="3805960" y="98683"/>
                  </a:moveTo>
                  <a:lnTo>
                    <a:pt x="3757425" y="98683"/>
                  </a:lnTo>
                  <a:lnTo>
                    <a:pt x="3757425" y="93288"/>
                  </a:lnTo>
                  <a:lnTo>
                    <a:pt x="3805960" y="93288"/>
                  </a:lnTo>
                  <a:lnTo>
                    <a:pt x="3805960" y="98683"/>
                  </a:lnTo>
                  <a:close/>
                </a:path>
                <a:path w="4587240" h="1609725">
                  <a:moveTo>
                    <a:pt x="3784389" y="120262"/>
                  </a:moveTo>
                  <a:lnTo>
                    <a:pt x="3778996" y="120262"/>
                  </a:lnTo>
                  <a:lnTo>
                    <a:pt x="3778996" y="98683"/>
                  </a:lnTo>
                  <a:lnTo>
                    <a:pt x="3784389" y="98683"/>
                  </a:lnTo>
                  <a:lnTo>
                    <a:pt x="3784389" y="120262"/>
                  </a:lnTo>
                  <a:close/>
                </a:path>
                <a:path w="4587240" h="1609725">
                  <a:moveTo>
                    <a:pt x="3555195" y="93288"/>
                  </a:moveTo>
                  <a:lnTo>
                    <a:pt x="3549802" y="93288"/>
                  </a:lnTo>
                  <a:lnTo>
                    <a:pt x="3549802" y="71709"/>
                  </a:lnTo>
                  <a:lnTo>
                    <a:pt x="3555195" y="71709"/>
                  </a:lnTo>
                  <a:lnTo>
                    <a:pt x="3555195" y="93288"/>
                  </a:lnTo>
                  <a:close/>
                </a:path>
                <a:path w="4587240" h="1609725">
                  <a:moveTo>
                    <a:pt x="3576766" y="98683"/>
                  </a:moveTo>
                  <a:lnTo>
                    <a:pt x="3528231" y="98683"/>
                  </a:lnTo>
                  <a:lnTo>
                    <a:pt x="3528231" y="93288"/>
                  </a:lnTo>
                  <a:lnTo>
                    <a:pt x="3576766" y="93288"/>
                  </a:lnTo>
                  <a:lnTo>
                    <a:pt x="3576766" y="98683"/>
                  </a:lnTo>
                  <a:close/>
                </a:path>
                <a:path w="4587240" h="1609725">
                  <a:moveTo>
                    <a:pt x="3555195" y="120262"/>
                  </a:moveTo>
                  <a:lnTo>
                    <a:pt x="3549802" y="120262"/>
                  </a:lnTo>
                  <a:lnTo>
                    <a:pt x="3549802" y="98683"/>
                  </a:lnTo>
                  <a:lnTo>
                    <a:pt x="3555195" y="98683"/>
                  </a:lnTo>
                  <a:lnTo>
                    <a:pt x="3555195" y="120262"/>
                  </a:lnTo>
                  <a:close/>
                </a:path>
                <a:path w="4587240" h="1609725">
                  <a:moveTo>
                    <a:pt x="3326002" y="93288"/>
                  </a:moveTo>
                  <a:lnTo>
                    <a:pt x="3320609" y="93288"/>
                  </a:lnTo>
                  <a:lnTo>
                    <a:pt x="3320609" y="71709"/>
                  </a:lnTo>
                  <a:lnTo>
                    <a:pt x="3326002" y="71709"/>
                  </a:lnTo>
                  <a:lnTo>
                    <a:pt x="3326002" y="93288"/>
                  </a:lnTo>
                  <a:close/>
                </a:path>
                <a:path w="4587240" h="1609725">
                  <a:moveTo>
                    <a:pt x="3347573" y="98683"/>
                  </a:moveTo>
                  <a:lnTo>
                    <a:pt x="3299038" y="98683"/>
                  </a:lnTo>
                  <a:lnTo>
                    <a:pt x="3299038" y="93288"/>
                  </a:lnTo>
                  <a:lnTo>
                    <a:pt x="3347573" y="93288"/>
                  </a:lnTo>
                  <a:lnTo>
                    <a:pt x="3347573" y="98683"/>
                  </a:lnTo>
                  <a:close/>
                </a:path>
                <a:path w="4587240" h="1609725">
                  <a:moveTo>
                    <a:pt x="3326002" y="120262"/>
                  </a:moveTo>
                  <a:lnTo>
                    <a:pt x="3320609" y="120262"/>
                  </a:lnTo>
                  <a:lnTo>
                    <a:pt x="3320609" y="98683"/>
                  </a:lnTo>
                  <a:lnTo>
                    <a:pt x="3326002" y="98683"/>
                  </a:lnTo>
                  <a:lnTo>
                    <a:pt x="3326002" y="120262"/>
                  </a:lnTo>
                  <a:close/>
                </a:path>
                <a:path w="4587240" h="1609725">
                  <a:moveTo>
                    <a:pt x="3096808" y="93288"/>
                  </a:moveTo>
                  <a:lnTo>
                    <a:pt x="3091415" y="93288"/>
                  </a:lnTo>
                  <a:lnTo>
                    <a:pt x="3091415" y="71709"/>
                  </a:lnTo>
                  <a:lnTo>
                    <a:pt x="3096808" y="71709"/>
                  </a:lnTo>
                  <a:lnTo>
                    <a:pt x="3096808" y="93288"/>
                  </a:lnTo>
                  <a:close/>
                </a:path>
                <a:path w="4587240" h="1609725">
                  <a:moveTo>
                    <a:pt x="3118379" y="98683"/>
                  </a:moveTo>
                  <a:lnTo>
                    <a:pt x="3069844" y="98683"/>
                  </a:lnTo>
                  <a:lnTo>
                    <a:pt x="3069844" y="93288"/>
                  </a:lnTo>
                  <a:lnTo>
                    <a:pt x="3118379" y="93288"/>
                  </a:lnTo>
                  <a:lnTo>
                    <a:pt x="3118379" y="98683"/>
                  </a:lnTo>
                  <a:close/>
                </a:path>
                <a:path w="4587240" h="1609725">
                  <a:moveTo>
                    <a:pt x="3096808" y="120262"/>
                  </a:moveTo>
                  <a:lnTo>
                    <a:pt x="3091415" y="120262"/>
                  </a:lnTo>
                  <a:lnTo>
                    <a:pt x="3091415" y="98683"/>
                  </a:lnTo>
                  <a:lnTo>
                    <a:pt x="3096808" y="98683"/>
                  </a:lnTo>
                  <a:lnTo>
                    <a:pt x="3096808" y="120262"/>
                  </a:lnTo>
                  <a:close/>
                </a:path>
                <a:path w="4587240" h="1609725">
                  <a:moveTo>
                    <a:pt x="3669792" y="207925"/>
                  </a:moveTo>
                  <a:lnTo>
                    <a:pt x="3664399" y="207925"/>
                  </a:lnTo>
                  <a:lnTo>
                    <a:pt x="3664399" y="186346"/>
                  </a:lnTo>
                  <a:lnTo>
                    <a:pt x="3669792" y="186346"/>
                  </a:lnTo>
                  <a:lnTo>
                    <a:pt x="3669792" y="207925"/>
                  </a:lnTo>
                  <a:close/>
                </a:path>
                <a:path w="4587240" h="1609725">
                  <a:moveTo>
                    <a:pt x="3691363" y="213320"/>
                  </a:moveTo>
                  <a:lnTo>
                    <a:pt x="3642828" y="213320"/>
                  </a:lnTo>
                  <a:lnTo>
                    <a:pt x="3642828" y="207925"/>
                  </a:lnTo>
                  <a:lnTo>
                    <a:pt x="3691363" y="207925"/>
                  </a:lnTo>
                  <a:lnTo>
                    <a:pt x="3691363" y="213320"/>
                  </a:lnTo>
                  <a:close/>
                </a:path>
                <a:path w="4587240" h="1609725">
                  <a:moveTo>
                    <a:pt x="3669792" y="234899"/>
                  </a:moveTo>
                  <a:lnTo>
                    <a:pt x="3664399" y="234899"/>
                  </a:lnTo>
                  <a:lnTo>
                    <a:pt x="3664399" y="213320"/>
                  </a:lnTo>
                  <a:lnTo>
                    <a:pt x="3669792" y="213320"/>
                  </a:lnTo>
                  <a:lnTo>
                    <a:pt x="3669792" y="234899"/>
                  </a:lnTo>
                  <a:close/>
                </a:path>
                <a:path w="4587240" h="1609725">
                  <a:moveTo>
                    <a:pt x="3440598" y="207925"/>
                  </a:moveTo>
                  <a:lnTo>
                    <a:pt x="3435206" y="207925"/>
                  </a:lnTo>
                  <a:lnTo>
                    <a:pt x="3435206" y="186346"/>
                  </a:lnTo>
                  <a:lnTo>
                    <a:pt x="3440598" y="186346"/>
                  </a:lnTo>
                  <a:lnTo>
                    <a:pt x="3440598" y="207925"/>
                  </a:lnTo>
                  <a:close/>
                </a:path>
                <a:path w="4587240" h="1609725">
                  <a:moveTo>
                    <a:pt x="3462169" y="213320"/>
                  </a:moveTo>
                  <a:lnTo>
                    <a:pt x="3413634" y="213320"/>
                  </a:lnTo>
                  <a:lnTo>
                    <a:pt x="3413634" y="207925"/>
                  </a:lnTo>
                  <a:lnTo>
                    <a:pt x="3462169" y="207925"/>
                  </a:lnTo>
                  <a:lnTo>
                    <a:pt x="3462169" y="213320"/>
                  </a:lnTo>
                  <a:close/>
                </a:path>
                <a:path w="4587240" h="1609725">
                  <a:moveTo>
                    <a:pt x="3440598" y="234899"/>
                  </a:moveTo>
                  <a:lnTo>
                    <a:pt x="3435206" y="234899"/>
                  </a:lnTo>
                  <a:lnTo>
                    <a:pt x="3435206" y="213320"/>
                  </a:lnTo>
                  <a:lnTo>
                    <a:pt x="3440598" y="213320"/>
                  </a:lnTo>
                  <a:lnTo>
                    <a:pt x="3440598" y="234899"/>
                  </a:lnTo>
                  <a:close/>
                </a:path>
                <a:path w="4587240" h="1609725">
                  <a:moveTo>
                    <a:pt x="3211405" y="207925"/>
                  </a:moveTo>
                  <a:lnTo>
                    <a:pt x="3206012" y="207925"/>
                  </a:lnTo>
                  <a:lnTo>
                    <a:pt x="3206012" y="186346"/>
                  </a:lnTo>
                  <a:lnTo>
                    <a:pt x="3211405" y="186346"/>
                  </a:lnTo>
                  <a:lnTo>
                    <a:pt x="3211405" y="207925"/>
                  </a:lnTo>
                  <a:close/>
                </a:path>
                <a:path w="4587240" h="1609725">
                  <a:moveTo>
                    <a:pt x="3232976" y="213320"/>
                  </a:moveTo>
                  <a:lnTo>
                    <a:pt x="3184441" y="213320"/>
                  </a:lnTo>
                  <a:lnTo>
                    <a:pt x="3184441" y="207925"/>
                  </a:lnTo>
                  <a:lnTo>
                    <a:pt x="3232976" y="207925"/>
                  </a:lnTo>
                  <a:lnTo>
                    <a:pt x="3232976" y="213320"/>
                  </a:lnTo>
                  <a:close/>
                </a:path>
                <a:path w="4587240" h="1609725">
                  <a:moveTo>
                    <a:pt x="3211405" y="234899"/>
                  </a:moveTo>
                  <a:lnTo>
                    <a:pt x="3206012" y="234899"/>
                  </a:lnTo>
                  <a:lnTo>
                    <a:pt x="3206012" y="213320"/>
                  </a:lnTo>
                  <a:lnTo>
                    <a:pt x="3211405" y="213320"/>
                  </a:lnTo>
                  <a:lnTo>
                    <a:pt x="3211405" y="234899"/>
                  </a:lnTo>
                  <a:close/>
                </a:path>
                <a:path w="4587240" h="1609725">
                  <a:moveTo>
                    <a:pt x="2982211" y="207925"/>
                  </a:moveTo>
                  <a:lnTo>
                    <a:pt x="2976819" y="207925"/>
                  </a:lnTo>
                  <a:lnTo>
                    <a:pt x="2976819" y="186346"/>
                  </a:lnTo>
                  <a:lnTo>
                    <a:pt x="2982211" y="186346"/>
                  </a:lnTo>
                  <a:lnTo>
                    <a:pt x="2982211" y="207925"/>
                  </a:lnTo>
                  <a:close/>
                </a:path>
                <a:path w="4587240" h="1609725">
                  <a:moveTo>
                    <a:pt x="3003783" y="213320"/>
                  </a:moveTo>
                  <a:lnTo>
                    <a:pt x="2955247" y="213320"/>
                  </a:lnTo>
                  <a:lnTo>
                    <a:pt x="2955247" y="207925"/>
                  </a:lnTo>
                  <a:lnTo>
                    <a:pt x="3003783" y="207925"/>
                  </a:lnTo>
                  <a:lnTo>
                    <a:pt x="3003783" y="213320"/>
                  </a:lnTo>
                  <a:close/>
                </a:path>
                <a:path w="4587240" h="1609725">
                  <a:moveTo>
                    <a:pt x="2982211" y="234899"/>
                  </a:moveTo>
                  <a:lnTo>
                    <a:pt x="2976819" y="234899"/>
                  </a:lnTo>
                  <a:lnTo>
                    <a:pt x="2976819" y="213320"/>
                  </a:lnTo>
                  <a:lnTo>
                    <a:pt x="2982211" y="213320"/>
                  </a:lnTo>
                  <a:lnTo>
                    <a:pt x="2982211" y="234899"/>
                  </a:lnTo>
                  <a:close/>
                </a:path>
                <a:path w="4587240" h="1609725">
                  <a:moveTo>
                    <a:pt x="3784389" y="322562"/>
                  </a:moveTo>
                  <a:lnTo>
                    <a:pt x="3778996" y="322562"/>
                  </a:lnTo>
                  <a:lnTo>
                    <a:pt x="3778996" y="300984"/>
                  </a:lnTo>
                  <a:lnTo>
                    <a:pt x="3784389" y="300984"/>
                  </a:lnTo>
                  <a:lnTo>
                    <a:pt x="3784389" y="322562"/>
                  </a:lnTo>
                  <a:close/>
                </a:path>
                <a:path w="4587240" h="1609725">
                  <a:moveTo>
                    <a:pt x="3805960" y="327957"/>
                  </a:moveTo>
                  <a:lnTo>
                    <a:pt x="3757425" y="327957"/>
                  </a:lnTo>
                  <a:lnTo>
                    <a:pt x="3757425" y="322562"/>
                  </a:lnTo>
                  <a:lnTo>
                    <a:pt x="3805960" y="322562"/>
                  </a:lnTo>
                  <a:lnTo>
                    <a:pt x="3805960" y="327957"/>
                  </a:lnTo>
                  <a:close/>
                </a:path>
                <a:path w="4587240" h="1609725">
                  <a:moveTo>
                    <a:pt x="3784389" y="349536"/>
                  </a:moveTo>
                  <a:lnTo>
                    <a:pt x="3778996" y="349536"/>
                  </a:lnTo>
                  <a:lnTo>
                    <a:pt x="3778996" y="327957"/>
                  </a:lnTo>
                  <a:lnTo>
                    <a:pt x="3784389" y="327957"/>
                  </a:lnTo>
                  <a:lnTo>
                    <a:pt x="3784389" y="349536"/>
                  </a:lnTo>
                  <a:close/>
                </a:path>
                <a:path w="4587240" h="1609725">
                  <a:moveTo>
                    <a:pt x="3555195" y="322562"/>
                  </a:moveTo>
                  <a:lnTo>
                    <a:pt x="3549802" y="322562"/>
                  </a:lnTo>
                  <a:lnTo>
                    <a:pt x="3549802" y="300984"/>
                  </a:lnTo>
                  <a:lnTo>
                    <a:pt x="3555195" y="300984"/>
                  </a:lnTo>
                  <a:lnTo>
                    <a:pt x="3555195" y="322562"/>
                  </a:lnTo>
                  <a:close/>
                </a:path>
                <a:path w="4587240" h="1609725">
                  <a:moveTo>
                    <a:pt x="3576766" y="327957"/>
                  </a:moveTo>
                  <a:lnTo>
                    <a:pt x="3528231" y="327957"/>
                  </a:lnTo>
                  <a:lnTo>
                    <a:pt x="3528231" y="322562"/>
                  </a:lnTo>
                  <a:lnTo>
                    <a:pt x="3576766" y="322562"/>
                  </a:lnTo>
                  <a:lnTo>
                    <a:pt x="3576766" y="327957"/>
                  </a:lnTo>
                  <a:close/>
                </a:path>
                <a:path w="4587240" h="1609725">
                  <a:moveTo>
                    <a:pt x="3555195" y="349536"/>
                  </a:moveTo>
                  <a:lnTo>
                    <a:pt x="3549802" y="349536"/>
                  </a:lnTo>
                  <a:lnTo>
                    <a:pt x="3549802" y="327957"/>
                  </a:lnTo>
                  <a:lnTo>
                    <a:pt x="3555195" y="327957"/>
                  </a:lnTo>
                  <a:lnTo>
                    <a:pt x="3555195" y="349536"/>
                  </a:lnTo>
                  <a:close/>
                </a:path>
                <a:path w="4587240" h="1609725">
                  <a:moveTo>
                    <a:pt x="3326002" y="322562"/>
                  </a:moveTo>
                  <a:lnTo>
                    <a:pt x="3320609" y="322562"/>
                  </a:lnTo>
                  <a:lnTo>
                    <a:pt x="3320609" y="300984"/>
                  </a:lnTo>
                  <a:lnTo>
                    <a:pt x="3326002" y="300984"/>
                  </a:lnTo>
                  <a:lnTo>
                    <a:pt x="3326002" y="322562"/>
                  </a:lnTo>
                  <a:close/>
                </a:path>
                <a:path w="4587240" h="1609725">
                  <a:moveTo>
                    <a:pt x="3347573" y="327957"/>
                  </a:moveTo>
                  <a:lnTo>
                    <a:pt x="3299038" y="327957"/>
                  </a:lnTo>
                  <a:lnTo>
                    <a:pt x="3299038" y="322562"/>
                  </a:lnTo>
                  <a:lnTo>
                    <a:pt x="3347573" y="322562"/>
                  </a:lnTo>
                  <a:lnTo>
                    <a:pt x="3347573" y="327957"/>
                  </a:lnTo>
                  <a:close/>
                </a:path>
                <a:path w="4587240" h="1609725">
                  <a:moveTo>
                    <a:pt x="3326002" y="349536"/>
                  </a:moveTo>
                  <a:lnTo>
                    <a:pt x="3320609" y="349536"/>
                  </a:lnTo>
                  <a:lnTo>
                    <a:pt x="3320609" y="327957"/>
                  </a:lnTo>
                  <a:lnTo>
                    <a:pt x="3326002" y="327957"/>
                  </a:lnTo>
                  <a:lnTo>
                    <a:pt x="3326002" y="349536"/>
                  </a:lnTo>
                  <a:close/>
                </a:path>
                <a:path w="4587240" h="1609725">
                  <a:moveTo>
                    <a:pt x="3096808" y="322562"/>
                  </a:moveTo>
                  <a:lnTo>
                    <a:pt x="3091415" y="322562"/>
                  </a:lnTo>
                  <a:lnTo>
                    <a:pt x="3091415" y="300984"/>
                  </a:lnTo>
                  <a:lnTo>
                    <a:pt x="3096808" y="300984"/>
                  </a:lnTo>
                  <a:lnTo>
                    <a:pt x="3096808" y="322562"/>
                  </a:lnTo>
                  <a:close/>
                </a:path>
                <a:path w="4587240" h="1609725">
                  <a:moveTo>
                    <a:pt x="3118379" y="327957"/>
                  </a:moveTo>
                  <a:lnTo>
                    <a:pt x="3069844" y="327957"/>
                  </a:lnTo>
                  <a:lnTo>
                    <a:pt x="3069844" y="322562"/>
                  </a:lnTo>
                  <a:lnTo>
                    <a:pt x="3118379" y="322562"/>
                  </a:lnTo>
                  <a:lnTo>
                    <a:pt x="3118379" y="327957"/>
                  </a:lnTo>
                  <a:close/>
                </a:path>
                <a:path w="4587240" h="1609725">
                  <a:moveTo>
                    <a:pt x="3096808" y="349536"/>
                  </a:moveTo>
                  <a:lnTo>
                    <a:pt x="3091415" y="349536"/>
                  </a:lnTo>
                  <a:lnTo>
                    <a:pt x="3091415" y="327957"/>
                  </a:lnTo>
                  <a:lnTo>
                    <a:pt x="3096808" y="327957"/>
                  </a:lnTo>
                  <a:lnTo>
                    <a:pt x="3096808" y="349536"/>
                  </a:lnTo>
                  <a:close/>
                </a:path>
                <a:path w="4587240" h="1609725">
                  <a:moveTo>
                    <a:pt x="3669792" y="437200"/>
                  </a:moveTo>
                  <a:lnTo>
                    <a:pt x="3664399" y="437200"/>
                  </a:lnTo>
                  <a:lnTo>
                    <a:pt x="3664399" y="415621"/>
                  </a:lnTo>
                  <a:lnTo>
                    <a:pt x="3669792" y="415621"/>
                  </a:lnTo>
                  <a:lnTo>
                    <a:pt x="3669792" y="437200"/>
                  </a:lnTo>
                  <a:close/>
                </a:path>
                <a:path w="4587240" h="1609725">
                  <a:moveTo>
                    <a:pt x="3691363" y="442594"/>
                  </a:moveTo>
                  <a:lnTo>
                    <a:pt x="3642828" y="442594"/>
                  </a:lnTo>
                  <a:lnTo>
                    <a:pt x="3642828" y="437200"/>
                  </a:lnTo>
                  <a:lnTo>
                    <a:pt x="3691363" y="437200"/>
                  </a:lnTo>
                  <a:lnTo>
                    <a:pt x="3691363" y="442594"/>
                  </a:lnTo>
                  <a:close/>
                </a:path>
                <a:path w="4587240" h="1609725">
                  <a:moveTo>
                    <a:pt x="3669792" y="464173"/>
                  </a:moveTo>
                  <a:lnTo>
                    <a:pt x="3664399" y="464173"/>
                  </a:lnTo>
                  <a:lnTo>
                    <a:pt x="3664399" y="442594"/>
                  </a:lnTo>
                  <a:lnTo>
                    <a:pt x="3669792" y="442594"/>
                  </a:lnTo>
                  <a:lnTo>
                    <a:pt x="3669792" y="464173"/>
                  </a:lnTo>
                  <a:close/>
                </a:path>
                <a:path w="4587240" h="1609725">
                  <a:moveTo>
                    <a:pt x="3440598" y="437200"/>
                  </a:moveTo>
                  <a:lnTo>
                    <a:pt x="3435206" y="437200"/>
                  </a:lnTo>
                  <a:lnTo>
                    <a:pt x="3435206" y="415621"/>
                  </a:lnTo>
                  <a:lnTo>
                    <a:pt x="3440598" y="415621"/>
                  </a:lnTo>
                  <a:lnTo>
                    <a:pt x="3440598" y="437200"/>
                  </a:lnTo>
                  <a:close/>
                </a:path>
                <a:path w="4587240" h="1609725">
                  <a:moveTo>
                    <a:pt x="3462169" y="442594"/>
                  </a:moveTo>
                  <a:lnTo>
                    <a:pt x="3413634" y="442594"/>
                  </a:lnTo>
                  <a:lnTo>
                    <a:pt x="3413634" y="437200"/>
                  </a:lnTo>
                  <a:lnTo>
                    <a:pt x="3462169" y="437200"/>
                  </a:lnTo>
                  <a:lnTo>
                    <a:pt x="3462169" y="442594"/>
                  </a:lnTo>
                  <a:close/>
                </a:path>
                <a:path w="4587240" h="1609725">
                  <a:moveTo>
                    <a:pt x="3440598" y="464173"/>
                  </a:moveTo>
                  <a:lnTo>
                    <a:pt x="3435206" y="464173"/>
                  </a:lnTo>
                  <a:lnTo>
                    <a:pt x="3435206" y="442594"/>
                  </a:lnTo>
                  <a:lnTo>
                    <a:pt x="3440598" y="442594"/>
                  </a:lnTo>
                  <a:lnTo>
                    <a:pt x="3440598" y="464173"/>
                  </a:lnTo>
                  <a:close/>
                </a:path>
                <a:path w="4587240" h="1609725">
                  <a:moveTo>
                    <a:pt x="3211405" y="437200"/>
                  </a:moveTo>
                  <a:lnTo>
                    <a:pt x="3206012" y="437200"/>
                  </a:lnTo>
                  <a:lnTo>
                    <a:pt x="3206012" y="415621"/>
                  </a:lnTo>
                  <a:lnTo>
                    <a:pt x="3211405" y="415621"/>
                  </a:lnTo>
                  <a:lnTo>
                    <a:pt x="3211405" y="437200"/>
                  </a:lnTo>
                  <a:close/>
                </a:path>
                <a:path w="4587240" h="1609725">
                  <a:moveTo>
                    <a:pt x="3232976" y="442594"/>
                  </a:moveTo>
                  <a:lnTo>
                    <a:pt x="3184441" y="442594"/>
                  </a:lnTo>
                  <a:lnTo>
                    <a:pt x="3184441" y="437200"/>
                  </a:lnTo>
                  <a:lnTo>
                    <a:pt x="3232976" y="437200"/>
                  </a:lnTo>
                  <a:lnTo>
                    <a:pt x="3232976" y="442594"/>
                  </a:lnTo>
                  <a:close/>
                </a:path>
                <a:path w="4587240" h="1609725">
                  <a:moveTo>
                    <a:pt x="3211405" y="464173"/>
                  </a:moveTo>
                  <a:lnTo>
                    <a:pt x="3206012" y="464173"/>
                  </a:lnTo>
                  <a:lnTo>
                    <a:pt x="3206012" y="442594"/>
                  </a:lnTo>
                  <a:lnTo>
                    <a:pt x="3211405" y="442594"/>
                  </a:lnTo>
                  <a:lnTo>
                    <a:pt x="3211405" y="464173"/>
                  </a:lnTo>
                  <a:close/>
                </a:path>
                <a:path w="4587240" h="1609725">
                  <a:moveTo>
                    <a:pt x="2982211" y="437200"/>
                  </a:moveTo>
                  <a:lnTo>
                    <a:pt x="2976819" y="437200"/>
                  </a:lnTo>
                  <a:lnTo>
                    <a:pt x="2976819" y="415621"/>
                  </a:lnTo>
                  <a:lnTo>
                    <a:pt x="2982211" y="415621"/>
                  </a:lnTo>
                  <a:lnTo>
                    <a:pt x="2982211" y="437200"/>
                  </a:lnTo>
                  <a:close/>
                </a:path>
                <a:path w="4587240" h="1609725">
                  <a:moveTo>
                    <a:pt x="3003783" y="442594"/>
                  </a:moveTo>
                  <a:lnTo>
                    <a:pt x="2955247" y="442594"/>
                  </a:lnTo>
                  <a:lnTo>
                    <a:pt x="2955247" y="437200"/>
                  </a:lnTo>
                  <a:lnTo>
                    <a:pt x="3003783" y="437200"/>
                  </a:lnTo>
                  <a:lnTo>
                    <a:pt x="3003783" y="442594"/>
                  </a:lnTo>
                  <a:close/>
                </a:path>
                <a:path w="4587240" h="1609725">
                  <a:moveTo>
                    <a:pt x="2982211" y="464173"/>
                  </a:moveTo>
                  <a:lnTo>
                    <a:pt x="2976819" y="464173"/>
                  </a:lnTo>
                  <a:lnTo>
                    <a:pt x="2976819" y="442594"/>
                  </a:lnTo>
                  <a:lnTo>
                    <a:pt x="2982211" y="442594"/>
                  </a:lnTo>
                  <a:lnTo>
                    <a:pt x="2982211" y="464173"/>
                  </a:lnTo>
                  <a:close/>
                </a:path>
                <a:path w="4587240" h="1609725">
                  <a:moveTo>
                    <a:pt x="3669792" y="665125"/>
                  </a:moveTo>
                  <a:lnTo>
                    <a:pt x="3664399" y="665125"/>
                  </a:lnTo>
                  <a:lnTo>
                    <a:pt x="3664399" y="643546"/>
                  </a:lnTo>
                  <a:lnTo>
                    <a:pt x="3669792" y="643546"/>
                  </a:lnTo>
                  <a:lnTo>
                    <a:pt x="3669792" y="665125"/>
                  </a:lnTo>
                  <a:close/>
                </a:path>
                <a:path w="4587240" h="1609725">
                  <a:moveTo>
                    <a:pt x="3691363" y="670520"/>
                  </a:moveTo>
                  <a:lnTo>
                    <a:pt x="3642828" y="670520"/>
                  </a:lnTo>
                  <a:lnTo>
                    <a:pt x="3642828" y="665125"/>
                  </a:lnTo>
                  <a:lnTo>
                    <a:pt x="3691363" y="665125"/>
                  </a:lnTo>
                  <a:lnTo>
                    <a:pt x="3691363" y="670520"/>
                  </a:lnTo>
                  <a:close/>
                </a:path>
                <a:path w="4587240" h="1609725">
                  <a:moveTo>
                    <a:pt x="3784389" y="551837"/>
                  </a:moveTo>
                  <a:lnTo>
                    <a:pt x="3778996" y="551837"/>
                  </a:lnTo>
                  <a:lnTo>
                    <a:pt x="3778996" y="530258"/>
                  </a:lnTo>
                  <a:lnTo>
                    <a:pt x="3784389" y="530258"/>
                  </a:lnTo>
                  <a:lnTo>
                    <a:pt x="3784389" y="551837"/>
                  </a:lnTo>
                  <a:close/>
                </a:path>
                <a:path w="4587240" h="1609725">
                  <a:moveTo>
                    <a:pt x="3805960" y="557231"/>
                  </a:moveTo>
                  <a:lnTo>
                    <a:pt x="3757425" y="557231"/>
                  </a:lnTo>
                  <a:lnTo>
                    <a:pt x="3757425" y="551837"/>
                  </a:lnTo>
                  <a:lnTo>
                    <a:pt x="3805960" y="551837"/>
                  </a:lnTo>
                  <a:lnTo>
                    <a:pt x="3805960" y="557231"/>
                  </a:lnTo>
                  <a:close/>
                </a:path>
                <a:path w="4587240" h="1609725">
                  <a:moveTo>
                    <a:pt x="3784389" y="578810"/>
                  </a:moveTo>
                  <a:lnTo>
                    <a:pt x="3778996" y="578810"/>
                  </a:lnTo>
                  <a:lnTo>
                    <a:pt x="3778996" y="557231"/>
                  </a:lnTo>
                  <a:lnTo>
                    <a:pt x="3784389" y="557231"/>
                  </a:lnTo>
                  <a:lnTo>
                    <a:pt x="3784389" y="578810"/>
                  </a:lnTo>
                  <a:close/>
                </a:path>
                <a:path w="4587240" h="1609725">
                  <a:moveTo>
                    <a:pt x="3555195" y="551837"/>
                  </a:moveTo>
                  <a:lnTo>
                    <a:pt x="3549802" y="551837"/>
                  </a:lnTo>
                  <a:lnTo>
                    <a:pt x="3549802" y="530258"/>
                  </a:lnTo>
                  <a:lnTo>
                    <a:pt x="3555195" y="530258"/>
                  </a:lnTo>
                  <a:lnTo>
                    <a:pt x="3555195" y="551837"/>
                  </a:lnTo>
                  <a:close/>
                </a:path>
                <a:path w="4587240" h="1609725">
                  <a:moveTo>
                    <a:pt x="3576766" y="557231"/>
                  </a:moveTo>
                  <a:lnTo>
                    <a:pt x="3528231" y="557231"/>
                  </a:lnTo>
                  <a:lnTo>
                    <a:pt x="3528231" y="551837"/>
                  </a:lnTo>
                  <a:lnTo>
                    <a:pt x="3576766" y="551837"/>
                  </a:lnTo>
                  <a:lnTo>
                    <a:pt x="3576766" y="557231"/>
                  </a:lnTo>
                  <a:close/>
                </a:path>
                <a:path w="4587240" h="1609725">
                  <a:moveTo>
                    <a:pt x="3555195" y="578810"/>
                  </a:moveTo>
                  <a:lnTo>
                    <a:pt x="3549802" y="578810"/>
                  </a:lnTo>
                  <a:lnTo>
                    <a:pt x="3549802" y="557231"/>
                  </a:lnTo>
                  <a:lnTo>
                    <a:pt x="3555195" y="557231"/>
                  </a:lnTo>
                  <a:lnTo>
                    <a:pt x="3555195" y="578810"/>
                  </a:lnTo>
                  <a:close/>
                </a:path>
                <a:path w="4587240" h="1609725">
                  <a:moveTo>
                    <a:pt x="3326002" y="551837"/>
                  </a:moveTo>
                  <a:lnTo>
                    <a:pt x="3320609" y="551837"/>
                  </a:lnTo>
                  <a:lnTo>
                    <a:pt x="3320609" y="530258"/>
                  </a:lnTo>
                  <a:lnTo>
                    <a:pt x="3326002" y="530258"/>
                  </a:lnTo>
                  <a:lnTo>
                    <a:pt x="3326002" y="551837"/>
                  </a:lnTo>
                  <a:close/>
                </a:path>
                <a:path w="4587240" h="1609725">
                  <a:moveTo>
                    <a:pt x="3347573" y="557231"/>
                  </a:moveTo>
                  <a:lnTo>
                    <a:pt x="3299038" y="557231"/>
                  </a:lnTo>
                  <a:lnTo>
                    <a:pt x="3299038" y="551837"/>
                  </a:lnTo>
                  <a:lnTo>
                    <a:pt x="3347573" y="551837"/>
                  </a:lnTo>
                  <a:lnTo>
                    <a:pt x="3347573" y="557231"/>
                  </a:lnTo>
                  <a:close/>
                </a:path>
                <a:path w="4587240" h="1609725">
                  <a:moveTo>
                    <a:pt x="3326002" y="578810"/>
                  </a:moveTo>
                  <a:lnTo>
                    <a:pt x="3320609" y="578810"/>
                  </a:lnTo>
                  <a:lnTo>
                    <a:pt x="3320609" y="557231"/>
                  </a:lnTo>
                  <a:lnTo>
                    <a:pt x="3326002" y="557231"/>
                  </a:lnTo>
                  <a:lnTo>
                    <a:pt x="3326002" y="578810"/>
                  </a:lnTo>
                  <a:close/>
                </a:path>
                <a:path w="4587240" h="1609725">
                  <a:moveTo>
                    <a:pt x="3096808" y="551837"/>
                  </a:moveTo>
                  <a:lnTo>
                    <a:pt x="3091415" y="551837"/>
                  </a:lnTo>
                  <a:lnTo>
                    <a:pt x="3091415" y="530258"/>
                  </a:lnTo>
                  <a:lnTo>
                    <a:pt x="3096808" y="530258"/>
                  </a:lnTo>
                  <a:lnTo>
                    <a:pt x="3096808" y="551837"/>
                  </a:lnTo>
                  <a:close/>
                </a:path>
                <a:path w="4587240" h="1609725">
                  <a:moveTo>
                    <a:pt x="3118379" y="557231"/>
                  </a:moveTo>
                  <a:lnTo>
                    <a:pt x="3069844" y="557231"/>
                  </a:lnTo>
                  <a:lnTo>
                    <a:pt x="3069844" y="551837"/>
                  </a:lnTo>
                  <a:lnTo>
                    <a:pt x="3118379" y="551837"/>
                  </a:lnTo>
                  <a:lnTo>
                    <a:pt x="3118379" y="557231"/>
                  </a:lnTo>
                  <a:close/>
                </a:path>
                <a:path w="4587240" h="1609725">
                  <a:moveTo>
                    <a:pt x="3096808" y="578810"/>
                  </a:moveTo>
                  <a:lnTo>
                    <a:pt x="3091415" y="578810"/>
                  </a:lnTo>
                  <a:lnTo>
                    <a:pt x="3091415" y="557231"/>
                  </a:lnTo>
                  <a:lnTo>
                    <a:pt x="3096808" y="557231"/>
                  </a:lnTo>
                  <a:lnTo>
                    <a:pt x="3096808" y="578810"/>
                  </a:lnTo>
                  <a:close/>
                </a:path>
                <a:path w="4587240" h="1609725">
                  <a:moveTo>
                    <a:pt x="3440598" y="666474"/>
                  </a:moveTo>
                  <a:lnTo>
                    <a:pt x="3435206" y="666474"/>
                  </a:lnTo>
                  <a:lnTo>
                    <a:pt x="3435206" y="644895"/>
                  </a:lnTo>
                  <a:lnTo>
                    <a:pt x="3440598" y="644895"/>
                  </a:lnTo>
                  <a:lnTo>
                    <a:pt x="3440598" y="666474"/>
                  </a:lnTo>
                  <a:close/>
                </a:path>
                <a:path w="4587240" h="1609725">
                  <a:moveTo>
                    <a:pt x="3462169" y="671869"/>
                  </a:moveTo>
                  <a:lnTo>
                    <a:pt x="3413634" y="671869"/>
                  </a:lnTo>
                  <a:lnTo>
                    <a:pt x="3413634" y="666474"/>
                  </a:lnTo>
                  <a:lnTo>
                    <a:pt x="3462169" y="666474"/>
                  </a:lnTo>
                  <a:lnTo>
                    <a:pt x="3462169" y="671869"/>
                  </a:lnTo>
                  <a:close/>
                </a:path>
                <a:path w="4587240" h="1609725">
                  <a:moveTo>
                    <a:pt x="3440598" y="693447"/>
                  </a:moveTo>
                  <a:lnTo>
                    <a:pt x="3435206" y="693447"/>
                  </a:lnTo>
                  <a:lnTo>
                    <a:pt x="3435206" y="671869"/>
                  </a:lnTo>
                  <a:lnTo>
                    <a:pt x="3440598" y="671869"/>
                  </a:lnTo>
                  <a:lnTo>
                    <a:pt x="3440598" y="693447"/>
                  </a:lnTo>
                  <a:close/>
                </a:path>
                <a:path w="4587240" h="1609725">
                  <a:moveTo>
                    <a:pt x="3211405" y="666474"/>
                  </a:moveTo>
                  <a:lnTo>
                    <a:pt x="3206012" y="666474"/>
                  </a:lnTo>
                  <a:lnTo>
                    <a:pt x="3206012" y="644895"/>
                  </a:lnTo>
                  <a:lnTo>
                    <a:pt x="3211405" y="644895"/>
                  </a:lnTo>
                  <a:lnTo>
                    <a:pt x="3211405" y="666474"/>
                  </a:lnTo>
                  <a:close/>
                </a:path>
                <a:path w="4587240" h="1609725">
                  <a:moveTo>
                    <a:pt x="3232976" y="671869"/>
                  </a:moveTo>
                  <a:lnTo>
                    <a:pt x="3184441" y="671869"/>
                  </a:lnTo>
                  <a:lnTo>
                    <a:pt x="3184441" y="666474"/>
                  </a:lnTo>
                  <a:lnTo>
                    <a:pt x="3232976" y="666474"/>
                  </a:lnTo>
                  <a:lnTo>
                    <a:pt x="3232976" y="671869"/>
                  </a:lnTo>
                  <a:close/>
                </a:path>
                <a:path w="4587240" h="1609725">
                  <a:moveTo>
                    <a:pt x="3211405" y="693447"/>
                  </a:moveTo>
                  <a:lnTo>
                    <a:pt x="3206012" y="693447"/>
                  </a:lnTo>
                  <a:lnTo>
                    <a:pt x="3206012" y="671869"/>
                  </a:lnTo>
                  <a:lnTo>
                    <a:pt x="3211405" y="671869"/>
                  </a:lnTo>
                  <a:lnTo>
                    <a:pt x="3211405" y="693447"/>
                  </a:lnTo>
                  <a:close/>
                </a:path>
                <a:path w="4587240" h="1609725">
                  <a:moveTo>
                    <a:pt x="2982211" y="666474"/>
                  </a:moveTo>
                  <a:lnTo>
                    <a:pt x="2976819" y="666474"/>
                  </a:lnTo>
                  <a:lnTo>
                    <a:pt x="2976819" y="644895"/>
                  </a:lnTo>
                  <a:lnTo>
                    <a:pt x="2982211" y="644895"/>
                  </a:lnTo>
                  <a:lnTo>
                    <a:pt x="2982211" y="666474"/>
                  </a:lnTo>
                  <a:close/>
                </a:path>
                <a:path w="4587240" h="1609725">
                  <a:moveTo>
                    <a:pt x="3003783" y="671869"/>
                  </a:moveTo>
                  <a:lnTo>
                    <a:pt x="2955247" y="671869"/>
                  </a:lnTo>
                  <a:lnTo>
                    <a:pt x="2955247" y="666474"/>
                  </a:lnTo>
                  <a:lnTo>
                    <a:pt x="3003783" y="666474"/>
                  </a:lnTo>
                  <a:lnTo>
                    <a:pt x="3003783" y="671869"/>
                  </a:lnTo>
                  <a:close/>
                </a:path>
                <a:path w="4587240" h="1609725">
                  <a:moveTo>
                    <a:pt x="2982211" y="693447"/>
                  </a:moveTo>
                  <a:lnTo>
                    <a:pt x="2976819" y="693447"/>
                  </a:lnTo>
                  <a:lnTo>
                    <a:pt x="2976819" y="671869"/>
                  </a:lnTo>
                  <a:lnTo>
                    <a:pt x="2982211" y="671869"/>
                  </a:lnTo>
                  <a:lnTo>
                    <a:pt x="2982211" y="693447"/>
                  </a:lnTo>
                  <a:close/>
                </a:path>
                <a:path w="4587240" h="1609725">
                  <a:moveTo>
                    <a:pt x="3096808" y="786506"/>
                  </a:moveTo>
                  <a:lnTo>
                    <a:pt x="3069844" y="786506"/>
                  </a:lnTo>
                  <a:lnTo>
                    <a:pt x="3069844" y="781111"/>
                  </a:lnTo>
                  <a:lnTo>
                    <a:pt x="3091415" y="781111"/>
                  </a:lnTo>
                  <a:lnTo>
                    <a:pt x="3091415" y="759532"/>
                  </a:lnTo>
                  <a:lnTo>
                    <a:pt x="3096808" y="759532"/>
                  </a:lnTo>
                  <a:lnTo>
                    <a:pt x="3096808" y="786506"/>
                  </a:lnTo>
                  <a:close/>
                </a:path>
                <a:path w="4587240" h="1609725">
                  <a:moveTo>
                    <a:pt x="2753018" y="5624"/>
                  </a:moveTo>
                  <a:lnTo>
                    <a:pt x="2747625" y="5624"/>
                  </a:lnTo>
                  <a:lnTo>
                    <a:pt x="2747625" y="0"/>
                  </a:lnTo>
                  <a:lnTo>
                    <a:pt x="2753018" y="0"/>
                  </a:lnTo>
                  <a:lnTo>
                    <a:pt x="2753018" y="5624"/>
                  </a:lnTo>
                  <a:close/>
                </a:path>
                <a:path w="4587240" h="1609725">
                  <a:moveTo>
                    <a:pt x="2523824" y="5624"/>
                  </a:moveTo>
                  <a:lnTo>
                    <a:pt x="2518432" y="5624"/>
                  </a:lnTo>
                  <a:lnTo>
                    <a:pt x="2518432" y="0"/>
                  </a:lnTo>
                  <a:lnTo>
                    <a:pt x="2523824" y="0"/>
                  </a:lnTo>
                  <a:lnTo>
                    <a:pt x="2523824" y="5624"/>
                  </a:lnTo>
                  <a:close/>
                </a:path>
                <a:path w="4587240" h="1609725">
                  <a:moveTo>
                    <a:pt x="2294631" y="5624"/>
                  </a:moveTo>
                  <a:lnTo>
                    <a:pt x="2289238" y="5624"/>
                  </a:lnTo>
                  <a:lnTo>
                    <a:pt x="2289238" y="0"/>
                  </a:lnTo>
                  <a:lnTo>
                    <a:pt x="2294631" y="0"/>
                  </a:lnTo>
                  <a:lnTo>
                    <a:pt x="2294631" y="5624"/>
                  </a:lnTo>
                  <a:close/>
                </a:path>
                <a:path w="4587240" h="1609725">
                  <a:moveTo>
                    <a:pt x="2065437" y="5624"/>
                  </a:moveTo>
                  <a:lnTo>
                    <a:pt x="2060045" y="5624"/>
                  </a:lnTo>
                  <a:lnTo>
                    <a:pt x="2060045" y="0"/>
                  </a:lnTo>
                  <a:lnTo>
                    <a:pt x="2065437" y="0"/>
                  </a:lnTo>
                  <a:lnTo>
                    <a:pt x="2065437" y="5624"/>
                  </a:lnTo>
                  <a:close/>
                </a:path>
                <a:path w="4587240" h="1609725">
                  <a:moveTo>
                    <a:pt x="2867615" y="93288"/>
                  </a:moveTo>
                  <a:lnTo>
                    <a:pt x="2862222" y="93288"/>
                  </a:lnTo>
                  <a:lnTo>
                    <a:pt x="2862222" y="71709"/>
                  </a:lnTo>
                  <a:lnTo>
                    <a:pt x="2867615" y="71709"/>
                  </a:lnTo>
                  <a:lnTo>
                    <a:pt x="2867615" y="93288"/>
                  </a:lnTo>
                  <a:close/>
                </a:path>
                <a:path w="4587240" h="1609725">
                  <a:moveTo>
                    <a:pt x="2889186" y="98683"/>
                  </a:moveTo>
                  <a:lnTo>
                    <a:pt x="2840651" y="98683"/>
                  </a:lnTo>
                  <a:lnTo>
                    <a:pt x="2840651" y="93288"/>
                  </a:lnTo>
                  <a:lnTo>
                    <a:pt x="2889186" y="93288"/>
                  </a:lnTo>
                  <a:lnTo>
                    <a:pt x="2889186" y="98683"/>
                  </a:lnTo>
                  <a:close/>
                </a:path>
                <a:path w="4587240" h="1609725">
                  <a:moveTo>
                    <a:pt x="2867615" y="120262"/>
                  </a:moveTo>
                  <a:lnTo>
                    <a:pt x="2862222" y="120262"/>
                  </a:lnTo>
                  <a:lnTo>
                    <a:pt x="2862222" y="98683"/>
                  </a:lnTo>
                  <a:lnTo>
                    <a:pt x="2867615" y="98683"/>
                  </a:lnTo>
                  <a:lnTo>
                    <a:pt x="2867615" y="120262"/>
                  </a:lnTo>
                  <a:close/>
                </a:path>
                <a:path w="4587240" h="1609725">
                  <a:moveTo>
                    <a:pt x="2638421" y="93288"/>
                  </a:moveTo>
                  <a:lnTo>
                    <a:pt x="2633028" y="93288"/>
                  </a:lnTo>
                  <a:lnTo>
                    <a:pt x="2633028" y="71709"/>
                  </a:lnTo>
                  <a:lnTo>
                    <a:pt x="2638421" y="71709"/>
                  </a:lnTo>
                  <a:lnTo>
                    <a:pt x="2638421" y="93288"/>
                  </a:lnTo>
                  <a:close/>
                </a:path>
                <a:path w="4587240" h="1609725">
                  <a:moveTo>
                    <a:pt x="2659992" y="98683"/>
                  </a:moveTo>
                  <a:lnTo>
                    <a:pt x="2611457" y="98683"/>
                  </a:lnTo>
                  <a:lnTo>
                    <a:pt x="2611457" y="93288"/>
                  </a:lnTo>
                  <a:lnTo>
                    <a:pt x="2659992" y="93288"/>
                  </a:lnTo>
                  <a:lnTo>
                    <a:pt x="2659992" y="98683"/>
                  </a:lnTo>
                  <a:close/>
                </a:path>
                <a:path w="4587240" h="1609725">
                  <a:moveTo>
                    <a:pt x="2638421" y="120262"/>
                  </a:moveTo>
                  <a:lnTo>
                    <a:pt x="2633028" y="120262"/>
                  </a:lnTo>
                  <a:lnTo>
                    <a:pt x="2633028" y="98683"/>
                  </a:lnTo>
                  <a:lnTo>
                    <a:pt x="2638421" y="98683"/>
                  </a:lnTo>
                  <a:lnTo>
                    <a:pt x="2638421" y="120262"/>
                  </a:lnTo>
                  <a:close/>
                </a:path>
                <a:path w="4587240" h="1609725">
                  <a:moveTo>
                    <a:pt x="2409228" y="93288"/>
                  </a:moveTo>
                  <a:lnTo>
                    <a:pt x="2403835" y="93288"/>
                  </a:lnTo>
                  <a:lnTo>
                    <a:pt x="2403835" y="71709"/>
                  </a:lnTo>
                  <a:lnTo>
                    <a:pt x="2409228" y="71709"/>
                  </a:lnTo>
                  <a:lnTo>
                    <a:pt x="2409228" y="93288"/>
                  </a:lnTo>
                  <a:close/>
                </a:path>
                <a:path w="4587240" h="1609725">
                  <a:moveTo>
                    <a:pt x="2430799" y="98683"/>
                  </a:moveTo>
                  <a:lnTo>
                    <a:pt x="2382264" y="98683"/>
                  </a:lnTo>
                  <a:lnTo>
                    <a:pt x="2382264" y="93288"/>
                  </a:lnTo>
                  <a:lnTo>
                    <a:pt x="2430799" y="93288"/>
                  </a:lnTo>
                  <a:lnTo>
                    <a:pt x="2430799" y="98683"/>
                  </a:lnTo>
                  <a:close/>
                </a:path>
                <a:path w="4587240" h="1609725">
                  <a:moveTo>
                    <a:pt x="2409228" y="120262"/>
                  </a:moveTo>
                  <a:lnTo>
                    <a:pt x="2403835" y="120262"/>
                  </a:lnTo>
                  <a:lnTo>
                    <a:pt x="2403835" y="98683"/>
                  </a:lnTo>
                  <a:lnTo>
                    <a:pt x="2409228" y="98683"/>
                  </a:lnTo>
                  <a:lnTo>
                    <a:pt x="2409228" y="120262"/>
                  </a:lnTo>
                  <a:close/>
                </a:path>
                <a:path w="4587240" h="1609725">
                  <a:moveTo>
                    <a:pt x="2180034" y="93288"/>
                  </a:moveTo>
                  <a:lnTo>
                    <a:pt x="2174641" y="93288"/>
                  </a:lnTo>
                  <a:lnTo>
                    <a:pt x="2174641" y="71709"/>
                  </a:lnTo>
                  <a:lnTo>
                    <a:pt x="2180034" y="71709"/>
                  </a:lnTo>
                  <a:lnTo>
                    <a:pt x="2180034" y="93288"/>
                  </a:lnTo>
                  <a:close/>
                </a:path>
                <a:path w="4587240" h="1609725">
                  <a:moveTo>
                    <a:pt x="2201605" y="98683"/>
                  </a:moveTo>
                  <a:lnTo>
                    <a:pt x="2153070" y="98683"/>
                  </a:lnTo>
                  <a:lnTo>
                    <a:pt x="2153070" y="93288"/>
                  </a:lnTo>
                  <a:lnTo>
                    <a:pt x="2201605" y="93288"/>
                  </a:lnTo>
                  <a:lnTo>
                    <a:pt x="2201605" y="98683"/>
                  </a:lnTo>
                  <a:close/>
                </a:path>
                <a:path w="4587240" h="1609725">
                  <a:moveTo>
                    <a:pt x="2180034" y="120262"/>
                  </a:moveTo>
                  <a:lnTo>
                    <a:pt x="2174641" y="120262"/>
                  </a:lnTo>
                  <a:lnTo>
                    <a:pt x="2174641" y="98683"/>
                  </a:lnTo>
                  <a:lnTo>
                    <a:pt x="2180034" y="98683"/>
                  </a:lnTo>
                  <a:lnTo>
                    <a:pt x="2180034" y="120262"/>
                  </a:lnTo>
                  <a:close/>
                </a:path>
                <a:path w="4587240" h="1609725">
                  <a:moveTo>
                    <a:pt x="2753018" y="207925"/>
                  </a:moveTo>
                  <a:lnTo>
                    <a:pt x="2747625" y="207925"/>
                  </a:lnTo>
                  <a:lnTo>
                    <a:pt x="2747625" y="186346"/>
                  </a:lnTo>
                  <a:lnTo>
                    <a:pt x="2753018" y="186346"/>
                  </a:lnTo>
                  <a:lnTo>
                    <a:pt x="2753018" y="207925"/>
                  </a:lnTo>
                  <a:close/>
                </a:path>
                <a:path w="4587240" h="1609725">
                  <a:moveTo>
                    <a:pt x="2774589" y="213320"/>
                  </a:moveTo>
                  <a:lnTo>
                    <a:pt x="2726054" y="213320"/>
                  </a:lnTo>
                  <a:lnTo>
                    <a:pt x="2726054" y="207925"/>
                  </a:lnTo>
                  <a:lnTo>
                    <a:pt x="2774589" y="207925"/>
                  </a:lnTo>
                  <a:lnTo>
                    <a:pt x="2774589" y="213320"/>
                  </a:lnTo>
                  <a:close/>
                </a:path>
                <a:path w="4587240" h="1609725">
                  <a:moveTo>
                    <a:pt x="2753018" y="234899"/>
                  </a:moveTo>
                  <a:lnTo>
                    <a:pt x="2747625" y="234899"/>
                  </a:lnTo>
                  <a:lnTo>
                    <a:pt x="2747625" y="213320"/>
                  </a:lnTo>
                  <a:lnTo>
                    <a:pt x="2753018" y="213320"/>
                  </a:lnTo>
                  <a:lnTo>
                    <a:pt x="2753018" y="234899"/>
                  </a:lnTo>
                  <a:close/>
                </a:path>
                <a:path w="4587240" h="1609725">
                  <a:moveTo>
                    <a:pt x="2523824" y="207925"/>
                  </a:moveTo>
                  <a:lnTo>
                    <a:pt x="2518432" y="207925"/>
                  </a:lnTo>
                  <a:lnTo>
                    <a:pt x="2518432" y="186346"/>
                  </a:lnTo>
                  <a:lnTo>
                    <a:pt x="2523824" y="186346"/>
                  </a:lnTo>
                  <a:lnTo>
                    <a:pt x="2523824" y="207925"/>
                  </a:lnTo>
                  <a:close/>
                </a:path>
                <a:path w="4587240" h="1609725">
                  <a:moveTo>
                    <a:pt x="2545396" y="213320"/>
                  </a:moveTo>
                  <a:lnTo>
                    <a:pt x="2496860" y="213320"/>
                  </a:lnTo>
                  <a:lnTo>
                    <a:pt x="2496860" y="207925"/>
                  </a:lnTo>
                  <a:lnTo>
                    <a:pt x="2545396" y="207925"/>
                  </a:lnTo>
                  <a:lnTo>
                    <a:pt x="2545396" y="213320"/>
                  </a:lnTo>
                  <a:close/>
                </a:path>
                <a:path w="4587240" h="1609725">
                  <a:moveTo>
                    <a:pt x="2523824" y="234899"/>
                  </a:moveTo>
                  <a:lnTo>
                    <a:pt x="2518432" y="234899"/>
                  </a:lnTo>
                  <a:lnTo>
                    <a:pt x="2518432" y="213320"/>
                  </a:lnTo>
                  <a:lnTo>
                    <a:pt x="2523824" y="213320"/>
                  </a:lnTo>
                  <a:lnTo>
                    <a:pt x="2523824" y="234899"/>
                  </a:lnTo>
                  <a:close/>
                </a:path>
                <a:path w="4587240" h="1609725">
                  <a:moveTo>
                    <a:pt x="2294631" y="207925"/>
                  </a:moveTo>
                  <a:lnTo>
                    <a:pt x="2289238" y="207925"/>
                  </a:lnTo>
                  <a:lnTo>
                    <a:pt x="2289238" y="186346"/>
                  </a:lnTo>
                  <a:lnTo>
                    <a:pt x="2294631" y="186346"/>
                  </a:lnTo>
                  <a:lnTo>
                    <a:pt x="2294631" y="207925"/>
                  </a:lnTo>
                  <a:close/>
                </a:path>
                <a:path w="4587240" h="1609725">
                  <a:moveTo>
                    <a:pt x="2316202" y="213320"/>
                  </a:moveTo>
                  <a:lnTo>
                    <a:pt x="2267667" y="213320"/>
                  </a:lnTo>
                  <a:lnTo>
                    <a:pt x="2267667" y="207925"/>
                  </a:lnTo>
                  <a:lnTo>
                    <a:pt x="2316202" y="207925"/>
                  </a:lnTo>
                  <a:lnTo>
                    <a:pt x="2316202" y="213320"/>
                  </a:lnTo>
                  <a:close/>
                </a:path>
                <a:path w="4587240" h="1609725">
                  <a:moveTo>
                    <a:pt x="2294631" y="234899"/>
                  </a:moveTo>
                  <a:lnTo>
                    <a:pt x="2289238" y="234899"/>
                  </a:lnTo>
                  <a:lnTo>
                    <a:pt x="2289238" y="213320"/>
                  </a:lnTo>
                  <a:lnTo>
                    <a:pt x="2294631" y="213320"/>
                  </a:lnTo>
                  <a:lnTo>
                    <a:pt x="2294631" y="234899"/>
                  </a:lnTo>
                  <a:close/>
                </a:path>
                <a:path w="4587240" h="1609725">
                  <a:moveTo>
                    <a:pt x="2065437" y="207925"/>
                  </a:moveTo>
                  <a:lnTo>
                    <a:pt x="2060045" y="207925"/>
                  </a:lnTo>
                  <a:lnTo>
                    <a:pt x="2060045" y="186346"/>
                  </a:lnTo>
                  <a:lnTo>
                    <a:pt x="2065437" y="186346"/>
                  </a:lnTo>
                  <a:lnTo>
                    <a:pt x="2065437" y="207925"/>
                  </a:lnTo>
                  <a:close/>
                </a:path>
                <a:path w="4587240" h="1609725">
                  <a:moveTo>
                    <a:pt x="2087009" y="213320"/>
                  </a:moveTo>
                  <a:lnTo>
                    <a:pt x="2038473" y="213320"/>
                  </a:lnTo>
                  <a:lnTo>
                    <a:pt x="2038473" y="207925"/>
                  </a:lnTo>
                  <a:lnTo>
                    <a:pt x="2087009" y="207925"/>
                  </a:lnTo>
                  <a:lnTo>
                    <a:pt x="2087009" y="213320"/>
                  </a:lnTo>
                  <a:close/>
                </a:path>
                <a:path w="4587240" h="1609725">
                  <a:moveTo>
                    <a:pt x="2065437" y="234899"/>
                  </a:moveTo>
                  <a:lnTo>
                    <a:pt x="2060045" y="234899"/>
                  </a:lnTo>
                  <a:lnTo>
                    <a:pt x="2060045" y="213320"/>
                  </a:lnTo>
                  <a:lnTo>
                    <a:pt x="2065437" y="213320"/>
                  </a:lnTo>
                  <a:lnTo>
                    <a:pt x="2065437" y="234899"/>
                  </a:lnTo>
                  <a:close/>
                </a:path>
                <a:path w="4587240" h="1609725">
                  <a:moveTo>
                    <a:pt x="2867615" y="322562"/>
                  </a:moveTo>
                  <a:lnTo>
                    <a:pt x="2862222" y="322562"/>
                  </a:lnTo>
                  <a:lnTo>
                    <a:pt x="2862222" y="300984"/>
                  </a:lnTo>
                  <a:lnTo>
                    <a:pt x="2867615" y="300984"/>
                  </a:lnTo>
                  <a:lnTo>
                    <a:pt x="2867615" y="322562"/>
                  </a:lnTo>
                  <a:close/>
                </a:path>
                <a:path w="4587240" h="1609725">
                  <a:moveTo>
                    <a:pt x="2889186" y="327957"/>
                  </a:moveTo>
                  <a:lnTo>
                    <a:pt x="2840651" y="327957"/>
                  </a:lnTo>
                  <a:lnTo>
                    <a:pt x="2840651" y="322562"/>
                  </a:lnTo>
                  <a:lnTo>
                    <a:pt x="2889186" y="322562"/>
                  </a:lnTo>
                  <a:lnTo>
                    <a:pt x="2889186" y="327957"/>
                  </a:lnTo>
                  <a:close/>
                </a:path>
                <a:path w="4587240" h="1609725">
                  <a:moveTo>
                    <a:pt x="2867615" y="349536"/>
                  </a:moveTo>
                  <a:lnTo>
                    <a:pt x="2862222" y="349536"/>
                  </a:lnTo>
                  <a:lnTo>
                    <a:pt x="2862222" y="327957"/>
                  </a:lnTo>
                  <a:lnTo>
                    <a:pt x="2867615" y="327957"/>
                  </a:lnTo>
                  <a:lnTo>
                    <a:pt x="2867615" y="349536"/>
                  </a:lnTo>
                  <a:close/>
                </a:path>
                <a:path w="4587240" h="1609725">
                  <a:moveTo>
                    <a:pt x="2638421" y="322562"/>
                  </a:moveTo>
                  <a:lnTo>
                    <a:pt x="2633028" y="322562"/>
                  </a:lnTo>
                  <a:lnTo>
                    <a:pt x="2633028" y="300984"/>
                  </a:lnTo>
                  <a:lnTo>
                    <a:pt x="2638421" y="300984"/>
                  </a:lnTo>
                  <a:lnTo>
                    <a:pt x="2638421" y="322562"/>
                  </a:lnTo>
                  <a:close/>
                </a:path>
                <a:path w="4587240" h="1609725">
                  <a:moveTo>
                    <a:pt x="2659992" y="327957"/>
                  </a:moveTo>
                  <a:lnTo>
                    <a:pt x="2611457" y="327957"/>
                  </a:lnTo>
                  <a:lnTo>
                    <a:pt x="2611457" y="322562"/>
                  </a:lnTo>
                  <a:lnTo>
                    <a:pt x="2659992" y="322562"/>
                  </a:lnTo>
                  <a:lnTo>
                    <a:pt x="2659992" y="327957"/>
                  </a:lnTo>
                  <a:close/>
                </a:path>
                <a:path w="4587240" h="1609725">
                  <a:moveTo>
                    <a:pt x="2638421" y="349536"/>
                  </a:moveTo>
                  <a:lnTo>
                    <a:pt x="2633028" y="349536"/>
                  </a:lnTo>
                  <a:lnTo>
                    <a:pt x="2633028" y="327957"/>
                  </a:lnTo>
                  <a:lnTo>
                    <a:pt x="2638421" y="327957"/>
                  </a:lnTo>
                  <a:lnTo>
                    <a:pt x="2638421" y="349536"/>
                  </a:lnTo>
                  <a:close/>
                </a:path>
                <a:path w="4587240" h="1609725">
                  <a:moveTo>
                    <a:pt x="2409228" y="322562"/>
                  </a:moveTo>
                  <a:lnTo>
                    <a:pt x="2403835" y="322562"/>
                  </a:lnTo>
                  <a:lnTo>
                    <a:pt x="2403835" y="300984"/>
                  </a:lnTo>
                  <a:lnTo>
                    <a:pt x="2409228" y="300984"/>
                  </a:lnTo>
                  <a:lnTo>
                    <a:pt x="2409228" y="322562"/>
                  </a:lnTo>
                  <a:close/>
                </a:path>
                <a:path w="4587240" h="1609725">
                  <a:moveTo>
                    <a:pt x="2430799" y="327957"/>
                  </a:moveTo>
                  <a:lnTo>
                    <a:pt x="2382264" y="327957"/>
                  </a:lnTo>
                  <a:lnTo>
                    <a:pt x="2382264" y="322562"/>
                  </a:lnTo>
                  <a:lnTo>
                    <a:pt x="2430799" y="322562"/>
                  </a:lnTo>
                  <a:lnTo>
                    <a:pt x="2430799" y="327957"/>
                  </a:lnTo>
                  <a:close/>
                </a:path>
                <a:path w="4587240" h="1609725">
                  <a:moveTo>
                    <a:pt x="2409228" y="349536"/>
                  </a:moveTo>
                  <a:lnTo>
                    <a:pt x="2403835" y="349536"/>
                  </a:lnTo>
                  <a:lnTo>
                    <a:pt x="2403835" y="327957"/>
                  </a:lnTo>
                  <a:lnTo>
                    <a:pt x="2409228" y="327957"/>
                  </a:lnTo>
                  <a:lnTo>
                    <a:pt x="2409228" y="349536"/>
                  </a:lnTo>
                  <a:close/>
                </a:path>
                <a:path w="4587240" h="1609725">
                  <a:moveTo>
                    <a:pt x="2180034" y="322562"/>
                  </a:moveTo>
                  <a:lnTo>
                    <a:pt x="2174641" y="322562"/>
                  </a:lnTo>
                  <a:lnTo>
                    <a:pt x="2174641" y="300984"/>
                  </a:lnTo>
                  <a:lnTo>
                    <a:pt x="2180034" y="300984"/>
                  </a:lnTo>
                  <a:lnTo>
                    <a:pt x="2180034" y="322562"/>
                  </a:lnTo>
                  <a:close/>
                </a:path>
                <a:path w="4587240" h="1609725">
                  <a:moveTo>
                    <a:pt x="2201605" y="327957"/>
                  </a:moveTo>
                  <a:lnTo>
                    <a:pt x="2153070" y="327957"/>
                  </a:lnTo>
                  <a:lnTo>
                    <a:pt x="2153070" y="322562"/>
                  </a:lnTo>
                  <a:lnTo>
                    <a:pt x="2201605" y="322562"/>
                  </a:lnTo>
                  <a:lnTo>
                    <a:pt x="2201605" y="327957"/>
                  </a:lnTo>
                  <a:close/>
                </a:path>
                <a:path w="4587240" h="1609725">
                  <a:moveTo>
                    <a:pt x="2180034" y="349536"/>
                  </a:moveTo>
                  <a:lnTo>
                    <a:pt x="2174641" y="349536"/>
                  </a:lnTo>
                  <a:lnTo>
                    <a:pt x="2174641" y="327957"/>
                  </a:lnTo>
                  <a:lnTo>
                    <a:pt x="2180034" y="327957"/>
                  </a:lnTo>
                  <a:lnTo>
                    <a:pt x="2180034" y="349536"/>
                  </a:lnTo>
                  <a:close/>
                </a:path>
                <a:path w="4587240" h="1609725">
                  <a:moveTo>
                    <a:pt x="2753018" y="437200"/>
                  </a:moveTo>
                  <a:lnTo>
                    <a:pt x="2747625" y="437200"/>
                  </a:lnTo>
                  <a:lnTo>
                    <a:pt x="2747625" y="415621"/>
                  </a:lnTo>
                  <a:lnTo>
                    <a:pt x="2753018" y="415621"/>
                  </a:lnTo>
                  <a:lnTo>
                    <a:pt x="2753018" y="437200"/>
                  </a:lnTo>
                  <a:close/>
                </a:path>
                <a:path w="4587240" h="1609725">
                  <a:moveTo>
                    <a:pt x="2774589" y="442594"/>
                  </a:moveTo>
                  <a:lnTo>
                    <a:pt x="2726054" y="442594"/>
                  </a:lnTo>
                  <a:lnTo>
                    <a:pt x="2726054" y="437200"/>
                  </a:lnTo>
                  <a:lnTo>
                    <a:pt x="2774589" y="437200"/>
                  </a:lnTo>
                  <a:lnTo>
                    <a:pt x="2774589" y="442594"/>
                  </a:lnTo>
                  <a:close/>
                </a:path>
                <a:path w="4587240" h="1609725">
                  <a:moveTo>
                    <a:pt x="2753018" y="464173"/>
                  </a:moveTo>
                  <a:lnTo>
                    <a:pt x="2747625" y="464173"/>
                  </a:lnTo>
                  <a:lnTo>
                    <a:pt x="2747625" y="442594"/>
                  </a:lnTo>
                  <a:lnTo>
                    <a:pt x="2753018" y="442594"/>
                  </a:lnTo>
                  <a:lnTo>
                    <a:pt x="2753018" y="464173"/>
                  </a:lnTo>
                  <a:close/>
                </a:path>
                <a:path w="4587240" h="1609725">
                  <a:moveTo>
                    <a:pt x="2523824" y="437200"/>
                  </a:moveTo>
                  <a:lnTo>
                    <a:pt x="2518432" y="437200"/>
                  </a:lnTo>
                  <a:lnTo>
                    <a:pt x="2518432" y="415621"/>
                  </a:lnTo>
                  <a:lnTo>
                    <a:pt x="2523824" y="415621"/>
                  </a:lnTo>
                  <a:lnTo>
                    <a:pt x="2523824" y="437200"/>
                  </a:lnTo>
                  <a:close/>
                </a:path>
                <a:path w="4587240" h="1609725">
                  <a:moveTo>
                    <a:pt x="2545396" y="442594"/>
                  </a:moveTo>
                  <a:lnTo>
                    <a:pt x="2496860" y="442594"/>
                  </a:lnTo>
                  <a:lnTo>
                    <a:pt x="2496860" y="437200"/>
                  </a:lnTo>
                  <a:lnTo>
                    <a:pt x="2545396" y="437200"/>
                  </a:lnTo>
                  <a:lnTo>
                    <a:pt x="2545396" y="442594"/>
                  </a:lnTo>
                  <a:close/>
                </a:path>
                <a:path w="4587240" h="1609725">
                  <a:moveTo>
                    <a:pt x="2523824" y="464173"/>
                  </a:moveTo>
                  <a:lnTo>
                    <a:pt x="2518432" y="464173"/>
                  </a:lnTo>
                  <a:lnTo>
                    <a:pt x="2518432" y="442594"/>
                  </a:lnTo>
                  <a:lnTo>
                    <a:pt x="2523824" y="442594"/>
                  </a:lnTo>
                  <a:lnTo>
                    <a:pt x="2523824" y="464173"/>
                  </a:lnTo>
                  <a:close/>
                </a:path>
                <a:path w="4587240" h="1609725">
                  <a:moveTo>
                    <a:pt x="2294631" y="437200"/>
                  </a:moveTo>
                  <a:lnTo>
                    <a:pt x="2289238" y="437200"/>
                  </a:lnTo>
                  <a:lnTo>
                    <a:pt x="2289238" y="415621"/>
                  </a:lnTo>
                  <a:lnTo>
                    <a:pt x="2294631" y="415621"/>
                  </a:lnTo>
                  <a:lnTo>
                    <a:pt x="2294631" y="437200"/>
                  </a:lnTo>
                  <a:close/>
                </a:path>
                <a:path w="4587240" h="1609725">
                  <a:moveTo>
                    <a:pt x="2316202" y="442594"/>
                  </a:moveTo>
                  <a:lnTo>
                    <a:pt x="2267667" y="442594"/>
                  </a:lnTo>
                  <a:lnTo>
                    <a:pt x="2267667" y="437200"/>
                  </a:lnTo>
                  <a:lnTo>
                    <a:pt x="2316202" y="437200"/>
                  </a:lnTo>
                  <a:lnTo>
                    <a:pt x="2316202" y="442594"/>
                  </a:lnTo>
                  <a:close/>
                </a:path>
                <a:path w="4587240" h="1609725">
                  <a:moveTo>
                    <a:pt x="2294631" y="464173"/>
                  </a:moveTo>
                  <a:lnTo>
                    <a:pt x="2289238" y="464173"/>
                  </a:lnTo>
                  <a:lnTo>
                    <a:pt x="2289238" y="442594"/>
                  </a:lnTo>
                  <a:lnTo>
                    <a:pt x="2294631" y="442594"/>
                  </a:lnTo>
                  <a:lnTo>
                    <a:pt x="2294631" y="464173"/>
                  </a:lnTo>
                  <a:close/>
                </a:path>
                <a:path w="4587240" h="1609725">
                  <a:moveTo>
                    <a:pt x="2065437" y="437200"/>
                  </a:moveTo>
                  <a:lnTo>
                    <a:pt x="2060045" y="437200"/>
                  </a:lnTo>
                  <a:lnTo>
                    <a:pt x="2060045" y="415621"/>
                  </a:lnTo>
                  <a:lnTo>
                    <a:pt x="2065437" y="415621"/>
                  </a:lnTo>
                  <a:lnTo>
                    <a:pt x="2065437" y="437200"/>
                  </a:lnTo>
                  <a:close/>
                </a:path>
                <a:path w="4587240" h="1609725">
                  <a:moveTo>
                    <a:pt x="2087009" y="442594"/>
                  </a:moveTo>
                  <a:lnTo>
                    <a:pt x="2038473" y="442594"/>
                  </a:lnTo>
                  <a:lnTo>
                    <a:pt x="2038473" y="437200"/>
                  </a:lnTo>
                  <a:lnTo>
                    <a:pt x="2087009" y="437200"/>
                  </a:lnTo>
                  <a:lnTo>
                    <a:pt x="2087009" y="442594"/>
                  </a:lnTo>
                  <a:close/>
                </a:path>
                <a:path w="4587240" h="1609725">
                  <a:moveTo>
                    <a:pt x="2065437" y="464173"/>
                  </a:moveTo>
                  <a:lnTo>
                    <a:pt x="2060045" y="464173"/>
                  </a:lnTo>
                  <a:lnTo>
                    <a:pt x="2060045" y="442594"/>
                  </a:lnTo>
                  <a:lnTo>
                    <a:pt x="2065437" y="442594"/>
                  </a:lnTo>
                  <a:lnTo>
                    <a:pt x="2065437" y="464173"/>
                  </a:lnTo>
                  <a:close/>
                </a:path>
                <a:path w="4587240" h="1609725">
                  <a:moveTo>
                    <a:pt x="2867615" y="551837"/>
                  </a:moveTo>
                  <a:lnTo>
                    <a:pt x="2862222" y="551837"/>
                  </a:lnTo>
                  <a:lnTo>
                    <a:pt x="2862222" y="530258"/>
                  </a:lnTo>
                  <a:lnTo>
                    <a:pt x="2867615" y="530258"/>
                  </a:lnTo>
                  <a:lnTo>
                    <a:pt x="2867615" y="551837"/>
                  </a:lnTo>
                  <a:close/>
                </a:path>
                <a:path w="4587240" h="1609725">
                  <a:moveTo>
                    <a:pt x="2889186" y="557231"/>
                  </a:moveTo>
                  <a:lnTo>
                    <a:pt x="2840651" y="557231"/>
                  </a:lnTo>
                  <a:lnTo>
                    <a:pt x="2840651" y="551837"/>
                  </a:lnTo>
                  <a:lnTo>
                    <a:pt x="2889186" y="551837"/>
                  </a:lnTo>
                  <a:lnTo>
                    <a:pt x="2889186" y="557231"/>
                  </a:lnTo>
                  <a:close/>
                </a:path>
                <a:path w="4587240" h="1609725">
                  <a:moveTo>
                    <a:pt x="2867615" y="578810"/>
                  </a:moveTo>
                  <a:lnTo>
                    <a:pt x="2862222" y="578810"/>
                  </a:lnTo>
                  <a:lnTo>
                    <a:pt x="2862222" y="557231"/>
                  </a:lnTo>
                  <a:lnTo>
                    <a:pt x="2867615" y="557231"/>
                  </a:lnTo>
                  <a:lnTo>
                    <a:pt x="2867615" y="578810"/>
                  </a:lnTo>
                  <a:close/>
                </a:path>
                <a:path w="4587240" h="1609725">
                  <a:moveTo>
                    <a:pt x="2638421" y="551837"/>
                  </a:moveTo>
                  <a:lnTo>
                    <a:pt x="2633028" y="551837"/>
                  </a:lnTo>
                  <a:lnTo>
                    <a:pt x="2633028" y="530258"/>
                  </a:lnTo>
                  <a:lnTo>
                    <a:pt x="2638421" y="530258"/>
                  </a:lnTo>
                  <a:lnTo>
                    <a:pt x="2638421" y="551837"/>
                  </a:lnTo>
                  <a:close/>
                </a:path>
                <a:path w="4587240" h="1609725">
                  <a:moveTo>
                    <a:pt x="2659992" y="557231"/>
                  </a:moveTo>
                  <a:lnTo>
                    <a:pt x="2611457" y="557231"/>
                  </a:lnTo>
                  <a:lnTo>
                    <a:pt x="2611457" y="551837"/>
                  </a:lnTo>
                  <a:lnTo>
                    <a:pt x="2659992" y="551837"/>
                  </a:lnTo>
                  <a:lnTo>
                    <a:pt x="2659992" y="557231"/>
                  </a:lnTo>
                  <a:close/>
                </a:path>
                <a:path w="4587240" h="1609725">
                  <a:moveTo>
                    <a:pt x="2638421" y="578810"/>
                  </a:moveTo>
                  <a:lnTo>
                    <a:pt x="2633028" y="578810"/>
                  </a:lnTo>
                  <a:lnTo>
                    <a:pt x="2633028" y="557231"/>
                  </a:lnTo>
                  <a:lnTo>
                    <a:pt x="2638421" y="557231"/>
                  </a:lnTo>
                  <a:lnTo>
                    <a:pt x="2638421" y="578810"/>
                  </a:lnTo>
                  <a:close/>
                </a:path>
                <a:path w="4587240" h="1609725">
                  <a:moveTo>
                    <a:pt x="2409228" y="551837"/>
                  </a:moveTo>
                  <a:lnTo>
                    <a:pt x="2403835" y="551837"/>
                  </a:lnTo>
                  <a:lnTo>
                    <a:pt x="2403835" y="530258"/>
                  </a:lnTo>
                  <a:lnTo>
                    <a:pt x="2409228" y="530258"/>
                  </a:lnTo>
                  <a:lnTo>
                    <a:pt x="2409228" y="551837"/>
                  </a:lnTo>
                  <a:close/>
                </a:path>
                <a:path w="4587240" h="1609725">
                  <a:moveTo>
                    <a:pt x="2430799" y="557231"/>
                  </a:moveTo>
                  <a:lnTo>
                    <a:pt x="2382264" y="557231"/>
                  </a:lnTo>
                  <a:lnTo>
                    <a:pt x="2382264" y="551837"/>
                  </a:lnTo>
                  <a:lnTo>
                    <a:pt x="2430799" y="551837"/>
                  </a:lnTo>
                  <a:lnTo>
                    <a:pt x="2430799" y="557231"/>
                  </a:lnTo>
                  <a:close/>
                </a:path>
                <a:path w="4587240" h="1609725">
                  <a:moveTo>
                    <a:pt x="2409228" y="578810"/>
                  </a:moveTo>
                  <a:lnTo>
                    <a:pt x="2403835" y="578810"/>
                  </a:lnTo>
                  <a:lnTo>
                    <a:pt x="2403835" y="557231"/>
                  </a:lnTo>
                  <a:lnTo>
                    <a:pt x="2409228" y="557231"/>
                  </a:lnTo>
                  <a:lnTo>
                    <a:pt x="2409228" y="578810"/>
                  </a:lnTo>
                  <a:close/>
                </a:path>
                <a:path w="4587240" h="1609725">
                  <a:moveTo>
                    <a:pt x="2180034" y="551837"/>
                  </a:moveTo>
                  <a:lnTo>
                    <a:pt x="2174641" y="551837"/>
                  </a:lnTo>
                  <a:lnTo>
                    <a:pt x="2174641" y="530258"/>
                  </a:lnTo>
                  <a:lnTo>
                    <a:pt x="2180034" y="530258"/>
                  </a:lnTo>
                  <a:lnTo>
                    <a:pt x="2180034" y="551837"/>
                  </a:lnTo>
                  <a:close/>
                </a:path>
                <a:path w="4587240" h="1609725">
                  <a:moveTo>
                    <a:pt x="2201605" y="557231"/>
                  </a:moveTo>
                  <a:lnTo>
                    <a:pt x="2153070" y="557231"/>
                  </a:lnTo>
                  <a:lnTo>
                    <a:pt x="2153070" y="551837"/>
                  </a:lnTo>
                  <a:lnTo>
                    <a:pt x="2201605" y="551837"/>
                  </a:lnTo>
                  <a:lnTo>
                    <a:pt x="2201605" y="557231"/>
                  </a:lnTo>
                  <a:close/>
                </a:path>
                <a:path w="4587240" h="1609725">
                  <a:moveTo>
                    <a:pt x="2180034" y="578810"/>
                  </a:moveTo>
                  <a:lnTo>
                    <a:pt x="2174641" y="578810"/>
                  </a:lnTo>
                  <a:lnTo>
                    <a:pt x="2174641" y="557231"/>
                  </a:lnTo>
                  <a:lnTo>
                    <a:pt x="2180034" y="557231"/>
                  </a:lnTo>
                  <a:lnTo>
                    <a:pt x="2180034" y="578810"/>
                  </a:lnTo>
                  <a:close/>
                </a:path>
                <a:path w="4587240" h="1609725">
                  <a:moveTo>
                    <a:pt x="2753018" y="666474"/>
                  </a:moveTo>
                  <a:lnTo>
                    <a:pt x="2747625" y="666474"/>
                  </a:lnTo>
                  <a:lnTo>
                    <a:pt x="2747625" y="644895"/>
                  </a:lnTo>
                  <a:lnTo>
                    <a:pt x="2753018" y="644895"/>
                  </a:lnTo>
                  <a:lnTo>
                    <a:pt x="2753018" y="666474"/>
                  </a:lnTo>
                  <a:close/>
                </a:path>
                <a:path w="4587240" h="1609725">
                  <a:moveTo>
                    <a:pt x="2774589" y="671869"/>
                  </a:moveTo>
                  <a:lnTo>
                    <a:pt x="2726054" y="671869"/>
                  </a:lnTo>
                  <a:lnTo>
                    <a:pt x="2726054" y="666474"/>
                  </a:lnTo>
                  <a:lnTo>
                    <a:pt x="2774589" y="666474"/>
                  </a:lnTo>
                  <a:lnTo>
                    <a:pt x="2774589" y="671869"/>
                  </a:lnTo>
                  <a:close/>
                </a:path>
                <a:path w="4587240" h="1609725">
                  <a:moveTo>
                    <a:pt x="2753018" y="693447"/>
                  </a:moveTo>
                  <a:lnTo>
                    <a:pt x="2747625" y="693447"/>
                  </a:lnTo>
                  <a:lnTo>
                    <a:pt x="2747625" y="671869"/>
                  </a:lnTo>
                  <a:lnTo>
                    <a:pt x="2753018" y="671869"/>
                  </a:lnTo>
                  <a:lnTo>
                    <a:pt x="2753018" y="693447"/>
                  </a:lnTo>
                  <a:close/>
                </a:path>
                <a:path w="4587240" h="1609725">
                  <a:moveTo>
                    <a:pt x="2523824" y="666474"/>
                  </a:moveTo>
                  <a:lnTo>
                    <a:pt x="2518432" y="666474"/>
                  </a:lnTo>
                  <a:lnTo>
                    <a:pt x="2518432" y="644895"/>
                  </a:lnTo>
                  <a:lnTo>
                    <a:pt x="2523824" y="644895"/>
                  </a:lnTo>
                  <a:lnTo>
                    <a:pt x="2523824" y="666474"/>
                  </a:lnTo>
                  <a:close/>
                </a:path>
                <a:path w="4587240" h="1609725">
                  <a:moveTo>
                    <a:pt x="2545396" y="671869"/>
                  </a:moveTo>
                  <a:lnTo>
                    <a:pt x="2496860" y="671869"/>
                  </a:lnTo>
                  <a:lnTo>
                    <a:pt x="2496860" y="666474"/>
                  </a:lnTo>
                  <a:lnTo>
                    <a:pt x="2545396" y="666474"/>
                  </a:lnTo>
                  <a:lnTo>
                    <a:pt x="2545396" y="671869"/>
                  </a:lnTo>
                  <a:close/>
                </a:path>
                <a:path w="4587240" h="1609725">
                  <a:moveTo>
                    <a:pt x="2523824" y="693447"/>
                  </a:moveTo>
                  <a:lnTo>
                    <a:pt x="2518432" y="693447"/>
                  </a:lnTo>
                  <a:lnTo>
                    <a:pt x="2518432" y="671869"/>
                  </a:lnTo>
                  <a:lnTo>
                    <a:pt x="2523824" y="671869"/>
                  </a:lnTo>
                  <a:lnTo>
                    <a:pt x="2523824" y="693447"/>
                  </a:lnTo>
                  <a:close/>
                </a:path>
                <a:path w="4587240" h="1609725">
                  <a:moveTo>
                    <a:pt x="2294631" y="666474"/>
                  </a:moveTo>
                  <a:lnTo>
                    <a:pt x="2289238" y="666474"/>
                  </a:lnTo>
                  <a:lnTo>
                    <a:pt x="2289238" y="644895"/>
                  </a:lnTo>
                  <a:lnTo>
                    <a:pt x="2294631" y="644895"/>
                  </a:lnTo>
                  <a:lnTo>
                    <a:pt x="2294631" y="666474"/>
                  </a:lnTo>
                  <a:close/>
                </a:path>
                <a:path w="4587240" h="1609725">
                  <a:moveTo>
                    <a:pt x="2316202" y="671869"/>
                  </a:moveTo>
                  <a:lnTo>
                    <a:pt x="2267667" y="671869"/>
                  </a:lnTo>
                  <a:lnTo>
                    <a:pt x="2267667" y="666474"/>
                  </a:lnTo>
                  <a:lnTo>
                    <a:pt x="2316202" y="666474"/>
                  </a:lnTo>
                  <a:lnTo>
                    <a:pt x="2316202" y="671869"/>
                  </a:lnTo>
                  <a:close/>
                </a:path>
                <a:path w="4587240" h="1609725">
                  <a:moveTo>
                    <a:pt x="2294631" y="693447"/>
                  </a:moveTo>
                  <a:lnTo>
                    <a:pt x="2289238" y="693447"/>
                  </a:lnTo>
                  <a:lnTo>
                    <a:pt x="2289238" y="671869"/>
                  </a:lnTo>
                  <a:lnTo>
                    <a:pt x="2294631" y="671869"/>
                  </a:lnTo>
                  <a:lnTo>
                    <a:pt x="2294631" y="693447"/>
                  </a:lnTo>
                  <a:close/>
                </a:path>
                <a:path w="4587240" h="1609725">
                  <a:moveTo>
                    <a:pt x="2065437" y="666474"/>
                  </a:moveTo>
                  <a:lnTo>
                    <a:pt x="2060045" y="666474"/>
                  </a:lnTo>
                  <a:lnTo>
                    <a:pt x="2060045" y="644895"/>
                  </a:lnTo>
                  <a:lnTo>
                    <a:pt x="2065437" y="644895"/>
                  </a:lnTo>
                  <a:lnTo>
                    <a:pt x="2065437" y="666474"/>
                  </a:lnTo>
                  <a:close/>
                </a:path>
                <a:path w="4587240" h="1609725">
                  <a:moveTo>
                    <a:pt x="2087009" y="671869"/>
                  </a:moveTo>
                  <a:lnTo>
                    <a:pt x="2038473" y="671869"/>
                  </a:lnTo>
                  <a:lnTo>
                    <a:pt x="2038473" y="666474"/>
                  </a:lnTo>
                  <a:lnTo>
                    <a:pt x="2087009" y="666474"/>
                  </a:lnTo>
                  <a:lnTo>
                    <a:pt x="2087009" y="671869"/>
                  </a:lnTo>
                  <a:close/>
                </a:path>
                <a:path w="4587240" h="1609725">
                  <a:moveTo>
                    <a:pt x="2065437" y="693447"/>
                  </a:moveTo>
                  <a:lnTo>
                    <a:pt x="2060045" y="693447"/>
                  </a:lnTo>
                  <a:lnTo>
                    <a:pt x="2060045" y="671869"/>
                  </a:lnTo>
                  <a:lnTo>
                    <a:pt x="2065437" y="671869"/>
                  </a:lnTo>
                  <a:lnTo>
                    <a:pt x="2065437" y="693447"/>
                  </a:lnTo>
                  <a:close/>
                </a:path>
                <a:path w="4587240" h="1609725">
                  <a:moveTo>
                    <a:pt x="2867615" y="779763"/>
                  </a:moveTo>
                  <a:lnTo>
                    <a:pt x="2862222" y="779763"/>
                  </a:lnTo>
                  <a:lnTo>
                    <a:pt x="2862222" y="758184"/>
                  </a:lnTo>
                  <a:lnTo>
                    <a:pt x="2867615" y="758184"/>
                  </a:lnTo>
                  <a:lnTo>
                    <a:pt x="2867615" y="779763"/>
                  </a:lnTo>
                  <a:close/>
                </a:path>
                <a:path w="4587240" h="1609725">
                  <a:moveTo>
                    <a:pt x="2889186" y="785157"/>
                  </a:moveTo>
                  <a:lnTo>
                    <a:pt x="2840651" y="785157"/>
                  </a:lnTo>
                  <a:lnTo>
                    <a:pt x="2840651" y="779763"/>
                  </a:lnTo>
                  <a:lnTo>
                    <a:pt x="2889186" y="779763"/>
                  </a:lnTo>
                  <a:lnTo>
                    <a:pt x="2889186" y="785157"/>
                  </a:lnTo>
                  <a:close/>
                </a:path>
                <a:path w="4587240" h="1609725">
                  <a:moveTo>
                    <a:pt x="2867615" y="806736"/>
                  </a:moveTo>
                  <a:lnTo>
                    <a:pt x="2862222" y="806736"/>
                  </a:lnTo>
                  <a:lnTo>
                    <a:pt x="2862222" y="785157"/>
                  </a:lnTo>
                  <a:lnTo>
                    <a:pt x="2867615" y="785157"/>
                  </a:lnTo>
                  <a:lnTo>
                    <a:pt x="2867615" y="806736"/>
                  </a:lnTo>
                  <a:close/>
                </a:path>
                <a:path w="4587240" h="1609725">
                  <a:moveTo>
                    <a:pt x="2638421" y="779763"/>
                  </a:moveTo>
                  <a:lnTo>
                    <a:pt x="2633028" y="779763"/>
                  </a:lnTo>
                  <a:lnTo>
                    <a:pt x="2633028" y="758184"/>
                  </a:lnTo>
                  <a:lnTo>
                    <a:pt x="2638421" y="758184"/>
                  </a:lnTo>
                  <a:lnTo>
                    <a:pt x="2638421" y="779763"/>
                  </a:lnTo>
                  <a:close/>
                </a:path>
                <a:path w="4587240" h="1609725">
                  <a:moveTo>
                    <a:pt x="2659992" y="785157"/>
                  </a:moveTo>
                  <a:lnTo>
                    <a:pt x="2611457" y="785157"/>
                  </a:lnTo>
                  <a:lnTo>
                    <a:pt x="2611457" y="779763"/>
                  </a:lnTo>
                  <a:lnTo>
                    <a:pt x="2659992" y="779763"/>
                  </a:lnTo>
                  <a:lnTo>
                    <a:pt x="2659992" y="785157"/>
                  </a:lnTo>
                  <a:close/>
                </a:path>
                <a:path w="4587240" h="1609725">
                  <a:moveTo>
                    <a:pt x="2638421" y="806736"/>
                  </a:moveTo>
                  <a:lnTo>
                    <a:pt x="2633028" y="806736"/>
                  </a:lnTo>
                  <a:lnTo>
                    <a:pt x="2633028" y="785157"/>
                  </a:lnTo>
                  <a:lnTo>
                    <a:pt x="2638421" y="785157"/>
                  </a:lnTo>
                  <a:lnTo>
                    <a:pt x="2638421" y="806736"/>
                  </a:lnTo>
                  <a:close/>
                </a:path>
                <a:path w="4587240" h="1609725">
                  <a:moveTo>
                    <a:pt x="2409228" y="779763"/>
                  </a:moveTo>
                  <a:lnTo>
                    <a:pt x="2403835" y="779763"/>
                  </a:lnTo>
                  <a:lnTo>
                    <a:pt x="2403835" y="758184"/>
                  </a:lnTo>
                  <a:lnTo>
                    <a:pt x="2409228" y="758184"/>
                  </a:lnTo>
                  <a:lnTo>
                    <a:pt x="2409228" y="779763"/>
                  </a:lnTo>
                  <a:close/>
                </a:path>
                <a:path w="4587240" h="1609725">
                  <a:moveTo>
                    <a:pt x="2430799" y="785157"/>
                  </a:moveTo>
                  <a:lnTo>
                    <a:pt x="2382264" y="785157"/>
                  </a:lnTo>
                  <a:lnTo>
                    <a:pt x="2382264" y="779763"/>
                  </a:lnTo>
                  <a:lnTo>
                    <a:pt x="2430799" y="779763"/>
                  </a:lnTo>
                  <a:lnTo>
                    <a:pt x="2430799" y="785157"/>
                  </a:lnTo>
                  <a:close/>
                </a:path>
                <a:path w="4587240" h="1609725">
                  <a:moveTo>
                    <a:pt x="2409228" y="806736"/>
                  </a:moveTo>
                  <a:lnTo>
                    <a:pt x="2403835" y="806736"/>
                  </a:lnTo>
                  <a:lnTo>
                    <a:pt x="2403835" y="785157"/>
                  </a:lnTo>
                  <a:lnTo>
                    <a:pt x="2409228" y="785157"/>
                  </a:lnTo>
                  <a:lnTo>
                    <a:pt x="2409228" y="806736"/>
                  </a:lnTo>
                  <a:close/>
                </a:path>
                <a:path w="4587240" h="1609725">
                  <a:moveTo>
                    <a:pt x="2180034" y="779763"/>
                  </a:moveTo>
                  <a:lnTo>
                    <a:pt x="2174641" y="779763"/>
                  </a:lnTo>
                  <a:lnTo>
                    <a:pt x="2174641" y="758184"/>
                  </a:lnTo>
                  <a:lnTo>
                    <a:pt x="2180034" y="758184"/>
                  </a:lnTo>
                  <a:lnTo>
                    <a:pt x="2180034" y="779763"/>
                  </a:lnTo>
                  <a:close/>
                </a:path>
                <a:path w="4587240" h="1609725">
                  <a:moveTo>
                    <a:pt x="2201605" y="785157"/>
                  </a:moveTo>
                  <a:lnTo>
                    <a:pt x="2153070" y="785157"/>
                  </a:lnTo>
                  <a:lnTo>
                    <a:pt x="2153070" y="779763"/>
                  </a:lnTo>
                  <a:lnTo>
                    <a:pt x="2201605" y="779763"/>
                  </a:lnTo>
                  <a:lnTo>
                    <a:pt x="2201605" y="785157"/>
                  </a:lnTo>
                  <a:close/>
                </a:path>
                <a:path w="4587240" h="1609725">
                  <a:moveTo>
                    <a:pt x="2180034" y="806736"/>
                  </a:moveTo>
                  <a:lnTo>
                    <a:pt x="2174641" y="806736"/>
                  </a:lnTo>
                  <a:lnTo>
                    <a:pt x="2174641" y="785157"/>
                  </a:lnTo>
                  <a:lnTo>
                    <a:pt x="2180034" y="785157"/>
                  </a:lnTo>
                  <a:lnTo>
                    <a:pt x="2180034" y="806736"/>
                  </a:lnTo>
                  <a:close/>
                </a:path>
                <a:path w="4587240" h="1609725">
                  <a:moveTo>
                    <a:pt x="2519780" y="875518"/>
                  </a:moveTo>
                  <a:lnTo>
                    <a:pt x="2519780" y="872821"/>
                  </a:lnTo>
                  <a:lnTo>
                    <a:pt x="2525172" y="872821"/>
                  </a:lnTo>
                  <a:lnTo>
                    <a:pt x="2525172" y="874169"/>
                  </a:lnTo>
                  <a:lnTo>
                    <a:pt x="2519780" y="875518"/>
                  </a:lnTo>
                  <a:close/>
                </a:path>
                <a:path w="4587240" h="1609725">
                  <a:moveTo>
                    <a:pt x="2294631" y="894400"/>
                  </a:moveTo>
                  <a:lnTo>
                    <a:pt x="2289238" y="894400"/>
                  </a:lnTo>
                  <a:lnTo>
                    <a:pt x="2289238" y="872821"/>
                  </a:lnTo>
                  <a:lnTo>
                    <a:pt x="2294631" y="872821"/>
                  </a:lnTo>
                  <a:lnTo>
                    <a:pt x="2294631" y="894400"/>
                  </a:lnTo>
                  <a:close/>
                </a:path>
                <a:path w="4587240" h="1609725">
                  <a:moveTo>
                    <a:pt x="2316202" y="899794"/>
                  </a:moveTo>
                  <a:lnTo>
                    <a:pt x="2267667" y="899794"/>
                  </a:lnTo>
                  <a:lnTo>
                    <a:pt x="2267667" y="894400"/>
                  </a:lnTo>
                  <a:lnTo>
                    <a:pt x="2316202" y="894400"/>
                  </a:lnTo>
                  <a:lnTo>
                    <a:pt x="2316202" y="899794"/>
                  </a:lnTo>
                  <a:close/>
                </a:path>
                <a:path w="4587240" h="1609725">
                  <a:moveTo>
                    <a:pt x="2294631" y="921373"/>
                  </a:moveTo>
                  <a:lnTo>
                    <a:pt x="2289238" y="921373"/>
                  </a:lnTo>
                  <a:lnTo>
                    <a:pt x="2289238" y="899794"/>
                  </a:lnTo>
                  <a:lnTo>
                    <a:pt x="2294631" y="899794"/>
                  </a:lnTo>
                  <a:lnTo>
                    <a:pt x="2294631" y="921373"/>
                  </a:lnTo>
                  <a:close/>
                </a:path>
                <a:path w="4587240" h="1609725">
                  <a:moveTo>
                    <a:pt x="2065437" y="894400"/>
                  </a:moveTo>
                  <a:lnTo>
                    <a:pt x="2060045" y="894400"/>
                  </a:lnTo>
                  <a:lnTo>
                    <a:pt x="2060045" y="872821"/>
                  </a:lnTo>
                  <a:lnTo>
                    <a:pt x="2065437" y="872821"/>
                  </a:lnTo>
                  <a:lnTo>
                    <a:pt x="2065437" y="894400"/>
                  </a:lnTo>
                  <a:close/>
                </a:path>
                <a:path w="4587240" h="1609725">
                  <a:moveTo>
                    <a:pt x="2087009" y="899794"/>
                  </a:moveTo>
                  <a:lnTo>
                    <a:pt x="2038473" y="899794"/>
                  </a:lnTo>
                  <a:lnTo>
                    <a:pt x="2038473" y="894400"/>
                  </a:lnTo>
                  <a:lnTo>
                    <a:pt x="2087009" y="894400"/>
                  </a:lnTo>
                  <a:lnTo>
                    <a:pt x="2087009" y="899794"/>
                  </a:lnTo>
                  <a:close/>
                </a:path>
                <a:path w="4587240" h="1609725">
                  <a:moveTo>
                    <a:pt x="2065437" y="921373"/>
                  </a:moveTo>
                  <a:lnTo>
                    <a:pt x="2060045" y="921373"/>
                  </a:lnTo>
                  <a:lnTo>
                    <a:pt x="2060045" y="899794"/>
                  </a:lnTo>
                  <a:lnTo>
                    <a:pt x="2065437" y="899794"/>
                  </a:lnTo>
                  <a:lnTo>
                    <a:pt x="2065437" y="921373"/>
                  </a:lnTo>
                  <a:close/>
                </a:path>
                <a:path w="4587240" h="1609725">
                  <a:moveTo>
                    <a:pt x="2410576" y="1014431"/>
                  </a:moveTo>
                  <a:lnTo>
                    <a:pt x="2383612" y="1014431"/>
                  </a:lnTo>
                  <a:lnTo>
                    <a:pt x="2383612" y="1009037"/>
                  </a:lnTo>
                  <a:lnTo>
                    <a:pt x="2405183" y="1009037"/>
                  </a:lnTo>
                  <a:lnTo>
                    <a:pt x="2405183" y="987458"/>
                  </a:lnTo>
                  <a:lnTo>
                    <a:pt x="2410576" y="987458"/>
                  </a:lnTo>
                  <a:lnTo>
                    <a:pt x="2410576" y="1014431"/>
                  </a:lnTo>
                  <a:close/>
                </a:path>
                <a:path w="4587240" h="1609725">
                  <a:moveTo>
                    <a:pt x="2180034" y="1009037"/>
                  </a:moveTo>
                  <a:lnTo>
                    <a:pt x="2174641" y="1009037"/>
                  </a:lnTo>
                  <a:lnTo>
                    <a:pt x="2174641" y="987458"/>
                  </a:lnTo>
                  <a:lnTo>
                    <a:pt x="2180034" y="987458"/>
                  </a:lnTo>
                  <a:lnTo>
                    <a:pt x="2180034" y="1009037"/>
                  </a:lnTo>
                  <a:close/>
                </a:path>
                <a:path w="4587240" h="1609725">
                  <a:moveTo>
                    <a:pt x="2201605" y="1014432"/>
                  </a:moveTo>
                  <a:lnTo>
                    <a:pt x="2153070" y="1014432"/>
                  </a:lnTo>
                  <a:lnTo>
                    <a:pt x="2153070" y="1009037"/>
                  </a:lnTo>
                  <a:lnTo>
                    <a:pt x="2201605" y="1009037"/>
                  </a:lnTo>
                  <a:lnTo>
                    <a:pt x="2201605" y="1014432"/>
                  </a:lnTo>
                  <a:close/>
                </a:path>
                <a:path w="4587240" h="1609725">
                  <a:moveTo>
                    <a:pt x="2180034" y="1036010"/>
                  </a:moveTo>
                  <a:lnTo>
                    <a:pt x="2174641" y="1036010"/>
                  </a:lnTo>
                  <a:lnTo>
                    <a:pt x="2174641" y="1014432"/>
                  </a:lnTo>
                  <a:lnTo>
                    <a:pt x="2180034" y="1014432"/>
                  </a:lnTo>
                  <a:lnTo>
                    <a:pt x="2180034" y="1036010"/>
                  </a:lnTo>
                  <a:close/>
                </a:path>
                <a:path w="4587240" h="1609725">
                  <a:moveTo>
                    <a:pt x="2294631" y="1123674"/>
                  </a:moveTo>
                  <a:lnTo>
                    <a:pt x="2289238" y="1123674"/>
                  </a:lnTo>
                  <a:lnTo>
                    <a:pt x="2289238" y="1102095"/>
                  </a:lnTo>
                  <a:lnTo>
                    <a:pt x="2294631" y="1102095"/>
                  </a:lnTo>
                  <a:lnTo>
                    <a:pt x="2294631" y="1123674"/>
                  </a:lnTo>
                  <a:close/>
                </a:path>
                <a:path w="4587240" h="1609725">
                  <a:moveTo>
                    <a:pt x="2316202" y="1129069"/>
                  </a:moveTo>
                  <a:lnTo>
                    <a:pt x="2267667" y="1129069"/>
                  </a:lnTo>
                  <a:lnTo>
                    <a:pt x="2267667" y="1123674"/>
                  </a:lnTo>
                  <a:lnTo>
                    <a:pt x="2316202" y="1123674"/>
                  </a:lnTo>
                  <a:lnTo>
                    <a:pt x="2316202" y="1129069"/>
                  </a:lnTo>
                  <a:close/>
                </a:path>
                <a:path w="4587240" h="1609725">
                  <a:moveTo>
                    <a:pt x="2294631" y="1150648"/>
                  </a:moveTo>
                  <a:lnTo>
                    <a:pt x="2289238" y="1150648"/>
                  </a:lnTo>
                  <a:lnTo>
                    <a:pt x="2289238" y="1129069"/>
                  </a:lnTo>
                  <a:lnTo>
                    <a:pt x="2294631" y="1129069"/>
                  </a:lnTo>
                  <a:lnTo>
                    <a:pt x="2294631" y="1150648"/>
                  </a:lnTo>
                  <a:close/>
                </a:path>
                <a:path w="4587240" h="1609725">
                  <a:moveTo>
                    <a:pt x="2065437" y="1123674"/>
                  </a:moveTo>
                  <a:lnTo>
                    <a:pt x="2060045" y="1123674"/>
                  </a:lnTo>
                  <a:lnTo>
                    <a:pt x="2060045" y="1102095"/>
                  </a:lnTo>
                  <a:lnTo>
                    <a:pt x="2065437" y="1102095"/>
                  </a:lnTo>
                  <a:lnTo>
                    <a:pt x="2065437" y="1123674"/>
                  </a:lnTo>
                  <a:close/>
                </a:path>
                <a:path w="4587240" h="1609725">
                  <a:moveTo>
                    <a:pt x="2087009" y="1129069"/>
                  </a:moveTo>
                  <a:lnTo>
                    <a:pt x="2038473" y="1129069"/>
                  </a:lnTo>
                  <a:lnTo>
                    <a:pt x="2038473" y="1123674"/>
                  </a:lnTo>
                  <a:lnTo>
                    <a:pt x="2087009" y="1123674"/>
                  </a:lnTo>
                  <a:lnTo>
                    <a:pt x="2087009" y="1129069"/>
                  </a:lnTo>
                  <a:close/>
                </a:path>
                <a:path w="4587240" h="1609725">
                  <a:moveTo>
                    <a:pt x="2065437" y="1150648"/>
                  </a:moveTo>
                  <a:lnTo>
                    <a:pt x="2060045" y="1150648"/>
                  </a:lnTo>
                  <a:lnTo>
                    <a:pt x="2060045" y="1129069"/>
                  </a:lnTo>
                  <a:lnTo>
                    <a:pt x="2065437" y="1129069"/>
                  </a:lnTo>
                  <a:lnTo>
                    <a:pt x="2065437" y="1150648"/>
                  </a:lnTo>
                  <a:close/>
                </a:path>
                <a:path w="4587240" h="1609725">
                  <a:moveTo>
                    <a:pt x="2180034" y="1238311"/>
                  </a:moveTo>
                  <a:lnTo>
                    <a:pt x="2174641" y="1238311"/>
                  </a:lnTo>
                  <a:lnTo>
                    <a:pt x="2174641" y="1216732"/>
                  </a:lnTo>
                  <a:lnTo>
                    <a:pt x="2180034" y="1216732"/>
                  </a:lnTo>
                  <a:lnTo>
                    <a:pt x="2180034" y="1238311"/>
                  </a:lnTo>
                  <a:close/>
                </a:path>
                <a:path w="4587240" h="1609725">
                  <a:moveTo>
                    <a:pt x="2201605" y="1243706"/>
                  </a:moveTo>
                  <a:lnTo>
                    <a:pt x="2153070" y="1243706"/>
                  </a:lnTo>
                  <a:lnTo>
                    <a:pt x="2153070" y="1238311"/>
                  </a:lnTo>
                  <a:lnTo>
                    <a:pt x="2201605" y="1238311"/>
                  </a:lnTo>
                  <a:lnTo>
                    <a:pt x="2201605" y="1243706"/>
                  </a:lnTo>
                  <a:close/>
                </a:path>
                <a:path w="4587240" h="1609725">
                  <a:moveTo>
                    <a:pt x="2180034" y="1265285"/>
                  </a:moveTo>
                  <a:lnTo>
                    <a:pt x="2174641" y="1265285"/>
                  </a:lnTo>
                  <a:lnTo>
                    <a:pt x="2174641" y="1243706"/>
                  </a:lnTo>
                  <a:lnTo>
                    <a:pt x="2180034" y="1243706"/>
                  </a:lnTo>
                  <a:lnTo>
                    <a:pt x="2180034" y="1265285"/>
                  </a:lnTo>
                  <a:close/>
                </a:path>
                <a:path w="4587240" h="1609725">
                  <a:moveTo>
                    <a:pt x="2065437" y="1352948"/>
                  </a:moveTo>
                  <a:lnTo>
                    <a:pt x="2060045" y="1352948"/>
                  </a:lnTo>
                  <a:lnTo>
                    <a:pt x="2060045" y="1331370"/>
                  </a:lnTo>
                  <a:lnTo>
                    <a:pt x="2065437" y="1331370"/>
                  </a:lnTo>
                  <a:lnTo>
                    <a:pt x="2065437" y="1352948"/>
                  </a:lnTo>
                  <a:close/>
                </a:path>
                <a:path w="4587240" h="1609725">
                  <a:moveTo>
                    <a:pt x="2087009" y="1358343"/>
                  </a:moveTo>
                  <a:lnTo>
                    <a:pt x="2038473" y="1358343"/>
                  </a:lnTo>
                  <a:lnTo>
                    <a:pt x="2038473" y="1352948"/>
                  </a:lnTo>
                  <a:lnTo>
                    <a:pt x="2087009" y="1352948"/>
                  </a:lnTo>
                  <a:lnTo>
                    <a:pt x="2087009" y="1358343"/>
                  </a:lnTo>
                  <a:close/>
                </a:path>
                <a:path w="4587240" h="1609725">
                  <a:moveTo>
                    <a:pt x="2065437" y="1379922"/>
                  </a:moveTo>
                  <a:lnTo>
                    <a:pt x="2060045" y="1379922"/>
                  </a:lnTo>
                  <a:lnTo>
                    <a:pt x="2060045" y="1358343"/>
                  </a:lnTo>
                  <a:lnTo>
                    <a:pt x="2065437" y="1358343"/>
                  </a:lnTo>
                  <a:lnTo>
                    <a:pt x="2065437" y="1379922"/>
                  </a:lnTo>
                  <a:close/>
                </a:path>
                <a:path w="4587240" h="1609725">
                  <a:moveTo>
                    <a:pt x="2181382" y="1472980"/>
                  </a:moveTo>
                  <a:lnTo>
                    <a:pt x="2154418" y="1472980"/>
                  </a:lnTo>
                  <a:lnTo>
                    <a:pt x="2154418" y="1467586"/>
                  </a:lnTo>
                  <a:lnTo>
                    <a:pt x="2175990" y="1467586"/>
                  </a:lnTo>
                  <a:lnTo>
                    <a:pt x="2175990" y="1446007"/>
                  </a:lnTo>
                  <a:lnTo>
                    <a:pt x="2181382" y="1446007"/>
                  </a:lnTo>
                  <a:lnTo>
                    <a:pt x="2181382" y="1472980"/>
                  </a:lnTo>
                  <a:close/>
                </a:path>
                <a:path w="4587240" h="1609725">
                  <a:moveTo>
                    <a:pt x="2065437" y="1582223"/>
                  </a:moveTo>
                  <a:lnTo>
                    <a:pt x="2060045" y="1582223"/>
                  </a:lnTo>
                  <a:lnTo>
                    <a:pt x="2060045" y="1560644"/>
                  </a:lnTo>
                  <a:lnTo>
                    <a:pt x="2065437" y="1560644"/>
                  </a:lnTo>
                  <a:lnTo>
                    <a:pt x="2065437" y="1582223"/>
                  </a:lnTo>
                  <a:close/>
                </a:path>
                <a:path w="4587240" h="1609725">
                  <a:moveTo>
                    <a:pt x="2087009" y="1587617"/>
                  </a:moveTo>
                  <a:lnTo>
                    <a:pt x="2038473" y="1587617"/>
                  </a:lnTo>
                  <a:lnTo>
                    <a:pt x="2038473" y="1582223"/>
                  </a:lnTo>
                  <a:lnTo>
                    <a:pt x="2087009" y="1582223"/>
                  </a:lnTo>
                  <a:lnTo>
                    <a:pt x="2087009" y="1587617"/>
                  </a:lnTo>
                  <a:close/>
                </a:path>
                <a:path w="4587240" h="1609725">
                  <a:moveTo>
                    <a:pt x="2065437" y="1609196"/>
                  </a:moveTo>
                  <a:lnTo>
                    <a:pt x="2060045" y="1609196"/>
                  </a:lnTo>
                  <a:lnTo>
                    <a:pt x="2060045" y="1587617"/>
                  </a:lnTo>
                  <a:lnTo>
                    <a:pt x="2065437" y="1587617"/>
                  </a:lnTo>
                  <a:lnTo>
                    <a:pt x="2065437" y="1609196"/>
                  </a:lnTo>
                  <a:close/>
                </a:path>
                <a:path w="4587240" h="1609725">
                  <a:moveTo>
                    <a:pt x="1837592" y="5624"/>
                  </a:moveTo>
                  <a:lnTo>
                    <a:pt x="1832199" y="5624"/>
                  </a:lnTo>
                  <a:lnTo>
                    <a:pt x="1832199" y="0"/>
                  </a:lnTo>
                  <a:lnTo>
                    <a:pt x="1837592" y="0"/>
                  </a:lnTo>
                  <a:lnTo>
                    <a:pt x="1837592" y="5624"/>
                  </a:lnTo>
                  <a:close/>
                </a:path>
                <a:path w="4587240" h="1609725">
                  <a:moveTo>
                    <a:pt x="1608398" y="5624"/>
                  </a:moveTo>
                  <a:lnTo>
                    <a:pt x="1603006" y="5624"/>
                  </a:lnTo>
                  <a:lnTo>
                    <a:pt x="1603006" y="0"/>
                  </a:lnTo>
                  <a:lnTo>
                    <a:pt x="1608398" y="0"/>
                  </a:lnTo>
                  <a:lnTo>
                    <a:pt x="1608398" y="5624"/>
                  </a:lnTo>
                  <a:close/>
                </a:path>
                <a:path w="4587240" h="1609725">
                  <a:moveTo>
                    <a:pt x="1379205" y="5624"/>
                  </a:moveTo>
                  <a:lnTo>
                    <a:pt x="1373812" y="5624"/>
                  </a:lnTo>
                  <a:lnTo>
                    <a:pt x="1373812" y="0"/>
                  </a:lnTo>
                  <a:lnTo>
                    <a:pt x="1379205" y="0"/>
                  </a:lnTo>
                  <a:lnTo>
                    <a:pt x="1379205" y="5624"/>
                  </a:lnTo>
                  <a:close/>
                </a:path>
                <a:path w="4587240" h="1609725">
                  <a:moveTo>
                    <a:pt x="1150011" y="5624"/>
                  </a:moveTo>
                  <a:lnTo>
                    <a:pt x="1144619" y="5624"/>
                  </a:lnTo>
                  <a:lnTo>
                    <a:pt x="1144619" y="0"/>
                  </a:lnTo>
                  <a:lnTo>
                    <a:pt x="1150011" y="0"/>
                  </a:lnTo>
                  <a:lnTo>
                    <a:pt x="1150011" y="5624"/>
                  </a:lnTo>
                  <a:close/>
                </a:path>
                <a:path w="4587240" h="1609725">
                  <a:moveTo>
                    <a:pt x="1950841" y="93288"/>
                  </a:moveTo>
                  <a:lnTo>
                    <a:pt x="1945448" y="93288"/>
                  </a:lnTo>
                  <a:lnTo>
                    <a:pt x="1945448" y="71709"/>
                  </a:lnTo>
                  <a:lnTo>
                    <a:pt x="1950841" y="71709"/>
                  </a:lnTo>
                  <a:lnTo>
                    <a:pt x="1950841" y="93288"/>
                  </a:lnTo>
                  <a:close/>
                </a:path>
                <a:path w="4587240" h="1609725">
                  <a:moveTo>
                    <a:pt x="1972412" y="98683"/>
                  </a:moveTo>
                  <a:lnTo>
                    <a:pt x="1923877" y="98683"/>
                  </a:lnTo>
                  <a:lnTo>
                    <a:pt x="1923877" y="93288"/>
                  </a:lnTo>
                  <a:lnTo>
                    <a:pt x="1972412" y="93288"/>
                  </a:lnTo>
                  <a:lnTo>
                    <a:pt x="1972412" y="98683"/>
                  </a:lnTo>
                  <a:close/>
                </a:path>
                <a:path w="4587240" h="1609725">
                  <a:moveTo>
                    <a:pt x="1950841" y="120262"/>
                  </a:moveTo>
                  <a:lnTo>
                    <a:pt x="1945448" y="120262"/>
                  </a:lnTo>
                  <a:lnTo>
                    <a:pt x="1945448" y="98683"/>
                  </a:lnTo>
                  <a:lnTo>
                    <a:pt x="1950841" y="98683"/>
                  </a:lnTo>
                  <a:lnTo>
                    <a:pt x="1950841" y="120262"/>
                  </a:lnTo>
                  <a:close/>
                </a:path>
                <a:path w="4587240" h="1609725">
                  <a:moveTo>
                    <a:pt x="1722995" y="93288"/>
                  </a:moveTo>
                  <a:lnTo>
                    <a:pt x="1717603" y="93288"/>
                  </a:lnTo>
                  <a:lnTo>
                    <a:pt x="1717603" y="71709"/>
                  </a:lnTo>
                  <a:lnTo>
                    <a:pt x="1722995" y="71709"/>
                  </a:lnTo>
                  <a:lnTo>
                    <a:pt x="1722995" y="93288"/>
                  </a:lnTo>
                  <a:close/>
                </a:path>
                <a:path w="4587240" h="1609725">
                  <a:moveTo>
                    <a:pt x="1744566" y="98683"/>
                  </a:moveTo>
                  <a:lnTo>
                    <a:pt x="1696031" y="98683"/>
                  </a:lnTo>
                  <a:lnTo>
                    <a:pt x="1696031" y="93288"/>
                  </a:lnTo>
                  <a:lnTo>
                    <a:pt x="1744566" y="93288"/>
                  </a:lnTo>
                  <a:lnTo>
                    <a:pt x="1744566" y="98683"/>
                  </a:lnTo>
                  <a:close/>
                </a:path>
                <a:path w="4587240" h="1609725">
                  <a:moveTo>
                    <a:pt x="1722995" y="120262"/>
                  </a:moveTo>
                  <a:lnTo>
                    <a:pt x="1717603" y="120262"/>
                  </a:lnTo>
                  <a:lnTo>
                    <a:pt x="1717603" y="98683"/>
                  </a:lnTo>
                  <a:lnTo>
                    <a:pt x="1722995" y="98683"/>
                  </a:lnTo>
                  <a:lnTo>
                    <a:pt x="1722995" y="120262"/>
                  </a:lnTo>
                  <a:close/>
                </a:path>
                <a:path w="4587240" h="1609725">
                  <a:moveTo>
                    <a:pt x="1493802" y="93288"/>
                  </a:moveTo>
                  <a:lnTo>
                    <a:pt x="1488409" y="93288"/>
                  </a:lnTo>
                  <a:lnTo>
                    <a:pt x="1488409" y="71709"/>
                  </a:lnTo>
                  <a:lnTo>
                    <a:pt x="1493802" y="71709"/>
                  </a:lnTo>
                  <a:lnTo>
                    <a:pt x="1493802" y="93288"/>
                  </a:lnTo>
                  <a:close/>
                </a:path>
                <a:path w="4587240" h="1609725">
                  <a:moveTo>
                    <a:pt x="1515373" y="98683"/>
                  </a:moveTo>
                  <a:lnTo>
                    <a:pt x="1466838" y="98683"/>
                  </a:lnTo>
                  <a:lnTo>
                    <a:pt x="1466838" y="93288"/>
                  </a:lnTo>
                  <a:lnTo>
                    <a:pt x="1515373" y="93288"/>
                  </a:lnTo>
                  <a:lnTo>
                    <a:pt x="1515373" y="98683"/>
                  </a:lnTo>
                  <a:close/>
                </a:path>
                <a:path w="4587240" h="1609725">
                  <a:moveTo>
                    <a:pt x="1493802" y="120262"/>
                  </a:moveTo>
                  <a:lnTo>
                    <a:pt x="1488409" y="120262"/>
                  </a:lnTo>
                  <a:lnTo>
                    <a:pt x="1488409" y="98683"/>
                  </a:lnTo>
                  <a:lnTo>
                    <a:pt x="1493802" y="98683"/>
                  </a:lnTo>
                  <a:lnTo>
                    <a:pt x="1493802" y="120262"/>
                  </a:lnTo>
                  <a:close/>
                </a:path>
                <a:path w="4587240" h="1609725">
                  <a:moveTo>
                    <a:pt x="1264608" y="93288"/>
                  </a:moveTo>
                  <a:lnTo>
                    <a:pt x="1259215" y="93288"/>
                  </a:lnTo>
                  <a:lnTo>
                    <a:pt x="1259215" y="71709"/>
                  </a:lnTo>
                  <a:lnTo>
                    <a:pt x="1264608" y="71709"/>
                  </a:lnTo>
                  <a:lnTo>
                    <a:pt x="1264608" y="93288"/>
                  </a:lnTo>
                  <a:close/>
                </a:path>
                <a:path w="4587240" h="1609725">
                  <a:moveTo>
                    <a:pt x="1286179" y="98683"/>
                  </a:moveTo>
                  <a:lnTo>
                    <a:pt x="1237644" y="98683"/>
                  </a:lnTo>
                  <a:lnTo>
                    <a:pt x="1237644" y="93288"/>
                  </a:lnTo>
                  <a:lnTo>
                    <a:pt x="1286179" y="93288"/>
                  </a:lnTo>
                  <a:lnTo>
                    <a:pt x="1286179" y="98683"/>
                  </a:lnTo>
                  <a:close/>
                </a:path>
                <a:path w="4587240" h="1609725">
                  <a:moveTo>
                    <a:pt x="1264608" y="120262"/>
                  </a:moveTo>
                  <a:lnTo>
                    <a:pt x="1259215" y="120262"/>
                  </a:lnTo>
                  <a:lnTo>
                    <a:pt x="1259215" y="98683"/>
                  </a:lnTo>
                  <a:lnTo>
                    <a:pt x="1264608" y="98683"/>
                  </a:lnTo>
                  <a:lnTo>
                    <a:pt x="1264608" y="120262"/>
                  </a:lnTo>
                  <a:close/>
                </a:path>
                <a:path w="4587240" h="1609725">
                  <a:moveTo>
                    <a:pt x="1837592" y="207925"/>
                  </a:moveTo>
                  <a:lnTo>
                    <a:pt x="1832199" y="207925"/>
                  </a:lnTo>
                  <a:lnTo>
                    <a:pt x="1832199" y="186346"/>
                  </a:lnTo>
                  <a:lnTo>
                    <a:pt x="1837592" y="186346"/>
                  </a:lnTo>
                  <a:lnTo>
                    <a:pt x="1837592" y="207925"/>
                  </a:lnTo>
                  <a:close/>
                </a:path>
                <a:path w="4587240" h="1609725">
                  <a:moveTo>
                    <a:pt x="1859163" y="213320"/>
                  </a:moveTo>
                  <a:lnTo>
                    <a:pt x="1810628" y="213320"/>
                  </a:lnTo>
                  <a:lnTo>
                    <a:pt x="1810628" y="207925"/>
                  </a:lnTo>
                  <a:lnTo>
                    <a:pt x="1859163" y="207925"/>
                  </a:lnTo>
                  <a:lnTo>
                    <a:pt x="1859163" y="213320"/>
                  </a:lnTo>
                  <a:close/>
                </a:path>
                <a:path w="4587240" h="1609725">
                  <a:moveTo>
                    <a:pt x="1837592" y="234899"/>
                  </a:moveTo>
                  <a:lnTo>
                    <a:pt x="1832199" y="234899"/>
                  </a:lnTo>
                  <a:lnTo>
                    <a:pt x="1832199" y="213320"/>
                  </a:lnTo>
                  <a:lnTo>
                    <a:pt x="1837592" y="213320"/>
                  </a:lnTo>
                  <a:lnTo>
                    <a:pt x="1837592" y="234899"/>
                  </a:lnTo>
                  <a:close/>
                </a:path>
                <a:path w="4587240" h="1609725">
                  <a:moveTo>
                    <a:pt x="1608398" y="207925"/>
                  </a:moveTo>
                  <a:lnTo>
                    <a:pt x="1603006" y="207925"/>
                  </a:lnTo>
                  <a:lnTo>
                    <a:pt x="1603006" y="186346"/>
                  </a:lnTo>
                  <a:lnTo>
                    <a:pt x="1608398" y="186346"/>
                  </a:lnTo>
                  <a:lnTo>
                    <a:pt x="1608398" y="207925"/>
                  </a:lnTo>
                  <a:close/>
                </a:path>
                <a:path w="4587240" h="1609725">
                  <a:moveTo>
                    <a:pt x="1629970" y="213320"/>
                  </a:moveTo>
                  <a:lnTo>
                    <a:pt x="1581435" y="213320"/>
                  </a:lnTo>
                  <a:lnTo>
                    <a:pt x="1581435" y="207925"/>
                  </a:lnTo>
                  <a:lnTo>
                    <a:pt x="1629970" y="207925"/>
                  </a:lnTo>
                  <a:lnTo>
                    <a:pt x="1629970" y="213320"/>
                  </a:lnTo>
                  <a:close/>
                </a:path>
                <a:path w="4587240" h="1609725">
                  <a:moveTo>
                    <a:pt x="1608398" y="234899"/>
                  </a:moveTo>
                  <a:lnTo>
                    <a:pt x="1603006" y="234899"/>
                  </a:lnTo>
                  <a:lnTo>
                    <a:pt x="1603006" y="213320"/>
                  </a:lnTo>
                  <a:lnTo>
                    <a:pt x="1608398" y="213320"/>
                  </a:lnTo>
                  <a:lnTo>
                    <a:pt x="1608398" y="234899"/>
                  </a:lnTo>
                  <a:close/>
                </a:path>
                <a:path w="4587240" h="1609725">
                  <a:moveTo>
                    <a:pt x="1379205" y="207925"/>
                  </a:moveTo>
                  <a:lnTo>
                    <a:pt x="1373812" y="207925"/>
                  </a:lnTo>
                  <a:lnTo>
                    <a:pt x="1373812" y="186346"/>
                  </a:lnTo>
                  <a:lnTo>
                    <a:pt x="1379205" y="186346"/>
                  </a:lnTo>
                  <a:lnTo>
                    <a:pt x="1379205" y="207925"/>
                  </a:lnTo>
                  <a:close/>
                </a:path>
                <a:path w="4587240" h="1609725">
                  <a:moveTo>
                    <a:pt x="1400776" y="213320"/>
                  </a:moveTo>
                  <a:lnTo>
                    <a:pt x="1352241" y="213320"/>
                  </a:lnTo>
                  <a:lnTo>
                    <a:pt x="1352241" y="207925"/>
                  </a:lnTo>
                  <a:lnTo>
                    <a:pt x="1400776" y="207925"/>
                  </a:lnTo>
                  <a:lnTo>
                    <a:pt x="1400776" y="213320"/>
                  </a:lnTo>
                  <a:close/>
                </a:path>
                <a:path w="4587240" h="1609725">
                  <a:moveTo>
                    <a:pt x="1379205" y="234899"/>
                  </a:moveTo>
                  <a:lnTo>
                    <a:pt x="1373812" y="234899"/>
                  </a:lnTo>
                  <a:lnTo>
                    <a:pt x="1373812" y="213320"/>
                  </a:lnTo>
                  <a:lnTo>
                    <a:pt x="1379205" y="213320"/>
                  </a:lnTo>
                  <a:lnTo>
                    <a:pt x="1379205" y="234899"/>
                  </a:lnTo>
                  <a:close/>
                </a:path>
                <a:path w="4587240" h="1609725">
                  <a:moveTo>
                    <a:pt x="1150011" y="207925"/>
                  </a:moveTo>
                  <a:lnTo>
                    <a:pt x="1144619" y="207925"/>
                  </a:lnTo>
                  <a:lnTo>
                    <a:pt x="1144619" y="186346"/>
                  </a:lnTo>
                  <a:lnTo>
                    <a:pt x="1150011" y="186346"/>
                  </a:lnTo>
                  <a:lnTo>
                    <a:pt x="1150011" y="207925"/>
                  </a:lnTo>
                  <a:close/>
                </a:path>
                <a:path w="4587240" h="1609725">
                  <a:moveTo>
                    <a:pt x="1171583" y="213320"/>
                  </a:moveTo>
                  <a:lnTo>
                    <a:pt x="1123048" y="213320"/>
                  </a:lnTo>
                  <a:lnTo>
                    <a:pt x="1123048" y="207925"/>
                  </a:lnTo>
                  <a:lnTo>
                    <a:pt x="1171583" y="207925"/>
                  </a:lnTo>
                  <a:lnTo>
                    <a:pt x="1171583" y="213320"/>
                  </a:lnTo>
                  <a:close/>
                </a:path>
                <a:path w="4587240" h="1609725">
                  <a:moveTo>
                    <a:pt x="1150011" y="234899"/>
                  </a:moveTo>
                  <a:lnTo>
                    <a:pt x="1144619" y="234899"/>
                  </a:lnTo>
                  <a:lnTo>
                    <a:pt x="1144619" y="213320"/>
                  </a:lnTo>
                  <a:lnTo>
                    <a:pt x="1150011" y="213320"/>
                  </a:lnTo>
                  <a:lnTo>
                    <a:pt x="1150011" y="234899"/>
                  </a:lnTo>
                  <a:close/>
                </a:path>
                <a:path w="4587240" h="1609725">
                  <a:moveTo>
                    <a:pt x="1950841" y="322562"/>
                  </a:moveTo>
                  <a:lnTo>
                    <a:pt x="1945448" y="322562"/>
                  </a:lnTo>
                  <a:lnTo>
                    <a:pt x="1945448" y="300984"/>
                  </a:lnTo>
                  <a:lnTo>
                    <a:pt x="1950841" y="300984"/>
                  </a:lnTo>
                  <a:lnTo>
                    <a:pt x="1950841" y="322562"/>
                  </a:lnTo>
                  <a:close/>
                </a:path>
                <a:path w="4587240" h="1609725">
                  <a:moveTo>
                    <a:pt x="1972412" y="327957"/>
                  </a:moveTo>
                  <a:lnTo>
                    <a:pt x="1923877" y="327957"/>
                  </a:lnTo>
                  <a:lnTo>
                    <a:pt x="1923877" y="322562"/>
                  </a:lnTo>
                  <a:lnTo>
                    <a:pt x="1972412" y="322562"/>
                  </a:lnTo>
                  <a:lnTo>
                    <a:pt x="1972412" y="327957"/>
                  </a:lnTo>
                  <a:close/>
                </a:path>
                <a:path w="4587240" h="1609725">
                  <a:moveTo>
                    <a:pt x="1950841" y="349536"/>
                  </a:moveTo>
                  <a:lnTo>
                    <a:pt x="1945448" y="349536"/>
                  </a:lnTo>
                  <a:lnTo>
                    <a:pt x="1945448" y="327957"/>
                  </a:lnTo>
                  <a:lnTo>
                    <a:pt x="1950841" y="327957"/>
                  </a:lnTo>
                  <a:lnTo>
                    <a:pt x="1950841" y="349536"/>
                  </a:lnTo>
                  <a:close/>
                </a:path>
                <a:path w="4587240" h="1609725">
                  <a:moveTo>
                    <a:pt x="1722995" y="322562"/>
                  </a:moveTo>
                  <a:lnTo>
                    <a:pt x="1717603" y="322562"/>
                  </a:lnTo>
                  <a:lnTo>
                    <a:pt x="1717603" y="300984"/>
                  </a:lnTo>
                  <a:lnTo>
                    <a:pt x="1722995" y="300984"/>
                  </a:lnTo>
                  <a:lnTo>
                    <a:pt x="1722995" y="322562"/>
                  </a:lnTo>
                  <a:close/>
                </a:path>
                <a:path w="4587240" h="1609725">
                  <a:moveTo>
                    <a:pt x="1744566" y="327957"/>
                  </a:moveTo>
                  <a:lnTo>
                    <a:pt x="1696031" y="327957"/>
                  </a:lnTo>
                  <a:lnTo>
                    <a:pt x="1696031" y="322562"/>
                  </a:lnTo>
                  <a:lnTo>
                    <a:pt x="1744566" y="322562"/>
                  </a:lnTo>
                  <a:lnTo>
                    <a:pt x="1744566" y="327957"/>
                  </a:lnTo>
                  <a:close/>
                </a:path>
                <a:path w="4587240" h="1609725">
                  <a:moveTo>
                    <a:pt x="1722995" y="349536"/>
                  </a:moveTo>
                  <a:lnTo>
                    <a:pt x="1717603" y="349536"/>
                  </a:lnTo>
                  <a:lnTo>
                    <a:pt x="1717603" y="327957"/>
                  </a:lnTo>
                  <a:lnTo>
                    <a:pt x="1722995" y="327957"/>
                  </a:lnTo>
                  <a:lnTo>
                    <a:pt x="1722995" y="349536"/>
                  </a:lnTo>
                  <a:close/>
                </a:path>
                <a:path w="4587240" h="1609725">
                  <a:moveTo>
                    <a:pt x="1493802" y="322562"/>
                  </a:moveTo>
                  <a:lnTo>
                    <a:pt x="1488409" y="322562"/>
                  </a:lnTo>
                  <a:lnTo>
                    <a:pt x="1488409" y="300984"/>
                  </a:lnTo>
                  <a:lnTo>
                    <a:pt x="1493802" y="300984"/>
                  </a:lnTo>
                  <a:lnTo>
                    <a:pt x="1493802" y="322562"/>
                  </a:lnTo>
                  <a:close/>
                </a:path>
                <a:path w="4587240" h="1609725">
                  <a:moveTo>
                    <a:pt x="1515373" y="327957"/>
                  </a:moveTo>
                  <a:lnTo>
                    <a:pt x="1466838" y="327957"/>
                  </a:lnTo>
                  <a:lnTo>
                    <a:pt x="1466838" y="322562"/>
                  </a:lnTo>
                  <a:lnTo>
                    <a:pt x="1515373" y="322562"/>
                  </a:lnTo>
                  <a:lnTo>
                    <a:pt x="1515373" y="327957"/>
                  </a:lnTo>
                  <a:close/>
                </a:path>
                <a:path w="4587240" h="1609725">
                  <a:moveTo>
                    <a:pt x="1493802" y="349536"/>
                  </a:moveTo>
                  <a:lnTo>
                    <a:pt x="1488409" y="349536"/>
                  </a:lnTo>
                  <a:lnTo>
                    <a:pt x="1488409" y="327957"/>
                  </a:lnTo>
                  <a:lnTo>
                    <a:pt x="1493802" y="327957"/>
                  </a:lnTo>
                  <a:lnTo>
                    <a:pt x="1493802" y="349536"/>
                  </a:lnTo>
                  <a:close/>
                </a:path>
                <a:path w="4587240" h="1609725">
                  <a:moveTo>
                    <a:pt x="1264608" y="322562"/>
                  </a:moveTo>
                  <a:lnTo>
                    <a:pt x="1259215" y="322562"/>
                  </a:lnTo>
                  <a:lnTo>
                    <a:pt x="1259215" y="300984"/>
                  </a:lnTo>
                  <a:lnTo>
                    <a:pt x="1264608" y="300984"/>
                  </a:lnTo>
                  <a:lnTo>
                    <a:pt x="1264608" y="322562"/>
                  </a:lnTo>
                  <a:close/>
                </a:path>
                <a:path w="4587240" h="1609725">
                  <a:moveTo>
                    <a:pt x="1286179" y="327957"/>
                  </a:moveTo>
                  <a:lnTo>
                    <a:pt x="1237644" y="327957"/>
                  </a:lnTo>
                  <a:lnTo>
                    <a:pt x="1237644" y="322562"/>
                  </a:lnTo>
                  <a:lnTo>
                    <a:pt x="1286179" y="322562"/>
                  </a:lnTo>
                  <a:lnTo>
                    <a:pt x="1286179" y="327957"/>
                  </a:lnTo>
                  <a:close/>
                </a:path>
                <a:path w="4587240" h="1609725">
                  <a:moveTo>
                    <a:pt x="1264608" y="349536"/>
                  </a:moveTo>
                  <a:lnTo>
                    <a:pt x="1259215" y="349536"/>
                  </a:lnTo>
                  <a:lnTo>
                    <a:pt x="1259215" y="327957"/>
                  </a:lnTo>
                  <a:lnTo>
                    <a:pt x="1264608" y="327957"/>
                  </a:lnTo>
                  <a:lnTo>
                    <a:pt x="1264608" y="349536"/>
                  </a:lnTo>
                  <a:close/>
                </a:path>
                <a:path w="4587240" h="1609725">
                  <a:moveTo>
                    <a:pt x="1837592" y="437200"/>
                  </a:moveTo>
                  <a:lnTo>
                    <a:pt x="1832199" y="437200"/>
                  </a:lnTo>
                  <a:lnTo>
                    <a:pt x="1832199" y="415621"/>
                  </a:lnTo>
                  <a:lnTo>
                    <a:pt x="1837592" y="415621"/>
                  </a:lnTo>
                  <a:lnTo>
                    <a:pt x="1837592" y="437200"/>
                  </a:lnTo>
                  <a:close/>
                </a:path>
                <a:path w="4587240" h="1609725">
                  <a:moveTo>
                    <a:pt x="1859163" y="442594"/>
                  </a:moveTo>
                  <a:lnTo>
                    <a:pt x="1810628" y="442594"/>
                  </a:lnTo>
                  <a:lnTo>
                    <a:pt x="1810628" y="437200"/>
                  </a:lnTo>
                  <a:lnTo>
                    <a:pt x="1859163" y="437200"/>
                  </a:lnTo>
                  <a:lnTo>
                    <a:pt x="1859163" y="442594"/>
                  </a:lnTo>
                  <a:close/>
                </a:path>
                <a:path w="4587240" h="1609725">
                  <a:moveTo>
                    <a:pt x="1837592" y="464173"/>
                  </a:moveTo>
                  <a:lnTo>
                    <a:pt x="1832199" y="464173"/>
                  </a:lnTo>
                  <a:lnTo>
                    <a:pt x="1832199" y="442594"/>
                  </a:lnTo>
                  <a:lnTo>
                    <a:pt x="1837592" y="442594"/>
                  </a:lnTo>
                  <a:lnTo>
                    <a:pt x="1837592" y="464173"/>
                  </a:lnTo>
                  <a:close/>
                </a:path>
                <a:path w="4587240" h="1609725">
                  <a:moveTo>
                    <a:pt x="1608398" y="437200"/>
                  </a:moveTo>
                  <a:lnTo>
                    <a:pt x="1603006" y="437200"/>
                  </a:lnTo>
                  <a:lnTo>
                    <a:pt x="1603006" y="415621"/>
                  </a:lnTo>
                  <a:lnTo>
                    <a:pt x="1608398" y="415621"/>
                  </a:lnTo>
                  <a:lnTo>
                    <a:pt x="1608398" y="437200"/>
                  </a:lnTo>
                  <a:close/>
                </a:path>
                <a:path w="4587240" h="1609725">
                  <a:moveTo>
                    <a:pt x="1629970" y="442594"/>
                  </a:moveTo>
                  <a:lnTo>
                    <a:pt x="1581435" y="442594"/>
                  </a:lnTo>
                  <a:lnTo>
                    <a:pt x="1581435" y="437200"/>
                  </a:lnTo>
                  <a:lnTo>
                    <a:pt x="1629970" y="437200"/>
                  </a:lnTo>
                  <a:lnTo>
                    <a:pt x="1629970" y="442594"/>
                  </a:lnTo>
                  <a:close/>
                </a:path>
                <a:path w="4587240" h="1609725">
                  <a:moveTo>
                    <a:pt x="1608398" y="464173"/>
                  </a:moveTo>
                  <a:lnTo>
                    <a:pt x="1603006" y="464173"/>
                  </a:lnTo>
                  <a:lnTo>
                    <a:pt x="1603006" y="442594"/>
                  </a:lnTo>
                  <a:lnTo>
                    <a:pt x="1608398" y="442594"/>
                  </a:lnTo>
                  <a:lnTo>
                    <a:pt x="1608398" y="464173"/>
                  </a:lnTo>
                  <a:close/>
                </a:path>
                <a:path w="4587240" h="1609725">
                  <a:moveTo>
                    <a:pt x="1379205" y="437200"/>
                  </a:moveTo>
                  <a:lnTo>
                    <a:pt x="1373812" y="437200"/>
                  </a:lnTo>
                  <a:lnTo>
                    <a:pt x="1373812" y="415621"/>
                  </a:lnTo>
                  <a:lnTo>
                    <a:pt x="1379205" y="415621"/>
                  </a:lnTo>
                  <a:lnTo>
                    <a:pt x="1379205" y="437200"/>
                  </a:lnTo>
                  <a:close/>
                </a:path>
                <a:path w="4587240" h="1609725">
                  <a:moveTo>
                    <a:pt x="1400776" y="442594"/>
                  </a:moveTo>
                  <a:lnTo>
                    <a:pt x="1352241" y="442594"/>
                  </a:lnTo>
                  <a:lnTo>
                    <a:pt x="1352241" y="437200"/>
                  </a:lnTo>
                  <a:lnTo>
                    <a:pt x="1400776" y="437200"/>
                  </a:lnTo>
                  <a:lnTo>
                    <a:pt x="1400776" y="442594"/>
                  </a:lnTo>
                  <a:close/>
                </a:path>
                <a:path w="4587240" h="1609725">
                  <a:moveTo>
                    <a:pt x="1379205" y="464173"/>
                  </a:moveTo>
                  <a:lnTo>
                    <a:pt x="1373812" y="464173"/>
                  </a:lnTo>
                  <a:lnTo>
                    <a:pt x="1373812" y="442594"/>
                  </a:lnTo>
                  <a:lnTo>
                    <a:pt x="1379205" y="442594"/>
                  </a:lnTo>
                  <a:lnTo>
                    <a:pt x="1379205" y="464173"/>
                  </a:lnTo>
                  <a:close/>
                </a:path>
                <a:path w="4587240" h="1609725">
                  <a:moveTo>
                    <a:pt x="1150011" y="437200"/>
                  </a:moveTo>
                  <a:lnTo>
                    <a:pt x="1144619" y="437200"/>
                  </a:lnTo>
                  <a:lnTo>
                    <a:pt x="1144619" y="415621"/>
                  </a:lnTo>
                  <a:lnTo>
                    <a:pt x="1150011" y="415621"/>
                  </a:lnTo>
                  <a:lnTo>
                    <a:pt x="1150011" y="437200"/>
                  </a:lnTo>
                  <a:close/>
                </a:path>
                <a:path w="4587240" h="1609725">
                  <a:moveTo>
                    <a:pt x="1171583" y="442594"/>
                  </a:moveTo>
                  <a:lnTo>
                    <a:pt x="1123048" y="442594"/>
                  </a:lnTo>
                  <a:lnTo>
                    <a:pt x="1123048" y="437200"/>
                  </a:lnTo>
                  <a:lnTo>
                    <a:pt x="1171583" y="437200"/>
                  </a:lnTo>
                  <a:lnTo>
                    <a:pt x="1171583" y="442594"/>
                  </a:lnTo>
                  <a:close/>
                </a:path>
                <a:path w="4587240" h="1609725">
                  <a:moveTo>
                    <a:pt x="1150011" y="464173"/>
                  </a:moveTo>
                  <a:lnTo>
                    <a:pt x="1144619" y="464173"/>
                  </a:lnTo>
                  <a:lnTo>
                    <a:pt x="1144619" y="442594"/>
                  </a:lnTo>
                  <a:lnTo>
                    <a:pt x="1150011" y="442594"/>
                  </a:lnTo>
                  <a:lnTo>
                    <a:pt x="1150011" y="464173"/>
                  </a:lnTo>
                  <a:close/>
                </a:path>
                <a:path w="4587240" h="1609725">
                  <a:moveTo>
                    <a:pt x="1950841" y="551837"/>
                  </a:moveTo>
                  <a:lnTo>
                    <a:pt x="1945448" y="551837"/>
                  </a:lnTo>
                  <a:lnTo>
                    <a:pt x="1945448" y="530258"/>
                  </a:lnTo>
                  <a:lnTo>
                    <a:pt x="1950841" y="530258"/>
                  </a:lnTo>
                  <a:lnTo>
                    <a:pt x="1950841" y="551837"/>
                  </a:lnTo>
                  <a:close/>
                </a:path>
                <a:path w="4587240" h="1609725">
                  <a:moveTo>
                    <a:pt x="1972412" y="557231"/>
                  </a:moveTo>
                  <a:lnTo>
                    <a:pt x="1923877" y="557231"/>
                  </a:lnTo>
                  <a:lnTo>
                    <a:pt x="1923877" y="551837"/>
                  </a:lnTo>
                  <a:lnTo>
                    <a:pt x="1972412" y="551837"/>
                  </a:lnTo>
                  <a:lnTo>
                    <a:pt x="1972412" y="557231"/>
                  </a:lnTo>
                  <a:close/>
                </a:path>
                <a:path w="4587240" h="1609725">
                  <a:moveTo>
                    <a:pt x="1950841" y="578810"/>
                  </a:moveTo>
                  <a:lnTo>
                    <a:pt x="1945448" y="578810"/>
                  </a:lnTo>
                  <a:lnTo>
                    <a:pt x="1945448" y="557231"/>
                  </a:lnTo>
                  <a:lnTo>
                    <a:pt x="1950841" y="557231"/>
                  </a:lnTo>
                  <a:lnTo>
                    <a:pt x="1950841" y="578810"/>
                  </a:lnTo>
                  <a:close/>
                </a:path>
                <a:path w="4587240" h="1609725">
                  <a:moveTo>
                    <a:pt x="1722995" y="551837"/>
                  </a:moveTo>
                  <a:lnTo>
                    <a:pt x="1717603" y="551837"/>
                  </a:lnTo>
                  <a:lnTo>
                    <a:pt x="1717603" y="530258"/>
                  </a:lnTo>
                  <a:lnTo>
                    <a:pt x="1722995" y="530258"/>
                  </a:lnTo>
                  <a:lnTo>
                    <a:pt x="1722995" y="551837"/>
                  </a:lnTo>
                  <a:close/>
                </a:path>
                <a:path w="4587240" h="1609725">
                  <a:moveTo>
                    <a:pt x="1744566" y="557231"/>
                  </a:moveTo>
                  <a:lnTo>
                    <a:pt x="1696031" y="557231"/>
                  </a:lnTo>
                  <a:lnTo>
                    <a:pt x="1696031" y="551837"/>
                  </a:lnTo>
                  <a:lnTo>
                    <a:pt x="1744566" y="551837"/>
                  </a:lnTo>
                  <a:lnTo>
                    <a:pt x="1744566" y="557231"/>
                  </a:lnTo>
                  <a:close/>
                </a:path>
                <a:path w="4587240" h="1609725">
                  <a:moveTo>
                    <a:pt x="1722995" y="578810"/>
                  </a:moveTo>
                  <a:lnTo>
                    <a:pt x="1717603" y="578810"/>
                  </a:lnTo>
                  <a:lnTo>
                    <a:pt x="1717603" y="557231"/>
                  </a:lnTo>
                  <a:lnTo>
                    <a:pt x="1722995" y="557231"/>
                  </a:lnTo>
                  <a:lnTo>
                    <a:pt x="1722995" y="578810"/>
                  </a:lnTo>
                  <a:close/>
                </a:path>
                <a:path w="4587240" h="1609725">
                  <a:moveTo>
                    <a:pt x="1493802" y="551837"/>
                  </a:moveTo>
                  <a:lnTo>
                    <a:pt x="1488409" y="551837"/>
                  </a:lnTo>
                  <a:lnTo>
                    <a:pt x="1488409" y="530258"/>
                  </a:lnTo>
                  <a:lnTo>
                    <a:pt x="1493802" y="530258"/>
                  </a:lnTo>
                  <a:lnTo>
                    <a:pt x="1493802" y="551837"/>
                  </a:lnTo>
                  <a:close/>
                </a:path>
                <a:path w="4587240" h="1609725">
                  <a:moveTo>
                    <a:pt x="1515373" y="557231"/>
                  </a:moveTo>
                  <a:lnTo>
                    <a:pt x="1466838" y="557231"/>
                  </a:lnTo>
                  <a:lnTo>
                    <a:pt x="1466838" y="551837"/>
                  </a:lnTo>
                  <a:lnTo>
                    <a:pt x="1515373" y="551837"/>
                  </a:lnTo>
                  <a:lnTo>
                    <a:pt x="1515373" y="557231"/>
                  </a:lnTo>
                  <a:close/>
                </a:path>
                <a:path w="4587240" h="1609725">
                  <a:moveTo>
                    <a:pt x="1493802" y="578810"/>
                  </a:moveTo>
                  <a:lnTo>
                    <a:pt x="1488409" y="578810"/>
                  </a:lnTo>
                  <a:lnTo>
                    <a:pt x="1488409" y="557231"/>
                  </a:lnTo>
                  <a:lnTo>
                    <a:pt x="1493802" y="557231"/>
                  </a:lnTo>
                  <a:lnTo>
                    <a:pt x="1493802" y="578810"/>
                  </a:lnTo>
                  <a:close/>
                </a:path>
                <a:path w="4587240" h="1609725">
                  <a:moveTo>
                    <a:pt x="1264608" y="551837"/>
                  </a:moveTo>
                  <a:lnTo>
                    <a:pt x="1259215" y="551837"/>
                  </a:lnTo>
                  <a:lnTo>
                    <a:pt x="1259215" y="530258"/>
                  </a:lnTo>
                  <a:lnTo>
                    <a:pt x="1264608" y="530258"/>
                  </a:lnTo>
                  <a:lnTo>
                    <a:pt x="1264608" y="551837"/>
                  </a:lnTo>
                  <a:close/>
                </a:path>
                <a:path w="4587240" h="1609725">
                  <a:moveTo>
                    <a:pt x="1286179" y="557231"/>
                  </a:moveTo>
                  <a:lnTo>
                    <a:pt x="1237644" y="557231"/>
                  </a:lnTo>
                  <a:lnTo>
                    <a:pt x="1237644" y="551837"/>
                  </a:lnTo>
                  <a:lnTo>
                    <a:pt x="1286179" y="551837"/>
                  </a:lnTo>
                  <a:lnTo>
                    <a:pt x="1286179" y="557231"/>
                  </a:lnTo>
                  <a:close/>
                </a:path>
                <a:path w="4587240" h="1609725">
                  <a:moveTo>
                    <a:pt x="1264608" y="578810"/>
                  </a:moveTo>
                  <a:lnTo>
                    <a:pt x="1259215" y="578810"/>
                  </a:lnTo>
                  <a:lnTo>
                    <a:pt x="1259215" y="557231"/>
                  </a:lnTo>
                  <a:lnTo>
                    <a:pt x="1264608" y="557231"/>
                  </a:lnTo>
                  <a:lnTo>
                    <a:pt x="1264608" y="578810"/>
                  </a:lnTo>
                  <a:close/>
                </a:path>
                <a:path w="4587240" h="1609725">
                  <a:moveTo>
                    <a:pt x="1837592" y="666474"/>
                  </a:moveTo>
                  <a:lnTo>
                    <a:pt x="1832199" y="666474"/>
                  </a:lnTo>
                  <a:lnTo>
                    <a:pt x="1832199" y="644895"/>
                  </a:lnTo>
                  <a:lnTo>
                    <a:pt x="1837592" y="644895"/>
                  </a:lnTo>
                  <a:lnTo>
                    <a:pt x="1837592" y="666474"/>
                  </a:lnTo>
                  <a:close/>
                </a:path>
                <a:path w="4587240" h="1609725">
                  <a:moveTo>
                    <a:pt x="1859163" y="671869"/>
                  </a:moveTo>
                  <a:lnTo>
                    <a:pt x="1810628" y="671869"/>
                  </a:lnTo>
                  <a:lnTo>
                    <a:pt x="1810628" y="666474"/>
                  </a:lnTo>
                  <a:lnTo>
                    <a:pt x="1859163" y="666474"/>
                  </a:lnTo>
                  <a:lnTo>
                    <a:pt x="1859163" y="671869"/>
                  </a:lnTo>
                  <a:close/>
                </a:path>
                <a:path w="4587240" h="1609725">
                  <a:moveTo>
                    <a:pt x="1837592" y="693447"/>
                  </a:moveTo>
                  <a:lnTo>
                    <a:pt x="1832199" y="693447"/>
                  </a:lnTo>
                  <a:lnTo>
                    <a:pt x="1832199" y="671869"/>
                  </a:lnTo>
                  <a:lnTo>
                    <a:pt x="1837592" y="671869"/>
                  </a:lnTo>
                  <a:lnTo>
                    <a:pt x="1837592" y="693447"/>
                  </a:lnTo>
                  <a:close/>
                </a:path>
                <a:path w="4587240" h="1609725">
                  <a:moveTo>
                    <a:pt x="1608398" y="666474"/>
                  </a:moveTo>
                  <a:lnTo>
                    <a:pt x="1603006" y="666474"/>
                  </a:lnTo>
                  <a:lnTo>
                    <a:pt x="1603006" y="644895"/>
                  </a:lnTo>
                  <a:lnTo>
                    <a:pt x="1608398" y="644895"/>
                  </a:lnTo>
                  <a:lnTo>
                    <a:pt x="1608398" y="666474"/>
                  </a:lnTo>
                  <a:close/>
                </a:path>
                <a:path w="4587240" h="1609725">
                  <a:moveTo>
                    <a:pt x="1629970" y="671869"/>
                  </a:moveTo>
                  <a:lnTo>
                    <a:pt x="1581435" y="671869"/>
                  </a:lnTo>
                  <a:lnTo>
                    <a:pt x="1581435" y="666474"/>
                  </a:lnTo>
                  <a:lnTo>
                    <a:pt x="1629970" y="666474"/>
                  </a:lnTo>
                  <a:lnTo>
                    <a:pt x="1629970" y="671869"/>
                  </a:lnTo>
                  <a:close/>
                </a:path>
                <a:path w="4587240" h="1609725">
                  <a:moveTo>
                    <a:pt x="1608398" y="693447"/>
                  </a:moveTo>
                  <a:lnTo>
                    <a:pt x="1603006" y="693447"/>
                  </a:lnTo>
                  <a:lnTo>
                    <a:pt x="1603006" y="671869"/>
                  </a:lnTo>
                  <a:lnTo>
                    <a:pt x="1608398" y="671869"/>
                  </a:lnTo>
                  <a:lnTo>
                    <a:pt x="1608398" y="693447"/>
                  </a:lnTo>
                  <a:close/>
                </a:path>
                <a:path w="4587240" h="1609725">
                  <a:moveTo>
                    <a:pt x="1379205" y="666474"/>
                  </a:moveTo>
                  <a:lnTo>
                    <a:pt x="1373812" y="666474"/>
                  </a:lnTo>
                  <a:lnTo>
                    <a:pt x="1373812" y="644895"/>
                  </a:lnTo>
                  <a:lnTo>
                    <a:pt x="1379205" y="644895"/>
                  </a:lnTo>
                  <a:lnTo>
                    <a:pt x="1379205" y="666474"/>
                  </a:lnTo>
                  <a:close/>
                </a:path>
                <a:path w="4587240" h="1609725">
                  <a:moveTo>
                    <a:pt x="1400776" y="671869"/>
                  </a:moveTo>
                  <a:lnTo>
                    <a:pt x="1352241" y="671869"/>
                  </a:lnTo>
                  <a:lnTo>
                    <a:pt x="1352241" y="666474"/>
                  </a:lnTo>
                  <a:lnTo>
                    <a:pt x="1400776" y="666474"/>
                  </a:lnTo>
                  <a:lnTo>
                    <a:pt x="1400776" y="671869"/>
                  </a:lnTo>
                  <a:close/>
                </a:path>
                <a:path w="4587240" h="1609725">
                  <a:moveTo>
                    <a:pt x="1379205" y="693447"/>
                  </a:moveTo>
                  <a:lnTo>
                    <a:pt x="1373812" y="693447"/>
                  </a:lnTo>
                  <a:lnTo>
                    <a:pt x="1373812" y="671869"/>
                  </a:lnTo>
                  <a:lnTo>
                    <a:pt x="1379205" y="671869"/>
                  </a:lnTo>
                  <a:lnTo>
                    <a:pt x="1379205" y="693447"/>
                  </a:lnTo>
                  <a:close/>
                </a:path>
                <a:path w="4587240" h="1609725">
                  <a:moveTo>
                    <a:pt x="1150011" y="666474"/>
                  </a:moveTo>
                  <a:lnTo>
                    <a:pt x="1144619" y="666474"/>
                  </a:lnTo>
                  <a:lnTo>
                    <a:pt x="1144619" y="644895"/>
                  </a:lnTo>
                  <a:lnTo>
                    <a:pt x="1150011" y="644895"/>
                  </a:lnTo>
                  <a:lnTo>
                    <a:pt x="1150011" y="666474"/>
                  </a:lnTo>
                  <a:close/>
                </a:path>
                <a:path w="4587240" h="1609725">
                  <a:moveTo>
                    <a:pt x="1171583" y="671869"/>
                  </a:moveTo>
                  <a:lnTo>
                    <a:pt x="1123048" y="671869"/>
                  </a:lnTo>
                  <a:lnTo>
                    <a:pt x="1123048" y="666474"/>
                  </a:lnTo>
                  <a:lnTo>
                    <a:pt x="1171583" y="666474"/>
                  </a:lnTo>
                  <a:lnTo>
                    <a:pt x="1171583" y="671869"/>
                  </a:lnTo>
                  <a:close/>
                </a:path>
                <a:path w="4587240" h="1609725">
                  <a:moveTo>
                    <a:pt x="1150011" y="693447"/>
                  </a:moveTo>
                  <a:lnTo>
                    <a:pt x="1144619" y="693447"/>
                  </a:lnTo>
                  <a:lnTo>
                    <a:pt x="1144619" y="671869"/>
                  </a:lnTo>
                  <a:lnTo>
                    <a:pt x="1150011" y="671869"/>
                  </a:lnTo>
                  <a:lnTo>
                    <a:pt x="1150011" y="693447"/>
                  </a:lnTo>
                  <a:close/>
                </a:path>
                <a:path w="4587240" h="1609725">
                  <a:moveTo>
                    <a:pt x="1950841" y="779763"/>
                  </a:moveTo>
                  <a:lnTo>
                    <a:pt x="1945448" y="779763"/>
                  </a:lnTo>
                  <a:lnTo>
                    <a:pt x="1945448" y="758184"/>
                  </a:lnTo>
                  <a:lnTo>
                    <a:pt x="1950841" y="758184"/>
                  </a:lnTo>
                  <a:lnTo>
                    <a:pt x="1950841" y="779763"/>
                  </a:lnTo>
                  <a:close/>
                </a:path>
                <a:path w="4587240" h="1609725">
                  <a:moveTo>
                    <a:pt x="1972412" y="785157"/>
                  </a:moveTo>
                  <a:lnTo>
                    <a:pt x="1923877" y="785157"/>
                  </a:lnTo>
                  <a:lnTo>
                    <a:pt x="1923877" y="779763"/>
                  </a:lnTo>
                  <a:lnTo>
                    <a:pt x="1972412" y="779763"/>
                  </a:lnTo>
                  <a:lnTo>
                    <a:pt x="1972412" y="785157"/>
                  </a:lnTo>
                  <a:close/>
                </a:path>
                <a:path w="4587240" h="1609725">
                  <a:moveTo>
                    <a:pt x="1950841" y="806736"/>
                  </a:moveTo>
                  <a:lnTo>
                    <a:pt x="1945448" y="806736"/>
                  </a:lnTo>
                  <a:lnTo>
                    <a:pt x="1945448" y="785157"/>
                  </a:lnTo>
                  <a:lnTo>
                    <a:pt x="1950841" y="785157"/>
                  </a:lnTo>
                  <a:lnTo>
                    <a:pt x="1950841" y="806736"/>
                  </a:lnTo>
                  <a:close/>
                </a:path>
                <a:path w="4587240" h="1609725">
                  <a:moveTo>
                    <a:pt x="1722995" y="779763"/>
                  </a:moveTo>
                  <a:lnTo>
                    <a:pt x="1717603" y="779763"/>
                  </a:lnTo>
                  <a:lnTo>
                    <a:pt x="1717603" y="758184"/>
                  </a:lnTo>
                  <a:lnTo>
                    <a:pt x="1722995" y="758184"/>
                  </a:lnTo>
                  <a:lnTo>
                    <a:pt x="1722995" y="779763"/>
                  </a:lnTo>
                  <a:close/>
                </a:path>
                <a:path w="4587240" h="1609725">
                  <a:moveTo>
                    <a:pt x="1744566" y="785157"/>
                  </a:moveTo>
                  <a:lnTo>
                    <a:pt x="1696031" y="785157"/>
                  </a:lnTo>
                  <a:lnTo>
                    <a:pt x="1696031" y="779763"/>
                  </a:lnTo>
                  <a:lnTo>
                    <a:pt x="1744566" y="779763"/>
                  </a:lnTo>
                  <a:lnTo>
                    <a:pt x="1744566" y="785157"/>
                  </a:lnTo>
                  <a:close/>
                </a:path>
                <a:path w="4587240" h="1609725">
                  <a:moveTo>
                    <a:pt x="1722995" y="806736"/>
                  </a:moveTo>
                  <a:lnTo>
                    <a:pt x="1717603" y="806736"/>
                  </a:lnTo>
                  <a:lnTo>
                    <a:pt x="1717603" y="785157"/>
                  </a:lnTo>
                  <a:lnTo>
                    <a:pt x="1722995" y="785157"/>
                  </a:lnTo>
                  <a:lnTo>
                    <a:pt x="1722995" y="806736"/>
                  </a:lnTo>
                  <a:close/>
                </a:path>
                <a:path w="4587240" h="1609725">
                  <a:moveTo>
                    <a:pt x="1493802" y="779763"/>
                  </a:moveTo>
                  <a:lnTo>
                    <a:pt x="1488409" y="779763"/>
                  </a:lnTo>
                  <a:lnTo>
                    <a:pt x="1488409" y="758184"/>
                  </a:lnTo>
                  <a:lnTo>
                    <a:pt x="1493802" y="758184"/>
                  </a:lnTo>
                  <a:lnTo>
                    <a:pt x="1493802" y="779763"/>
                  </a:lnTo>
                  <a:close/>
                </a:path>
                <a:path w="4587240" h="1609725">
                  <a:moveTo>
                    <a:pt x="1515373" y="785157"/>
                  </a:moveTo>
                  <a:lnTo>
                    <a:pt x="1466838" y="785157"/>
                  </a:lnTo>
                  <a:lnTo>
                    <a:pt x="1466838" y="779763"/>
                  </a:lnTo>
                  <a:lnTo>
                    <a:pt x="1515373" y="779763"/>
                  </a:lnTo>
                  <a:lnTo>
                    <a:pt x="1515373" y="785157"/>
                  </a:lnTo>
                  <a:close/>
                </a:path>
                <a:path w="4587240" h="1609725">
                  <a:moveTo>
                    <a:pt x="1493802" y="806736"/>
                  </a:moveTo>
                  <a:lnTo>
                    <a:pt x="1488409" y="806736"/>
                  </a:lnTo>
                  <a:lnTo>
                    <a:pt x="1488409" y="785157"/>
                  </a:lnTo>
                  <a:lnTo>
                    <a:pt x="1493802" y="785157"/>
                  </a:lnTo>
                  <a:lnTo>
                    <a:pt x="1493802" y="806736"/>
                  </a:lnTo>
                  <a:close/>
                </a:path>
                <a:path w="4587240" h="1609725">
                  <a:moveTo>
                    <a:pt x="1264608" y="779763"/>
                  </a:moveTo>
                  <a:lnTo>
                    <a:pt x="1259215" y="779763"/>
                  </a:lnTo>
                  <a:lnTo>
                    <a:pt x="1259215" y="758184"/>
                  </a:lnTo>
                  <a:lnTo>
                    <a:pt x="1264608" y="758184"/>
                  </a:lnTo>
                  <a:lnTo>
                    <a:pt x="1264608" y="779763"/>
                  </a:lnTo>
                  <a:close/>
                </a:path>
                <a:path w="4587240" h="1609725">
                  <a:moveTo>
                    <a:pt x="1286179" y="785157"/>
                  </a:moveTo>
                  <a:lnTo>
                    <a:pt x="1237644" y="785157"/>
                  </a:lnTo>
                  <a:lnTo>
                    <a:pt x="1237644" y="779763"/>
                  </a:lnTo>
                  <a:lnTo>
                    <a:pt x="1286179" y="779763"/>
                  </a:lnTo>
                  <a:lnTo>
                    <a:pt x="1286179" y="785157"/>
                  </a:lnTo>
                  <a:close/>
                </a:path>
                <a:path w="4587240" h="1609725">
                  <a:moveTo>
                    <a:pt x="1264608" y="806736"/>
                  </a:moveTo>
                  <a:lnTo>
                    <a:pt x="1259215" y="806736"/>
                  </a:lnTo>
                  <a:lnTo>
                    <a:pt x="1259215" y="785157"/>
                  </a:lnTo>
                  <a:lnTo>
                    <a:pt x="1264608" y="785157"/>
                  </a:lnTo>
                  <a:lnTo>
                    <a:pt x="1264608" y="806736"/>
                  </a:lnTo>
                  <a:close/>
                </a:path>
                <a:path w="4587240" h="1609725">
                  <a:moveTo>
                    <a:pt x="1837592" y="894400"/>
                  </a:moveTo>
                  <a:lnTo>
                    <a:pt x="1832199" y="894400"/>
                  </a:lnTo>
                  <a:lnTo>
                    <a:pt x="1832199" y="872821"/>
                  </a:lnTo>
                  <a:lnTo>
                    <a:pt x="1837592" y="872821"/>
                  </a:lnTo>
                  <a:lnTo>
                    <a:pt x="1837592" y="894400"/>
                  </a:lnTo>
                  <a:close/>
                </a:path>
                <a:path w="4587240" h="1609725">
                  <a:moveTo>
                    <a:pt x="1859163" y="899794"/>
                  </a:moveTo>
                  <a:lnTo>
                    <a:pt x="1810628" y="899794"/>
                  </a:lnTo>
                  <a:lnTo>
                    <a:pt x="1810628" y="894400"/>
                  </a:lnTo>
                  <a:lnTo>
                    <a:pt x="1859163" y="894400"/>
                  </a:lnTo>
                  <a:lnTo>
                    <a:pt x="1859163" y="899794"/>
                  </a:lnTo>
                  <a:close/>
                </a:path>
                <a:path w="4587240" h="1609725">
                  <a:moveTo>
                    <a:pt x="1837592" y="921373"/>
                  </a:moveTo>
                  <a:lnTo>
                    <a:pt x="1832199" y="921373"/>
                  </a:lnTo>
                  <a:lnTo>
                    <a:pt x="1832199" y="899794"/>
                  </a:lnTo>
                  <a:lnTo>
                    <a:pt x="1837592" y="899794"/>
                  </a:lnTo>
                  <a:lnTo>
                    <a:pt x="1837592" y="921373"/>
                  </a:lnTo>
                  <a:close/>
                </a:path>
                <a:path w="4587240" h="1609725">
                  <a:moveTo>
                    <a:pt x="1608398" y="894400"/>
                  </a:moveTo>
                  <a:lnTo>
                    <a:pt x="1603006" y="894400"/>
                  </a:lnTo>
                  <a:lnTo>
                    <a:pt x="1603006" y="872821"/>
                  </a:lnTo>
                  <a:lnTo>
                    <a:pt x="1608398" y="872821"/>
                  </a:lnTo>
                  <a:lnTo>
                    <a:pt x="1608398" y="894400"/>
                  </a:lnTo>
                  <a:close/>
                </a:path>
                <a:path w="4587240" h="1609725">
                  <a:moveTo>
                    <a:pt x="1629970" y="899794"/>
                  </a:moveTo>
                  <a:lnTo>
                    <a:pt x="1581435" y="899794"/>
                  </a:lnTo>
                  <a:lnTo>
                    <a:pt x="1581435" y="894400"/>
                  </a:lnTo>
                  <a:lnTo>
                    <a:pt x="1629970" y="894400"/>
                  </a:lnTo>
                  <a:lnTo>
                    <a:pt x="1629970" y="899794"/>
                  </a:lnTo>
                  <a:close/>
                </a:path>
                <a:path w="4587240" h="1609725">
                  <a:moveTo>
                    <a:pt x="1608398" y="921373"/>
                  </a:moveTo>
                  <a:lnTo>
                    <a:pt x="1603006" y="921373"/>
                  </a:lnTo>
                  <a:lnTo>
                    <a:pt x="1603006" y="899794"/>
                  </a:lnTo>
                  <a:lnTo>
                    <a:pt x="1608398" y="899794"/>
                  </a:lnTo>
                  <a:lnTo>
                    <a:pt x="1608398" y="921373"/>
                  </a:lnTo>
                  <a:close/>
                </a:path>
                <a:path w="4587240" h="1609725">
                  <a:moveTo>
                    <a:pt x="1379205" y="894400"/>
                  </a:moveTo>
                  <a:lnTo>
                    <a:pt x="1373812" y="894400"/>
                  </a:lnTo>
                  <a:lnTo>
                    <a:pt x="1373812" y="872821"/>
                  </a:lnTo>
                  <a:lnTo>
                    <a:pt x="1379205" y="872821"/>
                  </a:lnTo>
                  <a:lnTo>
                    <a:pt x="1379205" y="894400"/>
                  </a:lnTo>
                  <a:close/>
                </a:path>
                <a:path w="4587240" h="1609725">
                  <a:moveTo>
                    <a:pt x="1400776" y="899794"/>
                  </a:moveTo>
                  <a:lnTo>
                    <a:pt x="1352241" y="899794"/>
                  </a:lnTo>
                  <a:lnTo>
                    <a:pt x="1352241" y="894400"/>
                  </a:lnTo>
                  <a:lnTo>
                    <a:pt x="1400776" y="894400"/>
                  </a:lnTo>
                  <a:lnTo>
                    <a:pt x="1400776" y="899794"/>
                  </a:lnTo>
                  <a:close/>
                </a:path>
                <a:path w="4587240" h="1609725">
                  <a:moveTo>
                    <a:pt x="1379205" y="921373"/>
                  </a:moveTo>
                  <a:lnTo>
                    <a:pt x="1373812" y="921373"/>
                  </a:lnTo>
                  <a:lnTo>
                    <a:pt x="1373812" y="899794"/>
                  </a:lnTo>
                  <a:lnTo>
                    <a:pt x="1379205" y="899794"/>
                  </a:lnTo>
                  <a:lnTo>
                    <a:pt x="1379205" y="921373"/>
                  </a:lnTo>
                  <a:close/>
                </a:path>
                <a:path w="4587240" h="1609725">
                  <a:moveTo>
                    <a:pt x="1150011" y="894400"/>
                  </a:moveTo>
                  <a:lnTo>
                    <a:pt x="1144619" y="894400"/>
                  </a:lnTo>
                  <a:lnTo>
                    <a:pt x="1144619" y="872821"/>
                  </a:lnTo>
                  <a:lnTo>
                    <a:pt x="1150011" y="872821"/>
                  </a:lnTo>
                  <a:lnTo>
                    <a:pt x="1150011" y="894400"/>
                  </a:lnTo>
                  <a:close/>
                </a:path>
                <a:path w="4587240" h="1609725">
                  <a:moveTo>
                    <a:pt x="1171583" y="899794"/>
                  </a:moveTo>
                  <a:lnTo>
                    <a:pt x="1123048" y="899794"/>
                  </a:lnTo>
                  <a:lnTo>
                    <a:pt x="1123048" y="894400"/>
                  </a:lnTo>
                  <a:lnTo>
                    <a:pt x="1171583" y="894400"/>
                  </a:lnTo>
                  <a:lnTo>
                    <a:pt x="1171583" y="899794"/>
                  </a:lnTo>
                  <a:close/>
                </a:path>
                <a:path w="4587240" h="1609725">
                  <a:moveTo>
                    <a:pt x="1150011" y="921373"/>
                  </a:moveTo>
                  <a:lnTo>
                    <a:pt x="1144619" y="921373"/>
                  </a:lnTo>
                  <a:lnTo>
                    <a:pt x="1144619" y="899794"/>
                  </a:lnTo>
                  <a:lnTo>
                    <a:pt x="1150011" y="899794"/>
                  </a:lnTo>
                  <a:lnTo>
                    <a:pt x="1150011" y="921373"/>
                  </a:lnTo>
                  <a:close/>
                </a:path>
                <a:path w="4587240" h="1609725">
                  <a:moveTo>
                    <a:pt x="1950841" y="1009037"/>
                  </a:moveTo>
                  <a:lnTo>
                    <a:pt x="1945448" y="1009037"/>
                  </a:lnTo>
                  <a:lnTo>
                    <a:pt x="1945448" y="987458"/>
                  </a:lnTo>
                  <a:lnTo>
                    <a:pt x="1950841" y="987458"/>
                  </a:lnTo>
                  <a:lnTo>
                    <a:pt x="1950841" y="1009037"/>
                  </a:lnTo>
                  <a:close/>
                </a:path>
                <a:path w="4587240" h="1609725">
                  <a:moveTo>
                    <a:pt x="1972412" y="1014432"/>
                  </a:moveTo>
                  <a:lnTo>
                    <a:pt x="1923877" y="1014432"/>
                  </a:lnTo>
                  <a:lnTo>
                    <a:pt x="1923877" y="1009037"/>
                  </a:lnTo>
                  <a:lnTo>
                    <a:pt x="1972412" y="1009037"/>
                  </a:lnTo>
                  <a:lnTo>
                    <a:pt x="1972412" y="1014432"/>
                  </a:lnTo>
                  <a:close/>
                </a:path>
                <a:path w="4587240" h="1609725">
                  <a:moveTo>
                    <a:pt x="1950841" y="1036010"/>
                  </a:moveTo>
                  <a:lnTo>
                    <a:pt x="1945448" y="1036010"/>
                  </a:lnTo>
                  <a:lnTo>
                    <a:pt x="1945448" y="1014432"/>
                  </a:lnTo>
                  <a:lnTo>
                    <a:pt x="1950841" y="1014432"/>
                  </a:lnTo>
                  <a:lnTo>
                    <a:pt x="1950841" y="1036010"/>
                  </a:lnTo>
                  <a:close/>
                </a:path>
                <a:path w="4587240" h="1609725">
                  <a:moveTo>
                    <a:pt x="1722995" y="1009037"/>
                  </a:moveTo>
                  <a:lnTo>
                    <a:pt x="1717603" y="1009037"/>
                  </a:lnTo>
                  <a:lnTo>
                    <a:pt x="1717603" y="987458"/>
                  </a:lnTo>
                  <a:lnTo>
                    <a:pt x="1722995" y="987458"/>
                  </a:lnTo>
                  <a:lnTo>
                    <a:pt x="1722995" y="1009037"/>
                  </a:lnTo>
                  <a:close/>
                </a:path>
                <a:path w="4587240" h="1609725">
                  <a:moveTo>
                    <a:pt x="1744566" y="1014432"/>
                  </a:moveTo>
                  <a:lnTo>
                    <a:pt x="1696031" y="1014432"/>
                  </a:lnTo>
                  <a:lnTo>
                    <a:pt x="1696031" y="1009037"/>
                  </a:lnTo>
                  <a:lnTo>
                    <a:pt x="1744566" y="1009037"/>
                  </a:lnTo>
                  <a:lnTo>
                    <a:pt x="1744566" y="1014432"/>
                  </a:lnTo>
                  <a:close/>
                </a:path>
                <a:path w="4587240" h="1609725">
                  <a:moveTo>
                    <a:pt x="1722995" y="1036010"/>
                  </a:moveTo>
                  <a:lnTo>
                    <a:pt x="1717603" y="1036010"/>
                  </a:lnTo>
                  <a:lnTo>
                    <a:pt x="1717603" y="1014432"/>
                  </a:lnTo>
                  <a:lnTo>
                    <a:pt x="1722995" y="1014432"/>
                  </a:lnTo>
                  <a:lnTo>
                    <a:pt x="1722995" y="1036010"/>
                  </a:lnTo>
                  <a:close/>
                </a:path>
                <a:path w="4587240" h="1609725">
                  <a:moveTo>
                    <a:pt x="1493802" y="1009037"/>
                  </a:moveTo>
                  <a:lnTo>
                    <a:pt x="1488409" y="1009037"/>
                  </a:lnTo>
                  <a:lnTo>
                    <a:pt x="1488409" y="987458"/>
                  </a:lnTo>
                  <a:lnTo>
                    <a:pt x="1493802" y="987458"/>
                  </a:lnTo>
                  <a:lnTo>
                    <a:pt x="1493802" y="1009037"/>
                  </a:lnTo>
                  <a:close/>
                </a:path>
                <a:path w="4587240" h="1609725">
                  <a:moveTo>
                    <a:pt x="1515373" y="1014432"/>
                  </a:moveTo>
                  <a:lnTo>
                    <a:pt x="1466838" y="1014432"/>
                  </a:lnTo>
                  <a:lnTo>
                    <a:pt x="1466838" y="1009037"/>
                  </a:lnTo>
                  <a:lnTo>
                    <a:pt x="1515373" y="1009037"/>
                  </a:lnTo>
                  <a:lnTo>
                    <a:pt x="1515373" y="1014432"/>
                  </a:lnTo>
                  <a:close/>
                </a:path>
                <a:path w="4587240" h="1609725">
                  <a:moveTo>
                    <a:pt x="1493802" y="1036010"/>
                  </a:moveTo>
                  <a:lnTo>
                    <a:pt x="1488409" y="1036010"/>
                  </a:lnTo>
                  <a:lnTo>
                    <a:pt x="1488409" y="1014432"/>
                  </a:lnTo>
                  <a:lnTo>
                    <a:pt x="1493802" y="1014432"/>
                  </a:lnTo>
                  <a:lnTo>
                    <a:pt x="1493802" y="1036010"/>
                  </a:lnTo>
                  <a:close/>
                </a:path>
                <a:path w="4587240" h="1609725">
                  <a:moveTo>
                    <a:pt x="1264608" y="1009037"/>
                  </a:moveTo>
                  <a:lnTo>
                    <a:pt x="1259215" y="1009037"/>
                  </a:lnTo>
                  <a:lnTo>
                    <a:pt x="1259215" y="987458"/>
                  </a:lnTo>
                  <a:lnTo>
                    <a:pt x="1264608" y="987458"/>
                  </a:lnTo>
                  <a:lnTo>
                    <a:pt x="1264608" y="1009037"/>
                  </a:lnTo>
                  <a:close/>
                </a:path>
                <a:path w="4587240" h="1609725">
                  <a:moveTo>
                    <a:pt x="1286179" y="1014432"/>
                  </a:moveTo>
                  <a:lnTo>
                    <a:pt x="1237644" y="1014432"/>
                  </a:lnTo>
                  <a:lnTo>
                    <a:pt x="1237644" y="1009037"/>
                  </a:lnTo>
                  <a:lnTo>
                    <a:pt x="1286179" y="1009037"/>
                  </a:lnTo>
                  <a:lnTo>
                    <a:pt x="1286179" y="1014432"/>
                  </a:lnTo>
                  <a:close/>
                </a:path>
                <a:path w="4587240" h="1609725">
                  <a:moveTo>
                    <a:pt x="1264608" y="1036010"/>
                  </a:moveTo>
                  <a:lnTo>
                    <a:pt x="1259215" y="1036010"/>
                  </a:lnTo>
                  <a:lnTo>
                    <a:pt x="1259215" y="1014432"/>
                  </a:lnTo>
                  <a:lnTo>
                    <a:pt x="1264608" y="1014432"/>
                  </a:lnTo>
                  <a:lnTo>
                    <a:pt x="1264608" y="1036010"/>
                  </a:lnTo>
                  <a:close/>
                </a:path>
                <a:path w="4587240" h="1609725">
                  <a:moveTo>
                    <a:pt x="1837592" y="1123674"/>
                  </a:moveTo>
                  <a:lnTo>
                    <a:pt x="1832199" y="1123674"/>
                  </a:lnTo>
                  <a:lnTo>
                    <a:pt x="1832199" y="1102095"/>
                  </a:lnTo>
                  <a:lnTo>
                    <a:pt x="1837592" y="1102095"/>
                  </a:lnTo>
                  <a:lnTo>
                    <a:pt x="1837592" y="1123674"/>
                  </a:lnTo>
                  <a:close/>
                </a:path>
                <a:path w="4587240" h="1609725">
                  <a:moveTo>
                    <a:pt x="1859163" y="1129069"/>
                  </a:moveTo>
                  <a:lnTo>
                    <a:pt x="1810628" y="1129069"/>
                  </a:lnTo>
                  <a:lnTo>
                    <a:pt x="1810628" y="1123674"/>
                  </a:lnTo>
                  <a:lnTo>
                    <a:pt x="1859163" y="1123674"/>
                  </a:lnTo>
                  <a:lnTo>
                    <a:pt x="1859163" y="1129069"/>
                  </a:lnTo>
                  <a:close/>
                </a:path>
                <a:path w="4587240" h="1609725">
                  <a:moveTo>
                    <a:pt x="1837592" y="1150648"/>
                  </a:moveTo>
                  <a:lnTo>
                    <a:pt x="1832199" y="1150648"/>
                  </a:lnTo>
                  <a:lnTo>
                    <a:pt x="1832199" y="1129069"/>
                  </a:lnTo>
                  <a:lnTo>
                    <a:pt x="1837592" y="1129069"/>
                  </a:lnTo>
                  <a:lnTo>
                    <a:pt x="1837592" y="1150648"/>
                  </a:lnTo>
                  <a:close/>
                </a:path>
                <a:path w="4587240" h="1609725">
                  <a:moveTo>
                    <a:pt x="1608398" y="1123674"/>
                  </a:moveTo>
                  <a:lnTo>
                    <a:pt x="1603006" y="1123674"/>
                  </a:lnTo>
                  <a:lnTo>
                    <a:pt x="1603006" y="1102095"/>
                  </a:lnTo>
                  <a:lnTo>
                    <a:pt x="1608398" y="1102095"/>
                  </a:lnTo>
                  <a:lnTo>
                    <a:pt x="1608398" y="1123674"/>
                  </a:lnTo>
                  <a:close/>
                </a:path>
                <a:path w="4587240" h="1609725">
                  <a:moveTo>
                    <a:pt x="1629970" y="1129069"/>
                  </a:moveTo>
                  <a:lnTo>
                    <a:pt x="1581435" y="1129069"/>
                  </a:lnTo>
                  <a:lnTo>
                    <a:pt x="1581435" y="1123674"/>
                  </a:lnTo>
                  <a:lnTo>
                    <a:pt x="1629970" y="1123674"/>
                  </a:lnTo>
                  <a:lnTo>
                    <a:pt x="1629970" y="1129069"/>
                  </a:lnTo>
                  <a:close/>
                </a:path>
                <a:path w="4587240" h="1609725">
                  <a:moveTo>
                    <a:pt x="1608398" y="1150648"/>
                  </a:moveTo>
                  <a:lnTo>
                    <a:pt x="1603006" y="1150648"/>
                  </a:lnTo>
                  <a:lnTo>
                    <a:pt x="1603006" y="1129069"/>
                  </a:lnTo>
                  <a:lnTo>
                    <a:pt x="1608398" y="1129069"/>
                  </a:lnTo>
                  <a:lnTo>
                    <a:pt x="1608398" y="1150648"/>
                  </a:lnTo>
                  <a:close/>
                </a:path>
                <a:path w="4587240" h="1609725">
                  <a:moveTo>
                    <a:pt x="1379205" y="1123674"/>
                  </a:moveTo>
                  <a:lnTo>
                    <a:pt x="1373812" y="1123674"/>
                  </a:lnTo>
                  <a:lnTo>
                    <a:pt x="1373812" y="1102095"/>
                  </a:lnTo>
                  <a:lnTo>
                    <a:pt x="1379205" y="1102095"/>
                  </a:lnTo>
                  <a:lnTo>
                    <a:pt x="1379205" y="1123674"/>
                  </a:lnTo>
                  <a:close/>
                </a:path>
                <a:path w="4587240" h="1609725">
                  <a:moveTo>
                    <a:pt x="1400776" y="1129069"/>
                  </a:moveTo>
                  <a:lnTo>
                    <a:pt x="1352241" y="1129069"/>
                  </a:lnTo>
                  <a:lnTo>
                    <a:pt x="1352241" y="1123674"/>
                  </a:lnTo>
                  <a:lnTo>
                    <a:pt x="1400776" y="1123674"/>
                  </a:lnTo>
                  <a:lnTo>
                    <a:pt x="1400776" y="1129069"/>
                  </a:lnTo>
                  <a:close/>
                </a:path>
                <a:path w="4587240" h="1609725">
                  <a:moveTo>
                    <a:pt x="1379205" y="1150648"/>
                  </a:moveTo>
                  <a:lnTo>
                    <a:pt x="1373812" y="1150648"/>
                  </a:lnTo>
                  <a:lnTo>
                    <a:pt x="1373812" y="1129069"/>
                  </a:lnTo>
                  <a:lnTo>
                    <a:pt x="1379205" y="1129069"/>
                  </a:lnTo>
                  <a:lnTo>
                    <a:pt x="1379205" y="1150648"/>
                  </a:lnTo>
                  <a:close/>
                </a:path>
                <a:path w="4587240" h="1609725">
                  <a:moveTo>
                    <a:pt x="1950841" y="1238311"/>
                  </a:moveTo>
                  <a:lnTo>
                    <a:pt x="1945448" y="1238311"/>
                  </a:lnTo>
                  <a:lnTo>
                    <a:pt x="1945448" y="1216732"/>
                  </a:lnTo>
                  <a:lnTo>
                    <a:pt x="1950841" y="1216732"/>
                  </a:lnTo>
                  <a:lnTo>
                    <a:pt x="1950841" y="1238311"/>
                  </a:lnTo>
                  <a:close/>
                </a:path>
                <a:path w="4587240" h="1609725">
                  <a:moveTo>
                    <a:pt x="1972412" y="1243706"/>
                  </a:moveTo>
                  <a:lnTo>
                    <a:pt x="1923877" y="1243706"/>
                  </a:lnTo>
                  <a:lnTo>
                    <a:pt x="1923877" y="1238311"/>
                  </a:lnTo>
                  <a:lnTo>
                    <a:pt x="1972412" y="1238311"/>
                  </a:lnTo>
                  <a:lnTo>
                    <a:pt x="1972412" y="1243706"/>
                  </a:lnTo>
                  <a:close/>
                </a:path>
                <a:path w="4587240" h="1609725">
                  <a:moveTo>
                    <a:pt x="1950841" y="1265285"/>
                  </a:moveTo>
                  <a:lnTo>
                    <a:pt x="1945448" y="1265285"/>
                  </a:lnTo>
                  <a:lnTo>
                    <a:pt x="1945448" y="1243706"/>
                  </a:lnTo>
                  <a:lnTo>
                    <a:pt x="1950841" y="1243706"/>
                  </a:lnTo>
                  <a:lnTo>
                    <a:pt x="1950841" y="1265285"/>
                  </a:lnTo>
                  <a:close/>
                </a:path>
                <a:path w="4587240" h="1609725">
                  <a:moveTo>
                    <a:pt x="1722995" y="1238311"/>
                  </a:moveTo>
                  <a:lnTo>
                    <a:pt x="1717603" y="1238311"/>
                  </a:lnTo>
                  <a:lnTo>
                    <a:pt x="1717603" y="1216732"/>
                  </a:lnTo>
                  <a:lnTo>
                    <a:pt x="1722995" y="1216732"/>
                  </a:lnTo>
                  <a:lnTo>
                    <a:pt x="1722995" y="1238311"/>
                  </a:lnTo>
                  <a:close/>
                </a:path>
                <a:path w="4587240" h="1609725">
                  <a:moveTo>
                    <a:pt x="1744566" y="1243706"/>
                  </a:moveTo>
                  <a:lnTo>
                    <a:pt x="1696031" y="1243706"/>
                  </a:lnTo>
                  <a:lnTo>
                    <a:pt x="1696031" y="1238311"/>
                  </a:lnTo>
                  <a:lnTo>
                    <a:pt x="1744566" y="1238311"/>
                  </a:lnTo>
                  <a:lnTo>
                    <a:pt x="1744566" y="1243706"/>
                  </a:lnTo>
                  <a:close/>
                </a:path>
                <a:path w="4587240" h="1609725">
                  <a:moveTo>
                    <a:pt x="1722995" y="1265285"/>
                  </a:moveTo>
                  <a:lnTo>
                    <a:pt x="1717603" y="1265285"/>
                  </a:lnTo>
                  <a:lnTo>
                    <a:pt x="1717603" y="1243706"/>
                  </a:lnTo>
                  <a:lnTo>
                    <a:pt x="1722995" y="1243706"/>
                  </a:lnTo>
                  <a:lnTo>
                    <a:pt x="1722995" y="1265285"/>
                  </a:lnTo>
                  <a:close/>
                </a:path>
                <a:path w="4587240" h="1609725">
                  <a:moveTo>
                    <a:pt x="1493802" y="1238311"/>
                  </a:moveTo>
                  <a:lnTo>
                    <a:pt x="1488409" y="1238311"/>
                  </a:lnTo>
                  <a:lnTo>
                    <a:pt x="1488409" y="1216732"/>
                  </a:lnTo>
                  <a:lnTo>
                    <a:pt x="1493802" y="1216732"/>
                  </a:lnTo>
                  <a:lnTo>
                    <a:pt x="1493802" y="1238311"/>
                  </a:lnTo>
                  <a:close/>
                </a:path>
                <a:path w="4587240" h="1609725">
                  <a:moveTo>
                    <a:pt x="1515373" y="1243706"/>
                  </a:moveTo>
                  <a:lnTo>
                    <a:pt x="1466838" y="1243706"/>
                  </a:lnTo>
                  <a:lnTo>
                    <a:pt x="1466838" y="1238311"/>
                  </a:lnTo>
                  <a:lnTo>
                    <a:pt x="1515373" y="1238311"/>
                  </a:lnTo>
                  <a:lnTo>
                    <a:pt x="1515373" y="1243706"/>
                  </a:lnTo>
                  <a:close/>
                </a:path>
                <a:path w="4587240" h="1609725">
                  <a:moveTo>
                    <a:pt x="1493802" y="1265285"/>
                  </a:moveTo>
                  <a:lnTo>
                    <a:pt x="1488409" y="1265285"/>
                  </a:lnTo>
                  <a:lnTo>
                    <a:pt x="1488409" y="1243706"/>
                  </a:lnTo>
                  <a:lnTo>
                    <a:pt x="1493802" y="1243706"/>
                  </a:lnTo>
                  <a:lnTo>
                    <a:pt x="1493802" y="1265285"/>
                  </a:lnTo>
                  <a:close/>
                </a:path>
                <a:path w="4587240" h="1609725">
                  <a:moveTo>
                    <a:pt x="1837592" y="1352948"/>
                  </a:moveTo>
                  <a:lnTo>
                    <a:pt x="1832199" y="1352948"/>
                  </a:lnTo>
                  <a:lnTo>
                    <a:pt x="1832199" y="1331370"/>
                  </a:lnTo>
                  <a:lnTo>
                    <a:pt x="1837592" y="1331370"/>
                  </a:lnTo>
                  <a:lnTo>
                    <a:pt x="1837592" y="1352948"/>
                  </a:lnTo>
                  <a:close/>
                </a:path>
                <a:path w="4587240" h="1609725">
                  <a:moveTo>
                    <a:pt x="1859163" y="1358343"/>
                  </a:moveTo>
                  <a:lnTo>
                    <a:pt x="1810628" y="1358343"/>
                  </a:lnTo>
                  <a:lnTo>
                    <a:pt x="1810628" y="1352948"/>
                  </a:lnTo>
                  <a:lnTo>
                    <a:pt x="1859163" y="1352948"/>
                  </a:lnTo>
                  <a:lnTo>
                    <a:pt x="1859163" y="1358343"/>
                  </a:lnTo>
                  <a:close/>
                </a:path>
                <a:path w="4587240" h="1609725">
                  <a:moveTo>
                    <a:pt x="1837592" y="1379922"/>
                  </a:moveTo>
                  <a:lnTo>
                    <a:pt x="1832199" y="1379922"/>
                  </a:lnTo>
                  <a:lnTo>
                    <a:pt x="1832199" y="1358343"/>
                  </a:lnTo>
                  <a:lnTo>
                    <a:pt x="1837592" y="1358343"/>
                  </a:lnTo>
                  <a:lnTo>
                    <a:pt x="1837592" y="1379922"/>
                  </a:lnTo>
                  <a:close/>
                </a:path>
                <a:path w="4587240" h="1609725">
                  <a:moveTo>
                    <a:pt x="1950841" y="1467586"/>
                  </a:moveTo>
                  <a:lnTo>
                    <a:pt x="1945448" y="1467586"/>
                  </a:lnTo>
                  <a:lnTo>
                    <a:pt x="1945448" y="1446007"/>
                  </a:lnTo>
                  <a:lnTo>
                    <a:pt x="1950841" y="1446007"/>
                  </a:lnTo>
                  <a:lnTo>
                    <a:pt x="1950841" y="1467586"/>
                  </a:lnTo>
                  <a:close/>
                </a:path>
                <a:path w="4587240" h="1609725">
                  <a:moveTo>
                    <a:pt x="1972412" y="1472980"/>
                  </a:moveTo>
                  <a:lnTo>
                    <a:pt x="1923877" y="1472980"/>
                  </a:lnTo>
                  <a:lnTo>
                    <a:pt x="1923877" y="1467586"/>
                  </a:lnTo>
                  <a:lnTo>
                    <a:pt x="1972412" y="1467586"/>
                  </a:lnTo>
                  <a:lnTo>
                    <a:pt x="1972412" y="1472980"/>
                  </a:lnTo>
                  <a:close/>
                </a:path>
                <a:path w="4587240" h="1609725">
                  <a:moveTo>
                    <a:pt x="1950841" y="1494559"/>
                  </a:moveTo>
                  <a:lnTo>
                    <a:pt x="1945448" y="1494559"/>
                  </a:lnTo>
                  <a:lnTo>
                    <a:pt x="1945448" y="1472980"/>
                  </a:lnTo>
                  <a:lnTo>
                    <a:pt x="1950841" y="1472980"/>
                  </a:lnTo>
                  <a:lnTo>
                    <a:pt x="1950841" y="1494559"/>
                  </a:lnTo>
                  <a:close/>
                </a:path>
                <a:path w="4587240" h="1609725">
                  <a:moveTo>
                    <a:pt x="920818" y="5624"/>
                  </a:moveTo>
                  <a:lnTo>
                    <a:pt x="915425" y="5624"/>
                  </a:lnTo>
                  <a:lnTo>
                    <a:pt x="915425" y="0"/>
                  </a:lnTo>
                  <a:lnTo>
                    <a:pt x="920818" y="0"/>
                  </a:lnTo>
                  <a:lnTo>
                    <a:pt x="920818" y="5624"/>
                  </a:lnTo>
                  <a:close/>
                </a:path>
                <a:path w="4587240" h="1609725">
                  <a:moveTo>
                    <a:pt x="691625" y="5624"/>
                  </a:moveTo>
                  <a:lnTo>
                    <a:pt x="686232" y="5624"/>
                  </a:lnTo>
                  <a:lnTo>
                    <a:pt x="686232" y="0"/>
                  </a:lnTo>
                  <a:lnTo>
                    <a:pt x="691625" y="0"/>
                  </a:lnTo>
                  <a:lnTo>
                    <a:pt x="691625" y="5624"/>
                  </a:lnTo>
                  <a:close/>
                </a:path>
                <a:path w="4587240" h="1609725">
                  <a:moveTo>
                    <a:pt x="462431" y="5624"/>
                  </a:moveTo>
                  <a:lnTo>
                    <a:pt x="457038" y="5624"/>
                  </a:lnTo>
                  <a:lnTo>
                    <a:pt x="457038" y="0"/>
                  </a:lnTo>
                  <a:lnTo>
                    <a:pt x="462431" y="0"/>
                  </a:lnTo>
                  <a:lnTo>
                    <a:pt x="462431" y="5624"/>
                  </a:lnTo>
                  <a:close/>
                </a:path>
                <a:path w="4587240" h="1609725">
                  <a:moveTo>
                    <a:pt x="233238" y="5624"/>
                  </a:moveTo>
                  <a:lnTo>
                    <a:pt x="227845" y="5624"/>
                  </a:lnTo>
                  <a:lnTo>
                    <a:pt x="227845" y="0"/>
                  </a:lnTo>
                  <a:lnTo>
                    <a:pt x="233238" y="0"/>
                  </a:lnTo>
                  <a:lnTo>
                    <a:pt x="233238" y="5624"/>
                  </a:lnTo>
                  <a:close/>
                </a:path>
                <a:path w="4587240" h="1609725">
                  <a:moveTo>
                    <a:pt x="1035415" y="93288"/>
                  </a:moveTo>
                  <a:lnTo>
                    <a:pt x="1030022" y="93288"/>
                  </a:lnTo>
                  <a:lnTo>
                    <a:pt x="1030022" y="71709"/>
                  </a:lnTo>
                  <a:lnTo>
                    <a:pt x="1035415" y="71709"/>
                  </a:lnTo>
                  <a:lnTo>
                    <a:pt x="1035415" y="93288"/>
                  </a:lnTo>
                  <a:close/>
                </a:path>
                <a:path w="4587240" h="1609725">
                  <a:moveTo>
                    <a:pt x="1056986" y="98683"/>
                  </a:moveTo>
                  <a:lnTo>
                    <a:pt x="1008451" y="98683"/>
                  </a:lnTo>
                  <a:lnTo>
                    <a:pt x="1008451" y="93288"/>
                  </a:lnTo>
                  <a:lnTo>
                    <a:pt x="1056986" y="93288"/>
                  </a:lnTo>
                  <a:lnTo>
                    <a:pt x="1056986" y="98683"/>
                  </a:lnTo>
                  <a:close/>
                </a:path>
                <a:path w="4587240" h="1609725">
                  <a:moveTo>
                    <a:pt x="1035415" y="120262"/>
                  </a:moveTo>
                  <a:lnTo>
                    <a:pt x="1030022" y="120262"/>
                  </a:lnTo>
                  <a:lnTo>
                    <a:pt x="1030022" y="98683"/>
                  </a:lnTo>
                  <a:lnTo>
                    <a:pt x="1035415" y="98683"/>
                  </a:lnTo>
                  <a:lnTo>
                    <a:pt x="1035415" y="120262"/>
                  </a:lnTo>
                  <a:close/>
                </a:path>
                <a:path w="4587240" h="1609725">
                  <a:moveTo>
                    <a:pt x="806221" y="93288"/>
                  </a:moveTo>
                  <a:lnTo>
                    <a:pt x="800828" y="93288"/>
                  </a:lnTo>
                  <a:lnTo>
                    <a:pt x="800828" y="71709"/>
                  </a:lnTo>
                  <a:lnTo>
                    <a:pt x="806221" y="71709"/>
                  </a:lnTo>
                  <a:lnTo>
                    <a:pt x="806221" y="93288"/>
                  </a:lnTo>
                  <a:close/>
                </a:path>
                <a:path w="4587240" h="1609725">
                  <a:moveTo>
                    <a:pt x="827792" y="98683"/>
                  </a:moveTo>
                  <a:lnTo>
                    <a:pt x="779257" y="98683"/>
                  </a:lnTo>
                  <a:lnTo>
                    <a:pt x="779257" y="93288"/>
                  </a:lnTo>
                  <a:lnTo>
                    <a:pt x="827792" y="93288"/>
                  </a:lnTo>
                  <a:lnTo>
                    <a:pt x="827792" y="98683"/>
                  </a:lnTo>
                  <a:close/>
                </a:path>
                <a:path w="4587240" h="1609725">
                  <a:moveTo>
                    <a:pt x="806221" y="120262"/>
                  </a:moveTo>
                  <a:lnTo>
                    <a:pt x="800828" y="120262"/>
                  </a:lnTo>
                  <a:lnTo>
                    <a:pt x="800828" y="98683"/>
                  </a:lnTo>
                  <a:lnTo>
                    <a:pt x="806221" y="98683"/>
                  </a:lnTo>
                  <a:lnTo>
                    <a:pt x="806221" y="120262"/>
                  </a:lnTo>
                  <a:close/>
                </a:path>
                <a:path w="4587240" h="1609725">
                  <a:moveTo>
                    <a:pt x="577028" y="93288"/>
                  </a:moveTo>
                  <a:lnTo>
                    <a:pt x="571635" y="93288"/>
                  </a:lnTo>
                  <a:lnTo>
                    <a:pt x="571635" y="71709"/>
                  </a:lnTo>
                  <a:lnTo>
                    <a:pt x="577028" y="71709"/>
                  </a:lnTo>
                  <a:lnTo>
                    <a:pt x="577028" y="93288"/>
                  </a:lnTo>
                  <a:close/>
                </a:path>
                <a:path w="4587240" h="1609725">
                  <a:moveTo>
                    <a:pt x="598599" y="98683"/>
                  </a:moveTo>
                  <a:lnTo>
                    <a:pt x="550064" y="98683"/>
                  </a:lnTo>
                  <a:lnTo>
                    <a:pt x="550064" y="93288"/>
                  </a:lnTo>
                  <a:lnTo>
                    <a:pt x="598599" y="93288"/>
                  </a:lnTo>
                  <a:lnTo>
                    <a:pt x="598599" y="98683"/>
                  </a:lnTo>
                  <a:close/>
                </a:path>
                <a:path w="4587240" h="1609725">
                  <a:moveTo>
                    <a:pt x="577028" y="120262"/>
                  </a:moveTo>
                  <a:lnTo>
                    <a:pt x="571635" y="120262"/>
                  </a:lnTo>
                  <a:lnTo>
                    <a:pt x="571635" y="98683"/>
                  </a:lnTo>
                  <a:lnTo>
                    <a:pt x="577028" y="98683"/>
                  </a:lnTo>
                  <a:lnTo>
                    <a:pt x="577028" y="120262"/>
                  </a:lnTo>
                  <a:close/>
                </a:path>
                <a:path w="4587240" h="1609725">
                  <a:moveTo>
                    <a:pt x="347834" y="93288"/>
                  </a:moveTo>
                  <a:lnTo>
                    <a:pt x="342442" y="93288"/>
                  </a:lnTo>
                  <a:lnTo>
                    <a:pt x="342442" y="71709"/>
                  </a:lnTo>
                  <a:lnTo>
                    <a:pt x="347834" y="71709"/>
                  </a:lnTo>
                  <a:lnTo>
                    <a:pt x="347834" y="93288"/>
                  </a:lnTo>
                  <a:close/>
                </a:path>
                <a:path w="4587240" h="1609725">
                  <a:moveTo>
                    <a:pt x="369405" y="98683"/>
                  </a:moveTo>
                  <a:lnTo>
                    <a:pt x="320870" y="98683"/>
                  </a:lnTo>
                  <a:lnTo>
                    <a:pt x="320870" y="93288"/>
                  </a:lnTo>
                  <a:lnTo>
                    <a:pt x="369405" y="93288"/>
                  </a:lnTo>
                  <a:lnTo>
                    <a:pt x="369405" y="98683"/>
                  </a:lnTo>
                  <a:close/>
                </a:path>
                <a:path w="4587240" h="1609725">
                  <a:moveTo>
                    <a:pt x="347834" y="120262"/>
                  </a:moveTo>
                  <a:lnTo>
                    <a:pt x="342442" y="120262"/>
                  </a:lnTo>
                  <a:lnTo>
                    <a:pt x="342442" y="98683"/>
                  </a:lnTo>
                  <a:lnTo>
                    <a:pt x="347834" y="98683"/>
                  </a:lnTo>
                  <a:lnTo>
                    <a:pt x="347834" y="120262"/>
                  </a:lnTo>
                  <a:close/>
                </a:path>
                <a:path w="4587240" h="1609725">
                  <a:moveTo>
                    <a:pt x="920818" y="207925"/>
                  </a:moveTo>
                  <a:lnTo>
                    <a:pt x="915425" y="207925"/>
                  </a:lnTo>
                  <a:lnTo>
                    <a:pt x="915425" y="186346"/>
                  </a:lnTo>
                  <a:lnTo>
                    <a:pt x="920818" y="186346"/>
                  </a:lnTo>
                  <a:lnTo>
                    <a:pt x="920818" y="207925"/>
                  </a:lnTo>
                  <a:close/>
                </a:path>
                <a:path w="4587240" h="1609725">
                  <a:moveTo>
                    <a:pt x="942389" y="213320"/>
                  </a:moveTo>
                  <a:lnTo>
                    <a:pt x="893854" y="213320"/>
                  </a:lnTo>
                  <a:lnTo>
                    <a:pt x="893854" y="207925"/>
                  </a:lnTo>
                  <a:lnTo>
                    <a:pt x="942389" y="207925"/>
                  </a:lnTo>
                  <a:lnTo>
                    <a:pt x="942389" y="213320"/>
                  </a:lnTo>
                  <a:close/>
                </a:path>
                <a:path w="4587240" h="1609725">
                  <a:moveTo>
                    <a:pt x="920818" y="234899"/>
                  </a:moveTo>
                  <a:lnTo>
                    <a:pt x="915425" y="234899"/>
                  </a:lnTo>
                  <a:lnTo>
                    <a:pt x="915425" y="213320"/>
                  </a:lnTo>
                  <a:lnTo>
                    <a:pt x="920818" y="213320"/>
                  </a:lnTo>
                  <a:lnTo>
                    <a:pt x="920818" y="234899"/>
                  </a:lnTo>
                  <a:close/>
                </a:path>
                <a:path w="4587240" h="1609725">
                  <a:moveTo>
                    <a:pt x="691625" y="207925"/>
                  </a:moveTo>
                  <a:lnTo>
                    <a:pt x="686232" y="207925"/>
                  </a:lnTo>
                  <a:lnTo>
                    <a:pt x="686232" y="186346"/>
                  </a:lnTo>
                  <a:lnTo>
                    <a:pt x="691625" y="186346"/>
                  </a:lnTo>
                  <a:lnTo>
                    <a:pt x="691625" y="207925"/>
                  </a:lnTo>
                  <a:close/>
                </a:path>
                <a:path w="4587240" h="1609725">
                  <a:moveTo>
                    <a:pt x="713196" y="213320"/>
                  </a:moveTo>
                  <a:lnTo>
                    <a:pt x="664661" y="213320"/>
                  </a:lnTo>
                  <a:lnTo>
                    <a:pt x="664661" y="207925"/>
                  </a:lnTo>
                  <a:lnTo>
                    <a:pt x="713196" y="207925"/>
                  </a:lnTo>
                  <a:lnTo>
                    <a:pt x="713196" y="213320"/>
                  </a:lnTo>
                  <a:close/>
                </a:path>
                <a:path w="4587240" h="1609725">
                  <a:moveTo>
                    <a:pt x="691625" y="234899"/>
                  </a:moveTo>
                  <a:lnTo>
                    <a:pt x="686232" y="234899"/>
                  </a:lnTo>
                  <a:lnTo>
                    <a:pt x="686232" y="213320"/>
                  </a:lnTo>
                  <a:lnTo>
                    <a:pt x="691625" y="213320"/>
                  </a:lnTo>
                  <a:lnTo>
                    <a:pt x="691625" y="234899"/>
                  </a:lnTo>
                  <a:close/>
                </a:path>
                <a:path w="4587240" h="1609725">
                  <a:moveTo>
                    <a:pt x="462431" y="207925"/>
                  </a:moveTo>
                  <a:lnTo>
                    <a:pt x="457038" y="207925"/>
                  </a:lnTo>
                  <a:lnTo>
                    <a:pt x="457038" y="186346"/>
                  </a:lnTo>
                  <a:lnTo>
                    <a:pt x="462431" y="186346"/>
                  </a:lnTo>
                  <a:lnTo>
                    <a:pt x="462431" y="207925"/>
                  </a:lnTo>
                  <a:close/>
                </a:path>
                <a:path w="4587240" h="1609725">
                  <a:moveTo>
                    <a:pt x="484002" y="213320"/>
                  </a:moveTo>
                  <a:lnTo>
                    <a:pt x="435467" y="213320"/>
                  </a:lnTo>
                  <a:lnTo>
                    <a:pt x="435467" y="207925"/>
                  </a:lnTo>
                  <a:lnTo>
                    <a:pt x="484002" y="207925"/>
                  </a:lnTo>
                  <a:lnTo>
                    <a:pt x="484002" y="213320"/>
                  </a:lnTo>
                  <a:close/>
                </a:path>
                <a:path w="4587240" h="1609725">
                  <a:moveTo>
                    <a:pt x="462431" y="234899"/>
                  </a:moveTo>
                  <a:lnTo>
                    <a:pt x="457038" y="234899"/>
                  </a:lnTo>
                  <a:lnTo>
                    <a:pt x="457038" y="213320"/>
                  </a:lnTo>
                  <a:lnTo>
                    <a:pt x="462431" y="213320"/>
                  </a:lnTo>
                  <a:lnTo>
                    <a:pt x="462431" y="234899"/>
                  </a:lnTo>
                  <a:close/>
                </a:path>
                <a:path w="4587240" h="1609725">
                  <a:moveTo>
                    <a:pt x="233238" y="207925"/>
                  </a:moveTo>
                  <a:lnTo>
                    <a:pt x="227845" y="207925"/>
                  </a:lnTo>
                  <a:lnTo>
                    <a:pt x="227845" y="186346"/>
                  </a:lnTo>
                  <a:lnTo>
                    <a:pt x="233238" y="186346"/>
                  </a:lnTo>
                  <a:lnTo>
                    <a:pt x="233238" y="207925"/>
                  </a:lnTo>
                  <a:close/>
                </a:path>
                <a:path w="4587240" h="1609725">
                  <a:moveTo>
                    <a:pt x="254809" y="213320"/>
                  </a:moveTo>
                  <a:lnTo>
                    <a:pt x="206274" y="213320"/>
                  </a:lnTo>
                  <a:lnTo>
                    <a:pt x="206274" y="207925"/>
                  </a:lnTo>
                  <a:lnTo>
                    <a:pt x="254809" y="207925"/>
                  </a:lnTo>
                  <a:lnTo>
                    <a:pt x="254809" y="213320"/>
                  </a:lnTo>
                  <a:close/>
                </a:path>
                <a:path w="4587240" h="1609725">
                  <a:moveTo>
                    <a:pt x="233238" y="234899"/>
                  </a:moveTo>
                  <a:lnTo>
                    <a:pt x="227845" y="234899"/>
                  </a:lnTo>
                  <a:lnTo>
                    <a:pt x="227845" y="213320"/>
                  </a:lnTo>
                  <a:lnTo>
                    <a:pt x="233238" y="213320"/>
                  </a:lnTo>
                  <a:lnTo>
                    <a:pt x="233238" y="234899"/>
                  </a:lnTo>
                  <a:close/>
                </a:path>
                <a:path w="4587240" h="1609725">
                  <a:moveTo>
                    <a:pt x="1035415" y="322562"/>
                  </a:moveTo>
                  <a:lnTo>
                    <a:pt x="1030022" y="322562"/>
                  </a:lnTo>
                  <a:lnTo>
                    <a:pt x="1030022" y="300984"/>
                  </a:lnTo>
                  <a:lnTo>
                    <a:pt x="1035415" y="300984"/>
                  </a:lnTo>
                  <a:lnTo>
                    <a:pt x="1035415" y="322562"/>
                  </a:lnTo>
                  <a:close/>
                </a:path>
                <a:path w="4587240" h="1609725">
                  <a:moveTo>
                    <a:pt x="1056986" y="327957"/>
                  </a:moveTo>
                  <a:lnTo>
                    <a:pt x="1008451" y="327957"/>
                  </a:lnTo>
                  <a:lnTo>
                    <a:pt x="1008451" y="322562"/>
                  </a:lnTo>
                  <a:lnTo>
                    <a:pt x="1056986" y="322562"/>
                  </a:lnTo>
                  <a:lnTo>
                    <a:pt x="1056986" y="327957"/>
                  </a:lnTo>
                  <a:close/>
                </a:path>
                <a:path w="4587240" h="1609725">
                  <a:moveTo>
                    <a:pt x="1035415" y="349536"/>
                  </a:moveTo>
                  <a:lnTo>
                    <a:pt x="1030022" y="349536"/>
                  </a:lnTo>
                  <a:lnTo>
                    <a:pt x="1030022" y="327957"/>
                  </a:lnTo>
                  <a:lnTo>
                    <a:pt x="1035415" y="327957"/>
                  </a:lnTo>
                  <a:lnTo>
                    <a:pt x="1035415" y="349536"/>
                  </a:lnTo>
                  <a:close/>
                </a:path>
                <a:path w="4587240" h="1609725">
                  <a:moveTo>
                    <a:pt x="806221" y="322562"/>
                  </a:moveTo>
                  <a:lnTo>
                    <a:pt x="800828" y="322562"/>
                  </a:lnTo>
                  <a:lnTo>
                    <a:pt x="800828" y="300984"/>
                  </a:lnTo>
                  <a:lnTo>
                    <a:pt x="806221" y="300984"/>
                  </a:lnTo>
                  <a:lnTo>
                    <a:pt x="806221" y="322562"/>
                  </a:lnTo>
                  <a:close/>
                </a:path>
                <a:path w="4587240" h="1609725">
                  <a:moveTo>
                    <a:pt x="827792" y="327957"/>
                  </a:moveTo>
                  <a:lnTo>
                    <a:pt x="779257" y="327957"/>
                  </a:lnTo>
                  <a:lnTo>
                    <a:pt x="779257" y="322562"/>
                  </a:lnTo>
                  <a:lnTo>
                    <a:pt x="827792" y="322562"/>
                  </a:lnTo>
                  <a:lnTo>
                    <a:pt x="827792" y="327957"/>
                  </a:lnTo>
                  <a:close/>
                </a:path>
                <a:path w="4587240" h="1609725">
                  <a:moveTo>
                    <a:pt x="806221" y="349536"/>
                  </a:moveTo>
                  <a:lnTo>
                    <a:pt x="800828" y="349536"/>
                  </a:lnTo>
                  <a:lnTo>
                    <a:pt x="800828" y="327957"/>
                  </a:lnTo>
                  <a:lnTo>
                    <a:pt x="806221" y="327957"/>
                  </a:lnTo>
                  <a:lnTo>
                    <a:pt x="806221" y="349536"/>
                  </a:lnTo>
                  <a:close/>
                </a:path>
                <a:path w="4587240" h="1609725">
                  <a:moveTo>
                    <a:pt x="577028" y="322562"/>
                  </a:moveTo>
                  <a:lnTo>
                    <a:pt x="571635" y="322562"/>
                  </a:lnTo>
                  <a:lnTo>
                    <a:pt x="571635" y="300984"/>
                  </a:lnTo>
                  <a:lnTo>
                    <a:pt x="577028" y="300984"/>
                  </a:lnTo>
                  <a:lnTo>
                    <a:pt x="577028" y="322562"/>
                  </a:lnTo>
                  <a:close/>
                </a:path>
                <a:path w="4587240" h="1609725">
                  <a:moveTo>
                    <a:pt x="598599" y="327957"/>
                  </a:moveTo>
                  <a:lnTo>
                    <a:pt x="550064" y="327957"/>
                  </a:lnTo>
                  <a:lnTo>
                    <a:pt x="550064" y="322562"/>
                  </a:lnTo>
                  <a:lnTo>
                    <a:pt x="598599" y="322562"/>
                  </a:lnTo>
                  <a:lnTo>
                    <a:pt x="598599" y="327957"/>
                  </a:lnTo>
                  <a:close/>
                </a:path>
                <a:path w="4587240" h="1609725">
                  <a:moveTo>
                    <a:pt x="577028" y="349536"/>
                  </a:moveTo>
                  <a:lnTo>
                    <a:pt x="571635" y="349536"/>
                  </a:lnTo>
                  <a:lnTo>
                    <a:pt x="571635" y="327957"/>
                  </a:lnTo>
                  <a:lnTo>
                    <a:pt x="577028" y="327957"/>
                  </a:lnTo>
                  <a:lnTo>
                    <a:pt x="577028" y="349536"/>
                  </a:lnTo>
                  <a:close/>
                </a:path>
                <a:path w="4587240" h="1609725">
                  <a:moveTo>
                    <a:pt x="347834" y="322562"/>
                  </a:moveTo>
                  <a:lnTo>
                    <a:pt x="342442" y="322562"/>
                  </a:lnTo>
                  <a:lnTo>
                    <a:pt x="342442" y="300984"/>
                  </a:lnTo>
                  <a:lnTo>
                    <a:pt x="347834" y="300984"/>
                  </a:lnTo>
                  <a:lnTo>
                    <a:pt x="347834" y="322562"/>
                  </a:lnTo>
                  <a:close/>
                </a:path>
                <a:path w="4587240" h="1609725">
                  <a:moveTo>
                    <a:pt x="369405" y="327957"/>
                  </a:moveTo>
                  <a:lnTo>
                    <a:pt x="320870" y="327957"/>
                  </a:lnTo>
                  <a:lnTo>
                    <a:pt x="320870" y="322562"/>
                  </a:lnTo>
                  <a:lnTo>
                    <a:pt x="369405" y="322562"/>
                  </a:lnTo>
                  <a:lnTo>
                    <a:pt x="369405" y="327957"/>
                  </a:lnTo>
                  <a:close/>
                </a:path>
                <a:path w="4587240" h="1609725">
                  <a:moveTo>
                    <a:pt x="347834" y="349536"/>
                  </a:moveTo>
                  <a:lnTo>
                    <a:pt x="342442" y="349536"/>
                  </a:lnTo>
                  <a:lnTo>
                    <a:pt x="342442" y="327957"/>
                  </a:lnTo>
                  <a:lnTo>
                    <a:pt x="347834" y="327957"/>
                  </a:lnTo>
                  <a:lnTo>
                    <a:pt x="347834" y="349536"/>
                  </a:lnTo>
                  <a:close/>
                </a:path>
                <a:path w="4587240" h="1609725">
                  <a:moveTo>
                    <a:pt x="920818" y="437200"/>
                  </a:moveTo>
                  <a:lnTo>
                    <a:pt x="915425" y="437200"/>
                  </a:lnTo>
                  <a:lnTo>
                    <a:pt x="915425" y="415621"/>
                  </a:lnTo>
                  <a:lnTo>
                    <a:pt x="920818" y="415621"/>
                  </a:lnTo>
                  <a:lnTo>
                    <a:pt x="920818" y="437200"/>
                  </a:lnTo>
                  <a:close/>
                </a:path>
                <a:path w="4587240" h="1609725">
                  <a:moveTo>
                    <a:pt x="942389" y="442594"/>
                  </a:moveTo>
                  <a:lnTo>
                    <a:pt x="893854" y="442594"/>
                  </a:lnTo>
                  <a:lnTo>
                    <a:pt x="893854" y="437200"/>
                  </a:lnTo>
                  <a:lnTo>
                    <a:pt x="942389" y="437200"/>
                  </a:lnTo>
                  <a:lnTo>
                    <a:pt x="942389" y="442594"/>
                  </a:lnTo>
                  <a:close/>
                </a:path>
                <a:path w="4587240" h="1609725">
                  <a:moveTo>
                    <a:pt x="920818" y="464173"/>
                  </a:moveTo>
                  <a:lnTo>
                    <a:pt x="915425" y="464173"/>
                  </a:lnTo>
                  <a:lnTo>
                    <a:pt x="915425" y="442594"/>
                  </a:lnTo>
                  <a:lnTo>
                    <a:pt x="920818" y="442594"/>
                  </a:lnTo>
                  <a:lnTo>
                    <a:pt x="920818" y="464173"/>
                  </a:lnTo>
                  <a:close/>
                </a:path>
                <a:path w="4587240" h="1609725">
                  <a:moveTo>
                    <a:pt x="691625" y="437200"/>
                  </a:moveTo>
                  <a:lnTo>
                    <a:pt x="686232" y="437200"/>
                  </a:lnTo>
                  <a:lnTo>
                    <a:pt x="686232" y="415621"/>
                  </a:lnTo>
                  <a:lnTo>
                    <a:pt x="691625" y="415621"/>
                  </a:lnTo>
                  <a:lnTo>
                    <a:pt x="691625" y="437200"/>
                  </a:lnTo>
                  <a:close/>
                </a:path>
                <a:path w="4587240" h="1609725">
                  <a:moveTo>
                    <a:pt x="713196" y="442594"/>
                  </a:moveTo>
                  <a:lnTo>
                    <a:pt x="664661" y="442594"/>
                  </a:lnTo>
                  <a:lnTo>
                    <a:pt x="664661" y="437200"/>
                  </a:lnTo>
                  <a:lnTo>
                    <a:pt x="713196" y="437200"/>
                  </a:lnTo>
                  <a:lnTo>
                    <a:pt x="713196" y="442594"/>
                  </a:lnTo>
                  <a:close/>
                </a:path>
                <a:path w="4587240" h="1609725">
                  <a:moveTo>
                    <a:pt x="691625" y="464173"/>
                  </a:moveTo>
                  <a:lnTo>
                    <a:pt x="686232" y="464173"/>
                  </a:lnTo>
                  <a:lnTo>
                    <a:pt x="686232" y="442594"/>
                  </a:lnTo>
                  <a:lnTo>
                    <a:pt x="691625" y="442594"/>
                  </a:lnTo>
                  <a:lnTo>
                    <a:pt x="691625" y="464173"/>
                  </a:lnTo>
                  <a:close/>
                </a:path>
                <a:path w="4587240" h="1609725">
                  <a:moveTo>
                    <a:pt x="462431" y="437200"/>
                  </a:moveTo>
                  <a:lnTo>
                    <a:pt x="457038" y="437200"/>
                  </a:lnTo>
                  <a:lnTo>
                    <a:pt x="457038" y="415621"/>
                  </a:lnTo>
                  <a:lnTo>
                    <a:pt x="462431" y="415621"/>
                  </a:lnTo>
                  <a:lnTo>
                    <a:pt x="462431" y="437200"/>
                  </a:lnTo>
                  <a:close/>
                </a:path>
                <a:path w="4587240" h="1609725">
                  <a:moveTo>
                    <a:pt x="484002" y="442594"/>
                  </a:moveTo>
                  <a:lnTo>
                    <a:pt x="435467" y="442594"/>
                  </a:lnTo>
                  <a:lnTo>
                    <a:pt x="435467" y="437200"/>
                  </a:lnTo>
                  <a:lnTo>
                    <a:pt x="484002" y="437200"/>
                  </a:lnTo>
                  <a:lnTo>
                    <a:pt x="484002" y="442594"/>
                  </a:lnTo>
                  <a:close/>
                </a:path>
                <a:path w="4587240" h="1609725">
                  <a:moveTo>
                    <a:pt x="462431" y="464173"/>
                  </a:moveTo>
                  <a:lnTo>
                    <a:pt x="457038" y="464173"/>
                  </a:lnTo>
                  <a:lnTo>
                    <a:pt x="457038" y="442594"/>
                  </a:lnTo>
                  <a:lnTo>
                    <a:pt x="462431" y="442594"/>
                  </a:lnTo>
                  <a:lnTo>
                    <a:pt x="462431" y="464173"/>
                  </a:lnTo>
                  <a:close/>
                </a:path>
                <a:path w="4587240" h="1609725">
                  <a:moveTo>
                    <a:pt x="233238" y="437200"/>
                  </a:moveTo>
                  <a:lnTo>
                    <a:pt x="227845" y="437200"/>
                  </a:lnTo>
                  <a:lnTo>
                    <a:pt x="227845" y="415621"/>
                  </a:lnTo>
                  <a:lnTo>
                    <a:pt x="233238" y="415621"/>
                  </a:lnTo>
                  <a:lnTo>
                    <a:pt x="233238" y="437200"/>
                  </a:lnTo>
                  <a:close/>
                </a:path>
                <a:path w="4587240" h="1609725">
                  <a:moveTo>
                    <a:pt x="254809" y="442594"/>
                  </a:moveTo>
                  <a:lnTo>
                    <a:pt x="206274" y="442594"/>
                  </a:lnTo>
                  <a:lnTo>
                    <a:pt x="206274" y="437200"/>
                  </a:lnTo>
                  <a:lnTo>
                    <a:pt x="254809" y="437200"/>
                  </a:lnTo>
                  <a:lnTo>
                    <a:pt x="254809" y="442594"/>
                  </a:lnTo>
                  <a:close/>
                </a:path>
                <a:path w="4587240" h="1609725">
                  <a:moveTo>
                    <a:pt x="233238" y="464173"/>
                  </a:moveTo>
                  <a:lnTo>
                    <a:pt x="227845" y="464173"/>
                  </a:lnTo>
                  <a:lnTo>
                    <a:pt x="227845" y="442594"/>
                  </a:lnTo>
                  <a:lnTo>
                    <a:pt x="233238" y="442594"/>
                  </a:lnTo>
                  <a:lnTo>
                    <a:pt x="233238" y="464173"/>
                  </a:lnTo>
                  <a:close/>
                </a:path>
                <a:path w="4587240" h="1609725">
                  <a:moveTo>
                    <a:pt x="1035415" y="551837"/>
                  </a:moveTo>
                  <a:lnTo>
                    <a:pt x="1030022" y="551837"/>
                  </a:lnTo>
                  <a:lnTo>
                    <a:pt x="1030022" y="530258"/>
                  </a:lnTo>
                  <a:lnTo>
                    <a:pt x="1035415" y="530258"/>
                  </a:lnTo>
                  <a:lnTo>
                    <a:pt x="1035415" y="551837"/>
                  </a:lnTo>
                  <a:close/>
                </a:path>
                <a:path w="4587240" h="1609725">
                  <a:moveTo>
                    <a:pt x="1056986" y="557231"/>
                  </a:moveTo>
                  <a:lnTo>
                    <a:pt x="1008451" y="557231"/>
                  </a:lnTo>
                  <a:lnTo>
                    <a:pt x="1008451" y="551837"/>
                  </a:lnTo>
                  <a:lnTo>
                    <a:pt x="1056986" y="551837"/>
                  </a:lnTo>
                  <a:lnTo>
                    <a:pt x="1056986" y="557231"/>
                  </a:lnTo>
                  <a:close/>
                </a:path>
                <a:path w="4587240" h="1609725">
                  <a:moveTo>
                    <a:pt x="1035415" y="578810"/>
                  </a:moveTo>
                  <a:lnTo>
                    <a:pt x="1030022" y="578810"/>
                  </a:lnTo>
                  <a:lnTo>
                    <a:pt x="1030022" y="557231"/>
                  </a:lnTo>
                  <a:lnTo>
                    <a:pt x="1035415" y="557231"/>
                  </a:lnTo>
                  <a:lnTo>
                    <a:pt x="1035415" y="578810"/>
                  </a:lnTo>
                  <a:close/>
                </a:path>
                <a:path w="4587240" h="1609725">
                  <a:moveTo>
                    <a:pt x="806221" y="551837"/>
                  </a:moveTo>
                  <a:lnTo>
                    <a:pt x="800828" y="551837"/>
                  </a:lnTo>
                  <a:lnTo>
                    <a:pt x="800828" y="530258"/>
                  </a:lnTo>
                  <a:lnTo>
                    <a:pt x="806221" y="530258"/>
                  </a:lnTo>
                  <a:lnTo>
                    <a:pt x="806221" y="551837"/>
                  </a:lnTo>
                  <a:close/>
                </a:path>
                <a:path w="4587240" h="1609725">
                  <a:moveTo>
                    <a:pt x="827792" y="557231"/>
                  </a:moveTo>
                  <a:lnTo>
                    <a:pt x="779257" y="557231"/>
                  </a:lnTo>
                  <a:lnTo>
                    <a:pt x="779257" y="551837"/>
                  </a:lnTo>
                  <a:lnTo>
                    <a:pt x="827792" y="551837"/>
                  </a:lnTo>
                  <a:lnTo>
                    <a:pt x="827792" y="557231"/>
                  </a:lnTo>
                  <a:close/>
                </a:path>
                <a:path w="4587240" h="1609725">
                  <a:moveTo>
                    <a:pt x="806221" y="578810"/>
                  </a:moveTo>
                  <a:lnTo>
                    <a:pt x="800828" y="578810"/>
                  </a:lnTo>
                  <a:lnTo>
                    <a:pt x="800828" y="557231"/>
                  </a:lnTo>
                  <a:lnTo>
                    <a:pt x="806221" y="557231"/>
                  </a:lnTo>
                  <a:lnTo>
                    <a:pt x="806221" y="578810"/>
                  </a:lnTo>
                  <a:close/>
                </a:path>
                <a:path w="4587240" h="1609725">
                  <a:moveTo>
                    <a:pt x="577028" y="551837"/>
                  </a:moveTo>
                  <a:lnTo>
                    <a:pt x="571635" y="551837"/>
                  </a:lnTo>
                  <a:lnTo>
                    <a:pt x="571635" y="530258"/>
                  </a:lnTo>
                  <a:lnTo>
                    <a:pt x="577028" y="530258"/>
                  </a:lnTo>
                  <a:lnTo>
                    <a:pt x="577028" y="551837"/>
                  </a:lnTo>
                  <a:close/>
                </a:path>
                <a:path w="4587240" h="1609725">
                  <a:moveTo>
                    <a:pt x="598599" y="557231"/>
                  </a:moveTo>
                  <a:lnTo>
                    <a:pt x="550064" y="557231"/>
                  </a:lnTo>
                  <a:lnTo>
                    <a:pt x="550064" y="551837"/>
                  </a:lnTo>
                  <a:lnTo>
                    <a:pt x="598599" y="551837"/>
                  </a:lnTo>
                  <a:lnTo>
                    <a:pt x="598599" y="557231"/>
                  </a:lnTo>
                  <a:close/>
                </a:path>
                <a:path w="4587240" h="1609725">
                  <a:moveTo>
                    <a:pt x="577028" y="578810"/>
                  </a:moveTo>
                  <a:lnTo>
                    <a:pt x="571635" y="578810"/>
                  </a:lnTo>
                  <a:lnTo>
                    <a:pt x="571635" y="557231"/>
                  </a:lnTo>
                  <a:lnTo>
                    <a:pt x="577028" y="557231"/>
                  </a:lnTo>
                  <a:lnTo>
                    <a:pt x="577028" y="578810"/>
                  </a:lnTo>
                  <a:close/>
                </a:path>
                <a:path w="4587240" h="1609725">
                  <a:moveTo>
                    <a:pt x="347834" y="551837"/>
                  </a:moveTo>
                  <a:lnTo>
                    <a:pt x="342442" y="551837"/>
                  </a:lnTo>
                  <a:lnTo>
                    <a:pt x="342442" y="530258"/>
                  </a:lnTo>
                  <a:lnTo>
                    <a:pt x="347834" y="530258"/>
                  </a:lnTo>
                  <a:lnTo>
                    <a:pt x="347834" y="551837"/>
                  </a:lnTo>
                  <a:close/>
                </a:path>
                <a:path w="4587240" h="1609725">
                  <a:moveTo>
                    <a:pt x="369405" y="557231"/>
                  </a:moveTo>
                  <a:lnTo>
                    <a:pt x="320870" y="557231"/>
                  </a:lnTo>
                  <a:lnTo>
                    <a:pt x="320870" y="551837"/>
                  </a:lnTo>
                  <a:lnTo>
                    <a:pt x="369405" y="551837"/>
                  </a:lnTo>
                  <a:lnTo>
                    <a:pt x="369405" y="557231"/>
                  </a:lnTo>
                  <a:close/>
                </a:path>
                <a:path w="4587240" h="1609725">
                  <a:moveTo>
                    <a:pt x="347834" y="578810"/>
                  </a:moveTo>
                  <a:lnTo>
                    <a:pt x="342442" y="578810"/>
                  </a:lnTo>
                  <a:lnTo>
                    <a:pt x="342442" y="557231"/>
                  </a:lnTo>
                  <a:lnTo>
                    <a:pt x="347834" y="557231"/>
                  </a:lnTo>
                  <a:lnTo>
                    <a:pt x="347834" y="578810"/>
                  </a:lnTo>
                  <a:close/>
                </a:path>
                <a:path w="4587240" h="1609725">
                  <a:moveTo>
                    <a:pt x="920818" y="666474"/>
                  </a:moveTo>
                  <a:lnTo>
                    <a:pt x="915425" y="666474"/>
                  </a:lnTo>
                  <a:lnTo>
                    <a:pt x="915425" y="644895"/>
                  </a:lnTo>
                  <a:lnTo>
                    <a:pt x="920818" y="644895"/>
                  </a:lnTo>
                  <a:lnTo>
                    <a:pt x="920818" y="666474"/>
                  </a:lnTo>
                  <a:close/>
                </a:path>
                <a:path w="4587240" h="1609725">
                  <a:moveTo>
                    <a:pt x="942389" y="671869"/>
                  </a:moveTo>
                  <a:lnTo>
                    <a:pt x="893854" y="671869"/>
                  </a:lnTo>
                  <a:lnTo>
                    <a:pt x="893854" y="666474"/>
                  </a:lnTo>
                  <a:lnTo>
                    <a:pt x="942389" y="666474"/>
                  </a:lnTo>
                  <a:lnTo>
                    <a:pt x="942389" y="671869"/>
                  </a:lnTo>
                  <a:close/>
                </a:path>
                <a:path w="4587240" h="1609725">
                  <a:moveTo>
                    <a:pt x="920818" y="693447"/>
                  </a:moveTo>
                  <a:lnTo>
                    <a:pt x="915425" y="693447"/>
                  </a:lnTo>
                  <a:lnTo>
                    <a:pt x="915425" y="671869"/>
                  </a:lnTo>
                  <a:lnTo>
                    <a:pt x="920818" y="671869"/>
                  </a:lnTo>
                  <a:lnTo>
                    <a:pt x="920818" y="693447"/>
                  </a:lnTo>
                  <a:close/>
                </a:path>
                <a:path w="4587240" h="1609725">
                  <a:moveTo>
                    <a:pt x="691625" y="666474"/>
                  </a:moveTo>
                  <a:lnTo>
                    <a:pt x="686232" y="666474"/>
                  </a:lnTo>
                  <a:lnTo>
                    <a:pt x="686232" y="644895"/>
                  </a:lnTo>
                  <a:lnTo>
                    <a:pt x="691625" y="644895"/>
                  </a:lnTo>
                  <a:lnTo>
                    <a:pt x="691625" y="666474"/>
                  </a:lnTo>
                  <a:close/>
                </a:path>
                <a:path w="4587240" h="1609725">
                  <a:moveTo>
                    <a:pt x="713196" y="671869"/>
                  </a:moveTo>
                  <a:lnTo>
                    <a:pt x="664661" y="671869"/>
                  </a:lnTo>
                  <a:lnTo>
                    <a:pt x="664661" y="666474"/>
                  </a:lnTo>
                  <a:lnTo>
                    <a:pt x="713196" y="666474"/>
                  </a:lnTo>
                  <a:lnTo>
                    <a:pt x="713196" y="671869"/>
                  </a:lnTo>
                  <a:close/>
                </a:path>
                <a:path w="4587240" h="1609725">
                  <a:moveTo>
                    <a:pt x="691625" y="693447"/>
                  </a:moveTo>
                  <a:lnTo>
                    <a:pt x="686232" y="693447"/>
                  </a:lnTo>
                  <a:lnTo>
                    <a:pt x="686232" y="671869"/>
                  </a:lnTo>
                  <a:lnTo>
                    <a:pt x="691625" y="671869"/>
                  </a:lnTo>
                  <a:lnTo>
                    <a:pt x="691625" y="693447"/>
                  </a:lnTo>
                  <a:close/>
                </a:path>
                <a:path w="4587240" h="1609725">
                  <a:moveTo>
                    <a:pt x="462431" y="666474"/>
                  </a:moveTo>
                  <a:lnTo>
                    <a:pt x="457038" y="666474"/>
                  </a:lnTo>
                  <a:lnTo>
                    <a:pt x="457038" y="644895"/>
                  </a:lnTo>
                  <a:lnTo>
                    <a:pt x="462431" y="644895"/>
                  </a:lnTo>
                  <a:lnTo>
                    <a:pt x="462431" y="666474"/>
                  </a:lnTo>
                  <a:close/>
                </a:path>
                <a:path w="4587240" h="1609725">
                  <a:moveTo>
                    <a:pt x="484002" y="671869"/>
                  </a:moveTo>
                  <a:lnTo>
                    <a:pt x="435467" y="671869"/>
                  </a:lnTo>
                  <a:lnTo>
                    <a:pt x="435467" y="666474"/>
                  </a:lnTo>
                  <a:lnTo>
                    <a:pt x="484002" y="666474"/>
                  </a:lnTo>
                  <a:lnTo>
                    <a:pt x="484002" y="671869"/>
                  </a:lnTo>
                  <a:close/>
                </a:path>
                <a:path w="4587240" h="1609725">
                  <a:moveTo>
                    <a:pt x="462431" y="693447"/>
                  </a:moveTo>
                  <a:lnTo>
                    <a:pt x="457038" y="693447"/>
                  </a:lnTo>
                  <a:lnTo>
                    <a:pt x="457038" y="671869"/>
                  </a:lnTo>
                  <a:lnTo>
                    <a:pt x="462431" y="671869"/>
                  </a:lnTo>
                  <a:lnTo>
                    <a:pt x="462431" y="693447"/>
                  </a:lnTo>
                  <a:close/>
                </a:path>
                <a:path w="4587240" h="1609725">
                  <a:moveTo>
                    <a:pt x="1035415" y="779763"/>
                  </a:moveTo>
                  <a:lnTo>
                    <a:pt x="1030022" y="779763"/>
                  </a:lnTo>
                  <a:lnTo>
                    <a:pt x="1030022" y="758184"/>
                  </a:lnTo>
                  <a:lnTo>
                    <a:pt x="1035415" y="758184"/>
                  </a:lnTo>
                  <a:lnTo>
                    <a:pt x="1035415" y="779763"/>
                  </a:lnTo>
                  <a:close/>
                </a:path>
                <a:path w="4587240" h="1609725">
                  <a:moveTo>
                    <a:pt x="1056986" y="785157"/>
                  </a:moveTo>
                  <a:lnTo>
                    <a:pt x="1008451" y="785157"/>
                  </a:lnTo>
                  <a:lnTo>
                    <a:pt x="1008451" y="779763"/>
                  </a:lnTo>
                  <a:lnTo>
                    <a:pt x="1056986" y="779763"/>
                  </a:lnTo>
                  <a:lnTo>
                    <a:pt x="1056986" y="785157"/>
                  </a:lnTo>
                  <a:close/>
                </a:path>
                <a:path w="4587240" h="1609725">
                  <a:moveTo>
                    <a:pt x="1035415" y="806736"/>
                  </a:moveTo>
                  <a:lnTo>
                    <a:pt x="1030022" y="806736"/>
                  </a:lnTo>
                  <a:lnTo>
                    <a:pt x="1030022" y="785157"/>
                  </a:lnTo>
                  <a:lnTo>
                    <a:pt x="1035415" y="785157"/>
                  </a:lnTo>
                  <a:lnTo>
                    <a:pt x="1035415" y="806736"/>
                  </a:lnTo>
                  <a:close/>
                </a:path>
                <a:path w="4587240" h="1609725">
                  <a:moveTo>
                    <a:pt x="806221" y="779763"/>
                  </a:moveTo>
                  <a:lnTo>
                    <a:pt x="800828" y="779763"/>
                  </a:lnTo>
                  <a:lnTo>
                    <a:pt x="800828" y="758184"/>
                  </a:lnTo>
                  <a:lnTo>
                    <a:pt x="806221" y="758184"/>
                  </a:lnTo>
                  <a:lnTo>
                    <a:pt x="806221" y="779763"/>
                  </a:lnTo>
                  <a:close/>
                </a:path>
                <a:path w="4587240" h="1609725">
                  <a:moveTo>
                    <a:pt x="827792" y="785157"/>
                  </a:moveTo>
                  <a:lnTo>
                    <a:pt x="779257" y="785157"/>
                  </a:lnTo>
                  <a:lnTo>
                    <a:pt x="779257" y="779763"/>
                  </a:lnTo>
                  <a:lnTo>
                    <a:pt x="827792" y="779763"/>
                  </a:lnTo>
                  <a:lnTo>
                    <a:pt x="827792" y="785157"/>
                  </a:lnTo>
                  <a:close/>
                </a:path>
                <a:path w="4587240" h="1609725">
                  <a:moveTo>
                    <a:pt x="806221" y="806736"/>
                  </a:moveTo>
                  <a:lnTo>
                    <a:pt x="800828" y="806736"/>
                  </a:lnTo>
                  <a:lnTo>
                    <a:pt x="800828" y="785157"/>
                  </a:lnTo>
                  <a:lnTo>
                    <a:pt x="806221" y="785157"/>
                  </a:lnTo>
                  <a:lnTo>
                    <a:pt x="806221" y="806736"/>
                  </a:lnTo>
                  <a:close/>
                </a:path>
                <a:path w="4587240" h="1609725">
                  <a:moveTo>
                    <a:pt x="920818" y="894400"/>
                  </a:moveTo>
                  <a:lnTo>
                    <a:pt x="915425" y="894400"/>
                  </a:lnTo>
                  <a:lnTo>
                    <a:pt x="915425" y="872821"/>
                  </a:lnTo>
                  <a:lnTo>
                    <a:pt x="920818" y="872821"/>
                  </a:lnTo>
                  <a:lnTo>
                    <a:pt x="920818" y="894400"/>
                  </a:lnTo>
                  <a:close/>
                </a:path>
                <a:path w="4587240" h="1609725">
                  <a:moveTo>
                    <a:pt x="942389" y="899794"/>
                  </a:moveTo>
                  <a:lnTo>
                    <a:pt x="893854" y="899794"/>
                  </a:lnTo>
                  <a:lnTo>
                    <a:pt x="893854" y="894400"/>
                  </a:lnTo>
                  <a:lnTo>
                    <a:pt x="942389" y="894400"/>
                  </a:lnTo>
                  <a:lnTo>
                    <a:pt x="942389" y="899794"/>
                  </a:lnTo>
                  <a:close/>
                </a:path>
                <a:path w="4587240" h="1609725">
                  <a:moveTo>
                    <a:pt x="920818" y="921373"/>
                  </a:moveTo>
                  <a:lnTo>
                    <a:pt x="915425" y="921373"/>
                  </a:lnTo>
                  <a:lnTo>
                    <a:pt x="915425" y="899794"/>
                  </a:lnTo>
                  <a:lnTo>
                    <a:pt x="920818" y="899794"/>
                  </a:lnTo>
                  <a:lnTo>
                    <a:pt x="920818" y="921373"/>
                  </a:lnTo>
                  <a:close/>
                </a:path>
                <a:path w="4587240" h="1609725">
                  <a:moveTo>
                    <a:pt x="1036763" y="1009037"/>
                  </a:moveTo>
                  <a:lnTo>
                    <a:pt x="1030022" y="1009037"/>
                  </a:lnTo>
                  <a:lnTo>
                    <a:pt x="1030022" y="987458"/>
                  </a:lnTo>
                  <a:lnTo>
                    <a:pt x="1036763" y="987458"/>
                  </a:lnTo>
                  <a:lnTo>
                    <a:pt x="1036763" y="1009037"/>
                  </a:lnTo>
                  <a:close/>
                </a:path>
                <a:path w="4587240" h="1609725">
                  <a:moveTo>
                    <a:pt x="1036763" y="1022523"/>
                  </a:moveTo>
                  <a:lnTo>
                    <a:pt x="1020584" y="1014431"/>
                  </a:lnTo>
                  <a:lnTo>
                    <a:pt x="1012495" y="1009037"/>
                  </a:lnTo>
                  <a:lnTo>
                    <a:pt x="1058334" y="1009037"/>
                  </a:lnTo>
                  <a:lnTo>
                    <a:pt x="1058334" y="1014431"/>
                  </a:lnTo>
                  <a:lnTo>
                    <a:pt x="1036763" y="1014431"/>
                  </a:lnTo>
                  <a:lnTo>
                    <a:pt x="1036763" y="1022523"/>
                  </a:lnTo>
                  <a:close/>
                </a:path>
                <a:path w="4587240" h="1609725">
                  <a:moveTo>
                    <a:pt x="26963" y="441246"/>
                  </a:moveTo>
                  <a:lnTo>
                    <a:pt x="24267" y="441246"/>
                  </a:lnTo>
                  <a:lnTo>
                    <a:pt x="14830" y="435851"/>
                  </a:lnTo>
                  <a:lnTo>
                    <a:pt x="26963" y="435851"/>
                  </a:lnTo>
                  <a:lnTo>
                    <a:pt x="26963" y="441246"/>
                  </a:lnTo>
                  <a:close/>
                </a:path>
                <a:path w="4587240" h="1609725">
                  <a:moveTo>
                    <a:pt x="118641" y="322562"/>
                  </a:moveTo>
                  <a:lnTo>
                    <a:pt x="113248" y="322562"/>
                  </a:lnTo>
                  <a:lnTo>
                    <a:pt x="113248" y="300984"/>
                  </a:lnTo>
                  <a:lnTo>
                    <a:pt x="118641" y="300984"/>
                  </a:lnTo>
                  <a:lnTo>
                    <a:pt x="118641" y="322562"/>
                  </a:lnTo>
                  <a:close/>
                </a:path>
                <a:path w="4587240" h="1609725">
                  <a:moveTo>
                    <a:pt x="140212" y="327957"/>
                  </a:moveTo>
                  <a:lnTo>
                    <a:pt x="91677" y="327957"/>
                  </a:lnTo>
                  <a:lnTo>
                    <a:pt x="91677" y="322562"/>
                  </a:lnTo>
                  <a:lnTo>
                    <a:pt x="140212" y="322562"/>
                  </a:lnTo>
                  <a:lnTo>
                    <a:pt x="140212" y="327957"/>
                  </a:lnTo>
                  <a:close/>
                </a:path>
                <a:path w="4587240" h="1609725">
                  <a:moveTo>
                    <a:pt x="118641" y="349536"/>
                  </a:moveTo>
                  <a:lnTo>
                    <a:pt x="113248" y="349536"/>
                  </a:lnTo>
                  <a:lnTo>
                    <a:pt x="113248" y="327957"/>
                  </a:lnTo>
                  <a:lnTo>
                    <a:pt x="118641" y="327957"/>
                  </a:lnTo>
                  <a:lnTo>
                    <a:pt x="118641" y="349536"/>
                  </a:lnTo>
                  <a:close/>
                </a:path>
                <a:path w="4587240" h="1609725">
                  <a:moveTo>
                    <a:pt x="5392" y="430456"/>
                  </a:moveTo>
                  <a:lnTo>
                    <a:pt x="0" y="427759"/>
                  </a:lnTo>
                  <a:lnTo>
                    <a:pt x="0" y="415621"/>
                  </a:lnTo>
                  <a:lnTo>
                    <a:pt x="5392" y="415621"/>
                  </a:lnTo>
                  <a:lnTo>
                    <a:pt x="5392" y="43045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7833" y="0"/>
              <a:ext cx="3387090" cy="1400175"/>
            </a:xfrm>
            <a:custGeom>
              <a:avLst/>
              <a:gdLst/>
              <a:ahLst/>
              <a:cxnLst/>
              <a:rect l="l" t="t" r="r" b="b"/>
              <a:pathLst>
                <a:path w="3387090" h="1400175">
                  <a:moveTo>
                    <a:pt x="1314653" y="1400152"/>
                  </a:moveTo>
                  <a:lnTo>
                    <a:pt x="1271507" y="1378199"/>
                  </a:lnTo>
                  <a:lnTo>
                    <a:pt x="1226799" y="1357146"/>
                  </a:lnTo>
                  <a:lnTo>
                    <a:pt x="1180772" y="1336890"/>
                  </a:lnTo>
                  <a:lnTo>
                    <a:pt x="1133669" y="1317327"/>
                  </a:lnTo>
                  <a:lnTo>
                    <a:pt x="1085733" y="1298353"/>
                  </a:lnTo>
                  <a:lnTo>
                    <a:pt x="1037208" y="1279866"/>
                  </a:lnTo>
                  <a:lnTo>
                    <a:pt x="988337" y="1261762"/>
                  </a:lnTo>
                  <a:lnTo>
                    <a:pt x="842075" y="1208713"/>
                  </a:lnTo>
                  <a:lnTo>
                    <a:pt x="698425" y="1155774"/>
                  </a:lnTo>
                  <a:lnTo>
                    <a:pt x="598516" y="1119238"/>
                  </a:lnTo>
                  <a:lnTo>
                    <a:pt x="547938" y="1100338"/>
                  </a:lnTo>
                  <a:lnTo>
                    <a:pt x="497427" y="1080922"/>
                  </a:lnTo>
                  <a:lnTo>
                    <a:pt x="447349" y="1060917"/>
                  </a:lnTo>
                  <a:lnTo>
                    <a:pt x="398065" y="1040251"/>
                  </a:lnTo>
                  <a:lnTo>
                    <a:pt x="349940" y="1018853"/>
                  </a:lnTo>
                  <a:lnTo>
                    <a:pt x="303336" y="996650"/>
                  </a:lnTo>
                  <a:lnTo>
                    <a:pt x="258616" y="973571"/>
                  </a:lnTo>
                  <a:lnTo>
                    <a:pt x="216145" y="949543"/>
                  </a:lnTo>
                  <a:lnTo>
                    <a:pt x="176284" y="924494"/>
                  </a:lnTo>
                  <a:lnTo>
                    <a:pt x="139398" y="898354"/>
                  </a:lnTo>
                  <a:lnTo>
                    <a:pt x="105849" y="871048"/>
                  </a:lnTo>
                  <a:lnTo>
                    <a:pt x="76001" y="842506"/>
                  </a:lnTo>
                  <a:lnTo>
                    <a:pt x="50218" y="812656"/>
                  </a:lnTo>
                  <a:lnTo>
                    <a:pt x="12295" y="748743"/>
                  </a:lnTo>
                  <a:lnTo>
                    <a:pt x="0" y="705294"/>
                  </a:lnTo>
                  <a:lnTo>
                    <a:pt x="970" y="663334"/>
                  </a:lnTo>
                  <a:lnTo>
                    <a:pt x="16178" y="624352"/>
                  </a:lnTo>
                  <a:lnTo>
                    <a:pt x="46593" y="589837"/>
                  </a:lnTo>
                  <a:lnTo>
                    <a:pt x="93187" y="561278"/>
                  </a:lnTo>
                  <a:lnTo>
                    <a:pt x="132637" y="546677"/>
                  </a:lnTo>
                  <a:lnTo>
                    <a:pt x="175722" y="536011"/>
                  </a:lnTo>
                  <a:lnTo>
                    <a:pt x="221776" y="528917"/>
                  </a:lnTo>
                  <a:lnTo>
                    <a:pt x="270138" y="525032"/>
                  </a:lnTo>
                  <a:lnTo>
                    <a:pt x="320142" y="523992"/>
                  </a:lnTo>
                  <a:lnTo>
                    <a:pt x="371126" y="525433"/>
                  </a:lnTo>
                  <a:lnTo>
                    <a:pt x="422426" y="528991"/>
                  </a:lnTo>
                  <a:lnTo>
                    <a:pt x="473378" y="534304"/>
                  </a:lnTo>
                  <a:lnTo>
                    <a:pt x="522381" y="541094"/>
                  </a:lnTo>
                  <a:lnTo>
                    <a:pt x="572174" y="549282"/>
                  </a:lnTo>
                  <a:lnTo>
                    <a:pt x="622540" y="558447"/>
                  </a:lnTo>
                  <a:lnTo>
                    <a:pt x="724122" y="578020"/>
                  </a:lnTo>
                  <a:lnTo>
                    <a:pt x="774903" y="587585"/>
                  </a:lnTo>
                  <a:lnTo>
                    <a:pt x="825387" y="596440"/>
                  </a:lnTo>
                  <a:lnTo>
                    <a:pt x="875358" y="604164"/>
                  </a:lnTo>
                  <a:lnTo>
                    <a:pt x="924598" y="610334"/>
                  </a:lnTo>
                  <a:lnTo>
                    <a:pt x="972889" y="614530"/>
                  </a:lnTo>
                  <a:lnTo>
                    <a:pt x="1020015" y="616329"/>
                  </a:lnTo>
                  <a:lnTo>
                    <a:pt x="1065758" y="615310"/>
                  </a:lnTo>
                  <a:lnTo>
                    <a:pt x="1109900" y="611051"/>
                  </a:lnTo>
                  <a:lnTo>
                    <a:pt x="1152224" y="603131"/>
                  </a:lnTo>
                  <a:lnTo>
                    <a:pt x="1192514" y="591128"/>
                  </a:lnTo>
                  <a:lnTo>
                    <a:pt x="1230551" y="574620"/>
                  </a:lnTo>
                  <a:lnTo>
                    <a:pt x="1266118" y="553186"/>
                  </a:lnTo>
                  <a:lnTo>
                    <a:pt x="1306093" y="520012"/>
                  </a:lnTo>
                  <a:lnTo>
                    <a:pt x="1337173" y="484141"/>
                  </a:lnTo>
                  <a:lnTo>
                    <a:pt x="1360576" y="445966"/>
                  </a:lnTo>
                  <a:lnTo>
                    <a:pt x="1377519" y="405881"/>
                  </a:lnTo>
                  <a:lnTo>
                    <a:pt x="1389219" y="364278"/>
                  </a:lnTo>
                  <a:lnTo>
                    <a:pt x="1396893" y="321551"/>
                  </a:lnTo>
                  <a:lnTo>
                    <a:pt x="1401759" y="278094"/>
                  </a:lnTo>
                  <a:lnTo>
                    <a:pt x="1405033" y="234299"/>
                  </a:lnTo>
                  <a:lnTo>
                    <a:pt x="1407932" y="190561"/>
                  </a:lnTo>
                  <a:lnTo>
                    <a:pt x="1411674" y="147273"/>
                  </a:lnTo>
                  <a:lnTo>
                    <a:pt x="1417475" y="104827"/>
                  </a:lnTo>
                  <a:lnTo>
                    <a:pt x="1426554" y="63617"/>
                  </a:lnTo>
                  <a:lnTo>
                    <a:pt x="1429250" y="55525"/>
                  </a:lnTo>
                  <a:lnTo>
                    <a:pt x="1430598" y="48782"/>
                  </a:lnTo>
                  <a:lnTo>
                    <a:pt x="1433295" y="40690"/>
                  </a:lnTo>
                  <a:lnTo>
                    <a:pt x="1386824" y="32682"/>
                  </a:lnTo>
                  <a:lnTo>
                    <a:pt x="1340606" y="27203"/>
                  </a:lnTo>
                  <a:lnTo>
                    <a:pt x="1294894" y="24759"/>
                  </a:lnTo>
                  <a:lnTo>
                    <a:pt x="1249940" y="25854"/>
                  </a:lnTo>
                  <a:lnTo>
                    <a:pt x="1208799" y="30659"/>
                  </a:lnTo>
                  <a:lnTo>
                    <a:pt x="1169554" y="37993"/>
                  </a:lnTo>
                  <a:lnTo>
                    <a:pt x="1131067" y="46337"/>
                  </a:lnTo>
                  <a:lnTo>
                    <a:pt x="1092201" y="54177"/>
                  </a:lnTo>
                  <a:lnTo>
                    <a:pt x="1040938" y="59440"/>
                  </a:lnTo>
                  <a:lnTo>
                    <a:pt x="988589" y="59422"/>
                  </a:lnTo>
                  <a:lnTo>
                    <a:pt x="935641" y="54682"/>
                  </a:lnTo>
                  <a:lnTo>
                    <a:pt x="882581" y="45785"/>
                  </a:lnTo>
                  <a:lnTo>
                    <a:pt x="829895" y="33291"/>
                  </a:lnTo>
                  <a:lnTo>
                    <a:pt x="778071" y="17763"/>
                  </a:lnTo>
                  <a:lnTo>
                    <a:pt x="727066" y="0"/>
                  </a:lnTo>
                  <a:lnTo>
                    <a:pt x="1617911" y="0"/>
                  </a:lnTo>
                  <a:lnTo>
                    <a:pt x="1597612" y="36439"/>
                  </a:lnTo>
                  <a:lnTo>
                    <a:pt x="1578576" y="83782"/>
                  </a:lnTo>
                  <a:lnTo>
                    <a:pt x="1565363" y="132809"/>
                  </a:lnTo>
                  <a:lnTo>
                    <a:pt x="1557328" y="183649"/>
                  </a:lnTo>
                  <a:lnTo>
                    <a:pt x="1555980" y="189044"/>
                  </a:lnTo>
                  <a:lnTo>
                    <a:pt x="1555980" y="201182"/>
                  </a:lnTo>
                  <a:lnTo>
                    <a:pt x="1557328" y="202530"/>
                  </a:lnTo>
                  <a:lnTo>
                    <a:pt x="1597125" y="225324"/>
                  </a:lnTo>
                  <a:lnTo>
                    <a:pt x="1641445" y="243433"/>
                  </a:lnTo>
                  <a:lnTo>
                    <a:pt x="1689307" y="257916"/>
                  </a:lnTo>
                  <a:lnTo>
                    <a:pt x="1739734" y="269835"/>
                  </a:lnTo>
                  <a:lnTo>
                    <a:pt x="1791746" y="280248"/>
                  </a:lnTo>
                  <a:lnTo>
                    <a:pt x="1844365" y="290216"/>
                  </a:lnTo>
                  <a:lnTo>
                    <a:pt x="1896611" y="300799"/>
                  </a:lnTo>
                  <a:lnTo>
                    <a:pt x="1947507" y="313057"/>
                  </a:lnTo>
                  <a:lnTo>
                    <a:pt x="1996073" y="328050"/>
                  </a:lnTo>
                  <a:lnTo>
                    <a:pt x="2041331" y="346838"/>
                  </a:lnTo>
                  <a:lnTo>
                    <a:pt x="2091888" y="377352"/>
                  </a:lnTo>
                  <a:lnTo>
                    <a:pt x="2130312" y="412923"/>
                  </a:lnTo>
                  <a:lnTo>
                    <a:pt x="2149713" y="437199"/>
                  </a:lnTo>
                  <a:lnTo>
                    <a:pt x="2169241" y="459452"/>
                  </a:lnTo>
                  <a:lnTo>
                    <a:pt x="2231427" y="497890"/>
                  </a:lnTo>
                  <a:lnTo>
                    <a:pt x="2279081" y="513401"/>
                  </a:lnTo>
                  <a:lnTo>
                    <a:pt x="2329872" y="524383"/>
                  </a:lnTo>
                  <a:lnTo>
                    <a:pt x="2382480" y="531260"/>
                  </a:lnTo>
                  <a:lnTo>
                    <a:pt x="2435582" y="534457"/>
                  </a:lnTo>
                  <a:lnTo>
                    <a:pt x="2487859" y="534398"/>
                  </a:lnTo>
                  <a:lnTo>
                    <a:pt x="2537990" y="531508"/>
                  </a:lnTo>
                  <a:lnTo>
                    <a:pt x="2584654" y="526212"/>
                  </a:lnTo>
                  <a:lnTo>
                    <a:pt x="2636958" y="515970"/>
                  </a:lnTo>
                  <a:lnTo>
                    <a:pt x="2683447" y="501368"/>
                  </a:lnTo>
                  <a:lnTo>
                    <a:pt x="2725330" y="483328"/>
                  </a:lnTo>
                  <a:lnTo>
                    <a:pt x="2763815" y="462774"/>
                  </a:lnTo>
                  <a:lnTo>
                    <a:pt x="2800108" y="440628"/>
                  </a:lnTo>
                  <a:lnTo>
                    <a:pt x="2835419" y="417812"/>
                  </a:lnTo>
                  <a:lnTo>
                    <a:pt x="2870954" y="395249"/>
                  </a:lnTo>
                  <a:lnTo>
                    <a:pt x="2907922" y="373862"/>
                  </a:lnTo>
                  <a:lnTo>
                    <a:pt x="2947530" y="354572"/>
                  </a:lnTo>
                  <a:lnTo>
                    <a:pt x="2990986" y="338303"/>
                  </a:lnTo>
                  <a:lnTo>
                    <a:pt x="3039497" y="325977"/>
                  </a:lnTo>
                  <a:lnTo>
                    <a:pt x="3094273" y="318516"/>
                  </a:lnTo>
                  <a:lnTo>
                    <a:pt x="3143563" y="316543"/>
                  </a:lnTo>
                  <a:lnTo>
                    <a:pt x="3192891" y="318466"/>
                  </a:lnTo>
                  <a:lnTo>
                    <a:pt x="3242069" y="323911"/>
                  </a:lnTo>
                  <a:lnTo>
                    <a:pt x="3290910" y="332503"/>
                  </a:lnTo>
                  <a:lnTo>
                    <a:pt x="3339226" y="343866"/>
                  </a:lnTo>
                  <a:lnTo>
                    <a:pt x="3386832" y="357628"/>
                  </a:lnTo>
                  <a:lnTo>
                    <a:pt x="3326163" y="426410"/>
                  </a:lnTo>
                  <a:lnTo>
                    <a:pt x="3281672" y="414272"/>
                  </a:lnTo>
                  <a:lnTo>
                    <a:pt x="3222489" y="404245"/>
                  </a:lnTo>
                  <a:lnTo>
                    <a:pt x="3168624" y="401934"/>
                  </a:lnTo>
                  <a:lnTo>
                    <a:pt x="3119552" y="406517"/>
                  </a:lnTo>
                  <a:lnTo>
                    <a:pt x="3074749" y="417169"/>
                  </a:lnTo>
                  <a:lnTo>
                    <a:pt x="3033691" y="433066"/>
                  </a:lnTo>
                  <a:lnTo>
                    <a:pt x="2995854" y="453384"/>
                  </a:lnTo>
                  <a:lnTo>
                    <a:pt x="2953402" y="480541"/>
                  </a:lnTo>
                  <a:lnTo>
                    <a:pt x="2911856" y="507827"/>
                  </a:lnTo>
                  <a:lnTo>
                    <a:pt x="2868887" y="534077"/>
                  </a:lnTo>
                  <a:lnTo>
                    <a:pt x="2822164" y="558127"/>
                  </a:lnTo>
                  <a:lnTo>
                    <a:pt x="2769358" y="578810"/>
                  </a:lnTo>
                  <a:lnTo>
                    <a:pt x="2723369" y="591629"/>
                  </a:lnTo>
                  <a:lnTo>
                    <a:pt x="2674684" y="601788"/>
                  </a:lnTo>
                  <a:lnTo>
                    <a:pt x="2623752" y="609324"/>
                  </a:lnTo>
                  <a:lnTo>
                    <a:pt x="2571023" y="614275"/>
                  </a:lnTo>
                  <a:lnTo>
                    <a:pt x="2516945" y="616679"/>
                  </a:lnTo>
                  <a:lnTo>
                    <a:pt x="2461969" y="616573"/>
                  </a:lnTo>
                  <a:lnTo>
                    <a:pt x="2414106" y="614324"/>
                  </a:lnTo>
                  <a:lnTo>
                    <a:pt x="2365653" y="609810"/>
                  </a:lnTo>
                  <a:lnTo>
                    <a:pt x="2317177" y="602913"/>
                  </a:lnTo>
                  <a:lnTo>
                    <a:pt x="2269243" y="593516"/>
                  </a:lnTo>
                  <a:lnTo>
                    <a:pt x="2222418" y="581500"/>
                  </a:lnTo>
                  <a:lnTo>
                    <a:pt x="2177267" y="566747"/>
                  </a:lnTo>
                  <a:lnTo>
                    <a:pt x="2134357" y="549140"/>
                  </a:lnTo>
                  <a:lnTo>
                    <a:pt x="2075373" y="515760"/>
                  </a:lnTo>
                  <a:lnTo>
                    <a:pt x="2030546" y="476311"/>
                  </a:lnTo>
                  <a:lnTo>
                    <a:pt x="1998695" y="435514"/>
                  </a:lnTo>
                  <a:lnTo>
                    <a:pt x="1978788" y="417138"/>
                  </a:lnTo>
                  <a:lnTo>
                    <a:pt x="1902726" y="383868"/>
                  </a:lnTo>
                  <a:lnTo>
                    <a:pt x="1852174" y="370964"/>
                  </a:lnTo>
                  <a:lnTo>
                    <a:pt x="1799875" y="360584"/>
                  </a:lnTo>
                  <a:lnTo>
                    <a:pt x="1747705" y="351241"/>
                  </a:lnTo>
                  <a:lnTo>
                    <a:pt x="1697541" y="341444"/>
                  </a:lnTo>
                  <a:lnTo>
                    <a:pt x="1658170" y="332593"/>
                  </a:lnTo>
                  <a:lnTo>
                    <a:pt x="1619177" y="322225"/>
                  </a:lnTo>
                  <a:lnTo>
                    <a:pt x="1580943" y="310340"/>
                  </a:lnTo>
                  <a:lnTo>
                    <a:pt x="1543847" y="296938"/>
                  </a:lnTo>
                  <a:lnTo>
                    <a:pt x="1538582" y="341422"/>
                  </a:lnTo>
                  <a:lnTo>
                    <a:pt x="1531086" y="385573"/>
                  </a:lnTo>
                  <a:lnTo>
                    <a:pt x="1520328" y="428958"/>
                  </a:lnTo>
                  <a:lnTo>
                    <a:pt x="1505276" y="471144"/>
                  </a:lnTo>
                  <a:lnTo>
                    <a:pt x="1484898" y="511699"/>
                  </a:lnTo>
                  <a:lnTo>
                    <a:pt x="1458161" y="550188"/>
                  </a:lnTo>
                  <a:lnTo>
                    <a:pt x="1424035" y="586181"/>
                  </a:lnTo>
                  <a:lnTo>
                    <a:pt x="1381486" y="619243"/>
                  </a:lnTo>
                  <a:lnTo>
                    <a:pt x="1329483" y="648941"/>
                  </a:lnTo>
                  <a:lnTo>
                    <a:pt x="1289641" y="665634"/>
                  </a:lnTo>
                  <a:lnTo>
                    <a:pt x="1247096" y="679308"/>
                  </a:lnTo>
                  <a:lnTo>
                    <a:pt x="1202055" y="689978"/>
                  </a:lnTo>
                  <a:lnTo>
                    <a:pt x="1154723" y="697662"/>
                  </a:lnTo>
                  <a:lnTo>
                    <a:pt x="1105306" y="702375"/>
                  </a:lnTo>
                  <a:lnTo>
                    <a:pt x="1054009" y="704132"/>
                  </a:lnTo>
                  <a:lnTo>
                    <a:pt x="1001037" y="702949"/>
                  </a:lnTo>
                  <a:lnTo>
                    <a:pt x="946596" y="698842"/>
                  </a:lnTo>
                  <a:lnTo>
                    <a:pt x="898247" y="693100"/>
                  </a:lnTo>
                  <a:lnTo>
                    <a:pt x="850221" y="685970"/>
                  </a:lnTo>
                  <a:lnTo>
                    <a:pt x="802438" y="677763"/>
                  </a:lnTo>
                  <a:lnTo>
                    <a:pt x="754822" y="668790"/>
                  </a:lnTo>
                  <a:lnTo>
                    <a:pt x="612197" y="640385"/>
                  </a:lnTo>
                  <a:lnTo>
                    <a:pt x="564470" y="631457"/>
                  </a:lnTo>
                  <a:lnTo>
                    <a:pt x="516521" y="623317"/>
                  </a:lnTo>
                  <a:lnTo>
                    <a:pt x="463380" y="616289"/>
                  </a:lnTo>
                  <a:lnTo>
                    <a:pt x="406875" y="611094"/>
                  </a:lnTo>
                  <a:lnTo>
                    <a:pt x="349705" y="608808"/>
                  </a:lnTo>
                  <a:lnTo>
                    <a:pt x="294574" y="610504"/>
                  </a:lnTo>
                  <a:lnTo>
                    <a:pt x="244182" y="617258"/>
                  </a:lnTo>
                  <a:lnTo>
                    <a:pt x="201232" y="630144"/>
                  </a:lnTo>
                  <a:lnTo>
                    <a:pt x="168425" y="650237"/>
                  </a:lnTo>
                  <a:lnTo>
                    <a:pt x="143534" y="712325"/>
                  </a:lnTo>
                  <a:lnTo>
                    <a:pt x="152614" y="747005"/>
                  </a:lnTo>
                  <a:lnTo>
                    <a:pt x="173367" y="781803"/>
                  </a:lnTo>
                  <a:lnTo>
                    <a:pt x="203460" y="815870"/>
                  </a:lnTo>
                  <a:lnTo>
                    <a:pt x="240557" y="848356"/>
                  </a:lnTo>
                  <a:lnTo>
                    <a:pt x="282324" y="878412"/>
                  </a:lnTo>
                  <a:lnTo>
                    <a:pt x="326425" y="905189"/>
                  </a:lnTo>
                  <a:lnTo>
                    <a:pt x="369490" y="928400"/>
                  </a:lnTo>
                  <a:lnTo>
                    <a:pt x="414360" y="950397"/>
                  </a:lnTo>
                  <a:lnTo>
                    <a:pt x="460734" y="971342"/>
                  </a:lnTo>
                  <a:lnTo>
                    <a:pt x="508313" y="991396"/>
                  </a:lnTo>
                  <a:lnTo>
                    <a:pt x="556798" y="1010723"/>
                  </a:lnTo>
                  <a:lnTo>
                    <a:pt x="605890" y="1029483"/>
                  </a:lnTo>
                  <a:lnTo>
                    <a:pt x="753813" y="1083983"/>
                  </a:lnTo>
                  <a:lnTo>
                    <a:pt x="1050744" y="1194648"/>
                  </a:lnTo>
                  <a:lnTo>
                    <a:pt x="1100150" y="1213474"/>
                  </a:lnTo>
                  <a:lnTo>
                    <a:pt x="1149200" y="1232575"/>
                  </a:lnTo>
                  <a:lnTo>
                    <a:pt x="1197781" y="1252025"/>
                  </a:lnTo>
                  <a:lnTo>
                    <a:pt x="1245779" y="1271895"/>
                  </a:lnTo>
                  <a:lnTo>
                    <a:pt x="1309240" y="1299360"/>
                  </a:lnTo>
                  <a:lnTo>
                    <a:pt x="1356447" y="1321929"/>
                  </a:lnTo>
                  <a:lnTo>
                    <a:pt x="1314653" y="140015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046" y="0"/>
              <a:ext cx="5285740" cy="1922145"/>
            </a:xfrm>
            <a:custGeom>
              <a:avLst/>
              <a:gdLst/>
              <a:ahLst/>
              <a:cxnLst/>
              <a:rect l="l" t="t" r="r" b="b"/>
              <a:pathLst>
                <a:path w="5285740" h="1922145">
                  <a:moveTo>
                    <a:pt x="2595279" y="1922088"/>
                  </a:moveTo>
                  <a:lnTo>
                    <a:pt x="0" y="430456"/>
                  </a:lnTo>
                  <a:lnTo>
                    <a:pt x="227997" y="0"/>
                  </a:lnTo>
                  <a:lnTo>
                    <a:pt x="548307" y="0"/>
                  </a:lnTo>
                  <a:lnTo>
                    <a:pt x="331656" y="408877"/>
                  </a:lnTo>
                  <a:lnTo>
                    <a:pt x="2434843" y="1617288"/>
                  </a:lnTo>
                  <a:lnTo>
                    <a:pt x="2756720" y="1617288"/>
                  </a:lnTo>
                  <a:lnTo>
                    <a:pt x="2595279" y="1922088"/>
                  </a:lnTo>
                  <a:close/>
                </a:path>
                <a:path w="5285740" h="1922145">
                  <a:moveTo>
                    <a:pt x="2756720" y="1617288"/>
                  </a:moveTo>
                  <a:lnTo>
                    <a:pt x="2434843" y="1617288"/>
                  </a:lnTo>
                  <a:lnTo>
                    <a:pt x="2792115" y="941603"/>
                  </a:lnTo>
                  <a:lnTo>
                    <a:pt x="2827169" y="876867"/>
                  </a:lnTo>
                  <a:lnTo>
                    <a:pt x="4412648" y="592297"/>
                  </a:lnTo>
                  <a:lnTo>
                    <a:pt x="4934120" y="0"/>
                  </a:lnTo>
                  <a:lnTo>
                    <a:pt x="5285264" y="0"/>
                  </a:lnTo>
                  <a:lnTo>
                    <a:pt x="4636449" y="737953"/>
                  </a:lnTo>
                  <a:lnTo>
                    <a:pt x="3073889" y="1018477"/>
                  </a:lnTo>
                  <a:lnTo>
                    <a:pt x="2756720" y="1617288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475" y="0"/>
              <a:ext cx="6135123" cy="75249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58396" y="2171624"/>
              <a:ext cx="4190365" cy="4726305"/>
            </a:xfrm>
            <a:custGeom>
              <a:avLst/>
              <a:gdLst/>
              <a:ahLst/>
              <a:cxnLst/>
              <a:rect l="l" t="t" r="r" b="b"/>
              <a:pathLst>
                <a:path w="4190365" h="4726305">
                  <a:moveTo>
                    <a:pt x="1121" y="3861320"/>
                  </a:moveTo>
                  <a:lnTo>
                    <a:pt x="2986126" y="2135954"/>
                  </a:lnTo>
                  <a:lnTo>
                    <a:pt x="2986126" y="0"/>
                  </a:lnTo>
                  <a:lnTo>
                    <a:pt x="0" y="1725366"/>
                  </a:lnTo>
                  <a:lnTo>
                    <a:pt x="1121" y="1725366"/>
                  </a:lnTo>
                  <a:lnTo>
                    <a:pt x="1121" y="3861320"/>
                  </a:lnTo>
                  <a:close/>
                </a:path>
                <a:path w="4190365" h="4726305">
                  <a:moveTo>
                    <a:pt x="1286814" y="4726247"/>
                  </a:moveTo>
                  <a:lnTo>
                    <a:pt x="4189993" y="3047997"/>
                  </a:lnTo>
                  <a:lnTo>
                    <a:pt x="3160989" y="2453430"/>
                  </a:lnTo>
                  <a:lnTo>
                    <a:pt x="257811" y="4131680"/>
                  </a:lnTo>
                  <a:lnTo>
                    <a:pt x="1286814" y="472624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466111"/>
              <a:ext cx="6300049" cy="60669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0" y="1454398"/>
              <a:ext cx="1565275" cy="2248535"/>
            </a:xfrm>
            <a:custGeom>
              <a:avLst/>
              <a:gdLst/>
              <a:ahLst/>
              <a:cxnLst/>
              <a:rect l="l" t="t" r="r" b="b"/>
              <a:pathLst>
                <a:path w="1565275" h="2248535">
                  <a:moveTo>
                    <a:pt x="379201" y="1483218"/>
                  </a:moveTo>
                  <a:lnTo>
                    <a:pt x="335807" y="1483218"/>
                  </a:lnTo>
                  <a:lnTo>
                    <a:pt x="1432457" y="850762"/>
                  </a:lnTo>
                  <a:lnTo>
                    <a:pt x="0" y="24309"/>
                  </a:lnTo>
                  <a:lnTo>
                    <a:pt x="0" y="0"/>
                  </a:lnTo>
                  <a:lnTo>
                    <a:pt x="1465043" y="845752"/>
                  </a:lnTo>
                  <a:lnTo>
                    <a:pt x="1465043" y="868922"/>
                  </a:lnTo>
                  <a:lnTo>
                    <a:pt x="1444363" y="868922"/>
                  </a:lnTo>
                  <a:lnTo>
                    <a:pt x="379201" y="1483218"/>
                  </a:lnTo>
                  <a:close/>
                </a:path>
                <a:path w="1565275" h="2248535">
                  <a:moveTo>
                    <a:pt x="390987" y="1527678"/>
                  </a:moveTo>
                  <a:lnTo>
                    <a:pt x="347713" y="1527678"/>
                  </a:lnTo>
                  <a:lnTo>
                    <a:pt x="1444363" y="895222"/>
                  </a:lnTo>
                  <a:lnTo>
                    <a:pt x="1444363" y="868922"/>
                  </a:lnTo>
                  <a:lnTo>
                    <a:pt x="1465043" y="868922"/>
                  </a:lnTo>
                  <a:lnTo>
                    <a:pt x="1465043" y="907746"/>
                  </a:lnTo>
                  <a:lnTo>
                    <a:pt x="1424937" y="930915"/>
                  </a:lnTo>
                  <a:lnTo>
                    <a:pt x="1424937" y="943439"/>
                  </a:lnTo>
                  <a:lnTo>
                    <a:pt x="1404257" y="943439"/>
                  </a:lnTo>
                  <a:lnTo>
                    <a:pt x="390987" y="1527678"/>
                  </a:lnTo>
                  <a:close/>
                </a:path>
                <a:path w="1565275" h="2248535">
                  <a:moveTo>
                    <a:pt x="387720" y="1749977"/>
                  </a:moveTo>
                  <a:lnTo>
                    <a:pt x="346460" y="1749977"/>
                  </a:lnTo>
                  <a:lnTo>
                    <a:pt x="1404257" y="1140064"/>
                  </a:lnTo>
                  <a:lnTo>
                    <a:pt x="1404257" y="943439"/>
                  </a:lnTo>
                  <a:lnTo>
                    <a:pt x="1424937" y="943439"/>
                  </a:lnTo>
                  <a:lnTo>
                    <a:pt x="1424937" y="1127540"/>
                  </a:lnTo>
                  <a:lnTo>
                    <a:pt x="1463790" y="1127540"/>
                  </a:lnTo>
                  <a:lnTo>
                    <a:pt x="1463790" y="1141316"/>
                  </a:lnTo>
                  <a:lnTo>
                    <a:pt x="1443110" y="1141316"/>
                  </a:lnTo>
                  <a:lnTo>
                    <a:pt x="387720" y="1749977"/>
                  </a:lnTo>
                  <a:close/>
                </a:path>
                <a:path w="1565275" h="2248535">
                  <a:moveTo>
                    <a:pt x="1463790" y="1127540"/>
                  </a:moveTo>
                  <a:lnTo>
                    <a:pt x="1424937" y="1127540"/>
                  </a:lnTo>
                  <a:lnTo>
                    <a:pt x="1463790" y="1104997"/>
                  </a:lnTo>
                  <a:lnTo>
                    <a:pt x="1463790" y="1127540"/>
                  </a:lnTo>
                  <a:close/>
                </a:path>
                <a:path w="1565275" h="2248535">
                  <a:moveTo>
                    <a:pt x="389481" y="1800072"/>
                  </a:moveTo>
                  <a:lnTo>
                    <a:pt x="346460" y="1800072"/>
                  </a:lnTo>
                  <a:lnTo>
                    <a:pt x="1443110" y="1167616"/>
                  </a:lnTo>
                  <a:lnTo>
                    <a:pt x="1443110" y="1141316"/>
                  </a:lnTo>
                  <a:lnTo>
                    <a:pt x="1463790" y="1141316"/>
                  </a:lnTo>
                  <a:lnTo>
                    <a:pt x="1463790" y="1179514"/>
                  </a:lnTo>
                  <a:lnTo>
                    <a:pt x="1469214" y="1182645"/>
                  </a:lnTo>
                  <a:lnTo>
                    <a:pt x="1459403" y="1182645"/>
                  </a:lnTo>
                  <a:lnTo>
                    <a:pt x="389481" y="1800072"/>
                  </a:lnTo>
                  <a:close/>
                </a:path>
                <a:path w="1565275" h="2248535">
                  <a:moveTo>
                    <a:pt x="397968" y="1922806"/>
                  </a:moveTo>
                  <a:lnTo>
                    <a:pt x="355860" y="1922806"/>
                  </a:lnTo>
                  <a:lnTo>
                    <a:pt x="1533349" y="1242759"/>
                  </a:lnTo>
                  <a:lnTo>
                    <a:pt x="1444288" y="1191368"/>
                  </a:lnTo>
                  <a:lnTo>
                    <a:pt x="1444439" y="1191368"/>
                  </a:lnTo>
                  <a:lnTo>
                    <a:pt x="1459403" y="1182645"/>
                  </a:lnTo>
                  <a:lnTo>
                    <a:pt x="1469214" y="1182645"/>
                  </a:lnTo>
                  <a:lnTo>
                    <a:pt x="1564682" y="1237750"/>
                  </a:lnTo>
                  <a:lnTo>
                    <a:pt x="1564682" y="1261545"/>
                  </a:lnTo>
                  <a:lnTo>
                    <a:pt x="1543375" y="1261545"/>
                  </a:lnTo>
                  <a:lnTo>
                    <a:pt x="397968" y="1922806"/>
                  </a:lnTo>
                  <a:close/>
                </a:path>
                <a:path w="1565275" h="2248535">
                  <a:moveTo>
                    <a:pt x="408838" y="1989183"/>
                  </a:moveTo>
                  <a:lnTo>
                    <a:pt x="366513" y="1989183"/>
                  </a:lnTo>
                  <a:lnTo>
                    <a:pt x="1543375" y="1309762"/>
                  </a:lnTo>
                  <a:lnTo>
                    <a:pt x="1543375" y="1261545"/>
                  </a:lnTo>
                  <a:lnTo>
                    <a:pt x="1564682" y="1261545"/>
                  </a:lnTo>
                  <a:lnTo>
                    <a:pt x="1564682" y="1322286"/>
                  </a:lnTo>
                  <a:lnTo>
                    <a:pt x="1537109" y="1337941"/>
                  </a:lnTo>
                  <a:lnTo>
                    <a:pt x="1537109" y="1350465"/>
                  </a:lnTo>
                  <a:lnTo>
                    <a:pt x="1515802" y="1350465"/>
                  </a:lnTo>
                  <a:lnTo>
                    <a:pt x="408838" y="1989183"/>
                  </a:lnTo>
                  <a:close/>
                </a:path>
                <a:path w="1565275" h="2248535">
                  <a:moveTo>
                    <a:pt x="346460" y="1796315"/>
                  </a:moveTo>
                  <a:lnTo>
                    <a:pt x="325153" y="1796315"/>
                  </a:lnTo>
                  <a:lnTo>
                    <a:pt x="325153" y="1501378"/>
                  </a:lnTo>
                  <a:lnTo>
                    <a:pt x="0" y="1313781"/>
                  </a:lnTo>
                  <a:lnTo>
                    <a:pt x="0" y="1289475"/>
                  </a:lnTo>
                  <a:lnTo>
                    <a:pt x="335807" y="1483218"/>
                  </a:lnTo>
                  <a:lnTo>
                    <a:pt x="379201" y="1483218"/>
                  </a:lnTo>
                  <a:lnTo>
                    <a:pt x="347713" y="1501378"/>
                  </a:lnTo>
                  <a:lnTo>
                    <a:pt x="347713" y="1527678"/>
                  </a:lnTo>
                  <a:lnTo>
                    <a:pt x="390987" y="1527678"/>
                  </a:lnTo>
                  <a:lnTo>
                    <a:pt x="346460" y="1553352"/>
                  </a:lnTo>
                  <a:lnTo>
                    <a:pt x="346460" y="1749977"/>
                  </a:lnTo>
                  <a:lnTo>
                    <a:pt x="387720" y="1749977"/>
                  </a:lnTo>
                  <a:lnTo>
                    <a:pt x="346460" y="1773772"/>
                  </a:lnTo>
                  <a:lnTo>
                    <a:pt x="346460" y="1796315"/>
                  </a:lnTo>
                  <a:close/>
                </a:path>
                <a:path w="1565275" h="2248535">
                  <a:moveTo>
                    <a:pt x="408815" y="2145105"/>
                  </a:moveTo>
                  <a:lnTo>
                    <a:pt x="366513" y="2145105"/>
                  </a:lnTo>
                  <a:lnTo>
                    <a:pt x="1515802" y="1481966"/>
                  </a:lnTo>
                  <a:lnTo>
                    <a:pt x="1515802" y="1350465"/>
                  </a:lnTo>
                  <a:lnTo>
                    <a:pt x="1537109" y="1350465"/>
                  </a:lnTo>
                  <a:lnTo>
                    <a:pt x="1537109" y="1469442"/>
                  </a:lnTo>
                  <a:lnTo>
                    <a:pt x="1564682" y="1469442"/>
                  </a:lnTo>
                  <a:lnTo>
                    <a:pt x="1564682" y="1490106"/>
                  </a:lnTo>
                  <a:lnTo>
                    <a:pt x="1543375" y="1490106"/>
                  </a:lnTo>
                  <a:lnTo>
                    <a:pt x="408815" y="2145105"/>
                  </a:lnTo>
                  <a:close/>
                </a:path>
                <a:path w="1565275" h="2248535">
                  <a:moveTo>
                    <a:pt x="1564682" y="1469442"/>
                  </a:moveTo>
                  <a:lnTo>
                    <a:pt x="1537109" y="1469442"/>
                  </a:lnTo>
                  <a:lnTo>
                    <a:pt x="1564682" y="1453161"/>
                  </a:lnTo>
                  <a:lnTo>
                    <a:pt x="1564682" y="1469442"/>
                  </a:lnTo>
                  <a:close/>
                </a:path>
                <a:path w="1565275" h="2248535">
                  <a:moveTo>
                    <a:pt x="407945" y="2218370"/>
                  </a:moveTo>
                  <a:lnTo>
                    <a:pt x="366513" y="2218370"/>
                  </a:lnTo>
                  <a:lnTo>
                    <a:pt x="1543375" y="1538949"/>
                  </a:lnTo>
                  <a:lnTo>
                    <a:pt x="1543375" y="1490106"/>
                  </a:lnTo>
                  <a:lnTo>
                    <a:pt x="1564682" y="1490106"/>
                  </a:lnTo>
                  <a:lnTo>
                    <a:pt x="1564682" y="1550847"/>
                  </a:lnTo>
                  <a:lnTo>
                    <a:pt x="407945" y="2218370"/>
                  </a:lnTo>
                  <a:close/>
                </a:path>
                <a:path w="1565275" h="2248535">
                  <a:moveTo>
                    <a:pt x="339566" y="1828877"/>
                  </a:moveTo>
                  <a:lnTo>
                    <a:pt x="0" y="1633123"/>
                  </a:lnTo>
                  <a:lnTo>
                    <a:pt x="0" y="1608834"/>
                  </a:lnTo>
                  <a:lnTo>
                    <a:pt x="325153" y="1796315"/>
                  </a:lnTo>
                  <a:lnTo>
                    <a:pt x="346460" y="1796315"/>
                  </a:lnTo>
                  <a:lnTo>
                    <a:pt x="346460" y="1800072"/>
                  </a:lnTo>
                  <a:lnTo>
                    <a:pt x="389481" y="1800072"/>
                  </a:lnTo>
                  <a:lnTo>
                    <a:pt x="339566" y="1828877"/>
                  </a:lnTo>
                  <a:close/>
                </a:path>
                <a:path w="1565275" h="2248535">
                  <a:moveTo>
                    <a:pt x="366513" y="2218370"/>
                  </a:moveTo>
                  <a:lnTo>
                    <a:pt x="345206" y="2218370"/>
                  </a:lnTo>
                  <a:lnTo>
                    <a:pt x="345206" y="2026128"/>
                  </a:lnTo>
                  <a:lnTo>
                    <a:pt x="345833" y="2026128"/>
                  </a:lnTo>
                  <a:lnTo>
                    <a:pt x="345833" y="1940966"/>
                  </a:lnTo>
                  <a:lnTo>
                    <a:pt x="0" y="1741480"/>
                  </a:lnTo>
                  <a:lnTo>
                    <a:pt x="0" y="1717468"/>
                  </a:lnTo>
                  <a:lnTo>
                    <a:pt x="355860" y="1922806"/>
                  </a:lnTo>
                  <a:lnTo>
                    <a:pt x="397968" y="1922806"/>
                  </a:lnTo>
                  <a:lnTo>
                    <a:pt x="366513" y="1940966"/>
                  </a:lnTo>
                  <a:lnTo>
                    <a:pt x="366513" y="1989183"/>
                  </a:lnTo>
                  <a:lnTo>
                    <a:pt x="408838" y="1989183"/>
                  </a:lnTo>
                  <a:lnTo>
                    <a:pt x="366513" y="2013605"/>
                  </a:lnTo>
                  <a:lnTo>
                    <a:pt x="366513" y="2145105"/>
                  </a:lnTo>
                  <a:lnTo>
                    <a:pt x="408815" y="2145105"/>
                  </a:lnTo>
                  <a:lnTo>
                    <a:pt x="366513" y="2169527"/>
                  </a:lnTo>
                  <a:lnTo>
                    <a:pt x="366513" y="2218370"/>
                  </a:lnTo>
                  <a:close/>
                </a:path>
                <a:path w="1565275" h="2248535">
                  <a:moveTo>
                    <a:pt x="355860" y="2248427"/>
                  </a:moveTo>
                  <a:lnTo>
                    <a:pt x="0" y="2043141"/>
                  </a:lnTo>
                  <a:lnTo>
                    <a:pt x="0" y="2019065"/>
                  </a:lnTo>
                  <a:lnTo>
                    <a:pt x="345206" y="2218370"/>
                  </a:lnTo>
                  <a:lnTo>
                    <a:pt x="407945" y="2218370"/>
                  </a:lnTo>
                  <a:lnTo>
                    <a:pt x="355860" y="2248427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217902"/>
              <a:ext cx="1534949" cy="406909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94795" y="8429212"/>
              <a:ext cx="3023235" cy="1858010"/>
            </a:xfrm>
            <a:custGeom>
              <a:avLst/>
              <a:gdLst/>
              <a:ahLst/>
              <a:cxnLst/>
              <a:rect l="l" t="t" r="r" b="b"/>
              <a:pathLst>
                <a:path w="3023235" h="1858009">
                  <a:moveTo>
                    <a:pt x="3022855" y="1857787"/>
                  </a:moveTo>
                  <a:lnTo>
                    <a:pt x="0" y="1857787"/>
                  </a:lnTo>
                  <a:lnTo>
                    <a:pt x="0" y="1825904"/>
                  </a:lnTo>
                  <a:lnTo>
                    <a:pt x="7197" y="1773828"/>
                  </a:lnTo>
                  <a:lnTo>
                    <a:pt x="26843" y="1723443"/>
                  </a:lnTo>
                  <a:lnTo>
                    <a:pt x="56017" y="1680436"/>
                  </a:lnTo>
                  <a:lnTo>
                    <a:pt x="91800" y="1650492"/>
                  </a:lnTo>
                  <a:lnTo>
                    <a:pt x="2931055" y="11129"/>
                  </a:lnTo>
                  <a:lnTo>
                    <a:pt x="2966491" y="0"/>
                  </a:lnTo>
                  <a:lnTo>
                    <a:pt x="2995704" y="9387"/>
                  </a:lnTo>
                  <a:lnTo>
                    <a:pt x="3015542" y="37064"/>
                  </a:lnTo>
                  <a:lnTo>
                    <a:pt x="3022855" y="80802"/>
                  </a:lnTo>
                  <a:lnTo>
                    <a:pt x="3022855" y="1857787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84959" y="8419850"/>
              <a:ext cx="3041015" cy="1867535"/>
            </a:xfrm>
            <a:custGeom>
              <a:avLst/>
              <a:gdLst/>
              <a:ahLst/>
              <a:cxnLst/>
              <a:rect l="l" t="t" r="r" b="b"/>
              <a:pathLst>
                <a:path w="3041015" h="1867534">
                  <a:moveTo>
                    <a:pt x="84302" y="1867149"/>
                  </a:moveTo>
                  <a:lnTo>
                    <a:pt x="0" y="1867149"/>
                  </a:lnTo>
                  <a:lnTo>
                    <a:pt x="0" y="1835266"/>
                  </a:lnTo>
                  <a:lnTo>
                    <a:pt x="7607" y="1781103"/>
                  </a:lnTo>
                  <a:lnTo>
                    <a:pt x="28277" y="1728400"/>
                  </a:lnTo>
                  <a:lnTo>
                    <a:pt x="58784" y="1683228"/>
                  </a:lnTo>
                  <a:lnTo>
                    <a:pt x="95898" y="1651657"/>
                  </a:lnTo>
                  <a:lnTo>
                    <a:pt x="2935153" y="12295"/>
                  </a:lnTo>
                  <a:lnTo>
                    <a:pt x="2972140" y="0"/>
                  </a:lnTo>
                  <a:lnTo>
                    <a:pt x="2989211" y="1229"/>
                  </a:lnTo>
                  <a:lnTo>
                    <a:pt x="3032076" y="38934"/>
                  </a:lnTo>
                  <a:lnTo>
                    <a:pt x="3040887" y="90164"/>
                  </a:lnTo>
                  <a:lnTo>
                    <a:pt x="3040887" y="170493"/>
                  </a:lnTo>
                  <a:lnTo>
                    <a:pt x="3022855" y="170493"/>
                  </a:lnTo>
                  <a:lnTo>
                    <a:pt x="84302" y="1867149"/>
                  </a:lnTo>
                  <a:close/>
                </a:path>
                <a:path w="3041015" h="1867534">
                  <a:moveTo>
                    <a:pt x="3040887" y="1867149"/>
                  </a:moveTo>
                  <a:lnTo>
                    <a:pt x="3022855" y="1867149"/>
                  </a:lnTo>
                  <a:lnTo>
                    <a:pt x="3022855" y="170493"/>
                  </a:lnTo>
                  <a:lnTo>
                    <a:pt x="3040887" y="170493"/>
                  </a:lnTo>
                  <a:lnTo>
                    <a:pt x="3040887" y="1867149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1842" y="10110032"/>
              <a:ext cx="79505" cy="1066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5444" y="10032163"/>
              <a:ext cx="79505" cy="10666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2325" y="9953474"/>
              <a:ext cx="79505" cy="1066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38321" y="8553803"/>
              <a:ext cx="3000375" cy="1733550"/>
            </a:xfrm>
            <a:custGeom>
              <a:avLst/>
              <a:gdLst/>
              <a:ahLst/>
              <a:cxnLst/>
              <a:rect l="l" t="t" r="r" b="b"/>
              <a:pathLst>
                <a:path w="3000375" h="1733550">
                  <a:moveTo>
                    <a:pt x="2999814" y="1733195"/>
                  </a:moveTo>
                  <a:lnTo>
                    <a:pt x="0" y="1733195"/>
                  </a:lnTo>
                  <a:lnTo>
                    <a:pt x="3802" y="1723443"/>
                  </a:lnTo>
                  <a:lnTo>
                    <a:pt x="32976" y="1680436"/>
                  </a:lnTo>
                  <a:lnTo>
                    <a:pt x="68759" y="1650492"/>
                  </a:lnTo>
                  <a:lnTo>
                    <a:pt x="2908013" y="11129"/>
                  </a:lnTo>
                  <a:lnTo>
                    <a:pt x="2943796" y="0"/>
                  </a:lnTo>
                  <a:lnTo>
                    <a:pt x="2972970" y="9387"/>
                  </a:lnTo>
                  <a:lnTo>
                    <a:pt x="2992616" y="37064"/>
                  </a:lnTo>
                  <a:lnTo>
                    <a:pt x="2999814" y="80802"/>
                  </a:lnTo>
                  <a:lnTo>
                    <a:pt x="2999814" y="1733195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28349" y="8544441"/>
              <a:ext cx="3018155" cy="1739900"/>
            </a:xfrm>
            <a:custGeom>
              <a:avLst/>
              <a:gdLst/>
              <a:ahLst/>
              <a:cxnLst/>
              <a:rect l="l" t="t" r="r" b="b"/>
              <a:pathLst>
                <a:path w="3018154" h="1739900">
                  <a:moveTo>
                    <a:pt x="281184" y="1739900"/>
                  </a:moveTo>
                  <a:lnTo>
                    <a:pt x="0" y="1739900"/>
                  </a:lnTo>
                  <a:lnTo>
                    <a:pt x="5475" y="1727200"/>
                  </a:lnTo>
                  <a:lnTo>
                    <a:pt x="36225" y="1676400"/>
                  </a:lnTo>
                  <a:lnTo>
                    <a:pt x="73813" y="1651000"/>
                  </a:lnTo>
                  <a:lnTo>
                    <a:pt x="2913068" y="0"/>
                  </a:lnTo>
                  <a:lnTo>
                    <a:pt x="2982738" y="0"/>
                  </a:lnTo>
                  <a:lnTo>
                    <a:pt x="2998157" y="12700"/>
                  </a:lnTo>
                  <a:lnTo>
                    <a:pt x="3009581" y="38100"/>
                  </a:lnTo>
                  <a:lnTo>
                    <a:pt x="3016394" y="50800"/>
                  </a:lnTo>
                  <a:lnTo>
                    <a:pt x="3017982" y="88900"/>
                  </a:lnTo>
                  <a:lnTo>
                    <a:pt x="3017982" y="165100"/>
                  </a:lnTo>
                  <a:lnTo>
                    <a:pt x="3000770" y="165100"/>
                  </a:lnTo>
                  <a:lnTo>
                    <a:pt x="2928641" y="203200"/>
                  </a:lnTo>
                  <a:lnTo>
                    <a:pt x="2922903" y="203200"/>
                  </a:lnTo>
                  <a:lnTo>
                    <a:pt x="2799956" y="279400"/>
                  </a:lnTo>
                  <a:lnTo>
                    <a:pt x="2787292" y="292100"/>
                  </a:lnTo>
                  <a:lnTo>
                    <a:pt x="2786023" y="292100"/>
                  </a:lnTo>
                  <a:lnTo>
                    <a:pt x="2663076" y="355600"/>
                  </a:lnTo>
                  <a:lnTo>
                    <a:pt x="2646623" y="372140"/>
                  </a:lnTo>
                  <a:lnTo>
                    <a:pt x="2531113" y="431800"/>
                  </a:lnTo>
                  <a:lnTo>
                    <a:pt x="2514671" y="448334"/>
                  </a:lnTo>
                  <a:lnTo>
                    <a:pt x="2399150" y="508000"/>
                  </a:lnTo>
                  <a:lnTo>
                    <a:pt x="2383564" y="523669"/>
                  </a:lnTo>
                  <a:lnTo>
                    <a:pt x="2266367" y="584200"/>
                  </a:lnTo>
                  <a:lnTo>
                    <a:pt x="2249976" y="600708"/>
                  </a:lnTo>
                  <a:lnTo>
                    <a:pt x="2134404" y="660400"/>
                  </a:lnTo>
                  <a:lnTo>
                    <a:pt x="2118869" y="676043"/>
                  </a:lnTo>
                  <a:lnTo>
                    <a:pt x="2001621" y="736600"/>
                  </a:lnTo>
                  <a:lnTo>
                    <a:pt x="1986130" y="752220"/>
                  </a:lnTo>
                  <a:lnTo>
                    <a:pt x="1868838" y="812800"/>
                  </a:lnTo>
                  <a:lnTo>
                    <a:pt x="1850825" y="830993"/>
                  </a:lnTo>
                  <a:lnTo>
                    <a:pt x="1738515" y="889000"/>
                  </a:lnTo>
                  <a:lnTo>
                    <a:pt x="1724761" y="902876"/>
                  </a:lnTo>
                  <a:lnTo>
                    <a:pt x="1604093" y="965200"/>
                  </a:lnTo>
                  <a:lnTo>
                    <a:pt x="1587863" y="981625"/>
                  </a:lnTo>
                  <a:lnTo>
                    <a:pt x="1472130" y="1041400"/>
                  </a:lnTo>
                  <a:lnTo>
                    <a:pt x="1455353" y="1058401"/>
                  </a:lnTo>
                  <a:lnTo>
                    <a:pt x="1339347" y="1130300"/>
                  </a:lnTo>
                  <a:lnTo>
                    <a:pt x="1331970" y="1130300"/>
                  </a:lnTo>
                  <a:lnTo>
                    <a:pt x="1209187" y="1193715"/>
                  </a:lnTo>
                  <a:lnTo>
                    <a:pt x="1194913" y="1208133"/>
                  </a:lnTo>
                  <a:lnTo>
                    <a:pt x="1074601" y="1282700"/>
                  </a:lnTo>
                  <a:lnTo>
                    <a:pt x="1065585" y="1282700"/>
                  </a:lnTo>
                  <a:lnTo>
                    <a:pt x="942638" y="1358900"/>
                  </a:lnTo>
                  <a:lnTo>
                    <a:pt x="933622" y="1358900"/>
                  </a:lnTo>
                  <a:lnTo>
                    <a:pt x="810675" y="1422400"/>
                  </a:lnTo>
                  <a:lnTo>
                    <a:pt x="794596" y="1438969"/>
                  </a:lnTo>
                  <a:lnTo>
                    <a:pt x="677892" y="1511300"/>
                  </a:lnTo>
                  <a:lnTo>
                    <a:pt x="668057" y="1511300"/>
                  </a:lnTo>
                  <a:lnTo>
                    <a:pt x="545110" y="1587500"/>
                  </a:lnTo>
                  <a:lnTo>
                    <a:pt x="536094" y="1587500"/>
                  </a:lnTo>
                  <a:lnTo>
                    <a:pt x="413147" y="1663700"/>
                  </a:lnTo>
                  <a:lnTo>
                    <a:pt x="404131" y="1663700"/>
                  </a:lnTo>
                  <a:lnTo>
                    <a:pt x="281184" y="1739900"/>
                  </a:lnTo>
                  <a:close/>
                </a:path>
                <a:path w="3018154" h="1739900">
                  <a:moveTo>
                    <a:pt x="1510738" y="1739900"/>
                  </a:moveTo>
                  <a:lnTo>
                    <a:pt x="1506639" y="1739900"/>
                  </a:lnTo>
                  <a:lnTo>
                    <a:pt x="2868807" y="368300"/>
                  </a:lnTo>
                  <a:lnTo>
                    <a:pt x="2999950" y="241300"/>
                  </a:lnTo>
                  <a:lnTo>
                    <a:pt x="2999950" y="191319"/>
                  </a:lnTo>
                  <a:lnTo>
                    <a:pt x="3000770" y="190500"/>
                  </a:lnTo>
                  <a:lnTo>
                    <a:pt x="3000770" y="165100"/>
                  </a:lnTo>
                  <a:lnTo>
                    <a:pt x="3017982" y="165100"/>
                  </a:lnTo>
                  <a:lnTo>
                    <a:pt x="3017982" y="254000"/>
                  </a:lnTo>
                  <a:lnTo>
                    <a:pt x="2998311" y="254000"/>
                  </a:lnTo>
                  <a:lnTo>
                    <a:pt x="1510738" y="1739900"/>
                  </a:lnTo>
                  <a:close/>
                </a:path>
                <a:path w="3018154" h="1739900">
                  <a:moveTo>
                    <a:pt x="2771980" y="419100"/>
                  </a:moveTo>
                  <a:lnTo>
                    <a:pt x="2999950" y="190500"/>
                  </a:lnTo>
                  <a:lnTo>
                    <a:pt x="2999950" y="191319"/>
                  </a:lnTo>
                  <a:lnTo>
                    <a:pt x="2771980" y="419100"/>
                  </a:lnTo>
                  <a:close/>
                </a:path>
                <a:path w="3018154" h="1739900">
                  <a:moveTo>
                    <a:pt x="1397896" y="1739900"/>
                  </a:moveTo>
                  <a:lnTo>
                    <a:pt x="1394348" y="1739900"/>
                  </a:lnTo>
                  <a:lnTo>
                    <a:pt x="2756515" y="368300"/>
                  </a:lnTo>
                  <a:lnTo>
                    <a:pt x="2922903" y="203200"/>
                  </a:lnTo>
                  <a:lnTo>
                    <a:pt x="2928641" y="203200"/>
                  </a:lnTo>
                  <a:lnTo>
                    <a:pt x="2870446" y="266700"/>
                  </a:lnTo>
                  <a:lnTo>
                    <a:pt x="1527046" y="1612900"/>
                  </a:lnTo>
                  <a:lnTo>
                    <a:pt x="1397896" y="1739900"/>
                  </a:lnTo>
                  <a:close/>
                </a:path>
                <a:path w="3018154" h="1739900">
                  <a:moveTo>
                    <a:pt x="1566473" y="1739900"/>
                  </a:moveTo>
                  <a:lnTo>
                    <a:pt x="1562375" y="1739900"/>
                  </a:lnTo>
                  <a:lnTo>
                    <a:pt x="2998311" y="304800"/>
                  </a:lnTo>
                  <a:lnTo>
                    <a:pt x="2998311" y="254000"/>
                  </a:lnTo>
                  <a:lnTo>
                    <a:pt x="3017982" y="254000"/>
                  </a:lnTo>
                  <a:lnTo>
                    <a:pt x="3017982" y="304800"/>
                  </a:lnTo>
                  <a:lnTo>
                    <a:pt x="3002410" y="304800"/>
                  </a:lnTo>
                  <a:lnTo>
                    <a:pt x="1566473" y="1739900"/>
                  </a:lnTo>
                  <a:close/>
                </a:path>
                <a:path w="3018154" h="1739900">
                  <a:moveTo>
                    <a:pt x="1343530" y="1739900"/>
                  </a:moveTo>
                  <a:lnTo>
                    <a:pt x="1337792" y="1739900"/>
                  </a:lnTo>
                  <a:lnTo>
                    <a:pt x="2786023" y="292100"/>
                  </a:lnTo>
                  <a:lnTo>
                    <a:pt x="2787292" y="292100"/>
                  </a:lnTo>
                  <a:lnTo>
                    <a:pt x="1343530" y="1739900"/>
                  </a:lnTo>
                  <a:close/>
                </a:path>
                <a:path w="3018154" h="1739900">
                  <a:moveTo>
                    <a:pt x="1678765" y="1739900"/>
                  </a:moveTo>
                  <a:lnTo>
                    <a:pt x="1673847" y="1739900"/>
                  </a:lnTo>
                  <a:lnTo>
                    <a:pt x="2999950" y="406400"/>
                  </a:lnTo>
                  <a:lnTo>
                    <a:pt x="2999950" y="358059"/>
                  </a:lnTo>
                  <a:lnTo>
                    <a:pt x="3002410" y="355600"/>
                  </a:lnTo>
                  <a:lnTo>
                    <a:pt x="3002410" y="304800"/>
                  </a:lnTo>
                  <a:lnTo>
                    <a:pt x="3017982" y="304800"/>
                  </a:lnTo>
                  <a:lnTo>
                    <a:pt x="3017982" y="419100"/>
                  </a:lnTo>
                  <a:lnTo>
                    <a:pt x="3001590" y="419100"/>
                  </a:lnTo>
                  <a:lnTo>
                    <a:pt x="1678765" y="1739900"/>
                  </a:lnTo>
                  <a:close/>
                </a:path>
                <a:path w="3018154" h="1739900">
                  <a:moveTo>
                    <a:pt x="2507110" y="850900"/>
                  </a:moveTo>
                  <a:lnTo>
                    <a:pt x="2999950" y="355600"/>
                  </a:lnTo>
                  <a:lnTo>
                    <a:pt x="2999950" y="358059"/>
                  </a:lnTo>
                  <a:lnTo>
                    <a:pt x="2507110" y="850900"/>
                  </a:lnTo>
                  <a:close/>
                </a:path>
                <a:path w="3018154" h="1739900">
                  <a:moveTo>
                    <a:pt x="2029146" y="993030"/>
                  </a:moveTo>
                  <a:lnTo>
                    <a:pt x="2646623" y="372140"/>
                  </a:lnTo>
                  <a:lnTo>
                    <a:pt x="2654060" y="368300"/>
                  </a:lnTo>
                  <a:lnTo>
                    <a:pt x="2029146" y="993030"/>
                  </a:lnTo>
                  <a:close/>
                </a:path>
                <a:path w="3018154" h="1739900">
                  <a:moveTo>
                    <a:pt x="1790237" y="1739900"/>
                  </a:moveTo>
                  <a:lnTo>
                    <a:pt x="1786139" y="1739900"/>
                  </a:lnTo>
                  <a:lnTo>
                    <a:pt x="3000770" y="520700"/>
                  </a:lnTo>
                  <a:lnTo>
                    <a:pt x="3000770" y="470706"/>
                  </a:lnTo>
                  <a:lnTo>
                    <a:pt x="3001590" y="469900"/>
                  </a:lnTo>
                  <a:lnTo>
                    <a:pt x="3001590" y="419100"/>
                  </a:lnTo>
                  <a:lnTo>
                    <a:pt x="3017982" y="419100"/>
                  </a:lnTo>
                  <a:lnTo>
                    <a:pt x="3017982" y="533400"/>
                  </a:lnTo>
                  <a:lnTo>
                    <a:pt x="2999131" y="533400"/>
                  </a:lnTo>
                  <a:lnTo>
                    <a:pt x="1790237" y="1739900"/>
                  </a:lnTo>
                  <a:close/>
                </a:path>
                <a:path w="3018154" h="1739900">
                  <a:moveTo>
                    <a:pt x="1988204" y="977900"/>
                  </a:moveTo>
                  <a:lnTo>
                    <a:pt x="2514671" y="448334"/>
                  </a:lnTo>
                  <a:lnTo>
                    <a:pt x="2522096" y="444500"/>
                  </a:lnTo>
                  <a:lnTo>
                    <a:pt x="1988204" y="977900"/>
                  </a:lnTo>
                  <a:close/>
                </a:path>
                <a:path w="3018154" h="1739900">
                  <a:moveTo>
                    <a:pt x="2962861" y="508000"/>
                  </a:moveTo>
                  <a:lnTo>
                    <a:pt x="3000770" y="469900"/>
                  </a:lnTo>
                  <a:lnTo>
                    <a:pt x="3000770" y="470706"/>
                  </a:lnTo>
                  <a:lnTo>
                    <a:pt x="2962861" y="508000"/>
                  </a:lnTo>
                  <a:close/>
                </a:path>
                <a:path w="3018154" h="1739900">
                  <a:moveTo>
                    <a:pt x="1454182" y="1739900"/>
                  </a:moveTo>
                  <a:lnTo>
                    <a:pt x="1450084" y="1739900"/>
                  </a:lnTo>
                  <a:lnTo>
                    <a:pt x="2720331" y="470706"/>
                  </a:lnTo>
                  <a:lnTo>
                    <a:pt x="1454182" y="1739900"/>
                  </a:lnTo>
                  <a:close/>
                </a:path>
                <a:path w="3018154" h="1739900">
                  <a:moveTo>
                    <a:pt x="1734501" y="1739900"/>
                  </a:moveTo>
                  <a:lnTo>
                    <a:pt x="1730403" y="1739900"/>
                  </a:lnTo>
                  <a:lnTo>
                    <a:pt x="1917198" y="1549400"/>
                  </a:lnTo>
                  <a:lnTo>
                    <a:pt x="2420460" y="1041400"/>
                  </a:lnTo>
                  <a:lnTo>
                    <a:pt x="2958693" y="512100"/>
                  </a:lnTo>
                  <a:lnTo>
                    <a:pt x="1734501" y="1739900"/>
                  </a:lnTo>
                  <a:close/>
                </a:path>
                <a:path w="3018154" h="1739900">
                  <a:moveTo>
                    <a:pt x="1851820" y="1058401"/>
                  </a:moveTo>
                  <a:lnTo>
                    <a:pt x="1853798" y="1056294"/>
                  </a:lnTo>
                  <a:lnTo>
                    <a:pt x="2383564" y="523669"/>
                  </a:lnTo>
                  <a:lnTo>
                    <a:pt x="2389314" y="520700"/>
                  </a:lnTo>
                  <a:lnTo>
                    <a:pt x="1851820" y="1058401"/>
                  </a:lnTo>
                  <a:close/>
                </a:path>
                <a:path w="3018154" h="1739900">
                  <a:moveTo>
                    <a:pt x="1845973" y="1739900"/>
                  </a:moveTo>
                  <a:lnTo>
                    <a:pt x="1841875" y="1739900"/>
                  </a:lnTo>
                  <a:lnTo>
                    <a:pt x="2999131" y="584200"/>
                  </a:lnTo>
                  <a:lnTo>
                    <a:pt x="2999131" y="533400"/>
                  </a:lnTo>
                  <a:lnTo>
                    <a:pt x="3017982" y="533400"/>
                  </a:lnTo>
                  <a:lnTo>
                    <a:pt x="3017982" y="584200"/>
                  </a:lnTo>
                  <a:lnTo>
                    <a:pt x="3000770" y="584200"/>
                  </a:lnTo>
                  <a:lnTo>
                    <a:pt x="1845973" y="1739900"/>
                  </a:lnTo>
                  <a:close/>
                </a:path>
                <a:path w="3018154" h="1739900">
                  <a:moveTo>
                    <a:pt x="1902528" y="1739900"/>
                  </a:moveTo>
                  <a:lnTo>
                    <a:pt x="1897610" y="1739900"/>
                  </a:lnTo>
                  <a:lnTo>
                    <a:pt x="3000770" y="635000"/>
                  </a:lnTo>
                  <a:lnTo>
                    <a:pt x="3000770" y="584200"/>
                  </a:lnTo>
                  <a:lnTo>
                    <a:pt x="3017982" y="584200"/>
                  </a:lnTo>
                  <a:lnTo>
                    <a:pt x="3017982" y="635000"/>
                  </a:lnTo>
                  <a:lnTo>
                    <a:pt x="3001589" y="635000"/>
                  </a:lnTo>
                  <a:lnTo>
                    <a:pt x="1902528" y="1739900"/>
                  </a:lnTo>
                  <a:close/>
                </a:path>
                <a:path w="3018154" h="1739900">
                  <a:moveTo>
                    <a:pt x="1774673" y="1079442"/>
                  </a:moveTo>
                  <a:lnTo>
                    <a:pt x="2249976" y="600708"/>
                  </a:lnTo>
                  <a:lnTo>
                    <a:pt x="2257351" y="596900"/>
                  </a:lnTo>
                  <a:lnTo>
                    <a:pt x="1774673" y="1079442"/>
                  </a:lnTo>
                  <a:close/>
                </a:path>
                <a:path w="3018154" h="1739900">
                  <a:moveTo>
                    <a:pt x="1957445" y="1739900"/>
                  </a:moveTo>
                  <a:lnTo>
                    <a:pt x="1954166" y="1739900"/>
                  </a:lnTo>
                  <a:lnTo>
                    <a:pt x="3001589" y="685800"/>
                  </a:lnTo>
                  <a:lnTo>
                    <a:pt x="3001589" y="635000"/>
                  </a:lnTo>
                  <a:lnTo>
                    <a:pt x="3017982" y="635000"/>
                  </a:lnTo>
                  <a:lnTo>
                    <a:pt x="3017982" y="698500"/>
                  </a:lnTo>
                  <a:lnTo>
                    <a:pt x="2999131" y="698500"/>
                  </a:lnTo>
                  <a:lnTo>
                    <a:pt x="1957445" y="1739900"/>
                  </a:lnTo>
                  <a:close/>
                </a:path>
                <a:path w="3018154" h="1739900">
                  <a:moveTo>
                    <a:pt x="2016603" y="779023"/>
                  </a:moveTo>
                  <a:lnTo>
                    <a:pt x="2118869" y="676043"/>
                  </a:lnTo>
                  <a:lnTo>
                    <a:pt x="2124568" y="673100"/>
                  </a:lnTo>
                  <a:lnTo>
                    <a:pt x="2016603" y="779023"/>
                  </a:lnTo>
                  <a:close/>
                </a:path>
                <a:path w="3018154" h="1739900">
                  <a:moveTo>
                    <a:pt x="2014000" y="1739900"/>
                  </a:moveTo>
                  <a:lnTo>
                    <a:pt x="2009902" y="1739900"/>
                  </a:lnTo>
                  <a:lnTo>
                    <a:pt x="2700780" y="1041400"/>
                  </a:lnTo>
                  <a:lnTo>
                    <a:pt x="2999131" y="749300"/>
                  </a:lnTo>
                  <a:lnTo>
                    <a:pt x="2999131" y="698500"/>
                  </a:lnTo>
                  <a:lnTo>
                    <a:pt x="3017982" y="698500"/>
                  </a:lnTo>
                  <a:lnTo>
                    <a:pt x="3017982" y="749300"/>
                  </a:lnTo>
                  <a:lnTo>
                    <a:pt x="3004048" y="749300"/>
                  </a:lnTo>
                  <a:lnTo>
                    <a:pt x="2014000" y="1739900"/>
                  </a:lnTo>
                  <a:close/>
                </a:path>
                <a:path w="3018154" h="1739900">
                  <a:moveTo>
                    <a:pt x="1611313" y="1130300"/>
                  </a:moveTo>
                  <a:lnTo>
                    <a:pt x="1986130" y="752220"/>
                  </a:lnTo>
                  <a:lnTo>
                    <a:pt x="1991785" y="749300"/>
                  </a:lnTo>
                  <a:lnTo>
                    <a:pt x="1611313" y="1130300"/>
                  </a:lnTo>
                  <a:close/>
                </a:path>
                <a:path w="3018154" h="1739900">
                  <a:moveTo>
                    <a:pt x="2125472" y="1739900"/>
                  </a:moveTo>
                  <a:lnTo>
                    <a:pt x="2121374" y="1739900"/>
                  </a:lnTo>
                  <a:lnTo>
                    <a:pt x="3000770" y="850900"/>
                  </a:lnTo>
                  <a:lnTo>
                    <a:pt x="3000770" y="803383"/>
                  </a:lnTo>
                  <a:lnTo>
                    <a:pt x="3004048" y="800100"/>
                  </a:lnTo>
                  <a:lnTo>
                    <a:pt x="3004048" y="749300"/>
                  </a:lnTo>
                  <a:lnTo>
                    <a:pt x="3017982" y="749300"/>
                  </a:lnTo>
                  <a:lnTo>
                    <a:pt x="3017982" y="863600"/>
                  </a:lnTo>
                  <a:lnTo>
                    <a:pt x="2999950" y="863600"/>
                  </a:lnTo>
                  <a:lnTo>
                    <a:pt x="2125472" y="1739900"/>
                  </a:lnTo>
                  <a:close/>
                </a:path>
                <a:path w="3018154" h="1739900">
                  <a:moveTo>
                    <a:pt x="1062391" y="1739900"/>
                  </a:moveTo>
                  <a:lnTo>
                    <a:pt x="1059112" y="1739900"/>
                  </a:lnTo>
                  <a:lnTo>
                    <a:pt x="1245907" y="1549400"/>
                  </a:lnTo>
                  <a:lnTo>
                    <a:pt x="1749170" y="1041400"/>
                  </a:lnTo>
                  <a:lnTo>
                    <a:pt x="2016603" y="779023"/>
                  </a:lnTo>
                  <a:lnTo>
                    <a:pt x="1062391" y="1739900"/>
                  </a:lnTo>
                  <a:close/>
                </a:path>
                <a:path w="3018154" h="1739900">
                  <a:moveTo>
                    <a:pt x="2598249" y="1206500"/>
                  </a:moveTo>
                  <a:lnTo>
                    <a:pt x="3000770" y="800100"/>
                  </a:lnTo>
                  <a:lnTo>
                    <a:pt x="3000770" y="803383"/>
                  </a:lnTo>
                  <a:lnTo>
                    <a:pt x="2598249" y="1206500"/>
                  </a:lnTo>
                  <a:close/>
                </a:path>
                <a:path w="3018154" h="1739900">
                  <a:moveTo>
                    <a:pt x="1356195" y="1330633"/>
                  </a:moveTo>
                  <a:lnTo>
                    <a:pt x="1850825" y="830993"/>
                  </a:lnTo>
                  <a:lnTo>
                    <a:pt x="1861462" y="825500"/>
                  </a:lnTo>
                  <a:lnTo>
                    <a:pt x="1356195" y="1330633"/>
                  </a:lnTo>
                  <a:close/>
                </a:path>
                <a:path w="3018154" h="1739900">
                  <a:moveTo>
                    <a:pt x="2237763" y="1739900"/>
                  </a:moveTo>
                  <a:lnTo>
                    <a:pt x="2233665" y="1739900"/>
                  </a:lnTo>
                  <a:lnTo>
                    <a:pt x="2924543" y="1041400"/>
                  </a:lnTo>
                  <a:lnTo>
                    <a:pt x="2998311" y="965200"/>
                  </a:lnTo>
                  <a:lnTo>
                    <a:pt x="2998311" y="916044"/>
                  </a:lnTo>
                  <a:lnTo>
                    <a:pt x="2999950" y="914400"/>
                  </a:lnTo>
                  <a:lnTo>
                    <a:pt x="2999950" y="863600"/>
                  </a:lnTo>
                  <a:lnTo>
                    <a:pt x="3017982" y="863600"/>
                  </a:lnTo>
                  <a:lnTo>
                    <a:pt x="3017982" y="965200"/>
                  </a:lnTo>
                  <a:lnTo>
                    <a:pt x="3002410" y="965200"/>
                  </a:lnTo>
                  <a:lnTo>
                    <a:pt x="2237763" y="1739900"/>
                  </a:lnTo>
                  <a:close/>
                </a:path>
                <a:path w="3018154" h="1739900">
                  <a:moveTo>
                    <a:pt x="1622210" y="1739900"/>
                  </a:moveTo>
                  <a:lnTo>
                    <a:pt x="1618111" y="1739900"/>
                  </a:lnTo>
                  <a:lnTo>
                    <a:pt x="2469010" y="889000"/>
                  </a:lnTo>
                  <a:lnTo>
                    <a:pt x="1622210" y="1739900"/>
                  </a:lnTo>
                  <a:close/>
                </a:path>
                <a:path w="3018154" h="1739900">
                  <a:moveTo>
                    <a:pt x="1587577" y="1041400"/>
                  </a:moveTo>
                  <a:lnTo>
                    <a:pt x="1724761" y="902876"/>
                  </a:lnTo>
                  <a:lnTo>
                    <a:pt x="1727040" y="901700"/>
                  </a:lnTo>
                  <a:lnTo>
                    <a:pt x="1587577" y="1041400"/>
                  </a:lnTo>
                  <a:close/>
                </a:path>
                <a:path w="3018154" h="1739900">
                  <a:moveTo>
                    <a:pt x="2772087" y="1143000"/>
                  </a:moveTo>
                  <a:lnTo>
                    <a:pt x="2998311" y="914400"/>
                  </a:lnTo>
                  <a:lnTo>
                    <a:pt x="2998311" y="916044"/>
                  </a:lnTo>
                  <a:lnTo>
                    <a:pt x="2772087" y="1143000"/>
                  </a:lnTo>
                  <a:close/>
                </a:path>
                <a:path w="3018154" h="1739900">
                  <a:moveTo>
                    <a:pt x="2825956" y="1257300"/>
                  </a:moveTo>
                  <a:lnTo>
                    <a:pt x="2998454" y="1081854"/>
                  </a:lnTo>
                  <a:lnTo>
                    <a:pt x="3000770" y="1079442"/>
                  </a:lnTo>
                  <a:lnTo>
                    <a:pt x="3000770" y="1030335"/>
                  </a:lnTo>
                  <a:lnTo>
                    <a:pt x="3002410" y="1028700"/>
                  </a:lnTo>
                  <a:lnTo>
                    <a:pt x="3002410" y="965200"/>
                  </a:lnTo>
                  <a:lnTo>
                    <a:pt x="3017982" y="965200"/>
                  </a:lnTo>
                  <a:lnTo>
                    <a:pt x="3017982" y="1079442"/>
                  </a:lnTo>
                  <a:lnTo>
                    <a:pt x="3001647" y="1079442"/>
                  </a:lnTo>
                  <a:lnTo>
                    <a:pt x="2825956" y="1257300"/>
                  </a:lnTo>
                  <a:close/>
                </a:path>
                <a:path w="3018154" h="1739900">
                  <a:moveTo>
                    <a:pt x="1243015" y="1330633"/>
                  </a:moveTo>
                  <a:lnTo>
                    <a:pt x="1587863" y="981625"/>
                  </a:lnTo>
                  <a:lnTo>
                    <a:pt x="1595077" y="977900"/>
                  </a:lnTo>
                  <a:lnTo>
                    <a:pt x="1243015" y="1330633"/>
                  </a:lnTo>
                  <a:close/>
                </a:path>
                <a:path w="3018154" h="1739900">
                  <a:moveTo>
                    <a:pt x="1230418" y="1739900"/>
                  </a:moveTo>
                  <a:lnTo>
                    <a:pt x="1225501" y="1739900"/>
                  </a:lnTo>
                  <a:lnTo>
                    <a:pt x="1954837" y="1011235"/>
                  </a:lnTo>
                  <a:lnTo>
                    <a:pt x="1230418" y="1739900"/>
                  </a:lnTo>
                  <a:close/>
                </a:path>
                <a:path w="3018154" h="1739900">
                  <a:moveTo>
                    <a:pt x="2836974" y="1193715"/>
                  </a:moveTo>
                  <a:lnTo>
                    <a:pt x="3000770" y="1028700"/>
                  </a:lnTo>
                  <a:lnTo>
                    <a:pt x="3000770" y="1030335"/>
                  </a:lnTo>
                  <a:lnTo>
                    <a:pt x="2836974" y="1193715"/>
                  </a:lnTo>
                  <a:close/>
                </a:path>
                <a:path w="3018154" h="1739900">
                  <a:moveTo>
                    <a:pt x="1286154" y="1739900"/>
                  </a:moveTo>
                  <a:lnTo>
                    <a:pt x="1282056" y="1739900"/>
                  </a:lnTo>
                  <a:lnTo>
                    <a:pt x="1991829" y="1030335"/>
                  </a:lnTo>
                  <a:lnTo>
                    <a:pt x="1286154" y="1739900"/>
                  </a:lnTo>
                  <a:close/>
                </a:path>
                <a:path w="3018154" h="1739900">
                  <a:moveTo>
                    <a:pt x="1321834" y="1193715"/>
                  </a:moveTo>
                  <a:lnTo>
                    <a:pt x="1455353" y="1058401"/>
                  </a:lnTo>
                  <a:lnTo>
                    <a:pt x="1462294" y="1054100"/>
                  </a:lnTo>
                  <a:lnTo>
                    <a:pt x="1321834" y="1193715"/>
                  </a:lnTo>
                  <a:close/>
                </a:path>
                <a:path w="3018154" h="1739900">
                  <a:moveTo>
                    <a:pt x="895183" y="1739900"/>
                  </a:moveTo>
                  <a:lnTo>
                    <a:pt x="890265" y="1739900"/>
                  </a:lnTo>
                  <a:lnTo>
                    <a:pt x="1570605" y="1058401"/>
                  </a:lnTo>
                  <a:lnTo>
                    <a:pt x="895183" y="1739900"/>
                  </a:lnTo>
                  <a:close/>
                </a:path>
                <a:path w="3018154" h="1739900">
                  <a:moveTo>
                    <a:pt x="2405791" y="1739900"/>
                  </a:moveTo>
                  <a:lnTo>
                    <a:pt x="2400873" y="1739900"/>
                  </a:lnTo>
                  <a:lnTo>
                    <a:pt x="2420460" y="1714500"/>
                  </a:lnTo>
                  <a:lnTo>
                    <a:pt x="2588488" y="1549400"/>
                  </a:lnTo>
                  <a:lnTo>
                    <a:pt x="3001590" y="1130300"/>
                  </a:lnTo>
                  <a:lnTo>
                    <a:pt x="3001590" y="1079442"/>
                  </a:lnTo>
                  <a:lnTo>
                    <a:pt x="3017982" y="1079442"/>
                  </a:lnTo>
                  <a:lnTo>
                    <a:pt x="3017982" y="1143000"/>
                  </a:lnTo>
                  <a:lnTo>
                    <a:pt x="3000770" y="1143000"/>
                  </a:lnTo>
                  <a:lnTo>
                    <a:pt x="2405791" y="1739900"/>
                  </a:lnTo>
                  <a:close/>
                </a:path>
                <a:path w="3018154" h="1739900">
                  <a:moveTo>
                    <a:pt x="1118947" y="1739900"/>
                  </a:moveTo>
                  <a:lnTo>
                    <a:pt x="1114029" y="1739900"/>
                  </a:lnTo>
                  <a:lnTo>
                    <a:pt x="1772260" y="1081854"/>
                  </a:lnTo>
                  <a:lnTo>
                    <a:pt x="1118947" y="1739900"/>
                  </a:lnTo>
                  <a:close/>
                </a:path>
                <a:path w="3018154" h="1739900">
                  <a:moveTo>
                    <a:pt x="1173863" y="1739900"/>
                  </a:moveTo>
                  <a:lnTo>
                    <a:pt x="1170584" y="1739900"/>
                  </a:lnTo>
                  <a:lnTo>
                    <a:pt x="1828376" y="1081854"/>
                  </a:lnTo>
                  <a:lnTo>
                    <a:pt x="1173863" y="1739900"/>
                  </a:lnTo>
                  <a:close/>
                </a:path>
                <a:path w="3018154" h="1739900">
                  <a:moveTo>
                    <a:pt x="727156" y="1739900"/>
                  </a:moveTo>
                  <a:lnTo>
                    <a:pt x="723057" y="1739900"/>
                  </a:lnTo>
                  <a:lnTo>
                    <a:pt x="1331970" y="1130300"/>
                  </a:lnTo>
                  <a:lnTo>
                    <a:pt x="1339347" y="1130300"/>
                  </a:lnTo>
                  <a:lnTo>
                    <a:pt x="727156" y="1739900"/>
                  </a:lnTo>
                  <a:close/>
                </a:path>
                <a:path w="3018154" h="1739900">
                  <a:moveTo>
                    <a:pt x="2517263" y="1739900"/>
                  </a:moveTo>
                  <a:lnTo>
                    <a:pt x="2513165" y="1739900"/>
                  </a:lnTo>
                  <a:lnTo>
                    <a:pt x="3000770" y="1244600"/>
                  </a:lnTo>
                  <a:lnTo>
                    <a:pt x="3000770" y="1143000"/>
                  </a:lnTo>
                  <a:lnTo>
                    <a:pt x="3017982" y="1143000"/>
                  </a:lnTo>
                  <a:lnTo>
                    <a:pt x="3017982" y="1257300"/>
                  </a:lnTo>
                  <a:lnTo>
                    <a:pt x="3000770" y="1257300"/>
                  </a:lnTo>
                  <a:lnTo>
                    <a:pt x="2517263" y="1739900"/>
                  </a:lnTo>
                  <a:close/>
                </a:path>
                <a:path w="3018154" h="1739900">
                  <a:moveTo>
                    <a:pt x="1006655" y="1739900"/>
                  </a:moveTo>
                  <a:lnTo>
                    <a:pt x="1002557" y="1739900"/>
                  </a:lnTo>
                  <a:lnTo>
                    <a:pt x="1591413" y="1150227"/>
                  </a:lnTo>
                  <a:lnTo>
                    <a:pt x="1006655" y="1739900"/>
                  </a:lnTo>
                  <a:close/>
                </a:path>
                <a:path w="3018154" h="1739900">
                  <a:moveTo>
                    <a:pt x="2181208" y="1739900"/>
                  </a:moveTo>
                  <a:lnTo>
                    <a:pt x="2177110" y="1739900"/>
                  </a:lnTo>
                  <a:lnTo>
                    <a:pt x="2764882" y="1150227"/>
                  </a:lnTo>
                  <a:lnTo>
                    <a:pt x="2181208" y="1739900"/>
                  </a:lnTo>
                  <a:close/>
                </a:path>
                <a:path w="3018154" h="1739900">
                  <a:moveTo>
                    <a:pt x="782892" y="1739900"/>
                  </a:moveTo>
                  <a:lnTo>
                    <a:pt x="777974" y="1739900"/>
                  </a:lnTo>
                  <a:lnTo>
                    <a:pt x="797561" y="1714500"/>
                  </a:lnTo>
                  <a:lnTo>
                    <a:pt x="1321834" y="1193715"/>
                  </a:lnTo>
                  <a:lnTo>
                    <a:pt x="782892" y="1739900"/>
                  </a:lnTo>
                  <a:close/>
                </a:path>
                <a:path w="3018154" h="1739900">
                  <a:moveTo>
                    <a:pt x="1105779" y="1298676"/>
                  </a:moveTo>
                  <a:lnTo>
                    <a:pt x="1194913" y="1208133"/>
                  </a:lnTo>
                  <a:lnTo>
                    <a:pt x="1197548" y="1206500"/>
                  </a:lnTo>
                  <a:lnTo>
                    <a:pt x="1105779" y="1298676"/>
                  </a:lnTo>
                  <a:close/>
                </a:path>
                <a:path w="3018154" h="1739900">
                  <a:moveTo>
                    <a:pt x="2461527" y="1739900"/>
                  </a:moveTo>
                  <a:lnTo>
                    <a:pt x="2457429" y="1739900"/>
                  </a:lnTo>
                  <a:lnTo>
                    <a:pt x="2986510" y="1208133"/>
                  </a:lnTo>
                  <a:lnTo>
                    <a:pt x="2977088" y="1217783"/>
                  </a:lnTo>
                  <a:lnTo>
                    <a:pt x="2461527" y="1739900"/>
                  </a:lnTo>
                  <a:close/>
                </a:path>
                <a:path w="3018154" h="1739900">
                  <a:moveTo>
                    <a:pt x="2069736" y="1739900"/>
                  </a:moveTo>
                  <a:lnTo>
                    <a:pt x="2065638" y="1739900"/>
                  </a:lnTo>
                  <a:lnTo>
                    <a:pt x="2586983" y="1217783"/>
                  </a:lnTo>
                  <a:lnTo>
                    <a:pt x="2069736" y="1739900"/>
                  </a:lnTo>
                  <a:close/>
                </a:path>
                <a:path w="3018154" h="1739900">
                  <a:moveTo>
                    <a:pt x="2294320" y="1739900"/>
                  </a:moveTo>
                  <a:lnTo>
                    <a:pt x="2289401" y="1739900"/>
                  </a:lnTo>
                  <a:lnTo>
                    <a:pt x="2812846" y="1217783"/>
                  </a:lnTo>
                  <a:lnTo>
                    <a:pt x="2294320" y="1739900"/>
                  </a:lnTo>
                  <a:close/>
                </a:path>
                <a:path w="3018154" h="1739900">
                  <a:moveTo>
                    <a:pt x="2573818" y="1739900"/>
                  </a:moveTo>
                  <a:lnTo>
                    <a:pt x="2568901" y="1739900"/>
                  </a:lnTo>
                  <a:lnTo>
                    <a:pt x="3000770" y="1308100"/>
                  </a:lnTo>
                  <a:lnTo>
                    <a:pt x="3000770" y="1257300"/>
                  </a:lnTo>
                  <a:lnTo>
                    <a:pt x="3017982" y="1257300"/>
                  </a:lnTo>
                  <a:lnTo>
                    <a:pt x="3017982" y="1308100"/>
                  </a:lnTo>
                  <a:lnTo>
                    <a:pt x="3001589" y="1308100"/>
                  </a:lnTo>
                  <a:lnTo>
                    <a:pt x="2573818" y="1739900"/>
                  </a:lnTo>
                  <a:close/>
                </a:path>
                <a:path w="3018154" h="1739900">
                  <a:moveTo>
                    <a:pt x="614864" y="1739900"/>
                  </a:moveTo>
                  <a:lnTo>
                    <a:pt x="610766" y="1739900"/>
                  </a:lnTo>
                  <a:lnTo>
                    <a:pt x="1065585" y="1282700"/>
                  </a:lnTo>
                  <a:lnTo>
                    <a:pt x="1074601" y="1282700"/>
                  </a:lnTo>
                  <a:lnTo>
                    <a:pt x="614864" y="1739900"/>
                  </a:lnTo>
                  <a:close/>
                </a:path>
                <a:path w="3018154" h="1739900">
                  <a:moveTo>
                    <a:pt x="671420" y="1739900"/>
                  </a:moveTo>
                  <a:lnTo>
                    <a:pt x="666502" y="1739900"/>
                  </a:lnTo>
                  <a:lnTo>
                    <a:pt x="1096396" y="1308100"/>
                  </a:lnTo>
                  <a:lnTo>
                    <a:pt x="671420" y="1739900"/>
                  </a:lnTo>
                  <a:close/>
                </a:path>
                <a:path w="3018154" h="1739900">
                  <a:moveTo>
                    <a:pt x="2550064" y="1536700"/>
                  </a:moveTo>
                  <a:lnTo>
                    <a:pt x="2775775" y="1308100"/>
                  </a:lnTo>
                  <a:lnTo>
                    <a:pt x="2588488" y="1498600"/>
                  </a:lnTo>
                  <a:lnTo>
                    <a:pt x="2550064" y="1536700"/>
                  </a:lnTo>
                  <a:close/>
                </a:path>
                <a:path w="3018154" h="1739900">
                  <a:moveTo>
                    <a:pt x="2629555" y="1739900"/>
                  </a:moveTo>
                  <a:lnTo>
                    <a:pt x="2625456" y="1739900"/>
                  </a:lnTo>
                  <a:lnTo>
                    <a:pt x="3001589" y="1358900"/>
                  </a:lnTo>
                  <a:lnTo>
                    <a:pt x="3001589" y="1308100"/>
                  </a:lnTo>
                  <a:lnTo>
                    <a:pt x="3017982" y="1308100"/>
                  </a:lnTo>
                  <a:lnTo>
                    <a:pt x="3017982" y="1371600"/>
                  </a:lnTo>
                  <a:lnTo>
                    <a:pt x="2999950" y="1371600"/>
                  </a:lnTo>
                  <a:lnTo>
                    <a:pt x="2629555" y="1739900"/>
                  </a:lnTo>
                  <a:close/>
                </a:path>
                <a:path w="3018154" h="1739900">
                  <a:moveTo>
                    <a:pt x="838628" y="1739900"/>
                  </a:moveTo>
                  <a:lnTo>
                    <a:pt x="834529" y="1739900"/>
                  </a:lnTo>
                  <a:lnTo>
                    <a:pt x="1236910" y="1336750"/>
                  </a:lnTo>
                  <a:lnTo>
                    <a:pt x="838628" y="1739900"/>
                  </a:lnTo>
                  <a:close/>
                </a:path>
                <a:path w="3018154" h="1739900">
                  <a:moveTo>
                    <a:pt x="950919" y="1739900"/>
                  </a:moveTo>
                  <a:lnTo>
                    <a:pt x="946821" y="1739900"/>
                  </a:lnTo>
                  <a:lnTo>
                    <a:pt x="1350076" y="1336750"/>
                  </a:lnTo>
                  <a:lnTo>
                    <a:pt x="950919" y="1739900"/>
                  </a:lnTo>
                  <a:close/>
                </a:path>
                <a:path w="3018154" h="1739900">
                  <a:moveTo>
                    <a:pt x="559128" y="1739900"/>
                  </a:moveTo>
                  <a:lnTo>
                    <a:pt x="554210" y="1739900"/>
                  </a:lnTo>
                  <a:lnTo>
                    <a:pt x="933622" y="1358900"/>
                  </a:lnTo>
                  <a:lnTo>
                    <a:pt x="942638" y="1358900"/>
                  </a:lnTo>
                  <a:lnTo>
                    <a:pt x="559128" y="1739900"/>
                  </a:lnTo>
                  <a:close/>
                </a:path>
                <a:path w="3018154" h="1739900">
                  <a:moveTo>
                    <a:pt x="2685291" y="1739900"/>
                  </a:moveTo>
                  <a:lnTo>
                    <a:pt x="2681192" y="1739900"/>
                  </a:lnTo>
                  <a:lnTo>
                    <a:pt x="2999950" y="1422400"/>
                  </a:lnTo>
                  <a:lnTo>
                    <a:pt x="2999950" y="1371600"/>
                  </a:lnTo>
                  <a:lnTo>
                    <a:pt x="3017982" y="1371600"/>
                  </a:lnTo>
                  <a:lnTo>
                    <a:pt x="3017982" y="1422400"/>
                  </a:lnTo>
                  <a:lnTo>
                    <a:pt x="3002409" y="1422400"/>
                  </a:lnTo>
                  <a:lnTo>
                    <a:pt x="2685291" y="1739900"/>
                  </a:lnTo>
                  <a:close/>
                </a:path>
                <a:path w="3018154" h="1739900">
                  <a:moveTo>
                    <a:pt x="2797582" y="1739900"/>
                  </a:moveTo>
                  <a:lnTo>
                    <a:pt x="2792664" y="1739900"/>
                  </a:lnTo>
                  <a:lnTo>
                    <a:pt x="2812251" y="1714500"/>
                  </a:lnTo>
                  <a:lnTo>
                    <a:pt x="3000770" y="1524000"/>
                  </a:lnTo>
                  <a:lnTo>
                    <a:pt x="3000770" y="1474846"/>
                  </a:lnTo>
                  <a:lnTo>
                    <a:pt x="3002409" y="1473200"/>
                  </a:lnTo>
                  <a:lnTo>
                    <a:pt x="3002409" y="1422400"/>
                  </a:lnTo>
                  <a:lnTo>
                    <a:pt x="3017982" y="1422400"/>
                  </a:lnTo>
                  <a:lnTo>
                    <a:pt x="3017982" y="1536700"/>
                  </a:lnTo>
                  <a:lnTo>
                    <a:pt x="3001590" y="1536700"/>
                  </a:lnTo>
                  <a:lnTo>
                    <a:pt x="2797582" y="1739900"/>
                  </a:lnTo>
                  <a:close/>
                </a:path>
                <a:path w="3018154" h="1739900">
                  <a:moveTo>
                    <a:pt x="687452" y="1549400"/>
                  </a:moveTo>
                  <a:lnTo>
                    <a:pt x="794596" y="1438969"/>
                  </a:lnTo>
                  <a:lnTo>
                    <a:pt x="800839" y="1435100"/>
                  </a:lnTo>
                  <a:lnTo>
                    <a:pt x="687452" y="1549400"/>
                  </a:lnTo>
                  <a:close/>
                </a:path>
                <a:path w="3018154" h="1739900">
                  <a:moveTo>
                    <a:pt x="2939200" y="1536700"/>
                  </a:moveTo>
                  <a:lnTo>
                    <a:pt x="3000770" y="1473200"/>
                  </a:lnTo>
                  <a:lnTo>
                    <a:pt x="3000770" y="1474846"/>
                  </a:lnTo>
                  <a:lnTo>
                    <a:pt x="2939200" y="1536700"/>
                  </a:lnTo>
                  <a:close/>
                </a:path>
                <a:path w="3018154" h="1739900">
                  <a:moveTo>
                    <a:pt x="446837" y="1739900"/>
                  </a:moveTo>
                  <a:lnTo>
                    <a:pt x="442738" y="1739900"/>
                  </a:lnTo>
                  <a:lnTo>
                    <a:pt x="668057" y="1511300"/>
                  </a:lnTo>
                  <a:lnTo>
                    <a:pt x="677892" y="1511300"/>
                  </a:lnTo>
                  <a:lnTo>
                    <a:pt x="446837" y="1739900"/>
                  </a:lnTo>
                  <a:close/>
                </a:path>
                <a:path w="3018154" h="1739900">
                  <a:moveTo>
                    <a:pt x="2909054" y="1739900"/>
                  </a:moveTo>
                  <a:lnTo>
                    <a:pt x="2904956" y="1739900"/>
                  </a:lnTo>
                  <a:lnTo>
                    <a:pt x="2999950" y="1638300"/>
                  </a:lnTo>
                  <a:lnTo>
                    <a:pt x="2999950" y="1589139"/>
                  </a:lnTo>
                  <a:lnTo>
                    <a:pt x="3001590" y="1587500"/>
                  </a:lnTo>
                  <a:lnTo>
                    <a:pt x="3001590" y="1536700"/>
                  </a:lnTo>
                  <a:lnTo>
                    <a:pt x="3017982" y="1536700"/>
                  </a:lnTo>
                  <a:lnTo>
                    <a:pt x="3017982" y="1638300"/>
                  </a:lnTo>
                  <a:lnTo>
                    <a:pt x="3000770" y="1638300"/>
                  </a:lnTo>
                  <a:lnTo>
                    <a:pt x="2909054" y="1739900"/>
                  </a:lnTo>
                  <a:close/>
                </a:path>
                <a:path w="3018154" h="1739900">
                  <a:moveTo>
                    <a:pt x="2349236" y="1739900"/>
                  </a:moveTo>
                  <a:lnTo>
                    <a:pt x="2345138" y="1739900"/>
                  </a:lnTo>
                  <a:lnTo>
                    <a:pt x="2544988" y="1541733"/>
                  </a:lnTo>
                  <a:lnTo>
                    <a:pt x="2349236" y="1739900"/>
                  </a:lnTo>
                  <a:close/>
                </a:path>
                <a:path w="3018154" h="1739900">
                  <a:moveTo>
                    <a:pt x="2741846" y="1739900"/>
                  </a:moveTo>
                  <a:lnTo>
                    <a:pt x="2736928" y="1739900"/>
                  </a:lnTo>
                  <a:lnTo>
                    <a:pt x="2934189" y="1541733"/>
                  </a:lnTo>
                  <a:lnTo>
                    <a:pt x="2741846" y="1739900"/>
                  </a:lnTo>
                  <a:close/>
                </a:path>
                <a:path w="3018154" h="1739900">
                  <a:moveTo>
                    <a:pt x="502573" y="1739900"/>
                  </a:moveTo>
                  <a:lnTo>
                    <a:pt x="498474" y="1739900"/>
                  </a:lnTo>
                  <a:lnTo>
                    <a:pt x="686608" y="1550250"/>
                  </a:lnTo>
                  <a:lnTo>
                    <a:pt x="502573" y="1739900"/>
                  </a:lnTo>
                  <a:close/>
                </a:path>
                <a:path w="3018154" h="1739900">
                  <a:moveTo>
                    <a:pt x="391101" y="1739900"/>
                  </a:moveTo>
                  <a:lnTo>
                    <a:pt x="386183" y="1739900"/>
                  </a:lnTo>
                  <a:lnTo>
                    <a:pt x="536094" y="1587500"/>
                  </a:lnTo>
                  <a:lnTo>
                    <a:pt x="545110" y="1587500"/>
                  </a:lnTo>
                  <a:lnTo>
                    <a:pt x="391101" y="1739900"/>
                  </a:lnTo>
                  <a:close/>
                </a:path>
                <a:path w="3018154" h="1739900">
                  <a:moveTo>
                    <a:pt x="2958059" y="1631039"/>
                  </a:moveTo>
                  <a:lnTo>
                    <a:pt x="2999950" y="1587500"/>
                  </a:lnTo>
                  <a:lnTo>
                    <a:pt x="2999950" y="1589139"/>
                  </a:lnTo>
                  <a:lnTo>
                    <a:pt x="2958059" y="1631039"/>
                  </a:lnTo>
                  <a:close/>
                </a:path>
                <a:path w="3018154" h="1739900">
                  <a:moveTo>
                    <a:pt x="2853318" y="1739900"/>
                  </a:moveTo>
                  <a:lnTo>
                    <a:pt x="2849220" y="1739900"/>
                  </a:lnTo>
                  <a:lnTo>
                    <a:pt x="2958059" y="1631039"/>
                  </a:lnTo>
                  <a:lnTo>
                    <a:pt x="2853318" y="1739900"/>
                  </a:lnTo>
                  <a:close/>
                </a:path>
                <a:path w="3018154" h="1739900">
                  <a:moveTo>
                    <a:pt x="3017982" y="1739900"/>
                  </a:moveTo>
                  <a:lnTo>
                    <a:pt x="3000770" y="1739900"/>
                  </a:lnTo>
                  <a:lnTo>
                    <a:pt x="3000770" y="1638300"/>
                  </a:lnTo>
                  <a:lnTo>
                    <a:pt x="3017982" y="1638300"/>
                  </a:lnTo>
                  <a:lnTo>
                    <a:pt x="3017982" y="1739900"/>
                  </a:lnTo>
                  <a:close/>
                </a:path>
                <a:path w="3018154" h="1739900">
                  <a:moveTo>
                    <a:pt x="334545" y="1739900"/>
                  </a:moveTo>
                  <a:lnTo>
                    <a:pt x="331267" y="1739900"/>
                  </a:lnTo>
                  <a:lnTo>
                    <a:pt x="404131" y="1663700"/>
                  </a:lnTo>
                  <a:lnTo>
                    <a:pt x="413147" y="1663700"/>
                  </a:lnTo>
                  <a:lnTo>
                    <a:pt x="334545" y="1739900"/>
                  </a:lnTo>
                  <a:close/>
                </a:path>
                <a:path w="3018154" h="1739900">
                  <a:moveTo>
                    <a:pt x="2965610" y="1739900"/>
                  </a:moveTo>
                  <a:lnTo>
                    <a:pt x="2960692" y="1739900"/>
                  </a:lnTo>
                  <a:lnTo>
                    <a:pt x="3000770" y="1701800"/>
                  </a:lnTo>
                  <a:lnTo>
                    <a:pt x="2965610" y="17399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99632" y="10234624"/>
              <a:ext cx="73025" cy="52705"/>
            </a:xfrm>
            <a:custGeom>
              <a:avLst/>
              <a:gdLst/>
              <a:ahLst/>
              <a:cxnLst/>
              <a:rect l="l" t="t" r="r" b="b"/>
              <a:pathLst>
                <a:path w="73025" h="52704">
                  <a:moveTo>
                    <a:pt x="66954" y="52375"/>
                  </a:moveTo>
                  <a:lnTo>
                    <a:pt x="0" y="52375"/>
                  </a:lnTo>
                  <a:lnTo>
                    <a:pt x="6423" y="37602"/>
                  </a:lnTo>
                  <a:lnTo>
                    <a:pt x="20486" y="18788"/>
                  </a:lnTo>
                  <a:lnTo>
                    <a:pt x="37775" y="5737"/>
                  </a:lnTo>
                  <a:lnTo>
                    <a:pt x="43512" y="1639"/>
                  </a:lnTo>
                  <a:lnTo>
                    <a:pt x="50070" y="0"/>
                  </a:lnTo>
                  <a:lnTo>
                    <a:pt x="60725" y="0"/>
                  </a:lnTo>
                  <a:lnTo>
                    <a:pt x="73020" y="25410"/>
                  </a:lnTo>
                  <a:lnTo>
                    <a:pt x="69447" y="46772"/>
                  </a:lnTo>
                  <a:lnTo>
                    <a:pt x="66954" y="52375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26749" y="10157575"/>
              <a:ext cx="79505" cy="10666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63630" y="10078065"/>
              <a:ext cx="79505" cy="10666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210870" y="8684133"/>
              <a:ext cx="2848610" cy="1603375"/>
            </a:xfrm>
            <a:custGeom>
              <a:avLst/>
              <a:gdLst/>
              <a:ahLst/>
              <a:cxnLst/>
              <a:rect l="l" t="t" r="r" b="b"/>
              <a:pathLst>
                <a:path w="2848610" h="1603375">
                  <a:moveTo>
                    <a:pt x="2848570" y="1602866"/>
                  </a:moveTo>
                  <a:lnTo>
                    <a:pt x="0" y="1602866"/>
                  </a:lnTo>
                  <a:lnTo>
                    <a:pt x="2756769" y="11129"/>
                  </a:lnTo>
                  <a:lnTo>
                    <a:pt x="2792552" y="0"/>
                  </a:lnTo>
                  <a:lnTo>
                    <a:pt x="2821726" y="9387"/>
                  </a:lnTo>
                  <a:lnTo>
                    <a:pt x="2841372" y="37064"/>
                  </a:lnTo>
                  <a:lnTo>
                    <a:pt x="2848570" y="80802"/>
                  </a:lnTo>
                  <a:lnTo>
                    <a:pt x="2848570" y="160286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191756" y="8674770"/>
              <a:ext cx="2875915" cy="1612265"/>
            </a:xfrm>
            <a:custGeom>
              <a:avLst/>
              <a:gdLst/>
              <a:ahLst/>
              <a:cxnLst/>
              <a:rect l="l" t="t" r="r" b="b"/>
              <a:pathLst>
                <a:path w="2875915" h="1612265">
                  <a:moveTo>
                    <a:pt x="360810" y="1612228"/>
                  </a:moveTo>
                  <a:lnTo>
                    <a:pt x="0" y="1612228"/>
                  </a:lnTo>
                  <a:lnTo>
                    <a:pt x="2770966" y="12295"/>
                  </a:lnTo>
                  <a:lnTo>
                    <a:pt x="2789805" y="3688"/>
                  </a:lnTo>
                  <a:lnTo>
                    <a:pt x="2807952" y="0"/>
                  </a:lnTo>
                  <a:lnTo>
                    <a:pt x="2825024" y="1229"/>
                  </a:lnTo>
                  <a:lnTo>
                    <a:pt x="2867172" y="39242"/>
                  </a:lnTo>
                  <a:lnTo>
                    <a:pt x="2875880" y="90164"/>
                  </a:lnTo>
                  <a:lnTo>
                    <a:pt x="2875880" y="170493"/>
                  </a:lnTo>
                  <a:lnTo>
                    <a:pt x="2857848" y="170493"/>
                  </a:lnTo>
                  <a:lnTo>
                    <a:pt x="360810" y="1612228"/>
                  </a:lnTo>
                  <a:close/>
                </a:path>
                <a:path w="2875915" h="1612265">
                  <a:moveTo>
                    <a:pt x="2875880" y="1612228"/>
                  </a:moveTo>
                  <a:lnTo>
                    <a:pt x="2857848" y="1612228"/>
                  </a:lnTo>
                  <a:lnTo>
                    <a:pt x="2857848" y="170493"/>
                  </a:lnTo>
                  <a:lnTo>
                    <a:pt x="2875880" y="170493"/>
                  </a:lnTo>
                  <a:lnTo>
                    <a:pt x="2875880" y="1612228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85353" y="10208395"/>
              <a:ext cx="79086" cy="786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002459" y="9873145"/>
              <a:ext cx="716915" cy="414020"/>
            </a:xfrm>
            <a:custGeom>
              <a:avLst/>
              <a:gdLst/>
              <a:ahLst/>
              <a:cxnLst/>
              <a:rect l="l" t="t" r="r" b="b"/>
              <a:pathLst>
                <a:path w="716914" h="414020">
                  <a:moveTo>
                    <a:pt x="716859" y="413854"/>
                  </a:moveTo>
                  <a:lnTo>
                    <a:pt x="0" y="413854"/>
                  </a:lnTo>
                  <a:lnTo>
                    <a:pt x="716859" y="0"/>
                  </a:lnTo>
                  <a:lnTo>
                    <a:pt x="716859" y="413854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1445" y="9378877"/>
              <a:ext cx="734060" cy="908685"/>
            </a:xfrm>
            <a:custGeom>
              <a:avLst/>
              <a:gdLst/>
              <a:ahLst/>
              <a:cxnLst/>
              <a:rect l="l" t="t" r="r" b="b"/>
              <a:pathLst>
                <a:path w="734060" h="908684">
                  <a:moveTo>
                    <a:pt x="0" y="787713"/>
                  </a:moveTo>
                  <a:lnTo>
                    <a:pt x="0" y="423775"/>
                  </a:lnTo>
                  <a:lnTo>
                    <a:pt x="733583" y="0"/>
                  </a:lnTo>
                  <a:lnTo>
                    <a:pt x="733583" y="363938"/>
                  </a:lnTo>
                  <a:lnTo>
                    <a:pt x="0" y="787713"/>
                  </a:lnTo>
                  <a:close/>
                </a:path>
                <a:path w="734060" h="908684">
                  <a:moveTo>
                    <a:pt x="675553" y="908122"/>
                  </a:moveTo>
                  <a:lnTo>
                    <a:pt x="0" y="908122"/>
                  </a:lnTo>
                  <a:lnTo>
                    <a:pt x="0" y="901649"/>
                  </a:lnTo>
                  <a:lnTo>
                    <a:pt x="733583" y="477874"/>
                  </a:lnTo>
                  <a:lnTo>
                    <a:pt x="733583" y="874600"/>
                  </a:lnTo>
                  <a:lnTo>
                    <a:pt x="675553" y="908122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84053" y="9363315"/>
              <a:ext cx="1600200" cy="923925"/>
            </a:xfrm>
            <a:custGeom>
              <a:avLst/>
              <a:gdLst/>
              <a:ahLst/>
              <a:cxnLst/>
              <a:rect l="l" t="t" r="r" b="b"/>
              <a:pathLst>
                <a:path w="1600200" h="923925">
                  <a:moveTo>
                    <a:pt x="745096" y="493445"/>
                  </a:moveTo>
                  <a:lnTo>
                    <a:pt x="0" y="923696"/>
                  </a:lnTo>
                  <a:lnTo>
                    <a:pt x="38011" y="923696"/>
                  </a:lnTo>
                  <a:lnTo>
                    <a:pt x="726236" y="526224"/>
                  </a:lnTo>
                  <a:lnTo>
                    <a:pt x="726236" y="923696"/>
                  </a:lnTo>
                  <a:lnTo>
                    <a:pt x="745096" y="923696"/>
                  </a:lnTo>
                  <a:lnTo>
                    <a:pt x="745096" y="526224"/>
                  </a:lnTo>
                  <a:lnTo>
                    <a:pt x="745096" y="493445"/>
                  </a:lnTo>
                  <a:close/>
                </a:path>
                <a:path w="1600200" h="923925">
                  <a:moveTo>
                    <a:pt x="1599984" y="477862"/>
                  </a:moveTo>
                  <a:lnTo>
                    <a:pt x="852474" y="909015"/>
                  </a:lnTo>
                  <a:lnTo>
                    <a:pt x="847547" y="911479"/>
                  </a:lnTo>
                  <a:lnTo>
                    <a:pt x="847547" y="923696"/>
                  </a:lnTo>
                  <a:lnTo>
                    <a:pt x="866406" y="923696"/>
                  </a:lnTo>
                  <a:lnTo>
                    <a:pt x="866406" y="922134"/>
                  </a:lnTo>
                  <a:lnTo>
                    <a:pt x="1581137" y="509841"/>
                  </a:lnTo>
                  <a:lnTo>
                    <a:pt x="1581137" y="884428"/>
                  </a:lnTo>
                  <a:lnTo>
                    <a:pt x="1513078" y="923696"/>
                  </a:lnTo>
                  <a:lnTo>
                    <a:pt x="1551152" y="923696"/>
                  </a:lnTo>
                  <a:lnTo>
                    <a:pt x="1595069" y="898359"/>
                  </a:lnTo>
                  <a:lnTo>
                    <a:pt x="1599984" y="895908"/>
                  </a:lnTo>
                  <a:lnTo>
                    <a:pt x="1599984" y="509841"/>
                  </a:lnTo>
                  <a:lnTo>
                    <a:pt x="1599984" y="477862"/>
                  </a:lnTo>
                  <a:close/>
                </a:path>
                <a:path w="1600200" h="923925">
                  <a:moveTo>
                    <a:pt x="1599984" y="0"/>
                  </a:moveTo>
                  <a:lnTo>
                    <a:pt x="1581137" y="10871"/>
                  </a:lnTo>
                  <a:lnTo>
                    <a:pt x="1581137" y="32778"/>
                  </a:lnTo>
                  <a:lnTo>
                    <a:pt x="1581137" y="374586"/>
                  </a:lnTo>
                  <a:lnTo>
                    <a:pt x="866406" y="786892"/>
                  </a:lnTo>
                  <a:lnTo>
                    <a:pt x="866406" y="445084"/>
                  </a:lnTo>
                  <a:lnTo>
                    <a:pt x="1581137" y="32778"/>
                  </a:lnTo>
                  <a:lnTo>
                    <a:pt x="1581137" y="10871"/>
                  </a:lnTo>
                  <a:lnTo>
                    <a:pt x="852462" y="431152"/>
                  </a:lnTo>
                  <a:lnTo>
                    <a:pt x="847547" y="433603"/>
                  </a:lnTo>
                  <a:lnTo>
                    <a:pt x="847547" y="818857"/>
                  </a:lnTo>
                  <a:lnTo>
                    <a:pt x="902970" y="786892"/>
                  </a:lnTo>
                  <a:lnTo>
                    <a:pt x="1595069" y="387705"/>
                  </a:lnTo>
                  <a:lnTo>
                    <a:pt x="1599984" y="385241"/>
                  </a:lnTo>
                  <a:lnTo>
                    <a:pt x="1599984" y="32778"/>
                  </a:lnTo>
                  <a:lnTo>
                    <a:pt x="1599984" y="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52110" y="1124077"/>
            <a:ext cx="3484245" cy="2832100"/>
            <a:chOff x="1852110" y="1124077"/>
            <a:chExt cx="3484245" cy="2832100"/>
          </a:xfrm>
        </p:grpSpPr>
        <p:sp>
          <p:nvSpPr>
            <p:cNvPr id="3" name="object 3"/>
            <p:cNvSpPr/>
            <p:nvPr/>
          </p:nvSpPr>
          <p:spPr>
            <a:xfrm>
              <a:off x="3213343" y="1218765"/>
              <a:ext cx="1958339" cy="2517775"/>
            </a:xfrm>
            <a:custGeom>
              <a:avLst/>
              <a:gdLst/>
              <a:ahLst/>
              <a:cxnLst/>
              <a:rect l="l" t="t" r="r" b="b"/>
              <a:pathLst>
                <a:path w="1958339" h="2517775">
                  <a:moveTo>
                    <a:pt x="1446397" y="2517360"/>
                  </a:moveTo>
                  <a:lnTo>
                    <a:pt x="1280257" y="2041459"/>
                  </a:lnTo>
                  <a:lnTo>
                    <a:pt x="339261" y="1498569"/>
                  </a:lnTo>
                  <a:lnTo>
                    <a:pt x="299620" y="1473115"/>
                  </a:lnTo>
                  <a:lnTo>
                    <a:pt x="261342" y="1443401"/>
                  </a:lnTo>
                  <a:lnTo>
                    <a:pt x="224679" y="1409867"/>
                  </a:lnTo>
                  <a:lnTo>
                    <a:pt x="189882" y="1372952"/>
                  </a:lnTo>
                  <a:lnTo>
                    <a:pt x="157205" y="1333095"/>
                  </a:lnTo>
                  <a:lnTo>
                    <a:pt x="126897" y="1290735"/>
                  </a:lnTo>
                  <a:lnTo>
                    <a:pt x="99212" y="1246313"/>
                  </a:lnTo>
                  <a:lnTo>
                    <a:pt x="74402" y="1200267"/>
                  </a:lnTo>
                  <a:lnTo>
                    <a:pt x="52717" y="1153037"/>
                  </a:lnTo>
                  <a:lnTo>
                    <a:pt x="34410" y="1105063"/>
                  </a:lnTo>
                  <a:lnTo>
                    <a:pt x="19733" y="1056783"/>
                  </a:lnTo>
                  <a:lnTo>
                    <a:pt x="8938" y="1008638"/>
                  </a:lnTo>
                  <a:lnTo>
                    <a:pt x="2276" y="961067"/>
                  </a:lnTo>
                  <a:lnTo>
                    <a:pt x="0" y="914508"/>
                  </a:lnTo>
                  <a:lnTo>
                    <a:pt x="0" y="238338"/>
                  </a:lnTo>
                  <a:lnTo>
                    <a:pt x="3088" y="187481"/>
                  </a:lnTo>
                  <a:lnTo>
                    <a:pt x="12086" y="142177"/>
                  </a:lnTo>
                  <a:lnTo>
                    <a:pt x="26592" y="102659"/>
                  </a:lnTo>
                  <a:lnTo>
                    <a:pt x="46201" y="69159"/>
                  </a:lnTo>
                  <a:lnTo>
                    <a:pt x="99125" y="21147"/>
                  </a:lnTo>
                  <a:lnTo>
                    <a:pt x="167639" y="0"/>
                  </a:lnTo>
                  <a:lnTo>
                    <a:pt x="206737" y="82"/>
                  </a:lnTo>
                  <a:lnTo>
                    <a:pt x="248525" y="7578"/>
                  </a:lnTo>
                  <a:lnTo>
                    <a:pt x="292601" y="22722"/>
                  </a:lnTo>
                  <a:lnTo>
                    <a:pt x="338563" y="45744"/>
                  </a:lnTo>
                  <a:lnTo>
                    <a:pt x="1618820" y="784717"/>
                  </a:lnTo>
                  <a:lnTo>
                    <a:pt x="1658332" y="810031"/>
                  </a:lnTo>
                  <a:lnTo>
                    <a:pt x="1696519" y="839626"/>
                  </a:lnTo>
                  <a:lnTo>
                    <a:pt x="1733125" y="873059"/>
                  </a:lnTo>
                  <a:lnTo>
                    <a:pt x="1767893" y="909890"/>
                  </a:lnTo>
                  <a:lnTo>
                    <a:pt x="1800567" y="949678"/>
                  </a:lnTo>
                  <a:lnTo>
                    <a:pt x="1830890" y="991982"/>
                  </a:lnTo>
                  <a:lnTo>
                    <a:pt x="1858606" y="1036362"/>
                  </a:lnTo>
                  <a:lnTo>
                    <a:pt x="1883459" y="1082375"/>
                  </a:lnTo>
                  <a:lnTo>
                    <a:pt x="1905192" y="1129582"/>
                  </a:lnTo>
                  <a:lnTo>
                    <a:pt x="1923548" y="1177541"/>
                  </a:lnTo>
                  <a:lnTo>
                    <a:pt x="1938271" y="1225811"/>
                  </a:lnTo>
                  <a:lnTo>
                    <a:pt x="1949106" y="1273951"/>
                  </a:lnTo>
                  <a:lnTo>
                    <a:pt x="1955794" y="1321521"/>
                  </a:lnTo>
                  <a:lnTo>
                    <a:pt x="1958081" y="1368079"/>
                  </a:lnTo>
                  <a:lnTo>
                    <a:pt x="1958081" y="2044250"/>
                  </a:lnTo>
                  <a:lnTo>
                    <a:pt x="1954992" y="2095107"/>
                  </a:lnTo>
                  <a:lnTo>
                    <a:pt x="1945994" y="2140411"/>
                  </a:lnTo>
                  <a:lnTo>
                    <a:pt x="1931489" y="2179929"/>
                  </a:lnTo>
                  <a:lnTo>
                    <a:pt x="1911879" y="2213428"/>
                  </a:lnTo>
                  <a:lnTo>
                    <a:pt x="1858955" y="2261441"/>
                  </a:lnTo>
                  <a:lnTo>
                    <a:pt x="1790441" y="2282588"/>
                  </a:lnTo>
                  <a:lnTo>
                    <a:pt x="1751344" y="2282506"/>
                  </a:lnTo>
                  <a:lnTo>
                    <a:pt x="1709556" y="2275009"/>
                  </a:lnTo>
                  <a:lnTo>
                    <a:pt x="1665480" y="2259866"/>
                  </a:lnTo>
                  <a:lnTo>
                    <a:pt x="1619518" y="2236843"/>
                  </a:lnTo>
                  <a:lnTo>
                    <a:pt x="1612537" y="2232656"/>
                  </a:lnTo>
                  <a:lnTo>
                    <a:pt x="1446397" y="2517360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93119" y="1781306"/>
              <a:ext cx="1654810" cy="2129155"/>
            </a:xfrm>
            <a:custGeom>
              <a:avLst/>
              <a:gdLst/>
              <a:ahLst/>
              <a:cxnLst/>
              <a:rect l="l" t="t" r="r" b="b"/>
              <a:pathLst>
                <a:path w="1654810" h="2129154">
                  <a:moveTo>
                    <a:pt x="432802" y="2128571"/>
                  </a:moveTo>
                  <a:lnTo>
                    <a:pt x="292490" y="1887830"/>
                  </a:lnTo>
                  <a:lnTo>
                    <a:pt x="286207" y="1891319"/>
                  </a:lnTo>
                  <a:lnTo>
                    <a:pt x="239688" y="1913859"/>
                  </a:lnTo>
                  <a:lnTo>
                    <a:pt x="195593" y="1926862"/>
                  </a:lnTo>
                  <a:lnTo>
                    <a:pt x="154505" y="1930671"/>
                  </a:lnTo>
                  <a:lnTo>
                    <a:pt x="117007" y="1925628"/>
                  </a:lnTo>
                  <a:lnTo>
                    <a:pt x="55108" y="1890364"/>
                  </a:lnTo>
                  <a:lnTo>
                    <a:pt x="14553" y="1823816"/>
                  </a:lnTo>
                  <a:lnTo>
                    <a:pt x="3735" y="1779669"/>
                  </a:lnTo>
                  <a:lnTo>
                    <a:pt x="0" y="1728731"/>
                  </a:lnTo>
                  <a:lnTo>
                    <a:pt x="0" y="1157231"/>
                  </a:lnTo>
                  <a:lnTo>
                    <a:pt x="2778" y="1111157"/>
                  </a:lnTo>
                  <a:lnTo>
                    <a:pt x="10538" y="1064039"/>
                  </a:lnTo>
                  <a:lnTo>
                    <a:pt x="22938" y="1016460"/>
                  </a:lnTo>
                  <a:lnTo>
                    <a:pt x="39634" y="969005"/>
                  </a:lnTo>
                  <a:lnTo>
                    <a:pt x="60287" y="922257"/>
                  </a:lnTo>
                  <a:lnTo>
                    <a:pt x="84553" y="876801"/>
                  </a:lnTo>
                  <a:lnTo>
                    <a:pt x="112091" y="833221"/>
                  </a:lnTo>
                  <a:lnTo>
                    <a:pt x="142560" y="792099"/>
                  </a:lnTo>
                  <a:lnTo>
                    <a:pt x="175618" y="754021"/>
                  </a:lnTo>
                  <a:lnTo>
                    <a:pt x="210923" y="719570"/>
                  </a:lnTo>
                  <a:lnTo>
                    <a:pt x="248132" y="689330"/>
                  </a:lnTo>
                  <a:lnTo>
                    <a:pt x="286905" y="663884"/>
                  </a:lnTo>
                  <a:lnTo>
                    <a:pt x="1368213" y="39351"/>
                  </a:lnTo>
                  <a:lnTo>
                    <a:pt x="1414733" y="16811"/>
                  </a:lnTo>
                  <a:lnTo>
                    <a:pt x="1458828" y="3808"/>
                  </a:lnTo>
                  <a:lnTo>
                    <a:pt x="1499916" y="0"/>
                  </a:lnTo>
                  <a:lnTo>
                    <a:pt x="1537414" y="5042"/>
                  </a:lnTo>
                  <a:lnTo>
                    <a:pt x="1599313" y="40306"/>
                  </a:lnTo>
                  <a:lnTo>
                    <a:pt x="1639868" y="106854"/>
                  </a:lnTo>
                  <a:lnTo>
                    <a:pt x="1650686" y="151001"/>
                  </a:lnTo>
                  <a:lnTo>
                    <a:pt x="1654421" y="201939"/>
                  </a:lnTo>
                  <a:lnTo>
                    <a:pt x="1654421" y="773439"/>
                  </a:lnTo>
                  <a:lnTo>
                    <a:pt x="1651803" y="819513"/>
                  </a:lnTo>
                  <a:lnTo>
                    <a:pt x="1644176" y="866632"/>
                  </a:lnTo>
                  <a:lnTo>
                    <a:pt x="1631887" y="914210"/>
                  </a:lnTo>
                  <a:lnTo>
                    <a:pt x="1615278" y="961665"/>
                  </a:lnTo>
                  <a:lnTo>
                    <a:pt x="1594694" y="1008413"/>
                  </a:lnTo>
                  <a:lnTo>
                    <a:pt x="1570479" y="1053869"/>
                  </a:lnTo>
                  <a:lnTo>
                    <a:pt x="1542977" y="1097449"/>
                  </a:lnTo>
                  <a:lnTo>
                    <a:pt x="1512532" y="1138571"/>
                  </a:lnTo>
                  <a:lnTo>
                    <a:pt x="1479490" y="1176649"/>
                  </a:lnTo>
                  <a:lnTo>
                    <a:pt x="1444193" y="1211100"/>
                  </a:lnTo>
                  <a:lnTo>
                    <a:pt x="1406986" y="1241341"/>
                  </a:lnTo>
                  <a:lnTo>
                    <a:pt x="1368213" y="1266786"/>
                  </a:lnTo>
                  <a:lnTo>
                    <a:pt x="573114" y="1725939"/>
                  </a:lnTo>
                  <a:lnTo>
                    <a:pt x="432802" y="2128571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91758" y="1939202"/>
              <a:ext cx="2070735" cy="1267460"/>
            </a:xfrm>
            <a:custGeom>
              <a:avLst/>
              <a:gdLst/>
              <a:ahLst/>
              <a:cxnLst/>
              <a:rect l="l" t="t" r="r" b="b"/>
              <a:pathLst>
                <a:path w="2070735" h="1267460">
                  <a:moveTo>
                    <a:pt x="1700276" y="782319"/>
                  </a:moveTo>
                  <a:lnTo>
                    <a:pt x="1415464" y="383874"/>
                  </a:lnTo>
                  <a:lnTo>
                    <a:pt x="1384317" y="334100"/>
                  </a:lnTo>
                  <a:lnTo>
                    <a:pt x="1359899" y="282690"/>
                  </a:lnTo>
                  <a:lnTo>
                    <a:pt x="1342527" y="231171"/>
                  </a:lnTo>
                  <a:lnTo>
                    <a:pt x="1332518" y="181067"/>
                  </a:lnTo>
                  <a:lnTo>
                    <a:pt x="1330190" y="133906"/>
                  </a:lnTo>
                  <a:lnTo>
                    <a:pt x="1335860" y="91212"/>
                  </a:lnTo>
                  <a:lnTo>
                    <a:pt x="1349846" y="54511"/>
                  </a:lnTo>
                  <a:lnTo>
                    <a:pt x="1394796" y="9791"/>
                  </a:lnTo>
                  <a:lnTo>
                    <a:pt x="1455581" y="0"/>
                  </a:lnTo>
                  <a:lnTo>
                    <a:pt x="1489677" y="7266"/>
                  </a:lnTo>
                  <a:lnTo>
                    <a:pt x="1525051" y="22143"/>
                  </a:lnTo>
                  <a:lnTo>
                    <a:pt x="1560808" y="44254"/>
                  </a:lnTo>
                  <a:lnTo>
                    <a:pt x="1596056" y="73225"/>
                  </a:lnTo>
                  <a:lnTo>
                    <a:pt x="1629901" y="108683"/>
                  </a:lnTo>
                  <a:lnTo>
                    <a:pt x="1661448" y="150253"/>
                  </a:lnTo>
                  <a:lnTo>
                    <a:pt x="1689805" y="197560"/>
                  </a:lnTo>
                  <a:lnTo>
                    <a:pt x="1700276" y="217099"/>
                  </a:lnTo>
                  <a:lnTo>
                    <a:pt x="1863113" y="217099"/>
                  </a:lnTo>
                  <a:lnTo>
                    <a:pt x="1910875" y="249615"/>
                  </a:lnTo>
                  <a:lnTo>
                    <a:pt x="1944971" y="281679"/>
                  </a:lnTo>
                  <a:lnTo>
                    <a:pt x="1976896" y="319255"/>
                  </a:lnTo>
                  <a:lnTo>
                    <a:pt x="2005756" y="361691"/>
                  </a:lnTo>
                  <a:lnTo>
                    <a:pt x="2030657" y="408336"/>
                  </a:lnTo>
                  <a:lnTo>
                    <a:pt x="2050706" y="458538"/>
                  </a:lnTo>
                  <a:lnTo>
                    <a:pt x="2066254" y="520045"/>
                  </a:lnTo>
                  <a:lnTo>
                    <a:pt x="2070614" y="576338"/>
                  </a:lnTo>
                  <a:lnTo>
                    <a:pt x="2064231" y="625575"/>
                  </a:lnTo>
                  <a:lnTo>
                    <a:pt x="2047552" y="665915"/>
                  </a:lnTo>
                  <a:lnTo>
                    <a:pt x="2021022" y="695517"/>
                  </a:lnTo>
                  <a:lnTo>
                    <a:pt x="1985087" y="712538"/>
                  </a:lnTo>
                  <a:lnTo>
                    <a:pt x="1700276" y="782319"/>
                  </a:lnTo>
                  <a:close/>
                </a:path>
                <a:path w="2070735" h="1267460">
                  <a:moveTo>
                    <a:pt x="1863113" y="217099"/>
                  </a:moveTo>
                  <a:lnTo>
                    <a:pt x="1700276" y="217099"/>
                  </a:lnTo>
                  <a:lnTo>
                    <a:pt x="1710747" y="209423"/>
                  </a:lnTo>
                  <a:lnTo>
                    <a:pt x="1739103" y="194747"/>
                  </a:lnTo>
                  <a:lnTo>
                    <a:pt x="1770651" y="189489"/>
                  </a:lnTo>
                  <a:lnTo>
                    <a:pt x="1804495" y="192998"/>
                  </a:lnTo>
                  <a:lnTo>
                    <a:pt x="1839743" y="204623"/>
                  </a:lnTo>
                  <a:lnTo>
                    <a:pt x="1863113" y="217099"/>
                  </a:lnTo>
                  <a:close/>
                </a:path>
                <a:path w="2070735" h="1267460">
                  <a:moveTo>
                    <a:pt x="126393" y="1266855"/>
                  </a:moveTo>
                  <a:lnTo>
                    <a:pt x="115759" y="1257904"/>
                  </a:lnTo>
                  <a:lnTo>
                    <a:pt x="113566" y="1238681"/>
                  </a:lnTo>
                  <a:lnTo>
                    <a:pt x="145678" y="1003522"/>
                  </a:lnTo>
                  <a:lnTo>
                    <a:pt x="8856" y="929555"/>
                  </a:lnTo>
                  <a:lnTo>
                    <a:pt x="0" y="916951"/>
                  </a:lnTo>
                  <a:lnTo>
                    <a:pt x="828" y="897282"/>
                  </a:lnTo>
                  <a:lnTo>
                    <a:pt x="10034" y="875781"/>
                  </a:lnTo>
                  <a:lnTo>
                    <a:pt x="26308" y="857681"/>
                  </a:lnTo>
                  <a:lnTo>
                    <a:pt x="216183" y="716725"/>
                  </a:lnTo>
                  <a:lnTo>
                    <a:pt x="300649" y="471099"/>
                  </a:lnTo>
                  <a:lnTo>
                    <a:pt x="312930" y="448998"/>
                  </a:lnTo>
                  <a:lnTo>
                    <a:pt x="329270" y="434551"/>
                  </a:lnTo>
                  <a:lnTo>
                    <a:pt x="345609" y="430179"/>
                  </a:lnTo>
                  <a:lnTo>
                    <a:pt x="357890" y="438302"/>
                  </a:lnTo>
                  <a:lnTo>
                    <a:pt x="442357" y="586236"/>
                  </a:lnTo>
                  <a:lnTo>
                    <a:pt x="634070" y="586236"/>
                  </a:lnTo>
                  <a:lnTo>
                    <a:pt x="512861" y="792088"/>
                  </a:lnTo>
                  <a:lnTo>
                    <a:pt x="544973" y="989566"/>
                  </a:lnTo>
                  <a:lnTo>
                    <a:pt x="542780" y="1011285"/>
                  </a:lnTo>
                  <a:lnTo>
                    <a:pt x="532146" y="1032481"/>
                  </a:lnTo>
                  <a:lnTo>
                    <a:pt x="516406" y="1048443"/>
                  </a:lnTo>
                  <a:lnTo>
                    <a:pt x="511079" y="1050275"/>
                  </a:lnTo>
                  <a:lnTo>
                    <a:pt x="329270" y="1050275"/>
                  </a:lnTo>
                  <a:lnTo>
                    <a:pt x="159639" y="1250544"/>
                  </a:lnTo>
                  <a:lnTo>
                    <a:pt x="142133" y="1264686"/>
                  </a:lnTo>
                  <a:lnTo>
                    <a:pt x="126393" y="1266855"/>
                  </a:lnTo>
                  <a:close/>
                </a:path>
                <a:path w="2070735" h="1267460">
                  <a:moveTo>
                    <a:pt x="634070" y="586236"/>
                  </a:moveTo>
                  <a:lnTo>
                    <a:pt x="442357" y="586236"/>
                  </a:lnTo>
                  <a:lnTo>
                    <a:pt x="632231" y="508083"/>
                  </a:lnTo>
                  <a:lnTo>
                    <a:pt x="648505" y="506927"/>
                  </a:lnTo>
                  <a:lnTo>
                    <a:pt x="657711" y="517677"/>
                  </a:lnTo>
                  <a:lnTo>
                    <a:pt x="658540" y="536540"/>
                  </a:lnTo>
                  <a:lnTo>
                    <a:pt x="649683" y="559720"/>
                  </a:lnTo>
                  <a:lnTo>
                    <a:pt x="634070" y="586236"/>
                  </a:lnTo>
                  <a:close/>
                </a:path>
                <a:path w="2070735" h="1267460">
                  <a:moveTo>
                    <a:pt x="498900" y="1054462"/>
                  </a:moveTo>
                  <a:lnTo>
                    <a:pt x="329270" y="1050275"/>
                  </a:lnTo>
                  <a:lnTo>
                    <a:pt x="511079" y="1050275"/>
                  </a:lnTo>
                  <a:lnTo>
                    <a:pt x="498900" y="10544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52110" y="1124077"/>
              <a:ext cx="3484245" cy="2832100"/>
            </a:xfrm>
            <a:custGeom>
              <a:avLst/>
              <a:gdLst/>
              <a:ahLst/>
              <a:cxnLst/>
              <a:rect l="l" t="t" r="r" b="b"/>
              <a:pathLst>
                <a:path w="3484245" h="2832100">
                  <a:moveTo>
                    <a:pt x="578698" y="2832100"/>
                  </a:moveTo>
                  <a:lnTo>
                    <a:pt x="460725" y="2781300"/>
                  </a:lnTo>
                  <a:lnTo>
                    <a:pt x="355316" y="2590800"/>
                  </a:lnTo>
                  <a:lnTo>
                    <a:pt x="219193" y="2590800"/>
                  </a:lnTo>
                  <a:lnTo>
                    <a:pt x="212910" y="2578100"/>
                  </a:lnTo>
                  <a:lnTo>
                    <a:pt x="94937" y="2527300"/>
                  </a:lnTo>
                  <a:lnTo>
                    <a:pt x="61474" y="2501900"/>
                  </a:lnTo>
                  <a:lnTo>
                    <a:pt x="34981" y="2463800"/>
                  </a:lnTo>
                  <a:lnTo>
                    <a:pt x="15726" y="2425700"/>
                  </a:lnTo>
                  <a:lnTo>
                    <a:pt x="3976" y="2374900"/>
                  </a:lnTo>
                  <a:lnTo>
                    <a:pt x="0" y="2324100"/>
                  </a:lnTo>
                  <a:lnTo>
                    <a:pt x="0" y="1752600"/>
                  </a:lnTo>
                  <a:lnTo>
                    <a:pt x="2331" y="1701800"/>
                  </a:lnTo>
                  <a:lnTo>
                    <a:pt x="9138" y="1663700"/>
                  </a:lnTo>
                  <a:lnTo>
                    <a:pt x="20134" y="1612900"/>
                  </a:lnTo>
                  <a:lnTo>
                    <a:pt x="35037" y="1574800"/>
                  </a:lnTo>
                  <a:lnTo>
                    <a:pt x="53562" y="1524000"/>
                  </a:lnTo>
                  <a:lnTo>
                    <a:pt x="75425" y="1485900"/>
                  </a:lnTo>
                  <a:lnTo>
                    <a:pt x="100342" y="1435100"/>
                  </a:lnTo>
                  <a:lnTo>
                    <a:pt x="128030" y="1397000"/>
                  </a:lnTo>
                  <a:lnTo>
                    <a:pt x="158203" y="1358900"/>
                  </a:lnTo>
                  <a:lnTo>
                    <a:pt x="190578" y="1320800"/>
                  </a:lnTo>
                  <a:lnTo>
                    <a:pt x="224871" y="1295400"/>
                  </a:lnTo>
                  <a:lnTo>
                    <a:pt x="260798" y="1257300"/>
                  </a:lnTo>
                  <a:lnTo>
                    <a:pt x="298075" y="1231900"/>
                  </a:lnTo>
                  <a:lnTo>
                    <a:pt x="1151114" y="749300"/>
                  </a:lnTo>
                  <a:lnTo>
                    <a:pt x="1338196" y="635000"/>
                  </a:lnTo>
                  <a:lnTo>
                    <a:pt x="1338196" y="330200"/>
                  </a:lnTo>
                  <a:lnTo>
                    <a:pt x="1341687" y="266700"/>
                  </a:lnTo>
                  <a:lnTo>
                    <a:pt x="1351983" y="228600"/>
                  </a:lnTo>
                  <a:lnTo>
                    <a:pt x="1368824" y="177800"/>
                  </a:lnTo>
                  <a:lnTo>
                    <a:pt x="1391948" y="139700"/>
                  </a:lnTo>
                  <a:lnTo>
                    <a:pt x="1432392" y="101600"/>
                  </a:lnTo>
                  <a:lnTo>
                    <a:pt x="1590897" y="12700"/>
                  </a:lnTo>
                  <a:lnTo>
                    <a:pt x="1628331" y="0"/>
                  </a:lnTo>
                  <a:lnTo>
                    <a:pt x="1758433" y="0"/>
                  </a:lnTo>
                  <a:lnTo>
                    <a:pt x="1805989" y="12700"/>
                  </a:lnTo>
                  <a:lnTo>
                    <a:pt x="1854767" y="38100"/>
                  </a:lnTo>
                  <a:lnTo>
                    <a:pt x="1987135" y="114300"/>
                  </a:lnTo>
                  <a:lnTo>
                    <a:pt x="1508263" y="114300"/>
                  </a:lnTo>
                  <a:lnTo>
                    <a:pt x="1489622" y="127000"/>
                  </a:lnTo>
                  <a:lnTo>
                    <a:pt x="1472225" y="127000"/>
                  </a:lnTo>
                  <a:lnTo>
                    <a:pt x="1441778" y="152400"/>
                  </a:lnTo>
                  <a:lnTo>
                    <a:pt x="1417631" y="190500"/>
                  </a:lnTo>
                  <a:lnTo>
                    <a:pt x="1400051" y="228600"/>
                  </a:lnTo>
                  <a:lnTo>
                    <a:pt x="1389306" y="279400"/>
                  </a:lnTo>
                  <a:lnTo>
                    <a:pt x="1385665" y="330200"/>
                  </a:lnTo>
                  <a:lnTo>
                    <a:pt x="1385665" y="609600"/>
                  </a:lnTo>
                  <a:lnTo>
                    <a:pt x="1636271" y="609600"/>
                  </a:lnTo>
                  <a:lnTo>
                    <a:pt x="1724228" y="647700"/>
                  </a:lnTo>
                  <a:lnTo>
                    <a:pt x="1729813" y="647700"/>
                  </a:lnTo>
                  <a:lnTo>
                    <a:pt x="1753576" y="673100"/>
                  </a:lnTo>
                  <a:lnTo>
                    <a:pt x="1619867" y="673100"/>
                  </a:lnTo>
                  <a:lnTo>
                    <a:pt x="1572398" y="685800"/>
                  </a:lnTo>
                  <a:lnTo>
                    <a:pt x="1521788" y="711200"/>
                  </a:lnTo>
                  <a:lnTo>
                    <a:pt x="439783" y="1333500"/>
                  </a:lnTo>
                  <a:lnTo>
                    <a:pt x="402563" y="1358900"/>
                  </a:lnTo>
                  <a:lnTo>
                    <a:pt x="366864" y="1384300"/>
                  </a:lnTo>
                  <a:lnTo>
                    <a:pt x="333011" y="1422400"/>
                  </a:lnTo>
                  <a:lnTo>
                    <a:pt x="301332" y="1460500"/>
                  </a:lnTo>
                  <a:lnTo>
                    <a:pt x="272155" y="1498600"/>
                  </a:lnTo>
                  <a:lnTo>
                    <a:pt x="245807" y="1536700"/>
                  </a:lnTo>
                  <a:lnTo>
                    <a:pt x="222614" y="1587500"/>
                  </a:lnTo>
                  <a:lnTo>
                    <a:pt x="202905" y="1625600"/>
                  </a:lnTo>
                  <a:lnTo>
                    <a:pt x="187005" y="1676400"/>
                  </a:lnTo>
                  <a:lnTo>
                    <a:pt x="175244" y="1714500"/>
                  </a:lnTo>
                  <a:lnTo>
                    <a:pt x="167947" y="1765300"/>
                  </a:lnTo>
                  <a:lnTo>
                    <a:pt x="165442" y="1803400"/>
                  </a:lnTo>
                  <a:lnTo>
                    <a:pt x="165442" y="2374900"/>
                  </a:lnTo>
                  <a:lnTo>
                    <a:pt x="170088" y="2438400"/>
                  </a:lnTo>
                  <a:lnTo>
                    <a:pt x="183766" y="2476500"/>
                  </a:lnTo>
                  <a:lnTo>
                    <a:pt x="206082" y="2514600"/>
                  </a:lnTo>
                  <a:lnTo>
                    <a:pt x="236645" y="2540000"/>
                  </a:lnTo>
                  <a:lnTo>
                    <a:pt x="274689" y="2552700"/>
                  </a:lnTo>
                  <a:lnTo>
                    <a:pt x="472304" y="2552700"/>
                  </a:lnTo>
                  <a:lnTo>
                    <a:pt x="568925" y="2717800"/>
                  </a:lnTo>
                  <a:lnTo>
                    <a:pt x="618368" y="2717800"/>
                  </a:lnTo>
                  <a:lnTo>
                    <a:pt x="578698" y="2832100"/>
                  </a:lnTo>
                  <a:close/>
                </a:path>
                <a:path w="3484245" h="2832100">
                  <a:moveTo>
                    <a:pt x="3278826" y="2349500"/>
                  </a:moveTo>
                  <a:lnTo>
                    <a:pt x="3172776" y="2349500"/>
                  </a:lnTo>
                  <a:lnTo>
                    <a:pt x="3209019" y="2324100"/>
                  </a:lnTo>
                  <a:lnTo>
                    <a:pt x="3239466" y="2298700"/>
                  </a:lnTo>
                  <a:lnTo>
                    <a:pt x="3281194" y="2235200"/>
                  </a:lnTo>
                  <a:lnTo>
                    <a:pt x="3291939" y="2184400"/>
                  </a:lnTo>
                  <a:lnTo>
                    <a:pt x="3295580" y="2133600"/>
                  </a:lnTo>
                  <a:lnTo>
                    <a:pt x="3295659" y="2057400"/>
                  </a:lnTo>
                  <a:lnTo>
                    <a:pt x="3295777" y="1943100"/>
                  </a:lnTo>
                  <a:lnTo>
                    <a:pt x="3295804" y="1917700"/>
                  </a:lnTo>
                  <a:lnTo>
                    <a:pt x="3295922" y="1803400"/>
                  </a:lnTo>
                  <a:lnTo>
                    <a:pt x="3296041" y="1689100"/>
                  </a:lnTo>
                  <a:lnTo>
                    <a:pt x="3296159" y="1574800"/>
                  </a:lnTo>
                  <a:lnTo>
                    <a:pt x="3296278" y="1460500"/>
                  </a:lnTo>
                  <a:lnTo>
                    <a:pt x="3294075" y="1409700"/>
                  </a:lnTo>
                  <a:lnTo>
                    <a:pt x="3287632" y="1371600"/>
                  </a:lnTo>
                  <a:lnTo>
                    <a:pt x="3277196" y="1320800"/>
                  </a:lnTo>
                  <a:lnTo>
                    <a:pt x="3263014" y="1270000"/>
                  </a:lnTo>
                  <a:lnTo>
                    <a:pt x="3245334" y="1231900"/>
                  </a:lnTo>
                  <a:lnTo>
                    <a:pt x="3224403" y="1181100"/>
                  </a:lnTo>
                  <a:lnTo>
                    <a:pt x="3200468" y="1130300"/>
                  </a:lnTo>
                  <a:lnTo>
                    <a:pt x="3173776" y="1092200"/>
                  </a:lnTo>
                  <a:lnTo>
                    <a:pt x="3144574" y="1054100"/>
                  </a:lnTo>
                  <a:lnTo>
                    <a:pt x="3113111" y="1016000"/>
                  </a:lnTo>
                  <a:lnTo>
                    <a:pt x="3079633" y="977900"/>
                  </a:lnTo>
                  <a:lnTo>
                    <a:pt x="3044387" y="952500"/>
                  </a:lnTo>
                  <a:lnTo>
                    <a:pt x="3007621" y="914400"/>
                  </a:lnTo>
                  <a:lnTo>
                    <a:pt x="2969582" y="889000"/>
                  </a:lnTo>
                  <a:lnTo>
                    <a:pt x="1689325" y="152400"/>
                  </a:lnTo>
                  <a:lnTo>
                    <a:pt x="1652185" y="139700"/>
                  </a:lnTo>
                  <a:lnTo>
                    <a:pt x="1616289" y="127000"/>
                  </a:lnTo>
                  <a:lnTo>
                    <a:pt x="1581833" y="114300"/>
                  </a:lnTo>
                  <a:lnTo>
                    <a:pt x="1987135" y="114300"/>
                  </a:lnTo>
                  <a:lnTo>
                    <a:pt x="3134326" y="774700"/>
                  </a:lnTo>
                  <a:lnTo>
                    <a:pt x="3172488" y="800100"/>
                  </a:lnTo>
                  <a:lnTo>
                    <a:pt x="3209480" y="838200"/>
                  </a:lnTo>
                  <a:lnTo>
                    <a:pt x="3245084" y="863600"/>
                  </a:lnTo>
                  <a:lnTo>
                    <a:pt x="3279080" y="901700"/>
                  </a:lnTo>
                  <a:lnTo>
                    <a:pt x="3311247" y="939800"/>
                  </a:lnTo>
                  <a:lnTo>
                    <a:pt x="3341367" y="977900"/>
                  </a:lnTo>
                  <a:lnTo>
                    <a:pt x="3369220" y="1016000"/>
                  </a:lnTo>
                  <a:lnTo>
                    <a:pt x="3394585" y="1066800"/>
                  </a:lnTo>
                  <a:lnTo>
                    <a:pt x="3417244" y="1104900"/>
                  </a:lnTo>
                  <a:lnTo>
                    <a:pt x="3436977" y="1155700"/>
                  </a:lnTo>
                  <a:lnTo>
                    <a:pt x="3453564" y="1206500"/>
                  </a:lnTo>
                  <a:lnTo>
                    <a:pt x="3466785" y="1244600"/>
                  </a:lnTo>
                  <a:lnTo>
                    <a:pt x="3476421" y="1295400"/>
                  </a:lnTo>
                  <a:lnTo>
                    <a:pt x="3482251" y="1346200"/>
                  </a:lnTo>
                  <a:lnTo>
                    <a:pt x="3484058" y="1384300"/>
                  </a:lnTo>
                  <a:lnTo>
                    <a:pt x="3484058" y="2057400"/>
                  </a:lnTo>
                  <a:lnTo>
                    <a:pt x="3480832" y="2120900"/>
                  </a:lnTo>
                  <a:lnTo>
                    <a:pt x="3471286" y="2159000"/>
                  </a:lnTo>
                  <a:lnTo>
                    <a:pt x="3455611" y="2209800"/>
                  </a:lnTo>
                  <a:lnTo>
                    <a:pt x="3434004" y="2247900"/>
                  </a:lnTo>
                  <a:lnTo>
                    <a:pt x="3373763" y="2298700"/>
                  </a:lnTo>
                  <a:lnTo>
                    <a:pt x="3278826" y="2349500"/>
                  </a:lnTo>
                  <a:close/>
                </a:path>
                <a:path w="3484245" h="2832100">
                  <a:moveTo>
                    <a:pt x="1636271" y="609600"/>
                  </a:moveTo>
                  <a:lnTo>
                    <a:pt x="1385665" y="609600"/>
                  </a:lnTo>
                  <a:lnTo>
                    <a:pt x="1434479" y="584200"/>
                  </a:lnTo>
                  <a:lnTo>
                    <a:pt x="1481652" y="571500"/>
                  </a:lnTo>
                  <a:lnTo>
                    <a:pt x="1568525" y="571500"/>
                  </a:lnTo>
                  <a:lnTo>
                    <a:pt x="1606953" y="596900"/>
                  </a:lnTo>
                  <a:lnTo>
                    <a:pt x="1636271" y="609600"/>
                  </a:lnTo>
                  <a:close/>
                </a:path>
                <a:path w="3484245" h="2832100">
                  <a:moveTo>
                    <a:pt x="618368" y="2717800"/>
                  </a:moveTo>
                  <a:lnTo>
                    <a:pt x="568925" y="2717800"/>
                  </a:lnTo>
                  <a:lnTo>
                    <a:pt x="695275" y="2362200"/>
                  </a:lnTo>
                  <a:lnTo>
                    <a:pt x="702954" y="2362200"/>
                  </a:lnTo>
                  <a:lnTo>
                    <a:pt x="1498054" y="1892300"/>
                  </a:lnTo>
                  <a:lnTo>
                    <a:pt x="1535273" y="1866900"/>
                  </a:lnTo>
                  <a:lnTo>
                    <a:pt x="1570973" y="1841500"/>
                  </a:lnTo>
                  <a:lnTo>
                    <a:pt x="1604826" y="1816100"/>
                  </a:lnTo>
                  <a:lnTo>
                    <a:pt x="1636504" y="1778000"/>
                  </a:lnTo>
                  <a:lnTo>
                    <a:pt x="1665681" y="1739900"/>
                  </a:lnTo>
                  <a:lnTo>
                    <a:pt x="1692030" y="1689100"/>
                  </a:lnTo>
                  <a:lnTo>
                    <a:pt x="1715222" y="1651000"/>
                  </a:lnTo>
                  <a:lnTo>
                    <a:pt x="1734932" y="1600200"/>
                  </a:lnTo>
                  <a:lnTo>
                    <a:pt x="1750831" y="1562100"/>
                  </a:lnTo>
                  <a:lnTo>
                    <a:pt x="1762593" y="1511300"/>
                  </a:lnTo>
                  <a:lnTo>
                    <a:pt x="1769890" y="1473200"/>
                  </a:lnTo>
                  <a:lnTo>
                    <a:pt x="1772395" y="1422400"/>
                  </a:lnTo>
                  <a:lnTo>
                    <a:pt x="1772395" y="850900"/>
                  </a:lnTo>
                  <a:lnTo>
                    <a:pt x="1767748" y="800100"/>
                  </a:lnTo>
                  <a:lnTo>
                    <a:pt x="1754070" y="749300"/>
                  </a:lnTo>
                  <a:lnTo>
                    <a:pt x="1731754" y="711200"/>
                  </a:lnTo>
                  <a:lnTo>
                    <a:pt x="1701192" y="685800"/>
                  </a:lnTo>
                  <a:lnTo>
                    <a:pt x="1663147" y="673100"/>
                  </a:lnTo>
                  <a:lnTo>
                    <a:pt x="1753576" y="673100"/>
                  </a:lnTo>
                  <a:lnTo>
                    <a:pt x="1792464" y="723900"/>
                  </a:lnTo>
                  <a:lnTo>
                    <a:pt x="1810309" y="774700"/>
                  </a:lnTo>
                  <a:lnTo>
                    <a:pt x="1818467" y="838200"/>
                  </a:lnTo>
                  <a:lnTo>
                    <a:pt x="1819165" y="850900"/>
                  </a:lnTo>
                  <a:lnTo>
                    <a:pt x="1819165" y="1422400"/>
                  </a:lnTo>
                  <a:lnTo>
                    <a:pt x="1816842" y="1473200"/>
                  </a:lnTo>
                  <a:lnTo>
                    <a:pt x="1810003" y="1511300"/>
                  </a:lnTo>
                  <a:lnTo>
                    <a:pt x="1798845" y="1562100"/>
                  </a:lnTo>
                  <a:lnTo>
                    <a:pt x="1783564" y="1612900"/>
                  </a:lnTo>
                  <a:lnTo>
                    <a:pt x="1851008" y="1651000"/>
                  </a:lnTo>
                  <a:lnTo>
                    <a:pt x="1766112" y="1651000"/>
                  </a:lnTo>
                  <a:lnTo>
                    <a:pt x="1744104" y="1701800"/>
                  </a:lnTo>
                  <a:lnTo>
                    <a:pt x="1719102" y="1739900"/>
                  </a:lnTo>
                  <a:lnTo>
                    <a:pt x="1691383" y="1778000"/>
                  </a:lnTo>
                  <a:lnTo>
                    <a:pt x="1661227" y="1816100"/>
                  </a:lnTo>
                  <a:lnTo>
                    <a:pt x="1628912" y="1854200"/>
                  </a:lnTo>
                  <a:lnTo>
                    <a:pt x="1594715" y="1892300"/>
                  </a:lnTo>
                  <a:lnTo>
                    <a:pt x="1558914" y="1917700"/>
                  </a:lnTo>
                  <a:lnTo>
                    <a:pt x="1521788" y="1943100"/>
                  </a:lnTo>
                  <a:lnTo>
                    <a:pt x="732971" y="2387600"/>
                  </a:lnTo>
                  <a:lnTo>
                    <a:pt x="618368" y="2717800"/>
                  </a:lnTo>
                  <a:close/>
                </a:path>
                <a:path w="3484245" h="2832100">
                  <a:moveTo>
                    <a:pt x="2329453" y="1612900"/>
                  </a:moveTo>
                  <a:lnTo>
                    <a:pt x="2035567" y="1206500"/>
                  </a:lnTo>
                  <a:lnTo>
                    <a:pt x="2006117" y="1155700"/>
                  </a:lnTo>
                  <a:lnTo>
                    <a:pt x="1982295" y="1117600"/>
                  </a:lnTo>
                  <a:lnTo>
                    <a:pt x="1964298" y="1066800"/>
                  </a:lnTo>
                  <a:lnTo>
                    <a:pt x="1952322" y="1016000"/>
                  </a:lnTo>
                  <a:lnTo>
                    <a:pt x="1946563" y="965200"/>
                  </a:lnTo>
                  <a:lnTo>
                    <a:pt x="1947217" y="927100"/>
                  </a:lnTo>
                  <a:lnTo>
                    <a:pt x="1954482" y="889000"/>
                  </a:lnTo>
                  <a:lnTo>
                    <a:pt x="1968552" y="850900"/>
                  </a:lnTo>
                  <a:lnTo>
                    <a:pt x="2016108" y="800100"/>
                  </a:lnTo>
                  <a:lnTo>
                    <a:pt x="2047379" y="787400"/>
                  </a:lnTo>
                  <a:lnTo>
                    <a:pt x="2123482" y="787400"/>
                  </a:lnTo>
                  <a:lnTo>
                    <a:pt x="2164626" y="800100"/>
                  </a:lnTo>
                  <a:lnTo>
                    <a:pt x="2205537" y="825500"/>
                  </a:lnTo>
                  <a:lnTo>
                    <a:pt x="2081639" y="825500"/>
                  </a:lnTo>
                  <a:lnTo>
                    <a:pt x="2059421" y="838200"/>
                  </a:lnTo>
                  <a:lnTo>
                    <a:pt x="2040016" y="838200"/>
                  </a:lnTo>
                  <a:lnTo>
                    <a:pt x="2023623" y="850900"/>
                  </a:lnTo>
                  <a:lnTo>
                    <a:pt x="2010436" y="876300"/>
                  </a:lnTo>
                  <a:lnTo>
                    <a:pt x="1998204" y="901700"/>
                  </a:lnTo>
                  <a:lnTo>
                    <a:pt x="1993617" y="952500"/>
                  </a:lnTo>
                  <a:lnTo>
                    <a:pt x="1996369" y="990600"/>
                  </a:lnTo>
                  <a:lnTo>
                    <a:pt x="2006154" y="1041400"/>
                  </a:lnTo>
                  <a:lnTo>
                    <a:pt x="2022667" y="1079500"/>
                  </a:lnTo>
                  <a:lnTo>
                    <a:pt x="2045604" y="1130300"/>
                  </a:lnTo>
                  <a:lnTo>
                    <a:pt x="2074658" y="1181100"/>
                  </a:lnTo>
                  <a:lnTo>
                    <a:pt x="2349697" y="1562100"/>
                  </a:lnTo>
                  <a:lnTo>
                    <a:pt x="2569589" y="1562100"/>
                  </a:lnTo>
                  <a:lnTo>
                    <a:pt x="2329453" y="1612900"/>
                  </a:lnTo>
                  <a:close/>
                </a:path>
                <a:path w="3484245" h="2832100">
                  <a:moveTo>
                    <a:pt x="2331547" y="1066800"/>
                  </a:moveTo>
                  <a:lnTo>
                    <a:pt x="2308511" y="1016000"/>
                  </a:lnTo>
                  <a:lnTo>
                    <a:pt x="2272803" y="965200"/>
                  </a:lnTo>
                  <a:lnTo>
                    <a:pt x="2233895" y="914400"/>
                  </a:lnTo>
                  <a:lnTo>
                    <a:pt x="2193592" y="876300"/>
                  </a:lnTo>
                  <a:lnTo>
                    <a:pt x="2153695" y="850900"/>
                  </a:lnTo>
                  <a:lnTo>
                    <a:pt x="2116009" y="838200"/>
                  </a:lnTo>
                  <a:lnTo>
                    <a:pt x="2082337" y="825500"/>
                  </a:lnTo>
                  <a:lnTo>
                    <a:pt x="2205537" y="825500"/>
                  </a:lnTo>
                  <a:lnTo>
                    <a:pt x="2245288" y="863600"/>
                  </a:lnTo>
                  <a:lnTo>
                    <a:pt x="2282951" y="901700"/>
                  </a:lnTo>
                  <a:lnTo>
                    <a:pt x="2317598" y="939800"/>
                  </a:lnTo>
                  <a:lnTo>
                    <a:pt x="2348301" y="990600"/>
                  </a:lnTo>
                  <a:lnTo>
                    <a:pt x="2484614" y="990600"/>
                  </a:lnTo>
                  <a:lnTo>
                    <a:pt x="2503651" y="1003300"/>
                  </a:lnTo>
                  <a:lnTo>
                    <a:pt x="2540990" y="1016000"/>
                  </a:lnTo>
                  <a:lnTo>
                    <a:pt x="2409295" y="1016000"/>
                  </a:lnTo>
                  <a:lnTo>
                    <a:pt x="2386335" y="1028700"/>
                  </a:lnTo>
                  <a:lnTo>
                    <a:pt x="2364356" y="1041400"/>
                  </a:lnTo>
                  <a:lnTo>
                    <a:pt x="2331547" y="1066800"/>
                  </a:lnTo>
                  <a:close/>
                </a:path>
                <a:path w="3484245" h="2832100">
                  <a:moveTo>
                    <a:pt x="2484614" y="990600"/>
                  </a:moveTo>
                  <a:lnTo>
                    <a:pt x="2348301" y="990600"/>
                  </a:lnTo>
                  <a:lnTo>
                    <a:pt x="2374282" y="977900"/>
                  </a:lnTo>
                  <a:lnTo>
                    <a:pt x="2465577" y="977900"/>
                  </a:lnTo>
                  <a:lnTo>
                    <a:pt x="2484614" y="990600"/>
                  </a:lnTo>
                  <a:close/>
                </a:path>
                <a:path w="3484245" h="2832100">
                  <a:moveTo>
                    <a:pt x="2569589" y="1562100"/>
                  </a:moveTo>
                  <a:lnTo>
                    <a:pt x="2349697" y="1562100"/>
                  </a:lnTo>
                  <a:lnTo>
                    <a:pt x="2619151" y="1498600"/>
                  </a:lnTo>
                  <a:lnTo>
                    <a:pt x="2634465" y="1498600"/>
                  </a:lnTo>
                  <a:lnTo>
                    <a:pt x="2647947" y="1485900"/>
                  </a:lnTo>
                  <a:lnTo>
                    <a:pt x="2659596" y="1473200"/>
                  </a:lnTo>
                  <a:lnTo>
                    <a:pt x="2669412" y="1460500"/>
                  </a:lnTo>
                  <a:lnTo>
                    <a:pt x="2682348" y="1422400"/>
                  </a:lnTo>
                  <a:lnTo>
                    <a:pt x="2686515" y="1371600"/>
                  </a:lnTo>
                  <a:lnTo>
                    <a:pt x="2681781" y="1333500"/>
                  </a:lnTo>
                  <a:lnTo>
                    <a:pt x="2668016" y="1270000"/>
                  </a:lnTo>
                  <a:lnTo>
                    <a:pt x="2646065" y="1219200"/>
                  </a:lnTo>
                  <a:lnTo>
                    <a:pt x="2618826" y="1168400"/>
                  </a:lnTo>
                  <a:lnTo>
                    <a:pt x="2587679" y="1130300"/>
                  </a:lnTo>
                  <a:lnTo>
                    <a:pt x="2554005" y="1092200"/>
                  </a:lnTo>
                  <a:lnTo>
                    <a:pt x="2484593" y="1041400"/>
                  </a:lnTo>
                  <a:lnTo>
                    <a:pt x="2451615" y="1028700"/>
                  </a:lnTo>
                  <a:lnTo>
                    <a:pt x="2431600" y="1028700"/>
                  </a:lnTo>
                  <a:lnTo>
                    <a:pt x="2409295" y="1016000"/>
                  </a:lnTo>
                  <a:lnTo>
                    <a:pt x="2540990" y="1016000"/>
                  </a:lnTo>
                  <a:lnTo>
                    <a:pt x="2576921" y="1054100"/>
                  </a:lnTo>
                  <a:lnTo>
                    <a:pt x="2610775" y="1079500"/>
                  </a:lnTo>
                  <a:lnTo>
                    <a:pt x="2641880" y="1117600"/>
                  </a:lnTo>
                  <a:lnTo>
                    <a:pt x="2669565" y="1168400"/>
                  </a:lnTo>
                  <a:lnTo>
                    <a:pt x="2693160" y="1206500"/>
                  </a:lnTo>
                  <a:lnTo>
                    <a:pt x="2711995" y="1257300"/>
                  </a:lnTo>
                  <a:lnTo>
                    <a:pt x="2725649" y="1308100"/>
                  </a:lnTo>
                  <a:lnTo>
                    <a:pt x="2732267" y="1358900"/>
                  </a:lnTo>
                  <a:lnTo>
                    <a:pt x="2732162" y="1371600"/>
                  </a:lnTo>
                  <a:lnTo>
                    <a:pt x="2732057" y="1384300"/>
                  </a:lnTo>
                  <a:lnTo>
                    <a:pt x="2724393" y="1447800"/>
                  </a:lnTo>
                  <a:lnTo>
                    <a:pt x="2709901" y="1485900"/>
                  </a:lnTo>
                  <a:lnTo>
                    <a:pt x="2694510" y="1498600"/>
                  </a:lnTo>
                  <a:lnTo>
                    <a:pt x="2675783" y="1524000"/>
                  </a:lnTo>
                  <a:lnTo>
                    <a:pt x="2654044" y="1536700"/>
                  </a:lnTo>
                  <a:lnTo>
                    <a:pt x="2629623" y="1549400"/>
                  </a:lnTo>
                  <a:lnTo>
                    <a:pt x="2569589" y="1562100"/>
                  </a:lnTo>
                  <a:close/>
                </a:path>
                <a:path w="3484245" h="2832100">
                  <a:moveTo>
                    <a:pt x="794139" y="2095500"/>
                  </a:moveTo>
                  <a:lnTo>
                    <a:pt x="743028" y="2095500"/>
                  </a:lnTo>
                  <a:lnTo>
                    <a:pt x="734542" y="2082800"/>
                  </a:lnTo>
                  <a:lnTo>
                    <a:pt x="729459" y="2070100"/>
                  </a:lnTo>
                  <a:lnTo>
                    <a:pt x="729481" y="2044700"/>
                  </a:lnTo>
                  <a:lnTo>
                    <a:pt x="759498" y="1828800"/>
                  </a:lnTo>
                  <a:lnTo>
                    <a:pt x="636638" y="1765300"/>
                  </a:lnTo>
                  <a:lnTo>
                    <a:pt x="628152" y="1752600"/>
                  </a:lnTo>
                  <a:lnTo>
                    <a:pt x="621629" y="1739900"/>
                  </a:lnTo>
                  <a:lnTo>
                    <a:pt x="617201" y="1739900"/>
                  </a:lnTo>
                  <a:lnTo>
                    <a:pt x="614998" y="1727200"/>
                  </a:lnTo>
                  <a:lnTo>
                    <a:pt x="616546" y="1701800"/>
                  </a:lnTo>
                  <a:lnTo>
                    <a:pt x="623723" y="1676400"/>
                  </a:lnTo>
                  <a:lnTo>
                    <a:pt x="635612" y="1663700"/>
                  </a:lnTo>
                  <a:lnTo>
                    <a:pt x="651297" y="1651000"/>
                  </a:lnTo>
                  <a:lnTo>
                    <a:pt x="834889" y="1511300"/>
                  </a:lnTo>
                  <a:lnTo>
                    <a:pt x="917261" y="1270000"/>
                  </a:lnTo>
                  <a:lnTo>
                    <a:pt x="928038" y="1244600"/>
                  </a:lnTo>
                  <a:lnTo>
                    <a:pt x="942741" y="1231900"/>
                  </a:lnTo>
                  <a:lnTo>
                    <a:pt x="960061" y="1219200"/>
                  </a:lnTo>
                  <a:lnTo>
                    <a:pt x="1001378" y="1219200"/>
                  </a:lnTo>
                  <a:lnTo>
                    <a:pt x="1010497" y="1231900"/>
                  </a:lnTo>
                  <a:lnTo>
                    <a:pt x="1017783" y="1231900"/>
                  </a:lnTo>
                  <a:lnTo>
                    <a:pt x="1040191" y="1270000"/>
                  </a:lnTo>
                  <a:lnTo>
                    <a:pt x="971449" y="1270000"/>
                  </a:lnTo>
                  <a:lnTo>
                    <a:pt x="967031" y="1282700"/>
                  </a:lnTo>
                  <a:lnTo>
                    <a:pt x="963334" y="1282700"/>
                  </a:lnTo>
                  <a:lnTo>
                    <a:pt x="876075" y="1536700"/>
                  </a:lnTo>
                  <a:lnTo>
                    <a:pt x="680616" y="1689100"/>
                  </a:lnTo>
                  <a:lnTo>
                    <a:pt x="672490" y="1689100"/>
                  </a:lnTo>
                  <a:lnTo>
                    <a:pt x="666916" y="1701800"/>
                  </a:lnTo>
                  <a:lnTo>
                    <a:pt x="663830" y="1714500"/>
                  </a:lnTo>
                  <a:lnTo>
                    <a:pt x="663164" y="1714500"/>
                  </a:lnTo>
                  <a:lnTo>
                    <a:pt x="811853" y="1803400"/>
                  </a:lnTo>
                  <a:lnTo>
                    <a:pt x="777648" y="2044700"/>
                  </a:lnTo>
                  <a:lnTo>
                    <a:pt x="838333" y="2044700"/>
                  </a:lnTo>
                  <a:lnTo>
                    <a:pt x="816739" y="2070100"/>
                  </a:lnTo>
                  <a:lnTo>
                    <a:pt x="805799" y="2082800"/>
                  </a:lnTo>
                  <a:lnTo>
                    <a:pt x="794139" y="2095500"/>
                  </a:lnTo>
                  <a:close/>
                </a:path>
                <a:path w="3484245" h="2832100">
                  <a:moveTo>
                    <a:pt x="1072232" y="1422400"/>
                  </a:moveTo>
                  <a:lnTo>
                    <a:pt x="980087" y="1270000"/>
                  </a:lnTo>
                  <a:lnTo>
                    <a:pt x="1040191" y="1270000"/>
                  </a:lnTo>
                  <a:lnTo>
                    <a:pt x="1092476" y="1358900"/>
                  </a:lnTo>
                  <a:lnTo>
                    <a:pt x="1241514" y="1358900"/>
                  </a:lnTo>
                  <a:lnTo>
                    <a:pt x="1072232" y="1422400"/>
                  </a:lnTo>
                  <a:close/>
                </a:path>
                <a:path w="3484245" h="2832100">
                  <a:moveTo>
                    <a:pt x="1241514" y="1358900"/>
                  </a:moveTo>
                  <a:lnTo>
                    <a:pt x="1092476" y="1358900"/>
                  </a:lnTo>
                  <a:lnTo>
                    <a:pt x="1262805" y="1295400"/>
                  </a:lnTo>
                  <a:lnTo>
                    <a:pt x="1301580" y="1295400"/>
                  </a:lnTo>
                  <a:lnTo>
                    <a:pt x="1311670" y="1308100"/>
                  </a:lnTo>
                  <a:lnTo>
                    <a:pt x="1320177" y="1320800"/>
                  </a:lnTo>
                  <a:lnTo>
                    <a:pt x="1322664" y="1333500"/>
                  </a:lnTo>
                  <a:lnTo>
                    <a:pt x="1320897" y="1346200"/>
                  </a:lnTo>
                  <a:lnTo>
                    <a:pt x="1272578" y="1346200"/>
                  </a:lnTo>
                  <a:lnTo>
                    <a:pt x="1272257" y="1347367"/>
                  </a:lnTo>
                  <a:lnTo>
                    <a:pt x="1241514" y="1358900"/>
                  </a:lnTo>
                  <a:close/>
                </a:path>
                <a:path w="3484245" h="2832100">
                  <a:moveTo>
                    <a:pt x="1272257" y="1347367"/>
                  </a:moveTo>
                  <a:lnTo>
                    <a:pt x="1272578" y="1346200"/>
                  </a:lnTo>
                  <a:lnTo>
                    <a:pt x="1275370" y="1346200"/>
                  </a:lnTo>
                  <a:lnTo>
                    <a:pt x="1272257" y="1347367"/>
                  </a:lnTo>
                  <a:close/>
                </a:path>
                <a:path w="3484245" h="2832100">
                  <a:moveTo>
                    <a:pt x="838333" y="2044700"/>
                  </a:moveTo>
                  <a:lnTo>
                    <a:pt x="781836" y="2044700"/>
                  </a:lnTo>
                  <a:lnTo>
                    <a:pt x="958447" y="1841500"/>
                  </a:lnTo>
                  <a:lnTo>
                    <a:pt x="1146228" y="1841500"/>
                  </a:lnTo>
                  <a:lnTo>
                    <a:pt x="1151812" y="1828800"/>
                  </a:lnTo>
                  <a:lnTo>
                    <a:pt x="1156568" y="1816100"/>
                  </a:lnTo>
                  <a:lnTo>
                    <a:pt x="1159491" y="1816100"/>
                  </a:lnTo>
                  <a:lnTo>
                    <a:pt x="1160843" y="1803400"/>
                  </a:lnTo>
                  <a:lnTo>
                    <a:pt x="1127380" y="1600200"/>
                  </a:lnTo>
                  <a:lnTo>
                    <a:pt x="1269088" y="1358900"/>
                  </a:lnTo>
                  <a:lnTo>
                    <a:pt x="1272257" y="1347367"/>
                  </a:lnTo>
                  <a:lnTo>
                    <a:pt x="1275370" y="1346200"/>
                  </a:lnTo>
                  <a:lnTo>
                    <a:pt x="1320897" y="1346200"/>
                  </a:lnTo>
                  <a:lnTo>
                    <a:pt x="1319130" y="1358900"/>
                  </a:lnTo>
                  <a:lnTo>
                    <a:pt x="1309575" y="1384300"/>
                  </a:lnTo>
                  <a:lnTo>
                    <a:pt x="1176942" y="1600200"/>
                  </a:lnTo>
                  <a:lnTo>
                    <a:pt x="1207657" y="1790700"/>
                  </a:lnTo>
                  <a:lnTo>
                    <a:pt x="1207723" y="1803400"/>
                  </a:lnTo>
                  <a:lnTo>
                    <a:pt x="1207788" y="1816100"/>
                  </a:lnTo>
                  <a:lnTo>
                    <a:pt x="1202945" y="1828800"/>
                  </a:lnTo>
                  <a:lnTo>
                    <a:pt x="1194700" y="1854200"/>
                  </a:lnTo>
                  <a:lnTo>
                    <a:pt x="1184621" y="1866900"/>
                  </a:lnTo>
                  <a:lnTo>
                    <a:pt x="1173572" y="1879600"/>
                  </a:lnTo>
                  <a:lnTo>
                    <a:pt x="978691" y="1879600"/>
                  </a:lnTo>
                  <a:lnTo>
                    <a:pt x="838333" y="2044700"/>
                  </a:lnTo>
                  <a:close/>
                </a:path>
                <a:path w="3484245" h="2832100">
                  <a:moveTo>
                    <a:pt x="2801347" y="2667000"/>
                  </a:moveTo>
                  <a:lnTo>
                    <a:pt x="2729446" y="2451100"/>
                  </a:lnTo>
                  <a:lnTo>
                    <a:pt x="2621944" y="2146300"/>
                  </a:lnTo>
                  <a:lnTo>
                    <a:pt x="1766112" y="1651000"/>
                  </a:lnTo>
                  <a:lnTo>
                    <a:pt x="1851008" y="1651000"/>
                  </a:lnTo>
                  <a:lnTo>
                    <a:pt x="2660338" y="2108200"/>
                  </a:lnTo>
                  <a:lnTo>
                    <a:pt x="2812517" y="2552700"/>
                  </a:lnTo>
                  <a:lnTo>
                    <a:pt x="2966135" y="2552700"/>
                  </a:lnTo>
                  <a:lnTo>
                    <a:pt x="2943753" y="2590800"/>
                  </a:lnTo>
                  <a:lnTo>
                    <a:pt x="2801347" y="2667000"/>
                  </a:lnTo>
                  <a:close/>
                </a:path>
                <a:path w="3484245" h="2832100">
                  <a:moveTo>
                    <a:pt x="1149380" y="1892300"/>
                  </a:moveTo>
                  <a:lnTo>
                    <a:pt x="1137152" y="1892300"/>
                  </a:lnTo>
                  <a:lnTo>
                    <a:pt x="978691" y="1879600"/>
                  </a:lnTo>
                  <a:lnTo>
                    <a:pt x="1161672" y="1879600"/>
                  </a:lnTo>
                  <a:lnTo>
                    <a:pt x="1149380" y="1892300"/>
                  </a:lnTo>
                  <a:close/>
                </a:path>
                <a:path w="3484245" h="2832100">
                  <a:moveTo>
                    <a:pt x="2966135" y="2552700"/>
                  </a:moveTo>
                  <a:lnTo>
                    <a:pt x="2812517" y="2552700"/>
                  </a:lnTo>
                  <a:lnTo>
                    <a:pt x="2964695" y="2286000"/>
                  </a:lnTo>
                  <a:lnTo>
                    <a:pt x="2992618" y="2298700"/>
                  </a:lnTo>
                  <a:lnTo>
                    <a:pt x="3041595" y="2324100"/>
                  </a:lnTo>
                  <a:lnTo>
                    <a:pt x="3088393" y="2349500"/>
                  </a:lnTo>
                  <a:lnTo>
                    <a:pt x="3278826" y="2349500"/>
                  </a:lnTo>
                  <a:lnTo>
                    <a:pt x="3231357" y="2374900"/>
                  </a:lnTo>
                  <a:lnTo>
                    <a:pt x="3214080" y="2374900"/>
                  </a:lnTo>
                  <a:lnTo>
                    <a:pt x="3208321" y="2387600"/>
                  </a:lnTo>
                  <a:lnTo>
                    <a:pt x="3063123" y="2387600"/>
                  </a:lnTo>
                  <a:lnTo>
                    <a:pt x="2966135" y="2552700"/>
                  </a:lnTo>
                  <a:close/>
                </a:path>
                <a:path w="3484245" h="2832100">
                  <a:moveTo>
                    <a:pt x="3151777" y="2400300"/>
                  </a:moveTo>
                  <a:lnTo>
                    <a:pt x="3112206" y="2400300"/>
                  </a:lnTo>
                  <a:lnTo>
                    <a:pt x="3096107" y="2387600"/>
                  </a:lnTo>
                  <a:lnTo>
                    <a:pt x="3159456" y="2387600"/>
                  </a:lnTo>
                  <a:lnTo>
                    <a:pt x="3151777" y="2400300"/>
                  </a:lnTo>
                  <a:close/>
                </a:path>
                <a:path w="3484245" h="2832100">
                  <a:moveTo>
                    <a:pt x="472304" y="2552700"/>
                  </a:moveTo>
                  <a:lnTo>
                    <a:pt x="317970" y="2552700"/>
                  </a:lnTo>
                  <a:lnTo>
                    <a:pt x="365438" y="2540000"/>
                  </a:lnTo>
                  <a:lnTo>
                    <a:pt x="416048" y="2527300"/>
                  </a:lnTo>
                  <a:lnTo>
                    <a:pt x="442575" y="2501900"/>
                  </a:lnTo>
                  <a:lnTo>
                    <a:pt x="472304" y="2552700"/>
                  </a:lnTo>
                  <a:close/>
                </a:path>
                <a:path w="3484245" h="2832100">
                  <a:moveTo>
                    <a:pt x="341202" y="2603500"/>
                  </a:moveTo>
                  <a:lnTo>
                    <a:pt x="248512" y="2603500"/>
                  </a:lnTo>
                  <a:lnTo>
                    <a:pt x="244323" y="2590800"/>
                  </a:lnTo>
                  <a:lnTo>
                    <a:pt x="355316" y="2590800"/>
                  </a:lnTo>
                  <a:lnTo>
                    <a:pt x="341202" y="26035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2939" y="4351659"/>
            <a:ext cx="4615329" cy="41020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6486" y="3941474"/>
            <a:ext cx="11439524" cy="531494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952818" y="817931"/>
            <a:ext cx="8969375" cy="2682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16300"/>
              </a:lnSpc>
              <a:spcBef>
                <a:spcPts val="95"/>
              </a:spcBef>
            </a:pPr>
            <a:r>
              <a:rPr b="1" i="0" dirty="0">
                <a:solidFill>
                  <a:srgbClr val="2A4A81"/>
                </a:solidFill>
                <a:latin typeface="Arial"/>
                <a:cs typeface="Arial"/>
              </a:rPr>
              <a:t>Faktor-</a:t>
            </a:r>
            <a:r>
              <a:rPr b="1" i="0" spc="145" dirty="0">
                <a:solidFill>
                  <a:srgbClr val="2A4A81"/>
                </a:solidFill>
                <a:latin typeface="Arial"/>
                <a:cs typeface="Arial"/>
              </a:rPr>
              <a:t>faktor</a:t>
            </a:r>
            <a:r>
              <a:rPr b="1" i="0" spc="40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b="1" i="0" dirty="0">
                <a:solidFill>
                  <a:srgbClr val="2A4A81"/>
                </a:solidFill>
                <a:latin typeface="Arial"/>
                <a:cs typeface="Arial"/>
              </a:rPr>
              <a:t>yang</a:t>
            </a:r>
            <a:r>
              <a:rPr b="1" i="0" spc="40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b="1" i="0" spc="-10" dirty="0">
                <a:solidFill>
                  <a:srgbClr val="2A4A81"/>
                </a:solidFill>
                <a:latin typeface="Arial"/>
                <a:cs typeface="Arial"/>
              </a:rPr>
              <a:t>memacu </a:t>
            </a:r>
            <a:r>
              <a:rPr b="1" i="0" dirty="0">
                <a:solidFill>
                  <a:srgbClr val="2A4A81"/>
                </a:solidFill>
                <a:latin typeface="Arial"/>
                <a:cs typeface="Arial"/>
              </a:rPr>
              <a:t>kebutuhan</a:t>
            </a:r>
            <a:r>
              <a:rPr b="1" i="0" spc="26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b="1" i="0" dirty="0">
                <a:solidFill>
                  <a:srgbClr val="2A4A81"/>
                </a:solidFill>
                <a:latin typeface="Arial"/>
                <a:cs typeface="Arial"/>
              </a:rPr>
              <a:t>perusahaan</a:t>
            </a:r>
            <a:r>
              <a:rPr b="1" i="0" spc="26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b="1" i="0" spc="-10" dirty="0">
                <a:solidFill>
                  <a:srgbClr val="2A4A81"/>
                </a:solidFill>
                <a:latin typeface="Arial"/>
                <a:cs typeface="Arial"/>
              </a:rPr>
              <a:t>untuk </a:t>
            </a:r>
            <a:r>
              <a:rPr b="1" i="0" u="heavy" dirty="0">
                <a:solidFill>
                  <a:srgbClr val="2A4A81"/>
                </a:solidFill>
                <a:uFill>
                  <a:solidFill>
                    <a:srgbClr val="2A4A81"/>
                  </a:solidFill>
                </a:uFill>
                <a:latin typeface="Arial"/>
                <a:cs typeface="Arial"/>
              </a:rPr>
              <a:t>mengimplementasikan</a:t>
            </a:r>
            <a:r>
              <a:rPr b="1" i="0" u="heavy" spc="-270" dirty="0">
                <a:solidFill>
                  <a:srgbClr val="2A4A81"/>
                </a:solidFill>
                <a:uFill>
                  <a:solidFill>
                    <a:srgbClr val="2A4A81"/>
                  </a:solidFill>
                </a:uFill>
                <a:latin typeface="Arial"/>
                <a:cs typeface="Arial"/>
              </a:rPr>
              <a:t> </a:t>
            </a:r>
            <a:r>
              <a:rPr b="1" i="0" u="heavy" spc="-355" dirty="0">
                <a:solidFill>
                  <a:srgbClr val="2A4A81"/>
                </a:solidFill>
                <a:uFill>
                  <a:solidFill>
                    <a:srgbClr val="2A4A81"/>
                  </a:solidFill>
                </a:uFill>
                <a:latin typeface="Arial"/>
                <a:cs typeface="Arial"/>
              </a:rPr>
              <a:t>BSC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359930" y="1007446"/>
            <a:ext cx="6531609" cy="95250"/>
          </a:xfrm>
          <a:custGeom>
            <a:avLst/>
            <a:gdLst/>
            <a:ahLst/>
            <a:cxnLst/>
            <a:rect l="l" t="t" r="r" b="b"/>
            <a:pathLst>
              <a:path w="6531609" h="95250">
                <a:moveTo>
                  <a:pt x="6531172" y="95249"/>
                </a:moveTo>
                <a:lnTo>
                  <a:pt x="0" y="95249"/>
                </a:lnTo>
                <a:lnTo>
                  <a:pt x="0" y="0"/>
                </a:lnTo>
                <a:lnTo>
                  <a:pt x="6531172" y="0"/>
                </a:lnTo>
                <a:lnTo>
                  <a:pt x="6531172" y="9524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47230" y="-36144"/>
            <a:ext cx="6567805" cy="11944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650" b="1" i="0" spc="55" dirty="0">
                <a:solidFill>
                  <a:srgbClr val="2A4A81"/>
                </a:solidFill>
                <a:latin typeface="Arial"/>
                <a:cs typeface="Arial"/>
              </a:rPr>
              <a:t>KESIMPULAN</a:t>
            </a:r>
            <a:endParaRPr sz="7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4617" y="1275839"/>
            <a:ext cx="12357100" cy="8121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6799"/>
              </a:lnSpc>
              <a:spcBef>
                <a:spcPts val="90"/>
              </a:spcBef>
              <a:tabLst>
                <a:tab pos="7152005" algn="l"/>
              </a:tabLst>
            </a:pP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Balance</a:t>
            </a:r>
            <a:r>
              <a:rPr sz="4550" spc="-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scorecard</a:t>
            </a:r>
            <a:r>
              <a:rPr sz="4550" spc="-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114" dirty="0">
                <a:solidFill>
                  <a:srgbClr val="2A4A81"/>
                </a:solidFill>
                <a:latin typeface="Arial MT"/>
                <a:cs typeface="Arial MT"/>
              </a:rPr>
              <a:t>adalah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	pengukuran</a:t>
            </a:r>
            <a:r>
              <a:rPr sz="4550" spc="5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60" dirty="0">
                <a:solidFill>
                  <a:srgbClr val="2A4A81"/>
                </a:solidFill>
                <a:latin typeface="Arial MT"/>
                <a:cs typeface="Arial MT"/>
              </a:rPr>
              <a:t>kinerja </a:t>
            </a:r>
            <a:r>
              <a:rPr sz="4550" spc="75" dirty="0">
                <a:solidFill>
                  <a:srgbClr val="2A4A81"/>
                </a:solidFill>
                <a:latin typeface="Arial MT"/>
                <a:cs typeface="Arial MT"/>
              </a:rPr>
              <a:t>yang</a:t>
            </a:r>
            <a:r>
              <a:rPr sz="455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75" dirty="0">
                <a:solidFill>
                  <a:srgbClr val="2A4A81"/>
                </a:solidFill>
                <a:latin typeface="Arial MT"/>
                <a:cs typeface="Arial MT"/>
              </a:rPr>
              <a:t>dilakukan</a:t>
            </a:r>
            <a:r>
              <a:rPr sz="455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perusahaan</a:t>
            </a:r>
            <a:r>
              <a:rPr sz="455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45" dirty="0">
                <a:solidFill>
                  <a:srgbClr val="2A4A81"/>
                </a:solidFill>
                <a:latin typeface="Arial MT"/>
                <a:cs typeface="Arial MT"/>
              </a:rPr>
              <a:t>dengan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menggunakan</a:t>
            </a:r>
            <a:r>
              <a:rPr sz="4550" spc="2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4</a:t>
            </a:r>
            <a:r>
              <a:rPr sz="4550" spc="2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75" dirty="0">
                <a:solidFill>
                  <a:srgbClr val="2A4A81"/>
                </a:solidFill>
                <a:latin typeface="Arial MT"/>
                <a:cs typeface="Arial MT"/>
              </a:rPr>
              <a:t>perspektif</a:t>
            </a:r>
            <a:r>
              <a:rPr sz="4550" spc="2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-10" dirty="0">
                <a:solidFill>
                  <a:srgbClr val="2A4A81"/>
                </a:solidFill>
                <a:latin typeface="Arial MT"/>
                <a:cs typeface="Arial MT"/>
              </a:rPr>
              <a:t>untukmewujudkan visi,</a:t>
            </a:r>
            <a:r>
              <a:rPr sz="4550" spc="10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55" dirty="0">
                <a:solidFill>
                  <a:srgbClr val="2A4A81"/>
                </a:solidFill>
                <a:latin typeface="Arial MT"/>
                <a:cs typeface="Arial MT"/>
              </a:rPr>
              <a:t>strategi,</a:t>
            </a:r>
            <a:r>
              <a:rPr sz="4550" spc="1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105" dirty="0">
                <a:solidFill>
                  <a:srgbClr val="2A4A81"/>
                </a:solidFill>
                <a:latin typeface="Arial MT"/>
                <a:cs typeface="Arial MT"/>
              </a:rPr>
              <a:t>dan</a:t>
            </a:r>
            <a:r>
              <a:rPr sz="4550" spc="1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70" dirty="0">
                <a:solidFill>
                  <a:srgbClr val="2A4A81"/>
                </a:solidFill>
                <a:latin typeface="Arial MT"/>
                <a:cs typeface="Arial MT"/>
              </a:rPr>
              <a:t>kinerja</a:t>
            </a:r>
            <a:r>
              <a:rPr sz="4550" spc="11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75" dirty="0">
                <a:solidFill>
                  <a:srgbClr val="2A4A81"/>
                </a:solidFill>
                <a:latin typeface="Arial MT"/>
                <a:cs typeface="Arial MT"/>
              </a:rPr>
              <a:t>yang</a:t>
            </a:r>
            <a:r>
              <a:rPr sz="4550" spc="1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110" dirty="0">
                <a:solidFill>
                  <a:srgbClr val="2A4A81"/>
                </a:solidFill>
                <a:latin typeface="Arial MT"/>
                <a:cs typeface="Arial MT"/>
              </a:rPr>
              <a:t>diharapkan</a:t>
            </a:r>
            <a:r>
              <a:rPr sz="4550" spc="1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-20" dirty="0">
                <a:solidFill>
                  <a:srgbClr val="2A4A81"/>
                </a:solidFill>
                <a:latin typeface="Arial MT"/>
                <a:cs typeface="Arial MT"/>
              </a:rPr>
              <a:t>oleh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perusahaan</a:t>
            </a:r>
            <a:r>
              <a:rPr sz="4550" spc="31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-20" dirty="0">
                <a:solidFill>
                  <a:srgbClr val="2A4A81"/>
                </a:solidFill>
                <a:latin typeface="Arial MT"/>
                <a:cs typeface="Arial MT"/>
              </a:rPr>
              <a:t>tsb.</a:t>
            </a:r>
            <a:endParaRPr sz="4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4550">
              <a:latin typeface="Arial MT"/>
              <a:cs typeface="Arial MT"/>
            </a:endParaRPr>
          </a:p>
          <a:p>
            <a:pPr marL="27940" marR="20320" indent="173990" algn="ctr">
              <a:lnSpc>
                <a:spcPct val="116799"/>
              </a:lnSpc>
              <a:spcBef>
                <a:spcPts val="5"/>
              </a:spcBef>
            </a:pP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Pengukuran</a:t>
            </a:r>
            <a:r>
              <a:rPr sz="4550" spc="2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70" dirty="0">
                <a:solidFill>
                  <a:srgbClr val="2A4A81"/>
                </a:solidFill>
                <a:latin typeface="Arial MT"/>
                <a:cs typeface="Arial MT"/>
              </a:rPr>
              <a:t>kinerja</a:t>
            </a:r>
            <a:r>
              <a:rPr sz="4550" spc="29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menggunakan</a:t>
            </a:r>
            <a:r>
              <a:rPr sz="4550" spc="2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-10" dirty="0">
                <a:solidFill>
                  <a:srgbClr val="2A4A81"/>
                </a:solidFill>
                <a:latin typeface="Arial MT"/>
                <a:cs typeface="Arial MT"/>
              </a:rPr>
              <a:t>Balance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Scorecard</a:t>
            </a:r>
            <a:r>
              <a:rPr sz="4550" spc="19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merupakan</a:t>
            </a:r>
            <a:r>
              <a:rPr sz="4550" spc="2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95" dirty="0">
                <a:solidFill>
                  <a:srgbClr val="2A4A81"/>
                </a:solidFill>
                <a:latin typeface="Arial MT"/>
                <a:cs typeface="Arial MT"/>
              </a:rPr>
              <a:t>hal</a:t>
            </a:r>
            <a:r>
              <a:rPr sz="4550" spc="2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75" dirty="0">
                <a:solidFill>
                  <a:srgbClr val="2A4A81"/>
                </a:solidFill>
                <a:latin typeface="Arial MT"/>
                <a:cs typeface="Arial MT"/>
              </a:rPr>
              <a:t>yang</a:t>
            </a:r>
            <a:r>
              <a:rPr sz="4550" spc="2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100" dirty="0">
                <a:solidFill>
                  <a:srgbClr val="2A4A81"/>
                </a:solidFill>
                <a:latin typeface="Arial MT"/>
                <a:cs typeface="Arial MT"/>
              </a:rPr>
              <a:t>penting</a:t>
            </a:r>
            <a:r>
              <a:rPr sz="4550" spc="2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145" dirty="0">
                <a:solidFill>
                  <a:srgbClr val="2A4A81"/>
                </a:solidFill>
                <a:latin typeface="Arial MT"/>
                <a:cs typeface="Arial MT"/>
              </a:rPr>
              <a:t>bagi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suatu</a:t>
            </a:r>
            <a:r>
              <a:rPr sz="4550" spc="1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50" dirty="0">
                <a:solidFill>
                  <a:srgbClr val="2A4A81"/>
                </a:solidFill>
                <a:latin typeface="Arial MT"/>
                <a:cs typeface="Arial MT"/>
              </a:rPr>
              <a:t>organisasi,diantaranya</a:t>
            </a:r>
            <a:r>
              <a:rPr sz="4550" spc="1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200" dirty="0">
                <a:solidFill>
                  <a:srgbClr val="2A4A81"/>
                </a:solidFill>
                <a:latin typeface="Arial MT"/>
                <a:cs typeface="Arial MT"/>
              </a:rPr>
              <a:t>dapat</a:t>
            </a:r>
            <a:r>
              <a:rPr sz="4550" spc="1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70" dirty="0">
                <a:solidFill>
                  <a:srgbClr val="2A4A81"/>
                </a:solidFill>
                <a:latin typeface="Arial MT"/>
                <a:cs typeface="Arial MT"/>
              </a:rPr>
              <a:t>digunakan </a:t>
            </a:r>
            <a:r>
              <a:rPr sz="4550" spc="50" dirty="0">
                <a:solidFill>
                  <a:srgbClr val="2A4A81"/>
                </a:solidFill>
                <a:latin typeface="Arial MT"/>
                <a:cs typeface="Arial MT"/>
              </a:rPr>
              <a:t>untuk</a:t>
            </a:r>
            <a:r>
              <a:rPr sz="4550" spc="24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55" dirty="0">
                <a:solidFill>
                  <a:srgbClr val="2A4A81"/>
                </a:solidFill>
                <a:latin typeface="Arial MT"/>
                <a:cs typeface="Arial MT"/>
              </a:rPr>
              <a:t>menilai</a:t>
            </a:r>
            <a:r>
              <a:rPr sz="4550" spc="24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dirty="0">
                <a:solidFill>
                  <a:srgbClr val="2A4A81"/>
                </a:solidFill>
                <a:latin typeface="Arial MT"/>
                <a:cs typeface="Arial MT"/>
              </a:rPr>
              <a:t>keberhasilan</a:t>
            </a:r>
            <a:r>
              <a:rPr sz="4550" spc="24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550" spc="-10" dirty="0">
                <a:solidFill>
                  <a:srgbClr val="2A4A81"/>
                </a:solidFill>
                <a:latin typeface="Arial MT"/>
                <a:cs typeface="Arial MT"/>
              </a:rPr>
              <a:t>perusahaan</a:t>
            </a:r>
            <a:endParaRPr sz="45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4423942" y="0"/>
            <a:ext cx="3326765" cy="2069464"/>
            <a:chOff x="14423942" y="0"/>
            <a:chExt cx="3326765" cy="2069464"/>
          </a:xfrm>
        </p:grpSpPr>
        <p:sp>
          <p:nvSpPr>
            <p:cNvPr id="7" name="object 7"/>
            <p:cNvSpPr/>
            <p:nvPr/>
          </p:nvSpPr>
          <p:spPr>
            <a:xfrm>
              <a:off x="16069431" y="172506"/>
              <a:ext cx="1391920" cy="1434465"/>
            </a:xfrm>
            <a:custGeom>
              <a:avLst/>
              <a:gdLst/>
              <a:ahLst/>
              <a:cxnLst/>
              <a:rect l="l" t="t" r="r" b="b"/>
              <a:pathLst>
                <a:path w="1391919" h="1434465">
                  <a:moveTo>
                    <a:pt x="0" y="1434273"/>
                  </a:moveTo>
                  <a:lnTo>
                    <a:pt x="5976" y="800509"/>
                  </a:lnTo>
                  <a:lnTo>
                    <a:pt x="1391825" y="0"/>
                  </a:lnTo>
                  <a:lnTo>
                    <a:pt x="1391825" y="94998"/>
                  </a:lnTo>
                  <a:lnTo>
                    <a:pt x="0" y="143427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99437" y="18383"/>
              <a:ext cx="1809114" cy="1588770"/>
            </a:xfrm>
            <a:custGeom>
              <a:avLst/>
              <a:gdLst/>
              <a:ahLst/>
              <a:cxnLst/>
              <a:rect l="l" t="t" r="r" b="b"/>
              <a:pathLst>
                <a:path w="1809115" h="1588770">
                  <a:moveTo>
                    <a:pt x="169994" y="1588396"/>
                  </a:moveTo>
                  <a:lnTo>
                    <a:pt x="0" y="849005"/>
                  </a:lnTo>
                  <a:lnTo>
                    <a:pt x="1808842" y="0"/>
                  </a:lnTo>
                  <a:lnTo>
                    <a:pt x="340652" y="1045644"/>
                  </a:lnTo>
                  <a:lnTo>
                    <a:pt x="169994" y="158839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55983" y="1661"/>
              <a:ext cx="2481580" cy="1433830"/>
            </a:xfrm>
            <a:custGeom>
              <a:avLst/>
              <a:gdLst/>
              <a:ahLst/>
              <a:cxnLst/>
              <a:rect l="l" t="t" r="r" b="b"/>
              <a:pathLst>
                <a:path w="2481580" h="1433830">
                  <a:moveTo>
                    <a:pt x="645445" y="865727"/>
                  </a:moveTo>
                  <a:lnTo>
                    <a:pt x="0" y="492377"/>
                  </a:lnTo>
                  <a:lnTo>
                    <a:pt x="2368627" y="2107"/>
                  </a:lnTo>
                  <a:lnTo>
                    <a:pt x="2390571" y="0"/>
                  </a:lnTo>
                  <a:lnTo>
                    <a:pt x="2411863" y="2107"/>
                  </a:lnTo>
                  <a:lnTo>
                    <a:pt x="2412401" y="2107"/>
                  </a:lnTo>
                  <a:lnTo>
                    <a:pt x="2433713" y="7992"/>
                  </a:lnTo>
                  <a:lnTo>
                    <a:pt x="2452296" y="16722"/>
                  </a:lnTo>
                  <a:lnTo>
                    <a:pt x="645445" y="865727"/>
                  </a:lnTo>
                  <a:close/>
                </a:path>
                <a:path w="2481580" h="1433830">
                  <a:moveTo>
                    <a:pt x="1628223" y="1433723"/>
                  </a:moveTo>
                  <a:lnTo>
                    <a:pt x="986097" y="1062367"/>
                  </a:lnTo>
                  <a:lnTo>
                    <a:pt x="2452296" y="16722"/>
                  </a:lnTo>
                  <a:lnTo>
                    <a:pt x="2467537" y="27569"/>
                  </a:lnTo>
                  <a:lnTo>
                    <a:pt x="2477612" y="39724"/>
                  </a:lnTo>
                  <a:lnTo>
                    <a:pt x="2481337" y="52502"/>
                  </a:lnTo>
                  <a:lnTo>
                    <a:pt x="2477529" y="65217"/>
                  </a:lnTo>
                  <a:lnTo>
                    <a:pt x="1628223" y="143372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23942" y="0"/>
              <a:ext cx="3326368" cy="206931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12227645" y="2436876"/>
            <a:ext cx="5523230" cy="3676015"/>
            <a:chOff x="12227645" y="2436876"/>
            <a:chExt cx="5523230" cy="3676015"/>
          </a:xfrm>
        </p:grpSpPr>
        <p:sp>
          <p:nvSpPr>
            <p:cNvPr id="12" name="object 12"/>
            <p:cNvSpPr/>
            <p:nvPr/>
          </p:nvSpPr>
          <p:spPr>
            <a:xfrm>
              <a:off x="14959158" y="2739947"/>
              <a:ext cx="2310765" cy="2377440"/>
            </a:xfrm>
            <a:custGeom>
              <a:avLst/>
              <a:gdLst/>
              <a:ahLst/>
              <a:cxnLst/>
              <a:rect l="l" t="t" r="r" b="b"/>
              <a:pathLst>
                <a:path w="2310765" h="2377440">
                  <a:moveTo>
                    <a:pt x="0" y="2377358"/>
                  </a:moveTo>
                  <a:lnTo>
                    <a:pt x="9920" y="1326871"/>
                  </a:lnTo>
                  <a:lnTo>
                    <a:pt x="2310433" y="0"/>
                  </a:lnTo>
                  <a:lnTo>
                    <a:pt x="2310433" y="157462"/>
                  </a:lnTo>
                  <a:lnTo>
                    <a:pt x="0" y="237735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76968" y="2484483"/>
              <a:ext cx="3002915" cy="2633345"/>
            </a:xfrm>
            <a:custGeom>
              <a:avLst/>
              <a:gdLst/>
              <a:ahLst/>
              <a:cxnLst/>
              <a:rect l="l" t="t" r="r" b="b"/>
              <a:pathLst>
                <a:path w="3002915" h="2633345">
                  <a:moveTo>
                    <a:pt x="282190" y="2632822"/>
                  </a:moveTo>
                  <a:lnTo>
                    <a:pt x="0" y="1407254"/>
                  </a:lnTo>
                  <a:lnTo>
                    <a:pt x="3002681" y="0"/>
                  </a:lnTo>
                  <a:lnTo>
                    <a:pt x="565483" y="1733192"/>
                  </a:lnTo>
                  <a:lnTo>
                    <a:pt x="282190" y="263282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608834" y="2456765"/>
              <a:ext cx="4119245" cy="2376805"/>
            </a:xfrm>
            <a:custGeom>
              <a:avLst/>
              <a:gdLst/>
              <a:ahLst/>
              <a:cxnLst/>
              <a:rect l="l" t="t" r="r" b="b"/>
              <a:pathLst>
                <a:path w="4119244" h="2376804">
                  <a:moveTo>
                    <a:pt x="1071441" y="1434972"/>
                  </a:moveTo>
                  <a:lnTo>
                    <a:pt x="0" y="816132"/>
                  </a:lnTo>
                  <a:lnTo>
                    <a:pt x="3931925" y="3492"/>
                  </a:lnTo>
                  <a:lnTo>
                    <a:pt x="3968352" y="0"/>
                  </a:lnTo>
                  <a:lnTo>
                    <a:pt x="4005090" y="3630"/>
                  </a:lnTo>
                  <a:lnTo>
                    <a:pt x="4039968" y="13248"/>
                  </a:lnTo>
                  <a:lnTo>
                    <a:pt x="4070815" y="27717"/>
                  </a:lnTo>
                  <a:lnTo>
                    <a:pt x="1071441" y="1434972"/>
                  </a:lnTo>
                  <a:close/>
                </a:path>
                <a:path w="4119244" h="2376804">
                  <a:moveTo>
                    <a:pt x="2702853" y="2376446"/>
                  </a:moveTo>
                  <a:lnTo>
                    <a:pt x="1636924" y="1760909"/>
                  </a:lnTo>
                  <a:lnTo>
                    <a:pt x="4070815" y="27717"/>
                  </a:lnTo>
                  <a:lnTo>
                    <a:pt x="4096117" y="45697"/>
                  </a:lnTo>
                  <a:lnTo>
                    <a:pt x="4112841" y="65844"/>
                  </a:lnTo>
                  <a:lnTo>
                    <a:pt x="4119024" y="87024"/>
                  </a:lnTo>
                  <a:lnTo>
                    <a:pt x="4112702" y="108100"/>
                  </a:lnTo>
                  <a:lnTo>
                    <a:pt x="2702853" y="237644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27645" y="2436876"/>
              <a:ext cx="5521777" cy="34470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069431" y="4215454"/>
              <a:ext cx="1391920" cy="1434465"/>
            </a:xfrm>
            <a:custGeom>
              <a:avLst/>
              <a:gdLst/>
              <a:ahLst/>
              <a:cxnLst/>
              <a:rect l="l" t="t" r="r" b="b"/>
              <a:pathLst>
                <a:path w="1391919" h="1434464">
                  <a:moveTo>
                    <a:pt x="0" y="1434273"/>
                  </a:moveTo>
                  <a:lnTo>
                    <a:pt x="5976" y="800509"/>
                  </a:lnTo>
                  <a:lnTo>
                    <a:pt x="1391825" y="0"/>
                  </a:lnTo>
                  <a:lnTo>
                    <a:pt x="1391825" y="94998"/>
                  </a:lnTo>
                  <a:lnTo>
                    <a:pt x="0" y="143427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99437" y="4061331"/>
              <a:ext cx="1809114" cy="1588770"/>
            </a:xfrm>
            <a:custGeom>
              <a:avLst/>
              <a:gdLst/>
              <a:ahLst/>
              <a:cxnLst/>
              <a:rect l="l" t="t" r="r" b="b"/>
              <a:pathLst>
                <a:path w="1809115" h="1588770">
                  <a:moveTo>
                    <a:pt x="169994" y="1588396"/>
                  </a:moveTo>
                  <a:lnTo>
                    <a:pt x="0" y="849005"/>
                  </a:lnTo>
                  <a:lnTo>
                    <a:pt x="1808842" y="0"/>
                  </a:lnTo>
                  <a:lnTo>
                    <a:pt x="340652" y="1045644"/>
                  </a:lnTo>
                  <a:lnTo>
                    <a:pt x="169994" y="1588396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55983" y="4044608"/>
              <a:ext cx="2481580" cy="1433830"/>
            </a:xfrm>
            <a:custGeom>
              <a:avLst/>
              <a:gdLst/>
              <a:ahLst/>
              <a:cxnLst/>
              <a:rect l="l" t="t" r="r" b="b"/>
              <a:pathLst>
                <a:path w="2481580" h="1433829">
                  <a:moveTo>
                    <a:pt x="645445" y="865727"/>
                  </a:moveTo>
                  <a:lnTo>
                    <a:pt x="0" y="492377"/>
                  </a:lnTo>
                  <a:lnTo>
                    <a:pt x="2368627" y="2107"/>
                  </a:lnTo>
                  <a:lnTo>
                    <a:pt x="2390571" y="0"/>
                  </a:lnTo>
                  <a:lnTo>
                    <a:pt x="2411863" y="2107"/>
                  </a:lnTo>
                  <a:lnTo>
                    <a:pt x="2412401" y="2107"/>
                  </a:lnTo>
                  <a:lnTo>
                    <a:pt x="2433713" y="7992"/>
                  </a:lnTo>
                  <a:lnTo>
                    <a:pt x="2452296" y="16722"/>
                  </a:lnTo>
                  <a:lnTo>
                    <a:pt x="645445" y="865727"/>
                  </a:lnTo>
                  <a:close/>
                </a:path>
                <a:path w="2481580" h="1433829">
                  <a:moveTo>
                    <a:pt x="1628223" y="1433723"/>
                  </a:moveTo>
                  <a:lnTo>
                    <a:pt x="986097" y="1062367"/>
                  </a:lnTo>
                  <a:lnTo>
                    <a:pt x="2452296" y="16722"/>
                  </a:lnTo>
                  <a:lnTo>
                    <a:pt x="2467537" y="27569"/>
                  </a:lnTo>
                  <a:lnTo>
                    <a:pt x="2477612" y="39724"/>
                  </a:lnTo>
                  <a:lnTo>
                    <a:pt x="2481337" y="52502"/>
                  </a:lnTo>
                  <a:lnTo>
                    <a:pt x="2477529" y="65217"/>
                  </a:lnTo>
                  <a:lnTo>
                    <a:pt x="1628223" y="1433723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23942" y="4032609"/>
              <a:ext cx="3326368" cy="2079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B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41509" y="8418837"/>
              <a:ext cx="234029" cy="21424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457710" y="7992250"/>
              <a:ext cx="201930" cy="476250"/>
            </a:xfrm>
            <a:custGeom>
              <a:avLst/>
              <a:gdLst/>
              <a:ahLst/>
              <a:cxnLst/>
              <a:rect l="l" t="t" r="r" b="b"/>
              <a:pathLst>
                <a:path w="201930" h="476250">
                  <a:moveTo>
                    <a:pt x="194066" y="475841"/>
                  </a:moveTo>
                  <a:lnTo>
                    <a:pt x="16351" y="475841"/>
                  </a:lnTo>
                  <a:lnTo>
                    <a:pt x="7564" y="475841"/>
                  </a:lnTo>
                  <a:lnTo>
                    <a:pt x="363" y="468809"/>
                  </a:lnTo>
                  <a:lnTo>
                    <a:pt x="0" y="457589"/>
                  </a:lnTo>
                  <a:lnTo>
                    <a:pt x="0" y="101660"/>
                  </a:lnTo>
                  <a:lnTo>
                    <a:pt x="7935" y="62127"/>
                  </a:lnTo>
                  <a:lnTo>
                    <a:pt x="29561" y="29809"/>
                  </a:lnTo>
                  <a:lnTo>
                    <a:pt x="61610" y="8001"/>
                  </a:lnTo>
                  <a:lnTo>
                    <a:pt x="100815" y="0"/>
                  </a:lnTo>
                  <a:lnTo>
                    <a:pt x="140020" y="8001"/>
                  </a:lnTo>
                  <a:lnTo>
                    <a:pt x="172069" y="29809"/>
                  </a:lnTo>
                  <a:lnTo>
                    <a:pt x="193696" y="62127"/>
                  </a:lnTo>
                  <a:lnTo>
                    <a:pt x="201631" y="101660"/>
                  </a:lnTo>
                  <a:lnTo>
                    <a:pt x="201631" y="457589"/>
                  </a:lnTo>
                  <a:lnTo>
                    <a:pt x="201270" y="468809"/>
                  </a:lnTo>
                  <a:lnTo>
                    <a:pt x="194066" y="475841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41427" y="7975831"/>
              <a:ext cx="234315" cy="509270"/>
            </a:xfrm>
            <a:custGeom>
              <a:avLst/>
              <a:gdLst/>
              <a:ahLst/>
              <a:cxnLst/>
              <a:rect l="l" t="t" r="r" b="b"/>
              <a:pathLst>
                <a:path w="234315" h="509270">
                  <a:moveTo>
                    <a:pt x="201558" y="508677"/>
                  </a:moveTo>
                  <a:lnTo>
                    <a:pt x="32633" y="508677"/>
                  </a:lnTo>
                  <a:lnTo>
                    <a:pt x="20213" y="506203"/>
                  </a:lnTo>
                  <a:lnTo>
                    <a:pt x="9983" y="499432"/>
                  </a:lnTo>
                  <a:lnTo>
                    <a:pt x="2941" y="489341"/>
                  </a:lnTo>
                  <a:lnTo>
                    <a:pt x="87" y="476904"/>
                  </a:lnTo>
                  <a:lnTo>
                    <a:pt x="0" y="118078"/>
                  </a:lnTo>
                  <a:lnTo>
                    <a:pt x="9216" y="72160"/>
                  </a:lnTo>
                  <a:lnTo>
                    <a:pt x="34335" y="34623"/>
                  </a:lnTo>
                  <a:lnTo>
                    <a:pt x="71561" y="9293"/>
                  </a:lnTo>
                  <a:lnTo>
                    <a:pt x="117097" y="0"/>
                  </a:lnTo>
                  <a:lnTo>
                    <a:pt x="162633" y="9293"/>
                  </a:lnTo>
                  <a:lnTo>
                    <a:pt x="197231" y="32835"/>
                  </a:lnTo>
                  <a:lnTo>
                    <a:pt x="117097" y="32835"/>
                  </a:lnTo>
                  <a:lnTo>
                    <a:pt x="84195" y="39534"/>
                  </a:lnTo>
                  <a:lnTo>
                    <a:pt x="57325" y="57802"/>
                  </a:lnTo>
                  <a:lnTo>
                    <a:pt x="39208" y="84897"/>
                  </a:lnTo>
                  <a:lnTo>
                    <a:pt x="32563" y="118078"/>
                  </a:lnTo>
                  <a:lnTo>
                    <a:pt x="32633" y="475841"/>
                  </a:lnTo>
                  <a:lnTo>
                    <a:pt x="234104" y="475841"/>
                  </a:lnTo>
                  <a:lnTo>
                    <a:pt x="234104" y="476904"/>
                  </a:lnTo>
                  <a:lnTo>
                    <a:pt x="231250" y="489341"/>
                  </a:lnTo>
                  <a:lnTo>
                    <a:pt x="224208" y="499432"/>
                  </a:lnTo>
                  <a:lnTo>
                    <a:pt x="213977" y="506203"/>
                  </a:lnTo>
                  <a:lnTo>
                    <a:pt x="201558" y="508677"/>
                  </a:lnTo>
                  <a:close/>
                </a:path>
                <a:path w="234315" h="509270">
                  <a:moveTo>
                    <a:pt x="234104" y="475841"/>
                  </a:moveTo>
                  <a:lnTo>
                    <a:pt x="201561" y="475841"/>
                  </a:lnTo>
                  <a:lnTo>
                    <a:pt x="201631" y="118078"/>
                  </a:lnTo>
                  <a:lnTo>
                    <a:pt x="194987" y="84897"/>
                  </a:lnTo>
                  <a:lnTo>
                    <a:pt x="176871" y="57802"/>
                  </a:lnTo>
                  <a:lnTo>
                    <a:pt x="150001" y="39534"/>
                  </a:lnTo>
                  <a:lnTo>
                    <a:pt x="117097" y="32835"/>
                  </a:lnTo>
                  <a:lnTo>
                    <a:pt x="197231" y="32835"/>
                  </a:lnTo>
                  <a:lnTo>
                    <a:pt x="199858" y="34623"/>
                  </a:lnTo>
                  <a:lnTo>
                    <a:pt x="224976" y="72160"/>
                  </a:lnTo>
                  <a:lnTo>
                    <a:pt x="234191" y="118078"/>
                  </a:lnTo>
                  <a:lnTo>
                    <a:pt x="234104" y="475841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441427" y="7975831"/>
              <a:ext cx="234191" cy="20007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457854" y="8159435"/>
              <a:ext cx="78105" cy="309245"/>
            </a:xfrm>
            <a:custGeom>
              <a:avLst/>
              <a:gdLst/>
              <a:ahLst/>
              <a:cxnLst/>
              <a:rect l="l" t="t" r="r" b="b"/>
              <a:pathLst>
                <a:path w="78105" h="309245">
                  <a:moveTo>
                    <a:pt x="70624" y="308655"/>
                  </a:moveTo>
                  <a:lnTo>
                    <a:pt x="16299" y="308655"/>
                  </a:lnTo>
                  <a:lnTo>
                    <a:pt x="7359" y="308655"/>
                  </a:lnTo>
                  <a:lnTo>
                    <a:pt x="90" y="301386"/>
                  </a:lnTo>
                  <a:lnTo>
                    <a:pt x="0" y="289504"/>
                  </a:lnTo>
                  <a:lnTo>
                    <a:pt x="0" y="7350"/>
                  </a:lnTo>
                  <a:lnTo>
                    <a:pt x="7289" y="0"/>
                  </a:lnTo>
                  <a:lnTo>
                    <a:pt x="70694" y="0"/>
                  </a:lnTo>
                  <a:lnTo>
                    <a:pt x="77983" y="7350"/>
                  </a:lnTo>
                  <a:lnTo>
                    <a:pt x="77966" y="292371"/>
                  </a:lnTo>
                  <a:lnTo>
                    <a:pt x="77893" y="301386"/>
                  </a:lnTo>
                  <a:lnTo>
                    <a:pt x="70624" y="30865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41570" y="8143017"/>
              <a:ext cx="111125" cy="341630"/>
            </a:xfrm>
            <a:custGeom>
              <a:avLst/>
              <a:gdLst/>
              <a:ahLst/>
              <a:cxnLst/>
              <a:rect l="l" t="t" r="r" b="b"/>
              <a:pathLst>
                <a:path w="111125" h="341629">
                  <a:moveTo>
                    <a:pt x="77963" y="341489"/>
                  </a:moveTo>
                  <a:lnTo>
                    <a:pt x="32580" y="341489"/>
                  </a:lnTo>
                  <a:lnTo>
                    <a:pt x="19969" y="338935"/>
                  </a:lnTo>
                  <a:lnTo>
                    <a:pt x="9647" y="331964"/>
                  </a:lnTo>
                  <a:lnTo>
                    <a:pt x="2652" y="321613"/>
                  </a:lnTo>
                  <a:lnTo>
                    <a:pt x="17" y="308918"/>
                  </a:lnTo>
                  <a:lnTo>
                    <a:pt x="0" y="32835"/>
                  </a:lnTo>
                  <a:lnTo>
                    <a:pt x="2558" y="20054"/>
                  </a:lnTo>
                  <a:lnTo>
                    <a:pt x="9537" y="9617"/>
                  </a:lnTo>
                  <a:lnTo>
                    <a:pt x="19887" y="2580"/>
                  </a:lnTo>
                  <a:lnTo>
                    <a:pt x="32563" y="0"/>
                  </a:lnTo>
                  <a:lnTo>
                    <a:pt x="77983" y="0"/>
                  </a:lnTo>
                  <a:lnTo>
                    <a:pt x="90657" y="2580"/>
                  </a:lnTo>
                  <a:lnTo>
                    <a:pt x="101008" y="9617"/>
                  </a:lnTo>
                  <a:lnTo>
                    <a:pt x="107986" y="20054"/>
                  </a:lnTo>
                  <a:lnTo>
                    <a:pt x="110544" y="32835"/>
                  </a:lnTo>
                  <a:lnTo>
                    <a:pt x="32565" y="32835"/>
                  </a:lnTo>
                  <a:lnTo>
                    <a:pt x="32583" y="308653"/>
                  </a:lnTo>
                  <a:lnTo>
                    <a:pt x="110526" y="308653"/>
                  </a:lnTo>
                  <a:lnTo>
                    <a:pt x="110526" y="308918"/>
                  </a:lnTo>
                  <a:lnTo>
                    <a:pt x="107892" y="321613"/>
                  </a:lnTo>
                  <a:lnTo>
                    <a:pt x="100897" y="331964"/>
                  </a:lnTo>
                  <a:lnTo>
                    <a:pt x="90575" y="338935"/>
                  </a:lnTo>
                  <a:lnTo>
                    <a:pt x="77963" y="341489"/>
                  </a:lnTo>
                  <a:close/>
                </a:path>
                <a:path w="111125" h="341629">
                  <a:moveTo>
                    <a:pt x="110526" y="308653"/>
                  </a:moveTo>
                  <a:lnTo>
                    <a:pt x="77966" y="308653"/>
                  </a:lnTo>
                  <a:lnTo>
                    <a:pt x="77983" y="32835"/>
                  </a:lnTo>
                  <a:lnTo>
                    <a:pt x="110544" y="32835"/>
                  </a:lnTo>
                  <a:lnTo>
                    <a:pt x="110526" y="308653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061396" y="602150"/>
            <a:ext cx="10176510" cy="5644515"/>
          </a:xfrm>
          <a:prstGeom prst="rect">
            <a:avLst/>
          </a:prstGeom>
        </p:spPr>
        <p:txBody>
          <a:bodyPr vert="horz" wrap="square" lIns="0" tIns="702945" rIns="0" bIns="0" rtlCol="0">
            <a:spAutoFit/>
          </a:bodyPr>
          <a:lstStyle/>
          <a:p>
            <a:pPr marL="12700" marR="5080">
              <a:lnSpc>
                <a:spcPct val="78100"/>
              </a:lnSpc>
              <a:spcBef>
                <a:spcPts val="5535"/>
              </a:spcBef>
            </a:pPr>
            <a:r>
              <a:rPr sz="20700" b="1" i="0" spc="-10" dirty="0">
                <a:solidFill>
                  <a:srgbClr val="2A4A81"/>
                </a:solidFill>
                <a:latin typeface="Arial"/>
                <a:cs typeface="Arial"/>
              </a:rPr>
              <a:t>TERIMA KASIH</a:t>
            </a:r>
            <a:endParaRPr sz="20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0191" y="2215122"/>
            <a:ext cx="5037455" cy="66675"/>
          </a:xfrm>
          <a:custGeom>
            <a:avLst/>
            <a:gdLst/>
            <a:ahLst/>
            <a:cxnLst/>
            <a:rect l="l" t="t" r="r" b="b"/>
            <a:pathLst>
              <a:path w="5037455" h="66675">
                <a:moveTo>
                  <a:pt x="5037155" y="66674"/>
                </a:moveTo>
                <a:lnTo>
                  <a:pt x="0" y="66674"/>
                </a:lnTo>
                <a:lnTo>
                  <a:pt x="0" y="0"/>
                </a:lnTo>
                <a:lnTo>
                  <a:pt x="5037155" y="0"/>
                </a:lnTo>
                <a:lnTo>
                  <a:pt x="5037155" y="66674"/>
                </a:lnTo>
                <a:close/>
              </a:path>
            </a:pathLst>
          </a:custGeom>
          <a:solidFill>
            <a:srgbClr val="F6B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552208" y="2215122"/>
            <a:ext cx="1369060" cy="66675"/>
          </a:xfrm>
          <a:custGeom>
            <a:avLst/>
            <a:gdLst/>
            <a:ahLst/>
            <a:cxnLst/>
            <a:rect l="l" t="t" r="r" b="b"/>
            <a:pathLst>
              <a:path w="1369059" h="66675">
                <a:moveTo>
                  <a:pt x="1368855" y="66674"/>
                </a:moveTo>
                <a:lnTo>
                  <a:pt x="0" y="66674"/>
                </a:lnTo>
                <a:lnTo>
                  <a:pt x="0" y="0"/>
                </a:lnTo>
                <a:lnTo>
                  <a:pt x="1368855" y="0"/>
                </a:lnTo>
                <a:lnTo>
                  <a:pt x="1368855" y="66674"/>
                </a:lnTo>
                <a:close/>
              </a:path>
            </a:pathLst>
          </a:custGeom>
          <a:solidFill>
            <a:srgbClr val="F6B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16275" y="2215122"/>
            <a:ext cx="48260" cy="66675"/>
          </a:xfrm>
          <a:custGeom>
            <a:avLst/>
            <a:gdLst/>
            <a:ahLst/>
            <a:cxnLst/>
            <a:rect l="l" t="t" r="r" b="b"/>
            <a:pathLst>
              <a:path w="48259" h="66675">
                <a:moveTo>
                  <a:pt x="47949" y="66674"/>
                </a:moveTo>
                <a:lnTo>
                  <a:pt x="0" y="66674"/>
                </a:lnTo>
                <a:lnTo>
                  <a:pt x="0" y="0"/>
                </a:lnTo>
                <a:lnTo>
                  <a:pt x="47949" y="0"/>
                </a:lnTo>
                <a:lnTo>
                  <a:pt x="47949" y="66674"/>
                </a:lnTo>
                <a:close/>
              </a:path>
            </a:pathLst>
          </a:custGeom>
          <a:solidFill>
            <a:srgbClr val="F6B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49335" y="519735"/>
            <a:ext cx="8985885" cy="1819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970280" marR="5080" indent="-958215">
              <a:lnSpc>
                <a:spcPts val="7050"/>
              </a:lnSpc>
              <a:spcBef>
                <a:spcPts val="229"/>
              </a:spcBef>
            </a:pPr>
            <a:r>
              <a:rPr sz="5900" b="1" i="0" spc="85" dirty="0">
                <a:solidFill>
                  <a:srgbClr val="F6B4A6"/>
                </a:solidFill>
                <a:latin typeface="Arial"/>
                <a:cs typeface="Arial"/>
              </a:rPr>
              <a:t>PENGERTIAN</a:t>
            </a:r>
            <a:r>
              <a:rPr sz="5900" b="1" i="0" spc="300" dirty="0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sz="5900" b="1" i="0" spc="-10" dirty="0">
                <a:solidFill>
                  <a:srgbClr val="F6B4A6"/>
                </a:solidFill>
                <a:latin typeface="Arial"/>
                <a:cs typeface="Arial"/>
              </a:rPr>
              <a:t>BALANCE </a:t>
            </a:r>
            <a:r>
              <a:rPr sz="5900" b="1" i="0" spc="-40" dirty="0">
                <a:solidFill>
                  <a:srgbClr val="F6B4A6"/>
                </a:solidFill>
                <a:latin typeface="Arial"/>
                <a:cs typeface="Arial"/>
              </a:rPr>
              <a:t>SCORECARD</a:t>
            </a:r>
            <a:r>
              <a:rPr sz="5900" b="1" i="0" spc="-315" dirty="0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sz="5900" b="1" i="0" spc="-10" dirty="0">
                <a:solidFill>
                  <a:srgbClr val="F6B4A6"/>
                </a:solidFill>
                <a:latin typeface="Arial"/>
                <a:cs typeface="Arial"/>
              </a:rPr>
              <a:t>(BSC)</a:t>
            </a:r>
            <a:endParaRPr sz="5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12205" y="286526"/>
            <a:ext cx="4590415" cy="6862445"/>
            <a:chOff x="312205" y="286526"/>
            <a:chExt cx="4590415" cy="6862445"/>
          </a:xfrm>
        </p:grpSpPr>
        <p:sp>
          <p:nvSpPr>
            <p:cNvPr id="8" name="object 8"/>
            <p:cNvSpPr/>
            <p:nvPr/>
          </p:nvSpPr>
          <p:spPr>
            <a:xfrm>
              <a:off x="462503" y="433728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205" y="286526"/>
              <a:ext cx="3869916" cy="51180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71330" y="1175901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1032" y="1028700"/>
              <a:ext cx="3869916" cy="51180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82377" y="2177726"/>
              <a:ext cx="3555365" cy="2346325"/>
            </a:xfrm>
            <a:custGeom>
              <a:avLst/>
              <a:gdLst/>
              <a:ahLst/>
              <a:cxnLst/>
              <a:rect l="l" t="t" r="r" b="b"/>
              <a:pathLst>
                <a:path w="3555365" h="2346325">
                  <a:moveTo>
                    <a:pt x="0" y="2346022"/>
                  </a:moveTo>
                  <a:lnTo>
                    <a:pt x="0" y="2135442"/>
                  </a:lnTo>
                  <a:lnTo>
                    <a:pt x="61346" y="2099664"/>
                  </a:lnTo>
                  <a:lnTo>
                    <a:pt x="61346" y="2017886"/>
                  </a:lnTo>
                  <a:lnTo>
                    <a:pt x="3555006" y="0"/>
                  </a:lnTo>
                  <a:lnTo>
                    <a:pt x="3555006" y="522360"/>
                  </a:lnTo>
                  <a:lnTo>
                    <a:pt x="1309739" y="1818550"/>
                  </a:lnTo>
                  <a:lnTo>
                    <a:pt x="1116498" y="1700994"/>
                  </a:lnTo>
                  <a:lnTo>
                    <a:pt x="0" y="2346022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2079" y="2030524"/>
              <a:ext cx="3869916" cy="5118099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1881" y="3056292"/>
            <a:ext cx="95250" cy="952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1881" y="5113692"/>
            <a:ext cx="95250" cy="952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5758181" y="2222194"/>
            <a:ext cx="5611495" cy="1054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57555" marR="5080" indent="-745490">
              <a:lnSpc>
                <a:spcPct val="116399"/>
              </a:lnSpc>
              <a:spcBef>
                <a:spcPts val="95"/>
              </a:spcBef>
            </a:pPr>
            <a:r>
              <a:rPr sz="2900" spc="-95" dirty="0">
                <a:solidFill>
                  <a:srgbClr val="94DDDE"/>
                </a:solidFill>
                <a:latin typeface="Arial MT"/>
                <a:cs typeface="Arial MT"/>
              </a:rPr>
              <a:t>BSC</a:t>
            </a:r>
            <a:r>
              <a:rPr sz="2900" spc="9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berasal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 dari </a:t>
            </a:r>
            <a:r>
              <a:rPr sz="2900" spc="50" dirty="0">
                <a:solidFill>
                  <a:srgbClr val="94DDDE"/>
                </a:solidFill>
                <a:latin typeface="Arial MT"/>
                <a:cs typeface="Arial MT"/>
              </a:rPr>
              <a:t>dua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 kata </a:t>
            </a:r>
            <a:r>
              <a:rPr sz="2900" spc="70" dirty="0">
                <a:solidFill>
                  <a:srgbClr val="94DDDE"/>
                </a:solidFill>
                <a:latin typeface="Arial MT"/>
                <a:cs typeface="Arial MT"/>
              </a:rPr>
              <a:t>yaitu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-340" dirty="0">
                <a:solidFill>
                  <a:srgbClr val="94DDDE"/>
                </a:solidFill>
                <a:latin typeface="Arial MT"/>
                <a:cs typeface="Arial MT"/>
              </a:rPr>
              <a:t>: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Balanced</a:t>
            </a:r>
            <a:r>
              <a:rPr sz="2900" spc="3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65" dirty="0">
                <a:solidFill>
                  <a:srgbClr val="94DDDE"/>
                </a:solidFill>
                <a:latin typeface="Arial MT"/>
                <a:cs typeface="Arial MT"/>
              </a:rPr>
              <a:t>(berimbang)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58181" y="3321532"/>
            <a:ext cx="566928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718945" algn="l"/>
                <a:tab pos="4528185" algn="l"/>
              </a:tabLst>
            </a:pPr>
            <a:r>
              <a:rPr sz="2900" spc="40" dirty="0">
                <a:solidFill>
                  <a:srgbClr val="94DDDE"/>
                </a:solidFill>
                <a:latin typeface="Arial MT"/>
                <a:cs typeface="Arial MT"/>
              </a:rPr>
              <a:t>Adanya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	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keseimbangan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	</a:t>
            </a:r>
            <a:r>
              <a:rPr sz="2900" spc="85" dirty="0">
                <a:solidFill>
                  <a:srgbClr val="94DDDE"/>
                </a:solidFill>
                <a:latin typeface="Arial MT"/>
                <a:cs typeface="Arial MT"/>
              </a:rPr>
              <a:t>antara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08449" y="3321532"/>
            <a:ext cx="5918200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084070" algn="l"/>
                <a:tab pos="4134485" algn="l"/>
                <a:tab pos="5182235" algn="l"/>
              </a:tabLst>
            </a:pP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perspektif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	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keuangan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	</a:t>
            </a:r>
            <a:r>
              <a:rPr sz="2900" spc="30" dirty="0">
                <a:solidFill>
                  <a:srgbClr val="94DDDE"/>
                </a:solidFill>
                <a:latin typeface="Arial MT"/>
                <a:cs typeface="Arial MT"/>
              </a:rPr>
              <a:t>dan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	</a:t>
            </a:r>
            <a:r>
              <a:rPr sz="2900" spc="-20" dirty="0">
                <a:solidFill>
                  <a:srgbClr val="94DDDE"/>
                </a:solidFill>
                <a:latin typeface="Arial MT"/>
                <a:cs typeface="Arial MT"/>
              </a:rPr>
              <a:t>non-</a:t>
            </a:r>
            <a:endParaRPr sz="29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4953" y="3765244"/>
            <a:ext cx="17121505" cy="6088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65725" marR="5080" algn="just">
              <a:lnSpc>
                <a:spcPct val="116399"/>
              </a:lnSpc>
              <a:spcBef>
                <a:spcPts val="95"/>
              </a:spcBef>
            </a:pP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keuangan,antara</a:t>
            </a:r>
            <a:r>
              <a:rPr sz="2900" spc="16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performance</a:t>
            </a:r>
            <a:r>
              <a:rPr sz="2900" spc="16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55" dirty="0">
                <a:solidFill>
                  <a:srgbClr val="94DDDE"/>
                </a:solidFill>
                <a:latin typeface="Arial MT"/>
                <a:cs typeface="Arial MT"/>
              </a:rPr>
              <a:t>jangka</a:t>
            </a:r>
            <a:r>
              <a:rPr sz="2900" spc="16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pendek</a:t>
            </a:r>
            <a:r>
              <a:rPr sz="2900" spc="16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55" dirty="0">
                <a:solidFill>
                  <a:srgbClr val="94DDDE"/>
                </a:solidFill>
                <a:latin typeface="Arial MT"/>
                <a:cs typeface="Arial MT"/>
              </a:rPr>
              <a:t>dan</a:t>
            </a:r>
            <a:r>
              <a:rPr sz="2900" spc="16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55" dirty="0">
                <a:solidFill>
                  <a:srgbClr val="94DDDE"/>
                </a:solidFill>
                <a:latin typeface="Arial MT"/>
                <a:cs typeface="Arial MT"/>
              </a:rPr>
              <a:t>jangka</a:t>
            </a:r>
            <a:r>
              <a:rPr sz="2900" spc="16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panjang, 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antara</a:t>
            </a:r>
            <a:r>
              <a:rPr sz="2900" spc="19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performance</a:t>
            </a:r>
            <a:r>
              <a:rPr sz="2900" spc="19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yang</a:t>
            </a:r>
            <a:r>
              <a:rPr sz="2900" spc="19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65" dirty="0">
                <a:solidFill>
                  <a:srgbClr val="94DDDE"/>
                </a:solidFill>
                <a:latin typeface="Arial MT"/>
                <a:cs typeface="Arial MT"/>
              </a:rPr>
              <a:t>bersifat</a:t>
            </a:r>
            <a:r>
              <a:rPr sz="2900" spc="19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55" dirty="0">
                <a:solidFill>
                  <a:srgbClr val="94DDDE"/>
                </a:solidFill>
                <a:latin typeface="Arial MT"/>
                <a:cs typeface="Arial MT"/>
              </a:rPr>
              <a:t>internal</a:t>
            </a:r>
            <a:r>
              <a:rPr sz="2900" spc="19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55" dirty="0">
                <a:solidFill>
                  <a:srgbClr val="94DDDE"/>
                </a:solidFill>
                <a:latin typeface="Arial MT"/>
                <a:cs typeface="Arial MT"/>
              </a:rPr>
              <a:t>dan</a:t>
            </a:r>
            <a:r>
              <a:rPr sz="2900" spc="19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yang</a:t>
            </a:r>
            <a:r>
              <a:rPr sz="2900" spc="19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65" dirty="0">
                <a:solidFill>
                  <a:srgbClr val="94DDDE"/>
                </a:solidFill>
                <a:latin typeface="Arial MT"/>
                <a:cs typeface="Arial MT"/>
              </a:rPr>
              <a:t>bersifat</a:t>
            </a:r>
            <a:r>
              <a:rPr sz="2900" spc="19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eksternal.</a:t>
            </a:r>
            <a:endParaRPr sz="2900">
              <a:latin typeface="Arial MT"/>
              <a:cs typeface="Arial MT"/>
            </a:endParaRPr>
          </a:p>
          <a:p>
            <a:pPr marL="5911215" algn="just">
              <a:lnSpc>
                <a:spcPct val="100000"/>
              </a:lnSpc>
              <a:spcBef>
                <a:spcPts val="570"/>
              </a:spcBef>
            </a:pP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Scorecard</a:t>
            </a:r>
            <a:r>
              <a:rPr sz="2900" spc="-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(kartu</a:t>
            </a:r>
            <a:r>
              <a:rPr sz="2900" spc="-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skor)</a:t>
            </a:r>
            <a:endParaRPr sz="2900">
              <a:latin typeface="Arial MT"/>
              <a:cs typeface="Arial MT"/>
            </a:endParaRPr>
          </a:p>
          <a:p>
            <a:pPr marL="5165725" marR="5080" algn="just">
              <a:lnSpc>
                <a:spcPct val="116399"/>
              </a:lnSpc>
            </a:pPr>
            <a:r>
              <a:rPr sz="2900" spc="85" dirty="0">
                <a:solidFill>
                  <a:srgbClr val="94DDDE"/>
                </a:solidFill>
                <a:latin typeface="Arial MT"/>
                <a:cs typeface="Arial MT"/>
              </a:rPr>
              <a:t>Kartu</a:t>
            </a:r>
            <a:r>
              <a:rPr sz="2900" spc="600" dirty="0">
                <a:solidFill>
                  <a:srgbClr val="94DDDE"/>
                </a:solidFill>
                <a:latin typeface="Arial MT"/>
                <a:cs typeface="Arial MT"/>
              </a:rPr>
              <a:t> 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yang</a:t>
            </a:r>
            <a:r>
              <a:rPr sz="2900" spc="600" dirty="0">
                <a:solidFill>
                  <a:srgbClr val="94DDDE"/>
                </a:solidFill>
                <a:latin typeface="Arial MT"/>
                <a:cs typeface="Arial MT"/>
              </a:rPr>
              <a:t> 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digunakan</a:t>
            </a:r>
            <a:r>
              <a:rPr sz="2900" spc="600" dirty="0">
                <a:solidFill>
                  <a:srgbClr val="94DDDE"/>
                </a:solidFill>
                <a:latin typeface="Arial MT"/>
                <a:cs typeface="Arial MT"/>
              </a:rPr>
              <a:t> 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untuk</a:t>
            </a:r>
            <a:r>
              <a:rPr sz="2900" spc="600" dirty="0">
                <a:solidFill>
                  <a:srgbClr val="94DDDE"/>
                </a:solidFill>
                <a:latin typeface="Arial MT"/>
                <a:cs typeface="Arial MT"/>
              </a:rPr>
              <a:t> 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mencatat</a:t>
            </a:r>
            <a:r>
              <a:rPr sz="2900" spc="600" dirty="0">
                <a:solidFill>
                  <a:srgbClr val="94DDDE"/>
                </a:solidFill>
                <a:latin typeface="Arial MT"/>
                <a:cs typeface="Arial MT"/>
              </a:rPr>
              <a:t> 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skor</a:t>
            </a:r>
            <a:r>
              <a:rPr sz="2900" spc="605" dirty="0">
                <a:solidFill>
                  <a:srgbClr val="94DDDE"/>
                </a:solidFill>
                <a:latin typeface="Arial MT"/>
                <a:cs typeface="Arial MT"/>
              </a:rPr>
              <a:t>   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performance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seseorang.Kartu</a:t>
            </a:r>
            <a:r>
              <a:rPr sz="2900" spc="33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skor</a:t>
            </a:r>
            <a:r>
              <a:rPr sz="2900" spc="33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65" dirty="0">
                <a:solidFill>
                  <a:srgbClr val="94DDDE"/>
                </a:solidFill>
                <a:latin typeface="Arial MT"/>
                <a:cs typeface="Arial MT"/>
              </a:rPr>
              <a:t>juga</a:t>
            </a:r>
            <a:r>
              <a:rPr sz="2900" spc="33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120" dirty="0">
                <a:solidFill>
                  <a:srgbClr val="94DDDE"/>
                </a:solidFill>
                <a:latin typeface="Arial MT"/>
                <a:cs typeface="Arial MT"/>
              </a:rPr>
              <a:t>dapat</a:t>
            </a:r>
            <a:r>
              <a:rPr sz="2900" spc="33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digunakan</a:t>
            </a:r>
            <a:r>
              <a:rPr sz="2900" spc="33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untuk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merencanakan</a:t>
            </a:r>
            <a:r>
              <a:rPr sz="2900" spc="33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-20" dirty="0">
                <a:solidFill>
                  <a:srgbClr val="94DDDE"/>
                </a:solidFill>
                <a:latin typeface="Arial MT"/>
                <a:cs typeface="Arial MT"/>
              </a:rPr>
              <a:t>skor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yang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hendakdiwujudkan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oleh</a:t>
            </a:r>
            <a:r>
              <a:rPr sz="2900" spc="10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-30" dirty="0">
                <a:solidFill>
                  <a:srgbClr val="94DDDE"/>
                </a:solidFill>
                <a:latin typeface="Arial MT"/>
                <a:cs typeface="Arial MT"/>
              </a:rPr>
              <a:t>seseorang</a:t>
            </a:r>
            <a:r>
              <a:rPr sz="2900" spc="95" dirty="0">
                <a:solidFill>
                  <a:srgbClr val="94DDDE"/>
                </a:solidFill>
                <a:latin typeface="Arial MT"/>
                <a:cs typeface="Arial MT"/>
              </a:rPr>
              <a:t> di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masa</a:t>
            </a:r>
            <a:r>
              <a:rPr sz="2900" spc="10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depan</a:t>
            </a:r>
            <a:endParaRPr sz="2900">
              <a:latin typeface="Arial MT"/>
              <a:cs typeface="Arial MT"/>
            </a:endParaRPr>
          </a:p>
          <a:p>
            <a:pPr marL="12700" marR="5080" indent="703580" algn="just">
              <a:lnSpc>
                <a:spcPct val="116399"/>
              </a:lnSpc>
              <a:spcBef>
                <a:spcPts val="3185"/>
              </a:spcBef>
            </a:pP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Jadi,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Balance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Scorecard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60" dirty="0">
                <a:solidFill>
                  <a:srgbClr val="94DDDE"/>
                </a:solidFill>
                <a:latin typeface="Arial MT"/>
                <a:cs typeface="Arial MT"/>
              </a:rPr>
              <a:t>adalah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Salah</a:t>
            </a:r>
            <a:r>
              <a:rPr sz="2900" spc="56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satu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114" dirty="0">
                <a:solidFill>
                  <a:srgbClr val="94DDDE"/>
                </a:solidFill>
                <a:latin typeface="Arial MT"/>
                <a:cs typeface="Arial MT"/>
              </a:rPr>
              <a:t>alat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manajemen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untuk</a:t>
            </a:r>
            <a:r>
              <a:rPr sz="2900" spc="55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membantu</a:t>
            </a:r>
            <a:r>
              <a:rPr sz="2900" spc="56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35" dirty="0">
                <a:solidFill>
                  <a:srgbClr val="94DDDE"/>
                </a:solidFill>
                <a:latin typeface="Arial MT"/>
                <a:cs typeface="Arial MT"/>
              </a:rPr>
              <a:t>dalam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mengimplementasikan</a:t>
            </a:r>
            <a:r>
              <a:rPr sz="2900" spc="5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55" dirty="0">
                <a:solidFill>
                  <a:srgbClr val="94DDDE"/>
                </a:solidFill>
                <a:latin typeface="Arial MT"/>
                <a:cs typeface="Arial MT"/>
              </a:rPr>
              <a:t>strategi</a:t>
            </a:r>
            <a:r>
              <a:rPr sz="2900" spc="1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bisnisnya</a:t>
            </a:r>
            <a:r>
              <a:rPr sz="2900" spc="1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dengan</a:t>
            </a:r>
            <a:r>
              <a:rPr sz="2900" spc="1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mempertimbangan</a:t>
            </a:r>
            <a:r>
              <a:rPr sz="2900" spc="1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50" dirty="0">
                <a:solidFill>
                  <a:srgbClr val="94DDDE"/>
                </a:solidFill>
                <a:latin typeface="Arial MT"/>
                <a:cs typeface="Arial MT"/>
              </a:rPr>
              <a:t>empat</a:t>
            </a:r>
            <a:r>
              <a:rPr sz="2900" spc="1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perspektif</a:t>
            </a:r>
            <a:r>
              <a:rPr sz="2900" spc="47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yang</a:t>
            </a:r>
            <a:r>
              <a:rPr sz="2900" spc="10" dirty="0">
                <a:solidFill>
                  <a:srgbClr val="94DDDE"/>
                </a:solidFill>
                <a:latin typeface="Arial MT"/>
                <a:cs typeface="Arial MT"/>
              </a:rPr>
              <a:t>  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saling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berhubungan!</a:t>
            </a:r>
            <a:r>
              <a:rPr sz="2900" spc="509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untuk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mencapai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50" dirty="0">
                <a:solidFill>
                  <a:srgbClr val="94DDDE"/>
                </a:solidFill>
                <a:latin typeface="Arial MT"/>
                <a:cs typeface="Arial MT"/>
              </a:rPr>
              <a:t>tujuan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yangdiinginkan,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50" dirty="0">
                <a:solidFill>
                  <a:srgbClr val="94DDDE"/>
                </a:solidFill>
                <a:latin typeface="Arial MT"/>
                <a:cs typeface="Arial MT"/>
              </a:rPr>
              <a:t>dicapai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oleh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suatu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perusahaan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55" dirty="0">
                <a:solidFill>
                  <a:srgbClr val="94DDDE"/>
                </a:solidFill>
                <a:latin typeface="Arial MT"/>
                <a:cs typeface="Arial MT"/>
              </a:rPr>
              <a:t>dalam</a:t>
            </a:r>
            <a:r>
              <a:rPr sz="2900" spc="515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40" dirty="0">
                <a:solidFill>
                  <a:srgbClr val="94DDDE"/>
                </a:solidFill>
                <a:latin typeface="Arial MT"/>
                <a:cs typeface="Arial MT"/>
              </a:rPr>
              <a:t>jangka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panjang,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yang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kemudian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diukur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50" dirty="0">
                <a:solidFill>
                  <a:srgbClr val="94DDDE"/>
                </a:solidFill>
                <a:latin typeface="Arial MT"/>
                <a:cs typeface="Arial MT"/>
              </a:rPr>
              <a:t>dandimonitor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secara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berkelanjutan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50" dirty="0">
                <a:solidFill>
                  <a:srgbClr val="94DDDE"/>
                </a:solidFill>
                <a:latin typeface="Arial MT"/>
                <a:cs typeface="Arial MT"/>
              </a:rPr>
              <a:t>alam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pengukuran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94DDDE"/>
                </a:solidFill>
                <a:latin typeface="Arial MT"/>
                <a:cs typeface="Arial MT"/>
              </a:rPr>
              <a:t>kinerja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85" dirty="0">
                <a:solidFill>
                  <a:srgbClr val="94DDDE"/>
                </a:solidFill>
                <a:latin typeface="Arial MT"/>
                <a:cs typeface="Arial MT"/>
              </a:rPr>
              <a:t>di</a:t>
            </a:r>
            <a:r>
              <a:rPr sz="2900" spc="340" dirty="0">
                <a:solidFill>
                  <a:srgbClr val="94DDDE"/>
                </a:solidFill>
                <a:latin typeface="Arial MT"/>
                <a:cs typeface="Arial MT"/>
              </a:rPr>
              <a:t> </a:t>
            </a:r>
            <a:r>
              <a:rPr sz="2900" spc="-20" dirty="0">
                <a:solidFill>
                  <a:srgbClr val="94DDDE"/>
                </a:solidFill>
                <a:latin typeface="Arial MT"/>
                <a:cs typeface="Arial MT"/>
              </a:rPr>
              <a:t>masa </a:t>
            </a:r>
            <a:r>
              <a:rPr sz="2900" spc="-10" dirty="0">
                <a:solidFill>
                  <a:srgbClr val="94DDDE"/>
                </a:solidFill>
                <a:latin typeface="Arial MT"/>
                <a:cs typeface="Arial MT"/>
              </a:rPr>
              <a:t>depan.</a:t>
            </a:r>
            <a:endParaRPr sz="2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3015616" y="432514"/>
            <a:ext cx="5272405" cy="4203700"/>
            <a:chOff x="13015616" y="432514"/>
            <a:chExt cx="5272405" cy="4203700"/>
          </a:xfrm>
        </p:grpSpPr>
        <p:sp>
          <p:nvSpPr>
            <p:cNvPr id="4" name="object 4"/>
            <p:cNvSpPr/>
            <p:nvPr/>
          </p:nvSpPr>
          <p:spPr>
            <a:xfrm>
              <a:off x="15683569" y="546348"/>
              <a:ext cx="2579370" cy="2579370"/>
            </a:xfrm>
            <a:custGeom>
              <a:avLst/>
              <a:gdLst/>
              <a:ahLst/>
              <a:cxnLst/>
              <a:rect l="l" t="t" r="r" b="b"/>
              <a:pathLst>
                <a:path w="2579369" h="2579370">
                  <a:moveTo>
                    <a:pt x="1845948" y="2579168"/>
                  </a:moveTo>
                  <a:lnTo>
                    <a:pt x="1798423" y="2577636"/>
                  </a:lnTo>
                  <a:lnTo>
                    <a:pt x="1751061" y="2573042"/>
                  </a:lnTo>
                  <a:lnTo>
                    <a:pt x="1704027" y="2565384"/>
                  </a:lnTo>
                  <a:lnTo>
                    <a:pt x="1657484" y="2554662"/>
                  </a:lnTo>
                  <a:lnTo>
                    <a:pt x="1611596" y="2540878"/>
                  </a:lnTo>
                  <a:lnTo>
                    <a:pt x="1566527" y="2524030"/>
                  </a:lnTo>
                  <a:lnTo>
                    <a:pt x="1522440" y="2504119"/>
                  </a:lnTo>
                  <a:lnTo>
                    <a:pt x="1479500" y="2481145"/>
                  </a:lnTo>
                  <a:lnTo>
                    <a:pt x="1435893" y="2456785"/>
                  </a:lnTo>
                  <a:lnTo>
                    <a:pt x="1391711" y="2433861"/>
                  </a:lnTo>
                  <a:lnTo>
                    <a:pt x="1346989" y="2412372"/>
                  </a:lnTo>
                  <a:lnTo>
                    <a:pt x="1301762" y="2392319"/>
                  </a:lnTo>
                  <a:lnTo>
                    <a:pt x="1256065" y="2373702"/>
                  </a:lnTo>
                  <a:lnTo>
                    <a:pt x="1209933" y="2356519"/>
                  </a:lnTo>
                  <a:lnTo>
                    <a:pt x="1163399" y="2340771"/>
                  </a:lnTo>
                  <a:lnTo>
                    <a:pt x="1116499" y="2326457"/>
                  </a:lnTo>
                  <a:lnTo>
                    <a:pt x="1069269" y="2313578"/>
                  </a:lnTo>
                  <a:lnTo>
                    <a:pt x="1021741" y="2302133"/>
                  </a:lnTo>
                  <a:lnTo>
                    <a:pt x="973952" y="2292121"/>
                  </a:lnTo>
                  <a:lnTo>
                    <a:pt x="925936" y="2283542"/>
                  </a:lnTo>
                  <a:lnTo>
                    <a:pt x="877727" y="2276397"/>
                  </a:lnTo>
                  <a:lnTo>
                    <a:pt x="829361" y="2270685"/>
                  </a:lnTo>
                  <a:lnTo>
                    <a:pt x="780873" y="2266405"/>
                  </a:lnTo>
                  <a:lnTo>
                    <a:pt x="732296" y="2263558"/>
                  </a:lnTo>
                  <a:lnTo>
                    <a:pt x="683667" y="2262143"/>
                  </a:lnTo>
                  <a:lnTo>
                    <a:pt x="635019" y="2262159"/>
                  </a:lnTo>
                  <a:lnTo>
                    <a:pt x="586387" y="2263608"/>
                  </a:lnTo>
                  <a:lnTo>
                    <a:pt x="537806" y="2266487"/>
                  </a:lnTo>
                  <a:lnTo>
                    <a:pt x="489311" y="2270798"/>
                  </a:lnTo>
                  <a:lnTo>
                    <a:pt x="440937" y="2276540"/>
                  </a:lnTo>
                  <a:lnTo>
                    <a:pt x="392718" y="2283712"/>
                  </a:lnTo>
                  <a:lnTo>
                    <a:pt x="344690" y="2292314"/>
                  </a:lnTo>
                  <a:lnTo>
                    <a:pt x="296886" y="2302346"/>
                  </a:lnTo>
                  <a:lnTo>
                    <a:pt x="249342" y="2313809"/>
                  </a:lnTo>
                  <a:lnTo>
                    <a:pt x="202092" y="2326700"/>
                  </a:lnTo>
                  <a:lnTo>
                    <a:pt x="155172" y="2341021"/>
                  </a:lnTo>
                  <a:lnTo>
                    <a:pt x="108616" y="2356771"/>
                  </a:lnTo>
                  <a:lnTo>
                    <a:pt x="108616" y="2284045"/>
                  </a:lnTo>
                  <a:lnTo>
                    <a:pt x="0" y="2099592"/>
                  </a:lnTo>
                  <a:lnTo>
                    <a:pt x="46787" y="2083284"/>
                  </a:lnTo>
                  <a:lnTo>
                    <a:pt x="93899" y="2068213"/>
                  </a:lnTo>
                  <a:lnTo>
                    <a:pt x="141309" y="2054378"/>
                  </a:lnTo>
                  <a:lnTo>
                    <a:pt x="188994" y="2041780"/>
                  </a:lnTo>
                  <a:lnTo>
                    <a:pt x="236926" y="2030419"/>
                  </a:lnTo>
                  <a:lnTo>
                    <a:pt x="285081" y="2020296"/>
                  </a:lnTo>
                  <a:lnTo>
                    <a:pt x="333432" y="2011409"/>
                  </a:lnTo>
                  <a:lnTo>
                    <a:pt x="381955" y="2003760"/>
                  </a:lnTo>
                  <a:lnTo>
                    <a:pt x="430623" y="1997349"/>
                  </a:lnTo>
                  <a:lnTo>
                    <a:pt x="479411" y="1992176"/>
                  </a:lnTo>
                  <a:lnTo>
                    <a:pt x="528293" y="1988240"/>
                  </a:lnTo>
                  <a:lnTo>
                    <a:pt x="577244" y="1985543"/>
                  </a:lnTo>
                  <a:lnTo>
                    <a:pt x="626238" y="1984084"/>
                  </a:lnTo>
                  <a:lnTo>
                    <a:pt x="675250" y="1983863"/>
                  </a:lnTo>
                  <a:lnTo>
                    <a:pt x="724254" y="1984881"/>
                  </a:lnTo>
                  <a:lnTo>
                    <a:pt x="773224" y="1987138"/>
                  </a:lnTo>
                  <a:lnTo>
                    <a:pt x="822135" y="1990634"/>
                  </a:lnTo>
                  <a:lnTo>
                    <a:pt x="870961" y="1995369"/>
                  </a:lnTo>
                  <a:lnTo>
                    <a:pt x="919676" y="2001343"/>
                  </a:lnTo>
                  <a:lnTo>
                    <a:pt x="968256" y="2008556"/>
                  </a:lnTo>
                  <a:lnTo>
                    <a:pt x="1016674" y="2017010"/>
                  </a:lnTo>
                  <a:lnTo>
                    <a:pt x="1064904" y="2026702"/>
                  </a:lnTo>
                  <a:lnTo>
                    <a:pt x="1112922" y="2037635"/>
                  </a:lnTo>
                  <a:lnTo>
                    <a:pt x="1160702" y="2049808"/>
                  </a:lnTo>
                  <a:lnTo>
                    <a:pt x="1208217" y="2063221"/>
                  </a:lnTo>
                  <a:lnTo>
                    <a:pt x="1255443" y="2077875"/>
                  </a:lnTo>
                  <a:lnTo>
                    <a:pt x="1302353" y="2093769"/>
                  </a:lnTo>
                  <a:lnTo>
                    <a:pt x="1348923" y="2110904"/>
                  </a:lnTo>
                  <a:lnTo>
                    <a:pt x="1395127" y="2129279"/>
                  </a:lnTo>
                  <a:lnTo>
                    <a:pt x="1440938" y="2148896"/>
                  </a:lnTo>
                  <a:lnTo>
                    <a:pt x="1486332" y="2169754"/>
                  </a:lnTo>
                  <a:lnTo>
                    <a:pt x="1531283" y="2191853"/>
                  </a:lnTo>
                  <a:lnTo>
                    <a:pt x="1575765" y="2215194"/>
                  </a:lnTo>
                  <a:lnTo>
                    <a:pt x="1619752" y="2239776"/>
                  </a:lnTo>
                  <a:lnTo>
                    <a:pt x="1662773" y="2261689"/>
                  </a:lnTo>
                  <a:lnTo>
                    <a:pt x="1707413" y="2278732"/>
                  </a:lnTo>
                  <a:lnTo>
                    <a:pt x="1753268" y="2290906"/>
                  </a:lnTo>
                  <a:lnTo>
                    <a:pt x="1799933" y="2298210"/>
                  </a:lnTo>
                  <a:lnTo>
                    <a:pt x="1847003" y="2300645"/>
                  </a:lnTo>
                  <a:lnTo>
                    <a:pt x="1894072" y="2298210"/>
                  </a:lnTo>
                  <a:lnTo>
                    <a:pt x="1940737" y="2290906"/>
                  </a:lnTo>
                  <a:lnTo>
                    <a:pt x="1986592" y="2278732"/>
                  </a:lnTo>
                  <a:lnTo>
                    <a:pt x="2031233" y="2261689"/>
                  </a:lnTo>
                  <a:lnTo>
                    <a:pt x="2074253" y="2239776"/>
                  </a:lnTo>
                  <a:lnTo>
                    <a:pt x="2114939" y="2213230"/>
                  </a:lnTo>
                  <a:lnTo>
                    <a:pt x="2152094" y="2183104"/>
                  </a:lnTo>
                  <a:lnTo>
                    <a:pt x="2185541" y="2149677"/>
                  </a:lnTo>
                  <a:lnTo>
                    <a:pt x="2215104" y="2113227"/>
                  </a:lnTo>
                  <a:lnTo>
                    <a:pt x="2240605" y="2074033"/>
                  </a:lnTo>
                  <a:lnTo>
                    <a:pt x="2261866" y="2032372"/>
                  </a:lnTo>
                  <a:lnTo>
                    <a:pt x="2278711" y="1988523"/>
                  </a:lnTo>
                  <a:lnTo>
                    <a:pt x="2290962" y="1942764"/>
                  </a:lnTo>
                  <a:lnTo>
                    <a:pt x="2298443" y="1895373"/>
                  </a:lnTo>
                  <a:lnTo>
                    <a:pt x="2300976" y="1846629"/>
                  </a:lnTo>
                  <a:lnTo>
                    <a:pt x="2298472" y="1797885"/>
                  </a:lnTo>
                  <a:lnTo>
                    <a:pt x="2291064" y="1750495"/>
                  </a:lnTo>
                  <a:lnTo>
                    <a:pt x="2278910" y="1704736"/>
                  </a:lnTo>
                  <a:lnTo>
                    <a:pt x="2262170" y="1660887"/>
                  </a:lnTo>
                  <a:lnTo>
                    <a:pt x="2241000" y="1619226"/>
                  </a:lnTo>
                  <a:lnTo>
                    <a:pt x="2215560" y="1580032"/>
                  </a:lnTo>
                  <a:lnTo>
                    <a:pt x="2186006" y="1543582"/>
                  </a:lnTo>
                  <a:lnTo>
                    <a:pt x="2152499" y="1510155"/>
                  </a:lnTo>
                  <a:lnTo>
                    <a:pt x="2115195" y="1480029"/>
                  </a:lnTo>
                  <a:lnTo>
                    <a:pt x="2074253" y="1453483"/>
                  </a:lnTo>
                  <a:lnTo>
                    <a:pt x="2032248" y="1427378"/>
                  </a:lnTo>
                  <a:lnTo>
                    <a:pt x="1992482" y="1398940"/>
                  </a:lnTo>
                  <a:lnTo>
                    <a:pt x="1955021" y="1368281"/>
                  </a:lnTo>
                  <a:lnTo>
                    <a:pt x="1919930" y="1335516"/>
                  </a:lnTo>
                  <a:lnTo>
                    <a:pt x="1887273" y="1300755"/>
                  </a:lnTo>
                  <a:lnTo>
                    <a:pt x="1857115" y="1264113"/>
                  </a:lnTo>
                  <a:lnTo>
                    <a:pt x="1829522" y="1225700"/>
                  </a:lnTo>
                  <a:lnTo>
                    <a:pt x="1804558" y="1185632"/>
                  </a:lnTo>
                  <a:lnTo>
                    <a:pt x="1782288" y="1144019"/>
                  </a:lnTo>
                  <a:lnTo>
                    <a:pt x="1762776" y="1100975"/>
                  </a:lnTo>
                  <a:lnTo>
                    <a:pt x="1746089" y="1056613"/>
                  </a:lnTo>
                  <a:lnTo>
                    <a:pt x="1732290" y="1011045"/>
                  </a:lnTo>
                  <a:lnTo>
                    <a:pt x="1721445" y="964383"/>
                  </a:lnTo>
                  <a:lnTo>
                    <a:pt x="1713617" y="916741"/>
                  </a:lnTo>
                  <a:lnTo>
                    <a:pt x="1708874" y="868232"/>
                  </a:lnTo>
                  <a:lnTo>
                    <a:pt x="1707278" y="818967"/>
                  </a:lnTo>
                  <a:lnTo>
                    <a:pt x="1708874" y="769703"/>
                  </a:lnTo>
                  <a:lnTo>
                    <a:pt x="1713617" y="721193"/>
                  </a:lnTo>
                  <a:lnTo>
                    <a:pt x="1721445" y="673551"/>
                  </a:lnTo>
                  <a:lnTo>
                    <a:pt x="1732290" y="626890"/>
                  </a:lnTo>
                  <a:lnTo>
                    <a:pt x="1746089" y="581322"/>
                  </a:lnTo>
                  <a:lnTo>
                    <a:pt x="1762776" y="536959"/>
                  </a:lnTo>
                  <a:lnTo>
                    <a:pt x="1782288" y="493915"/>
                  </a:lnTo>
                  <a:lnTo>
                    <a:pt x="1804558" y="452303"/>
                  </a:lnTo>
                  <a:lnTo>
                    <a:pt x="1829522" y="412234"/>
                  </a:lnTo>
                  <a:lnTo>
                    <a:pt x="1857115" y="373822"/>
                  </a:lnTo>
                  <a:lnTo>
                    <a:pt x="1887273" y="337179"/>
                  </a:lnTo>
                  <a:lnTo>
                    <a:pt x="1919930" y="302419"/>
                  </a:lnTo>
                  <a:lnTo>
                    <a:pt x="1955021" y="269653"/>
                  </a:lnTo>
                  <a:lnTo>
                    <a:pt x="1992482" y="238995"/>
                  </a:lnTo>
                  <a:lnTo>
                    <a:pt x="2032248" y="210557"/>
                  </a:lnTo>
                  <a:lnTo>
                    <a:pt x="2074253" y="184452"/>
                  </a:lnTo>
                  <a:lnTo>
                    <a:pt x="2371630" y="12648"/>
                  </a:lnTo>
                  <a:lnTo>
                    <a:pt x="2400102" y="0"/>
                  </a:lnTo>
                  <a:lnTo>
                    <a:pt x="2438200" y="37851"/>
                  </a:lnTo>
                  <a:lnTo>
                    <a:pt x="2472299" y="80965"/>
                  </a:lnTo>
                  <a:lnTo>
                    <a:pt x="2501691" y="128024"/>
                  </a:lnTo>
                  <a:lnTo>
                    <a:pt x="2525667" y="177714"/>
                  </a:lnTo>
                  <a:lnTo>
                    <a:pt x="2543518" y="228720"/>
                  </a:lnTo>
                  <a:lnTo>
                    <a:pt x="2536795" y="235637"/>
                  </a:lnTo>
                  <a:lnTo>
                    <a:pt x="2529282" y="242159"/>
                  </a:lnTo>
                  <a:lnTo>
                    <a:pt x="2520977" y="248285"/>
                  </a:lnTo>
                  <a:lnTo>
                    <a:pt x="2511882" y="254017"/>
                  </a:lnTo>
                  <a:lnTo>
                    <a:pt x="2214505" y="425821"/>
                  </a:lnTo>
                  <a:lnTo>
                    <a:pt x="2173820" y="452367"/>
                  </a:lnTo>
                  <a:lnTo>
                    <a:pt x="2136664" y="482493"/>
                  </a:lnTo>
                  <a:lnTo>
                    <a:pt x="2103217" y="515920"/>
                  </a:lnTo>
                  <a:lnTo>
                    <a:pt x="2073654" y="552370"/>
                  </a:lnTo>
                  <a:lnTo>
                    <a:pt x="2048154" y="591564"/>
                  </a:lnTo>
                  <a:lnTo>
                    <a:pt x="2026892" y="633225"/>
                  </a:lnTo>
                  <a:lnTo>
                    <a:pt x="2010047" y="677074"/>
                  </a:lnTo>
                  <a:lnTo>
                    <a:pt x="1997796" y="722833"/>
                  </a:lnTo>
                  <a:lnTo>
                    <a:pt x="1990315" y="770223"/>
                  </a:lnTo>
                  <a:lnTo>
                    <a:pt x="1987782" y="818967"/>
                  </a:lnTo>
                  <a:lnTo>
                    <a:pt x="1990287" y="867711"/>
                  </a:lnTo>
                  <a:lnTo>
                    <a:pt x="1997695" y="915102"/>
                  </a:lnTo>
                  <a:lnTo>
                    <a:pt x="2009848" y="960860"/>
                  </a:lnTo>
                  <a:lnTo>
                    <a:pt x="2026589" y="1004710"/>
                  </a:lnTo>
                  <a:lnTo>
                    <a:pt x="2047758" y="1046370"/>
                  </a:lnTo>
                  <a:lnTo>
                    <a:pt x="2073199" y="1085565"/>
                  </a:lnTo>
                  <a:lnTo>
                    <a:pt x="2102752" y="1122015"/>
                  </a:lnTo>
                  <a:lnTo>
                    <a:pt x="2136259" y="1155442"/>
                  </a:lnTo>
                  <a:lnTo>
                    <a:pt x="2173563" y="1185568"/>
                  </a:lnTo>
                  <a:lnTo>
                    <a:pt x="2214505" y="1212114"/>
                  </a:lnTo>
                  <a:lnTo>
                    <a:pt x="2256510" y="1238034"/>
                  </a:lnTo>
                  <a:lnTo>
                    <a:pt x="2296272" y="1266311"/>
                  </a:lnTo>
                  <a:lnTo>
                    <a:pt x="2333723" y="1296833"/>
                  </a:lnTo>
                  <a:lnTo>
                    <a:pt x="2368796" y="1329488"/>
                  </a:lnTo>
                  <a:lnTo>
                    <a:pt x="2401421" y="1364162"/>
                  </a:lnTo>
                  <a:lnTo>
                    <a:pt x="2431532" y="1400743"/>
                  </a:lnTo>
                  <a:lnTo>
                    <a:pt x="2459059" y="1439118"/>
                  </a:lnTo>
                  <a:lnTo>
                    <a:pt x="2483937" y="1479174"/>
                  </a:lnTo>
                  <a:lnTo>
                    <a:pt x="2506095" y="1520799"/>
                  </a:lnTo>
                  <a:lnTo>
                    <a:pt x="2525467" y="1563880"/>
                  </a:lnTo>
                  <a:lnTo>
                    <a:pt x="2541984" y="1608304"/>
                  </a:lnTo>
                  <a:lnTo>
                    <a:pt x="2555578" y="1653959"/>
                  </a:lnTo>
                  <a:lnTo>
                    <a:pt x="2566182" y="1700732"/>
                  </a:lnTo>
                  <a:lnTo>
                    <a:pt x="2573728" y="1748509"/>
                  </a:lnTo>
                  <a:lnTo>
                    <a:pt x="2578146" y="1797180"/>
                  </a:lnTo>
                  <a:lnTo>
                    <a:pt x="2579371" y="1846629"/>
                  </a:lnTo>
                  <a:lnTo>
                    <a:pt x="2577775" y="1895894"/>
                  </a:lnTo>
                  <a:lnTo>
                    <a:pt x="2573031" y="1944403"/>
                  </a:lnTo>
                  <a:lnTo>
                    <a:pt x="2565204" y="1992045"/>
                  </a:lnTo>
                  <a:lnTo>
                    <a:pt x="2554359" y="2038707"/>
                  </a:lnTo>
                  <a:lnTo>
                    <a:pt x="2540560" y="2084275"/>
                  </a:lnTo>
                  <a:lnTo>
                    <a:pt x="2523872" y="2128637"/>
                  </a:lnTo>
                  <a:lnTo>
                    <a:pt x="2504361" y="2171681"/>
                  </a:lnTo>
                  <a:lnTo>
                    <a:pt x="2482091" y="2213294"/>
                  </a:lnTo>
                  <a:lnTo>
                    <a:pt x="2457127" y="2253363"/>
                  </a:lnTo>
                  <a:lnTo>
                    <a:pt x="2429533" y="2291775"/>
                  </a:lnTo>
                  <a:lnTo>
                    <a:pt x="2399376" y="2328417"/>
                  </a:lnTo>
                  <a:lnTo>
                    <a:pt x="2366719" y="2363178"/>
                  </a:lnTo>
                  <a:lnTo>
                    <a:pt x="2331628" y="2395944"/>
                  </a:lnTo>
                  <a:lnTo>
                    <a:pt x="2294167" y="2426602"/>
                  </a:lnTo>
                  <a:lnTo>
                    <a:pt x="2254401" y="2455040"/>
                  </a:lnTo>
                  <a:lnTo>
                    <a:pt x="2212396" y="2481145"/>
                  </a:lnTo>
                  <a:lnTo>
                    <a:pt x="2169455" y="2504119"/>
                  </a:lnTo>
                  <a:lnTo>
                    <a:pt x="2125368" y="2524030"/>
                  </a:lnTo>
                  <a:lnTo>
                    <a:pt x="2080299" y="2540878"/>
                  </a:lnTo>
                  <a:lnTo>
                    <a:pt x="2034411" y="2554662"/>
                  </a:lnTo>
                  <a:lnTo>
                    <a:pt x="1987869" y="2565384"/>
                  </a:lnTo>
                  <a:lnTo>
                    <a:pt x="1940835" y="2573042"/>
                  </a:lnTo>
                  <a:lnTo>
                    <a:pt x="1893473" y="2577636"/>
                  </a:lnTo>
                  <a:lnTo>
                    <a:pt x="1845948" y="2579168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33570" y="1741598"/>
              <a:ext cx="2160905" cy="2740660"/>
            </a:xfrm>
            <a:custGeom>
              <a:avLst/>
              <a:gdLst/>
              <a:ahLst/>
              <a:cxnLst/>
              <a:rect l="l" t="t" r="r" b="b"/>
              <a:pathLst>
                <a:path w="2160905" h="2740660">
                  <a:moveTo>
                    <a:pt x="1400410" y="2740432"/>
                  </a:moveTo>
                  <a:lnTo>
                    <a:pt x="1400410" y="1533588"/>
                  </a:lnTo>
                  <a:lnTo>
                    <a:pt x="1151542" y="1100389"/>
                  </a:lnTo>
                  <a:lnTo>
                    <a:pt x="0" y="435307"/>
                  </a:lnTo>
                  <a:lnTo>
                    <a:pt x="755040" y="0"/>
                  </a:lnTo>
                  <a:lnTo>
                    <a:pt x="1906583" y="664027"/>
                  </a:lnTo>
                  <a:lnTo>
                    <a:pt x="2160724" y="1095119"/>
                  </a:lnTo>
                  <a:lnTo>
                    <a:pt x="2160724" y="2301963"/>
                  </a:lnTo>
                  <a:lnTo>
                    <a:pt x="1400410" y="2740432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84702" y="2177959"/>
              <a:ext cx="1648460" cy="2448560"/>
            </a:xfrm>
            <a:custGeom>
              <a:avLst/>
              <a:gdLst/>
              <a:ahLst/>
              <a:cxnLst/>
              <a:rect l="l" t="t" r="r" b="b"/>
              <a:pathLst>
                <a:path w="1648459" h="2448560">
                  <a:moveTo>
                    <a:pt x="1400411" y="2448471"/>
                  </a:moveTo>
                  <a:lnTo>
                    <a:pt x="620061" y="1998407"/>
                  </a:lnTo>
                  <a:lnTo>
                    <a:pt x="1181069" y="1674825"/>
                  </a:lnTo>
                  <a:lnTo>
                    <a:pt x="1181069" y="1152035"/>
                  </a:lnTo>
                  <a:lnTo>
                    <a:pt x="1103034" y="1119361"/>
                  </a:lnTo>
                  <a:lnTo>
                    <a:pt x="421810" y="1512507"/>
                  </a:lnTo>
                  <a:lnTo>
                    <a:pt x="383959" y="1540746"/>
                  </a:lnTo>
                  <a:lnTo>
                    <a:pt x="350298" y="1578559"/>
                  </a:lnTo>
                  <a:lnTo>
                    <a:pt x="322025" y="1623574"/>
                  </a:lnTo>
                  <a:lnTo>
                    <a:pt x="300344" y="1673420"/>
                  </a:lnTo>
                  <a:lnTo>
                    <a:pt x="286455" y="1725725"/>
                  </a:lnTo>
                  <a:lnTo>
                    <a:pt x="281558" y="1778118"/>
                  </a:lnTo>
                  <a:lnTo>
                    <a:pt x="281558" y="1802361"/>
                  </a:lnTo>
                  <a:lnTo>
                    <a:pt x="248868" y="1783388"/>
                  </a:lnTo>
                  <a:lnTo>
                    <a:pt x="110725" y="1545182"/>
                  </a:lnTo>
                  <a:lnTo>
                    <a:pt x="531481" y="1302759"/>
                  </a:lnTo>
                  <a:lnTo>
                    <a:pt x="531481" y="779969"/>
                  </a:lnTo>
                  <a:lnTo>
                    <a:pt x="453446" y="747294"/>
                  </a:lnTo>
                  <a:lnTo>
                    <a:pt x="0" y="1008689"/>
                  </a:lnTo>
                  <a:lnTo>
                    <a:pt x="0" y="140183"/>
                  </a:lnTo>
                  <a:lnTo>
                    <a:pt x="247813" y="0"/>
                  </a:lnTo>
                  <a:lnTo>
                    <a:pt x="1399356" y="664027"/>
                  </a:lnTo>
                  <a:lnTo>
                    <a:pt x="1648224" y="1090902"/>
                  </a:lnTo>
                  <a:lnTo>
                    <a:pt x="1648224" y="2307233"/>
                  </a:lnTo>
                  <a:lnTo>
                    <a:pt x="1400411" y="2448471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116852" y="2999035"/>
              <a:ext cx="1423670" cy="1228090"/>
            </a:xfrm>
            <a:custGeom>
              <a:avLst/>
              <a:gdLst/>
              <a:ahLst/>
              <a:cxnLst/>
              <a:rect l="l" t="t" r="r" b="b"/>
              <a:pathLst>
                <a:path w="1423669" h="1228089">
                  <a:moveTo>
                    <a:pt x="88141" y="856962"/>
                  </a:moveTo>
                  <a:lnTo>
                    <a:pt x="52844" y="853100"/>
                  </a:lnTo>
                  <a:lnTo>
                    <a:pt x="24937" y="832138"/>
                  </a:lnTo>
                  <a:lnTo>
                    <a:pt x="6597" y="795644"/>
                  </a:lnTo>
                  <a:lnTo>
                    <a:pt x="0" y="745186"/>
                  </a:lnTo>
                  <a:lnTo>
                    <a:pt x="0" y="618705"/>
                  </a:lnTo>
                  <a:lnTo>
                    <a:pt x="4623" y="570430"/>
                  </a:lnTo>
                  <a:lnTo>
                    <a:pt x="17653" y="522009"/>
                  </a:lnTo>
                  <a:lnTo>
                    <a:pt x="37831" y="475754"/>
                  </a:lnTo>
                  <a:lnTo>
                    <a:pt x="63896" y="433979"/>
                  </a:lnTo>
                  <a:lnTo>
                    <a:pt x="94590" y="398997"/>
                  </a:lnTo>
                  <a:lnTo>
                    <a:pt x="128652" y="373120"/>
                  </a:lnTo>
                  <a:lnTo>
                    <a:pt x="775076" y="0"/>
                  </a:lnTo>
                  <a:lnTo>
                    <a:pt x="775076" y="469035"/>
                  </a:lnTo>
                  <a:lnTo>
                    <a:pt x="128652" y="842155"/>
                  </a:lnTo>
                  <a:lnTo>
                    <a:pt x="88141" y="856962"/>
                  </a:lnTo>
                  <a:close/>
                </a:path>
                <a:path w="1423669" h="1228089">
                  <a:moveTo>
                    <a:pt x="736675" y="1227975"/>
                  </a:moveTo>
                  <a:lnTo>
                    <a:pt x="701378" y="1224113"/>
                  </a:lnTo>
                  <a:lnTo>
                    <a:pt x="673471" y="1203150"/>
                  </a:lnTo>
                  <a:lnTo>
                    <a:pt x="655130" y="1166656"/>
                  </a:lnTo>
                  <a:lnTo>
                    <a:pt x="648533" y="1116199"/>
                  </a:lnTo>
                  <a:lnTo>
                    <a:pt x="648533" y="989717"/>
                  </a:lnTo>
                  <a:lnTo>
                    <a:pt x="653157" y="941442"/>
                  </a:lnTo>
                  <a:lnTo>
                    <a:pt x="666187" y="893021"/>
                  </a:lnTo>
                  <a:lnTo>
                    <a:pt x="686364" y="846767"/>
                  </a:lnTo>
                  <a:lnTo>
                    <a:pt x="712430" y="804992"/>
                  </a:lnTo>
                  <a:lnTo>
                    <a:pt x="743123" y="770009"/>
                  </a:lnTo>
                  <a:lnTo>
                    <a:pt x="777185" y="744132"/>
                  </a:lnTo>
                  <a:lnTo>
                    <a:pt x="1423610" y="371012"/>
                  </a:lnTo>
                  <a:lnTo>
                    <a:pt x="1423610" y="840048"/>
                  </a:lnTo>
                  <a:lnTo>
                    <a:pt x="777185" y="1213168"/>
                  </a:lnTo>
                  <a:lnTo>
                    <a:pt x="736675" y="1227975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15608" y="432523"/>
              <a:ext cx="5272405" cy="4203700"/>
            </a:xfrm>
            <a:custGeom>
              <a:avLst/>
              <a:gdLst/>
              <a:ahLst/>
              <a:cxnLst/>
              <a:rect l="l" t="t" r="r" b="b"/>
              <a:pathLst>
                <a:path w="5272405" h="4203700">
                  <a:moveTo>
                    <a:pt x="456615" y="3035300"/>
                  </a:moveTo>
                  <a:lnTo>
                    <a:pt x="447560" y="2984500"/>
                  </a:lnTo>
                  <a:lnTo>
                    <a:pt x="422998" y="2959100"/>
                  </a:lnTo>
                  <a:lnTo>
                    <a:pt x="386765" y="2959100"/>
                  </a:lnTo>
                  <a:lnTo>
                    <a:pt x="342722" y="2971800"/>
                  </a:lnTo>
                  <a:lnTo>
                    <a:pt x="306578" y="2997200"/>
                  </a:lnTo>
                  <a:lnTo>
                    <a:pt x="275297" y="3035300"/>
                  </a:lnTo>
                  <a:lnTo>
                    <a:pt x="250698" y="3073400"/>
                  </a:lnTo>
                  <a:lnTo>
                    <a:pt x="234607" y="3111500"/>
                  </a:lnTo>
                  <a:lnTo>
                    <a:pt x="228828" y="3162300"/>
                  </a:lnTo>
                  <a:lnTo>
                    <a:pt x="237731" y="3213100"/>
                  </a:lnTo>
                  <a:lnTo>
                    <a:pt x="262051" y="3238500"/>
                  </a:lnTo>
                  <a:lnTo>
                    <a:pt x="298234" y="3238500"/>
                  </a:lnTo>
                  <a:lnTo>
                    <a:pt x="342722" y="3225800"/>
                  </a:lnTo>
                  <a:lnTo>
                    <a:pt x="378866" y="3200400"/>
                  </a:lnTo>
                  <a:lnTo>
                    <a:pt x="410146" y="3162300"/>
                  </a:lnTo>
                  <a:lnTo>
                    <a:pt x="434746" y="3124200"/>
                  </a:lnTo>
                  <a:lnTo>
                    <a:pt x="450837" y="3073400"/>
                  </a:lnTo>
                  <a:lnTo>
                    <a:pt x="456615" y="3035300"/>
                  </a:lnTo>
                  <a:close/>
                </a:path>
                <a:path w="5272405" h="4203700">
                  <a:moveTo>
                    <a:pt x="1105141" y="3403600"/>
                  </a:moveTo>
                  <a:lnTo>
                    <a:pt x="1096251" y="3352800"/>
                  </a:lnTo>
                  <a:lnTo>
                    <a:pt x="1071930" y="3340100"/>
                  </a:lnTo>
                  <a:lnTo>
                    <a:pt x="1035748" y="3327400"/>
                  </a:lnTo>
                  <a:lnTo>
                    <a:pt x="991260" y="3340100"/>
                  </a:lnTo>
                  <a:lnTo>
                    <a:pt x="955116" y="3365500"/>
                  </a:lnTo>
                  <a:lnTo>
                    <a:pt x="923836" y="3403600"/>
                  </a:lnTo>
                  <a:lnTo>
                    <a:pt x="899236" y="3441700"/>
                  </a:lnTo>
                  <a:lnTo>
                    <a:pt x="883132" y="3492500"/>
                  </a:lnTo>
                  <a:lnTo>
                    <a:pt x="877366" y="3530600"/>
                  </a:lnTo>
                  <a:lnTo>
                    <a:pt x="886269" y="3581400"/>
                  </a:lnTo>
                  <a:lnTo>
                    <a:pt x="910590" y="3606800"/>
                  </a:lnTo>
                  <a:lnTo>
                    <a:pt x="946772" y="3606800"/>
                  </a:lnTo>
                  <a:lnTo>
                    <a:pt x="991260" y="3594100"/>
                  </a:lnTo>
                  <a:lnTo>
                    <a:pt x="1027391" y="3568700"/>
                  </a:lnTo>
                  <a:lnTo>
                    <a:pt x="1058684" y="3530600"/>
                  </a:lnTo>
                  <a:lnTo>
                    <a:pt x="1083284" y="3492500"/>
                  </a:lnTo>
                  <a:lnTo>
                    <a:pt x="1099375" y="3454400"/>
                  </a:lnTo>
                  <a:lnTo>
                    <a:pt x="1105141" y="3403600"/>
                  </a:lnTo>
                  <a:close/>
                </a:path>
                <a:path w="5272405" h="4203700">
                  <a:moveTo>
                    <a:pt x="5272379" y="1879600"/>
                  </a:moveTo>
                  <a:lnTo>
                    <a:pt x="5260289" y="1790700"/>
                  </a:lnTo>
                  <a:lnTo>
                    <a:pt x="5248630" y="1752600"/>
                  </a:lnTo>
                  <a:lnTo>
                    <a:pt x="5233987" y="1701800"/>
                  </a:lnTo>
                  <a:lnTo>
                    <a:pt x="5225173" y="1682673"/>
                  </a:lnTo>
                  <a:lnTo>
                    <a:pt x="5225173" y="1943100"/>
                  </a:lnTo>
                  <a:lnTo>
                    <a:pt x="5223611" y="1993900"/>
                  </a:lnTo>
                  <a:lnTo>
                    <a:pt x="5218569" y="2044700"/>
                  </a:lnTo>
                  <a:lnTo>
                    <a:pt x="5210099" y="2095500"/>
                  </a:lnTo>
                  <a:lnTo>
                    <a:pt x="5198288" y="2146300"/>
                  </a:lnTo>
                  <a:lnTo>
                    <a:pt x="5183238" y="2197100"/>
                  </a:lnTo>
                  <a:lnTo>
                    <a:pt x="5165001" y="2235200"/>
                  </a:lnTo>
                  <a:lnTo>
                    <a:pt x="5143665" y="2286000"/>
                  </a:lnTo>
                  <a:lnTo>
                    <a:pt x="5119306" y="2324100"/>
                  </a:lnTo>
                  <a:lnTo>
                    <a:pt x="5092001" y="2362200"/>
                  </a:lnTo>
                  <a:lnTo>
                    <a:pt x="5061839" y="2413000"/>
                  </a:lnTo>
                  <a:lnTo>
                    <a:pt x="5028895" y="2438400"/>
                  </a:lnTo>
                  <a:lnTo>
                    <a:pt x="4993246" y="2476500"/>
                  </a:lnTo>
                  <a:lnTo>
                    <a:pt x="4954981" y="2501900"/>
                  </a:lnTo>
                  <a:lnTo>
                    <a:pt x="4914150" y="2540000"/>
                  </a:lnTo>
                  <a:lnTo>
                    <a:pt x="4870856" y="2565400"/>
                  </a:lnTo>
                  <a:lnTo>
                    <a:pt x="4826330" y="2590800"/>
                  </a:lnTo>
                  <a:lnTo>
                    <a:pt x="4733874" y="2628900"/>
                  </a:lnTo>
                  <a:lnTo>
                    <a:pt x="4638116" y="2654300"/>
                  </a:lnTo>
                  <a:lnTo>
                    <a:pt x="4393895" y="2654300"/>
                  </a:lnTo>
                  <a:lnTo>
                    <a:pt x="4298137" y="2628900"/>
                  </a:lnTo>
                  <a:lnTo>
                    <a:pt x="4205694" y="2590800"/>
                  </a:lnTo>
                  <a:lnTo>
                    <a:pt x="4161167" y="2565400"/>
                  </a:lnTo>
                  <a:lnTo>
                    <a:pt x="4074071" y="2514600"/>
                  </a:lnTo>
                  <a:lnTo>
                    <a:pt x="3984891" y="2476500"/>
                  </a:lnTo>
                  <a:lnTo>
                    <a:pt x="3939603" y="2463800"/>
                  </a:lnTo>
                  <a:lnTo>
                    <a:pt x="3893896" y="2438400"/>
                  </a:lnTo>
                  <a:lnTo>
                    <a:pt x="3707498" y="2387600"/>
                  </a:lnTo>
                  <a:lnTo>
                    <a:pt x="3564890" y="2349500"/>
                  </a:lnTo>
                  <a:lnTo>
                    <a:pt x="3180016" y="2349500"/>
                  </a:lnTo>
                  <a:lnTo>
                    <a:pt x="3084195" y="2362200"/>
                  </a:lnTo>
                  <a:lnTo>
                    <a:pt x="3036519" y="2362200"/>
                  </a:lnTo>
                  <a:lnTo>
                    <a:pt x="2801874" y="2425700"/>
                  </a:lnTo>
                  <a:lnTo>
                    <a:pt x="2801874" y="2387600"/>
                  </a:lnTo>
                  <a:lnTo>
                    <a:pt x="2755481" y="2311946"/>
                  </a:lnTo>
                  <a:lnTo>
                    <a:pt x="2755481" y="3594100"/>
                  </a:lnTo>
                  <a:lnTo>
                    <a:pt x="2473960" y="3754361"/>
                  </a:lnTo>
                  <a:lnTo>
                    <a:pt x="2755481" y="3472980"/>
                  </a:lnTo>
                  <a:lnTo>
                    <a:pt x="2755481" y="3463493"/>
                  </a:lnTo>
                  <a:lnTo>
                    <a:pt x="2451912" y="3766909"/>
                  </a:lnTo>
                  <a:lnTo>
                    <a:pt x="2150592" y="3938435"/>
                  </a:lnTo>
                  <a:lnTo>
                    <a:pt x="2755481" y="3333851"/>
                  </a:lnTo>
                  <a:lnTo>
                    <a:pt x="2755481" y="3324364"/>
                  </a:lnTo>
                  <a:lnTo>
                    <a:pt x="2128520" y="3951008"/>
                  </a:lnTo>
                  <a:lnTo>
                    <a:pt x="2041563" y="4000500"/>
                  </a:lnTo>
                  <a:lnTo>
                    <a:pt x="2041563" y="3908272"/>
                  </a:lnTo>
                  <a:lnTo>
                    <a:pt x="2755481" y="3194723"/>
                  </a:lnTo>
                  <a:lnTo>
                    <a:pt x="2755481" y="3185236"/>
                  </a:lnTo>
                  <a:lnTo>
                    <a:pt x="2041563" y="3898785"/>
                  </a:lnTo>
                  <a:lnTo>
                    <a:pt x="2041563" y="3768090"/>
                  </a:lnTo>
                  <a:lnTo>
                    <a:pt x="2755481" y="3054540"/>
                  </a:lnTo>
                  <a:lnTo>
                    <a:pt x="2755481" y="3045053"/>
                  </a:lnTo>
                  <a:lnTo>
                    <a:pt x="2041563" y="3758603"/>
                  </a:lnTo>
                  <a:lnTo>
                    <a:pt x="2041563" y="3628961"/>
                  </a:lnTo>
                  <a:lnTo>
                    <a:pt x="2755481" y="2915412"/>
                  </a:lnTo>
                  <a:lnTo>
                    <a:pt x="2755481" y="2905925"/>
                  </a:lnTo>
                  <a:lnTo>
                    <a:pt x="2041563" y="3619474"/>
                  </a:lnTo>
                  <a:lnTo>
                    <a:pt x="2041563" y="3489833"/>
                  </a:lnTo>
                  <a:lnTo>
                    <a:pt x="2755481" y="2776283"/>
                  </a:lnTo>
                  <a:lnTo>
                    <a:pt x="2755481" y="2766796"/>
                  </a:lnTo>
                  <a:lnTo>
                    <a:pt x="2041563" y="3480346"/>
                  </a:lnTo>
                  <a:lnTo>
                    <a:pt x="2041563" y="3350704"/>
                  </a:lnTo>
                  <a:lnTo>
                    <a:pt x="2755481" y="2637155"/>
                  </a:lnTo>
                  <a:lnTo>
                    <a:pt x="2755481" y="2627668"/>
                  </a:lnTo>
                  <a:lnTo>
                    <a:pt x="2041563" y="3341217"/>
                  </a:lnTo>
                  <a:lnTo>
                    <a:pt x="2041563" y="3211576"/>
                  </a:lnTo>
                  <a:lnTo>
                    <a:pt x="2755481" y="2498026"/>
                  </a:lnTo>
                  <a:lnTo>
                    <a:pt x="2755481" y="2488539"/>
                  </a:lnTo>
                  <a:lnTo>
                    <a:pt x="2041563" y="3202089"/>
                  </a:lnTo>
                  <a:lnTo>
                    <a:pt x="2041563" y="3072460"/>
                  </a:lnTo>
                  <a:lnTo>
                    <a:pt x="2592463" y="2521813"/>
                  </a:lnTo>
                  <a:lnTo>
                    <a:pt x="2755481" y="2425700"/>
                  </a:lnTo>
                  <a:lnTo>
                    <a:pt x="2755481" y="2311946"/>
                  </a:lnTo>
                  <a:lnTo>
                    <a:pt x="2747048" y="2298192"/>
                  </a:lnTo>
                  <a:lnTo>
                    <a:pt x="2747048" y="2387600"/>
                  </a:lnTo>
                  <a:lnTo>
                    <a:pt x="2700324" y="2414003"/>
                  </a:lnTo>
                  <a:lnTo>
                    <a:pt x="2739529" y="2374811"/>
                  </a:lnTo>
                  <a:lnTo>
                    <a:pt x="2747048" y="2387600"/>
                  </a:lnTo>
                  <a:lnTo>
                    <a:pt x="2747048" y="2298192"/>
                  </a:lnTo>
                  <a:lnTo>
                    <a:pt x="2736024" y="2280208"/>
                  </a:lnTo>
                  <a:lnTo>
                    <a:pt x="2736024" y="2368829"/>
                  </a:lnTo>
                  <a:lnTo>
                    <a:pt x="2678493" y="2426347"/>
                  </a:lnTo>
                  <a:lnTo>
                    <a:pt x="2569324" y="2488044"/>
                  </a:lnTo>
                  <a:lnTo>
                    <a:pt x="2569324" y="2535453"/>
                  </a:lnTo>
                  <a:lnTo>
                    <a:pt x="2041563" y="3062973"/>
                  </a:lnTo>
                  <a:lnTo>
                    <a:pt x="2041563" y="2932252"/>
                  </a:lnTo>
                  <a:lnTo>
                    <a:pt x="2250465" y="2723451"/>
                  </a:lnTo>
                  <a:lnTo>
                    <a:pt x="2569324" y="2535453"/>
                  </a:lnTo>
                  <a:lnTo>
                    <a:pt x="2569324" y="2488044"/>
                  </a:lnTo>
                  <a:lnTo>
                    <a:pt x="2377630" y="2596350"/>
                  </a:lnTo>
                  <a:lnTo>
                    <a:pt x="2687701" y="2286444"/>
                  </a:lnTo>
                  <a:lnTo>
                    <a:pt x="2736024" y="2368829"/>
                  </a:lnTo>
                  <a:lnTo>
                    <a:pt x="2736024" y="2280208"/>
                  </a:lnTo>
                  <a:lnTo>
                    <a:pt x="2700642" y="2222500"/>
                  </a:lnTo>
                  <a:lnTo>
                    <a:pt x="2747543" y="2197100"/>
                  </a:lnTo>
                  <a:lnTo>
                    <a:pt x="2842361" y="2171700"/>
                  </a:lnTo>
                  <a:lnTo>
                    <a:pt x="3083712" y="2120900"/>
                  </a:lnTo>
                  <a:lnTo>
                    <a:pt x="3132467" y="2120900"/>
                  </a:lnTo>
                  <a:lnTo>
                    <a:pt x="3181324" y="2108200"/>
                  </a:lnTo>
                  <a:lnTo>
                    <a:pt x="3475545" y="2108200"/>
                  </a:lnTo>
                  <a:lnTo>
                    <a:pt x="3524580" y="2120900"/>
                  </a:lnTo>
                  <a:lnTo>
                    <a:pt x="3573500" y="2120900"/>
                  </a:lnTo>
                  <a:lnTo>
                    <a:pt x="3910660" y="2197100"/>
                  </a:lnTo>
                  <a:lnTo>
                    <a:pt x="4004500" y="2235200"/>
                  </a:lnTo>
                  <a:lnTo>
                    <a:pt x="4050868" y="2247900"/>
                  </a:lnTo>
                  <a:lnTo>
                    <a:pt x="4232021" y="2336800"/>
                  </a:lnTo>
                  <a:lnTo>
                    <a:pt x="4276102" y="2362200"/>
                  </a:lnTo>
                  <a:lnTo>
                    <a:pt x="4321365" y="2387600"/>
                  </a:lnTo>
                  <a:lnTo>
                    <a:pt x="4368304" y="2413000"/>
                  </a:lnTo>
                  <a:lnTo>
                    <a:pt x="4465510" y="2425700"/>
                  </a:lnTo>
                  <a:lnTo>
                    <a:pt x="4564392" y="2425700"/>
                  </a:lnTo>
                  <a:lnTo>
                    <a:pt x="4661611" y="2413000"/>
                  </a:lnTo>
                  <a:lnTo>
                    <a:pt x="4708537" y="2387600"/>
                  </a:lnTo>
                  <a:lnTo>
                    <a:pt x="4731169" y="2374900"/>
                  </a:lnTo>
                  <a:lnTo>
                    <a:pt x="4753800" y="2362200"/>
                  </a:lnTo>
                  <a:lnTo>
                    <a:pt x="4796866" y="2336800"/>
                  </a:lnTo>
                  <a:lnTo>
                    <a:pt x="4836096" y="2298700"/>
                  </a:lnTo>
                  <a:lnTo>
                    <a:pt x="4871326" y="2273300"/>
                  </a:lnTo>
                  <a:lnTo>
                    <a:pt x="4902390" y="2222500"/>
                  </a:lnTo>
                  <a:lnTo>
                    <a:pt x="4929124" y="2184400"/>
                  </a:lnTo>
                  <a:lnTo>
                    <a:pt x="4951361" y="2146300"/>
                  </a:lnTo>
                  <a:lnTo>
                    <a:pt x="4968951" y="2095500"/>
                  </a:lnTo>
                  <a:lnTo>
                    <a:pt x="4981714" y="2044700"/>
                  </a:lnTo>
                  <a:lnTo>
                    <a:pt x="4989500" y="1993900"/>
                  </a:lnTo>
                  <a:lnTo>
                    <a:pt x="4992128" y="1955800"/>
                  </a:lnTo>
                  <a:lnTo>
                    <a:pt x="4989474" y="1905000"/>
                  </a:lnTo>
                  <a:lnTo>
                    <a:pt x="4981613" y="1854200"/>
                  </a:lnTo>
                  <a:lnTo>
                    <a:pt x="4968748" y="1790700"/>
                  </a:lnTo>
                  <a:lnTo>
                    <a:pt x="4951057" y="1752600"/>
                  </a:lnTo>
                  <a:lnTo>
                    <a:pt x="4928730" y="1714500"/>
                  </a:lnTo>
                  <a:lnTo>
                    <a:pt x="4901933" y="1663700"/>
                  </a:lnTo>
                  <a:lnTo>
                    <a:pt x="4870856" y="1625600"/>
                  </a:lnTo>
                  <a:lnTo>
                    <a:pt x="4835690" y="1600200"/>
                  </a:lnTo>
                  <a:lnTo>
                    <a:pt x="4796612" y="1562100"/>
                  </a:lnTo>
                  <a:lnTo>
                    <a:pt x="4710519" y="1511300"/>
                  </a:lnTo>
                  <a:lnTo>
                    <a:pt x="4669688" y="1485900"/>
                  </a:lnTo>
                  <a:lnTo>
                    <a:pt x="4631410" y="1447800"/>
                  </a:lnTo>
                  <a:lnTo>
                    <a:pt x="4595749" y="1422400"/>
                  </a:lnTo>
                  <a:lnTo>
                    <a:pt x="4562780" y="1371600"/>
                  </a:lnTo>
                  <a:lnTo>
                    <a:pt x="4532592" y="1346200"/>
                  </a:lnTo>
                  <a:lnTo>
                    <a:pt x="4505249" y="1295400"/>
                  </a:lnTo>
                  <a:lnTo>
                    <a:pt x="4480839" y="1257300"/>
                  </a:lnTo>
                  <a:lnTo>
                    <a:pt x="4459440" y="1219200"/>
                  </a:lnTo>
                  <a:lnTo>
                    <a:pt x="4441114" y="1168400"/>
                  </a:lnTo>
                  <a:lnTo>
                    <a:pt x="4425950" y="1117600"/>
                  </a:lnTo>
                  <a:lnTo>
                    <a:pt x="4414024" y="1066800"/>
                  </a:lnTo>
                  <a:lnTo>
                    <a:pt x="4405414" y="1028700"/>
                  </a:lnTo>
                  <a:lnTo>
                    <a:pt x="4400194" y="977900"/>
                  </a:lnTo>
                  <a:lnTo>
                    <a:pt x="4398429" y="927100"/>
                  </a:lnTo>
                  <a:lnTo>
                    <a:pt x="4400194" y="863600"/>
                  </a:lnTo>
                  <a:lnTo>
                    <a:pt x="4405414" y="825500"/>
                  </a:lnTo>
                  <a:lnTo>
                    <a:pt x="4414024" y="774700"/>
                  </a:lnTo>
                  <a:lnTo>
                    <a:pt x="4425950" y="723900"/>
                  </a:lnTo>
                  <a:lnTo>
                    <a:pt x="4441114" y="673100"/>
                  </a:lnTo>
                  <a:lnTo>
                    <a:pt x="4459440" y="635000"/>
                  </a:lnTo>
                  <a:lnTo>
                    <a:pt x="4480839" y="584200"/>
                  </a:lnTo>
                  <a:lnTo>
                    <a:pt x="4505249" y="546100"/>
                  </a:lnTo>
                  <a:lnTo>
                    <a:pt x="4532592" y="508000"/>
                  </a:lnTo>
                  <a:lnTo>
                    <a:pt x="4562780" y="469900"/>
                  </a:lnTo>
                  <a:lnTo>
                    <a:pt x="4595749" y="431800"/>
                  </a:lnTo>
                  <a:lnTo>
                    <a:pt x="4631410" y="393700"/>
                  </a:lnTo>
                  <a:lnTo>
                    <a:pt x="4669688" y="368300"/>
                  </a:lnTo>
                  <a:lnTo>
                    <a:pt x="4710519" y="330200"/>
                  </a:lnTo>
                  <a:lnTo>
                    <a:pt x="4753800" y="304800"/>
                  </a:lnTo>
                  <a:lnTo>
                    <a:pt x="5051183" y="139700"/>
                  </a:lnTo>
                  <a:lnTo>
                    <a:pt x="5060061" y="127000"/>
                  </a:lnTo>
                  <a:lnTo>
                    <a:pt x="5069243" y="127000"/>
                  </a:lnTo>
                  <a:lnTo>
                    <a:pt x="5078615" y="114300"/>
                  </a:lnTo>
                  <a:lnTo>
                    <a:pt x="5088090" y="114300"/>
                  </a:lnTo>
                  <a:lnTo>
                    <a:pt x="5123535" y="165100"/>
                  </a:lnTo>
                  <a:lnTo>
                    <a:pt x="5154917" y="203200"/>
                  </a:lnTo>
                  <a:lnTo>
                    <a:pt x="5181371" y="254000"/>
                  </a:lnTo>
                  <a:lnTo>
                    <a:pt x="5201983" y="304800"/>
                  </a:lnTo>
                  <a:lnTo>
                    <a:pt x="5031943" y="419100"/>
                  </a:lnTo>
                  <a:lnTo>
                    <a:pt x="4920221" y="482600"/>
                  </a:lnTo>
                  <a:lnTo>
                    <a:pt x="4869802" y="508000"/>
                  </a:lnTo>
                  <a:lnTo>
                    <a:pt x="4826749" y="533400"/>
                  </a:lnTo>
                  <a:lnTo>
                    <a:pt x="4787519" y="558800"/>
                  </a:lnTo>
                  <a:lnTo>
                    <a:pt x="4752289" y="609600"/>
                  </a:lnTo>
                  <a:lnTo>
                    <a:pt x="4721225" y="635000"/>
                  </a:lnTo>
                  <a:lnTo>
                    <a:pt x="4694491" y="673100"/>
                  </a:lnTo>
                  <a:lnTo>
                    <a:pt x="4672241" y="723900"/>
                  </a:lnTo>
                  <a:lnTo>
                    <a:pt x="4654651" y="774700"/>
                  </a:lnTo>
                  <a:lnTo>
                    <a:pt x="4641888" y="812800"/>
                  </a:lnTo>
                  <a:lnTo>
                    <a:pt x="4634115" y="863600"/>
                  </a:lnTo>
                  <a:lnTo>
                    <a:pt x="4631487" y="927100"/>
                  </a:lnTo>
                  <a:lnTo>
                    <a:pt x="4634141" y="977900"/>
                  </a:lnTo>
                  <a:lnTo>
                    <a:pt x="4641989" y="1016000"/>
                  </a:lnTo>
                  <a:lnTo>
                    <a:pt x="4654855" y="1066800"/>
                  </a:lnTo>
                  <a:lnTo>
                    <a:pt x="4672546" y="1104900"/>
                  </a:lnTo>
                  <a:lnTo>
                    <a:pt x="4694885" y="1168400"/>
                  </a:lnTo>
                  <a:lnTo>
                    <a:pt x="4721682" y="1193800"/>
                  </a:lnTo>
                  <a:lnTo>
                    <a:pt x="4752759" y="1231900"/>
                  </a:lnTo>
                  <a:lnTo>
                    <a:pt x="4787925" y="1270000"/>
                  </a:lnTo>
                  <a:lnTo>
                    <a:pt x="4827003" y="1295400"/>
                  </a:lnTo>
                  <a:lnTo>
                    <a:pt x="4913096" y="1358900"/>
                  </a:lnTo>
                  <a:lnTo>
                    <a:pt x="4953927" y="1384300"/>
                  </a:lnTo>
                  <a:lnTo>
                    <a:pt x="4992205" y="1422400"/>
                  </a:lnTo>
                  <a:lnTo>
                    <a:pt x="5027866" y="1460500"/>
                  </a:lnTo>
                  <a:lnTo>
                    <a:pt x="5060823" y="1485900"/>
                  </a:lnTo>
                  <a:lnTo>
                    <a:pt x="5091023" y="1536700"/>
                  </a:lnTo>
                  <a:lnTo>
                    <a:pt x="5118354" y="1574800"/>
                  </a:lnTo>
                  <a:lnTo>
                    <a:pt x="5142763" y="1612900"/>
                  </a:lnTo>
                  <a:lnTo>
                    <a:pt x="5164163" y="1663700"/>
                  </a:lnTo>
                  <a:lnTo>
                    <a:pt x="5182489" y="1701800"/>
                  </a:lnTo>
                  <a:lnTo>
                    <a:pt x="5197653" y="1752600"/>
                  </a:lnTo>
                  <a:lnTo>
                    <a:pt x="5209578" y="1790700"/>
                  </a:lnTo>
                  <a:lnTo>
                    <a:pt x="5218201" y="1854200"/>
                  </a:lnTo>
                  <a:lnTo>
                    <a:pt x="5223421" y="1905000"/>
                  </a:lnTo>
                  <a:lnTo>
                    <a:pt x="5225173" y="1943100"/>
                  </a:lnTo>
                  <a:lnTo>
                    <a:pt x="5225173" y="1682673"/>
                  </a:lnTo>
                  <a:lnTo>
                    <a:pt x="5216436" y="1663700"/>
                  </a:lnTo>
                  <a:lnTo>
                    <a:pt x="5196040" y="1612900"/>
                  </a:lnTo>
                  <a:lnTo>
                    <a:pt x="5172849" y="1574800"/>
                  </a:lnTo>
                  <a:lnTo>
                    <a:pt x="5146929" y="1536700"/>
                  </a:lnTo>
                  <a:lnTo>
                    <a:pt x="5118328" y="1485900"/>
                  </a:lnTo>
                  <a:lnTo>
                    <a:pt x="5087124" y="1447800"/>
                  </a:lnTo>
                  <a:lnTo>
                    <a:pt x="5053368" y="1422400"/>
                  </a:lnTo>
                  <a:lnTo>
                    <a:pt x="5017135" y="1384300"/>
                  </a:lnTo>
                  <a:lnTo>
                    <a:pt x="4978451" y="1358900"/>
                  </a:lnTo>
                  <a:lnTo>
                    <a:pt x="4937417" y="1320800"/>
                  </a:lnTo>
                  <a:lnTo>
                    <a:pt x="4851133" y="1270000"/>
                  </a:lnTo>
                  <a:lnTo>
                    <a:pt x="4812474" y="1231900"/>
                  </a:lnTo>
                  <a:lnTo>
                    <a:pt x="4778299" y="1193800"/>
                  </a:lnTo>
                  <a:lnTo>
                    <a:pt x="4748796" y="1155700"/>
                  </a:lnTo>
                  <a:lnTo>
                    <a:pt x="4724209" y="1104900"/>
                  </a:lnTo>
                  <a:lnTo>
                    <a:pt x="4704715" y="1066800"/>
                  </a:lnTo>
                  <a:lnTo>
                    <a:pt x="4690529" y="1016000"/>
                  </a:lnTo>
                  <a:lnTo>
                    <a:pt x="4681867" y="977900"/>
                  </a:lnTo>
                  <a:lnTo>
                    <a:pt x="4678934" y="927100"/>
                  </a:lnTo>
                  <a:lnTo>
                    <a:pt x="4681867" y="863600"/>
                  </a:lnTo>
                  <a:lnTo>
                    <a:pt x="4690529" y="812800"/>
                  </a:lnTo>
                  <a:lnTo>
                    <a:pt x="4704715" y="774700"/>
                  </a:lnTo>
                  <a:lnTo>
                    <a:pt x="4724209" y="723900"/>
                  </a:lnTo>
                  <a:lnTo>
                    <a:pt x="4748796" y="673100"/>
                  </a:lnTo>
                  <a:lnTo>
                    <a:pt x="4778299" y="647700"/>
                  </a:lnTo>
                  <a:lnTo>
                    <a:pt x="4812474" y="609600"/>
                  </a:lnTo>
                  <a:lnTo>
                    <a:pt x="4851133" y="571500"/>
                  </a:lnTo>
                  <a:lnTo>
                    <a:pt x="4894059" y="546100"/>
                  </a:lnTo>
                  <a:lnTo>
                    <a:pt x="4919370" y="533400"/>
                  </a:lnTo>
                  <a:lnTo>
                    <a:pt x="4936350" y="546100"/>
                  </a:lnTo>
                  <a:lnTo>
                    <a:pt x="4954028" y="558800"/>
                  </a:lnTo>
                  <a:lnTo>
                    <a:pt x="4972304" y="571500"/>
                  </a:lnTo>
                  <a:lnTo>
                    <a:pt x="4991074" y="584200"/>
                  </a:lnTo>
                  <a:lnTo>
                    <a:pt x="5021097" y="609600"/>
                  </a:lnTo>
                  <a:lnTo>
                    <a:pt x="5154892" y="609600"/>
                  </a:lnTo>
                  <a:lnTo>
                    <a:pt x="5194401" y="596900"/>
                  </a:lnTo>
                  <a:lnTo>
                    <a:pt x="5226761" y="558800"/>
                  </a:lnTo>
                  <a:lnTo>
                    <a:pt x="5251031" y="533400"/>
                  </a:lnTo>
                  <a:lnTo>
                    <a:pt x="5266283" y="482600"/>
                  </a:lnTo>
                  <a:lnTo>
                    <a:pt x="5271579" y="431800"/>
                  </a:lnTo>
                  <a:lnTo>
                    <a:pt x="5268582" y="381000"/>
                  </a:lnTo>
                  <a:lnTo>
                    <a:pt x="5259883" y="330200"/>
                  </a:lnTo>
                  <a:lnTo>
                    <a:pt x="5245925" y="292100"/>
                  </a:lnTo>
                  <a:lnTo>
                    <a:pt x="5227142" y="241300"/>
                  </a:lnTo>
                  <a:lnTo>
                    <a:pt x="5203952" y="190500"/>
                  </a:lnTo>
                  <a:lnTo>
                    <a:pt x="5176825" y="152400"/>
                  </a:lnTo>
                  <a:lnTo>
                    <a:pt x="5153838" y="114300"/>
                  </a:lnTo>
                  <a:lnTo>
                    <a:pt x="5146167" y="114300"/>
                  </a:lnTo>
                  <a:lnTo>
                    <a:pt x="5112436" y="76200"/>
                  </a:lnTo>
                  <a:lnTo>
                    <a:pt x="5076063" y="50800"/>
                  </a:lnTo>
                  <a:lnTo>
                    <a:pt x="5037467" y="25400"/>
                  </a:lnTo>
                  <a:lnTo>
                    <a:pt x="5008067" y="0"/>
                  </a:lnTo>
                  <a:lnTo>
                    <a:pt x="4874704" y="0"/>
                  </a:lnTo>
                  <a:lnTo>
                    <a:pt x="4835195" y="12700"/>
                  </a:lnTo>
                  <a:lnTo>
                    <a:pt x="4802848" y="50800"/>
                  </a:lnTo>
                  <a:lnTo>
                    <a:pt x="4778565" y="76200"/>
                  </a:lnTo>
                  <a:lnTo>
                    <a:pt x="4763313" y="127000"/>
                  </a:lnTo>
                  <a:lnTo>
                    <a:pt x="4758029" y="177800"/>
                  </a:lnTo>
                  <a:lnTo>
                    <a:pt x="4758423" y="203200"/>
                  </a:lnTo>
                  <a:lnTo>
                    <a:pt x="4759604" y="215900"/>
                  </a:lnTo>
                  <a:lnTo>
                    <a:pt x="4761585" y="241300"/>
                  </a:lnTo>
                  <a:lnTo>
                    <a:pt x="4764354" y="241300"/>
                  </a:lnTo>
                  <a:lnTo>
                    <a:pt x="4731664" y="266700"/>
                  </a:lnTo>
                  <a:lnTo>
                    <a:pt x="4688306" y="292100"/>
                  </a:lnTo>
                  <a:lnTo>
                    <a:pt x="4647273" y="317500"/>
                  </a:lnTo>
                  <a:lnTo>
                    <a:pt x="4608614" y="355600"/>
                  </a:lnTo>
                  <a:lnTo>
                    <a:pt x="4572406" y="381000"/>
                  </a:lnTo>
                  <a:lnTo>
                    <a:pt x="4538726" y="431800"/>
                  </a:lnTo>
                  <a:lnTo>
                    <a:pt x="4507611" y="457200"/>
                  </a:lnTo>
                  <a:lnTo>
                    <a:pt x="4479150" y="495300"/>
                  </a:lnTo>
                  <a:lnTo>
                    <a:pt x="4453394" y="546100"/>
                  </a:lnTo>
                  <a:lnTo>
                    <a:pt x="4430433" y="584200"/>
                  </a:lnTo>
                  <a:lnTo>
                    <a:pt x="4410303" y="622300"/>
                  </a:lnTo>
                  <a:lnTo>
                    <a:pt x="4393095" y="673100"/>
                  </a:lnTo>
                  <a:lnTo>
                    <a:pt x="4378871" y="723900"/>
                  </a:lnTo>
                  <a:lnTo>
                    <a:pt x="4367695" y="774700"/>
                  </a:lnTo>
                  <a:lnTo>
                    <a:pt x="4359618" y="812800"/>
                  </a:lnTo>
                  <a:lnTo>
                    <a:pt x="4354728" y="863600"/>
                  </a:lnTo>
                  <a:lnTo>
                    <a:pt x="4353090" y="927100"/>
                  </a:lnTo>
                  <a:lnTo>
                    <a:pt x="4354728" y="977900"/>
                  </a:lnTo>
                  <a:lnTo>
                    <a:pt x="4359618" y="1016000"/>
                  </a:lnTo>
                  <a:lnTo>
                    <a:pt x="4367695" y="1066800"/>
                  </a:lnTo>
                  <a:lnTo>
                    <a:pt x="4378871" y="1117600"/>
                  </a:lnTo>
                  <a:lnTo>
                    <a:pt x="4393095" y="1168400"/>
                  </a:lnTo>
                  <a:lnTo>
                    <a:pt x="4410303" y="1219200"/>
                  </a:lnTo>
                  <a:lnTo>
                    <a:pt x="4430433" y="1257300"/>
                  </a:lnTo>
                  <a:lnTo>
                    <a:pt x="4453394" y="1295400"/>
                  </a:lnTo>
                  <a:lnTo>
                    <a:pt x="4479150" y="1346200"/>
                  </a:lnTo>
                  <a:lnTo>
                    <a:pt x="4507611" y="1371600"/>
                  </a:lnTo>
                  <a:lnTo>
                    <a:pt x="4538726" y="1422400"/>
                  </a:lnTo>
                  <a:lnTo>
                    <a:pt x="4572406" y="1447800"/>
                  </a:lnTo>
                  <a:lnTo>
                    <a:pt x="4608614" y="1485900"/>
                  </a:lnTo>
                  <a:lnTo>
                    <a:pt x="4647273" y="1524000"/>
                  </a:lnTo>
                  <a:lnTo>
                    <a:pt x="4688306" y="1536700"/>
                  </a:lnTo>
                  <a:lnTo>
                    <a:pt x="4774590" y="1600200"/>
                  </a:lnTo>
                  <a:lnTo>
                    <a:pt x="4813249" y="1638300"/>
                  </a:lnTo>
                  <a:lnTo>
                    <a:pt x="4847425" y="1663700"/>
                  </a:lnTo>
                  <a:lnTo>
                    <a:pt x="4876914" y="1714500"/>
                  </a:lnTo>
                  <a:lnTo>
                    <a:pt x="4901514" y="1752600"/>
                  </a:lnTo>
                  <a:lnTo>
                    <a:pt x="4921008" y="1790700"/>
                  </a:lnTo>
                  <a:lnTo>
                    <a:pt x="4935194" y="1854200"/>
                  </a:lnTo>
                  <a:lnTo>
                    <a:pt x="4943856" y="1905000"/>
                  </a:lnTo>
                  <a:lnTo>
                    <a:pt x="4946789" y="1943100"/>
                  </a:lnTo>
                  <a:lnTo>
                    <a:pt x="4943856" y="1993900"/>
                  </a:lnTo>
                  <a:lnTo>
                    <a:pt x="4935194" y="2044700"/>
                  </a:lnTo>
                  <a:lnTo>
                    <a:pt x="4921008" y="2095500"/>
                  </a:lnTo>
                  <a:lnTo>
                    <a:pt x="4901514" y="2146300"/>
                  </a:lnTo>
                  <a:lnTo>
                    <a:pt x="4876914" y="2184400"/>
                  </a:lnTo>
                  <a:lnTo>
                    <a:pt x="4847425" y="2222500"/>
                  </a:lnTo>
                  <a:lnTo>
                    <a:pt x="4813249" y="2260600"/>
                  </a:lnTo>
                  <a:lnTo>
                    <a:pt x="4774590" y="2286000"/>
                  </a:lnTo>
                  <a:lnTo>
                    <a:pt x="4731664" y="2324100"/>
                  </a:lnTo>
                  <a:lnTo>
                    <a:pt x="4686249" y="2349500"/>
                  </a:lnTo>
                  <a:lnTo>
                    <a:pt x="4590313" y="2374900"/>
                  </a:lnTo>
                  <a:lnTo>
                    <a:pt x="4441710" y="2374900"/>
                  </a:lnTo>
                  <a:lnTo>
                    <a:pt x="4345775" y="2349500"/>
                  </a:lnTo>
                  <a:lnTo>
                    <a:pt x="4300359" y="2324100"/>
                  </a:lnTo>
                  <a:lnTo>
                    <a:pt x="4256278" y="2286000"/>
                  </a:lnTo>
                  <a:lnTo>
                    <a:pt x="4075328" y="2209800"/>
                  </a:lnTo>
                  <a:lnTo>
                    <a:pt x="4029049" y="2197100"/>
                  </a:lnTo>
                  <a:lnTo>
                    <a:pt x="3935425" y="2159000"/>
                  </a:lnTo>
                  <a:lnTo>
                    <a:pt x="3840543" y="2133600"/>
                  </a:lnTo>
                  <a:lnTo>
                    <a:pt x="3792690" y="2108200"/>
                  </a:lnTo>
                  <a:lnTo>
                    <a:pt x="3744607" y="2095500"/>
                  </a:lnTo>
                  <a:lnTo>
                    <a:pt x="3696297" y="2095500"/>
                  </a:lnTo>
                  <a:lnTo>
                    <a:pt x="3550335" y="2070100"/>
                  </a:lnTo>
                  <a:lnTo>
                    <a:pt x="3452418" y="2070100"/>
                  </a:lnTo>
                  <a:lnTo>
                    <a:pt x="3403346" y="2057400"/>
                  </a:lnTo>
                  <a:lnTo>
                    <a:pt x="3255988" y="2057400"/>
                  </a:lnTo>
                  <a:lnTo>
                    <a:pt x="3206902" y="2070100"/>
                  </a:lnTo>
                  <a:lnTo>
                    <a:pt x="3108934" y="2070100"/>
                  </a:lnTo>
                  <a:lnTo>
                    <a:pt x="3011411" y="2095500"/>
                  </a:lnTo>
                  <a:lnTo>
                    <a:pt x="2962872" y="2095500"/>
                  </a:lnTo>
                  <a:lnTo>
                    <a:pt x="2866377" y="2108200"/>
                  </a:lnTo>
                  <a:lnTo>
                    <a:pt x="2818460" y="2133600"/>
                  </a:lnTo>
                  <a:lnTo>
                    <a:pt x="2684195" y="2169617"/>
                  </a:lnTo>
                  <a:lnTo>
                    <a:pt x="2684195" y="2280462"/>
                  </a:lnTo>
                  <a:lnTo>
                    <a:pt x="2355799" y="2608681"/>
                  </a:lnTo>
                  <a:lnTo>
                    <a:pt x="2227351" y="2681274"/>
                  </a:lnTo>
                  <a:lnTo>
                    <a:pt x="2227351" y="2737078"/>
                  </a:lnTo>
                  <a:lnTo>
                    <a:pt x="2041563" y="2922778"/>
                  </a:lnTo>
                  <a:lnTo>
                    <a:pt x="2041563" y="2844800"/>
                  </a:lnTo>
                  <a:lnTo>
                    <a:pt x="2130806" y="2794000"/>
                  </a:lnTo>
                  <a:lnTo>
                    <a:pt x="2227351" y="2737078"/>
                  </a:lnTo>
                  <a:lnTo>
                    <a:pt x="2227351" y="2681274"/>
                  </a:lnTo>
                  <a:lnTo>
                    <a:pt x="2057374" y="2777325"/>
                  </a:lnTo>
                  <a:lnTo>
                    <a:pt x="2636253" y="2198738"/>
                  </a:lnTo>
                  <a:lnTo>
                    <a:pt x="2684195" y="2280462"/>
                  </a:lnTo>
                  <a:lnTo>
                    <a:pt x="2684195" y="2169617"/>
                  </a:lnTo>
                  <a:lnTo>
                    <a:pt x="2676385" y="2171700"/>
                  </a:lnTo>
                  <a:lnTo>
                    <a:pt x="2632748" y="2097316"/>
                  </a:lnTo>
                  <a:lnTo>
                    <a:pt x="2632748" y="2192769"/>
                  </a:lnTo>
                  <a:lnTo>
                    <a:pt x="2035543" y="2789669"/>
                  </a:lnTo>
                  <a:lnTo>
                    <a:pt x="2027859" y="2794000"/>
                  </a:lnTo>
                  <a:lnTo>
                    <a:pt x="1992007" y="2735389"/>
                  </a:lnTo>
                  <a:lnTo>
                    <a:pt x="1992007" y="2832100"/>
                  </a:lnTo>
                  <a:lnTo>
                    <a:pt x="1992007" y="4025900"/>
                  </a:lnTo>
                  <a:lnTo>
                    <a:pt x="1767382" y="4152900"/>
                  </a:lnTo>
                  <a:lnTo>
                    <a:pt x="1064323" y="3746500"/>
                  </a:lnTo>
                  <a:lnTo>
                    <a:pt x="1010234" y="3708400"/>
                  </a:lnTo>
                  <a:lnTo>
                    <a:pt x="1548041" y="3403600"/>
                  </a:lnTo>
                  <a:lnTo>
                    <a:pt x="1548041" y="2971800"/>
                  </a:lnTo>
                  <a:lnTo>
                    <a:pt x="1548041" y="2882900"/>
                  </a:lnTo>
                  <a:lnTo>
                    <a:pt x="1501648" y="2860256"/>
                  </a:lnTo>
                  <a:lnTo>
                    <a:pt x="1501648" y="2971800"/>
                  </a:lnTo>
                  <a:lnTo>
                    <a:pt x="1501648" y="3378200"/>
                  </a:lnTo>
                  <a:lnTo>
                    <a:pt x="866825" y="3746500"/>
                  </a:lnTo>
                  <a:lnTo>
                    <a:pt x="852970" y="3759200"/>
                  </a:lnTo>
                  <a:lnTo>
                    <a:pt x="805662" y="3759200"/>
                  </a:lnTo>
                  <a:lnTo>
                    <a:pt x="791654" y="3746500"/>
                  </a:lnTo>
                  <a:lnTo>
                    <a:pt x="781405" y="3721100"/>
                  </a:lnTo>
                  <a:lnTo>
                    <a:pt x="775106" y="3708400"/>
                  </a:lnTo>
                  <a:lnTo>
                    <a:pt x="772972" y="3670300"/>
                  </a:lnTo>
                  <a:lnTo>
                    <a:pt x="772972" y="3543300"/>
                  </a:lnTo>
                  <a:lnTo>
                    <a:pt x="776630" y="3517900"/>
                  </a:lnTo>
                  <a:lnTo>
                    <a:pt x="779068" y="3492500"/>
                  </a:lnTo>
                  <a:lnTo>
                    <a:pt x="795947" y="3441700"/>
                  </a:lnTo>
                  <a:lnTo>
                    <a:pt x="821486" y="3390900"/>
                  </a:lnTo>
                  <a:lnTo>
                    <a:pt x="853554" y="3340100"/>
                  </a:lnTo>
                  <a:lnTo>
                    <a:pt x="890016" y="3314700"/>
                  </a:lnTo>
                  <a:lnTo>
                    <a:pt x="1501648" y="2971800"/>
                  </a:lnTo>
                  <a:lnTo>
                    <a:pt x="1501648" y="2860256"/>
                  </a:lnTo>
                  <a:lnTo>
                    <a:pt x="788784" y="3251200"/>
                  </a:lnTo>
                  <a:lnTo>
                    <a:pt x="750938" y="3276600"/>
                  </a:lnTo>
                  <a:lnTo>
                    <a:pt x="717270" y="3314700"/>
                  </a:lnTo>
                  <a:lnTo>
                    <a:pt x="689000" y="3352800"/>
                  </a:lnTo>
                  <a:lnTo>
                    <a:pt x="667321" y="3403600"/>
                  </a:lnTo>
                  <a:lnTo>
                    <a:pt x="653427" y="3467100"/>
                  </a:lnTo>
                  <a:lnTo>
                    <a:pt x="648538" y="3517900"/>
                  </a:lnTo>
                  <a:lnTo>
                    <a:pt x="632714" y="3505200"/>
                  </a:lnTo>
                  <a:lnTo>
                    <a:pt x="503872" y="3276600"/>
                  </a:lnTo>
                  <a:lnTo>
                    <a:pt x="497738" y="3276600"/>
                  </a:lnTo>
                  <a:lnTo>
                    <a:pt x="898461" y="3035300"/>
                  </a:lnTo>
                  <a:lnTo>
                    <a:pt x="898461" y="2590800"/>
                  </a:lnTo>
                  <a:lnTo>
                    <a:pt x="898461" y="2514600"/>
                  </a:lnTo>
                  <a:lnTo>
                    <a:pt x="853109" y="2492464"/>
                  </a:lnTo>
                  <a:lnTo>
                    <a:pt x="853109" y="2590800"/>
                  </a:lnTo>
                  <a:lnTo>
                    <a:pt x="853109" y="3009900"/>
                  </a:lnTo>
                  <a:lnTo>
                    <a:pt x="218287" y="3378200"/>
                  </a:lnTo>
                  <a:lnTo>
                    <a:pt x="204431" y="3390900"/>
                  </a:lnTo>
                  <a:lnTo>
                    <a:pt x="157124" y="3390900"/>
                  </a:lnTo>
                  <a:lnTo>
                    <a:pt x="143116" y="3365500"/>
                  </a:lnTo>
                  <a:lnTo>
                    <a:pt x="132867" y="3352800"/>
                  </a:lnTo>
                  <a:lnTo>
                    <a:pt x="126580" y="3327400"/>
                  </a:lnTo>
                  <a:lnTo>
                    <a:pt x="124434" y="3302000"/>
                  </a:lnTo>
                  <a:lnTo>
                    <a:pt x="124434" y="3175000"/>
                  </a:lnTo>
                  <a:lnTo>
                    <a:pt x="130530" y="3124200"/>
                  </a:lnTo>
                  <a:lnTo>
                    <a:pt x="147421" y="3073400"/>
                  </a:lnTo>
                  <a:lnTo>
                    <a:pt x="172948" y="3022600"/>
                  </a:lnTo>
                  <a:lnTo>
                    <a:pt x="205016" y="2971800"/>
                  </a:lnTo>
                  <a:lnTo>
                    <a:pt x="241490" y="2946400"/>
                  </a:lnTo>
                  <a:lnTo>
                    <a:pt x="593636" y="2743200"/>
                  </a:lnTo>
                  <a:lnTo>
                    <a:pt x="853109" y="2590800"/>
                  </a:lnTo>
                  <a:lnTo>
                    <a:pt x="853109" y="2492464"/>
                  </a:lnTo>
                  <a:lnTo>
                    <a:pt x="820420" y="2476500"/>
                  </a:lnTo>
                  <a:lnTo>
                    <a:pt x="391236" y="2730500"/>
                  </a:lnTo>
                  <a:lnTo>
                    <a:pt x="391236" y="1892300"/>
                  </a:lnTo>
                  <a:lnTo>
                    <a:pt x="615848" y="1765300"/>
                  </a:lnTo>
                  <a:lnTo>
                    <a:pt x="1750517" y="2413000"/>
                  </a:lnTo>
                  <a:lnTo>
                    <a:pt x="1902371" y="2679700"/>
                  </a:lnTo>
                  <a:lnTo>
                    <a:pt x="1992007" y="2832100"/>
                  </a:lnTo>
                  <a:lnTo>
                    <a:pt x="1992007" y="2735389"/>
                  </a:lnTo>
                  <a:lnTo>
                    <a:pt x="1979523" y="2714968"/>
                  </a:lnTo>
                  <a:lnTo>
                    <a:pt x="2584412" y="2110371"/>
                  </a:lnTo>
                  <a:lnTo>
                    <a:pt x="2632748" y="2192769"/>
                  </a:lnTo>
                  <a:lnTo>
                    <a:pt x="2632748" y="2097316"/>
                  </a:lnTo>
                  <a:lnTo>
                    <a:pt x="2580906" y="2008936"/>
                  </a:lnTo>
                  <a:lnTo>
                    <a:pt x="2580906" y="2104390"/>
                  </a:lnTo>
                  <a:lnTo>
                    <a:pt x="1975916" y="2709075"/>
                  </a:lnTo>
                  <a:lnTo>
                    <a:pt x="1942439" y="2654300"/>
                  </a:lnTo>
                  <a:lnTo>
                    <a:pt x="1927136" y="2628188"/>
                  </a:lnTo>
                  <a:lnTo>
                    <a:pt x="2532964" y="2022665"/>
                  </a:lnTo>
                  <a:lnTo>
                    <a:pt x="2580906" y="2104390"/>
                  </a:lnTo>
                  <a:lnTo>
                    <a:pt x="2580906" y="2008936"/>
                  </a:lnTo>
                  <a:lnTo>
                    <a:pt x="2572093" y="1993900"/>
                  </a:lnTo>
                  <a:lnTo>
                    <a:pt x="2541409" y="1943100"/>
                  </a:lnTo>
                  <a:lnTo>
                    <a:pt x="2529459" y="1936203"/>
                  </a:lnTo>
                  <a:lnTo>
                    <a:pt x="2529459" y="2016683"/>
                  </a:lnTo>
                  <a:lnTo>
                    <a:pt x="1923630" y="2622207"/>
                  </a:lnTo>
                  <a:lnTo>
                    <a:pt x="1875739" y="2540431"/>
                  </a:lnTo>
                  <a:lnTo>
                    <a:pt x="2273528" y="2142845"/>
                  </a:lnTo>
                  <a:lnTo>
                    <a:pt x="2516098" y="1993900"/>
                  </a:lnTo>
                  <a:lnTo>
                    <a:pt x="2529459" y="2016683"/>
                  </a:lnTo>
                  <a:lnTo>
                    <a:pt x="2529459" y="1936203"/>
                  </a:lnTo>
                  <a:lnTo>
                    <a:pt x="2478138" y="1906549"/>
                  </a:lnTo>
                  <a:lnTo>
                    <a:pt x="2478138" y="1968500"/>
                  </a:lnTo>
                  <a:lnTo>
                    <a:pt x="2407310" y="2009127"/>
                  </a:lnTo>
                  <a:lnTo>
                    <a:pt x="2459101" y="1957349"/>
                  </a:lnTo>
                  <a:lnTo>
                    <a:pt x="2478138" y="1968500"/>
                  </a:lnTo>
                  <a:lnTo>
                    <a:pt x="2478138" y="1906549"/>
                  </a:lnTo>
                  <a:lnTo>
                    <a:pt x="2453119" y="1892096"/>
                  </a:lnTo>
                  <a:lnTo>
                    <a:pt x="2453119" y="1953844"/>
                  </a:lnTo>
                  <a:lnTo>
                    <a:pt x="2385047" y="2021890"/>
                  </a:lnTo>
                  <a:lnTo>
                    <a:pt x="2248916" y="2099970"/>
                  </a:lnTo>
                  <a:lnTo>
                    <a:pt x="2248916" y="2157946"/>
                  </a:lnTo>
                  <a:lnTo>
                    <a:pt x="1872234" y="2534437"/>
                  </a:lnTo>
                  <a:lnTo>
                    <a:pt x="1824355" y="2452674"/>
                  </a:lnTo>
                  <a:lnTo>
                    <a:pt x="1958251" y="2318829"/>
                  </a:lnTo>
                  <a:lnTo>
                    <a:pt x="2247201" y="2159000"/>
                  </a:lnTo>
                  <a:lnTo>
                    <a:pt x="2248916" y="2157946"/>
                  </a:lnTo>
                  <a:lnTo>
                    <a:pt x="2248916" y="2099970"/>
                  </a:lnTo>
                  <a:lnTo>
                    <a:pt x="2080742" y="2196401"/>
                  </a:lnTo>
                  <a:lnTo>
                    <a:pt x="2371356" y="1905927"/>
                  </a:lnTo>
                  <a:lnTo>
                    <a:pt x="2453119" y="1953844"/>
                  </a:lnTo>
                  <a:lnTo>
                    <a:pt x="2453119" y="1892096"/>
                  </a:lnTo>
                  <a:lnTo>
                    <a:pt x="2365375" y="1841411"/>
                  </a:lnTo>
                  <a:lnTo>
                    <a:pt x="2365375" y="1902421"/>
                  </a:lnTo>
                  <a:lnTo>
                    <a:pt x="2058479" y="2209177"/>
                  </a:lnTo>
                  <a:lnTo>
                    <a:pt x="1937004" y="2278850"/>
                  </a:lnTo>
                  <a:lnTo>
                    <a:pt x="1937004" y="2330589"/>
                  </a:lnTo>
                  <a:lnTo>
                    <a:pt x="1820849" y="2446693"/>
                  </a:lnTo>
                  <a:lnTo>
                    <a:pt x="1801126" y="2413000"/>
                  </a:lnTo>
                  <a:lnTo>
                    <a:pt x="1856892" y="2374900"/>
                  </a:lnTo>
                  <a:lnTo>
                    <a:pt x="1937004" y="2330589"/>
                  </a:lnTo>
                  <a:lnTo>
                    <a:pt x="1937004" y="2278850"/>
                  </a:lnTo>
                  <a:lnTo>
                    <a:pt x="1769491" y="2374900"/>
                  </a:lnTo>
                  <a:lnTo>
                    <a:pt x="1765350" y="2372512"/>
                  </a:lnTo>
                  <a:lnTo>
                    <a:pt x="2283612" y="1854504"/>
                  </a:lnTo>
                  <a:lnTo>
                    <a:pt x="2365375" y="1902421"/>
                  </a:lnTo>
                  <a:lnTo>
                    <a:pt x="2365375" y="1841411"/>
                  </a:lnTo>
                  <a:lnTo>
                    <a:pt x="2277630" y="1790712"/>
                  </a:lnTo>
                  <a:lnTo>
                    <a:pt x="2277630" y="1850999"/>
                  </a:lnTo>
                  <a:lnTo>
                    <a:pt x="1759343" y="2369020"/>
                  </a:lnTo>
                  <a:lnTo>
                    <a:pt x="1677276" y="2321407"/>
                  </a:lnTo>
                  <a:lnTo>
                    <a:pt x="2195868" y="1803082"/>
                  </a:lnTo>
                  <a:lnTo>
                    <a:pt x="2277630" y="1850999"/>
                  </a:lnTo>
                  <a:lnTo>
                    <a:pt x="2277630" y="1790712"/>
                  </a:lnTo>
                  <a:lnTo>
                    <a:pt x="2189873" y="1740014"/>
                  </a:lnTo>
                  <a:lnTo>
                    <a:pt x="2189873" y="1799564"/>
                  </a:lnTo>
                  <a:lnTo>
                    <a:pt x="1671269" y="2317927"/>
                  </a:lnTo>
                  <a:lnTo>
                    <a:pt x="1588528" y="2269934"/>
                  </a:lnTo>
                  <a:lnTo>
                    <a:pt x="2107450" y="1751253"/>
                  </a:lnTo>
                  <a:lnTo>
                    <a:pt x="2189873" y="1799564"/>
                  </a:lnTo>
                  <a:lnTo>
                    <a:pt x="2189873" y="1740014"/>
                  </a:lnTo>
                  <a:lnTo>
                    <a:pt x="2101469" y="1688934"/>
                  </a:lnTo>
                  <a:lnTo>
                    <a:pt x="2101469" y="1747748"/>
                  </a:lnTo>
                  <a:lnTo>
                    <a:pt x="1582534" y="2266442"/>
                  </a:lnTo>
                  <a:lnTo>
                    <a:pt x="1501114" y="2219223"/>
                  </a:lnTo>
                  <a:lnTo>
                    <a:pt x="2020379" y="1700225"/>
                  </a:lnTo>
                  <a:lnTo>
                    <a:pt x="2101469" y="1747748"/>
                  </a:lnTo>
                  <a:lnTo>
                    <a:pt x="2101469" y="1688934"/>
                  </a:lnTo>
                  <a:lnTo>
                    <a:pt x="2014397" y="1638630"/>
                  </a:lnTo>
                  <a:lnTo>
                    <a:pt x="2014397" y="1696720"/>
                  </a:lnTo>
                  <a:lnTo>
                    <a:pt x="1495120" y="2215731"/>
                  </a:lnTo>
                  <a:lnTo>
                    <a:pt x="1413040" y="2168118"/>
                  </a:lnTo>
                  <a:lnTo>
                    <a:pt x="1932622" y="1648790"/>
                  </a:lnTo>
                  <a:lnTo>
                    <a:pt x="2014397" y="1696720"/>
                  </a:lnTo>
                  <a:lnTo>
                    <a:pt x="2014397" y="1638630"/>
                  </a:lnTo>
                  <a:lnTo>
                    <a:pt x="1926640" y="1587931"/>
                  </a:lnTo>
                  <a:lnTo>
                    <a:pt x="1926640" y="1645285"/>
                  </a:lnTo>
                  <a:lnTo>
                    <a:pt x="1407045" y="2164638"/>
                  </a:lnTo>
                  <a:lnTo>
                    <a:pt x="1324305" y="2116645"/>
                  </a:lnTo>
                  <a:lnTo>
                    <a:pt x="1844205" y="1596974"/>
                  </a:lnTo>
                  <a:lnTo>
                    <a:pt x="1926640" y="1645285"/>
                  </a:lnTo>
                  <a:lnTo>
                    <a:pt x="1926640" y="1587931"/>
                  </a:lnTo>
                  <a:lnTo>
                    <a:pt x="1838223" y="1536852"/>
                  </a:lnTo>
                  <a:lnTo>
                    <a:pt x="1838223" y="1593469"/>
                  </a:lnTo>
                  <a:lnTo>
                    <a:pt x="1318298" y="2113153"/>
                  </a:lnTo>
                  <a:lnTo>
                    <a:pt x="1236230" y="2065540"/>
                  </a:lnTo>
                  <a:lnTo>
                    <a:pt x="1756460" y="1545551"/>
                  </a:lnTo>
                  <a:lnTo>
                    <a:pt x="1838223" y="1593469"/>
                  </a:lnTo>
                  <a:lnTo>
                    <a:pt x="1838223" y="1536852"/>
                  </a:lnTo>
                  <a:lnTo>
                    <a:pt x="1750491" y="1486166"/>
                  </a:lnTo>
                  <a:lnTo>
                    <a:pt x="1750491" y="1542046"/>
                  </a:lnTo>
                  <a:lnTo>
                    <a:pt x="1230223" y="2062060"/>
                  </a:lnTo>
                  <a:lnTo>
                    <a:pt x="1148816" y="2014829"/>
                  </a:lnTo>
                  <a:lnTo>
                    <a:pt x="1669389" y="1494523"/>
                  </a:lnTo>
                  <a:lnTo>
                    <a:pt x="1750491" y="1542046"/>
                  </a:lnTo>
                  <a:lnTo>
                    <a:pt x="1750491" y="1486166"/>
                  </a:lnTo>
                  <a:lnTo>
                    <a:pt x="1663395" y="1435849"/>
                  </a:lnTo>
                  <a:lnTo>
                    <a:pt x="1663395" y="1491005"/>
                  </a:lnTo>
                  <a:lnTo>
                    <a:pt x="1142822" y="2011349"/>
                  </a:lnTo>
                  <a:lnTo>
                    <a:pt x="1060069" y="1963356"/>
                  </a:lnTo>
                  <a:lnTo>
                    <a:pt x="1580972" y="1442707"/>
                  </a:lnTo>
                  <a:lnTo>
                    <a:pt x="1663395" y="1491005"/>
                  </a:lnTo>
                  <a:lnTo>
                    <a:pt x="1663395" y="1435849"/>
                  </a:lnTo>
                  <a:lnTo>
                    <a:pt x="1574990" y="1384769"/>
                  </a:lnTo>
                  <a:lnTo>
                    <a:pt x="1574990" y="1439189"/>
                  </a:lnTo>
                  <a:lnTo>
                    <a:pt x="1054074" y="1959864"/>
                  </a:lnTo>
                  <a:lnTo>
                    <a:pt x="971994" y="1912251"/>
                  </a:lnTo>
                  <a:lnTo>
                    <a:pt x="1493227" y="1391272"/>
                  </a:lnTo>
                  <a:lnTo>
                    <a:pt x="1574990" y="1439189"/>
                  </a:lnTo>
                  <a:lnTo>
                    <a:pt x="1574990" y="1384769"/>
                  </a:lnTo>
                  <a:lnTo>
                    <a:pt x="1487246" y="1334084"/>
                  </a:lnTo>
                  <a:lnTo>
                    <a:pt x="1487246" y="1387767"/>
                  </a:lnTo>
                  <a:lnTo>
                    <a:pt x="965987" y="1908771"/>
                  </a:lnTo>
                  <a:lnTo>
                    <a:pt x="883920" y="1861159"/>
                  </a:lnTo>
                  <a:lnTo>
                    <a:pt x="1405483" y="1339850"/>
                  </a:lnTo>
                  <a:lnTo>
                    <a:pt x="1487246" y="1387767"/>
                  </a:lnTo>
                  <a:lnTo>
                    <a:pt x="1487246" y="1334084"/>
                  </a:lnTo>
                  <a:lnTo>
                    <a:pt x="1464271" y="1320800"/>
                  </a:lnTo>
                  <a:lnTo>
                    <a:pt x="1398841" y="1284389"/>
                  </a:lnTo>
                  <a:lnTo>
                    <a:pt x="1398841" y="1335963"/>
                  </a:lnTo>
                  <a:lnTo>
                    <a:pt x="877887" y="1857654"/>
                  </a:lnTo>
                  <a:lnTo>
                    <a:pt x="795845" y="1810067"/>
                  </a:lnTo>
                  <a:lnTo>
                    <a:pt x="1167358" y="1438732"/>
                  </a:lnTo>
                  <a:lnTo>
                    <a:pt x="1372997" y="1320800"/>
                  </a:lnTo>
                  <a:lnTo>
                    <a:pt x="1398841" y="1335963"/>
                  </a:lnTo>
                  <a:lnTo>
                    <a:pt x="1398841" y="1284389"/>
                  </a:lnTo>
                  <a:lnTo>
                    <a:pt x="1372997" y="1270000"/>
                  </a:lnTo>
                  <a:lnTo>
                    <a:pt x="1145057" y="1399654"/>
                  </a:lnTo>
                  <a:lnTo>
                    <a:pt x="1145057" y="1451521"/>
                  </a:lnTo>
                  <a:lnTo>
                    <a:pt x="789838" y="1806575"/>
                  </a:lnTo>
                  <a:lnTo>
                    <a:pt x="718705" y="1765300"/>
                  </a:lnTo>
                  <a:lnTo>
                    <a:pt x="707923" y="1757756"/>
                  </a:lnTo>
                  <a:lnTo>
                    <a:pt x="838301" y="1627441"/>
                  </a:lnTo>
                  <a:lnTo>
                    <a:pt x="1145057" y="1451521"/>
                  </a:lnTo>
                  <a:lnTo>
                    <a:pt x="1145057" y="1399654"/>
                  </a:lnTo>
                  <a:lnTo>
                    <a:pt x="816025" y="1586801"/>
                  </a:lnTo>
                  <a:lnTo>
                    <a:pt x="816025" y="1640217"/>
                  </a:lnTo>
                  <a:lnTo>
                    <a:pt x="702348" y="1753844"/>
                  </a:lnTo>
                  <a:lnTo>
                    <a:pt x="664349" y="1727200"/>
                  </a:lnTo>
                  <a:lnTo>
                    <a:pt x="816025" y="1640217"/>
                  </a:lnTo>
                  <a:lnTo>
                    <a:pt x="816025" y="1586801"/>
                  </a:lnTo>
                  <a:lnTo>
                    <a:pt x="345884" y="1854200"/>
                  </a:lnTo>
                  <a:lnTo>
                    <a:pt x="345884" y="2755900"/>
                  </a:lnTo>
                  <a:lnTo>
                    <a:pt x="140258" y="2870200"/>
                  </a:lnTo>
                  <a:lnTo>
                    <a:pt x="102400" y="2908300"/>
                  </a:lnTo>
                  <a:lnTo>
                    <a:pt x="68745" y="2946400"/>
                  </a:lnTo>
                  <a:lnTo>
                    <a:pt x="40474" y="2984500"/>
                  </a:lnTo>
                  <a:lnTo>
                    <a:pt x="18783" y="3035300"/>
                  </a:lnTo>
                  <a:lnTo>
                    <a:pt x="4902" y="3086100"/>
                  </a:lnTo>
                  <a:lnTo>
                    <a:pt x="0" y="3149600"/>
                  </a:lnTo>
                  <a:lnTo>
                    <a:pt x="0" y="3276600"/>
                  </a:lnTo>
                  <a:lnTo>
                    <a:pt x="3695" y="3302000"/>
                  </a:lnTo>
                  <a:lnTo>
                    <a:pt x="14503" y="3340100"/>
                  </a:lnTo>
                  <a:lnTo>
                    <a:pt x="32029" y="3365500"/>
                  </a:lnTo>
                  <a:lnTo>
                    <a:pt x="55892" y="3390900"/>
                  </a:lnTo>
                  <a:lnTo>
                    <a:pt x="59055" y="3403600"/>
                  </a:lnTo>
                  <a:lnTo>
                    <a:pt x="66433" y="3403600"/>
                  </a:lnTo>
                  <a:lnTo>
                    <a:pt x="140258" y="3429000"/>
                  </a:lnTo>
                  <a:lnTo>
                    <a:pt x="165696" y="3429000"/>
                  </a:lnTo>
                  <a:lnTo>
                    <a:pt x="172339" y="3441700"/>
                  </a:lnTo>
                  <a:lnTo>
                    <a:pt x="179273" y="3441700"/>
                  </a:lnTo>
                  <a:lnTo>
                    <a:pt x="194500" y="3429000"/>
                  </a:lnTo>
                  <a:lnTo>
                    <a:pt x="226136" y="3429000"/>
                  </a:lnTo>
                  <a:lnTo>
                    <a:pt x="242544" y="3416300"/>
                  </a:lnTo>
                  <a:lnTo>
                    <a:pt x="298030" y="3390900"/>
                  </a:lnTo>
                  <a:lnTo>
                    <a:pt x="460946" y="3289300"/>
                  </a:lnTo>
                  <a:lnTo>
                    <a:pt x="601078" y="3530600"/>
                  </a:lnTo>
                  <a:lnTo>
                    <a:pt x="650646" y="3568700"/>
                  </a:lnTo>
                  <a:lnTo>
                    <a:pt x="650646" y="3644900"/>
                  </a:lnTo>
                  <a:lnTo>
                    <a:pt x="654329" y="3683000"/>
                  </a:lnTo>
                  <a:lnTo>
                    <a:pt x="665149" y="3708400"/>
                  </a:lnTo>
                  <a:lnTo>
                    <a:pt x="682675" y="3746500"/>
                  </a:lnTo>
                  <a:lnTo>
                    <a:pt x="706539" y="3771900"/>
                  </a:lnTo>
                  <a:lnTo>
                    <a:pt x="717080" y="3771900"/>
                  </a:lnTo>
                  <a:lnTo>
                    <a:pt x="790892" y="3797300"/>
                  </a:lnTo>
                  <a:lnTo>
                    <a:pt x="801446" y="3797300"/>
                  </a:lnTo>
                  <a:lnTo>
                    <a:pt x="803554" y="3810000"/>
                  </a:lnTo>
                  <a:lnTo>
                    <a:pt x="845134" y="3810000"/>
                  </a:lnTo>
                  <a:lnTo>
                    <a:pt x="860755" y="3797300"/>
                  </a:lnTo>
                  <a:lnTo>
                    <a:pt x="876769" y="3797300"/>
                  </a:lnTo>
                  <a:lnTo>
                    <a:pt x="893191" y="3784600"/>
                  </a:lnTo>
                  <a:lnTo>
                    <a:pt x="949337" y="3759200"/>
                  </a:lnTo>
                  <a:lnTo>
                    <a:pt x="968057" y="3746500"/>
                  </a:lnTo>
                  <a:lnTo>
                    <a:pt x="1771611" y="4203700"/>
                  </a:lnTo>
                  <a:lnTo>
                    <a:pt x="1863966" y="4152900"/>
                  </a:lnTo>
                  <a:lnTo>
                    <a:pt x="2141067" y="4000500"/>
                  </a:lnTo>
                  <a:lnTo>
                    <a:pt x="2806090" y="3619500"/>
                  </a:lnTo>
                  <a:lnTo>
                    <a:pt x="2806090" y="2476500"/>
                  </a:lnTo>
                  <a:lnTo>
                    <a:pt x="2948406" y="2438400"/>
                  </a:lnTo>
                  <a:lnTo>
                    <a:pt x="2996488" y="2413000"/>
                  </a:lnTo>
                  <a:lnTo>
                    <a:pt x="3044812" y="2413000"/>
                  </a:lnTo>
                  <a:lnTo>
                    <a:pt x="3142094" y="2400300"/>
                  </a:lnTo>
                  <a:lnTo>
                    <a:pt x="3190976" y="2400300"/>
                  </a:lnTo>
                  <a:lnTo>
                    <a:pt x="3239960" y="2387600"/>
                  </a:lnTo>
                  <a:lnTo>
                    <a:pt x="3436239" y="2387600"/>
                  </a:lnTo>
                  <a:lnTo>
                    <a:pt x="3485210" y="2400300"/>
                  </a:lnTo>
                  <a:lnTo>
                    <a:pt x="3534067" y="2400300"/>
                  </a:lnTo>
                  <a:lnTo>
                    <a:pt x="3822789" y="2463800"/>
                  </a:lnTo>
                  <a:lnTo>
                    <a:pt x="3916451" y="2489200"/>
                  </a:lnTo>
                  <a:lnTo>
                    <a:pt x="4053522" y="2552700"/>
                  </a:lnTo>
                  <a:lnTo>
                    <a:pt x="4186517" y="2628900"/>
                  </a:lnTo>
                  <a:lnTo>
                    <a:pt x="4232021" y="2654300"/>
                  </a:lnTo>
                  <a:lnTo>
                    <a:pt x="4278528" y="2654300"/>
                  </a:lnTo>
                  <a:lnTo>
                    <a:pt x="4325861" y="2679700"/>
                  </a:lnTo>
                  <a:lnTo>
                    <a:pt x="4422381" y="2705100"/>
                  </a:lnTo>
                  <a:lnTo>
                    <a:pt x="4618075" y="2705100"/>
                  </a:lnTo>
                  <a:lnTo>
                    <a:pt x="4714595" y="2679700"/>
                  </a:lnTo>
                  <a:lnTo>
                    <a:pt x="4761928" y="2654300"/>
                  </a:lnTo>
                  <a:lnTo>
                    <a:pt x="4808436" y="2654300"/>
                  </a:lnTo>
                  <a:lnTo>
                    <a:pt x="4853940" y="2628900"/>
                  </a:lnTo>
                  <a:lnTo>
                    <a:pt x="4898275" y="2603500"/>
                  </a:lnTo>
                  <a:lnTo>
                    <a:pt x="4941633" y="2578100"/>
                  </a:lnTo>
                  <a:lnTo>
                    <a:pt x="4982667" y="2540000"/>
                  </a:lnTo>
                  <a:lnTo>
                    <a:pt x="5021326" y="2514600"/>
                  </a:lnTo>
                  <a:lnTo>
                    <a:pt x="5057521" y="2476500"/>
                  </a:lnTo>
                  <a:lnTo>
                    <a:pt x="5091214" y="2451100"/>
                  </a:lnTo>
                  <a:lnTo>
                    <a:pt x="5122329" y="2413000"/>
                  </a:lnTo>
                  <a:lnTo>
                    <a:pt x="5150790" y="2362200"/>
                  </a:lnTo>
                  <a:lnTo>
                    <a:pt x="5176545" y="2324100"/>
                  </a:lnTo>
                  <a:lnTo>
                    <a:pt x="5199507" y="2286000"/>
                  </a:lnTo>
                  <a:lnTo>
                    <a:pt x="5219624" y="2235200"/>
                  </a:lnTo>
                  <a:lnTo>
                    <a:pt x="5236832" y="2197100"/>
                  </a:lnTo>
                  <a:lnTo>
                    <a:pt x="5251069" y="2146300"/>
                  </a:lnTo>
                  <a:lnTo>
                    <a:pt x="5262245" y="2095500"/>
                  </a:lnTo>
                  <a:lnTo>
                    <a:pt x="5270322" y="2044700"/>
                  </a:lnTo>
                  <a:lnTo>
                    <a:pt x="5272379" y="2032000"/>
                  </a:lnTo>
                  <a:lnTo>
                    <a:pt x="5272379" y="18796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52526" y="879506"/>
            <a:ext cx="7652384" cy="19723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52220" marR="5080" indent="-1240155">
              <a:lnSpc>
                <a:spcPts val="7650"/>
              </a:lnSpc>
              <a:spcBef>
                <a:spcPts val="229"/>
              </a:spcBef>
            </a:pPr>
            <a:r>
              <a:rPr sz="6400" b="1" i="0" dirty="0">
                <a:solidFill>
                  <a:srgbClr val="31346E"/>
                </a:solidFill>
                <a:latin typeface="Arial"/>
                <a:cs typeface="Arial"/>
              </a:rPr>
              <a:t>4</a:t>
            </a:r>
            <a:r>
              <a:rPr sz="6400" b="1" i="0" spc="-35" dirty="0">
                <a:solidFill>
                  <a:srgbClr val="31346E"/>
                </a:solidFill>
                <a:latin typeface="Arial"/>
                <a:cs typeface="Arial"/>
              </a:rPr>
              <a:t> </a:t>
            </a:r>
            <a:r>
              <a:rPr sz="6400" b="1" i="0" spc="-105" dirty="0">
                <a:solidFill>
                  <a:srgbClr val="31346E"/>
                </a:solidFill>
                <a:latin typeface="Arial"/>
                <a:cs typeface="Arial"/>
              </a:rPr>
              <a:t>ASPEK</a:t>
            </a:r>
            <a:r>
              <a:rPr sz="6400" b="1" i="0" spc="-35" dirty="0">
                <a:solidFill>
                  <a:srgbClr val="31346E"/>
                </a:solidFill>
                <a:latin typeface="Arial"/>
                <a:cs typeface="Arial"/>
              </a:rPr>
              <a:t> </a:t>
            </a:r>
            <a:r>
              <a:rPr sz="6400" b="1" i="0" spc="-10" dirty="0">
                <a:solidFill>
                  <a:srgbClr val="31346E"/>
                </a:solidFill>
                <a:latin typeface="Arial"/>
                <a:cs typeface="Arial"/>
              </a:rPr>
              <a:t>BALANCE SCORECARD</a:t>
            </a:r>
            <a:endParaRPr sz="6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87689" y="3727780"/>
            <a:ext cx="11889105" cy="3978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84505" indent="-482600">
              <a:lnSpc>
                <a:spcPts val="5200"/>
              </a:lnSpc>
              <a:spcBef>
                <a:spcPts val="120"/>
              </a:spcBef>
              <a:buSzPct val="95402"/>
              <a:buAutoNum type="arabicPeriod"/>
              <a:tabLst>
                <a:tab pos="484505" algn="l"/>
              </a:tabLst>
            </a:pPr>
            <a:r>
              <a:rPr sz="4350" spc="-275" dirty="0">
                <a:solidFill>
                  <a:srgbClr val="2A4A81"/>
                </a:solidFill>
                <a:latin typeface="Trebuchet MS"/>
                <a:cs typeface="Trebuchet MS"/>
              </a:rPr>
              <a:t>Financial</a:t>
            </a:r>
            <a:r>
              <a:rPr sz="4350" spc="-18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95" dirty="0">
                <a:solidFill>
                  <a:srgbClr val="2A4A81"/>
                </a:solidFill>
                <a:latin typeface="Trebuchet MS"/>
                <a:cs typeface="Trebuchet MS"/>
              </a:rPr>
              <a:t>perspective</a:t>
            </a:r>
            <a:r>
              <a:rPr sz="4350" spc="-175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20" dirty="0">
                <a:solidFill>
                  <a:srgbClr val="2A4A81"/>
                </a:solidFill>
                <a:latin typeface="Trebuchet MS"/>
                <a:cs typeface="Trebuchet MS"/>
              </a:rPr>
              <a:t>(Perspektif</a:t>
            </a:r>
            <a:r>
              <a:rPr sz="4350" spc="-18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90" dirty="0">
                <a:solidFill>
                  <a:srgbClr val="2A4A81"/>
                </a:solidFill>
                <a:latin typeface="Trebuchet MS"/>
                <a:cs typeface="Trebuchet MS"/>
              </a:rPr>
              <a:t>keuangan)</a:t>
            </a:r>
            <a:endParaRPr sz="4350">
              <a:latin typeface="Trebuchet MS"/>
              <a:cs typeface="Trebuchet MS"/>
            </a:endParaRPr>
          </a:p>
          <a:p>
            <a:pPr marL="484505" indent="-482600">
              <a:lnSpc>
                <a:spcPts val="5175"/>
              </a:lnSpc>
              <a:buSzPct val="95402"/>
              <a:buAutoNum type="arabicPeriod"/>
              <a:tabLst>
                <a:tab pos="484505" algn="l"/>
              </a:tabLst>
            </a:pPr>
            <a:r>
              <a:rPr sz="4350" spc="-229" dirty="0">
                <a:solidFill>
                  <a:srgbClr val="2A4A81"/>
                </a:solidFill>
                <a:latin typeface="Trebuchet MS"/>
                <a:cs typeface="Trebuchet MS"/>
              </a:rPr>
              <a:t>Custemer</a:t>
            </a:r>
            <a:r>
              <a:rPr sz="4350" spc="-17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75" dirty="0">
                <a:solidFill>
                  <a:srgbClr val="2A4A81"/>
                </a:solidFill>
                <a:latin typeface="Trebuchet MS"/>
                <a:cs typeface="Trebuchet MS"/>
              </a:rPr>
              <a:t>Perspective</a:t>
            </a:r>
            <a:r>
              <a:rPr sz="4350" spc="-175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25" dirty="0">
                <a:solidFill>
                  <a:srgbClr val="2A4A81"/>
                </a:solidFill>
                <a:latin typeface="Trebuchet MS"/>
                <a:cs typeface="Trebuchet MS"/>
              </a:rPr>
              <a:t>(Perspekti</a:t>
            </a:r>
            <a:r>
              <a:rPr sz="4350" spc="-175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90" dirty="0">
                <a:solidFill>
                  <a:srgbClr val="2A4A81"/>
                </a:solidFill>
                <a:latin typeface="Trebuchet MS"/>
                <a:cs typeface="Trebuchet MS"/>
              </a:rPr>
              <a:t>Pelanggan)</a:t>
            </a:r>
            <a:endParaRPr sz="4350">
              <a:latin typeface="Trebuchet MS"/>
              <a:cs typeface="Trebuchet MS"/>
            </a:endParaRPr>
          </a:p>
          <a:p>
            <a:pPr marL="484505" marR="5080" indent="-483234">
              <a:lnSpc>
                <a:spcPts val="5180"/>
              </a:lnSpc>
              <a:spcBef>
                <a:spcPts val="185"/>
              </a:spcBef>
              <a:buSzPct val="95402"/>
              <a:buAutoNum type="arabicPeriod"/>
              <a:tabLst>
                <a:tab pos="484505" algn="l"/>
              </a:tabLst>
            </a:pPr>
            <a:r>
              <a:rPr sz="4350" spc="-254" dirty="0">
                <a:solidFill>
                  <a:srgbClr val="2A4A81"/>
                </a:solidFill>
                <a:latin typeface="Trebuchet MS"/>
                <a:cs typeface="Trebuchet MS"/>
              </a:rPr>
              <a:t>Internal</a:t>
            </a:r>
            <a:r>
              <a:rPr sz="4350" spc="-19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100" dirty="0">
                <a:solidFill>
                  <a:srgbClr val="2A4A81"/>
                </a:solidFill>
                <a:latin typeface="Trebuchet MS"/>
                <a:cs typeface="Trebuchet MS"/>
              </a:rPr>
              <a:t>Bisnis</a:t>
            </a:r>
            <a:r>
              <a:rPr sz="4350" spc="-185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75" dirty="0">
                <a:solidFill>
                  <a:srgbClr val="2A4A81"/>
                </a:solidFill>
                <a:latin typeface="Trebuchet MS"/>
                <a:cs typeface="Trebuchet MS"/>
              </a:rPr>
              <a:t>Perspective</a:t>
            </a:r>
            <a:r>
              <a:rPr sz="4350" spc="-185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20" dirty="0">
                <a:solidFill>
                  <a:srgbClr val="2A4A81"/>
                </a:solidFill>
                <a:latin typeface="Trebuchet MS"/>
                <a:cs typeface="Trebuchet MS"/>
              </a:rPr>
              <a:t>(Perspektif</a:t>
            </a:r>
            <a:r>
              <a:rPr sz="4350" spc="-185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00" dirty="0">
                <a:solidFill>
                  <a:srgbClr val="2A4A81"/>
                </a:solidFill>
                <a:latin typeface="Trebuchet MS"/>
                <a:cs typeface="Trebuchet MS"/>
              </a:rPr>
              <a:t>Proses</a:t>
            </a:r>
            <a:r>
              <a:rPr sz="4350" spc="-19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30" dirty="0">
                <a:solidFill>
                  <a:srgbClr val="2A4A81"/>
                </a:solidFill>
                <a:latin typeface="Trebuchet MS"/>
                <a:cs typeface="Trebuchet MS"/>
              </a:rPr>
              <a:t>Bisnis </a:t>
            </a:r>
            <a:r>
              <a:rPr sz="4350" spc="-135" dirty="0">
                <a:solidFill>
                  <a:srgbClr val="2A4A81"/>
                </a:solidFill>
                <a:latin typeface="Trebuchet MS"/>
                <a:cs typeface="Trebuchet MS"/>
              </a:rPr>
              <a:t>Internal)</a:t>
            </a:r>
            <a:endParaRPr sz="4350">
              <a:latin typeface="Trebuchet MS"/>
              <a:cs typeface="Trebuchet MS"/>
            </a:endParaRPr>
          </a:p>
          <a:p>
            <a:pPr marL="484505" indent="-482600">
              <a:lnSpc>
                <a:spcPts val="4985"/>
              </a:lnSpc>
              <a:buSzPct val="95402"/>
              <a:buAutoNum type="arabicPeriod"/>
              <a:tabLst>
                <a:tab pos="484505" algn="l"/>
              </a:tabLst>
            </a:pPr>
            <a:r>
              <a:rPr sz="4350" spc="-229" dirty="0">
                <a:solidFill>
                  <a:srgbClr val="2A4A81"/>
                </a:solidFill>
                <a:latin typeface="Trebuchet MS"/>
                <a:cs typeface="Trebuchet MS"/>
              </a:rPr>
              <a:t>Learning</a:t>
            </a:r>
            <a:r>
              <a:rPr sz="4350" spc="-19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70" dirty="0">
                <a:solidFill>
                  <a:srgbClr val="2A4A81"/>
                </a:solidFill>
                <a:latin typeface="Trebuchet MS"/>
                <a:cs typeface="Trebuchet MS"/>
              </a:rPr>
              <a:t>and</a:t>
            </a:r>
            <a:r>
              <a:rPr sz="4350" spc="-19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10" dirty="0">
                <a:solidFill>
                  <a:srgbClr val="2A4A81"/>
                </a:solidFill>
                <a:latin typeface="Trebuchet MS"/>
                <a:cs typeface="Trebuchet MS"/>
              </a:rPr>
              <a:t>Growth</a:t>
            </a:r>
            <a:r>
              <a:rPr sz="4350" spc="-19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75" dirty="0">
                <a:solidFill>
                  <a:srgbClr val="2A4A81"/>
                </a:solidFill>
                <a:latin typeface="Trebuchet MS"/>
                <a:cs typeface="Trebuchet MS"/>
              </a:rPr>
              <a:t>Perspective</a:t>
            </a:r>
            <a:r>
              <a:rPr sz="4350" spc="-19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105" dirty="0">
                <a:solidFill>
                  <a:srgbClr val="2A4A81"/>
                </a:solidFill>
                <a:latin typeface="Trebuchet MS"/>
                <a:cs typeface="Trebuchet MS"/>
              </a:rPr>
              <a:t>(Perspektif</a:t>
            </a:r>
            <a:endParaRPr sz="4350">
              <a:latin typeface="Trebuchet MS"/>
              <a:cs typeface="Trebuchet MS"/>
            </a:endParaRPr>
          </a:p>
          <a:p>
            <a:pPr marL="484505">
              <a:lnSpc>
                <a:spcPts val="5200"/>
              </a:lnSpc>
            </a:pPr>
            <a:r>
              <a:rPr sz="4350" spc="-310" dirty="0">
                <a:solidFill>
                  <a:srgbClr val="2A4A81"/>
                </a:solidFill>
                <a:latin typeface="Trebuchet MS"/>
                <a:cs typeface="Trebuchet MS"/>
              </a:rPr>
              <a:t>Pembelajaran</a:t>
            </a:r>
            <a:r>
              <a:rPr sz="4350" spc="-190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70" dirty="0">
                <a:solidFill>
                  <a:srgbClr val="2A4A81"/>
                </a:solidFill>
                <a:latin typeface="Trebuchet MS"/>
                <a:cs typeface="Trebuchet MS"/>
              </a:rPr>
              <a:t>dan</a:t>
            </a:r>
            <a:r>
              <a:rPr sz="4350" spc="-195" dirty="0">
                <a:solidFill>
                  <a:srgbClr val="2A4A81"/>
                </a:solidFill>
                <a:latin typeface="Trebuchet MS"/>
                <a:cs typeface="Trebuchet MS"/>
              </a:rPr>
              <a:t> </a:t>
            </a:r>
            <a:r>
              <a:rPr sz="4350" spc="-275" dirty="0">
                <a:solidFill>
                  <a:srgbClr val="2A4A81"/>
                </a:solidFill>
                <a:latin typeface="Trebuchet MS"/>
                <a:cs typeface="Trebuchet MS"/>
              </a:rPr>
              <a:t>pertumbuhan)</a:t>
            </a:r>
            <a:endParaRPr sz="435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24719" y="3154477"/>
            <a:ext cx="6496685" cy="0"/>
          </a:xfrm>
          <a:custGeom>
            <a:avLst/>
            <a:gdLst/>
            <a:ahLst/>
            <a:cxnLst/>
            <a:rect l="l" t="t" r="r" b="b"/>
            <a:pathLst>
              <a:path w="6496684">
                <a:moveTo>
                  <a:pt x="0" y="0"/>
                </a:moveTo>
                <a:lnTo>
                  <a:pt x="64961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13648" y="1621467"/>
            <a:ext cx="10558780" cy="76200"/>
          </a:xfrm>
          <a:custGeom>
            <a:avLst/>
            <a:gdLst/>
            <a:ahLst/>
            <a:cxnLst/>
            <a:rect l="l" t="t" r="r" b="b"/>
            <a:pathLst>
              <a:path w="10558780" h="76200">
                <a:moveTo>
                  <a:pt x="10558312" y="76199"/>
                </a:moveTo>
                <a:lnTo>
                  <a:pt x="0" y="76199"/>
                </a:lnTo>
                <a:lnTo>
                  <a:pt x="0" y="0"/>
                </a:lnTo>
                <a:lnTo>
                  <a:pt x="10558312" y="0"/>
                </a:lnTo>
                <a:lnTo>
                  <a:pt x="10558312" y="761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00948" y="710274"/>
            <a:ext cx="10584180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700" b="1" i="0" spc="-75" dirty="0">
                <a:solidFill>
                  <a:srgbClr val="2A4A81"/>
                </a:solidFill>
                <a:latin typeface="Arial"/>
                <a:cs typeface="Arial"/>
              </a:rPr>
              <a:t>PERSPEKTIF</a:t>
            </a:r>
            <a:r>
              <a:rPr sz="6700" b="1" i="0" spc="-35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6700" b="1" i="0" spc="135" dirty="0">
                <a:solidFill>
                  <a:srgbClr val="2A4A81"/>
                </a:solidFill>
                <a:latin typeface="Arial"/>
                <a:cs typeface="Arial"/>
              </a:rPr>
              <a:t>KEUANGAN</a:t>
            </a:r>
            <a:endParaRPr sz="67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871961" y="1621467"/>
            <a:ext cx="276860" cy="76200"/>
          </a:xfrm>
          <a:custGeom>
            <a:avLst/>
            <a:gdLst/>
            <a:ahLst/>
            <a:cxnLst/>
            <a:rect l="l" t="t" r="r" b="b"/>
            <a:pathLst>
              <a:path w="276859" h="76200">
                <a:moveTo>
                  <a:pt x="276671" y="76199"/>
                </a:moveTo>
                <a:lnTo>
                  <a:pt x="0" y="76199"/>
                </a:lnTo>
                <a:lnTo>
                  <a:pt x="0" y="0"/>
                </a:lnTo>
                <a:lnTo>
                  <a:pt x="276671" y="0"/>
                </a:lnTo>
                <a:lnTo>
                  <a:pt x="276671" y="761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43259" y="2231038"/>
            <a:ext cx="13202919" cy="61595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R="129539" algn="ctr">
              <a:lnSpc>
                <a:spcPct val="100000"/>
              </a:lnSpc>
              <a:spcBef>
                <a:spcPts val="800"/>
              </a:spcBef>
            </a:pPr>
            <a:r>
              <a:rPr sz="3600" spc="70" dirty="0">
                <a:solidFill>
                  <a:srgbClr val="2A4A81"/>
                </a:solidFill>
                <a:latin typeface="Arial MT"/>
                <a:cs typeface="Arial MT"/>
              </a:rPr>
              <a:t>Menurut</a:t>
            </a:r>
            <a:r>
              <a:rPr sz="3600" spc="14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75" dirty="0">
                <a:solidFill>
                  <a:srgbClr val="2A4A81"/>
                </a:solidFill>
                <a:latin typeface="Arial MT"/>
                <a:cs typeface="Arial MT"/>
              </a:rPr>
              <a:t>Kaplan</a:t>
            </a:r>
            <a:r>
              <a:rPr sz="3600" spc="14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70" dirty="0">
                <a:solidFill>
                  <a:srgbClr val="2A4A81"/>
                </a:solidFill>
                <a:latin typeface="Arial MT"/>
                <a:cs typeface="Arial MT"/>
              </a:rPr>
              <a:t>dan</a:t>
            </a:r>
            <a:r>
              <a:rPr sz="3600" spc="14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120" dirty="0">
                <a:solidFill>
                  <a:srgbClr val="2A4A81"/>
                </a:solidFill>
                <a:latin typeface="Arial MT"/>
                <a:cs typeface="Arial MT"/>
              </a:rPr>
              <a:t>Norton</a:t>
            </a:r>
            <a:r>
              <a:rPr sz="3600" spc="15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2A4A81"/>
                </a:solidFill>
                <a:latin typeface="Arial MT"/>
                <a:cs typeface="Arial MT"/>
              </a:rPr>
              <a:t>(1996)</a:t>
            </a:r>
            <a:endParaRPr sz="3600">
              <a:latin typeface="Arial MT"/>
              <a:cs typeface="Arial MT"/>
            </a:endParaRPr>
          </a:p>
          <a:p>
            <a:pPr marL="119380" marR="111760" algn="ctr">
              <a:lnSpc>
                <a:spcPct val="116300"/>
              </a:lnSpc>
              <a:spcBef>
                <a:spcPts val="5"/>
              </a:spcBef>
            </a:pP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balanced</a:t>
            </a:r>
            <a:r>
              <a:rPr sz="3600" spc="22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scorecard</a:t>
            </a:r>
            <a:r>
              <a:rPr sz="3600" spc="229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130" dirty="0">
                <a:solidFill>
                  <a:srgbClr val="2A4A81"/>
                </a:solidFill>
                <a:latin typeface="Arial MT"/>
                <a:cs typeface="Arial MT"/>
              </a:rPr>
              <a:t>tetap</a:t>
            </a:r>
            <a:r>
              <a:rPr sz="3600" spc="229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mempertahankan</a:t>
            </a:r>
            <a:r>
              <a:rPr sz="3600" spc="229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ukuran</a:t>
            </a:r>
            <a:r>
              <a:rPr sz="3600" spc="229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45" dirty="0">
                <a:solidFill>
                  <a:srgbClr val="2A4A81"/>
                </a:solidFill>
                <a:latin typeface="Arial MT"/>
                <a:cs typeface="Arial MT"/>
              </a:rPr>
              <a:t>finansial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sebagai</a:t>
            </a:r>
            <a:r>
              <a:rPr sz="3600" spc="1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suatu</a:t>
            </a:r>
            <a:r>
              <a:rPr sz="3600" spc="1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ringkasan</a:t>
            </a:r>
            <a:r>
              <a:rPr sz="3600" spc="1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70" dirty="0">
                <a:solidFill>
                  <a:srgbClr val="2A4A81"/>
                </a:solidFill>
                <a:latin typeface="Arial MT"/>
                <a:cs typeface="Arial MT"/>
              </a:rPr>
              <a:t>penting</a:t>
            </a:r>
            <a:r>
              <a:rPr sz="3600" spc="1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45" dirty="0">
                <a:solidFill>
                  <a:srgbClr val="2A4A81"/>
                </a:solidFill>
                <a:latin typeface="Arial MT"/>
                <a:cs typeface="Arial MT"/>
              </a:rPr>
              <a:t>kinerja</a:t>
            </a:r>
            <a:r>
              <a:rPr sz="3600" spc="1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55" dirty="0">
                <a:solidFill>
                  <a:srgbClr val="2A4A81"/>
                </a:solidFill>
                <a:latin typeface="Arial MT"/>
                <a:cs typeface="Arial MT"/>
              </a:rPr>
              <a:t>manajerial</a:t>
            </a:r>
            <a:r>
              <a:rPr sz="3600" spc="1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70" dirty="0">
                <a:solidFill>
                  <a:srgbClr val="2A4A81"/>
                </a:solidFill>
                <a:latin typeface="Arial MT"/>
                <a:cs typeface="Arial MT"/>
              </a:rPr>
              <a:t>dan</a:t>
            </a:r>
            <a:r>
              <a:rPr sz="3600" spc="18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2A4A81"/>
                </a:solidFill>
                <a:latin typeface="Arial MT"/>
                <a:cs typeface="Arial MT"/>
              </a:rPr>
              <a:t>bisnis. </a:t>
            </a:r>
            <a:r>
              <a:rPr sz="3600" spc="90" dirty="0">
                <a:solidFill>
                  <a:srgbClr val="2A4A81"/>
                </a:solidFill>
                <a:latin typeface="Arial MT"/>
                <a:cs typeface="Arial MT"/>
              </a:rPr>
              <a:t>Laporan</a:t>
            </a:r>
            <a:r>
              <a:rPr sz="3600" spc="22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keuangan</a:t>
            </a:r>
            <a:r>
              <a:rPr sz="360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sebagai</a:t>
            </a:r>
            <a:r>
              <a:rPr sz="360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90" dirty="0">
                <a:solidFill>
                  <a:srgbClr val="2A4A81"/>
                </a:solidFill>
                <a:latin typeface="Arial MT"/>
                <a:cs typeface="Arial MT"/>
              </a:rPr>
              <a:t>tolak</a:t>
            </a:r>
            <a:r>
              <a:rPr sz="360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ukur</a:t>
            </a:r>
            <a:r>
              <a:rPr sz="360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untuk</a:t>
            </a:r>
            <a:r>
              <a:rPr sz="360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mengetahui</a:t>
            </a:r>
            <a:r>
              <a:rPr sz="360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90" dirty="0">
                <a:solidFill>
                  <a:srgbClr val="2A4A81"/>
                </a:solidFill>
                <a:latin typeface="Arial MT"/>
                <a:cs typeface="Arial MT"/>
              </a:rPr>
              <a:t>laba </a:t>
            </a:r>
            <a:r>
              <a:rPr sz="3600" spc="-10" dirty="0">
                <a:solidFill>
                  <a:srgbClr val="2A4A81"/>
                </a:solidFill>
                <a:latin typeface="Arial MT"/>
                <a:cs typeface="Arial MT"/>
              </a:rPr>
              <a:t>perusahaan.</a:t>
            </a:r>
            <a:endParaRPr sz="3600">
              <a:latin typeface="Arial MT"/>
              <a:cs typeface="Arial MT"/>
            </a:endParaRPr>
          </a:p>
          <a:p>
            <a:pPr algn="ctr">
              <a:lnSpc>
                <a:spcPts val="11885"/>
              </a:lnSpc>
            </a:pPr>
            <a:r>
              <a:rPr sz="10150" spc="3400" dirty="0">
                <a:solidFill>
                  <a:srgbClr val="2A4A81"/>
                </a:solidFill>
                <a:latin typeface="Cambria"/>
                <a:cs typeface="Cambria"/>
              </a:rPr>
              <a:t>⬇</a:t>
            </a:r>
            <a:endParaRPr sz="10150">
              <a:latin typeface="Cambria"/>
              <a:cs typeface="Cambria"/>
            </a:endParaRPr>
          </a:p>
          <a:p>
            <a:pPr marL="12065" marR="5080" algn="ctr">
              <a:lnSpc>
                <a:spcPct val="116300"/>
              </a:lnSpc>
              <a:spcBef>
                <a:spcPts val="1240"/>
              </a:spcBef>
            </a:pP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Perspektif</a:t>
            </a:r>
            <a:r>
              <a:rPr sz="3600" spc="23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Keuangan</a:t>
            </a:r>
            <a:r>
              <a:rPr sz="3600" spc="24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merupakan</a:t>
            </a:r>
            <a:r>
              <a:rPr sz="3600" spc="24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105" dirty="0">
                <a:solidFill>
                  <a:srgbClr val="2A4A81"/>
                </a:solidFill>
                <a:latin typeface="Arial MT"/>
                <a:cs typeface="Arial MT"/>
              </a:rPr>
              <a:t>pelipat</a:t>
            </a:r>
            <a:r>
              <a:rPr sz="3600" spc="24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90" dirty="0">
                <a:solidFill>
                  <a:srgbClr val="2A4A81"/>
                </a:solidFill>
                <a:latin typeface="Arial MT"/>
                <a:cs typeface="Arial MT"/>
              </a:rPr>
              <a:t>ganda</a:t>
            </a:r>
            <a:r>
              <a:rPr sz="3600" spc="24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kekayaan</a:t>
            </a:r>
            <a:r>
              <a:rPr sz="3600" spc="24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30" dirty="0">
                <a:solidFill>
                  <a:srgbClr val="2A4A81"/>
                </a:solidFill>
                <a:latin typeface="Arial MT"/>
                <a:cs typeface="Arial MT"/>
              </a:rPr>
              <a:t>yang </a:t>
            </a:r>
            <a:r>
              <a:rPr sz="3600" spc="90" dirty="0">
                <a:solidFill>
                  <a:srgbClr val="2A4A81"/>
                </a:solidFill>
                <a:latin typeface="Arial MT"/>
                <a:cs typeface="Arial MT"/>
              </a:rPr>
              <a:t>dipandang</a:t>
            </a:r>
            <a:r>
              <a:rPr sz="3600" spc="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sebagai</a:t>
            </a:r>
            <a:r>
              <a:rPr sz="3600" spc="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65" dirty="0">
                <a:solidFill>
                  <a:srgbClr val="2A4A81"/>
                </a:solidFill>
                <a:latin typeface="Arial MT"/>
                <a:cs typeface="Arial MT"/>
              </a:rPr>
              <a:t>tujuan</a:t>
            </a:r>
            <a:r>
              <a:rPr sz="3600" spc="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125" dirty="0">
                <a:solidFill>
                  <a:srgbClr val="2A4A81"/>
                </a:solidFill>
                <a:latin typeface="Arial MT"/>
                <a:cs typeface="Arial MT"/>
              </a:rPr>
              <a:t>dari</a:t>
            </a:r>
            <a:r>
              <a:rPr sz="3600" spc="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2A4A81"/>
                </a:solidFill>
                <a:latin typeface="Arial MT"/>
                <a:cs typeface="Arial MT"/>
              </a:rPr>
              <a:t>sebuah</a:t>
            </a:r>
            <a:r>
              <a:rPr sz="3600" spc="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3600" spc="-10" dirty="0">
                <a:solidFill>
                  <a:srgbClr val="2A4A81"/>
                </a:solidFill>
                <a:latin typeface="Arial MT"/>
                <a:cs typeface="Arial MT"/>
              </a:rPr>
              <a:t>organisasi.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93" y="0"/>
            <a:ext cx="4592320" cy="1866900"/>
            <a:chOff x="4193" y="0"/>
            <a:chExt cx="4592320" cy="1866900"/>
          </a:xfrm>
        </p:grpSpPr>
        <p:sp>
          <p:nvSpPr>
            <p:cNvPr id="8" name="object 8"/>
            <p:cNvSpPr/>
            <p:nvPr/>
          </p:nvSpPr>
          <p:spPr>
            <a:xfrm>
              <a:off x="63654" y="0"/>
              <a:ext cx="4467860" cy="1791970"/>
            </a:xfrm>
            <a:custGeom>
              <a:avLst/>
              <a:gdLst/>
              <a:ahLst/>
              <a:cxnLst/>
              <a:rect l="l" t="t" r="r" b="b"/>
              <a:pathLst>
                <a:path w="4467860" h="1791970">
                  <a:moveTo>
                    <a:pt x="2736102" y="1791956"/>
                  </a:moveTo>
                  <a:lnTo>
                    <a:pt x="2692192" y="1767306"/>
                  </a:lnTo>
                  <a:lnTo>
                    <a:pt x="2672067" y="1779174"/>
                  </a:lnTo>
                  <a:lnTo>
                    <a:pt x="2672067" y="1756350"/>
                  </a:lnTo>
                  <a:lnTo>
                    <a:pt x="1345639" y="990361"/>
                  </a:lnTo>
                  <a:lnTo>
                    <a:pt x="1345639" y="972102"/>
                  </a:lnTo>
                  <a:lnTo>
                    <a:pt x="0" y="196070"/>
                  </a:lnTo>
                  <a:lnTo>
                    <a:pt x="0" y="52732"/>
                  </a:lnTo>
                  <a:lnTo>
                    <a:pt x="91921" y="0"/>
                  </a:lnTo>
                  <a:lnTo>
                    <a:pt x="3712275" y="0"/>
                  </a:lnTo>
                  <a:lnTo>
                    <a:pt x="3736344" y="14354"/>
                  </a:lnTo>
                  <a:lnTo>
                    <a:pt x="3777147" y="40387"/>
                  </a:lnTo>
                  <a:lnTo>
                    <a:pt x="3816438" y="67217"/>
                  </a:lnTo>
                  <a:lnTo>
                    <a:pt x="3854187" y="94827"/>
                  </a:lnTo>
                  <a:lnTo>
                    <a:pt x="3890362" y="123198"/>
                  </a:lnTo>
                  <a:lnTo>
                    <a:pt x="3924932" y="152311"/>
                  </a:lnTo>
                  <a:lnTo>
                    <a:pt x="3957865" y="182148"/>
                  </a:lnTo>
                  <a:lnTo>
                    <a:pt x="3989129" y="212690"/>
                  </a:lnTo>
                  <a:lnTo>
                    <a:pt x="4018692" y="243920"/>
                  </a:lnTo>
                  <a:lnTo>
                    <a:pt x="4046524" y="275818"/>
                  </a:lnTo>
                  <a:lnTo>
                    <a:pt x="4100408" y="342992"/>
                  </a:lnTo>
                  <a:lnTo>
                    <a:pt x="4130180" y="376874"/>
                  </a:lnTo>
                  <a:lnTo>
                    <a:pt x="4161902" y="410011"/>
                  </a:lnTo>
                  <a:lnTo>
                    <a:pt x="4195567" y="442405"/>
                  </a:lnTo>
                  <a:lnTo>
                    <a:pt x="4231167" y="474055"/>
                  </a:lnTo>
                  <a:lnTo>
                    <a:pt x="4268694" y="504961"/>
                  </a:lnTo>
                  <a:lnTo>
                    <a:pt x="4308141" y="535123"/>
                  </a:lnTo>
                  <a:lnTo>
                    <a:pt x="4349501" y="564542"/>
                  </a:lnTo>
                  <a:lnTo>
                    <a:pt x="4392765" y="593216"/>
                  </a:lnTo>
                  <a:lnTo>
                    <a:pt x="4467777" y="630648"/>
                  </a:lnTo>
                  <a:lnTo>
                    <a:pt x="4467777" y="743857"/>
                  </a:lnTo>
                  <a:lnTo>
                    <a:pt x="4466862" y="743857"/>
                  </a:lnTo>
                  <a:lnTo>
                    <a:pt x="2736102" y="1741742"/>
                  </a:lnTo>
                  <a:lnTo>
                    <a:pt x="2736102" y="179195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3" y="0"/>
              <a:ext cx="4592186" cy="1866900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340305" y="8222309"/>
            <a:ext cx="221919" cy="3268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831929" y="10103555"/>
            <a:ext cx="183348" cy="183444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14173113" y="3820159"/>
            <a:ext cx="4115435" cy="6466840"/>
            <a:chOff x="14173113" y="3820159"/>
            <a:chExt cx="4115435" cy="6466840"/>
          </a:xfrm>
        </p:grpSpPr>
        <p:sp>
          <p:nvSpPr>
            <p:cNvPr id="13" name="object 13"/>
            <p:cNvSpPr/>
            <p:nvPr/>
          </p:nvSpPr>
          <p:spPr>
            <a:xfrm>
              <a:off x="15846350" y="4635955"/>
              <a:ext cx="2442210" cy="924560"/>
            </a:xfrm>
            <a:custGeom>
              <a:avLst/>
              <a:gdLst/>
              <a:ahLst/>
              <a:cxnLst/>
              <a:rect l="l" t="t" r="r" b="b"/>
              <a:pathLst>
                <a:path w="2442209" h="924560">
                  <a:moveTo>
                    <a:pt x="953100" y="924272"/>
                  </a:moveTo>
                  <a:lnTo>
                    <a:pt x="1018947" y="917224"/>
                  </a:lnTo>
                  <a:lnTo>
                    <a:pt x="1072380" y="896932"/>
                  </a:lnTo>
                  <a:lnTo>
                    <a:pt x="2441650" y="107650"/>
                  </a:lnTo>
                  <a:lnTo>
                    <a:pt x="2441650" y="0"/>
                  </a:lnTo>
                  <a:lnTo>
                    <a:pt x="1072380" y="789282"/>
                  </a:lnTo>
                  <a:lnTo>
                    <a:pt x="1047483" y="801003"/>
                  </a:lnTo>
                  <a:lnTo>
                    <a:pt x="1018733" y="809573"/>
                  </a:lnTo>
                  <a:lnTo>
                    <a:pt x="986986" y="814833"/>
                  </a:lnTo>
                  <a:lnTo>
                    <a:pt x="953100" y="816622"/>
                  </a:lnTo>
                  <a:lnTo>
                    <a:pt x="910421" y="814005"/>
                  </a:lnTo>
                  <a:lnTo>
                    <a:pt x="868919" y="806369"/>
                  </a:lnTo>
                  <a:lnTo>
                    <a:pt x="829985" y="794034"/>
                  </a:lnTo>
                  <a:lnTo>
                    <a:pt x="795011" y="777321"/>
                  </a:lnTo>
                  <a:lnTo>
                    <a:pt x="62779" y="355261"/>
                  </a:lnTo>
                  <a:lnTo>
                    <a:pt x="20260" y="322154"/>
                  </a:lnTo>
                  <a:lnTo>
                    <a:pt x="0" y="285203"/>
                  </a:lnTo>
                  <a:lnTo>
                    <a:pt x="0" y="392284"/>
                  </a:lnTo>
                  <a:lnTo>
                    <a:pt x="20474" y="429734"/>
                  </a:lnTo>
                  <a:lnTo>
                    <a:pt x="62779" y="462912"/>
                  </a:lnTo>
                  <a:lnTo>
                    <a:pt x="795011" y="884971"/>
                  </a:lnTo>
                  <a:lnTo>
                    <a:pt x="829985" y="901685"/>
                  </a:lnTo>
                  <a:lnTo>
                    <a:pt x="868919" y="914020"/>
                  </a:lnTo>
                  <a:lnTo>
                    <a:pt x="910421" y="921656"/>
                  </a:lnTo>
                  <a:lnTo>
                    <a:pt x="953100" y="924272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951718" y="3883382"/>
              <a:ext cx="2336800" cy="1513840"/>
            </a:xfrm>
            <a:custGeom>
              <a:avLst/>
              <a:gdLst/>
              <a:ahLst/>
              <a:cxnLst/>
              <a:rect l="l" t="t" r="r" b="b"/>
              <a:pathLst>
                <a:path w="2336800" h="1513839">
                  <a:moveTo>
                    <a:pt x="834819" y="1513375"/>
                  </a:moveTo>
                  <a:lnTo>
                    <a:pt x="883749" y="1509922"/>
                  </a:lnTo>
                  <a:lnTo>
                    <a:pt x="925349" y="1495149"/>
                  </a:lnTo>
                  <a:lnTo>
                    <a:pt x="2336281" y="681976"/>
                  </a:lnTo>
                  <a:lnTo>
                    <a:pt x="2336281" y="285261"/>
                  </a:lnTo>
                  <a:lnTo>
                    <a:pt x="1887010" y="26200"/>
                  </a:lnTo>
                  <a:lnTo>
                    <a:pt x="1841237" y="7653"/>
                  </a:lnTo>
                  <a:lnTo>
                    <a:pt x="1790915" y="0"/>
                  </a:lnTo>
                  <a:lnTo>
                    <a:pt x="1741985" y="3453"/>
                  </a:lnTo>
                  <a:lnTo>
                    <a:pt x="1700385" y="18226"/>
                  </a:lnTo>
                  <a:lnTo>
                    <a:pt x="32174" y="979109"/>
                  </a:lnTo>
                  <a:lnTo>
                    <a:pt x="6215" y="1003627"/>
                  </a:lnTo>
                  <a:lnTo>
                    <a:pt x="0" y="1032151"/>
                  </a:lnTo>
                  <a:lnTo>
                    <a:pt x="13153" y="1061208"/>
                  </a:lnTo>
                  <a:lnTo>
                    <a:pt x="45300" y="1087329"/>
                  </a:lnTo>
                  <a:lnTo>
                    <a:pt x="738724" y="1487175"/>
                  </a:lnTo>
                  <a:lnTo>
                    <a:pt x="784497" y="1505722"/>
                  </a:lnTo>
                  <a:lnTo>
                    <a:pt x="834819" y="1513375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831182" y="3820159"/>
              <a:ext cx="2456817" cy="173989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5340306" y="7200899"/>
              <a:ext cx="2948305" cy="3086100"/>
            </a:xfrm>
            <a:custGeom>
              <a:avLst/>
              <a:gdLst/>
              <a:ahLst/>
              <a:cxnLst/>
              <a:rect l="l" t="t" r="r" b="b"/>
              <a:pathLst>
                <a:path w="2948305" h="3086100">
                  <a:moveTo>
                    <a:pt x="2947692" y="3086100"/>
                  </a:moveTo>
                  <a:lnTo>
                    <a:pt x="0" y="3086100"/>
                  </a:lnTo>
                  <a:lnTo>
                    <a:pt x="0" y="464793"/>
                  </a:lnTo>
                  <a:lnTo>
                    <a:pt x="804377" y="0"/>
                  </a:lnTo>
                  <a:lnTo>
                    <a:pt x="2529015" y="0"/>
                  </a:lnTo>
                  <a:lnTo>
                    <a:pt x="2947692" y="241888"/>
                  </a:lnTo>
                  <a:lnTo>
                    <a:pt x="2947692" y="308610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40305" y="8357679"/>
              <a:ext cx="1675130" cy="1929764"/>
            </a:xfrm>
            <a:custGeom>
              <a:avLst/>
              <a:gdLst/>
              <a:ahLst/>
              <a:cxnLst/>
              <a:rect l="l" t="t" r="r" b="b"/>
              <a:pathLst>
                <a:path w="1675130" h="1929765">
                  <a:moveTo>
                    <a:pt x="280301" y="2781"/>
                  </a:moveTo>
                  <a:lnTo>
                    <a:pt x="276593" y="0"/>
                  </a:lnTo>
                  <a:lnTo>
                    <a:pt x="0" y="276821"/>
                  </a:lnTo>
                  <a:lnTo>
                    <a:pt x="0" y="283540"/>
                  </a:lnTo>
                  <a:lnTo>
                    <a:pt x="280301" y="2781"/>
                  </a:lnTo>
                  <a:close/>
                </a:path>
                <a:path w="1675130" h="1929765">
                  <a:moveTo>
                    <a:pt x="338683" y="37096"/>
                  </a:moveTo>
                  <a:lnTo>
                    <a:pt x="334975" y="34315"/>
                  </a:lnTo>
                  <a:lnTo>
                    <a:pt x="0" y="369468"/>
                  </a:lnTo>
                  <a:lnTo>
                    <a:pt x="0" y="375958"/>
                  </a:lnTo>
                  <a:lnTo>
                    <a:pt x="338683" y="37096"/>
                  </a:lnTo>
                  <a:close/>
                </a:path>
                <a:path w="1675130" h="1929765">
                  <a:moveTo>
                    <a:pt x="397979" y="70472"/>
                  </a:moveTo>
                  <a:lnTo>
                    <a:pt x="393357" y="67691"/>
                  </a:lnTo>
                  <a:lnTo>
                    <a:pt x="225615" y="236435"/>
                  </a:lnTo>
                  <a:lnTo>
                    <a:pt x="0" y="462178"/>
                  </a:lnTo>
                  <a:lnTo>
                    <a:pt x="0" y="468668"/>
                  </a:lnTo>
                  <a:lnTo>
                    <a:pt x="397979" y="70472"/>
                  </a:lnTo>
                  <a:close/>
                </a:path>
                <a:path w="1675130" h="1929765">
                  <a:moveTo>
                    <a:pt x="456361" y="104775"/>
                  </a:moveTo>
                  <a:lnTo>
                    <a:pt x="451739" y="101993"/>
                  </a:lnTo>
                  <a:lnTo>
                    <a:pt x="318287" y="236435"/>
                  </a:lnTo>
                  <a:lnTo>
                    <a:pt x="0" y="554901"/>
                  </a:lnTo>
                  <a:lnTo>
                    <a:pt x="0" y="560768"/>
                  </a:lnTo>
                  <a:lnTo>
                    <a:pt x="228396" y="331939"/>
                  </a:lnTo>
                  <a:lnTo>
                    <a:pt x="456361" y="104775"/>
                  </a:lnTo>
                  <a:close/>
                </a:path>
                <a:path w="1675130" h="1929765">
                  <a:moveTo>
                    <a:pt x="514743" y="138150"/>
                  </a:moveTo>
                  <a:lnTo>
                    <a:pt x="511048" y="136296"/>
                  </a:lnTo>
                  <a:lnTo>
                    <a:pt x="410032" y="236435"/>
                  </a:lnTo>
                  <a:lnTo>
                    <a:pt x="0" y="647115"/>
                  </a:lnTo>
                  <a:lnTo>
                    <a:pt x="0" y="653478"/>
                  </a:lnTo>
                  <a:lnTo>
                    <a:pt x="228396" y="424649"/>
                  </a:lnTo>
                  <a:lnTo>
                    <a:pt x="514743" y="138150"/>
                  </a:lnTo>
                  <a:close/>
                </a:path>
                <a:path w="1675130" h="1929765">
                  <a:moveTo>
                    <a:pt x="573125" y="172466"/>
                  </a:moveTo>
                  <a:lnTo>
                    <a:pt x="569429" y="169684"/>
                  </a:lnTo>
                  <a:lnTo>
                    <a:pt x="0" y="739406"/>
                  </a:lnTo>
                  <a:lnTo>
                    <a:pt x="0" y="745896"/>
                  </a:lnTo>
                  <a:lnTo>
                    <a:pt x="573125" y="172466"/>
                  </a:lnTo>
                  <a:close/>
                </a:path>
                <a:path w="1675130" h="1929765">
                  <a:moveTo>
                    <a:pt x="632434" y="205841"/>
                  </a:moveTo>
                  <a:lnTo>
                    <a:pt x="627799" y="203987"/>
                  </a:lnTo>
                  <a:lnTo>
                    <a:pt x="595376" y="236435"/>
                  </a:lnTo>
                  <a:lnTo>
                    <a:pt x="410032" y="420941"/>
                  </a:lnTo>
                  <a:lnTo>
                    <a:pt x="0" y="831634"/>
                  </a:lnTo>
                  <a:lnTo>
                    <a:pt x="0" y="838073"/>
                  </a:lnTo>
                  <a:lnTo>
                    <a:pt x="228396" y="609155"/>
                  </a:lnTo>
                  <a:lnTo>
                    <a:pt x="632434" y="205841"/>
                  </a:lnTo>
                  <a:close/>
                </a:path>
                <a:path w="1675130" h="1929765">
                  <a:moveTo>
                    <a:pt x="690816" y="240144"/>
                  </a:moveTo>
                  <a:lnTo>
                    <a:pt x="686181" y="237363"/>
                  </a:lnTo>
                  <a:lnTo>
                    <a:pt x="0" y="923912"/>
                  </a:lnTo>
                  <a:lnTo>
                    <a:pt x="0" y="930402"/>
                  </a:lnTo>
                  <a:lnTo>
                    <a:pt x="228396" y="701878"/>
                  </a:lnTo>
                  <a:lnTo>
                    <a:pt x="690816" y="240144"/>
                  </a:lnTo>
                  <a:close/>
                </a:path>
                <a:path w="1675130" h="1929765">
                  <a:moveTo>
                    <a:pt x="749198" y="273519"/>
                  </a:moveTo>
                  <a:lnTo>
                    <a:pt x="745490" y="271665"/>
                  </a:lnTo>
                  <a:lnTo>
                    <a:pt x="410032" y="606374"/>
                  </a:lnTo>
                  <a:lnTo>
                    <a:pt x="0" y="1016635"/>
                  </a:lnTo>
                  <a:lnTo>
                    <a:pt x="0" y="1023124"/>
                  </a:lnTo>
                  <a:lnTo>
                    <a:pt x="749198" y="273519"/>
                  </a:lnTo>
                  <a:close/>
                </a:path>
                <a:path w="1675130" h="1929765">
                  <a:moveTo>
                    <a:pt x="807580" y="307822"/>
                  </a:moveTo>
                  <a:lnTo>
                    <a:pt x="803871" y="305041"/>
                  </a:lnTo>
                  <a:lnTo>
                    <a:pt x="0" y="1109345"/>
                  </a:lnTo>
                  <a:lnTo>
                    <a:pt x="0" y="1115847"/>
                  </a:lnTo>
                  <a:lnTo>
                    <a:pt x="807580" y="307822"/>
                  </a:lnTo>
                  <a:close/>
                </a:path>
                <a:path w="1675130" h="1929765">
                  <a:moveTo>
                    <a:pt x="866889" y="341210"/>
                  </a:moveTo>
                  <a:lnTo>
                    <a:pt x="862253" y="339356"/>
                  </a:lnTo>
                  <a:lnTo>
                    <a:pt x="410032" y="790892"/>
                  </a:lnTo>
                  <a:lnTo>
                    <a:pt x="0" y="1201826"/>
                  </a:lnTo>
                  <a:lnTo>
                    <a:pt x="0" y="1208557"/>
                  </a:lnTo>
                  <a:lnTo>
                    <a:pt x="866889" y="341210"/>
                  </a:lnTo>
                  <a:close/>
                </a:path>
                <a:path w="1675130" h="1929765">
                  <a:moveTo>
                    <a:pt x="925271" y="375513"/>
                  </a:moveTo>
                  <a:lnTo>
                    <a:pt x="920635" y="372732"/>
                  </a:lnTo>
                  <a:lnTo>
                    <a:pt x="0" y="1293863"/>
                  </a:lnTo>
                  <a:lnTo>
                    <a:pt x="0" y="1301280"/>
                  </a:lnTo>
                  <a:lnTo>
                    <a:pt x="136664" y="1164539"/>
                  </a:lnTo>
                  <a:lnTo>
                    <a:pt x="228396" y="1071829"/>
                  </a:lnTo>
                  <a:lnTo>
                    <a:pt x="925271" y="375513"/>
                  </a:lnTo>
                  <a:close/>
                </a:path>
                <a:path w="1675130" h="1929765">
                  <a:moveTo>
                    <a:pt x="983653" y="408889"/>
                  </a:moveTo>
                  <a:lnTo>
                    <a:pt x="979944" y="407035"/>
                  </a:lnTo>
                  <a:lnTo>
                    <a:pt x="410032" y="976325"/>
                  </a:lnTo>
                  <a:lnTo>
                    <a:pt x="0" y="1386662"/>
                  </a:lnTo>
                  <a:lnTo>
                    <a:pt x="0" y="1393063"/>
                  </a:lnTo>
                  <a:lnTo>
                    <a:pt x="983653" y="408889"/>
                  </a:lnTo>
                  <a:close/>
                </a:path>
                <a:path w="1675130" h="1929765">
                  <a:moveTo>
                    <a:pt x="1042035" y="443191"/>
                  </a:moveTo>
                  <a:lnTo>
                    <a:pt x="1038326" y="440410"/>
                  </a:lnTo>
                  <a:lnTo>
                    <a:pt x="0" y="1479296"/>
                  </a:lnTo>
                  <a:lnTo>
                    <a:pt x="0" y="1485785"/>
                  </a:lnTo>
                  <a:lnTo>
                    <a:pt x="1042035" y="443191"/>
                  </a:lnTo>
                  <a:close/>
                </a:path>
                <a:path w="1675130" h="1929765">
                  <a:moveTo>
                    <a:pt x="1101344" y="476580"/>
                  </a:moveTo>
                  <a:lnTo>
                    <a:pt x="1096708" y="474726"/>
                  </a:lnTo>
                  <a:lnTo>
                    <a:pt x="0" y="1572018"/>
                  </a:lnTo>
                  <a:lnTo>
                    <a:pt x="0" y="1578508"/>
                  </a:lnTo>
                  <a:lnTo>
                    <a:pt x="1101344" y="476580"/>
                  </a:lnTo>
                  <a:close/>
                </a:path>
                <a:path w="1675130" h="1929765">
                  <a:moveTo>
                    <a:pt x="1159725" y="510882"/>
                  </a:moveTo>
                  <a:lnTo>
                    <a:pt x="1155090" y="508101"/>
                  </a:lnTo>
                  <a:lnTo>
                    <a:pt x="318287" y="1346263"/>
                  </a:lnTo>
                  <a:lnTo>
                    <a:pt x="0" y="1664157"/>
                  </a:lnTo>
                  <a:lnTo>
                    <a:pt x="0" y="1670799"/>
                  </a:lnTo>
                  <a:lnTo>
                    <a:pt x="228396" y="1441767"/>
                  </a:lnTo>
                  <a:lnTo>
                    <a:pt x="506412" y="1164539"/>
                  </a:lnTo>
                  <a:lnTo>
                    <a:pt x="1159725" y="510882"/>
                  </a:lnTo>
                  <a:close/>
                </a:path>
                <a:path w="1675130" h="1929765">
                  <a:moveTo>
                    <a:pt x="1218107" y="544258"/>
                  </a:moveTo>
                  <a:lnTo>
                    <a:pt x="1214399" y="542404"/>
                  </a:lnTo>
                  <a:lnTo>
                    <a:pt x="410032" y="1346263"/>
                  </a:lnTo>
                  <a:lnTo>
                    <a:pt x="0" y="1757210"/>
                  </a:lnTo>
                  <a:lnTo>
                    <a:pt x="0" y="1763014"/>
                  </a:lnTo>
                  <a:lnTo>
                    <a:pt x="1218107" y="544258"/>
                  </a:lnTo>
                  <a:close/>
                </a:path>
                <a:path w="1675130" h="1929765">
                  <a:moveTo>
                    <a:pt x="1276489" y="578561"/>
                  </a:moveTo>
                  <a:lnTo>
                    <a:pt x="1272781" y="575779"/>
                  </a:lnTo>
                  <a:lnTo>
                    <a:pt x="0" y="1849234"/>
                  </a:lnTo>
                  <a:lnTo>
                    <a:pt x="0" y="1855724"/>
                  </a:lnTo>
                  <a:lnTo>
                    <a:pt x="1276489" y="578561"/>
                  </a:lnTo>
                  <a:close/>
                </a:path>
                <a:path w="1675130" h="1929765">
                  <a:moveTo>
                    <a:pt x="1335798" y="611936"/>
                  </a:moveTo>
                  <a:lnTo>
                    <a:pt x="1331163" y="610082"/>
                  </a:lnTo>
                  <a:lnTo>
                    <a:pt x="12623" y="1929333"/>
                  </a:lnTo>
                  <a:lnTo>
                    <a:pt x="19100" y="1929333"/>
                  </a:lnTo>
                  <a:lnTo>
                    <a:pt x="1335798" y="611936"/>
                  </a:lnTo>
                  <a:close/>
                </a:path>
                <a:path w="1675130" h="1929765">
                  <a:moveTo>
                    <a:pt x="1394180" y="646252"/>
                  </a:moveTo>
                  <a:lnTo>
                    <a:pt x="1389545" y="643470"/>
                  </a:lnTo>
                  <a:lnTo>
                    <a:pt x="688035" y="1346263"/>
                  </a:lnTo>
                  <a:lnTo>
                    <a:pt x="410032" y="1623491"/>
                  </a:lnTo>
                  <a:lnTo>
                    <a:pt x="104355" y="1929333"/>
                  </a:lnTo>
                  <a:lnTo>
                    <a:pt x="111429" y="1929333"/>
                  </a:lnTo>
                  <a:lnTo>
                    <a:pt x="228396" y="1811718"/>
                  </a:lnTo>
                  <a:lnTo>
                    <a:pt x="876160" y="1164539"/>
                  </a:lnTo>
                  <a:lnTo>
                    <a:pt x="1337652" y="701878"/>
                  </a:lnTo>
                  <a:lnTo>
                    <a:pt x="1394180" y="646252"/>
                  </a:lnTo>
                  <a:close/>
                </a:path>
                <a:path w="1675130" h="1929765">
                  <a:moveTo>
                    <a:pt x="1452562" y="679627"/>
                  </a:moveTo>
                  <a:lnTo>
                    <a:pt x="1448854" y="677773"/>
                  </a:lnTo>
                  <a:lnTo>
                    <a:pt x="779780" y="1346263"/>
                  </a:lnTo>
                  <a:lnTo>
                    <a:pt x="410032" y="1716214"/>
                  </a:lnTo>
                  <a:lnTo>
                    <a:pt x="197662" y="1929333"/>
                  </a:lnTo>
                  <a:lnTo>
                    <a:pt x="203517" y="1929333"/>
                  </a:lnTo>
                  <a:lnTo>
                    <a:pt x="1452562" y="679627"/>
                  </a:lnTo>
                  <a:close/>
                </a:path>
                <a:path w="1675130" h="1929765">
                  <a:moveTo>
                    <a:pt x="1510944" y="713930"/>
                  </a:moveTo>
                  <a:lnTo>
                    <a:pt x="1507236" y="711149"/>
                  </a:lnTo>
                  <a:lnTo>
                    <a:pt x="289699" y="1929333"/>
                  </a:lnTo>
                  <a:lnTo>
                    <a:pt x="296189" y="1929333"/>
                  </a:lnTo>
                  <a:lnTo>
                    <a:pt x="1510944" y="713930"/>
                  </a:lnTo>
                  <a:close/>
                </a:path>
                <a:path w="1675130" h="1929765">
                  <a:moveTo>
                    <a:pt x="1570253" y="747306"/>
                  </a:moveTo>
                  <a:lnTo>
                    <a:pt x="1565617" y="745451"/>
                  </a:lnTo>
                  <a:lnTo>
                    <a:pt x="1519288" y="790892"/>
                  </a:lnTo>
                  <a:lnTo>
                    <a:pt x="965123" y="1346263"/>
                  </a:lnTo>
                  <a:lnTo>
                    <a:pt x="382371" y="1929333"/>
                  </a:lnTo>
                  <a:lnTo>
                    <a:pt x="388861" y="1929333"/>
                  </a:lnTo>
                  <a:lnTo>
                    <a:pt x="1570253" y="747306"/>
                  </a:lnTo>
                  <a:close/>
                </a:path>
                <a:path w="1675130" h="1929765">
                  <a:moveTo>
                    <a:pt x="1628635" y="781621"/>
                  </a:moveTo>
                  <a:lnTo>
                    <a:pt x="1623999" y="778840"/>
                  </a:lnTo>
                  <a:lnTo>
                    <a:pt x="1519288" y="883602"/>
                  </a:lnTo>
                  <a:lnTo>
                    <a:pt x="1057795" y="1346263"/>
                  </a:lnTo>
                  <a:lnTo>
                    <a:pt x="474205" y="1929333"/>
                  </a:lnTo>
                  <a:lnTo>
                    <a:pt x="481520" y="1929333"/>
                  </a:lnTo>
                  <a:lnTo>
                    <a:pt x="1245908" y="1164539"/>
                  </a:lnTo>
                  <a:lnTo>
                    <a:pt x="1337652" y="1071829"/>
                  </a:lnTo>
                  <a:lnTo>
                    <a:pt x="1628635" y="781621"/>
                  </a:lnTo>
                  <a:close/>
                </a:path>
                <a:path w="1675130" h="1929765">
                  <a:moveTo>
                    <a:pt x="1674964" y="1654086"/>
                  </a:moveTo>
                  <a:lnTo>
                    <a:pt x="1519288" y="1808924"/>
                  </a:lnTo>
                  <a:lnTo>
                    <a:pt x="1398955" y="1929333"/>
                  </a:lnTo>
                  <a:lnTo>
                    <a:pt x="1405623" y="1929333"/>
                  </a:lnTo>
                  <a:lnTo>
                    <a:pt x="1674964" y="1660575"/>
                  </a:lnTo>
                  <a:lnTo>
                    <a:pt x="1674964" y="1654086"/>
                  </a:lnTo>
                  <a:close/>
                </a:path>
                <a:path w="1675130" h="1929765">
                  <a:moveTo>
                    <a:pt x="1674964" y="1561376"/>
                  </a:moveTo>
                  <a:lnTo>
                    <a:pt x="1519288" y="1716214"/>
                  </a:lnTo>
                  <a:lnTo>
                    <a:pt x="1306550" y="1929333"/>
                  </a:lnTo>
                  <a:lnTo>
                    <a:pt x="1312773" y="1929333"/>
                  </a:lnTo>
                  <a:lnTo>
                    <a:pt x="1674964" y="1567865"/>
                  </a:lnTo>
                  <a:lnTo>
                    <a:pt x="1674964" y="1561376"/>
                  </a:lnTo>
                  <a:close/>
                </a:path>
                <a:path w="1675130" h="1929765">
                  <a:moveTo>
                    <a:pt x="1674964" y="1468653"/>
                  </a:moveTo>
                  <a:lnTo>
                    <a:pt x="1519288" y="1623491"/>
                  </a:lnTo>
                  <a:lnTo>
                    <a:pt x="1213612" y="1929333"/>
                  </a:lnTo>
                  <a:lnTo>
                    <a:pt x="1220330" y="1929333"/>
                  </a:lnTo>
                  <a:lnTo>
                    <a:pt x="1337652" y="1811718"/>
                  </a:lnTo>
                  <a:lnTo>
                    <a:pt x="1674964" y="1475143"/>
                  </a:lnTo>
                  <a:lnTo>
                    <a:pt x="1674964" y="1468653"/>
                  </a:lnTo>
                  <a:close/>
                </a:path>
                <a:path w="1675130" h="1929765">
                  <a:moveTo>
                    <a:pt x="1674964" y="1375943"/>
                  </a:moveTo>
                  <a:lnTo>
                    <a:pt x="1121867" y="1929333"/>
                  </a:lnTo>
                  <a:lnTo>
                    <a:pt x="1128356" y="1929333"/>
                  </a:lnTo>
                  <a:lnTo>
                    <a:pt x="1674964" y="1382433"/>
                  </a:lnTo>
                  <a:lnTo>
                    <a:pt x="1674964" y="1375943"/>
                  </a:lnTo>
                  <a:close/>
                </a:path>
                <a:path w="1675130" h="1929765">
                  <a:moveTo>
                    <a:pt x="1674964" y="1284147"/>
                  </a:moveTo>
                  <a:lnTo>
                    <a:pt x="1611947" y="1346263"/>
                  </a:lnTo>
                  <a:lnTo>
                    <a:pt x="1029195" y="1929333"/>
                  </a:lnTo>
                  <a:lnTo>
                    <a:pt x="1035685" y="1929333"/>
                  </a:lnTo>
                  <a:lnTo>
                    <a:pt x="1337652" y="1627200"/>
                  </a:lnTo>
                  <a:lnTo>
                    <a:pt x="1674964" y="1290637"/>
                  </a:lnTo>
                  <a:lnTo>
                    <a:pt x="1674964" y="1284147"/>
                  </a:lnTo>
                  <a:close/>
                </a:path>
                <a:path w="1675130" h="1929765">
                  <a:moveTo>
                    <a:pt x="1674964" y="1191425"/>
                  </a:moveTo>
                  <a:lnTo>
                    <a:pt x="1519288" y="1346263"/>
                  </a:lnTo>
                  <a:lnTo>
                    <a:pt x="937094" y="1929333"/>
                  </a:lnTo>
                  <a:lnTo>
                    <a:pt x="943013" y="1929333"/>
                  </a:lnTo>
                  <a:lnTo>
                    <a:pt x="1337652" y="1534490"/>
                  </a:lnTo>
                  <a:lnTo>
                    <a:pt x="1674964" y="1197914"/>
                  </a:lnTo>
                  <a:lnTo>
                    <a:pt x="1674964" y="1191425"/>
                  </a:lnTo>
                  <a:close/>
                </a:path>
                <a:path w="1675130" h="1929765">
                  <a:moveTo>
                    <a:pt x="1674964" y="1098715"/>
                  </a:moveTo>
                  <a:lnTo>
                    <a:pt x="1427543" y="1346263"/>
                  </a:lnTo>
                  <a:lnTo>
                    <a:pt x="844207" y="1929333"/>
                  </a:lnTo>
                  <a:lnTo>
                    <a:pt x="850900" y="1929333"/>
                  </a:lnTo>
                  <a:lnTo>
                    <a:pt x="1337652" y="1441767"/>
                  </a:lnTo>
                  <a:lnTo>
                    <a:pt x="1615655" y="1164539"/>
                  </a:lnTo>
                  <a:lnTo>
                    <a:pt x="1674964" y="1105204"/>
                  </a:lnTo>
                  <a:lnTo>
                    <a:pt x="1674964" y="1098715"/>
                  </a:lnTo>
                  <a:close/>
                </a:path>
                <a:path w="1675130" h="1929765">
                  <a:moveTo>
                    <a:pt x="1674964" y="1005992"/>
                  </a:moveTo>
                  <a:lnTo>
                    <a:pt x="752119" y="1929333"/>
                  </a:lnTo>
                  <a:lnTo>
                    <a:pt x="758609" y="1929333"/>
                  </a:lnTo>
                  <a:lnTo>
                    <a:pt x="1674964" y="1012482"/>
                  </a:lnTo>
                  <a:lnTo>
                    <a:pt x="1674964" y="1005992"/>
                  </a:lnTo>
                  <a:close/>
                </a:path>
                <a:path w="1675130" h="1929765">
                  <a:moveTo>
                    <a:pt x="1674964" y="914209"/>
                  </a:moveTo>
                  <a:lnTo>
                    <a:pt x="1519288" y="1069047"/>
                  </a:lnTo>
                  <a:lnTo>
                    <a:pt x="659447" y="1929333"/>
                  </a:lnTo>
                  <a:lnTo>
                    <a:pt x="665937" y="1929333"/>
                  </a:lnTo>
                  <a:lnTo>
                    <a:pt x="1430324" y="1164539"/>
                  </a:lnTo>
                  <a:lnTo>
                    <a:pt x="1674964" y="920699"/>
                  </a:lnTo>
                  <a:lnTo>
                    <a:pt x="1674964" y="914209"/>
                  </a:lnTo>
                  <a:close/>
                </a:path>
                <a:path w="1675130" h="1929765">
                  <a:moveTo>
                    <a:pt x="1674964" y="821486"/>
                  </a:moveTo>
                  <a:lnTo>
                    <a:pt x="1519288" y="976325"/>
                  </a:lnTo>
                  <a:lnTo>
                    <a:pt x="566775" y="1929333"/>
                  </a:lnTo>
                  <a:lnTo>
                    <a:pt x="573265" y="1929333"/>
                  </a:lnTo>
                  <a:lnTo>
                    <a:pt x="1337652" y="1164539"/>
                  </a:lnTo>
                  <a:lnTo>
                    <a:pt x="1674964" y="827976"/>
                  </a:lnTo>
                  <a:lnTo>
                    <a:pt x="1674964" y="82148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143062" y="8725476"/>
              <a:ext cx="145415" cy="592455"/>
            </a:xfrm>
            <a:custGeom>
              <a:avLst/>
              <a:gdLst/>
              <a:ahLst/>
              <a:cxnLst/>
              <a:rect l="l" t="t" r="r" b="b"/>
              <a:pathLst>
                <a:path w="145415" h="592454">
                  <a:moveTo>
                    <a:pt x="0" y="591831"/>
                  </a:moveTo>
                  <a:lnTo>
                    <a:pt x="0" y="83737"/>
                  </a:lnTo>
                  <a:lnTo>
                    <a:pt x="144936" y="0"/>
                  </a:lnTo>
                  <a:lnTo>
                    <a:pt x="144936" y="508094"/>
                  </a:lnTo>
                  <a:lnTo>
                    <a:pt x="0" y="591831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661381" y="7200899"/>
              <a:ext cx="2626995" cy="2352040"/>
            </a:xfrm>
            <a:custGeom>
              <a:avLst/>
              <a:gdLst/>
              <a:ahLst/>
              <a:cxnLst/>
              <a:rect l="l" t="t" r="r" b="b"/>
              <a:pathLst>
                <a:path w="2626994" h="2352040">
                  <a:moveTo>
                    <a:pt x="1131587" y="1189229"/>
                  </a:moveTo>
                  <a:lnTo>
                    <a:pt x="9266" y="1189229"/>
                  </a:lnTo>
                  <a:lnTo>
                    <a:pt x="2066708" y="0"/>
                  </a:lnTo>
                  <a:lnTo>
                    <a:pt x="2209066" y="0"/>
                  </a:lnTo>
                  <a:lnTo>
                    <a:pt x="2626617" y="241286"/>
                  </a:lnTo>
                  <a:lnTo>
                    <a:pt x="2626617" y="325457"/>
                  </a:lnTo>
                  <a:lnTo>
                    <a:pt x="1131587" y="1189229"/>
                  </a:lnTo>
                  <a:close/>
                </a:path>
                <a:path w="2626994" h="2352040">
                  <a:moveTo>
                    <a:pt x="78768" y="2125679"/>
                  </a:moveTo>
                  <a:lnTo>
                    <a:pt x="0" y="1951369"/>
                  </a:lnTo>
                  <a:lnTo>
                    <a:pt x="0" y="1183665"/>
                  </a:lnTo>
                  <a:lnTo>
                    <a:pt x="9266" y="1189229"/>
                  </a:lnTo>
                  <a:lnTo>
                    <a:pt x="1131587" y="1189229"/>
                  </a:lnTo>
                  <a:lnTo>
                    <a:pt x="577939" y="1509105"/>
                  </a:lnTo>
                  <a:lnTo>
                    <a:pt x="562501" y="1509105"/>
                  </a:lnTo>
                  <a:lnTo>
                    <a:pt x="562501" y="2020908"/>
                  </a:lnTo>
                  <a:lnTo>
                    <a:pt x="176998" y="2020908"/>
                  </a:lnTo>
                  <a:lnTo>
                    <a:pt x="78768" y="2125679"/>
                  </a:lnTo>
                  <a:close/>
                </a:path>
                <a:path w="2626994" h="2352040">
                  <a:moveTo>
                    <a:pt x="569915" y="1513741"/>
                  </a:moveTo>
                  <a:lnTo>
                    <a:pt x="562501" y="1509105"/>
                  </a:lnTo>
                  <a:lnTo>
                    <a:pt x="577939" y="1509105"/>
                  </a:lnTo>
                  <a:lnTo>
                    <a:pt x="569915" y="1513741"/>
                  </a:lnTo>
                  <a:close/>
                </a:path>
                <a:path w="2626994" h="2352040">
                  <a:moveTo>
                    <a:pt x="275227" y="2238795"/>
                  </a:moveTo>
                  <a:lnTo>
                    <a:pt x="176998" y="2020908"/>
                  </a:lnTo>
                  <a:lnTo>
                    <a:pt x="562501" y="2020908"/>
                  </a:lnTo>
                  <a:lnTo>
                    <a:pt x="562501" y="2134024"/>
                  </a:lnTo>
                  <a:lnTo>
                    <a:pt x="373456" y="2134024"/>
                  </a:lnTo>
                  <a:lnTo>
                    <a:pt x="275227" y="2238795"/>
                  </a:lnTo>
                  <a:close/>
                </a:path>
                <a:path w="2626994" h="2352040">
                  <a:moveTo>
                    <a:pt x="471686" y="2351911"/>
                  </a:moveTo>
                  <a:lnTo>
                    <a:pt x="373456" y="2134024"/>
                  </a:lnTo>
                  <a:lnTo>
                    <a:pt x="562501" y="2134024"/>
                  </a:lnTo>
                  <a:lnTo>
                    <a:pt x="562501" y="2254557"/>
                  </a:lnTo>
                  <a:lnTo>
                    <a:pt x="471686" y="2351911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40306" y="7200899"/>
              <a:ext cx="2948305" cy="3086100"/>
            </a:xfrm>
            <a:custGeom>
              <a:avLst/>
              <a:gdLst/>
              <a:ahLst/>
              <a:cxnLst/>
              <a:rect l="l" t="t" r="r" b="b"/>
              <a:pathLst>
                <a:path w="2948305" h="3086100">
                  <a:moveTo>
                    <a:pt x="0" y="471988"/>
                  </a:moveTo>
                  <a:lnTo>
                    <a:pt x="0" y="436543"/>
                  </a:lnTo>
                  <a:lnTo>
                    <a:pt x="755799" y="0"/>
                  </a:lnTo>
                  <a:lnTo>
                    <a:pt x="816529" y="0"/>
                  </a:lnTo>
                  <a:lnTo>
                    <a:pt x="0" y="471988"/>
                  </a:lnTo>
                  <a:close/>
                </a:path>
                <a:path w="2948305" h="3086100">
                  <a:moveTo>
                    <a:pt x="392335" y="1170685"/>
                  </a:moveTo>
                  <a:lnTo>
                    <a:pt x="331269" y="1170685"/>
                  </a:lnTo>
                  <a:lnTo>
                    <a:pt x="2356529" y="0"/>
                  </a:lnTo>
                  <a:lnTo>
                    <a:pt x="2418250" y="0"/>
                  </a:lnTo>
                  <a:lnTo>
                    <a:pt x="392335" y="1170685"/>
                  </a:lnTo>
                  <a:close/>
                </a:path>
                <a:path w="2948305" h="3086100">
                  <a:moveTo>
                    <a:pt x="2947692" y="258953"/>
                  </a:moveTo>
                  <a:lnTo>
                    <a:pt x="2499649" y="0"/>
                  </a:lnTo>
                  <a:lnTo>
                    <a:pt x="2564140" y="0"/>
                  </a:lnTo>
                  <a:lnTo>
                    <a:pt x="2947692" y="221622"/>
                  </a:lnTo>
                  <a:lnTo>
                    <a:pt x="2947692" y="258953"/>
                  </a:lnTo>
                  <a:close/>
                </a:path>
                <a:path w="2948305" h="3086100">
                  <a:moveTo>
                    <a:pt x="953914" y="1495198"/>
                  </a:moveTo>
                  <a:lnTo>
                    <a:pt x="891917" y="1495198"/>
                  </a:lnTo>
                  <a:lnTo>
                    <a:pt x="2947692" y="307782"/>
                  </a:lnTo>
                  <a:lnTo>
                    <a:pt x="2947692" y="343219"/>
                  </a:lnTo>
                  <a:lnTo>
                    <a:pt x="953914" y="1495198"/>
                  </a:lnTo>
                  <a:close/>
                </a:path>
                <a:path w="2948305" h="3086100">
                  <a:moveTo>
                    <a:pt x="394284" y="2153494"/>
                  </a:moveTo>
                  <a:lnTo>
                    <a:pt x="305321" y="1955078"/>
                  </a:lnTo>
                  <a:lnTo>
                    <a:pt x="305321" y="1192937"/>
                  </a:lnTo>
                  <a:lnTo>
                    <a:pt x="0" y="1016197"/>
                  </a:lnTo>
                  <a:lnTo>
                    <a:pt x="0" y="979238"/>
                  </a:lnTo>
                  <a:lnTo>
                    <a:pt x="331269" y="1170685"/>
                  </a:lnTo>
                  <a:lnTo>
                    <a:pt x="392335" y="1170685"/>
                  </a:lnTo>
                  <a:lnTo>
                    <a:pt x="361850" y="1188301"/>
                  </a:lnTo>
                  <a:lnTo>
                    <a:pt x="401698" y="1211373"/>
                  </a:lnTo>
                  <a:lnTo>
                    <a:pt x="336829" y="1211373"/>
                  </a:lnTo>
                  <a:lnTo>
                    <a:pt x="336829" y="1947661"/>
                  </a:lnTo>
                  <a:lnTo>
                    <a:pt x="404477" y="2097864"/>
                  </a:lnTo>
                  <a:lnTo>
                    <a:pt x="446441" y="2097864"/>
                  </a:lnTo>
                  <a:lnTo>
                    <a:pt x="394284" y="2153494"/>
                  </a:lnTo>
                  <a:close/>
                </a:path>
                <a:path w="2948305" h="3086100">
                  <a:moveTo>
                    <a:pt x="839327" y="2324096"/>
                  </a:moveTo>
                  <a:lnTo>
                    <a:pt x="797395" y="2324096"/>
                  </a:lnTo>
                  <a:lnTo>
                    <a:pt x="867823" y="2248067"/>
                  </a:lnTo>
                  <a:lnTo>
                    <a:pt x="867823" y="1517450"/>
                  </a:lnTo>
                  <a:lnTo>
                    <a:pt x="336641" y="1211373"/>
                  </a:lnTo>
                  <a:lnTo>
                    <a:pt x="401698" y="1211373"/>
                  </a:lnTo>
                  <a:lnTo>
                    <a:pt x="891917" y="1495198"/>
                  </a:lnTo>
                  <a:lnTo>
                    <a:pt x="953914" y="1495198"/>
                  </a:lnTo>
                  <a:lnTo>
                    <a:pt x="923425" y="1512814"/>
                  </a:lnTo>
                  <a:lnTo>
                    <a:pt x="960360" y="1534139"/>
                  </a:lnTo>
                  <a:lnTo>
                    <a:pt x="898404" y="1534139"/>
                  </a:lnTo>
                  <a:lnTo>
                    <a:pt x="898404" y="2261047"/>
                  </a:lnTo>
                  <a:lnTo>
                    <a:pt x="839327" y="2324096"/>
                  </a:lnTo>
                  <a:close/>
                </a:path>
                <a:path w="2948305" h="3086100">
                  <a:moveTo>
                    <a:pt x="1737934" y="1946734"/>
                  </a:moveTo>
                  <a:lnTo>
                    <a:pt x="1674972" y="1946734"/>
                  </a:lnTo>
                  <a:lnTo>
                    <a:pt x="2947692" y="1211373"/>
                  </a:lnTo>
                  <a:lnTo>
                    <a:pt x="2947692" y="1247654"/>
                  </a:lnTo>
                  <a:lnTo>
                    <a:pt x="1737934" y="1946734"/>
                  </a:lnTo>
                  <a:close/>
                </a:path>
                <a:path w="2948305" h="3086100">
                  <a:moveTo>
                    <a:pt x="2786076" y="2143296"/>
                  </a:moveTo>
                  <a:lnTo>
                    <a:pt x="2786076" y="1599969"/>
                  </a:lnTo>
                  <a:lnTo>
                    <a:pt x="2947692" y="1506698"/>
                  </a:lnTo>
                  <a:lnTo>
                    <a:pt x="2947692" y="1542406"/>
                  </a:lnTo>
                  <a:lnTo>
                    <a:pt x="2817583" y="1617585"/>
                  </a:lnTo>
                  <a:lnTo>
                    <a:pt x="2817583" y="2090446"/>
                  </a:lnTo>
                  <a:lnTo>
                    <a:pt x="2877651" y="2090446"/>
                  </a:lnTo>
                  <a:lnTo>
                    <a:pt x="2786076" y="2143296"/>
                  </a:lnTo>
                  <a:close/>
                </a:path>
                <a:path w="2948305" h="3086100">
                  <a:moveTo>
                    <a:pt x="1689799" y="3086100"/>
                  </a:moveTo>
                  <a:lnTo>
                    <a:pt x="1659218" y="3086100"/>
                  </a:lnTo>
                  <a:lnTo>
                    <a:pt x="1659218" y="1973622"/>
                  </a:lnTo>
                  <a:lnTo>
                    <a:pt x="898404" y="1534139"/>
                  </a:lnTo>
                  <a:lnTo>
                    <a:pt x="960360" y="1534139"/>
                  </a:lnTo>
                  <a:lnTo>
                    <a:pt x="1674972" y="1946734"/>
                  </a:lnTo>
                  <a:lnTo>
                    <a:pt x="1737934" y="1946734"/>
                  </a:lnTo>
                  <a:lnTo>
                    <a:pt x="1689799" y="1974549"/>
                  </a:lnTo>
                  <a:lnTo>
                    <a:pt x="1689799" y="3086100"/>
                  </a:lnTo>
                  <a:close/>
                </a:path>
                <a:path w="2948305" h="3086100">
                  <a:moveTo>
                    <a:pt x="446441" y="2097864"/>
                  </a:moveTo>
                  <a:lnTo>
                    <a:pt x="404477" y="2097864"/>
                  </a:lnTo>
                  <a:lnTo>
                    <a:pt x="502707" y="1993093"/>
                  </a:lnTo>
                  <a:lnTo>
                    <a:pt x="527786" y="2048723"/>
                  </a:lnTo>
                  <a:lnTo>
                    <a:pt x="492513" y="2048723"/>
                  </a:lnTo>
                  <a:lnTo>
                    <a:pt x="446441" y="2097864"/>
                  </a:lnTo>
                  <a:close/>
                </a:path>
                <a:path w="2948305" h="3086100">
                  <a:moveTo>
                    <a:pt x="2877651" y="2090446"/>
                  </a:moveTo>
                  <a:lnTo>
                    <a:pt x="2817583" y="2090446"/>
                  </a:lnTo>
                  <a:lnTo>
                    <a:pt x="2947692" y="2015267"/>
                  </a:lnTo>
                  <a:lnTo>
                    <a:pt x="2947692" y="2050025"/>
                  </a:lnTo>
                  <a:lnTo>
                    <a:pt x="2877651" y="2090446"/>
                  </a:lnTo>
                  <a:close/>
                </a:path>
                <a:path w="2948305" h="3086100">
                  <a:moveTo>
                    <a:pt x="590742" y="2266610"/>
                  </a:moveTo>
                  <a:lnTo>
                    <a:pt x="492513" y="2048723"/>
                  </a:lnTo>
                  <a:lnTo>
                    <a:pt x="527786" y="2048723"/>
                  </a:lnTo>
                  <a:lnTo>
                    <a:pt x="600936" y="2210980"/>
                  </a:lnTo>
                  <a:lnTo>
                    <a:pt x="642899" y="2210980"/>
                  </a:lnTo>
                  <a:lnTo>
                    <a:pt x="590742" y="2266610"/>
                  </a:lnTo>
                  <a:close/>
                </a:path>
                <a:path w="2948305" h="3086100">
                  <a:moveTo>
                    <a:pt x="642899" y="2210980"/>
                  </a:moveTo>
                  <a:lnTo>
                    <a:pt x="600936" y="2210980"/>
                  </a:lnTo>
                  <a:lnTo>
                    <a:pt x="699165" y="2106209"/>
                  </a:lnTo>
                  <a:lnTo>
                    <a:pt x="724245" y="2161839"/>
                  </a:lnTo>
                  <a:lnTo>
                    <a:pt x="688972" y="2161839"/>
                  </a:lnTo>
                  <a:lnTo>
                    <a:pt x="642899" y="2210980"/>
                  </a:lnTo>
                  <a:close/>
                </a:path>
                <a:path w="2948305" h="3086100">
                  <a:moveTo>
                    <a:pt x="787201" y="2379726"/>
                  </a:moveTo>
                  <a:lnTo>
                    <a:pt x="688972" y="2161839"/>
                  </a:lnTo>
                  <a:lnTo>
                    <a:pt x="724245" y="2161839"/>
                  </a:lnTo>
                  <a:lnTo>
                    <a:pt x="797395" y="2324096"/>
                  </a:lnTo>
                  <a:lnTo>
                    <a:pt x="839327" y="2324096"/>
                  </a:lnTo>
                  <a:lnTo>
                    <a:pt x="787201" y="2379726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186564" y="5072014"/>
              <a:ext cx="4101465" cy="5215255"/>
            </a:xfrm>
            <a:custGeom>
              <a:avLst/>
              <a:gdLst/>
              <a:ahLst/>
              <a:cxnLst/>
              <a:rect l="l" t="t" r="r" b="b"/>
              <a:pathLst>
                <a:path w="4101465" h="5215255">
                  <a:moveTo>
                    <a:pt x="2083787" y="40385"/>
                  </a:moveTo>
                  <a:lnTo>
                    <a:pt x="2145437" y="7852"/>
                  </a:lnTo>
                  <a:lnTo>
                    <a:pt x="2176823" y="0"/>
                  </a:lnTo>
                  <a:lnTo>
                    <a:pt x="2188610" y="858"/>
                  </a:lnTo>
                  <a:lnTo>
                    <a:pt x="2200502" y="3505"/>
                  </a:lnTo>
                  <a:lnTo>
                    <a:pt x="2212605" y="8045"/>
                  </a:lnTo>
                  <a:lnTo>
                    <a:pt x="2225023" y="14583"/>
                  </a:lnTo>
                  <a:lnTo>
                    <a:pt x="2266453" y="38527"/>
                  </a:lnTo>
                  <a:lnTo>
                    <a:pt x="2098499" y="38527"/>
                  </a:lnTo>
                  <a:lnTo>
                    <a:pt x="2083787" y="40385"/>
                  </a:lnTo>
                  <a:close/>
                </a:path>
                <a:path w="4101465" h="5215255">
                  <a:moveTo>
                    <a:pt x="4101435" y="1181427"/>
                  </a:moveTo>
                  <a:lnTo>
                    <a:pt x="2147679" y="52725"/>
                  </a:lnTo>
                  <a:lnTo>
                    <a:pt x="2130445" y="44487"/>
                  </a:lnTo>
                  <a:lnTo>
                    <a:pt x="2114052" y="39824"/>
                  </a:lnTo>
                  <a:lnTo>
                    <a:pt x="2098499" y="38527"/>
                  </a:lnTo>
                  <a:lnTo>
                    <a:pt x="2266453" y="38527"/>
                  </a:lnTo>
                  <a:lnTo>
                    <a:pt x="4101435" y="1099012"/>
                  </a:lnTo>
                  <a:lnTo>
                    <a:pt x="4101435" y="1181427"/>
                  </a:lnTo>
                  <a:close/>
                </a:path>
                <a:path w="4101465" h="5215255">
                  <a:moveTo>
                    <a:pt x="2653229" y="5214986"/>
                  </a:moveTo>
                  <a:lnTo>
                    <a:pt x="2445568" y="5214986"/>
                  </a:lnTo>
                  <a:lnTo>
                    <a:pt x="39232" y="3824300"/>
                  </a:lnTo>
                  <a:lnTo>
                    <a:pt x="22856" y="3812732"/>
                  </a:lnTo>
                  <a:lnTo>
                    <a:pt x="10788" y="3799901"/>
                  </a:lnTo>
                  <a:lnTo>
                    <a:pt x="3135" y="3785808"/>
                  </a:lnTo>
                  <a:lnTo>
                    <a:pt x="0" y="3770453"/>
                  </a:lnTo>
                  <a:lnTo>
                    <a:pt x="0" y="3662758"/>
                  </a:lnTo>
                  <a:lnTo>
                    <a:pt x="3345" y="3672819"/>
                  </a:lnTo>
                  <a:lnTo>
                    <a:pt x="9948" y="3682670"/>
                  </a:lnTo>
                  <a:lnTo>
                    <a:pt x="19703" y="3692100"/>
                  </a:lnTo>
                  <a:lnTo>
                    <a:pt x="32506" y="3700900"/>
                  </a:lnTo>
                  <a:lnTo>
                    <a:pt x="2653229" y="5214986"/>
                  </a:lnTo>
                  <a:close/>
                </a:path>
                <a:path w="4101465" h="5215255">
                  <a:moveTo>
                    <a:pt x="3810898" y="5214986"/>
                  </a:moveTo>
                  <a:lnTo>
                    <a:pt x="3605463" y="5214986"/>
                  </a:lnTo>
                  <a:lnTo>
                    <a:pt x="4101435" y="4928318"/>
                  </a:lnTo>
                  <a:lnTo>
                    <a:pt x="4101435" y="5047125"/>
                  </a:lnTo>
                  <a:lnTo>
                    <a:pt x="3810898" y="521498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186564" y="7553490"/>
              <a:ext cx="4101465" cy="2733675"/>
            </a:xfrm>
            <a:custGeom>
              <a:avLst/>
              <a:gdLst/>
              <a:ahLst/>
              <a:cxnLst/>
              <a:rect l="l" t="t" r="r" b="b"/>
              <a:pathLst>
                <a:path w="4101465" h="2733675">
                  <a:moveTo>
                    <a:pt x="3607040" y="2733509"/>
                  </a:moveTo>
                  <a:lnTo>
                    <a:pt x="2652509" y="2733509"/>
                  </a:lnTo>
                  <a:lnTo>
                    <a:pt x="32506" y="1219423"/>
                  </a:lnTo>
                  <a:lnTo>
                    <a:pt x="18442" y="1209590"/>
                  </a:lnTo>
                  <a:lnTo>
                    <a:pt x="8266" y="1198810"/>
                  </a:lnTo>
                  <a:lnTo>
                    <a:pt x="2084" y="1187399"/>
                  </a:lnTo>
                  <a:lnTo>
                    <a:pt x="0" y="1175672"/>
                  </a:lnTo>
                  <a:lnTo>
                    <a:pt x="3485" y="1159371"/>
                  </a:lnTo>
                  <a:lnTo>
                    <a:pt x="29791" y="1126767"/>
                  </a:lnTo>
                  <a:lnTo>
                    <a:pt x="1916770" y="33654"/>
                  </a:lnTo>
                  <a:lnTo>
                    <a:pt x="1979962" y="8834"/>
                  </a:lnTo>
                  <a:lnTo>
                    <a:pt x="2052401" y="0"/>
                  </a:lnTo>
                  <a:lnTo>
                    <a:pt x="2081089" y="1454"/>
                  </a:lnTo>
                  <a:lnTo>
                    <a:pt x="2107886" y="5749"/>
                  </a:lnTo>
                  <a:lnTo>
                    <a:pt x="2132161" y="12778"/>
                  </a:lnTo>
                  <a:lnTo>
                    <a:pt x="2153284" y="22436"/>
                  </a:lnTo>
                  <a:lnTo>
                    <a:pt x="4101435" y="1147953"/>
                  </a:lnTo>
                  <a:lnTo>
                    <a:pt x="4101435" y="2447456"/>
                  </a:lnTo>
                  <a:lnTo>
                    <a:pt x="3607040" y="2733509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5124772" y="5286282"/>
              <a:ext cx="3163570" cy="4726305"/>
            </a:xfrm>
            <a:custGeom>
              <a:avLst/>
              <a:gdLst/>
              <a:ahLst/>
              <a:cxnLst/>
              <a:rect l="l" t="t" r="r" b="b"/>
              <a:pathLst>
                <a:path w="3163569" h="4726305">
                  <a:moveTo>
                    <a:pt x="3163226" y="3268486"/>
                  </a:moveTo>
                  <a:lnTo>
                    <a:pt x="1203866" y="2135954"/>
                  </a:lnTo>
                  <a:lnTo>
                    <a:pt x="1203866" y="0"/>
                  </a:lnTo>
                  <a:lnTo>
                    <a:pt x="3163226" y="1132106"/>
                  </a:lnTo>
                  <a:lnTo>
                    <a:pt x="3163226" y="3268486"/>
                  </a:lnTo>
                  <a:close/>
                </a:path>
                <a:path w="3163569" h="4726305">
                  <a:moveTo>
                    <a:pt x="2903178" y="4726247"/>
                  </a:moveTo>
                  <a:lnTo>
                    <a:pt x="0" y="3047997"/>
                  </a:lnTo>
                  <a:lnTo>
                    <a:pt x="1029003" y="2453430"/>
                  </a:lnTo>
                  <a:lnTo>
                    <a:pt x="3163226" y="3687168"/>
                  </a:lnTo>
                  <a:lnTo>
                    <a:pt x="3163226" y="4575989"/>
                  </a:lnTo>
                  <a:lnTo>
                    <a:pt x="2903178" y="4726247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173113" y="5059674"/>
              <a:ext cx="4114886" cy="52197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81424" y="1266825"/>
            <a:ext cx="10556240" cy="76200"/>
          </a:xfrm>
          <a:custGeom>
            <a:avLst/>
            <a:gdLst/>
            <a:ahLst/>
            <a:cxnLst/>
            <a:rect l="l" t="t" r="r" b="b"/>
            <a:pathLst>
              <a:path w="10556240" h="76200">
                <a:moveTo>
                  <a:pt x="10556080" y="76199"/>
                </a:moveTo>
                <a:lnTo>
                  <a:pt x="0" y="76199"/>
                </a:lnTo>
                <a:lnTo>
                  <a:pt x="0" y="0"/>
                </a:lnTo>
                <a:lnTo>
                  <a:pt x="10556080" y="0"/>
                </a:lnTo>
                <a:lnTo>
                  <a:pt x="10556080" y="761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68725" y="393731"/>
            <a:ext cx="1058164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400" b="1" i="0" spc="-80" dirty="0">
                <a:solidFill>
                  <a:srgbClr val="2A4A81"/>
                </a:solidFill>
                <a:latin typeface="Arial"/>
                <a:cs typeface="Arial"/>
              </a:rPr>
              <a:t>PERSPEKTIF</a:t>
            </a:r>
            <a:r>
              <a:rPr sz="6400" b="1" i="0" spc="-345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6400" b="1" i="0" spc="95" dirty="0">
                <a:solidFill>
                  <a:srgbClr val="2A4A81"/>
                </a:solidFill>
                <a:latin typeface="Arial"/>
                <a:cs typeface="Arial"/>
              </a:rPr>
              <a:t>PELANGGAN</a:t>
            </a:r>
            <a:endParaRPr sz="6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0006" y="1301265"/>
            <a:ext cx="16261715" cy="8695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6199"/>
              </a:lnSpc>
              <a:spcBef>
                <a:spcPts val="95"/>
              </a:spcBef>
            </a:pPr>
            <a:r>
              <a:rPr sz="4450" spc="105" dirty="0">
                <a:solidFill>
                  <a:srgbClr val="2A4A81"/>
                </a:solidFill>
                <a:latin typeface="Arial MT"/>
                <a:cs typeface="Arial MT"/>
              </a:rPr>
              <a:t>Dalam</a:t>
            </a:r>
            <a:r>
              <a:rPr sz="4450" spc="29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75" dirty="0">
                <a:solidFill>
                  <a:srgbClr val="2A4A81"/>
                </a:solidFill>
                <a:latin typeface="Arial MT"/>
                <a:cs typeface="Arial MT"/>
              </a:rPr>
              <a:t>perspektif</a:t>
            </a:r>
            <a:r>
              <a:rPr sz="4450" spc="3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2A4A81"/>
                </a:solidFill>
                <a:latin typeface="Arial MT"/>
                <a:cs typeface="Arial MT"/>
              </a:rPr>
              <a:t>pelanggan,</a:t>
            </a:r>
            <a:r>
              <a:rPr sz="4450" spc="3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2A4A81"/>
                </a:solidFill>
                <a:latin typeface="Arial MT"/>
                <a:cs typeface="Arial MT"/>
              </a:rPr>
              <a:t>perusahaan</a:t>
            </a:r>
            <a:r>
              <a:rPr sz="4450" spc="3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55" dirty="0">
                <a:solidFill>
                  <a:srgbClr val="2A4A81"/>
                </a:solidFill>
                <a:latin typeface="Arial MT"/>
                <a:cs typeface="Arial MT"/>
              </a:rPr>
              <a:t>perlu</a:t>
            </a:r>
            <a:r>
              <a:rPr sz="4450" spc="3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85" dirty="0">
                <a:solidFill>
                  <a:srgbClr val="2A4A81"/>
                </a:solidFill>
                <a:latin typeface="Arial MT"/>
                <a:cs typeface="Arial MT"/>
              </a:rPr>
              <a:t>terlebih</a:t>
            </a:r>
            <a:r>
              <a:rPr sz="4450" spc="3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45" dirty="0">
                <a:solidFill>
                  <a:srgbClr val="2A4A81"/>
                </a:solidFill>
                <a:latin typeface="Arial MT"/>
                <a:cs typeface="Arial MT"/>
              </a:rPr>
              <a:t>dahulu </a:t>
            </a:r>
            <a:r>
              <a:rPr sz="4450" dirty="0">
                <a:solidFill>
                  <a:srgbClr val="2A4A81"/>
                </a:solidFill>
                <a:latin typeface="Arial MT"/>
                <a:cs typeface="Arial MT"/>
              </a:rPr>
              <a:t>menentukan</a:t>
            </a:r>
            <a:r>
              <a:rPr sz="4450" spc="16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-20" dirty="0">
                <a:solidFill>
                  <a:srgbClr val="2A4A81"/>
                </a:solidFill>
                <a:latin typeface="Arial MT"/>
                <a:cs typeface="Arial MT"/>
              </a:rPr>
              <a:t>segmen</a:t>
            </a:r>
            <a:r>
              <a:rPr sz="4450" spc="17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2A4A81"/>
                </a:solidFill>
                <a:latin typeface="Arial MT"/>
                <a:cs typeface="Arial MT"/>
              </a:rPr>
              <a:t>pasar</a:t>
            </a:r>
            <a:r>
              <a:rPr sz="4450" spc="16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75" dirty="0">
                <a:solidFill>
                  <a:srgbClr val="2A4A81"/>
                </a:solidFill>
                <a:latin typeface="Arial MT"/>
                <a:cs typeface="Arial MT"/>
              </a:rPr>
              <a:t>yang</a:t>
            </a:r>
            <a:r>
              <a:rPr sz="4450" spc="17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60" dirty="0">
                <a:solidFill>
                  <a:srgbClr val="2A4A81"/>
                </a:solidFill>
                <a:latin typeface="Arial MT"/>
                <a:cs typeface="Arial MT"/>
              </a:rPr>
              <a:t>menjadi</a:t>
            </a:r>
            <a:r>
              <a:rPr sz="4450" spc="16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180" dirty="0">
                <a:solidFill>
                  <a:srgbClr val="2A4A81"/>
                </a:solidFill>
                <a:latin typeface="Arial MT"/>
                <a:cs typeface="Arial MT"/>
              </a:rPr>
              <a:t>target</a:t>
            </a:r>
            <a:r>
              <a:rPr sz="4450" spc="16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160" dirty="0">
                <a:solidFill>
                  <a:srgbClr val="2A4A81"/>
                </a:solidFill>
                <a:latin typeface="Arial MT"/>
                <a:cs typeface="Arial MT"/>
              </a:rPr>
              <a:t>bagi</a:t>
            </a:r>
            <a:r>
              <a:rPr sz="4450" spc="17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-20" dirty="0">
                <a:solidFill>
                  <a:srgbClr val="2A4A81"/>
                </a:solidFill>
                <a:latin typeface="Arial MT"/>
                <a:cs typeface="Arial MT"/>
              </a:rPr>
              <a:t>suatu </a:t>
            </a:r>
            <a:r>
              <a:rPr sz="4450" spc="-10" dirty="0">
                <a:solidFill>
                  <a:srgbClr val="2A4A81"/>
                </a:solidFill>
                <a:latin typeface="Arial MT"/>
                <a:cs typeface="Arial MT"/>
              </a:rPr>
              <a:t>organisasi</a:t>
            </a:r>
            <a:endParaRPr sz="4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4800" spc="1580" dirty="0">
                <a:solidFill>
                  <a:srgbClr val="2A4A81"/>
                </a:solidFill>
                <a:latin typeface="Cambria"/>
                <a:cs typeface="Cambria"/>
              </a:rPr>
              <a:t>⬇</a:t>
            </a:r>
            <a:endParaRPr sz="4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4450" spc="50" dirty="0">
                <a:solidFill>
                  <a:srgbClr val="2A4A81"/>
                </a:solidFill>
                <a:latin typeface="Arial MT"/>
                <a:cs typeface="Arial MT"/>
              </a:rPr>
              <a:t>Kebutuhan</a:t>
            </a:r>
            <a:r>
              <a:rPr sz="4450" spc="18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75" dirty="0">
                <a:solidFill>
                  <a:srgbClr val="2A4A81"/>
                </a:solidFill>
                <a:latin typeface="Arial MT"/>
                <a:cs typeface="Arial MT"/>
              </a:rPr>
              <a:t>yang</a:t>
            </a:r>
            <a:r>
              <a:rPr sz="4450" spc="19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105" dirty="0">
                <a:solidFill>
                  <a:srgbClr val="2A4A81"/>
                </a:solidFill>
                <a:latin typeface="Arial MT"/>
                <a:cs typeface="Arial MT"/>
              </a:rPr>
              <a:t>diharapkan</a:t>
            </a:r>
            <a:r>
              <a:rPr sz="4450" spc="20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-10" dirty="0">
                <a:solidFill>
                  <a:srgbClr val="2A4A81"/>
                </a:solidFill>
                <a:latin typeface="Arial MT"/>
                <a:cs typeface="Arial MT"/>
              </a:rPr>
              <a:t>customer</a:t>
            </a:r>
            <a:endParaRPr sz="4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4800" spc="1580" dirty="0">
                <a:solidFill>
                  <a:srgbClr val="2A4A81"/>
                </a:solidFill>
                <a:latin typeface="Cambria"/>
                <a:cs typeface="Cambria"/>
              </a:rPr>
              <a:t>⬇</a:t>
            </a:r>
            <a:endParaRPr sz="4800">
              <a:latin typeface="Cambria"/>
              <a:cs typeface="Cambria"/>
            </a:endParaRPr>
          </a:p>
          <a:p>
            <a:pPr marR="172085" algn="ctr">
              <a:lnSpc>
                <a:spcPct val="100000"/>
              </a:lnSpc>
              <a:spcBef>
                <a:spcPts val="795"/>
              </a:spcBef>
            </a:pPr>
            <a:r>
              <a:rPr sz="4450" dirty="0">
                <a:solidFill>
                  <a:srgbClr val="2A4A81"/>
                </a:solidFill>
                <a:latin typeface="Arial MT"/>
                <a:cs typeface="Arial MT"/>
              </a:rPr>
              <a:t>Customer</a:t>
            </a:r>
            <a:r>
              <a:rPr sz="4450" spc="-110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-20" dirty="0">
                <a:solidFill>
                  <a:srgbClr val="2A4A81"/>
                </a:solidFill>
                <a:latin typeface="Arial MT"/>
                <a:cs typeface="Arial MT"/>
              </a:rPr>
              <a:t>puas</a:t>
            </a:r>
            <a:endParaRPr sz="4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4800" spc="1580" dirty="0">
                <a:solidFill>
                  <a:srgbClr val="2A4A81"/>
                </a:solidFill>
                <a:latin typeface="Cambria"/>
                <a:cs typeface="Cambria"/>
              </a:rPr>
              <a:t>⬇</a:t>
            </a:r>
            <a:endParaRPr sz="4800">
              <a:latin typeface="Cambria"/>
              <a:cs typeface="Cambria"/>
            </a:endParaRPr>
          </a:p>
          <a:p>
            <a:pPr marR="172085" algn="ctr">
              <a:lnSpc>
                <a:spcPct val="100000"/>
              </a:lnSpc>
              <a:spcBef>
                <a:spcPts val="800"/>
              </a:spcBef>
            </a:pPr>
            <a:r>
              <a:rPr sz="4450" spc="70" dirty="0">
                <a:solidFill>
                  <a:srgbClr val="2A4A81"/>
                </a:solidFill>
                <a:latin typeface="Arial MT"/>
                <a:cs typeface="Arial MT"/>
              </a:rPr>
              <a:t>Loyalitas</a:t>
            </a:r>
            <a:endParaRPr sz="4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4800" spc="1580" dirty="0">
                <a:solidFill>
                  <a:srgbClr val="2A4A81"/>
                </a:solidFill>
                <a:latin typeface="Cambria"/>
                <a:cs typeface="Cambria"/>
              </a:rPr>
              <a:t>⬇</a:t>
            </a:r>
            <a:endParaRPr sz="48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4450" spc="185" dirty="0">
                <a:solidFill>
                  <a:srgbClr val="2A4A81"/>
                </a:solidFill>
                <a:latin typeface="Arial MT"/>
                <a:cs typeface="Arial MT"/>
              </a:rPr>
              <a:t>Laba</a:t>
            </a:r>
            <a:r>
              <a:rPr sz="4450" spc="1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dirty="0">
                <a:solidFill>
                  <a:srgbClr val="2A4A81"/>
                </a:solidFill>
                <a:latin typeface="Arial MT"/>
                <a:cs typeface="Arial MT"/>
              </a:rPr>
              <a:t>Perusahaan</a:t>
            </a:r>
            <a:r>
              <a:rPr sz="4450" spc="15" dirty="0">
                <a:solidFill>
                  <a:srgbClr val="2A4A81"/>
                </a:solidFill>
                <a:latin typeface="Arial MT"/>
                <a:cs typeface="Arial MT"/>
              </a:rPr>
              <a:t> </a:t>
            </a:r>
            <a:r>
              <a:rPr sz="4450" spc="60" dirty="0">
                <a:solidFill>
                  <a:srgbClr val="2A4A81"/>
                </a:solidFill>
                <a:latin typeface="Arial MT"/>
                <a:cs typeface="Arial MT"/>
              </a:rPr>
              <a:t>meningkat</a:t>
            </a:r>
            <a:endParaRPr sz="4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8589" y="339735"/>
            <a:ext cx="13430249" cy="84391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334884"/>
            <a:ext cx="2295897" cy="355695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398508" y="1893966"/>
            <a:ext cx="3890010" cy="3244215"/>
            <a:chOff x="14398508" y="1893966"/>
            <a:chExt cx="3890010" cy="3244215"/>
          </a:xfrm>
        </p:grpSpPr>
        <p:sp>
          <p:nvSpPr>
            <p:cNvPr id="5" name="object 5"/>
            <p:cNvSpPr/>
            <p:nvPr/>
          </p:nvSpPr>
          <p:spPr>
            <a:xfrm>
              <a:off x="17233541" y="2648189"/>
              <a:ext cx="1054735" cy="1694180"/>
            </a:xfrm>
            <a:custGeom>
              <a:avLst/>
              <a:gdLst/>
              <a:ahLst/>
              <a:cxnLst/>
              <a:rect l="l" t="t" r="r" b="b"/>
              <a:pathLst>
                <a:path w="1054734" h="1694179">
                  <a:moveTo>
                    <a:pt x="0" y="1693632"/>
                  </a:moveTo>
                  <a:lnTo>
                    <a:pt x="10296" y="602632"/>
                  </a:lnTo>
                  <a:lnTo>
                    <a:pt x="1054458" y="0"/>
                  </a:lnTo>
                  <a:lnTo>
                    <a:pt x="1054458" y="679841"/>
                  </a:lnTo>
                  <a:lnTo>
                    <a:pt x="0" y="1693632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40656" y="2437126"/>
              <a:ext cx="1347470" cy="1905000"/>
            </a:xfrm>
            <a:custGeom>
              <a:avLst/>
              <a:gdLst/>
              <a:ahLst/>
              <a:cxnLst/>
              <a:rect l="l" t="t" r="r" b="b"/>
              <a:pathLst>
                <a:path w="1347469" h="1905000">
                  <a:moveTo>
                    <a:pt x="292884" y="1904695"/>
                  </a:moveTo>
                  <a:lnTo>
                    <a:pt x="0" y="631861"/>
                  </a:lnTo>
                  <a:lnTo>
                    <a:pt x="1347343" y="0"/>
                  </a:lnTo>
                  <a:lnTo>
                    <a:pt x="1347343" y="429247"/>
                  </a:lnTo>
                  <a:lnTo>
                    <a:pt x="586913" y="970369"/>
                  </a:lnTo>
                  <a:lnTo>
                    <a:pt x="292884" y="1904695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32042" y="1918362"/>
              <a:ext cx="2456180" cy="1926589"/>
            </a:xfrm>
            <a:custGeom>
              <a:avLst/>
              <a:gdLst/>
              <a:ahLst/>
              <a:cxnLst/>
              <a:rect l="l" t="t" r="r" b="b"/>
              <a:pathLst>
                <a:path w="2456180" h="1926589">
                  <a:moveTo>
                    <a:pt x="1112046" y="1150625"/>
                  </a:moveTo>
                  <a:lnTo>
                    <a:pt x="0" y="507918"/>
                  </a:lnTo>
                  <a:lnTo>
                    <a:pt x="2455957" y="0"/>
                  </a:lnTo>
                  <a:lnTo>
                    <a:pt x="2455957" y="519678"/>
                  </a:lnTo>
                  <a:lnTo>
                    <a:pt x="1112046" y="1150625"/>
                  </a:lnTo>
                  <a:close/>
                </a:path>
                <a:path w="2456180" h="1926589">
                  <a:moveTo>
                    <a:pt x="2455957" y="1926554"/>
                  </a:moveTo>
                  <a:lnTo>
                    <a:pt x="1698960" y="1489133"/>
                  </a:lnTo>
                  <a:lnTo>
                    <a:pt x="2455957" y="949721"/>
                  </a:lnTo>
                  <a:lnTo>
                    <a:pt x="2455957" y="1926554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98508" y="1893966"/>
              <a:ext cx="3889491" cy="324409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8700" y="5143499"/>
            <a:ext cx="17259300" cy="4940300"/>
            <a:chOff x="1028700" y="5143499"/>
            <a:chExt cx="17259300" cy="4940300"/>
          </a:xfrm>
        </p:grpSpPr>
        <p:sp>
          <p:nvSpPr>
            <p:cNvPr id="4" name="object 4"/>
            <p:cNvSpPr/>
            <p:nvPr/>
          </p:nvSpPr>
          <p:spPr>
            <a:xfrm>
              <a:off x="13784381" y="5799407"/>
              <a:ext cx="4504055" cy="4185285"/>
            </a:xfrm>
            <a:custGeom>
              <a:avLst/>
              <a:gdLst/>
              <a:ahLst/>
              <a:cxnLst/>
              <a:rect l="l" t="t" r="r" b="b"/>
              <a:pathLst>
                <a:path w="4504055" h="4185284">
                  <a:moveTo>
                    <a:pt x="3446397" y="2029154"/>
                  </a:moveTo>
                  <a:lnTo>
                    <a:pt x="3219638" y="2029154"/>
                  </a:lnTo>
                  <a:lnTo>
                    <a:pt x="3929721" y="531067"/>
                  </a:lnTo>
                  <a:lnTo>
                    <a:pt x="3743535" y="446850"/>
                  </a:lnTo>
                  <a:lnTo>
                    <a:pt x="4295162" y="0"/>
                  </a:lnTo>
                  <a:lnTo>
                    <a:pt x="4302131" y="615285"/>
                  </a:lnTo>
                  <a:lnTo>
                    <a:pt x="4116898" y="615285"/>
                  </a:lnTo>
                  <a:lnTo>
                    <a:pt x="3446397" y="2029154"/>
                  </a:lnTo>
                  <a:close/>
                </a:path>
                <a:path w="4504055" h="4185284">
                  <a:moveTo>
                    <a:pt x="4303084" y="699503"/>
                  </a:moveTo>
                  <a:lnTo>
                    <a:pt x="4116898" y="615285"/>
                  </a:lnTo>
                  <a:lnTo>
                    <a:pt x="4302131" y="615285"/>
                  </a:lnTo>
                  <a:lnTo>
                    <a:pt x="4303084" y="699503"/>
                  </a:lnTo>
                  <a:close/>
                </a:path>
                <a:path w="4504055" h="4185284">
                  <a:moveTo>
                    <a:pt x="1669735" y="3442032"/>
                  </a:moveTo>
                  <a:lnTo>
                    <a:pt x="1491472" y="3339980"/>
                  </a:lnTo>
                  <a:lnTo>
                    <a:pt x="2553130" y="1444583"/>
                  </a:lnTo>
                  <a:lnTo>
                    <a:pt x="2958683" y="1800280"/>
                  </a:lnTo>
                  <a:lnTo>
                    <a:pt x="2588783" y="1800280"/>
                  </a:lnTo>
                  <a:lnTo>
                    <a:pt x="1669735" y="3442032"/>
                  </a:lnTo>
                  <a:close/>
                </a:path>
                <a:path w="4504055" h="4185284">
                  <a:moveTo>
                    <a:pt x="4136121" y="2454206"/>
                  </a:moveTo>
                  <a:lnTo>
                    <a:pt x="3590030" y="2454206"/>
                  </a:lnTo>
                  <a:lnTo>
                    <a:pt x="4149580" y="2131206"/>
                  </a:lnTo>
                  <a:lnTo>
                    <a:pt x="4149580" y="1601129"/>
                  </a:lnTo>
                  <a:lnTo>
                    <a:pt x="4503618" y="1806065"/>
                  </a:lnTo>
                  <a:lnTo>
                    <a:pt x="4503618" y="2241903"/>
                  </a:lnTo>
                  <a:lnTo>
                    <a:pt x="4136121" y="2454206"/>
                  </a:lnTo>
                  <a:close/>
                </a:path>
                <a:path w="4504055" h="4185284">
                  <a:moveTo>
                    <a:pt x="3271136" y="2398722"/>
                  </a:moveTo>
                  <a:lnTo>
                    <a:pt x="2588783" y="1800280"/>
                  </a:lnTo>
                  <a:lnTo>
                    <a:pt x="2958683" y="1800280"/>
                  </a:lnTo>
                  <a:lnTo>
                    <a:pt x="3219638" y="2029154"/>
                  </a:lnTo>
                  <a:lnTo>
                    <a:pt x="3446397" y="2029154"/>
                  </a:lnTo>
                  <a:lnTo>
                    <a:pt x="3271136" y="2398722"/>
                  </a:lnTo>
                  <a:close/>
                </a:path>
                <a:path w="4504055" h="4185284">
                  <a:moveTo>
                    <a:pt x="3348905" y="2908983"/>
                  </a:moveTo>
                  <a:lnTo>
                    <a:pt x="2791806" y="2908983"/>
                  </a:lnTo>
                  <a:lnTo>
                    <a:pt x="3351355" y="2585982"/>
                  </a:lnTo>
                  <a:lnTo>
                    <a:pt x="3351355" y="2316486"/>
                  </a:lnTo>
                  <a:lnTo>
                    <a:pt x="3590030" y="2454206"/>
                  </a:lnTo>
                  <a:lnTo>
                    <a:pt x="4136121" y="2454206"/>
                  </a:lnTo>
                  <a:lnTo>
                    <a:pt x="3348905" y="2908983"/>
                  </a:lnTo>
                  <a:close/>
                </a:path>
                <a:path w="4504055" h="4185284">
                  <a:moveTo>
                    <a:pt x="2520526" y="3387538"/>
                  </a:moveTo>
                  <a:lnTo>
                    <a:pt x="2003484" y="3387538"/>
                  </a:lnTo>
                  <a:lnTo>
                    <a:pt x="2563034" y="3064538"/>
                  </a:lnTo>
                  <a:lnTo>
                    <a:pt x="2563034" y="2777207"/>
                  </a:lnTo>
                  <a:lnTo>
                    <a:pt x="2791806" y="2908983"/>
                  </a:lnTo>
                  <a:lnTo>
                    <a:pt x="3348905" y="2908983"/>
                  </a:lnTo>
                  <a:lnTo>
                    <a:pt x="2520526" y="3387538"/>
                  </a:lnTo>
                  <a:close/>
                </a:path>
                <a:path w="4504055" h="4185284">
                  <a:moveTo>
                    <a:pt x="1139896" y="4185131"/>
                  </a:moveTo>
                  <a:lnTo>
                    <a:pt x="0" y="3526250"/>
                  </a:lnTo>
                  <a:lnTo>
                    <a:pt x="632835" y="3160646"/>
                  </a:lnTo>
                  <a:lnTo>
                    <a:pt x="632835" y="3520305"/>
                  </a:lnTo>
                  <a:lnTo>
                    <a:pt x="1193375" y="3844296"/>
                  </a:lnTo>
                  <a:lnTo>
                    <a:pt x="1729880" y="3844296"/>
                  </a:lnTo>
                  <a:lnTo>
                    <a:pt x="1139896" y="4185131"/>
                  </a:lnTo>
                  <a:close/>
                </a:path>
                <a:path w="4504055" h="4185284">
                  <a:moveTo>
                    <a:pt x="1729880" y="3844296"/>
                  </a:moveTo>
                  <a:lnTo>
                    <a:pt x="1193375" y="3844296"/>
                  </a:lnTo>
                  <a:lnTo>
                    <a:pt x="1752925" y="3521296"/>
                  </a:lnTo>
                  <a:lnTo>
                    <a:pt x="1752925" y="3327100"/>
                  </a:lnTo>
                  <a:lnTo>
                    <a:pt x="1788578" y="3263689"/>
                  </a:lnTo>
                  <a:lnTo>
                    <a:pt x="2003484" y="3387538"/>
                  </a:lnTo>
                  <a:lnTo>
                    <a:pt x="2520526" y="3387538"/>
                  </a:lnTo>
                  <a:lnTo>
                    <a:pt x="1729880" y="3844296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2110" y="7176617"/>
              <a:ext cx="4475889" cy="27861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6142" y="5162324"/>
              <a:ext cx="2669540" cy="4006850"/>
            </a:xfrm>
            <a:custGeom>
              <a:avLst/>
              <a:gdLst/>
              <a:ahLst/>
              <a:cxnLst/>
              <a:rect l="l" t="t" r="r" b="b"/>
              <a:pathLst>
                <a:path w="2669540" h="4006850">
                  <a:moveTo>
                    <a:pt x="2657649" y="308138"/>
                  </a:moveTo>
                  <a:lnTo>
                    <a:pt x="1589517" y="308138"/>
                  </a:lnTo>
                  <a:lnTo>
                    <a:pt x="2124307" y="0"/>
                  </a:lnTo>
                  <a:lnTo>
                    <a:pt x="2657649" y="308138"/>
                  </a:lnTo>
                  <a:close/>
                </a:path>
                <a:path w="2669540" h="4006850">
                  <a:moveTo>
                    <a:pt x="1863845" y="1556543"/>
                  </a:moveTo>
                  <a:lnTo>
                    <a:pt x="1581594" y="1394052"/>
                  </a:lnTo>
                  <a:lnTo>
                    <a:pt x="1581594" y="305165"/>
                  </a:lnTo>
                  <a:lnTo>
                    <a:pt x="1589517" y="308138"/>
                  </a:lnTo>
                  <a:lnTo>
                    <a:pt x="2657649" y="308138"/>
                  </a:lnTo>
                  <a:lnTo>
                    <a:pt x="2661079" y="310119"/>
                  </a:lnTo>
                  <a:lnTo>
                    <a:pt x="2669002" y="310119"/>
                  </a:lnTo>
                  <a:lnTo>
                    <a:pt x="2669002" y="536021"/>
                  </a:lnTo>
                  <a:lnTo>
                    <a:pt x="2094597" y="1001697"/>
                  </a:lnTo>
                  <a:lnTo>
                    <a:pt x="2282764" y="1102758"/>
                  </a:lnTo>
                  <a:lnTo>
                    <a:pt x="2069515" y="1552580"/>
                  </a:lnTo>
                  <a:lnTo>
                    <a:pt x="1871767" y="1552580"/>
                  </a:lnTo>
                  <a:lnTo>
                    <a:pt x="1863845" y="1556543"/>
                  </a:lnTo>
                  <a:close/>
                </a:path>
                <a:path w="2669540" h="4006850">
                  <a:moveTo>
                    <a:pt x="2669002" y="310119"/>
                  </a:moveTo>
                  <a:lnTo>
                    <a:pt x="2661079" y="310119"/>
                  </a:lnTo>
                  <a:lnTo>
                    <a:pt x="2669002" y="306156"/>
                  </a:lnTo>
                  <a:lnTo>
                    <a:pt x="2669002" y="310119"/>
                  </a:lnTo>
                  <a:close/>
                </a:path>
                <a:path w="2669540" h="4006850">
                  <a:moveTo>
                    <a:pt x="2127278" y="3072464"/>
                  </a:moveTo>
                  <a:lnTo>
                    <a:pt x="1878700" y="2928799"/>
                  </a:lnTo>
                  <a:lnTo>
                    <a:pt x="2664050" y="1273175"/>
                  </a:lnTo>
                  <a:lnTo>
                    <a:pt x="2669002" y="1276147"/>
                  </a:lnTo>
                  <a:lnTo>
                    <a:pt x="2669002" y="2758381"/>
                  </a:lnTo>
                  <a:lnTo>
                    <a:pt x="2127278" y="3071473"/>
                  </a:lnTo>
                  <a:lnTo>
                    <a:pt x="2127278" y="3072464"/>
                  </a:lnTo>
                  <a:close/>
                </a:path>
                <a:path w="2669540" h="4006850">
                  <a:moveTo>
                    <a:pt x="1871767" y="1969706"/>
                  </a:moveTo>
                  <a:lnTo>
                    <a:pt x="1871767" y="1552580"/>
                  </a:lnTo>
                  <a:lnTo>
                    <a:pt x="2069515" y="1552580"/>
                  </a:lnTo>
                  <a:lnTo>
                    <a:pt x="1871767" y="1969706"/>
                  </a:lnTo>
                  <a:close/>
                </a:path>
                <a:path w="2669540" h="4006850">
                  <a:moveTo>
                    <a:pt x="268385" y="3101197"/>
                  </a:moveTo>
                  <a:lnTo>
                    <a:pt x="0" y="2946633"/>
                  </a:lnTo>
                  <a:lnTo>
                    <a:pt x="4941" y="1507994"/>
                  </a:lnTo>
                  <a:lnTo>
                    <a:pt x="4951" y="1505022"/>
                  </a:lnTo>
                  <a:lnTo>
                    <a:pt x="538752" y="1196884"/>
                  </a:lnTo>
                  <a:lnTo>
                    <a:pt x="1076514" y="1507994"/>
                  </a:lnTo>
                  <a:lnTo>
                    <a:pt x="1085427" y="1507994"/>
                  </a:lnTo>
                  <a:lnTo>
                    <a:pt x="1085427" y="1974660"/>
                  </a:lnTo>
                  <a:lnTo>
                    <a:pt x="928951" y="1974660"/>
                  </a:lnTo>
                  <a:lnTo>
                    <a:pt x="300172" y="3097234"/>
                  </a:lnTo>
                  <a:lnTo>
                    <a:pt x="276308" y="3097234"/>
                  </a:lnTo>
                  <a:lnTo>
                    <a:pt x="268385" y="3101197"/>
                  </a:lnTo>
                  <a:close/>
                </a:path>
                <a:path w="2669540" h="4006850">
                  <a:moveTo>
                    <a:pt x="1085427" y="1507994"/>
                  </a:moveTo>
                  <a:lnTo>
                    <a:pt x="1076514" y="1507994"/>
                  </a:lnTo>
                  <a:lnTo>
                    <a:pt x="1085427" y="1503040"/>
                  </a:lnTo>
                  <a:lnTo>
                    <a:pt x="1085427" y="1507994"/>
                  </a:lnTo>
                  <a:close/>
                </a:path>
                <a:path w="2669540" h="4006850">
                  <a:moveTo>
                    <a:pt x="1085427" y="2058878"/>
                  </a:moveTo>
                  <a:lnTo>
                    <a:pt x="928951" y="1974660"/>
                  </a:lnTo>
                  <a:lnTo>
                    <a:pt x="1085427" y="1974660"/>
                  </a:lnTo>
                  <a:lnTo>
                    <a:pt x="1085427" y="2058878"/>
                  </a:lnTo>
                  <a:close/>
                </a:path>
                <a:path w="2669540" h="4006850">
                  <a:moveTo>
                    <a:pt x="541723" y="4006787"/>
                  </a:moveTo>
                  <a:lnTo>
                    <a:pt x="333749" y="3886901"/>
                  </a:lnTo>
                  <a:lnTo>
                    <a:pt x="1083446" y="2548332"/>
                  </a:lnTo>
                  <a:lnTo>
                    <a:pt x="1083446" y="3692704"/>
                  </a:lnTo>
                  <a:lnTo>
                    <a:pt x="541723" y="4005796"/>
                  </a:lnTo>
                  <a:lnTo>
                    <a:pt x="541723" y="4006787"/>
                  </a:lnTo>
                  <a:close/>
                </a:path>
                <a:path w="2669540" h="4006850">
                  <a:moveTo>
                    <a:pt x="276308" y="3139839"/>
                  </a:moveTo>
                  <a:lnTo>
                    <a:pt x="276308" y="3097234"/>
                  </a:lnTo>
                  <a:lnTo>
                    <a:pt x="300172" y="3097234"/>
                  </a:lnTo>
                  <a:lnTo>
                    <a:pt x="276308" y="3139839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433061" y="6407758"/>
              <a:ext cx="2685415" cy="3218180"/>
            </a:xfrm>
            <a:custGeom>
              <a:avLst/>
              <a:gdLst/>
              <a:ahLst/>
              <a:cxnLst/>
              <a:rect l="l" t="t" r="r" b="b"/>
              <a:pathLst>
                <a:path w="2685415" h="3218179">
                  <a:moveTo>
                    <a:pt x="1888603" y="261570"/>
                  </a:moveTo>
                  <a:lnTo>
                    <a:pt x="1787587" y="203113"/>
                  </a:lnTo>
                  <a:lnTo>
                    <a:pt x="2138172" y="0"/>
                  </a:lnTo>
                  <a:lnTo>
                    <a:pt x="2583453" y="257607"/>
                  </a:lnTo>
                  <a:lnTo>
                    <a:pt x="1896526" y="257607"/>
                  </a:lnTo>
                  <a:lnTo>
                    <a:pt x="1888603" y="261570"/>
                  </a:lnTo>
                  <a:close/>
                </a:path>
                <a:path w="2685415" h="3218179">
                  <a:moveTo>
                    <a:pt x="2425375" y="1271193"/>
                  </a:moveTo>
                  <a:lnTo>
                    <a:pt x="1913362" y="822362"/>
                  </a:lnTo>
                  <a:lnTo>
                    <a:pt x="1896526" y="813445"/>
                  </a:lnTo>
                  <a:lnTo>
                    <a:pt x="1896526" y="257607"/>
                  </a:lnTo>
                  <a:lnTo>
                    <a:pt x="2583453" y="257607"/>
                  </a:lnTo>
                  <a:lnTo>
                    <a:pt x="2675934" y="311110"/>
                  </a:lnTo>
                  <a:lnTo>
                    <a:pt x="2684847" y="311110"/>
                  </a:lnTo>
                  <a:lnTo>
                    <a:pt x="2684847" y="724273"/>
                  </a:lnTo>
                  <a:lnTo>
                    <a:pt x="2425375" y="1271193"/>
                  </a:lnTo>
                  <a:close/>
                </a:path>
                <a:path w="2685415" h="3218179">
                  <a:moveTo>
                    <a:pt x="2684847" y="311110"/>
                  </a:moveTo>
                  <a:lnTo>
                    <a:pt x="2675934" y="311110"/>
                  </a:lnTo>
                  <a:lnTo>
                    <a:pt x="2684847" y="307147"/>
                  </a:lnTo>
                  <a:lnTo>
                    <a:pt x="2684847" y="311110"/>
                  </a:lnTo>
                  <a:close/>
                </a:path>
                <a:path w="2685415" h="3218179">
                  <a:moveTo>
                    <a:pt x="2143124" y="2283789"/>
                  </a:moveTo>
                  <a:lnTo>
                    <a:pt x="1896526" y="2141114"/>
                  </a:lnTo>
                  <a:lnTo>
                    <a:pt x="1896526" y="1302899"/>
                  </a:lnTo>
                  <a:lnTo>
                    <a:pt x="1945054" y="1216699"/>
                  </a:lnTo>
                  <a:lnTo>
                    <a:pt x="2628397" y="1816132"/>
                  </a:lnTo>
                  <a:lnTo>
                    <a:pt x="2684848" y="1816132"/>
                  </a:lnTo>
                  <a:lnTo>
                    <a:pt x="2684848" y="1969706"/>
                  </a:lnTo>
                  <a:lnTo>
                    <a:pt x="2143124" y="2282798"/>
                  </a:lnTo>
                  <a:lnTo>
                    <a:pt x="2143124" y="2283789"/>
                  </a:lnTo>
                  <a:close/>
                </a:path>
                <a:path w="2685415" h="3218179">
                  <a:moveTo>
                    <a:pt x="2684848" y="1816132"/>
                  </a:moveTo>
                  <a:lnTo>
                    <a:pt x="2628397" y="1816132"/>
                  </a:lnTo>
                  <a:lnTo>
                    <a:pt x="2684848" y="1698227"/>
                  </a:lnTo>
                  <a:lnTo>
                    <a:pt x="2684848" y="1816132"/>
                  </a:lnTo>
                  <a:close/>
                </a:path>
                <a:path w="2685415" h="3218179">
                  <a:moveTo>
                    <a:pt x="1076059" y="1854773"/>
                  </a:moveTo>
                  <a:lnTo>
                    <a:pt x="7922" y="1854773"/>
                  </a:lnTo>
                  <a:lnTo>
                    <a:pt x="541723" y="1545645"/>
                  </a:lnTo>
                  <a:lnTo>
                    <a:pt x="1076059" y="1854773"/>
                  </a:lnTo>
                  <a:close/>
                </a:path>
                <a:path w="2685415" h="3218179">
                  <a:moveTo>
                    <a:pt x="545684" y="3218112"/>
                  </a:moveTo>
                  <a:lnTo>
                    <a:pt x="0" y="2903038"/>
                  </a:lnTo>
                  <a:lnTo>
                    <a:pt x="0" y="1851801"/>
                  </a:lnTo>
                  <a:lnTo>
                    <a:pt x="7922" y="1854773"/>
                  </a:lnTo>
                  <a:lnTo>
                    <a:pt x="1076059" y="1854773"/>
                  </a:lnTo>
                  <a:lnTo>
                    <a:pt x="1079485" y="1856755"/>
                  </a:lnTo>
                  <a:lnTo>
                    <a:pt x="1087407" y="1856755"/>
                  </a:lnTo>
                  <a:lnTo>
                    <a:pt x="1087407" y="1895396"/>
                  </a:lnTo>
                  <a:lnTo>
                    <a:pt x="662546" y="2653357"/>
                  </a:lnTo>
                  <a:lnTo>
                    <a:pt x="834867" y="2745501"/>
                  </a:lnTo>
                  <a:lnTo>
                    <a:pt x="1026996" y="2855479"/>
                  </a:lnTo>
                  <a:lnTo>
                    <a:pt x="1087407" y="2855479"/>
                  </a:lnTo>
                  <a:lnTo>
                    <a:pt x="1087407" y="2904028"/>
                  </a:lnTo>
                  <a:lnTo>
                    <a:pt x="545684" y="3217121"/>
                  </a:lnTo>
                  <a:lnTo>
                    <a:pt x="545684" y="3218112"/>
                  </a:lnTo>
                  <a:close/>
                </a:path>
                <a:path w="2685415" h="3218179">
                  <a:moveTo>
                    <a:pt x="1087407" y="1856755"/>
                  </a:moveTo>
                  <a:lnTo>
                    <a:pt x="1079485" y="1856755"/>
                  </a:lnTo>
                  <a:lnTo>
                    <a:pt x="1087407" y="1852792"/>
                  </a:lnTo>
                  <a:lnTo>
                    <a:pt x="1087407" y="1856755"/>
                  </a:lnTo>
                  <a:close/>
                </a:path>
                <a:path w="2685415" h="3218179">
                  <a:moveTo>
                    <a:pt x="1087407" y="2855479"/>
                  </a:moveTo>
                  <a:lnTo>
                    <a:pt x="1026996" y="2855479"/>
                  </a:lnTo>
                  <a:lnTo>
                    <a:pt x="1087407" y="2748473"/>
                  </a:lnTo>
                  <a:lnTo>
                    <a:pt x="1087407" y="2855479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767544" y="5143499"/>
              <a:ext cx="4520565" cy="4940300"/>
            </a:xfrm>
            <a:custGeom>
              <a:avLst/>
              <a:gdLst/>
              <a:ahLst/>
              <a:cxnLst/>
              <a:rect l="l" t="t" r="r" b="b"/>
              <a:pathLst>
                <a:path w="4520565" h="4940300">
                  <a:moveTo>
                    <a:pt x="3077027" y="1371600"/>
                  </a:moveTo>
                  <a:lnTo>
                    <a:pt x="3045336" y="1371600"/>
                  </a:lnTo>
                  <a:lnTo>
                    <a:pt x="3045336" y="317500"/>
                  </a:lnTo>
                  <a:lnTo>
                    <a:pt x="3602905" y="0"/>
                  </a:lnTo>
                  <a:lnTo>
                    <a:pt x="3668075" y="25400"/>
                  </a:lnTo>
                  <a:lnTo>
                    <a:pt x="3602905" y="25400"/>
                  </a:lnTo>
                  <a:lnTo>
                    <a:pt x="3100796" y="317500"/>
                  </a:lnTo>
                  <a:lnTo>
                    <a:pt x="3145486" y="342900"/>
                  </a:lnTo>
                  <a:lnTo>
                    <a:pt x="3077027" y="342900"/>
                  </a:lnTo>
                  <a:lnTo>
                    <a:pt x="3077027" y="1371600"/>
                  </a:lnTo>
                  <a:close/>
                </a:path>
                <a:path w="4520565" h="4940300">
                  <a:moveTo>
                    <a:pt x="3676204" y="609600"/>
                  </a:moveTo>
                  <a:lnTo>
                    <a:pt x="3607856" y="609600"/>
                  </a:lnTo>
                  <a:lnTo>
                    <a:pt x="4107985" y="317500"/>
                  </a:lnTo>
                  <a:lnTo>
                    <a:pt x="3602905" y="25400"/>
                  </a:lnTo>
                  <a:lnTo>
                    <a:pt x="3668075" y="25400"/>
                  </a:lnTo>
                  <a:lnTo>
                    <a:pt x="4165426" y="317500"/>
                  </a:lnTo>
                  <a:lnTo>
                    <a:pt x="4165426" y="355600"/>
                  </a:lnTo>
                  <a:lnTo>
                    <a:pt x="4131753" y="355600"/>
                  </a:lnTo>
                  <a:lnTo>
                    <a:pt x="3676204" y="609600"/>
                  </a:lnTo>
                  <a:close/>
                </a:path>
                <a:path w="4520565" h="4940300">
                  <a:moveTo>
                    <a:pt x="3590030" y="1003300"/>
                  </a:moveTo>
                  <a:lnTo>
                    <a:pt x="3590030" y="647700"/>
                  </a:lnTo>
                  <a:lnTo>
                    <a:pt x="3077027" y="342900"/>
                  </a:lnTo>
                  <a:lnTo>
                    <a:pt x="3145486" y="342900"/>
                  </a:lnTo>
                  <a:lnTo>
                    <a:pt x="3607856" y="609600"/>
                  </a:lnTo>
                  <a:lnTo>
                    <a:pt x="3676204" y="609600"/>
                  </a:lnTo>
                  <a:lnTo>
                    <a:pt x="3622712" y="647700"/>
                  </a:lnTo>
                  <a:lnTo>
                    <a:pt x="3622712" y="977900"/>
                  </a:lnTo>
                  <a:lnTo>
                    <a:pt x="3590030" y="1003300"/>
                  </a:lnTo>
                  <a:close/>
                </a:path>
                <a:path w="4520565" h="4940300">
                  <a:moveTo>
                    <a:pt x="3857012" y="1409700"/>
                  </a:moveTo>
                  <a:lnTo>
                    <a:pt x="3622712" y="1409700"/>
                  </a:lnTo>
                  <a:lnTo>
                    <a:pt x="3761361" y="1117600"/>
                  </a:lnTo>
                  <a:lnTo>
                    <a:pt x="3622712" y="1041400"/>
                  </a:lnTo>
                  <a:lnTo>
                    <a:pt x="3620731" y="1041400"/>
                  </a:lnTo>
                  <a:lnTo>
                    <a:pt x="3573194" y="1016000"/>
                  </a:lnTo>
                  <a:lnTo>
                    <a:pt x="3590030" y="1003300"/>
                  </a:lnTo>
                  <a:lnTo>
                    <a:pt x="3622712" y="977900"/>
                  </a:lnTo>
                  <a:lnTo>
                    <a:pt x="4131753" y="558800"/>
                  </a:lnTo>
                  <a:lnTo>
                    <a:pt x="4131753" y="355600"/>
                  </a:lnTo>
                  <a:lnTo>
                    <a:pt x="4165426" y="355600"/>
                  </a:lnTo>
                  <a:lnTo>
                    <a:pt x="4165426" y="546100"/>
                  </a:lnTo>
                  <a:lnTo>
                    <a:pt x="4153541" y="546100"/>
                  </a:lnTo>
                  <a:lnTo>
                    <a:pt x="4329824" y="635000"/>
                  </a:lnTo>
                  <a:lnTo>
                    <a:pt x="4330294" y="685800"/>
                  </a:lnTo>
                  <a:lnTo>
                    <a:pt x="4297142" y="685800"/>
                  </a:lnTo>
                  <a:lnTo>
                    <a:pt x="3904481" y="1003300"/>
                  </a:lnTo>
                  <a:lnTo>
                    <a:pt x="3791072" y="1092200"/>
                  </a:lnTo>
                  <a:lnTo>
                    <a:pt x="3968345" y="1168400"/>
                  </a:lnTo>
                  <a:lnTo>
                    <a:pt x="3961413" y="1193800"/>
                  </a:lnTo>
                  <a:lnTo>
                    <a:pt x="3857012" y="1409700"/>
                  </a:lnTo>
                  <a:close/>
                </a:path>
                <a:path w="4520565" h="4940300">
                  <a:moveTo>
                    <a:pt x="4337192" y="1320800"/>
                  </a:moveTo>
                  <a:lnTo>
                    <a:pt x="4304075" y="1320800"/>
                  </a:lnTo>
                  <a:lnTo>
                    <a:pt x="4297142" y="685800"/>
                  </a:lnTo>
                  <a:lnTo>
                    <a:pt x="4330294" y="685800"/>
                  </a:lnTo>
                  <a:lnTo>
                    <a:pt x="4337192" y="1320800"/>
                  </a:lnTo>
                  <a:close/>
                </a:path>
                <a:path w="4520565" h="4940300">
                  <a:moveTo>
                    <a:pt x="3590030" y="1473200"/>
                  </a:moveTo>
                  <a:lnTo>
                    <a:pt x="3590030" y="1028700"/>
                  </a:lnTo>
                  <a:lnTo>
                    <a:pt x="3620731" y="1041400"/>
                  </a:lnTo>
                  <a:lnTo>
                    <a:pt x="3622712" y="1041400"/>
                  </a:lnTo>
                  <a:lnTo>
                    <a:pt x="3622712" y="1409700"/>
                  </a:lnTo>
                  <a:lnTo>
                    <a:pt x="3857012" y="1409700"/>
                  </a:lnTo>
                  <a:lnTo>
                    <a:pt x="3840553" y="1447800"/>
                  </a:lnTo>
                  <a:lnTo>
                    <a:pt x="3606866" y="1447800"/>
                  </a:lnTo>
                  <a:lnTo>
                    <a:pt x="3597773" y="1460146"/>
                  </a:lnTo>
                  <a:lnTo>
                    <a:pt x="3597500" y="1460478"/>
                  </a:lnTo>
                  <a:lnTo>
                    <a:pt x="3597252" y="1460853"/>
                  </a:lnTo>
                  <a:lnTo>
                    <a:pt x="3590030" y="1473200"/>
                  </a:lnTo>
                  <a:close/>
                </a:path>
                <a:path w="4520565" h="4940300">
                  <a:moveTo>
                    <a:pt x="1491472" y="2933700"/>
                  </a:moveTo>
                  <a:lnTo>
                    <a:pt x="1460770" y="2933700"/>
                  </a:lnTo>
                  <a:lnTo>
                    <a:pt x="1460770" y="1511300"/>
                  </a:lnTo>
                  <a:lnTo>
                    <a:pt x="2018339" y="1193800"/>
                  </a:lnTo>
                  <a:lnTo>
                    <a:pt x="2085136" y="1231900"/>
                  </a:lnTo>
                  <a:lnTo>
                    <a:pt x="2016359" y="1231900"/>
                  </a:lnTo>
                  <a:lnTo>
                    <a:pt x="1515240" y="1511300"/>
                  </a:lnTo>
                  <a:lnTo>
                    <a:pt x="1559843" y="1549400"/>
                  </a:lnTo>
                  <a:lnTo>
                    <a:pt x="1491472" y="1549400"/>
                  </a:lnTo>
                  <a:lnTo>
                    <a:pt x="1491472" y="2933700"/>
                  </a:lnTo>
                  <a:close/>
                </a:path>
                <a:path w="4520565" h="4940300">
                  <a:moveTo>
                    <a:pt x="2090649" y="1816100"/>
                  </a:moveTo>
                  <a:lnTo>
                    <a:pt x="2021311" y="1816100"/>
                  </a:lnTo>
                  <a:lnTo>
                    <a:pt x="2521439" y="1524000"/>
                  </a:lnTo>
                  <a:lnTo>
                    <a:pt x="2016359" y="1231900"/>
                  </a:lnTo>
                  <a:lnTo>
                    <a:pt x="2085136" y="1231900"/>
                  </a:lnTo>
                  <a:lnTo>
                    <a:pt x="2455085" y="1447800"/>
                  </a:lnTo>
                  <a:lnTo>
                    <a:pt x="2520076" y="1447800"/>
                  </a:lnTo>
                  <a:lnTo>
                    <a:pt x="2485845" y="1460478"/>
                  </a:lnTo>
                  <a:lnTo>
                    <a:pt x="2486428" y="1460853"/>
                  </a:lnTo>
                  <a:lnTo>
                    <a:pt x="2577889" y="1511300"/>
                  </a:lnTo>
                  <a:lnTo>
                    <a:pt x="2577889" y="1549400"/>
                  </a:lnTo>
                  <a:lnTo>
                    <a:pt x="2546198" y="1549400"/>
                  </a:lnTo>
                  <a:lnTo>
                    <a:pt x="2090649" y="1816100"/>
                  </a:lnTo>
                  <a:close/>
                </a:path>
                <a:path w="4520565" h="4940300">
                  <a:moveTo>
                    <a:pt x="2520076" y="1447800"/>
                  </a:moveTo>
                  <a:lnTo>
                    <a:pt x="2455085" y="1447800"/>
                  </a:lnTo>
                  <a:lnTo>
                    <a:pt x="2805670" y="1244600"/>
                  </a:lnTo>
                  <a:lnTo>
                    <a:pt x="2872434" y="1282700"/>
                  </a:lnTo>
                  <a:lnTo>
                    <a:pt x="2804680" y="1282700"/>
                  </a:lnTo>
                  <a:lnTo>
                    <a:pt x="2520076" y="1447800"/>
                  </a:lnTo>
                  <a:close/>
                </a:path>
                <a:path w="4520565" h="4940300">
                  <a:moveTo>
                    <a:pt x="3319774" y="3022600"/>
                  </a:moveTo>
                  <a:lnTo>
                    <a:pt x="3282031" y="3022600"/>
                  </a:lnTo>
                  <a:lnTo>
                    <a:pt x="4125811" y="1244600"/>
                  </a:lnTo>
                  <a:lnTo>
                    <a:pt x="4222646" y="1282700"/>
                  </a:lnTo>
                  <a:lnTo>
                    <a:pt x="4142647" y="1282700"/>
                  </a:lnTo>
                  <a:lnTo>
                    <a:pt x="3618750" y="2387600"/>
                  </a:lnTo>
                  <a:lnTo>
                    <a:pt x="3622712" y="2387600"/>
                  </a:lnTo>
                  <a:lnTo>
                    <a:pt x="3622712" y="2451100"/>
                  </a:lnTo>
                  <a:lnTo>
                    <a:pt x="3589040" y="2451100"/>
                  </a:lnTo>
                  <a:lnTo>
                    <a:pt x="3366210" y="2921000"/>
                  </a:lnTo>
                  <a:lnTo>
                    <a:pt x="3366210" y="2933700"/>
                  </a:lnTo>
                  <a:lnTo>
                    <a:pt x="3431345" y="2971800"/>
                  </a:lnTo>
                  <a:lnTo>
                    <a:pt x="3340461" y="2971800"/>
                  </a:lnTo>
                  <a:lnTo>
                    <a:pt x="3333529" y="2984500"/>
                  </a:lnTo>
                  <a:lnTo>
                    <a:pt x="3333529" y="2997200"/>
                  </a:lnTo>
                  <a:lnTo>
                    <a:pt x="3319774" y="3022600"/>
                  </a:lnTo>
                  <a:close/>
                </a:path>
                <a:path w="4520565" h="4940300">
                  <a:moveTo>
                    <a:pt x="2877979" y="1854200"/>
                  </a:moveTo>
                  <a:lnTo>
                    <a:pt x="2809632" y="1854200"/>
                  </a:lnTo>
                  <a:lnTo>
                    <a:pt x="3309760" y="1574800"/>
                  </a:lnTo>
                  <a:lnTo>
                    <a:pt x="2804680" y="1282700"/>
                  </a:lnTo>
                  <a:lnTo>
                    <a:pt x="2872434" y="1282700"/>
                  </a:lnTo>
                  <a:lnTo>
                    <a:pt x="3045336" y="1371600"/>
                  </a:lnTo>
                  <a:lnTo>
                    <a:pt x="3077027" y="1371600"/>
                  </a:lnTo>
                  <a:lnTo>
                    <a:pt x="3077027" y="1397000"/>
                  </a:lnTo>
                  <a:lnTo>
                    <a:pt x="3366210" y="1562100"/>
                  </a:lnTo>
                  <a:lnTo>
                    <a:pt x="3366210" y="1600200"/>
                  </a:lnTo>
                  <a:lnTo>
                    <a:pt x="3333529" y="1600200"/>
                  </a:lnTo>
                  <a:lnTo>
                    <a:pt x="2877979" y="1854200"/>
                  </a:lnTo>
                  <a:close/>
                </a:path>
                <a:path w="4520565" h="4940300">
                  <a:moveTo>
                    <a:pt x="3690970" y="3060700"/>
                  </a:moveTo>
                  <a:lnTo>
                    <a:pt x="3622712" y="3060700"/>
                  </a:lnTo>
                  <a:lnTo>
                    <a:pt x="4132744" y="2755900"/>
                  </a:lnTo>
                  <a:lnTo>
                    <a:pt x="4132744" y="1308100"/>
                  </a:lnTo>
                  <a:lnTo>
                    <a:pt x="4142647" y="1282700"/>
                  </a:lnTo>
                  <a:lnTo>
                    <a:pt x="4222646" y="1282700"/>
                  </a:lnTo>
                  <a:lnTo>
                    <a:pt x="4246854" y="1295400"/>
                  </a:lnTo>
                  <a:lnTo>
                    <a:pt x="4164435" y="1295400"/>
                  </a:lnTo>
                  <a:lnTo>
                    <a:pt x="4164435" y="2235200"/>
                  </a:lnTo>
                  <a:lnTo>
                    <a:pt x="4229603" y="2273300"/>
                  </a:lnTo>
                  <a:lnTo>
                    <a:pt x="4166416" y="2273300"/>
                  </a:lnTo>
                  <a:lnTo>
                    <a:pt x="4166416" y="2781300"/>
                  </a:lnTo>
                  <a:lnTo>
                    <a:pt x="3690970" y="3060700"/>
                  </a:lnTo>
                  <a:close/>
                </a:path>
                <a:path w="4520565" h="4940300">
                  <a:moveTo>
                    <a:pt x="4337747" y="1371600"/>
                  </a:moveTo>
                  <a:lnTo>
                    <a:pt x="4164435" y="1295400"/>
                  </a:lnTo>
                  <a:lnTo>
                    <a:pt x="4246854" y="1295400"/>
                  </a:lnTo>
                  <a:lnTo>
                    <a:pt x="4304075" y="1320800"/>
                  </a:lnTo>
                  <a:lnTo>
                    <a:pt x="4337192" y="1320800"/>
                  </a:lnTo>
                  <a:lnTo>
                    <a:pt x="4337747" y="1371600"/>
                  </a:lnTo>
                  <a:close/>
                </a:path>
                <a:path w="4520565" h="4940300">
                  <a:moveTo>
                    <a:pt x="3567435" y="2019300"/>
                  </a:moveTo>
                  <a:lnTo>
                    <a:pt x="3333529" y="2019300"/>
                  </a:lnTo>
                  <a:lnTo>
                    <a:pt x="3343772" y="1995417"/>
                  </a:lnTo>
                  <a:lnTo>
                    <a:pt x="3573942" y="1511300"/>
                  </a:lnTo>
                  <a:lnTo>
                    <a:pt x="3590030" y="1473200"/>
                  </a:lnTo>
                  <a:lnTo>
                    <a:pt x="3597252" y="1460853"/>
                  </a:lnTo>
                  <a:lnTo>
                    <a:pt x="3597529" y="1460478"/>
                  </a:lnTo>
                  <a:lnTo>
                    <a:pt x="3597721" y="1460146"/>
                  </a:lnTo>
                  <a:lnTo>
                    <a:pt x="3606866" y="1447800"/>
                  </a:lnTo>
                  <a:lnTo>
                    <a:pt x="3840553" y="1447800"/>
                  </a:lnTo>
                  <a:lnTo>
                    <a:pt x="3567435" y="2019300"/>
                  </a:lnTo>
                  <a:close/>
                </a:path>
                <a:path w="4520565" h="4940300">
                  <a:moveTo>
                    <a:pt x="2011224" y="3124200"/>
                  </a:moveTo>
                  <a:lnTo>
                    <a:pt x="1769761" y="3124200"/>
                  </a:lnTo>
                  <a:lnTo>
                    <a:pt x="2004475" y="2705100"/>
                  </a:lnTo>
                  <a:lnTo>
                    <a:pt x="2004475" y="1841500"/>
                  </a:lnTo>
                  <a:lnTo>
                    <a:pt x="1491472" y="1549400"/>
                  </a:lnTo>
                  <a:lnTo>
                    <a:pt x="1559843" y="1549400"/>
                  </a:lnTo>
                  <a:lnTo>
                    <a:pt x="2021311" y="1816100"/>
                  </a:lnTo>
                  <a:lnTo>
                    <a:pt x="2090649" y="1816100"/>
                  </a:lnTo>
                  <a:lnTo>
                    <a:pt x="2037156" y="1841500"/>
                  </a:lnTo>
                  <a:lnTo>
                    <a:pt x="2037156" y="2639829"/>
                  </a:lnTo>
                  <a:lnTo>
                    <a:pt x="2036235" y="2641475"/>
                  </a:lnTo>
                  <a:lnTo>
                    <a:pt x="2278216" y="2641475"/>
                  </a:lnTo>
                  <a:lnTo>
                    <a:pt x="2011224" y="3124200"/>
                  </a:lnTo>
                  <a:close/>
                </a:path>
                <a:path w="4520565" h="4940300">
                  <a:moveTo>
                    <a:pt x="2578879" y="2082800"/>
                  </a:moveTo>
                  <a:lnTo>
                    <a:pt x="2546198" y="2057400"/>
                  </a:lnTo>
                  <a:lnTo>
                    <a:pt x="2546198" y="1549400"/>
                  </a:lnTo>
                  <a:lnTo>
                    <a:pt x="2577889" y="1549400"/>
                  </a:lnTo>
                  <a:lnTo>
                    <a:pt x="2577889" y="1727200"/>
                  </a:lnTo>
                  <a:lnTo>
                    <a:pt x="2645337" y="1765300"/>
                  </a:lnTo>
                  <a:lnTo>
                    <a:pt x="2578879" y="1765300"/>
                  </a:lnTo>
                  <a:lnTo>
                    <a:pt x="2578879" y="2082800"/>
                  </a:lnTo>
                  <a:close/>
                </a:path>
                <a:path w="4520565" h="4940300">
                  <a:moveTo>
                    <a:pt x="3333529" y="2016961"/>
                  </a:moveTo>
                  <a:lnTo>
                    <a:pt x="3333529" y="1600200"/>
                  </a:lnTo>
                  <a:lnTo>
                    <a:pt x="3366210" y="1600200"/>
                  </a:lnTo>
                  <a:lnTo>
                    <a:pt x="3366210" y="1943100"/>
                  </a:lnTo>
                  <a:lnTo>
                    <a:pt x="3343772" y="1995417"/>
                  </a:lnTo>
                  <a:lnTo>
                    <a:pt x="3333529" y="2016961"/>
                  </a:lnTo>
                  <a:close/>
                </a:path>
                <a:path w="4520565" h="4940300">
                  <a:moveTo>
                    <a:pt x="2824487" y="2273300"/>
                  </a:moveTo>
                  <a:lnTo>
                    <a:pt x="2792796" y="2273300"/>
                  </a:lnTo>
                  <a:lnTo>
                    <a:pt x="2792796" y="1892300"/>
                  </a:lnTo>
                  <a:lnTo>
                    <a:pt x="2578879" y="1765300"/>
                  </a:lnTo>
                  <a:lnTo>
                    <a:pt x="2645337" y="1765300"/>
                  </a:lnTo>
                  <a:lnTo>
                    <a:pt x="2809632" y="1854200"/>
                  </a:lnTo>
                  <a:lnTo>
                    <a:pt x="2877979" y="1854200"/>
                  </a:lnTo>
                  <a:lnTo>
                    <a:pt x="2824487" y="1892300"/>
                  </a:lnTo>
                  <a:lnTo>
                    <a:pt x="2824487" y="2273300"/>
                  </a:lnTo>
                  <a:close/>
                </a:path>
                <a:path w="4520565" h="4940300">
                  <a:moveTo>
                    <a:pt x="2278218" y="2641475"/>
                  </a:moveTo>
                  <a:lnTo>
                    <a:pt x="2037156" y="2641475"/>
                  </a:lnTo>
                  <a:lnTo>
                    <a:pt x="2037156" y="2639829"/>
                  </a:lnTo>
                  <a:lnTo>
                    <a:pt x="2405568" y="1981200"/>
                  </a:lnTo>
                  <a:lnTo>
                    <a:pt x="2578879" y="2082800"/>
                  </a:lnTo>
                  <a:lnTo>
                    <a:pt x="2623021" y="2120900"/>
                  </a:lnTo>
                  <a:lnTo>
                    <a:pt x="2573928" y="2120900"/>
                  </a:lnTo>
                  <a:lnTo>
                    <a:pt x="2278218" y="2641475"/>
                  </a:lnTo>
                  <a:close/>
                </a:path>
                <a:path w="4520565" h="4940300">
                  <a:moveTo>
                    <a:pt x="3333529" y="2019300"/>
                  </a:moveTo>
                  <a:lnTo>
                    <a:pt x="3333529" y="2016961"/>
                  </a:lnTo>
                  <a:lnTo>
                    <a:pt x="3343772" y="1995417"/>
                  </a:lnTo>
                  <a:lnTo>
                    <a:pt x="3333529" y="2019300"/>
                  </a:lnTo>
                  <a:close/>
                </a:path>
                <a:path w="4520565" h="4940300">
                  <a:moveTo>
                    <a:pt x="3324664" y="2527300"/>
                  </a:moveTo>
                  <a:lnTo>
                    <a:pt x="3090892" y="2527300"/>
                  </a:lnTo>
                  <a:lnTo>
                    <a:pt x="3333529" y="2016961"/>
                  </a:lnTo>
                  <a:lnTo>
                    <a:pt x="3333529" y="2019300"/>
                  </a:lnTo>
                  <a:lnTo>
                    <a:pt x="3567435" y="2019300"/>
                  </a:lnTo>
                  <a:lnTo>
                    <a:pt x="3324664" y="2527300"/>
                  </a:lnTo>
                  <a:close/>
                </a:path>
                <a:path w="4520565" h="4940300">
                  <a:moveTo>
                    <a:pt x="3241426" y="2705100"/>
                  </a:moveTo>
                  <a:lnTo>
                    <a:pt x="2573928" y="2120900"/>
                  </a:lnTo>
                  <a:lnTo>
                    <a:pt x="2623021" y="2120900"/>
                  </a:lnTo>
                  <a:lnTo>
                    <a:pt x="2792796" y="2273300"/>
                  </a:lnTo>
                  <a:lnTo>
                    <a:pt x="2824487" y="2273300"/>
                  </a:lnTo>
                  <a:lnTo>
                    <a:pt x="2824487" y="2298700"/>
                  </a:lnTo>
                  <a:lnTo>
                    <a:pt x="3090892" y="2527300"/>
                  </a:lnTo>
                  <a:lnTo>
                    <a:pt x="3324664" y="2527300"/>
                  </a:lnTo>
                  <a:lnTo>
                    <a:pt x="3241426" y="2705100"/>
                  </a:lnTo>
                  <a:close/>
                </a:path>
                <a:path w="4520565" h="4940300">
                  <a:moveTo>
                    <a:pt x="4520454" y="2476500"/>
                  </a:moveTo>
                  <a:lnTo>
                    <a:pt x="4166416" y="2273300"/>
                  </a:lnTo>
                  <a:lnTo>
                    <a:pt x="4229603" y="2273300"/>
                  </a:lnTo>
                  <a:lnTo>
                    <a:pt x="4520454" y="2438400"/>
                  </a:lnTo>
                  <a:lnTo>
                    <a:pt x="4520454" y="2476500"/>
                  </a:lnTo>
                  <a:close/>
                </a:path>
                <a:path w="4520565" h="4940300">
                  <a:moveTo>
                    <a:pt x="1717886" y="4064000"/>
                  </a:moveTo>
                  <a:lnTo>
                    <a:pt x="1679639" y="4064000"/>
                  </a:lnTo>
                  <a:lnTo>
                    <a:pt x="2600668" y="2425700"/>
                  </a:lnTo>
                  <a:lnTo>
                    <a:pt x="2660556" y="2476500"/>
                  </a:lnTo>
                  <a:lnTo>
                    <a:pt x="2610571" y="2476500"/>
                  </a:lnTo>
                  <a:lnTo>
                    <a:pt x="2578879" y="2527300"/>
                  </a:lnTo>
                  <a:lnTo>
                    <a:pt x="2577889" y="2527300"/>
                  </a:lnTo>
                  <a:lnTo>
                    <a:pt x="2577889" y="2590800"/>
                  </a:lnTo>
                  <a:lnTo>
                    <a:pt x="2546198" y="2590800"/>
                  </a:lnTo>
                  <a:lnTo>
                    <a:pt x="2037156" y="3505200"/>
                  </a:lnTo>
                  <a:lnTo>
                    <a:pt x="2037156" y="3556000"/>
                  </a:lnTo>
                  <a:lnTo>
                    <a:pt x="2004474" y="3556000"/>
                  </a:lnTo>
                  <a:lnTo>
                    <a:pt x="1821259" y="3886200"/>
                  </a:lnTo>
                  <a:lnTo>
                    <a:pt x="1870916" y="3911600"/>
                  </a:lnTo>
                  <a:lnTo>
                    <a:pt x="1805414" y="3911600"/>
                  </a:lnTo>
                  <a:lnTo>
                    <a:pt x="1769761" y="3975100"/>
                  </a:lnTo>
                  <a:lnTo>
                    <a:pt x="1769761" y="4038600"/>
                  </a:lnTo>
                  <a:lnTo>
                    <a:pt x="1736089" y="4038600"/>
                  </a:lnTo>
                  <a:lnTo>
                    <a:pt x="1717886" y="4064000"/>
                  </a:lnTo>
                  <a:close/>
                </a:path>
                <a:path w="4520565" h="4940300">
                  <a:moveTo>
                    <a:pt x="3622712" y="3060700"/>
                  </a:moveTo>
                  <a:lnTo>
                    <a:pt x="3589040" y="3060700"/>
                  </a:lnTo>
                  <a:lnTo>
                    <a:pt x="3589040" y="2451100"/>
                  </a:lnTo>
                  <a:lnTo>
                    <a:pt x="3622712" y="2451100"/>
                  </a:lnTo>
                  <a:lnTo>
                    <a:pt x="3622712" y="3060700"/>
                  </a:lnTo>
                  <a:close/>
                </a:path>
                <a:path w="4520565" h="4940300">
                  <a:moveTo>
                    <a:pt x="2824487" y="3517900"/>
                  </a:moveTo>
                  <a:lnTo>
                    <a:pt x="2791805" y="3517900"/>
                  </a:lnTo>
                  <a:lnTo>
                    <a:pt x="2791805" y="2628900"/>
                  </a:lnTo>
                  <a:lnTo>
                    <a:pt x="2610571" y="2476500"/>
                  </a:lnTo>
                  <a:lnTo>
                    <a:pt x="2660556" y="2476500"/>
                  </a:lnTo>
                  <a:lnTo>
                    <a:pt x="2852503" y="2641475"/>
                  </a:lnTo>
                  <a:lnTo>
                    <a:pt x="2803721" y="2641475"/>
                  </a:lnTo>
                  <a:lnTo>
                    <a:pt x="2824487" y="2667000"/>
                  </a:lnTo>
                  <a:lnTo>
                    <a:pt x="2824487" y="3517900"/>
                  </a:lnTo>
                  <a:close/>
                </a:path>
                <a:path w="4520565" h="4940300">
                  <a:moveTo>
                    <a:pt x="2100992" y="3987800"/>
                  </a:moveTo>
                  <a:lnTo>
                    <a:pt x="2037156" y="3987800"/>
                  </a:lnTo>
                  <a:lnTo>
                    <a:pt x="2546198" y="3695700"/>
                  </a:lnTo>
                  <a:lnTo>
                    <a:pt x="2546198" y="2590800"/>
                  </a:lnTo>
                  <a:lnTo>
                    <a:pt x="2577889" y="2590800"/>
                  </a:lnTo>
                  <a:lnTo>
                    <a:pt x="2577889" y="3390900"/>
                  </a:lnTo>
                  <a:lnTo>
                    <a:pt x="2639994" y="3429000"/>
                  </a:lnTo>
                  <a:lnTo>
                    <a:pt x="2579870" y="3429000"/>
                  </a:lnTo>
                  <a:lnTo>
                    <a:pt x="2579870" y="3708400"/>
                  </a:lnTo>
                  <a:lnTo>
                    <a:pt x="2100992" y="3987800"/>
                  </a:lnTo>
                  <a:close/>
                </a:path>
                <a:path w="4520565" h="4940300">
                  <a:moveTo>
                    <a:pt x="2037156" y="2641475"/>
                  </a:moveTo>
                  <a:lnTo>
                    <a:pt x="2036235" y="2641475"/>
                  </a:lnTo>
                  <a:lnTo>
                    <a:pt x="2037156" y="2639829"/>
                  </a:lnTo>
                  <a:lnTo>
                    <a:pt x="2037156" y="2641475"/>
                  </a:lnTo>
                  <a:close/>
                </a:path>
                <a:path w="4520565" h="4940300">
                  <a:moveTo>
                    <a:pt x="3293915" y="3073400"/>
                  </a:moveTo>
                  <a:lnTo>
                    <a:pt x="2803687" y="2641475"/>
                  </a:lnTo>
                  <a:lnTo>
                    <a:pt x="2852507" y="2641475"/>
                  </a:lnTo>
                  <a:lnTo>
                    <a:pt x="3282031" y="3022600"/>
                  </a:lnTo>
                  <a:lnTo>
                    <a:pt x="3319774" y="3022600"/>
                  </a:lnTo>
                  <a:lnTo>
                    <a:pt x="3293915" y="3073400"/>
                  </a:lnTo>
                  <a:close/>
                </a:path>
                <a:path w="4520565" h="4940300">
                  <a:moveTo>
                    <a:pt x="1155742" y="4940300"/>
                  </a:moveTo>
                  <a:lnTo>
                    <a:pt x="1147819" y="4940300"/>
                  </a:lnTo>
                  <a:lnTo>
                    <a:pt x="0" y="4279900"/>
                  </a:lnTo>
                  <a:lnTo>
                    <a:pt x="0" y="4165600"/>
                  </a:lnTo>
                  <a:lnTo>
                    <a:pt x="651652" y="3784600"/>
                  </a:lnTo>
                  <a:lnTo>
                    <a:pt x="651652" y="3111500"/>
                  </a:lnTo>
                  <a:lnTo>
                    <a:pt x="1209221" y="2781300"/>
                  </a:lnTo>
                  <a:lnTo>
                    <a:pt x="1275959" y="2819400"/>
                  </a:lnTo>
                  <a:lnTo>
                    <a:pt x="1207240" y="2819400"/>
                  </a:lnTo>
                  <a:lnTo>
                    <a:pt x="705131" y="3111500"/>
                  </a:lnTo>
                  <a:lnTo>
                    <a:pt x="748248" y="3136900"/>
                  </a:lnTo>
                  <a:lnTo>
                    <a:pt x="682353" y="3136900"/>
                  </a:lnTo>
                  <a:lnTo>
                    <a:pt x="682353" y="3822700"/>
                  </a:lnTo>
                  <a:lnTo>
                    <a:pt x="649671" y="3822700"/>
                  </a:lnTo>
                  <a:lnTo>
                    <a:pt x="49517" y="4178300"/>
                  </a:lnTo>
                  <a:lnTo>
                    <a:pt x="1156732" y="4813300"/>
                  </a:lnTo>
                  <a:lnTo>
                    <a:pt x="1383871" y="4813300"/>
                  </a:lnTo>
                  <a:lnTo>
                    <a:pt x="1155742" y="4940300"/>
                  </a:lnTo>
                  <a:close/>
                </a:path>
                <a:path w="4520565" h="4940300">
                  <a:moveTo>
                    <a:pt x="1280540" y="3403600"/>
                  </a:moveTo>
                  <a:lnTo>
                    <a:pt x="1212192" y="3403600"/>
                  </a:lnTo>
                  <a:lnTo>
                    <a:pt x="1712320" y="3111500"/>
                  </a:lnTo>
                  <a:lnTo>
                    <a:pt x="1207240" y="2819400"/>
                  </a:lnTo>
                  <a:lnTo>
                    <a:pt x="1275959" y="2819400"/>
                  </a:lnTo>
                  <a:lnTo>
                    <a:pt x="1460770" y="2933700"/>
                  </a:lnTo>
                  <a:lnTo>
                    <a:pt x="1491472" y="2933700"/>
                  </a:lnTo>
                  <a:lnTo>
                    <a:pt x="1491472" y="2946400"/>
                  </a:lnTo>
                  <a:lnTo>
                    <a:pt x="1769761" y="3111500"/>
                  </a:lnTo>
                  <a:lnTo>
                    <a:pt x="1769761" y="3124200"/>
                  </a:lnTo>
                  <a:lnTo>
                    <a:pt x="2011224" y="3124200"/>
                  </a:lnTo>
                  <a:lnTo>
                    <a:pt x="2000680" y="3136900"/>
                  </a:lnTo>
                  <a:lnTo>
                    <a:pt x="1736089" y="3136900"/>
                  </a:lnTo>
                  <a:lnTo>
                    <a:pt x="1280540" y="3403600"/>
                  </a:lnTo>
                  <a:close/>
                </a:path>
                <a:path w="4520565" h="4940300">
                  <a:moveTo>
                    <a:pt x="1383871" y="4813300"/>
                  </a:moveTo>
                  <a:lnTo>
                    <a:pt x="1156732" y="4813300"/>
                  </a:lnTo>
                  <a:lnTo>
                    <a:pt x="4520454" y="2870200"/>
                  </a:lnTo>
                  <a:lnTo>
                    <a:pt x="4520454" y="2997200"/>
                  </a:lnTo>
                  <a:lnTo>
                    <a:pt x="1383871" y="4813300"/>
                  </a:lnTo>
                  <a:close/>
                </a:path>
                <a:path w="4520565" h="4940300">
                  <a:moveTo>
                    <a:pt x="3333529" y="2997200"/>
                  </a:moveTo>
                  <a:lnTo>
                    <a:pt x="3333529" y="2984500"/>
                  </a:lnTo>
                  <a:lnTo>
                    <a:pt x="3340461" y="2971800"/>
                  </a:lnTo>
                  <a:lnTo>
                    <a:pt x="3333529" y="2997200"/>
                  </a:lnTo>
                  <a:close/>
                </a:path>
                <a:path w="4520565" h="4940300">
                  <a:moveTo>
                    <a:pt x="2887596" y="3517900"/>
                  </a:moveTo>
                  <a:lnTo>
                    <a:pt x="2824487" y="3517900"/>
                  </a:lnTo>
                  <a:lnTo>
                    <a:pt x="3333529" y="3213100"/>
                  </a:lnTo>
                  <a:lnTo>
                    <a:pt x="3333529" y="2997200"/>
                  </a:lnTo>
                  <a:lnTo>
                    <a:pt x="3340461" y="2971800"/>
                  </a:lnTo>
                  <a:lnTo>
                    <a:pt x="3368191" y="2971800"/>
                  </a:lnTo>
                  <a:lnTo>
                    <a:pt x="3368191" y="3238500"/>
                  </a:lnTo>
                  <a:lnTo>
                    <a:pt x="2887596" y="3517900"/>
                  </a:lnTo>
                  <a:close/>
                </a:path>
                <a:path w="4520565" h="4940300">
                  <a:moveTo>
                    <a:pt x="3606866" y="3098800"/>
                  </a:moveTo>
                  <a:lnTo>
                    <a:pt x="3368191" y="2971800"/>
                  </a:lnTo>
                  <a:lnTo>
                    <a:pt x="3431345" y="2971800"/>
                  </a:lnTo>
                  <a:lnTo>
                    <a:pt x="3589040" y="3060700"/>
                  </a:lnTo>
                  <a:lnTo>
                    <a:pt x="3687537" y="3060700"/>
                  </a:lnTo>
                  <a:lnTo>
                    <a:pt x="3606866" y="3098800"/>
                  </a:lnTo>
                  <a:close/>
                </a:path>
                <a:path w="4520565" h="4940300">
                  <a:moveTo>
                    <a:pt x="1227047" y="4445000"/>
                  </a:moveTo>
                  <a:lnTo>
                    <a:pt x="1195356" y="4445000"/>
                  </a:lnTo>
                  <a:lnTo>
                    <a:pt x="1195356" y="3429000"/>
                  </a:lnTo>
                  <a:lnTo>
                    <a:pt x="682353" y="3136900"/>
                  </a:lnTo>
                  <a:lnTo>
                    <a:pt x="748248" y="3136900"/>
                  </a:lnTo>
                  <a:lnTo>
                    <a:pt x="1212192" y="3403600"/>
                  </a:lnTo>
                  <a:lnTo>
                    <a:pt x="1280540" y="3403600"/>
                  </a:lnTo>
                  <a:lnTo>
                    <a:pt x="1227047" y="3429000"/>
                  </a:lnTo>
                  <a:lnTo>
                    <a:pt x="1227047" y="4445000"/>
                  </a:lnTo>
                  <a:close/>
                </a:path>
                <a:path w="4520565" h="4940300">
                  <a:moveTo>
                    <a:pt x="1736089" y="3176572"/>
                  </a:moveTo>
                  <a:lnTo>
                    <a:pt x="1736089" y="3136900"/>
                  </a:lnTo>
                  <a:lnTo>
                    <a:pt x="2000680" y="3136900"/>
                  </a:lnTo>
                  <a:lnTo>
                    <a:pt x="1986252" y="3162300"/>
                  </a:lnTo>
                  <a:lnTo>
                    <a:pt x="1744012" y="3162300"/>
                  </a:lnTo>
                  <a:lnTo>
                    <a:pt x="1736089" y="3176572"/>
                  </a:lnTo>
                  <a:close/>
                </a:path>
                <a:path w="4520565" h="4940300">
                  <a:moveTo>
                    <a:pt x="1736089" y="3187700"/>
                  </a:moveTo>
                  <a:lnTo>
                    <a:pt x="1736089" y="3176572"/>
                  </a:lnTo>
                  <a:lnTo>
                    <a:pt x="1744012" y="3162300"/>
                  </a:lnTo>
                  <a:lnTo>
                    <a:pt x="1736089" y="3187700"/>
                  </a:lnTo>
                  <a:close/>
                </a:path>
                <a:path w="4520565" h="4940300">
                  <a:moveTo>
                    <a:pt x="1972217" y="3187700"/>
                  </a:moveTo>
                  <a:lnTo>
                    <a:pt x="1736089" y="3187700"/>
                  </a:lnTo>
                  <a:lnTo>
                    <a:pt x="1744012" y="3162300"/>
                  </a:lnTo>
                  <a:lnTo>
                    <a:pt x="1986252" y="3162300"/>
                  </a:lnTo>
                  <a:lnTo>
                    <a:pt x="1972217" y="3187700"/>
                  </a:lnTo>
                  <a:close/>
                </a:path>
                <a:path w="4520565" h="4940300">
                  <a:moveTo>
                    <a:pt x="1692513" y="4114800"/>
                  </a:moveTo>
                  <a:lnTo>
                    <a:pt x="1500385" y="4000500"/>
                  </a:lnTo>
                  <a:lnTo>
                    <a:pt x="1328063" y="3911600"/>
                  </a:lnTo>
                  <a:lnTo>
                    <a:pt x="1736089" y="3176572"/>
                  </a:lnTo>
                  <a:lnTo>
                    <a:pt x="1736089" y="3187700"/>
                  </a:lnTo>
                  <a:lnTo>
                    <a:pt x="1972217" y="3187700"/>
                  </a:lnTo>
                  <a:lnTo>
                    <a:pt x="1530096" y="3987800"/>
                  </a:lnTo>
                  <a:lnTo>
                    <a:pt x="1679639" y="4064000"/>
                  </a:lnTo>
                  <a:lnTo>
                    <a:pt x="1717886" y="4064000"/>
                  </a:lnTo>
                  <a:lnTo>
                    <a:pt x="1692513" y="4114800"/>
                  </a:lnTo>
                  <a:close/>
                </a:path>
                <a:path w="4520565" h="4940300">
                  <a:moveTo>
                    <a:pt x="2808642" y="3556000"/>
                  </a:moveTo>
                  <a:lnTo>
                    <a:pt x="2579870" y="3429000"/>
                  </a:lnTo>
                  <a:lnTo>
                    <a:pt x="2639994" y="3429000"/>
                  </a:lnTo>
                  <a:lnTo>
                    <a:pt x="2791805" y="3517900"/>
                  </a:lnTo>
                  <a:lnTo>
                    <a:pt x="2885880" y="3517900"/>
                  </a:lnTo>
                  <a:lnTo>
                    <a:pt x="2808642" y="3556000"/>
                  </a:lnTo>
                  <a:close/>
                </a:path>
                <a:path w="4520565" h="4940300">
                  <a:moveTo>
                    <a:pt x="2037156" y="3987800"/>
                  </a:moveTo>
                  <a:lnTo>
                    <a:pt x="2004474" y="3987800"/>
                  </a:lnTo>
                  <a:lnTo>
                    <a:pt x="2004474" y="3556000"/>
                  </a:lnTo>
                  <a:lnTo>
                    <a:pt x="2037156" y="3556000"/>
                  </a:lnTo>
                  <a:lnTo>
                    <a:pt x="2037156" y="3987800"/>
                  </a:lnTo>
                  <a:close/>
                </a:path>
                <a:path w="4520565" h="4940300">
                  <a:moveTo>
                    <a:pt x="1210211" y="4495800"/>
                  </a:moveTo>
                  <a:lnTo>
                    <a:pt x="649671" y="4165600"/>
                  </a:lnTo>
                  <a:lnTo>
                    <a:pt x="649671" y="3822700"/>
                  </a:lnTo>
                  <a:lnTo>
                    <a:pt x="682353" y="3822700"/>
                  </a:lnTo>
                  <a:lnTo>
                    <a:pt x="682353" y="4152900"/>
                  </a:lnTo>
                  <a:lnTo>
                    <a:pt x="1195356" y="4445000"/>
                  </a:lnTo>
                  <a:lnTo>
                    <a:pt x="1290883" y="4445000"/>
                  </a:lnTo>
                  <a:lnTo>
                    <a:pt x="1210211" y="4495800"/>
                  </a:lnTo>
                  <a:close/>
                </a:path>
                <a:path w="4520565" h="4940300">
                  <a:moveTo>
                    <a:pt x="2020320" y="4038600"/>
                  </a:moveTo>
                  <a:lnTo>
                    <a:pt x="1805414" y="3911600"/>
                  </a:lnTo>
                  <a:lnTo>
                    <a:pt x="1870916" y="3911600"/>
                  </a:lnTo>
                  <a:lnTo>
                    <a:pt x="2004474" y="3987800"/>
                  </a:lnTo>
                  <a:lnTo>
                    <a:pt x="2100992" y="3987800"/>
                  </a:lnTo>
                  <a:lnTo>
                    <a:pt x="2020320" y="4038600"/>
                  </a:lnTo>
                  <a:close/>
                </a:path>
                <a:path w="4520565" h="4940300">
                  <a:moveTo>
                    <a:pt x="1294315" y="4445000"/>
                  </a:moveTo>
                  <a:lnTo>
                    <a:pt x="1227047" y="4445000"/>
                  </a:lnTo>
                  <a:lnTo>
                    <a:pt x="1736089" y="4152900"/>
                  </a:lnTo>
                  <a:lnTo>
                    <a:pt x="1736089" y="4038600"/>
                  </a:lnTo>
                  <a:lnTo>
                    <a:pt x="1769761" y="4038600"/>
                  </a:lnTo>
                  <a:lnTo>
                    <a:pt x="1769761" y="4165600"/>
                  </a:lnTo>
                  <a:lnTo>
                    <a:pt x="1294315" y="4445000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8700" y="8078103"/>
              <a:ext cx="12734924" cy="1924049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702182" y="1333499"/>
            <a:ext cx="15645130" cy="95250"/>
          </a:xfrm>
          <a:custGeom>
            <a:avLst/>
            <a:gdLst/>
            <a:ahLst/>
            <a:cxnLst/>
            <a:rect l="l" t="t" r="r" b="b"/>
            <a:pathLst>
              <a:path w="15645130" h="95250">
                <a:moveTo>
                  <a:pt x="15644960" y="95249"/>
                </a:moveTo>
                <a:lnTo>
                  <a:pt x="0" y="95249"/>
                </a:lnTo>
                <a:lnTo>
                  <a:pt x="0" y="0"/>
                </a:lnTo>
                <a:lnTo>
                  <a:pt x="15644960" y="0"/>
                </a:lnTo>
                <a:lnTo>
                  <a:pt x="15644960" y="95249"/>
                </a:lnTo>
                <a:close/>
              </a:path>
            </a:pathLst>
          </a:custGeom>
          <a:solidFill>
            <a:srgbClr val="F6B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9482" y="247713"/>
            <a:ext cx="1567053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b="1" i="0" spc="-90" dirty="0">
                <a:solidFill>
                  <a:srgbClr val="F6B4A6"/>
                </a:solidFill>
                <a:latin typeface="Arial"/>
                <a:cs typeface="Arial"/>
              </a:rPr>
              <a:t>PERSPEKTIF</a:t>
            </a:r>
            <a:r>
              <a:rPr sz="8000" b="1" i="0" spc="-105" dirty="0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sz="8000" b="1" i="0" dirty="0">
                <a:solidFill>
                  <a:srgbClr val="F6B4A6"/>
                </a:solidFill>
                <a:latin typeface="Arial"/>
                <a:cs typeface="Arial"/>
              </a:rPr>
              <a:t>BISNIS</a:t>
            </a:r>
            <a:r>
              <a:rPr sz="8000" b="1" i="0" spc="-105" dirty="0">
                <a:solidFill>
                  <a:srgbClr val="F6B4A6"/>
                </a:solidFill>
                <a:latin typeface="Arial"/>
                <a:cs typeface="Arial"/>
              </a:rPr>
              <a:t> </a:t>
            </a:r>
            <a:r>
              <a:rPr sz="8000" b="1" i="0" spc="220" dirty="0">
                <a:solidFill>
                  <a:srgbClr val="F6B4A6"/>
                </a:solidFill>
                <a:latin typeface="Arial"/>
                <a:cs typeface="Arial"/>
              </a:rPr>
              <a:t>INTERNAL</a:t>
            </a:r>
            <a:endParaRPr sz="8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1619" y="2074834"/>
            <a:ext cx="12874625" cy="595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15399"/>
              </a:lnSpc>
              <a:spcBef>
                <a:spcPts val="95"/>
              </a:spcBef>
            </a:pPr>
            <a:r>
              <a:rPr sz="3250" spc="45" dirty="0">
                <a:solidFill>
                  <a:srgbClr val="F6B4A6"/>
                </a:solidFill>
                <a:latin typeface="Arial MT"/>
                <a:cs typeface="Arial MT"/>
              </a:rPr>
              <a:t>perspektif</a:t>
            </a:r>
            <a:r>
              <a:rPr sz="3250" spc="17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yang</a:t>
            </a:r>
            <a:r>
              <a:rPr sz="3250" spc="17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memiliki</a:t>
            </a:r>
            <a:r>
              <a:rPr sz="3250" spc="18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60" dirty="0">
                <a:solidFill>
                  <a:srgbClr val="F6B4A6"/>
                </a:solidFill>
                <a:latin typeface="Arial MT"/>
                <a:cs typeface="Arial MT"/>
              </a:rPr>
              <a:t>tujuan</a:t>
            </a:r>
            <a:r>
              <a:rPr sz="3250" spc="18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5" dirty="0">
                <a:solidFill>
                  <a:srgbClr val="F6B4A6"/>
                </a:solidFill>
                <a:latin typeface="Arial MT"/>
                <a:cs typeface="Arial MT"/>
              </a:rPr>
              <a:t>dan</a:t>
            </a:r>
            <a:r>
              <a:rPr sz="3250" spc="18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ukuran</a:t>
            </a:r>
            <a:r>
              <a:rPr sz="3250" spc="17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menerjemahkan</a:t>
            </a:r>
            <a:r>
              <a:rPr sz="3250" spc="18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5" dirty="0">
                <a:solidFill>
                  <a:srgbClr val="F6B4A6"/>
                </a:solidFill>
                <a:latin typeface="Arial MT"/>
                <a:cs typeface="Arial MT"/>
              </a:rPr>
              <a:t>strategi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perusahaan</a:t>
            </a:r>
            <a:r>
              <a:rPr sz="3250" spc="13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yang</a:t>
            </a:r>
            <a:r>
              <a:rPr sz="3250" spc="13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60" dirty="0">
                <a:solidFill>
                  <a:srgbClr val="F6B4A6"/>
                </a:solidFill>
                <a:latin typeface="Arial MT"/>
                <a:cs typeface="Arial MT"/>
              </a:rPr>
              <a:t>ditujukan</a:t>
            </a:r>
            <a:r>
              <a:rPr sz="3250" spc="13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untuk</a:t>
            </a:r>
            <a:r>
              <a:rPr sz="3250" spc="13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memenuhi</a:t>
            </a:r>
            <a:r>
              <a:rPr sz="3250" spc="13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60" dirty="0">
                <a:solidFill>
                  <a:srgbClr val="F6B4A6"/>
                </a:solidFill>
                <a:latin typeface="Arial MT"/>
                <a:cs typeface="Arial MT"/>
              </a:rPr>
              <a:t>harapan</a:t>
            </a:r>
            <a:r>
              <a:rPr sz="3250" spc="13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80" dirty="0">
                <a:solidFill>
                  <a:srgbClr val="F6B4A6"/>
                </a:solidFill>
                <a:latin typeface="Arial MT"/>
                <a:cs typeface="Arial MT"/>
              </a:rPr>
              <a:t>para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pemegangsaham</a:t>
            </a:r>
            <a:r>
              <a:rPr sz="3250" spc="11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serta</a:t>
            </a:r>
            <a:r>
              <a:rPr sz="3250" spc="12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-10" dirty="0">
                <a:solidFill>
                  <a:srgbClr val="F6B4A6"/>
                </a:solidFill>
                <a:latin typeface="Arial MT"/>
                <a:cs typeface="Arial MT"/>
              </a:rPr>
              <a:t>pelanggan.</a:t>
            </a:r>
            <a:endParaRPr sz="3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3250">
              <a:latin typeface="Arial MT"/>
              <a:cs typeface="Arial MT"/>
            </a:endParaRPr>
          </a:p>
          <a:p>
            <a:pPr marL="400685" marR="393065" algn="ctr">
              <a:lnSpc>
                <a:spcPct val="115399"/>
              </a:lnSpc>
            </a:pPr>
            <a:r>
              <a:rPr sz="3250" spc="65" dirty="0">
                <a:solidFill>
                  <a:srgbClr val="F6B4A6"/>
                </a:solidFill>
                <a:latin typeface="Arial MT"/>
                <a:cs typeface="Arial MT"/>
              </a:rPr>
              <a:t>Dalam</a:t>
            </a:r>
            <a:r>
              <a:rPr sz="3250" spc="114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0" dirty="0">
                <a:solidFill>
                  <a:srgbClr val="F6B4A6"/>
                </a:solidFill>
                <a:latin typeface="Arial MT"/>
                <a:cs typeface="Arial MT"/>
              </a:rPr>
              <a:t>hal</a:t>
            </a:r>
            <a:r>
              <a:rPr sz="3250" spc="12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5" dirty="0">
                <a:solidFill>
                  <a:srgbClr val="F6B4A6"/>
                </a:solidFill>
                <a:latin typeface="Arial MT"/>
                <a:cs typeface="Arial MT"/>
              </a:rPr>
              <a:t>ini</a:t>
            </a:r>
            <a:r>
              <a:rPr sz="3250" spc="12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manajemen</a:t>
            </a:r>
            <a:r>
              <a:rPr sz="3250" spc="12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mengidentifikasi</a:t>
            </a:r>
            <a:r>
              <a:rPr sz="3250" spc="12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-40" dirty="0">
                <a:solidFill>
                  <a:srgbClr val="F6B4A6"/>
                </a:solidFill>
                <a:latin typeface="Arial MT"/>
                <a:cs typeface="Arial MT"/>
              </a:rPr>
              <a:t>proses</a:t>
            </a:r>
            <a:r>
              <a:rPr sz="3250" spc="12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bisnis</a:t>
            </a:r>
            <a:r>
              <a:rPr sz="3250" spc="12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0" dirty="0">
                <a:solidFill>
                  <a:srgbClr val="F6B4A6"/>
                </a:solidFill>
                <a:latin typeface="Arial MT"/>
                <a:cs typeface="Arial MT"/>
              </a:rPr>
              <a:t>internal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yangkritis</a:t>
            </a:r>
            <a:r>
              <a:rPr sz="3250" spc="229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yang</a:t>
            </a:r>
            <a:r>
              <a:rPr sz="3250" spc="229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bisa</a:t>
            </a:r>
            <a:r>
              <a:rPr sz="3250" spc="229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60" dirty="0">
                <a:solidFill>
                  <a:srgbClr val="F6B4A6"/>
                </a:solidFill>
                <a:latin typeface="Arial MT"/>
                <a:cs typeface="Arial MT"/>
              </a:rPr>
              <a:t>diandalkan</a:t>
            </a:r>
            <a:r>
              <a:rPr sz="3250" spc="229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oleh</a:t>
            </a:r>
            <a:r>
              <a:rPr sz="3250" spc="229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-10" dirty="0">
                <a:solidFill>
                  <a:srgbClr val="F6B4A6"/>
                </a:solidFill>
                <a:latin typeface="Arial MT"/>
                <a:cs typeface="Arial MT"/>
              </a:rPr>
              <a:t>perusahaan.</a:t>
            </a:r>
            <a:endParaRPr sz="32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4800" spc="1580" dirty="0">
                <a:solidFill>
                  <a:srgbClr val="F6B4A6"/>
                </a:solidFill>
                <a:latin typeface="Cambria"/>
                <a:cs typeface="Cambria"/>
              </a:rPr>
              <a:t>⬇</a:t>
            </a:r>
            <a:endParaRPr sz="4800">
              <a:latin typeface="Cambria"/>
              <a:cs typeface="Cambria"/>
            </a:endParaRPr>
          </a:p>
          <a:p>
            <a:pPr marL="290195" marR="281940" algn="ctr">
              <a:lnSpc>
                <a:spcPct val="115399"/>
              </a:lnSpc>
              <a:spcBef>
                <a:spcPts val="290"/>
              </a:spcBef>
            </a:pP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Seberapa</a:t>
            </a:r>
            <a:r>
              <a:rPr sz="3250" spc="10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70" dirty="0">
                <a:solidFill>
                  <a:srgbClr val="F6B4A6"/>
                </a:solidFill>
                <a:latin typeface="Arial MT"/>
                <a:cs typeface="Arial MT"/>
              </a:rPr>
              <a:t>baik</a:t>
            </a:r>
            <a:r>
              <a:rPr sz="3250" spc="114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perusahaan</a:t>
            </a:r>
            <a:r>
              <a:rPr sz="3250" spc="114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5" dirty="0">
                <a:solidFill>
                  <a:srgbClr val="F6B4A6"/>
                </a:solidFill>
                <a:latin typeface="Arial MT"/>
                <a:cs typeface="Arial MT"/>
              </a:rPr>
              <a:t>telah</a:t>
            </a:r>
            <a:r>
              <a:rPr sz="3250" spc="114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menjalankan</a:t>
            </a:r>
            <a:r>
              <a:rPr sz="3250" spc="12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-35" dirty="0">
                <a:solidFill>
                  <a:srgbClr val="F6B4A6"/>
                </a:solidFill>
                <a:latin typeface="Arial MT"/>
                <a:cs typeface="Arial MT"/>
              </a:rPr>
              <a:t>bisnisnya?</a:t>
            </a:r>
            <a:r>
              <a:rPr sz="3250" spc="114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45" dirty="0">
                <a:solidFill>
                  <a:srgbClr val="F6B4A6"/>
                </a:solidFill>
                <a:latin typeface="Arial MT"/>
                <a:cs typeface="Arial MT"/>
              </a:rPr>
              <a:t>Apakah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produk</a:t>
            </a:r>
            <a:r>
              <a:rPr sz="3250" spc="14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5" dirty="0">
                <a:solidFill>
                  <a:srgbClr val="F6B4A6"/>
                </a:solidFill>
                <a:latin typeface="Arial MT"/>
                <a:cs typeface="Arial MT"/>
              </a:rPr>
              <a:t>dan</a:t>
            </a:r>
            <a:r>
              <a:rPr sz="3250" spc="14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jasa</a:t>
            </a:r>
            <a:r>
              <a:rPr sz="3250" spc="14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dirty="0">
                <a:solidFill>
                  <a:srgbClr val="F6B4A6"/>
                </a:solidFill>
                <a:latin typeface="Arial MT"/>
                <a:cs typeface="Arial MT"/>
              </a:rPr>
              <a:t>yang</a:t>
            </a:r>
            <a:r>
              <a:rPr sz="3250" spc="14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65" dirty="0">
                <a:solidFill>
                  <a:srgbClr val="F6B4A6"/>
                </a:solidFill>
                <a:latin typeface="Arial MT"/>
                <a:cs typeface="Arial MT"/>
              </a:rPr>
              <a:t>ditawarkan</a:t>
            </a:r>
            <a:r>
              <a:rPr sz="3250" spc="14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55" dirty="0">
                <a:solidFill>
                  <a:srgbClr val="F6B4A6"/>
                </a:solidFill>
                <a:latin typeface="Arial MT"/>
                <a:cs typeface="Arial MT"/>
              </a:rPr>
              <a:t>telah</a:t>
            </a:r>
            <a:r>
              <a:rPr sz="3250" spc="145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-10" dirty="0">
                <a:solidFill>
                  <a:srgbClr val="F6B4A6"/>
                </a:solidFill>
                <a:latin typeface="Arial MT"/>
                <a:cs typeface="Arial MT"/>
              </a:rPr>
              <a:t>sesuaidengan</a:t>
            </a:r>
            <a:r>
              <a:rPr sz="3250" spc="140" dirty="0">
                <a:solidFill>
                  <a:srgbClr val="F6B4A6"/>
                </a:solidFill>
                <a:latin typeface="Arial MT"/>
                <a:cs typeface="Arial MT"/>
              </a:rPr>
              <a:t> </a:t>
            </a:r>
            <a:r>
              <a:rPr sz="3250" spc="-10" dirty="0">
                <a:solidFill>
                  <a:srgbClr val="F6B4A6"/>
                </a:solidFill>
                <a:latin typeface="Arial MT"/>
                <a:cs typeface="Arial MT"/>
              </a:rPr>
              <a:t>keinginan pelanggan.</a:t>
            </a:r>
            <a:endParaRPr sz="3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1353" y="4914899"/>
            <a:ext cx="3489960" cy="66675"/>
          </a:xfrm>
          <a:custGeom>
            <a:avLst/>
            <a:gdLst/>
            <a:ahLst/>
            <a:cxnLst/>
            <a:rect l="l" t="t" r="r" b="b"/>
            <a:pathLst>
              <a:path w="3489960" h="66675">
                <a:moveTo>
                  <a:pt x="3489692" y="66674"/>
                </a:moveTo>
                <a:lnTo>
                  <a:pt x="0" y="66674"/>
                </a:lnTo>
                <a:lnTo>
                  <a:pt x="0" y="0"/>
                </a:lnTo>
                <a:lnTo>
                  <a:pt x="3489692" y="0"/>
                </a:lnTo>
                <a:lnTo>
                  <a:pt x="3489692" y="66674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10422" y="4914899"/>
            <a:ext cx="2179320" cy="66675"/>
          </a:xfrm>
          <a:custGeom>
            <a:avLst/>
            <a:gdLst/>
            <a:ahLst/>
            <a:cxnLst/>
            <a:rect l="l" t="t" r="r" b="b"/>
            <a:pathLst>
              <a:path w="2179320" h="66675">
                <a:moveTo>
                  <a:pt x="2179059" y="66674"/>
                </a:moveTo>
                <a:lnTo>
                  <a:pt x="0" y="66674"/>
                </a:lnTo>
                <a:lnTo>
                  <a:pt x="0" y="0"/>
                </a:lnTo>
                <a:lnTo>
                  <a:pt x="2179059" y="0"/>
                </a:lnTo>
                <a:lnTo>
                  <a:pt x="2179059" y="66674"/>
                </a:lnTo>
                <a:close/>
              </a:path>
            </a:pathLst>
          </a:custGeom>
          <a:solidFill>
            <a:srgbClr val="94DD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8653" y="1537493"/>
            <a:ext cx="6003925" cy="349757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6830"/>
              </a:lnSpc>
              <a:spcBef>
                <a:spcPts val="215"/>
              </a:spcBef>
            </a:pPr>
            <a:r>
              <a:rPr sz="5700" b="1" i="0" spc="-10" dirty="0">
                <a:solidFill>
                  <a:srgbClr val="94DDDE"/>
                </a:solidFill>
                <a:latin typeface="Arial"/>
                <a:cs typeface="Arial"/>
              </a:rPr>
              <a:t>PERSPEKTIF </a:t>
            </a:r>
            <a:r>
              <a:rPr sz="5700" b="1" i="0" spc="95" dirty="0">
                <a:solidFill>
                  <a:srgbClr val="94DDDE"/>
                </a:solidFill>
                <a:latin typeface="Arial"/>
                <a:cs typeface="Arial"/>
              </a:rPr>
              <a:t>PERTUMBUHAN </a:t>
            </a:r>
            <a:r>
              <a:rPr sz="5700" b="1" i="0" spc="260" dirty="0">
                <a:solidFill>
                  <a:srgbClr val="94DDDE"/>
                </a:solidFill>
                <a:latin typeface="Arial"/>
                <a:cs typeface="Arial"/>
              </a:rPr>
              <a:t>DAN </a:t>
            </a:r>
            <a:r>
              <a:rPr sz="5700" b="1" i="0" spc="-45" dirty="0">
                <a:solidFill>
                  <a:srgbClr val="94DDDE"/>
                </a:solidFill>
                <a:latin typeface="Arial"/>
                <a:cs typeface="Arial"/>
              </a:rPr>
              <a:t>PEMBELAJARAN</a:t>
            </a:r>
            <a:endParaRPr sz="5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3255" y="843708"/>
            <a:ext cx="11719560" cy="5207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l">
              <a:lnSpc>
                <a:spcPct val="116399"/>
              </a:lnSpc>
              <a:spcBef>
                <a:spcPts val="95"/>
              </a:spcBef>
            </a:pPr>
            <a:r>
              <a:rPr sz="3650" dirty="0" err="1" smtClean="0">
                <a:solidFill>
                  <a:srgbClr val="FEFEFE"/>
                </a:solidFill>
                <a:latin typeface="Arial MT"/>
                <a:cs typeface="Arial MT"/>
              </a:rPr>
              <a:t>merupakan</a:t>
            </a:r>
            <a:r>
              <a:rPr sz="3650" spc="220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155" dirty="0">
                <a:solidFill>
                  <a:srgbClr val="FEFEFE"/>
                </a:solidFill>
                <a:latin typeface="Arial MT"/>
                <a:cs typeface="Arial MT"/>
              </a:rPr>
              <a:t>faktor</a:t>
            </a:r>
            <a:r>
              <a:rPr sz="3650" spc="2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45" dirty="0">
                <a:solidFill>
                  <a:srgbClr val="FEFEFE"/>
                </a:solidFill>
                <a:latin typeface="Arial MT"/>
                <a:cs typeface="Arial MT"/>
              </a:rPr>
              <a:t>pendorong</a:t>
            </a:r>
            <a:r>
              <a:rPr sz="3650" spc="229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60" dirty="0">
                <a:solidFill>
                  <a:srgbClr val="FEFEFE"/>
                </a:solidFill>
                <a:latin typeface="Arial MT"/>
                <a:cs typeface="Arial MT"/>
              </a:rPr>
              <a:t>yang</a:t>
            </a:r>
            <a:r>
              <a:rPr sz="3650" spc="2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80" dirty="0">
                <a:solidFill>
                  <a:srgbClr val="FEFEFE"/>
                </a:solidFill>
                <a:latin typeface="Arial MT"/>
                <a:cs typeface="Arial MT"/>
              </a:rPr>
              <a:t>penting</a:t>
            </a:r>
            <a:r>
              <a:rPr sz="3650" spc="229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85" dirty="0">
                <a:solidFill>
                  <a:srgbClr val="FEFEFE"/>
                </a:solidFill>
                <a:latin typeface="Arial MT"/>
                <a:cs typeface="Arial MT"/>
              </a:rPr>
              <a:t>dalam </a:t>
            </a:r>
            <a:r>
              <a:rPr sz="3650" dirty="0" err="1">
                <a:solidFill>
                  <a:srgbClr val="FEFEFE"/>
                </a:solidFill>
                <a:latin typeface="Arial MT"/>
                <a:cs typeface="Arial MT"/>
              </a:rPr>
              <a:t>mencapai</a:t>
            </a:r>
            <a:r>
              <a:rPr sz="3650" spc="4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 err="1" smtClean="0">
                <a:solidFill>
                  <a:srgbClr val="FEFEFE"/>
                </a:solidFill>
                <a:latin typeface="Arial MT"/>
                <a:cs typeface="Arial MT"/>
              </a:rPr>
              <a:t>kinerja</a:t>
            </a:r>
            <a:r>
              <a:rPr sz="3650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 err="1" smtClean="0">
                <a:solidFill>
                  <a:srgbClr val="FEFEFE"/>
                </a:solidFill>
                <a:latin typeface="Arial MT"/>
                <a:cs typeface="Arial MT"/>
              </a:rPr>
              <a:t>keuangan</a:t>
            </a:r>
            <a:r>
              <a:rPr sz="3650" spc="425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60" dirty="0">
                <a:solidFill>
                  <a:srgbClr val="FEFEFE"/>
                </a:solidFill>
                <a:latin typeface="Arial MT"/>
                <a:cs typeface="Arial MT"/>
              </a:rPr>
              <a:t>yang</a:t>
            </a:r>
            <a:r>
              <a:rPr sz="3650" spc="42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rgbClr val="FEFEFE"/>
                </a:solidFill>
                <a:latin typeface="Arial MT"/>
                <a:cs typeface="Arial MT"/>
              </a:rPr>
              <a:t>mengagumkan,kinerja </a:t>
            </a:r>
            <a:r>
              <a:rPr sz="3650" spc="95" dirty="0">
                <a:solidFill>
                  <a:srgbClr val="FEFEFE"/>
                </a:solidFill>
                <a:latin typeface="Arial MT"/>
                <a:cs typeface="Arial MT"/>
              </a:rPr>
              <a:t>dalam</a:t>
            </a:r>
            <a:r>
              <a:rPr sz="36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-25" dirty="0">
                <a:solidFill>
                  <a:srgbClr val="FEFEFE"/>
                </a:solidFill>
                <a:latin typeface="Arial MT"/>
                <a:cs typeface="Arial MT"/>
              </a:rPr>
              <a:t>proses</a:t>
            </a:r>
            <a:r>
              <a:rPr sz="36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 err="1" smtClean="0">
                <a:solidFill>
                  <a:srgbClr val="FEFEFE"/>
                </a:solidFill>
                <a:latin typeface="Arial MT"/>
                <a:cs typeface="Arial MT"/>
              </a:rPr>
              <a:t>bisnis</a:t>
            </a:r>
            <a:r>
              <a:rPr sz="3650" dirty="0" smtClean="0">
                <a:solidFill>
                  <a:srgbClr val="FEFEFE"/>
                </a:solidFill>
                <a:latin typeface="Arial MT"/>
                <a:cs typeface="Arial MT"/>
              </a:rPr>
              <a:t> internal</a:t>
            </a:r>
            <a:r>
              <a:rPr sz="3650" spc="175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60" dirty="0">
                <a:solidFill>
                  <a:srgbClr val="FEFEFE"/>
                </a:solidFill>
                <a:latin typeface="Arial MT"/>
                <a:cs typeface="Arial MT"/>
              </a:rPr>
              <a:t>yang</a:t>
            </a:r>
            <a:r>
              <a:rPr sz="3650" spc="17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90" dirty="0">
                <a:solidFill>
                  <a:srgbClr val="FEFEFE"/>
                </a:solidFill>
                <a:latin typeface="Arial MT"/>
                <a:cs typeface="Arial MT"/>
              </a:rPr>
              <a:t>baik</a:t>
            </a:r>
            <a:r>
              <a:rPr sz="36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EFEFE"/>
                </a:solidFill>
                <a:latin typeface="Arial MT"/>
                <a:cs typeface="Arial MT"/>
              </a:rPr>
              <a:t>serta</a:t>
            </a:r>
            <a:r>
              <a:rPr sz="3650" spc="1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45" dirty="0">
                <a:solidFill>
                  <a:srgbClr val="FEFEFE"/>
                </a:solidFill>
                <a:latin typeface="Arial MT"/>
                <a:cs typeface="Arial MT"/>
              </a:rPr>
              <a:t>kinerja </a:t>
            </a:r>
            <a:r>
              <a:rPr sz="3650" spc="60" dirty="0">
                <a:solidFill>
                  <a:srgbClr val="FEFEFE"/>
                </a:solidFill>
                <a:latin typeface="Arial MT"/>
                <a:cs typeface="Arial MT"/>
              </a:rPr>
              <a:t>yang</a:t>
            </a:r>
            <a:r>
              <a:rPr sz="3650" spc="19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 err="1" smtClean="0">
                <a:solidFill>
                  <a:srgbClr val="FEFEFE"/>
                </a:solidFill>
                <a:latin typeface="Arial MT"/>
                <a:cs typeface="Arial MT"/>
              </a:rPr>
              <a:t>memuaskan</a:t>
            </a:r>
            <a:r>
              <a:rPr sz="3650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 err="1" smtClean="0">
                <a:solidFill>
                  <a:srgbClr val="FEFEFE"/>
                </a:solidFill>
                <a:latin typeface="Arial MT"/>
                <a:cs typeface="Arial MT"/>
              </a:rPr>
              <a:t>dalam</a:t>
            </a:r>
            <a:r>
              <a:rPr sz="3650" spc="204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 err="1" smtClean="0">
                <a:solidFill>
                  <a:srgbClr val="FEFEFE"/>
                </a:solidFill>
                <a:latin typeface="Arial MT"/>
                <a:cs typeface="Arial MT"/>
              </a:rPr>
              <a:t>perspekti</a:t>
            </a:r>
            <a:r>
              <a:rPr sz="3650" spc="210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60" dirty="0">
                <a:solidFill>
                  <a:srgbClr val="FEFEFE"/>
                </a:solidFill>
                <a:latin typeface="Arial MT"/>
                <a:cs typeface="Arial MT"/>
              </a:rPr>
              <a:t>pelanggan</a:t>
            </a:r>
            <a:endParaRPr sz="3650" dirty="0">
              <a:latin typeface="Arial MT"/>
              <a:cs typeface="Arial MT"/>
            </a:endParaRPr>
          </a:p>
          <a:p>
            <a:pPr marR="139700" algn="l">
              <a:lnSpc>
                <a:spcPct val="100000"/>
              </a:lnSpc>
              <a:spcBef>
                <a:spcPts val="720"/>
              </a:spcBef>
            </a:pPr>
            <a:r>
              <a:rPr sz="3650" spc="-10" dirty="0">
                <a:solidFill>
                  <a:srgbClr val="FEFEFE"/>
                </a:solidFill>
                <a:latin typeface="Arial MT"/>
                <a:cs typeface="Arial MT"/>
              </a:rPr>
              <a:t>perusahaan.</a:t>
            </a:r>
            <a:endParaRPr sz="3650" dirty="0">
              <a:latin typeface="Arial MT"/>
              <a:cs typeface="Arial MT"/>
            </a:endParaRPr>
          </a:p>
          <a:p>
            <a:pPr marL="255270" marR="107314" algn="l">
              <a:lnSpc>
                <a:spcPct val="116399"/>
              </a:lnSpc>
            </a:pPr>
            <a:r>
              <a:rPr sz="3650" dirty="0">
                <a:solidFill>
                  <a:srgbClr val="FEFEFE"/>
                </a:solidFill>
                <a:latin typeface="Arial MT"/>
                <a:cs typeface="Arial MT"/>
              </a:rPr>
              <a:t>Pengetahuan,</a:t>
            </a:r>
            <a:r>
              <a:rPr sz="3650" spc="2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EFEFE"/>
                </a:solidFill>
                <a:latin typeface="Arial MT"/>
                <a:cs typeface="Arial MT"/>
              </a:rPr>
              <a:t>kemampuan</a:t>
            </a:r>
            <a:r>
              <a:rPr sz="3650" spc="2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80" dirty="0">
                <a:solidFill>
                  <a:srgbClr val="FEFEFE"/>
                </a:solidFill>
                <a:latin typeface="Arial MT"/>
                <a:cs typeface="Arial MT"/>
              </a:rPr>
              <a:t>dan</a:t>
            </a:r>
            <a:r>
              <a:rPr sz="3650" spc="229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EFEFE"/>
                </a:solidFill>
                <a:latin typeface="Arial MT"/>
                <a:cs typeface="Arial MT"/>
              </a:rPr>
              <a:t>keahlian</a:t>
            </a:r>
            <a:r>
              <a:rPr sz="3650" spc="2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60" dirty="0">
                <a:solidFill>
                  <a:srgbClr val="FEFEFE"/>
                </a:solidFill>
                <a:latin typeface="Arial MT"/>
                <a:cs typeface="Arial MT"/>
              </a:rPr>
              <a:t>yang</a:t>
            </a:r>
            <a:r>
              <a:rPr sz="3650" spc="2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75" dirty="0">
                <a:solidFill>
                  <a:srgbClr val="FEFEFE"/>
                </a:solidFill>
                <a:latin typeface="Arial MT"/>
                <a:cs typeface="Arial MT"/>
              </a:rPr>
              <a:t>dimiliki </a:t>
            </a:r>
            <a:r>
              <a:rPr sz="3650" dirty="0" err="1">
                <a:solidFill>
                  <a:srgbClr val="FEFEFE"/>
                </a:solidFill>
                <a:latin typeface="Arial MT"/>
                <a:cs typeface="Arial MT"/>
              </a:rPr>
              <a:t>oleh</a:t>
            </a:r>
            <a:r>
              <a:rPr sz="3650" spc="31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60" dirty="0" err="1" smtClean="0">
                <a:solidFill>
                  <a:srgbClr val="FEFEFE"/>
                </a:solidFill>
                <a:latin typeface="Arial MT"/>
                <a:cs typeface="Arial MT"/>
              </a:rPr>
              <a:t>manajer</a:t>
            </a:r>
            <a:r>
              <a:rPr sz="3650" spc="60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60" dirty="0" err="1" smtClean="0">
                <a:solidFill>
                  <a:srgbClr val="FEFEFE"/>
                </a:solidFill>
                <a:latin typeface="Arial MT"/>
                <a:cs typeface="Arial MT"/>
              </a:rPr>
              <a:t>dan</a:t>
            </a:r>
            <a:r>
              <a:rPr sz="3650" spc="325" dirty="0" smtClean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EFEFE"/>
                </a:solidFill>
                <a:latin typeface="Arial MT"/>
                <a:cs typeface="Arial MT"/>
              </a:rPr>
              <a:t>karyawan</a:t>
            </a:r>
            <a:r>
              <a:rPr sz="3650" spc="32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EFEFE"/>
                </a:solidFill>
                <a:latin typeface="Arial MT"/>
                <a:cs typeface="Arial MT"/>
              </a:rPr>
              <a:t>merupakan</a:t>
            </a:r>
            <a:r>
              <a:rPr sz="3650" spc="3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80" dirty="0">
                <a:solidFill>
                  <a:srgbClr val="FEFEFE"/>
                </a:solidFill>
                <a:latin typeface="Arial MT"/>
                <a:cs typeface="Arial MT"/>
              </a:rPr>
              <a:t>intangible </a:t>
            </a:r>
            <a:r>
              <a:rPr sz="3650" dirty="0">
                <a:solidFill>
                  <a:srgbClr val="FEFEFE"/>
                </a:solidFill>
                <a:latin typeface="Arial MT"/>
                <a:cs typeface="Arial MT"/>
              </a:rPr>
              <a:t>resource/</a:t>
            </a:r>
            <a:r>
              <a:rPr sz="3650" spc="-30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-70" dirty="0">
                <a:solidFill>
                  <a:srgbClr val="FEFEFE"/>
                </a:solidFill>
                <a:latin typeface="Arial MT"/>
                <a:cs typeface="Arial MT"/>
              </a:rPr>
              <a:t>assets</a:t>
            </a:r>
            <a:r>
              <a:rPr sz="3650" spc="-2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rgbClr val="FEFEFE"/>
                </a:solidFill>
                <a:latin typeface="Arial MT"/>
                <a:cs typeface="Arial MT"/>
              </a:rPr>
              <a:t>perusahaan</a:t>
            </a:r>
            <a:endParaRPr sz="36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03851" y="6087819"/>
            <a:ext cx="11718290" cy="38303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491480">
              <a:lnSpc>
                <a:spcPct val="100000"/>
              </a:lnSpc>
              <a:spcBef>
                <a:spcPts val="120"/>
              </a:spcBef>
              <a:tabLst>
                <a:tab pos="6522084" algn="l"/>
              </a:tabLst>
            </a:pPr>
            <a:r>
              <a:rPr sz="3850" spc="1275" dirty="0">
                <a:solidFill>
                  <a:srgbClr val="FEFEFE"/>
                </a:solidFill>
                <a:latin typeface="Cambria"/>
                <a:cs typeface="Cambria"/>
              </a:rPr>
              <a:t>⬇</a:t>
            </a:r>
            <a:r>
              <a:rPr sz="3850" dirty="0">
                <a:solidFill>
                  <a:srgbClr val="FEFEFE"/>
                </a:solidFill>
                <a:latin typeface="Cambria"/>
                <a:cs typeface="Cambria"/>
              </a:rPr>
              <a:t>	</a:t>
            </a:r>
            <a:r>
              <a:rPr sz="3550" dirty="0">
                <a:solidFill>
                  <a:srgbClr val="FEFEFE"/>
                </a:solidFill>
                <a:latin typeface="Arial MT"/>
                <a:cs typeface="Arial MT"/>
              </a:rPr>
              <a:t>Dengan</a:t>
            </a:r>
            <a:r>
              <a:rPr sz="3550" spc="27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550" spc="125" dirty="0">
                <a:solidFill>
                  <a:srgbClr val="FEFEFE"/>
                </a:solidFill>
                <a:latin typeface="Arial MT"/>
                <a:cs typeface="Arial MT"/>
              </a:rPr>
              <a:t>kata</a:t>
            </a:r>
            <a:r>
              <a:rPr sz="3550" spc="285" dirty="0">
                <a:solidFill>
                  <a:srgbClr val="FEFEFE"/>
                </a:solidFill>
                <a:latin typeface="Arial MT"/>
                <a:cs typeface="Arial MT"/>
              </a:rPr>
              <a:t> </a:t>
            </a:r>
            <a:r>
              <a:rPr sz="3550" spc="65" dirty="0">
                <a:solidFill>
                  <a:srgbClr val="FEFEFE"/>
                </a:solidFill>
                <a:latin typeface="Arial MT"/>
                <a:cs typeface="Arial MT"/>
              </a:rPr>
              <a:t>lain</a:t>
            </a:r>
            <a:endParaRPr sz="3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30"/>
              </a:spcBef>
            </a:pPr>
            <a:endParaRPr sz="3550">
              <a:latin typeface="Arial MT"/>
              <a:cs typeface="Arial MT"/>
            </a:endParaRPr>
          </a:p>
          <a:p>
            <a:pPr marL="12700" marR="5080" indent="-635" algn="ctr">
              <a:lnSpc>
                <a:spcPct val="116399"/>
              </a:lnSpc>
              <a:tabLst>
                <a:tab pos="8512175" algn="l"/>
              </a:tabLst>
            </a:pP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Perusahaan</a:t>
            </a:r>
            <a:r>
              <a:rPr sz="3650" spc="12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menyediakan</a:t>
            </a:r>
            <a:r>
              <a:rPr sz="3650" spc="114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90" dirty="0">
                <a:solidFill>
                  <a:srgbClr val="F0ABC1"/>
                </a:solidFill>
                <a:latin typeface="Arial MT"/>
                <a:cs typeface="Arial MT"/>
              </a:rPr>
              <a:t>infrastruktur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	</a:t>
            </a:r>
            <a:r>
              <a:rPr sz="3650" spc="130" dirty="0">
                <a:solidFill>
                  <a:srgbClr val="F0ABC1"/>
                </a:solidFill>
                <a:latin typeface="Arial MT"/>
                <a:cs typeface="Arial MT"/>
              </a:rPr>
              <a:t>para</a:t>
            </a:r>
            <a:r>
              <a:rPr sz="3650" spc="155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-10" dirty="0">
                <a:solidFill>
                  <a:srgbClr val="F0ABC1"/>
                </a:solidFill>
                <a:latin typeface="Arial MT"/>
                <a:cs typeface="Arial MT"/>
              </a:rPr>
              <a:t>pekerja, 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sistem</a:t>
            </a:r>
            <a:r>
              <a:rPr sz="3650" spc="45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80" dirty="0">
                <a:solidFill>
                  <a:srgbClr val="F0ABC1"/>
                </a:solidFill>
                <a:latin typeface="Arial MT"/>
                <a:cs typeface="Arial MT"/>
              </a:rPr>
              <a:t>dan</a:t>
            </a:r>
            <a:r>
              <a:rPr sz="3650" spc="55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prosedur!</a:t>
            </a:r>
            <a:r>
              <a:rPr sz="3650" spc="55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sebagai</a:t>
            </a:r>
            <a:r>
              <a:rPr sz="3650" spc="6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40" dirty="0">
                <a:solidFill>
                  <a:srgbClr val="F0ABC1"/>
                </a:solidFill>
                <a:latin typeface="Arial MT"/>
                <a:cs typeface="Arial MT"/>
              </a:rPr>
              <a:t>pendorongyang 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memungkinkan</a:t>
            </a:r>
            <a:r>
              <a:rPr sz="3650" spc="25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80" dirty="0">
                <a:solidFill>
                  <a:srgbClr val="F0ABC1"/>
                </a:solidFill>
                <a:latin typeface="Arial MT"/>
                <a:cs typeface="Arial MT"/>
              </a:rPr>
              <a:t>tujuan</a:t>
            </a:r>
            <a:r>
              <a:rPr sz="3650" spc="25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80" dirty="0">
                <a:solidFill>
                  <a:srgbClr val="F0ABC1"/>
                </a:solidFill>
                <a:latin typeface="Arial MT"/>
                <a:cs typeface="Arial MT"/>
              </a:rPr>
              <a:t>dan</a:t>
            </a:r>
            <a:r>
              <a:rPr sz="3650" spc="25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55" dirty="0">
                <a:solidFill>
                  <a:srgbClr val="F0ABC1"/>
                </a:solidFill>
                <a:latin typeface="Arial MT"/>
                <a:cs typeface="Arial MT"/>
              </a:rPr>
              <a:t>kinerja</a:t>
            </a:r>
            <a:r>
              <a:rPr sz="3650" spc="25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yangistimewa</a:t>
            </a:r>
            <a:r>
              <a:rPr sz="3650" spc="25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85" dirty="0">
                <a:solidFill>
                  <a:srgbClr val="F0ABC1"/>
                </a:solidFill>
                <a:latin typeface="Arial MT"/>
                <a:cs typeface="Arial MT"/>
              </a:rPr>
              <a:t>dalam </a:t>
            </a:r>
            <a:r>
              <a:rPr sz="3650" spc="170" dirty="0">
                <a:solidFill>
                  <a:srgbClr val="F0ABC1"/>
                </a:solidFill>
                <a:latin typeface="Arial MT"/>
                <a:cs typeface="Arial MT"/>
              </a:rPr>
              <a:t>tiga</a:t>
            </a:r>
            <a:r>
              <a:rPr sz="3650" spc="345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60" dirty="0">
                <a:solidFill>
                  <a:srgbClr val="F0ABC1"/>
                </a:solidFill>
                <a:latin typeface="Arial MT"/>
                <a:cs typeface="Arial MT"/>
              </a:rPr>
              <a:t>perspektif</a:t>
            </a:r>
            <a:r>
              <a:rPr sz="3650" spc="345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dirty="0">
                <a:solidFill>
                  <a:srgbClr val="F0ABC1"/>
                </a:solidFill>
                <a:latin typeface="Arial MT"/>
                <a:cs typeface="Arial MT"/>
              </a:rPr>
              <a:t>sebelumnyadapat</a:t>
            </a:r>
            <a:r>
              <a:rPr sz="3650" spc="340" dirty="0">
                <a:solidFill>
                  <a:srgbClr val="F0ABC1"/>
                </a:solidFill>
                <a:latin typeface="Arial MT"/>
                <a:cs typeface="Arial MT"/>
              </a:rPr>
              <a:t> </a:t>
            </a:r>
            <a:r>
              <a:rPr sz="3650" spc="70" dirty="0">
                <a:solidFill>
                  <a:srgbClr val="F0ABC1"/>
                </a:solidFill>
                <a:latin typeface="Arial MT"/>
                <a:cs typeface="Arial MT"/>
              </a:rPr>
              <a:t>tercapai</a:t>
            </a:r>
            <a:endParaRPr sz="36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28" y="5817857"/>
            <a:ext cx="4278630" cy="4459605"/>
            <a:chOff x="5128" y="5817857"/>
            <a:chExt cx="4278630" cy="445960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8" y="5817857"/>
              <a:ext cx="3266343" cy="44591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0345" y="7657681"/>
              <a:ext cx="983059" cy="22605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B4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69888" y="3671932"/>
            <a:ext cx="6432550" cy="95250"/>
          </a:xfrm>
          <a:custGeom>
            <a:avLst/>
            <a:gdLst/>
            <a:ahLst/>
            <a:cxnLst/>
            <a:rect l="l" t="t" r="r" b="b"/>
            <a:pathLst>
              <a:path w="6432550" h="95250">
                <a:moveTo>
                  <a:pt x="6432499" y="95249"/>
                </a:moveTo>
                <a:lnTo>
                  <a:pt x="0" y="95249"/>
                </a:lnTo>
                <a:lnTo>
                  <a:pt x="0" y="0"/>
                </a:lnTo>
                <a:lnTo>
                  <a:pt x="6432499" y="0"/>
                </a:lnTo>
                <a:lnTo>
                  <a:pt x="6432499" y="9524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542553" y="839832"/>
            <a:ext cx="7595870" cy="2993390"/>
          </a:xfrm>
          <a:prstGeom prst="rect">
            <a:avLst/>
          </a:prstGeom>
        </p:spPr>
        <p:txBody>
          <a:bodyPr vert="horz" wrap="square" lIns="0" tIns="380365" rIns="0" bIns="0" rtlCol="0">
            <a:spAutoFit/>
          </a:bodyPr>
          <a:lstStyle/>
          <a:p>
            <a:pPr marL="12700" marR="5080" algn="ctr">
              <a:lnSpc>
                <a:spcPct val="70200"/>
              </a:lnSpc>
              <a:spcBef>
                <a:spcPts val="2995"/>
              </a:spcBef>
            </a:pPr>
            <a:r>
              <a:rPr sz="8100" b="1" i="0" spc="105" dirty="0">
                <a:solidFill>
                  <a:srgbClr val="2A4A81"/>
                </a:solidFill>
                <a:latin typeface="Arial"/>
                <a:cs typeface="Arial"/>
              </a:rPr>
              <a:t>KEUNGGULAN </a:t>
            </a:r>
            <a:r>
              <a:rPr sz="8100" b="1" i="0" spc="-10" dirty="0">
                <a:solidFill>
                  <a:srgbClr val="2A4A81"/>
                </a:solidFill>
                <a:latin typeface="Arial"/>
                <a:cs typeface="Arial"/>
              </a:rPr>
              <a:t>BALANCE </a:t>
            </a:r>
            <a:r>
              <a:rPr sz="8100" b="1" spc="-70" dirty="0">
                <a:solidFill>
                  <a:srgbClr val="2A4A81"/>
                </a:solidFill>
                <a:latin typeface="Arial"/>
                <a:cs typeface="Arial"/>
              </a:rPr>
              <a:t>SCORECARD</a:t>
            </a:r>
            <a:endParaRPr sz="8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02388" y="3671932"/>
            <a:ext cx="298450" cy="95250"/>
          </a:xfrm>
          <a:custGeom>
            <a:avLst/>
            <a:gdLst/>
            <a:ahLst/>
            <a:cxnLst/>
            <a:rect l="l" t="t" r="r" b="b"/>
            <a:pathLst>
              <a:path w="298450" h="95250">
                <a:moveTo>
                  <a:pt x="298400" y="95249"/>
                </a:moveTo>
                <a:lnTo>
                  <a:pt x="0" y="95249"/>
                </a:lnTo>
                <a:lnTo>
                  <a:pt x="0" y="0"/>
                </a:lnTo>
                <a:lnTo>
                  <a:pt x="298400" y="0"/>
                </a:lnTo>
                <a:lnTo>
                  <a:pt x="298400" y="95249"/>
                </a:lnTo>
                <a:close/>
              </a:path>
            </a:pathLst>
          </a:custGeom>
          <a:solidFill>
            <a:srgbClr val="2A4A8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444875" y="0"/>
            <a:ext cx="5843270" cy="5499100"/>
            <a:chOff x="12444875" y="0"/>
            <a:chExt cx="5843270" cy="5499100"/>
          </a:xfrm>
        </p:grpSpPr>
        <p:sp>
          <p:nvSpPr>
            <p:cNvPr id="7" name="object 7"/>
            <p:cNvSpPr/>
            <p:nvPr/>
          </p:nvSpPr>
          <p:spPr>
            <a:xfrm>
              <a:off x="14271603" y="145611"/>
              <a:ext cx="4017010" cy="5327015"/>
            </a:xfrm>
            <a:custGeom>
              <a:avLst/>
              <a:gdLst/>
              <a:ahLst/>
              <a:cxnLst/>
              <a:rect l="l" t="t" r="r" b="b"/>
              <a:pathLst>
                <a:path w="4017009" h="5327015">
                  <a:moveTo>
                    <a:pt x="189321" y="5326926"/>
                  </a:moveTo>
                  <a:lnTo>
                    <a:pt x="120516" y="5313154"/>
                  </a:lnTo>
                  <a:lnTo>
                    <a:pt x="64543" y="5270995"/>
                  </a:lnTo>
                  <a:lnTo>
                    <a:pt x="42285" y="5239958"/>
                  </a:lnTo>
                  <a:lnTo>
                    <a:pt x="24335" y="5202649"/>
                  </a:lnTo>
                  <a:lnTo>
                    <a:pt x="11060" y="5159344"/>
                  </a:lnTo>
                  <a:lnTo>
                    <a:pt x="2826" y="5110318"/>
                  </a:lnTo>
                  <a:lnTo>
                    <a:pt x="0" y="5055845"/>
                  </a:lnTo>
                  <a:lnTo>
                    <a:pt x="0" y="2732056"/>
                  </a:lnTo>
                  <a:lnTo>
                    <a:pt x="2064" y="2682637"/>
                  </a:lnTo>
                  <a:lnTo>
                    <a:pt x="8107" y="2632565"/>
                  </a:lnTo>
                  <a:lnTo>
                    <a:pt x="17909" y="2582280"/>
                  </a:lnTo>
                  <a:lnTo>
                    <a:pt x="31246" y="2532220"/>
                  </a:lnTo>
                  <a:lnTo>
                    <a:pt x="47896" y="2482824"/>
                  </a:lnTo>
                  <a:lnTo>
                    <a:pt x="67637" y="2434531"/>
                  </a:lnTo>
                  <a:lnTo>
                    <a:pt x="90247" y="2387779"/>
                  </a:lnTo>
                  <a:lnTo>
                    <a:pt x="115503" y="2343008"/>
                  </a:lnTo>
                  <a:lnTo>
                    <a:pt x="143184" y="2300656"/>
                  </a:lnTo>
                  <a:lnTo>
                    <a:pt x="173067" y="2261163"/>
                  </a:lnTo>
                  <a:lnTo>
                    <a:pt x="204929" y="2224966"/>
                  </a:lnTo>
                  <a:lnTo>
                    <a:pt x="238549" y="2192505"/>
                  </a:lnTo>
                  <a:lnTo>
                    <a:pt x="273705" y="2164219"/>
                  </a:lnTo>
                  <a:lnTo>
                    <a:pt x="310174" y="2140546"/>
                  </a:lnTo>
                  <a:lnTo>
                    <a:pt x="4016395" y="0"/>
                  </a:lnTo>
                  <a:lnTo>
                    <a:pt x="4016395" y="3148997"/>
                  </a:lnTo>
                  <a:lnTo>
                    <a:pt x="310174" y="5289544"/>
                  </a:lnTo>
                  <a:lnTo>
                    <a:pt x="268026" y="5310110"/>
                  </a:lnTo>
                  <a:lnTo>
                    <a:pt x="227620" y="5322479"/>
                  </a:lnTo>
                  <a:lnTo>
                    <a:pt x="189321" y="5326926"/>
                  </a:lnTo>
                  <a:close/>
                </a:path>
              </a:pathLst>
            </a:custGeom>
            <a:solidFill>
              <a:srgbClr val="94DD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17946" y="0"/>
              <a:ext cx="4770120" cy="5022850"/>
            </a:xfrm>
            <a:custGeom>
              <a:avLst/>
              <a:gdLst/>
              <a:ahLst/>
              <a:cxnLst/>
              <a:rect l="l" t="t" r="r" b="b"/>
              <a:pathLst>
                <a:path w="4770119" h="5022850">
                  <a:moveTo>
                    <a:pt x="189321" y="5022304"/>
                  </a:moveTo>
                  <a:lnTo>
                    <a:pt x="120516" y="5008532"/>
                  </a:lnTo>
                  <a:lnTo>
                    <a:pt x="64543" y="4966373"/>
                  </a:lnTo>
                  <a:lnTo>
                    <a:pt x="42285" y="4935336"/>
                  </a:lnTo>
                  <a:lnTo>
                    <a:pt x="24335" y="4898028"/>
                  </a:lnTo>
                  <a:lnTo>
                    <a:pt x="11060" y="4854722"/>
                  </a:lnTo>
                  <a:lnTo>
                    <a:pt x="2826" y="4805696"/>
                  </a:lnTo>
                  <a:lnTo>
                    <a:pt x="0" y="4751223"/>
                  </a:lnTo>
                  <a:lnTo>
                    <a:pt x="0" y="2427434"/>
                  </a:lnTo>
                  <a:lnTo>
                    <a:pt x="2064" y="2378015"/>
                  </a:lnTo>
                  <a:lnTo>
                    <a:pt x="8033" y="2328557"/>
                  </a:lnTo>
                  <a:lnTo>
                    <a:pt x="8107" y="2327944"/>
                  </a:lnTo>
                  <a:lnTo>
                    <a:pt x="17909" y="2277658"/>
                  </a:lnTo>
                  <a:lnTo>
                    <a:pt x="31246" y="2227598"/>
                  </a:lnTo>
                  <a:lnTo>
                    <a:pt x="47896" y="2178202"/>
                  </a:lnTo>
                  <a:lnTo>
                    <a:pt x="67637" y="2129909"/>
                  </a:lnTo>
                  <a:lnTo>
                    <a:pt x="90247" y="2083157"/>
                  </a:lnTo>
                  <a:lnTo>
                    <a:pt x="115503" y="2038386"/>
                  </a:lnTo>
                  <a:lnTo>
                    <a:pt x="143184" y="1996035"/>
                  </a:lnTo>
                  <a:lnTo>
                    <a:pt x="173067" y="1956541"/>
                  </a:lnTo>
                  <a:lnTo>
                    <a:pt x="204929" y="1920344"/>
                  </a:lnTo>
                  <a:lnTo>
                    <a:pt x="238550" y="1887884"/>
                  </a:lnTo>
                  <a:lnTo>
                    <a:pt x="273705" y="1859597"/>
                  </a:lnTo>
                  <a:lnTo>
                    <a:pt x="310174" y="1835925"/>
                  </a:lnTo>
                  <a:lnTo>
                    <a:pt x="3496354" y="0"/>
                  </a:lnTo>
                  <a:lnTo>
                    <a:pt x="4473598" y="0"/>
                  </a:lnTo>
                  <a:lnTo>
                    <a:pt x="787974" y="2130359"/>
                  </a:lnTo>
                  <a:lnTo>
                    <a:pt x="751313" y="2154207"/>
                  </a:lnTo>
                  <a:lnTo>
                    <a:pt x="715898" y="2182204"/>
                  </a:lnTo>
                  <a:lnTo>
                    <a:pt x="681919" y="2213995"/>
                  </a:lnTo>
                  <a:lnTo>
                    <a:pt x="649565" y="2249222"/>
                  </a:lnTo>
                  <a:lnTo>
                    <a:pt x="619028" y="2287528"/>
                  </a:lnTo>
                  <a:lnTo>
                    <a:pt x="590498" y="2328557"/>
                  </a:lnTo>
                  <a:lnTo>
                    <a:pt x="564163" y="2371953"/>
                  </a:lnTo>
                  <a:lnTo>
                    <a:pt x="540215" y="2417357"/>
                  </a:lnTo>
                  <a:lnTo>
                    <a:pt x="518843" y="2464415"/>
                  </a:lnTo>
                  <a:lnTo>
                    <a:pt x="500238" y="2512767"/>
                  </a:lnTo>
                  <a:lnTo>
                    <a:pt x="484590" y="2562059"/>
                  </a:lnTo>
                  <a:lnTo>
                    <a:pt x="472088" y="2611933"/>
                  </a:lnTo>
                  <a:lnTo>
                    <a:pt x="462922" y="2662032"/>
                  </a:lnTo>
                  <a:lnTo>
                    <a:pt x="457284" y="2712000"/>
                  </a:lnTo>
                  <a:lnTo>
                    <a:pt x="455362" y="2761479"/>
                  </a:lnTo>
                  <a:lnTo>
                    <a:pt x="456588" y="4751223"/>
                  </a:lnTo>
                  <a:lnTo>
                    <a:pt x="456682" y="4903061"/>
                  </a:lnTo>
                  <a:lnTo>
                    <a:pt x="310174" y="4984922"/>
                  </a:lnTo>
                  <a:lnTo>
                    <a:pt x="268026" y="5005488"/>
                  </a:lnTo>
                  <a:lnTo>
                    <a:pt x="227620" y="5017857"/>
                  </a:lnTo>
                  <a:lnTo>
                    <a:pt x="189321" y="5022304"/>
                  </a:lnTo>
                  <a:close/>
                </a:path>
                <a:path w="4770119" h="5022850">
                  <a:moveTo>
                    <a:pt x="4521945" y="3029507"/>
                  </a:moveTo>
                  <a:lnTo>
                    <a:pt x="4552872" y="2987398"/>
                  </a:lnTo>
                  <a:lnTo>
                    <a:pt x="4581030" y="2942674"/>
                  </a:lnTo>
                  <a:lnTo>
                    <a:pt x="4606003" y="2895939"/>
                  </a:lnTo>
                  <a:lnTo>
                    <a:pt x="4627371" y="2847796"/>
                  </a:lnTo>
                  <a:lnTo>
                    <a:pt x="4644718" y="2798848"/>
                  </a:lnTo>
                  <a:lnTo>
                    <a:pt x="4657625" y="2749699"/>
                  </a:lnTo>
                  <a:lnTo>
                    <a:pt x="4665574" y="2701569"/>
                  </a:lnTo>
                  <a:lnTo>
                    <a:pt x="4668453" y="2653212"/>
                  </a:lnTo>
                  <a:lnTo>
                    <a:pt x="4663558" y="2594946"/>
                  </a:lnTo>
                  <a:lnTo>
                    <a:pt x="4649534" y="2545776"/>
                  </a:lnTo>
                  <a:lnTo>
                    <a:pt x="4627371" y="2505994"/>
                  </a:lnTo>
                  <a:lnTo>
                    <a:pt x="4598058" y="2475896"/>
                  </a:lnTo>
                  <a:lnTo>
                    <a:pt x="4562586" y="2455773"/>
                  </a:lnTo>
                  <a:lnTo>
                    <a:pt x="4521945" y="2445919"/>
                  </a:lnTo>
                  <a:lnTo>
                    <a:pt x="4555973" y="2408248"/>
                  </a:lnTo>
                  <a:lnTo>
                    <a:pt x="4592229" y="2373301"/>
                  </a:lnTo>
                  <a:lnTo>
                    <a:pt x="4629970" y="2342314"/>
                  </a:lnTo>
                  <a:lnTo>
                    <a:pt x="4668453" y="2316526"/>
                  </a:lnTo>
                  <a:lnTo>
                    <a:pt x="4715395" y="2294094"/>
                  </a:lnTo>
                  <a:lnTo>
                    <a:pt x="4760000" y="2281247"/>
                  </a:lnTo>
                  <a:lnTo>
                    <a:pt x="4770052" y="2280384"/>
                  </a:lnTo>
                  <a:lnTo>
                    <a:pt x="4770052" y="2909646"/>
                  </a:lnTo>
                  <a:lnTo>
                    <a:pt x="4707768" y="2964853"/>
                  </a:lnTo>
                  <a:lnTo>
                    <a:pt x="4668453" y="2991217"/>
                  </a:lnTo>
                  <a:lnTo>
                    <a:pt x="4628299" y="3010011"/>
                  </a:lnTo>
                  <a:lnTo>
                    <a:pt x="4590744" y="3022740"/>
                  </a:lnTo>
                  <a:lnTo>
                    <a:pt x="4555416" y="3029280"/>
                  </a:lnTo>
                  <a:lnTo>
                    <a:pt x="4521945" y="3029507"/>
                  </a:lnTo>
                  <a:close/>
                </a:path>
                <a:path w="4770119" h="5022850">
                  <a:moveTo>
                    <a:pt x="4239969" y="3194043"/>
                  </a:moveTo>
                  <a:lnTo>
                    <a:pt x="4201592" y="3189352"/>
                  </a:lnTo>
                  <a:lnTo>
                    <a:pt x="4138427" y="3154009"/>
                  </a:lnTo>
                  <a:lnTo>
                    <a:pt x="4114780" y="3124007"/>
                  </a:lnTo>
                  <a:lnTo>
                    <a:pt x="4097183" y="3086218"/>
                  </a:lnTo>
                  <a:lnTo>
                    <a:pt x="4086207" y="3040966"/>
                  </a:lnTo>
                  <a:lnTo>
                    <a:pt x="4082612" y="2991217"/>
                  </a:lnTo>
                  <a:lnTo>
                    <a:pt x="4082489" y="2987398"/>
                  </a:lnTo>
                  <a:lnTo>
                    <a:pt x="4085060" y="2942674"/>
                  </a:lnTo>
                  <a:lnTo>
                    <a:pt x="4093035" y="2893079"/>
                  </a:lnTo>
                  <a:lnTo>
                    <a:pt x="4105746" y="2844392"/>
                  </a:lnTo>
                  <a:lnTo>
                    <a:pt x="4122898" y="2795857"/>
                  </a:lnTo>
                  <a:lnTo>
                    <a:pt x="4144119" y="2748055"/>
                  </a:lnTo>
                  <a:lnTo>
                    <a:pt x="4169039" y="2701569"/>
                  </a:lnTo>
                  <a:lnTo>
                    <a:pt x="4197286" y="2656981"/>
                  </a:lnTo>
                  <a:lnTo>
                    <a:pt x="4228489" y="2614873"/>
                  </a:lnTo>
                  <a:lnTo>
                    <a:pt x="4262277" y="2575828"/>
                  </a:lnTo>
                  <a:lnTo>
                    <a:pt x="4298279" y="2540427"/>
                  </a:lnTo>
                  <a:lnTo>
                    <a:pt x="4336122" y="2509253"/>
                  </a:lnTo>
                  <a:lnTo>
                    <a:pt x="4375437" y="2482889"/>
                  </a:lnTo>
                  <a:lnTo>
                    <a:pt x="4415591" y="2464095"/>
                  </a:lnTo>
                  <a:lnTo>
                    <a:pt x="4453146" y="2451366"/>
                  </a:lnTo>
                  <a:lnTo>
                    <a:pt x="4521945" y="2444599"/>
                  </a:lnTo>
                  <a:lnTo>
                    <a:pt x="4491018" y="2486708"/>
                  </a:lnTo>
                  <a:lnTo>
                    <a:pt x="4462859" y="2531432"/>
                  </a:lnTo>
                  <a:lnTo>
                    <a:pt x="4437887" y="2578167"/>
                  </a:lnTo>
                  <a:lnTo>
                    <a:pt x="4416519" y="2626310"/>
                  </a:lnTo>
                  <a:lnTo>
                    <a:pt x="4399172" y="2675258"/>
                  </a:lnTo>
                  <a:lnTo>
                    <a:pt x="4386264" y="2724407"/>
                  </a:lnTo>
                  <a:lnTo>
                    <a:pt x="4378214" y="2773153"/>
                  </a:lnTo>
                  <a:lnTo>
                    <a:pt x="4375437" y="2820894"/>
                  </a:lnTo>
                  <a:lnTo>
                    <a:pt x="4380332" y="2879227"/>
                  </a:lnTo>
                  <a:lnTo>
                    <a:pt x="4394356" y="2928428"/>
                  </a:lnTo>
                  <a:lnTo>
                    <a:pt x="4416519" y="2967946"/>
                  </a:lnTo>
                  <a:lnTo>
                    <a:pt x="4445831" y="2997232"/>
                  </a:lnTo>
                  <a:lnTo>
                    <a:pt x="4481303" y="3015735"/>
                  </a:lnTo>
                  <a:lnTo>
                    <a:pt x="4521945" y="3022905"/>
                  </a:lnTo>
                  <a:lnTo>
                    <a:pt x="4487917" y="3060576"/>
                  </a:lnTo>
                  <a:lnTo>
                    <a:pt x="4451661" y="3095524"/>
                  </a:lnTo>
                  <a:lnTo>
                    <a:pt x="4413920" y="3126510"/>
                  </a:lnTo>
                  <a:lnTo>
                    <a:pt x="4375437" y="3152298"/>
                  </a:lnTo>
                  <a:lnTo>
                    <a:pt x="4327462" y="3175841"/>
                  </a:lnTo>
                  <a:lnTo>
                    <a:pt x="4282116" y="3189648"/>
                  </a:lnTo>
                  <a:lnTo>
                    <a:pt x="4239969" y="3194043"/>
                  </a:lnTo>
                  <a:close/>
                </a:path>
              </a:pathLst>
            </a:custGeom>
            <a:solidFill>
              <a:srgbClr val="F0AB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56369" y="0"/>
              <a:ext cx="5430520" cy="4582795"/>
            </a:xfrm>
            <a:custGeom>
              <a:avLst/>
              <a:gdLst/>
              <a:ahLst/>
              <a:cxnLst/>
              <a:rect l="l" t="t" r="r" b="b"/>
              <a:pathLst>
                <a:path w="5430519" h="4582795">
                  <a:moveTo>
                    <a:pt x="189321" y="4582633"/>
                  </a:moveTo>
                  <a:lnTo>
                    <a:pt x="120516" y="4568861"/>
                  </a:lnTo>
                  <a:lnTo>
                    <a:pt x="64543" y="4526702"/>
                  </a:lnTo>
                  <a:lnTo>
                    <a:pt x="42285" y="4495665"/>
                  </a:lnTo>
                  <a:lnTo>
                    <a:pt x="24335" y="4458356"/>
                  </a:lnTo>
                  <a:lnTo>
                    <a:pt x="11060" y="4415051"/>
                  </a:lnTo>
                  <a:lnTo>
                    <a:pt x="2826" y="4366025"/>
                  </a:lnTo>
                  <a:lnTo>
                    <a:pt x="0" y="4311552"/>
                  </a:lnTo>
                  <a:lnTo>
                    <a:pt x="0" y="1987763"/>
                  </a:lnTo>
                  <a:lnTo>
                    <a:pt x="2064" y="1938344"/>
                  </a:lnTo>
                  <a:lnTo>
                    <a:pt x="8107" y="1888272"/>
                  </a:lnTo>
                  <a:lnTo>
                    <a:pt x="17909" y="1837987"/>
                  </a:lnTo>
                  <a:lnTo>
                    <a:pt x="31246" y="1787927"/>
                  </a:lnTo>
                  <a:lnTo>
                    <a:pt x="47896" y="1738531"/>
                  </a:lnTo>
                  <a:lnTo>
                    <a:pt x="67637" y="1690238"/>
                  </a:lnTo>
                  <a:lnTo>
                    <a:pt x="90247" y="1643486"/>
                  </a:lnTo>
                  <a:lnTo>
                    <a:pt x="115503" y="1598715"/>
                  </a:lnTo>
                  <a:lnTo>
                    <a:pt x="143184" y="1556363"/>
                  </a:lnTo>
                  <a:lnTo>
                    <a:pt x="173067" y="1516870"/>
                  </a:lnTo>
                  <a:lnTo>
                    <a:pt x="204929" y="1480673"/>
                  </a:lnTo>
                  <a:lnTo>
                    <a:pt x="238550" y="1448212"/>
                  </a:lnTo>
                  <a:lnTo>
                    <a:pt x="273705" y="1419926"/>
                  </a:lnTo>
                  <a:lnTo>
                    <a:pt x="310174" y="1396253"/>
                  </a:lnTo>
                  <a:lnTo>
                    <a:pt x="2728508" y="0"/>
                  </a:lnTo>
                  <a:lnTo>
                    <a:pt x="3734824" y="0"/>
                  </a:lnTo>
                  <a:lnTo>
                    <a:pt x="789294" y="1702571"/>
                  </a:lnTo>
                  <a:lnTo>
                    <a:pt x="752633" y="1726418"/>
                  </a:lnTo>
                  <a:lnTo>
                    <a:pt x="717218" y="1754415"/>
                  </a:lnTo>
                  <a:lnTo>
                    <a:pt x="683238" y="1786206"/>
                  </a:lnTo>
                  <a:lnTo>
                    <a:pt x="650885" y="1821433"/>
                  </a:lnTo>
                  <a:lnTo>
                    <a:pt x="620348" y="1859739"/>
                  </a:lnTo>
                  <a:lnTo>
                    <a:pt x="591817" y="1900769"/>
                  </a:lnTo>
                  <a:lnTo>
                    <a:pt x="565483" y="1944164"/>
                  </a:lnTo>
                  <a:lnTo>
                    <a:pt x="541535" y="1989569"/>
                  </a:lnTo>
                  <a:lnTo>
                    <a:pt x="520163" y="2036626"/>
                  </a:lnTo>
                  <a:lnTo>
                    <a:pt x="501558" y="2084979"/>
                  </a:lnTo>
                  <a:lnTo>
                    <a:pt x="485909" y="2134270"/>
                  </a:lnTo>
                  <a:lnTo>
                    <a:pt x="473407" y="2184144"/>
                  </a:lnTo>
                  <a:lnTo>
                    <a:pt x="464242" y="2234243"/>
                  </a:lnTo>
                  <a:lnTo>
                    <a:pt x="458603" y="2284211"/>
                  </a:lnTo>
                  <a:lnTo>
                    <a:pt x="456682" y="2333691"/>
                  </a:lnTo>
                  <a:lnTo>
                    <a:pt x="456682" y="4463390"/>
                  </a:lnTo>
                  <a:lnTo>
                    <a:pt x="310174" y="4545251"/>
                  </a:lnTo>
                  <a:lnTo>
                    <a:pt x="268026" y="4565817"/>
                  </a:lnTo>
                  <a:lnTo>
                    <a:pt x="227620" y="4578186"/>
                  </a:lnTo>
                  <a:lnTo>
                    <a:pt x="189321" y="4582633"/>
                  </a:lnTo>
                  <a:close/>
                </a:path>
                <a:path w="5430519" h="4582795">
                  <a:moveTo>
                    <a:pt x="5283521" y="3029507"/>
                  </a:moveTo>
                  <a:lnTo>
                    <a:pt x="5242880" y="3019653"/>
                  </a:lnTo>
                  <a:lnTo>
                    <a:pt x="5207408" y="2999530"/>
                  </a:lnTo>
                  <a:lnTo>
                    <a:pt x="5178095" y="2969432"/>
                  </a:lnTo>
                  <a:lnTo>
                    <a:pt x="5155932" y="2929650"/>
                  </a:lnTo>
                  <a:lnTo>
                    <a:pt x="5141908" y="2880480"/>
                  </a:lnTo>
                  <a:lnTo>
                    <a:pt x="5137013" y="2822214"/>
                  </a:lnTo>
                  <a:lnTo>
                    <a:pt x="5139790" y="2774473"/>
                  </a:lnTo>
                  <a:lnTo>
                    <a:pt x="5147841" y="2725727"/>
                  </a:lnTo>
                  <a:lnTo>
                    <a:pt x="5160748" y="2676578"/>
                  </a:lnTo>
                  <a:lnTo>
                    <a:pt x="5178095" y="2627630"/>
                  </a:lnTo>
                  <a:lnTo>
                    <a:pt x="5199463" y="2579487"/>
                  </a:lnTo>
                  <a:lnTo>
                    <a:pt x="5224436" y="2532752"/>
                  </a:lnTo>
                  <a:lnTo>
                    <a:pt x="5252594" y="2488028"/>
                  </a:lnTo>
                  <a:lnTo>
                    <a:pt x="5283521" y="2445919"/>
                  </a:lnTo>
                  <a:lnTo>
                    <a:pt x="5324163" y="2455773"/>
                  </a:lnTo>
                  <a:lnTo>
                    <a:pt x="5359635" y="2475896"/>
                  </a:lnTo>
                  <a:lnTo>
                    <a:pt x="5388948" y="2505994"/>
                  </a:lnTo>
                  <a:lnTo>
                    <a:pt x="5411111" y="2545776"/>
                  </a:lnTo>
                  <a:lnTo>
                    <a:pt x="5425135" y="2594946"/>
                  </a:lnTo>
                  <a:lnTo>
                    <a:pt x="5430029" y="2653212"/>
                  </a:lnTo>
                  <a:lnTo>
                    <a:pt x="5427307" y="2700953"/>
                  </a:lnTo>
                  <a:lnTo>
                    <a:pt x="5419388" y="2749699"/>
                  </a:lnTo>
                  <a:lnTo>
                    <a:pt x="5406642" y="2798848"/>
                  </a:lnTo>
                  <a:lnTo>
                    <a:pt x="5389443" y="2847796"/>
                  </a:lnTo>
                  <a:lnTo>
                    <a:pt x="5368159" y="2895939"/>
                  </a:lnTo>
                  <a:lnTo>
                    <a:pt x="5343164" y="2942674"/>
                  </a:lnTo>
                  <a:lnTo>
                    <a:pt x="5314828" y="2987398"/>
                  </a:lnTo>
                  <a:lnTo>
                    <a:pt x="5283521" y="3029507"/>
                  </a:lnTo>
                  <a:close/>
                </a:path>
              </a:pathLst>
            </a:custGeom>
            <a:solidFill>
              <a:srgbClr val="F6B4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93963" y="2107920"/>
              <a:ext cx="2030095" cy="2419350"/>
            </a:xfrm>
            <a:custGeom>
              <a:avLst/>
              <a:gdLst/>
              <a:ahLst/>
              <a:cxnLst/>
              <a:rect l="l" t="t" r="r" b="b"/>
              <a:pathLst>
                <a:path w="2030094" h="2419350">
                  <a:moveTo>
                    <a:pt x="298297" y="454190"/>
                  </a:moveTo>
                  <a:lnTo>
                    <a:pt x="254736" y="480606"/>
                  </a:lnTo>
                  <a:lnTo>
                    <a:pt x="216674" y="505726"/>
                  </a:lnTo>
                  <a:lnTo>
                    <a:pt x="180492" y="535965"/>
                  </a:lnTo>
                  <a:lnTo>
                    <a:pt x="146545" y="570611"/>
                  </a:lnTo>
                  <a:lnTo>
                    <a:pt x="115214" y="608965"/>
                  </a:lnTo>
                  <a:lnTo>
                    <a:pt x="86855" y="650316"/>
                  </a:lnTo>
                  <a:lnTo>
                    <a:pt x="61849" y="693940"/>
                  </a:lnTo>
                  <a:lnTo>
                    <a:pt x="40563" y="739152"/>
                  </a:lnTo>
                  <a:lnTo>
                    <a:pt x="23368" y="785228"/>
                  </a:lnTo>
                  <a:lnTo>
                    <a:pt x="10629" y="831469"/>
                  </a:lnTo>
                  <a:lnTo>
                    <a:pt x="2717" y="877163"/>
                  </a:lnTo>
                  <a:lnTo>
                    <a:pt x="0" y="921588"/>
                  </a:lnTo>
                  <a:lnTo>
                    <a:pt x="4216" y="972439"/>
                  </a:lnTo>
                  <a:lnTo>
                    <a:pt x="16332" y="1015555"/>
                  </a:lnTo>
                  <a:lnTo>
                    <a:pt x="35534" y="1050544"/>
                  </a:lnTo>
                  <a:lnTo>
                    <a:pt x="92024" y="1094625"/>
                  </a:lnTo>
                  <a:lnTo>
                    <a:pt x="127685" y="1102918"/>
                  </a:lnTo>
                  <a:lnTo>
                    <a:pt x="167233" y="1101534"/>
                  </a:lnTo>
                  <a:lnTo>
                    <a:pt x="209854" y="1090079"/>
                  </a:lnTo>
                  <a:lnTo>
                    <a:pt x="254736" y="1068146"/>
                  </a:lnTo>
                  <a:lnTo>
                    <a:pt x="298297" y="1041742"/>
                  </a:lnTo>
                  <a:lnTo>
                    <a:pt x="298297" y="946683"/>
                  </a:lnTo>
                  <a:lnTo>
                    <a:pt x="254736" y="973086"/>
                  </a:lnTo>
                  <a:lnTo>
                    <a:pt x="207264" y="993254"/>
                  </a:lnTo>
                  <a:lnTo>
                    <a:pt x="164884" y="997585"/>
                  </a:lnTo>
                  <a:lnTo>
                    <a:pt x="101727" y="962228"/>
                  </a:lnTo>
                  <a:lnTo>
                    <a:pt x="84099" y="924306"/>
                  </a:lnTo>
                  <a:lnTo>
                    <a:pt x="77876" y="874064"/>
                  </a:lnTo>
                  <a:lnTo>
                    <a:pt x="82677" y="824953"/>
                  </a:lnTo>
                  <a:lnTo>
                    <a:pt x="96316" y="774966"/>
                  </a:lnTo>
                  <a:lnTo>
                    <a:pt x="117563" y="725817"/>
                  </a:lnTo>
                  <a:lnTo>
                    <a:pt x="145224" y="679208"/>
                  </a:lnTo>
                  <a:lnTo>
                    <a:pt x="178117" y="636841"/>
                  </a:lnTo>
                  <a:lnTo>
                    <a:pt x="215023" y="600443"/>
                  </a:lnTo>
                  <a:lnTo>
                    <a:pt x="254736" y="571703"/>
                  </a:lnTo>
                  <a:lnTo>
                    <a:pt x="298297" y="545299"/>
                  </a:lnTo>
                  <a:lnTo>
                    <a:pt x="298297" y="454190"/>
                  </a:lnTo>
                  <a:close/>
                </a:path>
                <a:path w="2030094" h="2419350">
                  <a:moveTo>
                    <a:pt x="691616" y="224459"/>
                  </a:moveTo>
                  <a:lnTo>
                    <a:pt x="648068" y="250863"/>
                  </a:lnTo>
                  <a:lnTo>
                    <a:pt x="610006" y="275983"/>
                  </a:lnTo>
                  <a:lnTo>
                    <a:pt x="573811" y="306222"/>
                  </a:lnTo>
                  <a:lnTo>
                    <a:pt x="539864" y="340880"/>
                  </a:lnTo>
                  <a:lnTo>
                    <a:pt x="508533" y="379222"/>
                  </a:lnTo>
                  <a:lnTo>
                    <a:pt x="480187" y="420573"/>
                  </a:lnTo>
                  <a:lnTo>
                    <a:pt x="455180" y="464210"/>
                  </a:lnTo>
                  <a:lnTo>
                    <a:pt x="433895" y="509409"/>
                  </a:lnTo>
                  <a:lnTo>
                    <a:pt x="416699" y="555485"/>
                  </a:lnTo>
                  <a:lnTo>
                    <a:pt x="403961" y="601726"/>
                  </a:lnTo>
                  <a:lnTo>
                    <a:pt x="396049" y="647420"/>
                  </a:lnTo>
                  <a:lnTo>
                    <a:pt x="393331" y="691857"/>
                  </a:lnTo>
                  <a:lnTo>
                    <a:pt x="397497" y="742696"/>
                  </a:lnTo>
                  <a:lnTo>
                    <a:pt x="409511" y="785812"/>
                  </a:lnTo>
                  <a:lnTo>
                    <a:pt x="428574" y="820813"/>
                  </a:lnTo>
                  <a:lnTo>
                    <a:pt x="484809" y="864882"/>
                  </a:lnTo>
                  <a:lnTo>
                    <a:pt x="520433" y="873175"/>
                  </a:lnTo>
                  <a:lnTo>
                    <a:pt x="560031" y="871791"/>
                  </a:lnTo>
                  <a:lnTo>
                    <a:pt x="602830" y="860336"/>
                  </a:lnTo>
                  <a:lnTo>
                    <a:pt x="648068" y="838415"/>
                  </a:lnTo>
                  <a:lnTo>
                    <a:pt x="691616" y="811999"/>
                  </a:lnTo>
                  <a:lnTo>
                    <a:pt x="691616" y="716940"/>
                  </a:lnTo>
                  <a:lnTo>
                    <a:pt x="648068" y="743343"/>
                  </a:lnTo>
                  <a:lnTo>
                    <a:pt x="600595" y="763524"/>
                  </a:lnTo>
                  <a:lnTo>
                    <a:pt x="558215" y="767842"/>
                  </a:lnTo>
                  <a:lnTo>
                    <a:pt x="495058" y="732497"/>
                  </a:lnTo>
                  <a:lnTo>
                    <a:pt x="477431" y="694575"/>
                  </a:lnTo>
                  <a:lnTo>
                    <a:pt x="471195" y="644321"/>
                  </a:lnTo>
                  <a:lnTo>
                    <a:pt x="476008" y="595210"/>
                  </a:lnTo>
                  <a:lnTo>
                    <a:pt x="489635" y="545236"/>
                  </a:lnTo>
                  <a:lnTo>
                    <a:pt x="510895" y="496074"/>
                  </a:lnTo>
                  <a:lnTo>
                    <a:pt x="538556" y="449465"/>
                  </a:lnTo>
                  <a:lnTo>
                    <a:pt x="571436" y="407111"/>
                  </a:lnTo>
                  <a:lnTo>
                    <a:pt x="608342" y="370700"/>
                  </a:lnTo>
                  <a:lnTo>
                    <a:pt x="648068" y="341972"/>
                  </a:lnTo>
                  <a:lnTo>
                    <a:pt x="691616" y="315556"/>
                  </a:lnTo>
                  <a:lnTo>
                    <a:pt x="691616" y="224459"/>
                  </a:lnTo>
                  <a:close/>
                </a:path>
                <a:path w="2030094" h="2419350">
                  <a:moveTo>
                    <a:pt x="1088910" y="0"/>
                  </a:moveTo>
                  <a:lnTo>
                    <a:pt x="1045349" y="26403"/>
                  </a:lnTo>
                  <a:lnTo>
                    <a:pt x="1007287" y="51523"/>
                  </a:lnTo>
                  <a:lnTo>
                    <a:pt x="971105" y="81762"/>
                  </a:lnTo>
                  <a:lnTo>
                    <a:pt x="937158" y="116420"/>
                  </a:lnTo>
                  <a:lnTo>
                    <a:pt x="905827" y="154774"/>
                  </a:lnTo>
                  <a:lnTo>
                    <a:pt x="877468" y="196113"/>
                  </a:lnTo>
                  <a:lnTo>
                    <a:pt x="852462" y="239750"/>
                  </a:lnTo>
                  <a:lnTo>
                    <a:pt x="831189" y="284962"/>
                  </a:lnTo>
                  <a:lnTo>
                    <a:pt x="813993" y="331038"/>
                  </a:lnTo>
                  <a:lnTo>
                    <a:pt x="801243" y="377278"/>
                  </a:lnTo>
                  <a:lnTo>
                    <a:pt x="793330" y="422960"/>
                  </a:lnTo>
                  <a:lnTo>
                    <a:pt x="790613" y="467398"/>
                  </a:lnTo>
                  <a:lnTo>
                    <a:pt x="794791" y="518236"/>
                  </a:lnTo>
                  <a:lnTo>
                    <a:pt x="806792" y="561352"/>
                  </a:lnTo>
                  <a:lnTo>
                    <a:pt x="825855" y="596353"/>
                  </a:lnTo>
                  <a:lnTo>
                    <a:pt x="882091" y="640422"/>
                  </a:lnTo>
                  <a:lnTo>
                    <a:pt x="917714" y="648728"/>
                  </a:lnTo>
                  <a:lnTo>
                    <a:pt x="957313" y="647344"/>
                  </a:lnTo>
                  <a:lnTo>
                    <a:pt x="1000112" y="635876"/>
                  </a:lnTo>
                  <a:lnTo>
                    <a:pt x="1045349" y="613956"/>
                  </a:lnTo>
                  <a:lnTo>
                    <a:pt x="1088910" y="587552"/>
                  </a:lnTo>
                  <a:lnTo>
                    <a:pt x="1088910" y="492480"/>
                  </a:lnTo>
                  <a:lnTo>
                    <a:pt x="1045349" y="518896"/>
                  </a:lnTo>
                  <a:lnTo>
                    <a:pt x="997877" y="539064"/>
                  </a:lnTo>
                  <a:lnTo>
                    <a:pt x="955497" y="543394"/>
                  </a:lnTo>
                  <a:lnTo>
                    <a:pt x="892340" y="508038"/>
                  </a:lnTo>
                  <a:lnTo>
                    <a:pt x="874712" y="470115"/>
                  </a:lnTo>
                  <a:lnTo>
                    <a:pt x="868489" y="419862"/>
                  </a:lnTo>
                  <a:lnTo>
                    <a:pt x="873302" y="370763"/>
                  </a:lnTo>
                  <a:lnTo>
                    <a:pt x="886929" y="320776"/>
                  </a:lnTo>
                  <a:lnTo>
                    <a:pt x="908177" y="271627"/>
                  </a:lnTo>
                  <a:lnTo>
                    <a:pt x="935850" y="225005"/>
                  </a:lnTo>
                  <a:lnTo>
                    <a:pt x="968730" y="182651"/>
                  </a:lnTo>
                  <a:lnTo>
                    <a:pt x="1005636" y="146240"/>
                  </a:lnTo>
                  <a:lnTo>
                    <a:pt x="1045349" y="117513"/>
                  </a:lnTo>
                  <a:lnTo>
                    <a:pt x="1088910" y="91097"/>
                  </a:lnTo>
                  <a:lnTo>
                    <a:pt x="1088910" y="0"/>
                  </a:lnTo>
                  <a:close/>
                </a:path>
                <a:path w="2030094" h="2419350">
                  <a:moveTo>
                    <a:pt x="2029993" y="1153972"/>
                  </a:moveTo>
                  <a:lnTo>
                    <a:pt x="5283" y="2323795"/>
                  </a:lnTo>
                  <a:lnTo>
                    <a:pt x="5283" y="2418854"/>
                  </a:lnTo>
                  <a:lnTo>
                    <a:pt x="2029993" y="1249032"/>
                  </a:lnTo>
                  <a:lnTo>
                    <a:pt x="2029993" y="1153972"/>
                  </a:lnTo>
                  <a:close/>
                </a:path>
              </a:pathLst>
            </a:custGeom>
            <a:solidFill>
              <a:srgbClr val="2A4A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44875" y="0"/>
              <a:ext cx="5843204" cy="54990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17518" y="6626009"/>
            <a:ext cx="4239260" cy="2568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00"/>
              </a:lnSpc>
              <a:spcBef>
                <a:spcPts val="100"/>
              </a:spcBef>
            </a:pPr>
            <a:r>
              <a:rPr sz="4800" b="1" spc="65" dirty="0">
                <a:solidFill>
                  <a:srgbClr val="2A4A81"/>
                </a:solidFill>
                <a:latin typeface="Arial"/>
                <a:cs typeface="Arial"/>
              </a:rPr>
              <a:t>Meningkatkan </a:t>
            </a:r>
            <a:r>
              <a:rPr sz="4800" b="1" spc="-10" dirty="0">
                <a:solidFill>
                  <a:srgbClr val="2A4A81"/>
                </a:solidFill>
                <a:latin typeface="Arial"/>
                <a:cs typeface="Arial"/>
              </a:rPr>
              <a:t>Kualitas Perencanaan</a:t>
            </a:r>
            <a:endParaRPr sz="4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62301" y="6725279"/>
            <a:ext cx="5697220" cy="245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500"/>
              </a:lnSpc>
              <a:spcBef>
                <a:spcPts val="100"/>
              </a:spcBef>
            </a:pPr>
            <a:r>
              <a:rPr sz="4600" b="1" spc="65" dirty="0">
                <a:solidFill>
                  <a:srgbClr val="2A4A81"/>
                </a:solidFill>
                <a:latin typeface="Arial"/>
                <a:cs typeface="Arial"/>
              </a:rPr>
              <a:t>Meningkatkan </a:t>
            </a:r>
            <a:r>
              <a:rPr sz="4600" b="1" dirty="0">
                <a:solidFill>
                  <a:srgbClr val="2A4A81"/>
                </a:solidFill>
                <a:latin typeface="Arial"/>
                <a:cs typeface="Arial"/>
              </a:rPr>
              <a:t>Pengelolaan</a:t>
            </a:r>
            <a:r>
              <a:rPr sz="4600" b="1" spc="250" dirty="0">
                <a:solidFill>
                  <a:srgbClr val="2A4A81"/>
                </a:solidFill>
                <a:latin typeface="Arial"/>
                <a:cs typeface="Arial"/>
              </a:rPr>
              <a:t> </a:t>
            </a:r>
            <a:r>
              <a:rPr sz="4600" b="1" spc="-10" dirty="0">
                <a:solidFill>
                  <a:srgbClr val="2A4A81"/>
                </a:solidFill>
                <a:latin typeface="Arial"/>
                <a:cs typeface="Arial"/>
              </a:rPr>
              <a:t>Kinerja Personal</a:t>
            </a:r>
            <a:endParaRPr sz="4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010669" y="3953959"/>
            <a:ext cx="7219315" cy="3011805"/>
            <a:chOff x="4010669" y="3953959"/>
            <a:chExt cx="7219315" cy="3011805"/>
          </a:xfrm>
        </p:grpSpPr>
        <p:sp>
          <p:nvSpPr>
            <p:cNvPr id="15" name="object 15"/>
            <p:cNvSpPr/>
            <p:nvPr/>
          </p:nvSpPr>
          <p:spPr>
            <a:xfrm>
              <a:off x="4029719" y="3973009"/>
              <a:ext cx="3314065" cy="2880995"/>
            </a:xfrm>
            <a:custGeom>
              <a:avLst/>
              <a:gdLst/>
              <a:ahLst/>
              <a:cxnLst/>
              <a:rect l="l" t="t" r="r" b="b"/>
              <a:pathLst>
                <a:path w="3314065" h="2880995">
                  <a:moveTo>
                    <a:pt x="0" y="2880947"/>
                  </a:moveTo>
                  <a:lnTo>
                    <a:pt x="3313928" y="0"/>
                  </a:lnTo>
                </a:path>
              </a:pathLst>
            </a:custGeom>
            <a:ln w="381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51464" y="3980128"/>
              <a:ext cx="3859529" cy="2966720"/>
            </a:xfrm>
            <a:custGeom>
              <a:avLst/>
              <a:gdLst/>
              <a:ahLst/>
              <a:cxnLst/>
              <a:rect l="l" t="t" r="r" b="b"/>
              <a:pathLst>
                <a:path w="3859529" h="2966720">
                  <a:moveTo>
                    <a:pt x="3859247" y="2966097"/>
                  </a:moveTo>
                  <a:lnTo>
                    <a:pt x="0" y="0"/>
                  </a:lnTo>
                </a:path>
              </a:pathLst>
            </a:custGeom>
            <a:ln w="380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366</Words>
  <Application>Microsoft Office PowerPoint</Application>
  <PresentationFormat>Custom</PresentationFormat>
  <Paragraphs>53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METODE BALANCE SCORECARD (BSC)</vt:lpstr>
      <vt:lpstr>PENGERTIAN BALANCE SCORECARD (BSC)</vt:lpstr>
      <vt:lpstr>4 ASPEK BALANCE SCORECARD</vt:lpstr>
      <vt:lpstr>PERSPEKTIF KEUANGAN</vt:lpstr>
      <vt:lpstr>PERSPEKTIF PELANGGAN</vt:lpstr>
      <vt:lpstr>PowerPoint Presentation</vt:lpstr>
      <vt:lpstr>PERSPEKTIF BISNIS INTERNAL</vt:lpstr>
      <vt:lpstr>PERSPEKTIF PERTUMBUHAN DAN PEMBELAJARAN</vt:lpstr>
      <vt:lpstr>KEUNGGULAN BALANCE SCORECARD</vt:lpstr>
      <vt:lpstr>Faktor-faktor yang memacu kebutuhan perusahaan untuk mengimplementasikan BSC</vt:lpstr>
      <vt:lpstr>KESIMPULAN</vt:lpstr>
      <vt:lpstr>TERIMA KASIH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BALANCE SCORECARD (BSC)</dc:title>
  <cp:lastModifiedBy>LENOVO</cp:lastModifiedBy>
  <cp:revision>1</cp:revision>
  <dcterms:created xsi:type="dcterms:W3CDTF">2025-02-04T07:06:21Z</dcterms:created>
  <dcterms:modified xsi:type="dcterms:W3CDTF">2025-02-04T07:23:42Z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2025-02-04T00:00:00Z</vt:filetime>
  </property>
  <property fmtid="{D5CDD505-2E9C-101B-9397-08002B2CF9AE}" pid="3" name="LastSaved">
    <vt:filetime>2025-02-04T00:00:00Z</vt:filetime>
  </property>
  <property fmtid="{D5CDD505-2E9C-101B-9397-08002B2CF9AE}" pid="4" name="Producer">
    <vt:lpwstr>iLovePDF</vt:lpwstr>
  </property>
</Properties>
</file>