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9" r:id="rId4"/>
    <p:sldId id="270" r:id="rId5"/>
    <p:sldId id="272" r:id="rId6"/>
    <p:sldId id="273" r:id="rId7"/>
    <p:sldId id="274" r:id="rId8"/>
    <p:sldId id="275" r:id="rId9"/>
    <p:sldId id="27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3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8C87-7B25-4DD6-ACA0-68CC91CC41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A6FC1-EC27-9C8A-2B97-70D1AFF063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07ED-280A-678D-583C-A10B75FCF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5D587-7E8A-2D49-AE35-ECA2789D1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98A72-1C79-87B8-C9DA-5482EB1A4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447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7ED37-9238-8FE0-03C1-9A4985D3C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4034C-CBB0-6150-7F4C-6A1B73B2A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70821-7019-6544-8E79-6D433CE3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2563C9-F483-FAAB-0564-DAD99C18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FF8EF-2483-EBEB-0A15-7D1D970C5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20979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B2A230-D859-6EA5-B43D-FFB72110DE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7903DA-6516-EB63-2CDF-84B979526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46F65-9C50-CCBF-BD94-790B0FB7D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16A57-ED00-9417-529C-732264946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2FCCB-6563-BCDA-6D75-FC511F3D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73595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B421B2-DD69-86AB-89F4-B561A7BCD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A29E5D-1AD5-99D8-5D26-B14EE3DB2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FD89B-3062-32A4-6908-96CDD5A8B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64995F-D019-6164-C88A-E0D0EDD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B9A890-356D-EE9E-8006-64A8F7C4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914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BF5C-4F94-970C-70AD-3BBEC3F49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E85A2-9504-7D23-8A2A-CABA53C622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9968A-12BD-280D-914F-E3A92B0B8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D244E-5ED9-44B4-FEBE-4F609516E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B7D25-B2BB-35A1-3E67-16D22D4A7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5056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FAC6-B5BD-8877-AAD5-C162277AD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0B96-EB2C-13B3-91DC-DBB8D0965A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C7F28C-C3CD-98A7-2257-2279915BC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E6AAB4-3A45-F177-388D-A0D5AD1FC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53CEB-D7F8-3BCA-54A8-6E6F54FEE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9E4BCF-8002-D745-B4AC-1771D9CFE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01004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C5525-8503-F254-A409-D45C23A18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96BED1-2129-86A5-DF31-644EB1CCFC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A894C-F1B6-AE70-C593-2D482D6E6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D52B8B-8352-0CB3-84DA-52C21D66B9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B5C95-846B-EDA7-F5BB-0182D407D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E2B70C-C4BD-8737-ECFB-04147B745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298DCE-B813-77D4-9EE4-2F9A81B2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22E6E5-025A-8535-C159-1916D0E1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17556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7E144-7D8B-98F4-FB13-5F7902F9A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66938E-7338-3905-01B6-780EF38C1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E9D76-35F7-11B3-1AF3-2462B0E2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CD87A3-1B6A-8175-803E-393DF546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61884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C000E-50AC-423B-803E-D859364DF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871407-7A23-7F7E-1CF6-50043024C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040D-57DC-1A04-0685-7972A11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9293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FDEA9-DF1D-60AF-0D0C-A2AE6CFBF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DE46D-5D23-F0F8-1001-04777E6D6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3575C-FA1B-F76D-98DF-EEA989A3B7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F7D9E3-AA97-69B6-8972-FE7F386D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D3429-D10C-C20C-5C34-FA1CB8A46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0BE93E-1D95-4DD6-D497-06E43F05C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05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E8EDC-4892-6900-9D52-3085E04F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770B93-DA80-6267-17FB-C89AA0B42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7898C-174B-D6A8-D2B0-75B10C61ED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0678B6-3A11-9138-1705-E5F58CE99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5A64DC-5D3F-6C84-5E8B-257FD859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49C4B-D302-F3E8-8A81-BE22B6AC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73283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6CC733-6350-9626-C79F-CAC5DA35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4F817-75B6-D90D-7D6E-36648B5721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7A8D5-FCB3-E682-8162-6B920DF664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9BD86-73A3-49EC-9E4D-6C1E4AD4F8C4}" type="datetimeFigureOut">
              <a:rPr lang="en-ID" smtClean="0"/>
              <a:t>21/09/2023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FE2ED-C713-17D9-7E9C-98FBC40028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997151-62DD-AAEF-D7F3-CB31F71EC2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8D11A-3D9E-4276-8E9C-E1A54B9E6B2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8342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Manajemen Proyek untuk Pemula - GreatNusa">
            <a:extLst>
              <a:ext uri="{FF2B5EF4-FFF2-40B4-BE49-F238E27FC236}">
                <a16:creationId xmlns:a16="http://schemas.microsoft.com/office/drawing/2014/main" id="{8AF5A550-7FC1-0DB0-9F55-7DBB8FA465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3" r="13818" b="5898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5" name="Rectangle 4104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477981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Manajemen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Proyek</a:t>
            </a:r>
            <a:r>
              <a:rPr 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 </a:t>
            </a:r>
            <a:r>
              <a:rPr lang="en-US" sz="4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Informatika</a:t>
            </a:r>
            <a:endParaRPr lang="en-US" sz="4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4107" name="Rectangle 4106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109" name="Rectangle 4108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633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klat Indonesia - Pusat Informasi pelatihan dan Diklat">
            <a:extLst>
              <a:ext uri="{FF2B5EF4-FFF2-40B4-BE49-F238E27FC236}">
                <a16:creationId xmlns:a16="http://schemas.microsoft.com/office/drawing/2014/main" id="{7BC45C14-E303-5F3B-CA8A-4CE7F3DDE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94" y="0"/>
            <a:ext cx="11464212" cy="6866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475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ffective Project Management | Training Reguler atau IHT">
            <a:extLst>
              <a:ext uri="{FF2B5EF4-FFF2-40B4-BE49-F238E27FC236}">
                <a16:creationId xmlns:a16="http://schemas.microsoft.com/office/drawing/2014/main" id="{F1493BD2-C904-6393-A054-6156AD549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86" y="0"/>
            <a:ext cx="8895427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3310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Project Management: Tujuan, Tahapan, Dasar-dasar, Utama">
            <a:extLst>
              <a:ext uri="{FF2B5EF4-FFF2-40B4-BE49-F238E27FC236}">
                <a16:creationId xmlns:a16="http://schemas.microsoft.com/office/drawing/2014/main" id="{4DD4BC3D-AFB5-6A8D-7BA7-2E447BA78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99" y="0"/>
            <a:ext cx="1028700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48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167563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521843" y="1311678"/>
            <a:ext cx="4653537" cy="520731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sz="28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Manajemen adalah suatu proses yang terdiri dari rangkaian kegiatan,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sz="28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seperti </a:t>
            </a:r>
            <a:r>
              <a:rPr lang="sv-SE" sz="2800" i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perencanaan, pengorganisasian, pengarahan dan pengendalian atau pengawasan</a:t>
            </a:r>
            <a:r>
              <a:rPr lang="sv-SE" sz="2800" i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, yang dilakukan untuk menentukan dan mencapai tujuan secara efesien dan efektif dengan dan melalui orang lain.</a:t>
            </a:r>
            <a:endParaRPr lang="en-US" sz="2800" i="1" dirty="0"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pic>
        <p:nvPicPr>
          <p:cNvPr id="2" name="Picture 4" descr="What Does a Project Manager Do?">
            <a:extLst>
              <a:ext uri="{FF2B5EF4-FFF2-40B4-BE49-F238E27FC236}">
                <a16:creationId xmlns:a16="http://schemas.microsoft.com/office/drawing/2014/main" id="{C8D101D2-DBA3-BF22-C923-8D9C5DDDF3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48" r="16283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441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Specific Part From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1166741" y="1409810"/>
            <a:ext cx="3788193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Planning/Perencanaan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163CC-C43F-BFC2-7EC4-C824120443DC}"/>
              </a:ext>
            </a:extLst>
          </p:cNvPr>
          <p:cNvSpPr txBox="1"/>
          <p:nvPr/>
        </p:nvSpPr>
        <p:spPr>
          <a:xfrm>
            <a:off x="2264945" y="2226476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Organized/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Pengorganisasian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DD934-C821-2468-F4FA-38DFACA11431}"/>
              </a:ext>
            </a:extLst>
          </p:cNvPr>
          <p:cNvSpPr txBox="1"/>
          <p:nvPr/>
        </p:nvSpPr>
        <p:spPr>
          <a:xfrm>
            <a:off x="5858323" y="5005930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Efficiency/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Efesiensi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522E3-83E0-4341-F5E4-585BB5EFF3AD}"/>
              </a:ext>
            </a:extLst>
          </p:cNvPr>
          <p:cNvSpPr txBox="1"/>
          <p:nvPr/>
        </p:nvSpPr>
        <p:spPr>
          <a:xfrm>
            <a:off x="7046007" y="5947049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Efectivity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Efektivitas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1A4E2-6961-F9F8-5AE5-1365757A291D}"/>
              </a:ext>
            </a:extLst>
          </p:cNvPr>
          <p:cNvSpPr txBox="1"/>
          <p:nvPr/>
        </p:nvSpPr>
        <p:spPr>
          <a:xfrm>
            <a:off x="4649693" y="4061866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Controlling/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Pengawasan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B7A38-8552-C7A1-DCFB-DDCCFBC0C90B}"/>
              </a:ext>
            </a:extLst>
          </p:cNvPr>
          <p:cNvSpPr txBox="1"/>
          <p:nvPr/>
        </p:nvSpPr>
        <p:spPr>
          <a:xfrm>
            <a:off x="3450755" y="3155000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Direction/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Pengarahan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A98E043-9F76-0E52-3A87-9CABB730111F}"/>
              </a:ext>
            </a:extLst>
          </p:cNvPr>
          <p:cNvSpPr/>
          <p:nvPr/>
        </p:nvSpPr>
        <p:spPr>
          <a:xfrm flipV="1">
            <a:off x="2401489" y="2826604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BEF0138-ED93-86B2-4827-5CE857AD31E7}"/>
              </a:ext>
            </a:extLst>
          </p:cNvPr>
          <p:cNvSpPr/>
          <p:nvPr/>
        </p:nvSpPr>
        <p:spPr>
          <a:xfrm flipV="1">
            <a:off x="1257083" y="1874072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AC7F75B-B9A3-E1C4-E7F6-735F3C43C338}"/>
              </a:ext>
            </a:extLst>
          </p:cNvPr>
          <p:cNvSpPr/>
          <p:nvPr/>
        </p:nvSpPr>
        <p:spPr>
          <a:xfrm flipV="1">
            <a:off x="3600427" y="3750206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578CCDE-AB08-590A-EC45-D1F0F4FCD5A1}"/>
              </a:ext>
            </a:extLst>
          </p:cNvPr>
          <p:cNvSpPr/>
          <p:nvPr/>
        </p:nvSpPr>
        <p:spPr>
          <a:xfrm flipV="1">
            <a:off x="5996741" y="5586814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9DBEB77-317D-0FE7-833C-C13EF045D635}"/>
              </a:ext>
            </a:extLst>
          </p:cNvPr>
          <p:cNvSpPr/>
          <p:nvPr/>
        </p:nvSpPr>
        <p:spPr>
          <a:xfrm flipV="1">
            <a:off x="4809057" y="4653526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1612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EC4B7C-F39D-6296-1365-E068E6048EFB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Specific Part From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6598E7-1652-8352-B7C3-8582163D0314}"/>
              </a:ext>
            </a:extLst>
          </p:cNvPr>
          <p:cNvSpPr txBox="1"/>
          <p:nvPr/>
        </p:nvSpPr>
        <p:spPr>
          <a:xfrm>
            <a:off x="1166741" y="1409810"/>
            <a:ext cx="3788193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sv-SE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Planning/Perencanaan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6163CC-C43F-BFC2-7EC4-C824120443DC}"/>
              </a:ext>
            </a:extLst>
          </p:cNvPr>
          <p:cNvSpPr txBox="1"/>
          <p:nvPr/>
        </p:nvSpPr>
        <p:spPr>
          <a:xfrm>
            <a:off x="2264945" y="2226476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Organized/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Pengorganisasian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DD934-C821-2468-F4FA-38DFACA11431}"/>
              </a:ext>
            </a:extLst>
          </p:cNvPr>
          <p:cNvSpPr txBox="1"/>
          <p:nvPr/>
        </p:nvSpPr>
        <p:spPr>
          <a:xfrm>
            <a:off x="5858323" y="5005930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Efficiency/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Efesiensi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9522E3-83E0-4341-F5E4-585BB5EFF3AD}"/>
              </a:ext>
            </a:extLst>
          </p:cNvPr>
          <p:cNvSpPr txBox="1"/>
          <p:nvPr/>
        </p:nvSpPr>
        <p:spPr>
          <a:xfrm>
            <a:off x="7046007" y="5947049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Efectivity</a:t>
            </a: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Efektivitas</a:t>
            </a:r>
            <a:endParaRPr lang="en-US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31A4E2-6961-F9F8-5AE5-1365757A291D}"/>
              </a:ext>
            </a:extLst>
          </p:cNvPr>
          <p:cNvSpPr txBox="1"/>
          <p:nvPr/>
        </p:nvSpPr>
        <p:spPr>
          <a:xfrm>
            <a:off x="4649693" y="4061866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Controlling/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Pengawasan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B7A38-8552-C7A1-DCFB-DDCCFBC0C90B}"/>
              </a:ext>
            </a:extLst>
          </p:cNvPr>
          <p:cNvSpPr txBox="1"/>
          <p:nvPr/>
        </p:nvSpPr>
        <p:spPr>
          <a:xfrm>
            <a:off x="3450755" y="3155000"/>
            <a:ext cx="4653537" cy="70480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i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Direction/</a:t>
            </a:r>
            <a:r>
              <a:rPr lang="en-US" sz="2800" b="1" i="1" dirty="0" err="1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Pengarahan</a:t>
            </a:r>
            <a:endParaRPr lang="sv-SE" sz="2800" b="1" i="1" dirty="0">
              <a:solidFill>
                <a:schemeClr val="accent5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Quattrocento Sans" panose="020B0502050000020003" pitchFamily="34" charset="0"/>
              <a:ea typeface="+mj-ea"/>
              <a:cs typeface="+mj-cs"/>
            </a:endParaRP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DA98E043-9F76-0E52-3A87-9CABB730111F}"/>
              </a:ext>
            </a:extLst>
          </p:cNvPr>
          <p:cNvSpPr/>
          <p:nvPr/>
        </p:nvSpPr>
        <p:spPr>
          <a:xfrm flipV="1">
            <a:off x="2401489" y="2826604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BEF0138-ED93-86B2-4827-5CE857AD31E7}"/>
              </a:ext>
            </a:extLst>
          </p:cNvPr>
          <p:cNvSpPr/>
          <p:nvPr/>
        </p:nvSpPr>
        <p:spPr>
          <a:xfrm flipV="1">
            <a:off x="1257083" y="1874072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9AC7F75B-B9A3-E1C4-E7F6-735F3C43C338}"/>
              </a:ext>
            </a:extLst>
          </p:cNvPr>
          <p:cNvSpPr/>
          <p:nvPr/>
        </p:nvSpPr>
        <p:spPr>
          <a:xfrm flipV="1">
            <a:off x="3600427" y="3750206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578CCDE-AB08-590A-EC45-D1F0F4FCD5A1}"/>
              </a:ext>
            </a:extLst>
          </p:cNvPr>
          <p:cNvSpPr/>
          <p:nvPr/>
        </p:nvSpPr>
        <p:spPr>
          <a:xfrm flipV="1">
            <a:off x="5996741" y="5586814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9DBEB77-317D-0FE7-833C-C13EF045D635}"/>
              </a:ext>
            </a:extLst>
          </p:cNvPr>
          <p:cNvSpPr/>
          <p:nvPr/>
        </p:nvSpPr>
        <p:spPr>
          <a:xfrm flipV="1">
            <a:off x="4809057" y="4653526"/>
            <a:ext cx="1049266" cy="790403"/>
          </a:xfrm>
          <a:prstGeom prst="bentArrow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D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4633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5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89E520-B482-D40D-FC0A-15C64FCD2301}"/>
              </a:ext>
            </a:extLst>
          </p:cNvPr>
          <p:cNvSpPr/>
          <p:nvPr/>
        </p:nvSpPr>
        <p:spPr>
          <a:xfrm>
            <a:off x="0" y="101406"/>
            <a:ext cx="129495" cy="909861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45C6856-79A8-BDD7-E7EB-7DB16CF25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172" y="1011265"/>
            <a:ext cx="9469141" cy="5593982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A5562F8-5D7E-796E-4248-A06194A349E1}"/>
              </a:ext>
            </a:extLst>
          </p:cNvPr>
          <p:cNvSpPr txBox="1"/>
          <p:nvPr/>
        </p:nvSpPr>
        <p:spPr>
          <a:xfrm>
            <a:off x="129495" y="203931"/>
            <a:ext cx="8885606" cy="7048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dirty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Quattrocento Sans" panose="020B0502050000020003" pitchFamily="34" charset="0"/>
                <a:ea typeface="+mj-ea"/>
                <a:cs typeface="+mj-cs"/>
              </a:rPr>
              <a:t>Organization Structure</a:t>
            </a:r>
          </a:p>
        </p:txBody>
      </p:sp>
    </p:spTree>
    <p:extLst>
      <p:ext uri="{BB962C8B-B14F-4D97-AF65-F5344CB8AC3E}">
        <p14:creationId xmlns:p14="http://schemas.microsoft.com/office/powerpoint/2010/main" val="220147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Mau Jadi Project Manager? Ketahui Tugas, Gaji, Skill, Dll. | CakeResume">
            <a:extLst>
              <a:ext uri="{FF2B5EF4-FFF2-40B4-BE49-F238E27FC236}">
                <a16:creationId xmlns:a16="http://schemas.microsoft.com/office/drawing/2014/main" id="{D621C17B-F96A-6A9A-09FA-389C2422C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23567F-FD59-2701-9757-85799874BA01}"/>
              </a:ext>
            </a:extLst>
          </p:cNvPr>
          <p:cNvSpPr/>
          <p:nvPr/>
        </p:nvSpPr>
        <p:spPr>
          <a:xfrm>
            <a:off x="4857750" y="6182591"/>
            <a:ext cx="2431473" cy="555914"/>
          </a:xfrm>
          <a:prstGeom prst="roundRect">
            <a:avLst/>
          </a:prstGeom>
          <a:solidFill>
            <a:srgbClr val="F2F2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77265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88</Words>
  <Application>Microsoft Office PowerPoint</Application>
  <PresentationFormat>Widescreen</PresentationFormat>
  <Paragraphs>19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Quattrocento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Yuda Samudra</dc:creator>
  <cp:lastModifiedBy>Yuda Samudra</cp:lastModifiedBy>
  <cp:revision>3</cp:revision>
  <dcterms:created xsi:type="dcterms:W3CDTF">2023-09-15T10:39:30Z</dcterms:created>
  <dcterms:modified xsi:type="dcterms:W3CDTF">2023-09-20T17:37:21Z</dcterms:modified>
</cp:coreProperties>
</file>