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4A0A-F94C-F2FE-B743-A845D9B2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269A-081E-386A-BE38-4238D3182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3C39-D011-B497-8686-788D10B4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4324-93B0-D2EB-67D2-EDD1E3E5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3866-68B9-BBCA-B31D-A9D63CB7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5413-A314-3A69-EB2E-01E98E14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78C9-FEDC-2F86-511A-3CBE7241D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72E5-2303-9FF0-958D-A2A5CD4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C450-0952-9E3B-AA80-DA578299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86B-3E44-F794-6315-A6D4F79A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509B-222C-82D7-3459-534DF447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649A6-485C-4466-E356-E23498F9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6E07-B976-2D9F-A167-D95FAB1E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35B2-CA50-0584-1C26-3CD2C1C1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15C3-78A9-9530-C543-EF13532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8DF6-8375-1B4F-7FEF-A4097931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F465-D49E-68A1-CF37-7F9E86FE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4271-C0DE-AA98-30D4-9EA98C4E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E1E8-11D6-9EF5-E89D-8D05809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7805-81D3-897E-6BC6-DD3C49AC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8F45-BA4E-A1BC-C274-AF8AEE3B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28A1-651F-0D8A-FD73-C43044F1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AC9D-948B-1C73-4BD5-FD4A79B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7CEF-FBD5-10A3-25FD-2231271C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FEBD-35B1-E0EA-D1E7-2CA979A0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FDF-3F74-338B-A18C-F5D1EE86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37B4-2E81-D7CF-A399-CD6ABC3D5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6D60C-7124-C63F-D0E8-AD17B3BA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2D44F-A246-6276-A745-731F775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662C-C19F-D3D2-C275-E724B482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C435-E7D6-4D5E-A2E7-873E3C3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C12A-5F43-8912-F6C3-B7B89242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842F-5ECC-A7DC-4251-2F5A1312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0C46-5A56-86F6-7FC5-6B823E24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D0436-12B7-79AF-B4CC-A1E8FA5F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1FC70-A495-8FDA-8E1B-2DB32E36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8AD7E-0FBD-CF35-C33C-367F1BEF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BB0E8-BD56-798A-F401-2961EC8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12C76-A4A7-FF56-306C-91C55BA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A2CB-F31C-0610-E2B0-314CE95C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3DCE-AF19-5642-1CE0-A5E2BCBB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7990-CCE2-9AA1-DA07-A3CACEBA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21F45-9ED3-54A7-8EB8-B3144CA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A85F6-767B-9834-C68F-DE9D9A48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E854-5AB4-F854-06C7-021C07EB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02EED-47E4-0840-3F69-CAF97C34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3D50-2CBF-03DC-417C-DC7529F9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126-67C7-B69B-D555-D9F40395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615D-E666-7D68-3403-44B0F8E8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CC48-3955-4392-940C-B11600B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4D06-806D-CB2B-CC66-81964EC3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D67C-79AC-01D5-655B-93B10AD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3535-2AE9-6634-2ED6-481DCE1F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82662-5903-37F6-30E7-63277D9B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B2AA-406E-283C-CAA6-301B34BA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4AE5E-DAF1-33DE-EE82-42EF4A8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1DFA-4706-F844-6AD8-60A7C1E9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86D3-48BE-4A6C-DD1D-4D93262D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53905-9CA8-7767-57CE-47EE95C4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C8ED-1CA9-C8D7-EC8F-006470E6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BE02-24DC-C42A-A39C-0B269576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354F-8818-450F-873F-3FA3B898813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7DAB-DB07-9A6B-3B78-D1839C3E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9662-539C-09D5-5F7F-1B1DB6AC6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89DB31-E308-09B8-E782-37E60534BD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4227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A9FFD3B-580B-09F2-3AA6-9F93C86654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0153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2792AD1-3A3A-6231-1976-6751AE0531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85124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BBD8B3D-9B3F-0D9F-9A20-B23EFFE01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89668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9FBD6D3-BC36-43D3-B711-273B7C9912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82874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C053E20-1F43-EA2B-C884-99C92507C7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35878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8FC16CD-4C48-6B10-07DD-135336D584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0073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3F8F3BD-BC06-9BFE-6871-469028910D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76974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1BB069F-AA23-D6DC-ED30-F78454CA42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9769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EBA4C17-91CE-6087-E7FF-AE0EC8AE5C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7121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25332B6-5D75-FC60-230F-1804B2A026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0999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F037409-314F-3B2E-6D01-8DD1FB2571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0237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9DA4B3C-38D2-04F7-E772-4DC27993B6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2375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26ABB61-18DB-B86C-BBD7-AF1066A81D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13884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5D6D6CE-BBFB-2F09-DA72-96C5EA58DE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41382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5D6D6CE-BBFB-2F09-DA72-96C5EA58DE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/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43091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02159BF-F766-1D93-26E1-3DE5F53584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55926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9E6E09D-0FBF-3DCB-FBB5-565396FC07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15734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9E6E09D-0FBF-3DCB-FBB5-565396FC07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/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2218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0B32F21-B90A-7F0F-F1DD-B85AD2A23E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9492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074DDE7-B6DF-D743-DC6F-1413D6639A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586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435D16A-A40F-5D36-5A5C-D2120A9509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18917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5BD9FBC-9D6A-9061-C2CA-C4F652B469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1383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D7B040-B95E-C08C-7DC4-8030401EE5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50091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3DB315-981E-AF1F-A75E-6D4B560F2B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31964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53E8EB8-AC45-C6E1-CE90-6B0A2A5E46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26297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</cp:revision>
  <dcterms:created xsi:type="dcterms:W3CDTF">2022-11-24T15:26:20Z</dcterms:created>
  <dcterms:modified xsi:type="dcterms:W3CDTF">2022-11-24T15:35:56Z</dcterms:modified>
</cp:coreProperties>
</file>