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4"/>
  </p:notesMasterIdLst>
  <p:sldIdLst>
    <p:sldId id="256" r:id="rId2"/>
    <p:sldId id="258" r:id="rId3"/>
    <p:sldId id="261" r:id="rId4"/>
    <p:sldId id="263" r:id="rId5"/>
    <p:sldId id="260" r:id="rId6"/>
    <p:sldId id="262" r:id="rId7"/>
    <p:sldId id="266" r:id="rId8"/>
    <p:sldId id="275" r:id="rId9"/>
    <p:sldId id="267" r:id="rId10"/>
    <p:sldId id="313" r:id="rId11"/>
    <p:sldId id="314" r:id="rId12"/>
    <p:sldId id="312" r:id="rId13"/>
    <p:sldId id="315" r:id="rId14"/>
    <p:sldId id="265" r:id="rId15"/>
    <p:sldId id="316" r:id="rId16"/>
    <p:sldId id="317" r:id="rId17"/>
    <p:sldId id="268" r:id="rId18"/>
    <p:sldId id="269" r:id="rId19"/>
    <p:sldId id="326" r:id="rId20"/>
    <p:sldId id="318" r:id="rId21"/>
    <p:sldId id="327" r:id="rId22"/>
    <p:sldId id="319" r:id="rId23"/>
    <p:sldId id="328" r:id="rId24"/>
    <p:sldId id="320" r:id="rId25"/>
    <p:sldId id="329" r:id="rId26"/>
    <p:sldId id="321" r:id="rId27"/>
    <p:sldId id="330" r:id="rId28"/>
    <p:sldId id="285" r:id="rId29"/>
    <p:sldId id="323" r:id="rId30"/>
    <p:sldId id="324" r:id="rId31"/>
    <p:sldId id="325" r:id="rId32"/>
    <p:sldId id="290" r:id="rId33"/>
  </p:sldIdLst>
  <p:sldSz cx="9144000" cy="5143500" type="screen16x9"/>
  <p:notesSz cx="6858000" cy="9144000"/>
  <p:embeddedFontLst>
    <p:embeddedFont>
      <p:font typeface="Barlow" panose="00000500000000000000" pitchFamily="2" charset="0"/>
      <p:regular r:id="rId35"/>
      <p:bold r:id="rId36"/>
      <p:italic r:id="rId37"/>
      <p:boldItalic r:id="rId38"/>
    </p:embeddedFont>
    <p:embeddedFont>
      <p:font typeface="Ranchers" panose="020B0604020202020204" charset="0"/>
      <p:regular r:id="rId39"/>
    </p:embeddedFont>
    <p:embeddedFont>
      <p:font typeface="Roboto Condensed Light" panose="02000000000000000000" pitchFamily="2" charset="0"/>
      <p:regular r:id="rId40"/>
      <p: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BA4960-DA0C-492E-9E86-1AD4640FCDD4}">
  <a:tblStyle styleId="{16BA4960-DA0C-492E-9E86-1AD4640FCD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B39883E-5153-47C4-B01D-C9C93A78649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07" autoAdjust="0"/>
  </p:normalViewPr>
  <p:slideViewPr>
    <p:cSldViewPr snapToGrid="0">
      <p:cViewPr varScale="1">
        <p:scale>
          <a:sx n="87" d="100"/>
          <a:sy n="87" d="100"/>
        </p:scale>
        <p:origin x="90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cec4d270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cec4d270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g10725083108_1_13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4" name="Google Shape;2224;g10725083108_1_13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9606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10725083108_1_1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10725083108_1_1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3650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10725083108_1_8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10725083108_1_8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4752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10725083108_1_1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10725083108_1_1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770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10725083108_1_1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5" name="Google Shape;1225;g10725083108_1_1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1072508310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1072508310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5268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1072508310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1072508310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5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10725083108_1_3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Google Shape;1461;g10725083108_1_3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10725083108_1_3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10725083108_1_3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g10725083108_1_13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4" name="Google Shape;2224;g10725083108_1_13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133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10725083108_1_3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10725083108_1_3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3492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g10725083108_1_13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4" name="Google Shape;2224;g10725083108_1_13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97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10725083108_1_3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10725083108_1_3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4732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g10725083108_1_13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4" name="Google Shape;2224;g10725083108_1_13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23802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10725083108_1_3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10725083108_1_3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35937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g10725083108_1_13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4" name="Google Shape;2224;g10725083108_1_13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51475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10725083108_1_3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10725083108_1_3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161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g10725083108_1_13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4" name="Google Shape;2224;g10725083108_1_13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1518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g10725083108_1_13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4" name="Google Shape;2224;g10725083108_1_13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g10725083108_1_13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4" name="Google Shape;2224;g10725083108_1_13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6305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g10725083108_1_13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4" name="Google Shape;2224;g10725083108_1_13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4220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g10725083108_1_13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4" name="Google Shape;2224;g10725083108_1_13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6523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Google Shape;2322;g10725083108_1_15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3" name="Google Shape;2323;g10725083108_1_15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1072508310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1072508310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10725083108_1_1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10725083108_1_1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10725083108_1_8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10725083108_1_8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10725083108_1_1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10725083108_1_1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8346330">
            <a:off x="141355" y="614164"/>
            <a:ext cx="3729655" cy="3843965"/>
          </a:xfrm>
          <a:custGeom>
            <a:avLst/>
            <a:gdLst/>
            <a:ahLst/>
            <a:cxnLst/>
            <a:rect l="l" t="t" r="r" b="b"/>
            <a:pathLst>
              <a:path w="29952" h="30870" extrusionOk="0">
                <a:moveTo>
                  <a:pt x="20000" y="0"/>
                </a:moveTo>
                <a:lnTo>
                  <a:pt x="19179" y="48"/>
                </a:lnTo>
                <a:lnTo>
                  <a:pt x="18261" y="145"/>
                </a:lnTo>
                <a:lnTo>
                  <a:pt x="17392" y="290"/>
                </a:lnTo>
                <a:lnTo>
                  <a:pt x="16474" y="435"/>
                </a:lnTo>
                <a:lnTo>
                  <a:pt x="15556" y="628"/>
                </a:lnTo>
                <a:lnTo>
                  <a:pt x="13720" y="1159"/>
                </a:lnTo>
                <a:lnTo>
                  <a:pt x="11933" y="1739"/>
                </a:lnTo>
                <a:lnTo>
                  <a:pt x="10193" y="2415"/>
                </a:lnTo>
                <a:lnTo>
                  <a:pt x="8551" y="3092"/>
                </a:lnTo>
                <a:lnTo>
                  <a:pt x="7053" y="3816"/>
                </a:lnTo>
                <a:lnTo>
                  <a:pt x="5894" y="4396"/>
                </a:lnTo>
                <a:lnTo>
                  <a:pt x="4831" y="5121"/>
                </a:lnTo>
                <a:lnTo>
                  <a:pt x="4300" y="5507"/>
                </a:lnTo>
                <a:lnTo>
                  <a:pt x="3817" y="5942"/>
                </a:lnTo>
                <a:lnTo>
                  <a:pt x="3334" y="6377"/>
                </a:lnTo>
                <a:lnTo>
                  <a:pt x="2899" y="6812"/>
                </a:lnTo>
                <a:lnTo>
                  <a:pt x="2464" y="7295"/>
                </a:lnTo>
                <a:lnTo>
                  <a:pt x="2029" y="7778"/>
                </a:lnTo>
                <a:lnTo>
                  <a:pt x="1691" y="8309"/>
                </a:lnTo>
                <a:lnTo>
                  <a:pt x="1353" y="8841"/>
                </a:lnTo>
                <a:lnTo>
                  <a:pt x="1015" y="9420"/>
                </a:lnTo>
                <a:lnTo>
                  <a:pt x="773" y="10000"/>
                </a:lnTo>
                <a:lnTo>
                  <a:pt x="532" y="10580"/>
                </a:lnTo>
                <a:lnTo>
                  <a:pt x="338" y="11208"/>
                </a:lnTo>
                <a:lnTo>
                  <a:pt x="193" y="11836"/>
                </a:lnTo>
                <a:lnTo>
                  <a:pt x="97" y="12512"/>
                </a:lnTo>
                <a:lnTo>
                  <a:pt x="0" y="13188"/>
                </a:lnTo>
                <a:lnTo>
                  <a:pt x="0" y="13865"/>
                </a:lnTo>
                <a:lnTo>
                  <a:pt x="0" y="14541"/>
                </a:lnTo>
                <a:lnTo>
                  <a:pt x="97" y="15217"/>
                </a:lnTo>
                <a:lnTo>
                  <a:pt x="193" y="15894"/>
                </a:lnTo>
                <a:lnTo>
                  <a:pt x="290" y="16522"/>
                </a:lnTo>
                <a:lnTo>
                  <a:pt x="676" y="17874"/>
                </a:lnTo>
                <a:lnTo>
                  <a:pt x="1111" y="19179"/>
                </a:lnTo>
                <a:lnTo>
                  <a:pt x="1643" y="20435"/>
                </a:lnTo>
                <a:lnTo>
                  <a:pt x="2222" y="21691"/>
                </a:lnTo>
                <a:lnTo>
                  <a:pt x="2657" y="22512"/>
                </a:lnTo>
                <a:lnTo>
                  <a:pt x="3140" y="23333"/>
                </a:lnTo>
                <a:lnTo>
                  <a:pt x="3623" y="24155"/>
                </a:lnTo>
                <a:lnTo>
                  <a:pt x="4155" y="24928"/>
                </a:lnTo>
                <a:lnTo>
                  <a:pt x="4734" y="25700"/>
                </a:lnTo>
                <a:lnTo>
                  <a:pt x="5314" y="26425"/>
                </a:lnTo>
                <a:lnTo>
                  <a:pt x="5942" y="27101"/>
                </a:lnTo>
                <a:lnTo>
                  <a:pt x="6619" y="27778"/>
                </a:lnTo>
                <a:lnTo>
                  <a:pt x="7295" y="28357"/>
                </a:lnTo>
                <a:lnTo>
                  <a:pt x="8020" y="28937"/>
                </a:lnTo>
                <a:lnTo>
                  <a:pt x="8792" y="29420"/>
                </a:lnTo>
                <a:lnTo>
                  <a:pt x="9565" y="29855"/>
                </a:lnTo>
                <a:lnTo>
                  <a:pt x="10387" y="30242"/>
                </a:lnTo>
                <a:lnTo>
                  <a:pt x="11208" y="30531"/>
                </a:lnTo>
                <a:lnTo>
                  <a:pt x="12078" y="30725"/>
                </a:lnTo>
                <a:lnTo>
                  <a:pt x="12995" y="30870"/>
                </a:lnTo>
                <a:lnTo>
                  <a:pt x="14203" y="30870"/>
                </a:lnTo>
                <a:lnTo>
                  <a:pt x="14783" y="30821"/>
                </a:lnTo>
                <a:lnTo>
                  <a:pt x="15411" y="30725"/>
                </a:lnTo>
                <a:lnTo>
                  <a:pt x="15991" y="30580"/>
                </a:lnTo>
                <a:lnTo>
                  <a:pt x="16570" y="30435"/>
                </a:lnTo>
                <a:lnTo>
                  <a:pt x="17150" y="30242"/>
                </a:lnTo>
                <a:lnTo>
                  <a:pt x="17681" y="30048"/>
                </a:lnTo>
                <a:lnTo>
                  <a:pt x="18261" y="29758"/>
                </a:lnTo>
                <a:lnTo>
                  <a:pt x="18793" y="29517"/>
                </a:lnTo>
                <a:lnTo>
                  <a:pt x="19855" y="28889"/>
                </a:lnTo>
                <a:lnTo>
                  <a:pt x="20822" y="28116"/>
                </a:lnTo>
                <a:lnTo>
                  <a:pt x="21739" y="27343"/>
                </a:lnTo>
                <a:lnTo>
                  <a:pt x="22561" y="26473"/>
                </a:lnTo>
                <a:lnTo>
                  <a:pt x="23334" y="25556"/>
                </a:lnTo>
                <a:lnTo>
                  <a:pt x="24058" y="24589"/>
                </a:lnTo>
                <a:lnTo>
                  <a:pt x="24735" y="23575"/>
                </a:lnTo>
                <a:lnTo>
                  <a:pt x="25363" y="22512"/>
                </a:lnTo>
                <a:lnTo>
                  <a:pt x="25942" y="21498"/>
                </a:lnTo>
                <a:lnTo>
                  <a:pt x="27053" y="19324"/>
                </a:lnTo>
                <a:lnTo>
                  <a:pt x="28068" y="17198"/>
                </a:lnTo>
                <a:lnTo>
                  <a:pt x="28503" y="16135"/>
                </a:lnTo>
                <a:lnTo>
                  <a:pt x="28889" y="15024"/>
                </a:lnTo>
                <a:lnTo>
                  <a:pt x="29227" y="13913"/>
                </a:lnTo>
                <a:lnTo>
                  <a:pt x="29517" y="12802"/>
                </a:lnTo>
                <a:lnTo>
                  <a:pt x="29759" y="11691"/>
                </a:lnTo>
                <a:lnTo>
                  <a:pt x="29904" y="10531"/>
                </a:lnTo>
                <a:lnTo>
                  <a:pt x="29952" y="9420"/>
                </a:lnTo>
                <a:lnTo>
                  <a:pt x="29904" y="8358"/>
                </a:lnTo>
                <a:lnTo>
                  <a:pt x="29759" y="7343"/>
                </a:lnTo>
                <a:lnTo>
                  <a:pt x="29517" y="6377"/>
                </a:lnTo>
                <a:lnTo>
                  <a:pt x="29227" y="5507"/>
                </a:lnTo>
                <a:lnTo>
                  <a:pt x="28841" y="4638"/>
                </a:lnTo>
                <a:lnTo>
                  <a:pt x="28358" y="3865"/>
                </a:lnTo>
                <a:lnTo>
                  <a:pt x="27778" y="3140"/>
                </a:lnTo>
                <a:lnTo>
                  <a:pt x="27150" y="2464"/>
                </a:lnTo>
                <a:lnTo>
                  <a:pt x="26474" y="1884"/>
                </a:lnTo>
                <a:lnTo>
                  <a:pt x="25701" y="1353"/>
                </a:lnTo>
                <a:lnTo>
                  <a:pt x="24831" y="918"/>
                </a:lnTo>
                <a:lnTo>
                  <a:pt x="23913" y="580"/>
                </a:lnTo>
                <a:lnTo>
                  <a:pt x="22947" y="290"/>
                </a:lnTo>
                <a:lnTo>
                  <a:pt x="21933" y="97"/>
                </a:lnTo>
                <a:lnTo>
                  <a:pt x="208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92275" y="1033400"/>
            <a:ext cx="4811700" cy="24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425" y="3634300"/>
            <a:ext cx="389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-8346330">
            <a:off x="6225130" y="1950214"/>
            <a:ext cx="3729655" cy="3843965"/>
          </a:xfrm>
          <a:custGeom>
            <a:avLst/>
            <a:gdLst/>
            <a:ahLst/>
            <a:cxnLst/>
            <a:rect l="l" t="t" r="r" b="b"/>
            <a:pathLst>
              <a:path w="29952" h="30870" extrusionOk="0">
                <a:moveTo>
                  <a:pt x="20000" y="0"/>
                </a:moveTo>
                <a:lnTo>
                  <a:pt x="19179" y="48"/>
                </a:lnTo>
                <a:lnTo>
                  <a:pt x="18261" y="145"/>
                </a:lnTo>
                <a:lnTo>
                  <a:pt x="17392" y="290"/>
                </a:lnTo>
                <a:lnTo>
                  <a:pt x="16474" y="435"/>
                </a:lnTo>
                <a:lnTo>
                  <a:pt x="15556" y="628"/>
                </a:lnTo>
                <a:lnTo>
                  <a:pt x="13720" y="1159"/>
                </a:lnTo>
                <a:lnTo>
                  <a:pt x="11933" y="1739"/>
                </a:lnTo>
                <a:lnTo>
                  <a:pt x="10193" y="2415"/>
                </a:lnTo>
                <a:lnTo>
                  <a:pt x="8551" y="3092"/>
                </a:lnTo>
                <a:lnTo>
                  <a:pt x="7053" y="3816"/>
                </a:lnTo>
                <a:lnTo>
                  <a:pt x="5894" y="4396"/>
                </a:lnTo>
                <a:lnTo>
                  <a:pt x="4831" y="5121"/>
                </a:lnTo>
                <a:lnTo>
                  <a:pt x="4300" y="5507"/>
                </a:lnTo>
                <a:lnTo>
                  <a:pt x="3817" y="5942"/>
                </a:lnTo>
                <a:lnTo>
                  <a:pt x="3334" y="6377"/>
                </a:lnTo>
                <a:lnTo>
                  <a:pt x="2899" y="6812"/>
                </a:lnTo>
                <a:lnTo>
                  <a:pt x="2464" y="7295"/>
                </a:lnTo>
                <a:lnTo>
                  <a:pt x="2029" y="7778"/>
                </a:lnTo>
                <a:lnTo>
                  <a:pt x="1691" y="8309"/>
                </a:lnTo>
                <a:lnTo>
                  <a:pt x="1353" y="8841"/>
                </a:lnTo>
                <a:lnTo>
                  <a:pt x="1015" y="9420"/>
                </a:lnTo>
                <a:lnTo>
                  <a:pt x="773" y="10000"/>
                </a:lnTo>
                <a:lnTo>
                  <a:pt x="532" y="10580"/>
                </a:lnTo>
                <a:lnTo>
                  <a:pt x="338" y="11208"/>
                </a:lnTo>
                <a:lnTo>
                  <a:pt x="193" y="11836"/>
                </a:lnTo>
                <a:lnTo>
                  <a:pt x="97" y="12512"/>
                </a:lnTo>
                <a:lnTo>
                  <a:pt x="0" y="13188"/>
                </a:lnTo>
                <a:lnTo>
                  <a:pt x="0" y="13865"/>
                </a:lnTo>
                <a:lnTo>
                  <a:pt x="0" y="14541"/>
                </a:lnTo>
                <a:lnTo>
                  <a:pt x="97" y="15217"/>
                </a:lnTo>
                <a:lnTo>
                  <a:pt x="193" y="15894"/>
                </a:lnTo>
                <a:lnTo>
                  <a:pt x="290" y="16522"/>
                </a:lnTo>
                <a:lnTo>
                  <a:pt x="676" y="17874"/>
                </a:lnTo>
                <a:lnTo>
                  <a:pt x="1111" y="19179"/>
                </a:lnTo>
                <a:lnTo>
                  <a:pt x="1643" y="20435"/>
                </a:lnTo>
                <a:lnTo>
                  <a:pt x="2222" y="21691"/>
                </a:lnTo>
                <a:lnTo>
                  <a:pt x="2657" y="22512"/>
                </a:lnTo>
                <a:lnTo>
                  <a:pt x="3140" y="23333"/>
                </a:lnTo>
                <a:lnTo>
                  <a:pt x="3623" y="24155"/>
                </a:lnTo>
                <a:lnTo>
                  <a:pt x="4155" y="24928"/>
                </a:lnTo>
                <a:lnTo>
                  <a:pt x="4734" y="25700"/>
                </a:lnTo>
                <a:lnTo>
                  <a:pt x="5314" y="26425"/>
                </a:lnTo>
                <a:lnTo>
                  <a:pt x="5942" y="27101"/>
                </a:lnTo>
                <a:lnTo>
                  <a:pt x="6619" y="27778"/>
                </a:lnTo>
                <a:lnTo>
                  <a:pt x="7295" y="28357"/>
                </a:lnTo>
                <a:lnTo>
                  <a:pt x="8020" y="28937"/>
                </a:lnTo>
                <a:lnTo>
                  <a:pt x="8792" y="29420"/>
                </a:lnTo>
                <a:lnTo>
                  <a:pt x="9565" y="29855"/>
                </a:lnTo>
                <a:lnTo>
                  <a:pt x="10387" y="30242"/>
                </a:lnTo>
                <a:lnTo>
                  <a:pt x="11208" y="30531"/>
                </a:lnTo>
                <a:lnTo>
                  <a:pt x="12078" y="30725"/>
                </a:lnTo>
                <a:lnTo>
                  <a:pt x="12995" y="30870"/>
                </a:lnTo>
                <a:lnTo>
                  <a:pt x="14203" y="30870"/>
                </a:lnTo>
                <a:lnTo>
                  <a:pt x="14783" y="30821"/>
                </a:lnTo>
                <a:lnTo>
                  <a:pt x="15411" y="30725"/>
                </a:lnTo>
                <a:lnTo>
                  <a:pt x="15991" y="30580"/>
                </a:lnTo>
                <a:lnTo>
                  <a:pt x="16570" y="30435"/>
                </a:lnTo>
                <a:lnTo>
                  <a:pt x="17150" y="30242"/>
                </a:lnTo>
                <a:lnTo>
                  <a:pt x="17681" y="30048"/>
                </a:lnTo>
                <a:lnTo>
                  <a:pt x="18261" y="29758"/>
                </a:lnTo>
                <a:lnTo>
                  <a:pt x="18793" y="29517"/>
                </a:lnTo>
                <a:lnTo>
                  <a:pt x="19855" y="28889"/>
                </a:lnTo>
                <a:lnTo>
                  <a:pt x="20822" y="28116"/>
                </a:lnTo>
                <a:lnTo>
                  <a:pt x="21739" y="27343"/>
                </a:lnTo>
                <a:lnTo>
                  <a:pt x="22561" y="26473"/>
                </a:lnTo>
                <a:lnTo>
                  <a:pt x="23334" y="25556"/>
                </a:lnTo>
                <a:lnTo>
                  <a:pt x="24058" y="24589"/>
                </a:lnTo>
                <a:lnTo>
                  <a:pt x="24735" y="23575"/>
                </a:lnTo>
                <a:lnTo>
                  <a:pt x="25363" y="22512"/>
                </a:lnTo>
                <a:lnTo>
                  <a:pt x="25942" y="21498"/>
                </a:lnTo>
                <a:lnTo>
                  <a:pt x="27053" y="19324"/>
                </a:lnTo>
                <a:lnTo>
                  <a:pt x="28068" y="17198"/>
                </a:lnTo>
                <a:lnTo>
                  <a:pt x="28503" y="16135"/>
                </a:lnTo>
                <a:lnTo>
                  <a:pt x="28889" y="15024"/>
                </a:lnTo>
                <a:lnTo>
                  <a:pt x="29227" y="13913"/>
                </a:lnTo>
                <a:lnTo>
                  <a:pt x="29517" y="12802"/>
                </a:lnTo>
                <a:lnTo>
                  <a:pt x="29759" y="11691"/>
                </a:lnTo>
                <a:lnTo>
                  <a:pt x="29904" y="10531"/>
                </a:lnTo>
                <a:lnTo>
                  <a:pt x="29952" y="9420"/>
                </a:lnTo>
                <a:lnTo>
                  <a:pt x="29904" y="8358"/>
                </a:lnTo>
                <a:lnTo>
                  <a:pt x="29759" y="7343"/>
                </a:lnTo>
                <a:lnTo>
                  <a:pt x="29517" y="6377"/>
                </a:lnTo>
                <a:lnTo>
                  <a:pt x="29227" y="5507"/>
                </a:lnTo>
                <a:lnTo>
                  <a:pt x="28841" y="4638"/>
                </a:lnTo>
                <a:lnTo>
                  <a:pt x="28358" y="3865"/>
                </a:lnTo>
                <a:lnTo>
                  <a:pt x="27778" y="3140"/>
                </a:lnTo>
                <a:lnTo>
                  <a:pt x="27150" y="2464"/>
                </a:lnTo>
                <a:lnTo>
                  <a:pt x="26474" y="1884"/>
                </a:lnTo>
                <a:lnTo>
                  <a:pt x="25701" y="1353"/>
                </a:lnTo>
                <a:lnTo>
                  <a:pt x="24831" y="918"/>
                </a:lnTo>
                <a:lnTo>
                  <a:pt x="23913" y="580"/>
                </a:lnTo>
                <a:lnTo>
                  <a:pt x="22947" y="290"/>
                </a:lnTo>
                <a:lnTo>
                  <a:pt x="21933" y="97"/>
                </a:lnTo>
                <a:lnTo>
                  <a:pt x="208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4500025">
            <a:off x="224177" y="4067780"/>
            <a:ext cx="801426" cy="891437"/>
            <a:chOff x="5036425" y="4336575"/>
            <a:chExt cx="462575" cy="514500"/>
          </a:xfrm>
        </p:grpSpPr>
        <p:sp>
          <p:nvSpPr>
            <p:cNvPr id="14" name="Google Shape;14;p2"/>
            <p:cNvSpPr/>
            <p:nvPr/>
          </p:nvSpPr>
          <p:spPr>
            <a:xfrm>
              <a:off x="5036425" y="4557575"/>
              <a:ext cx="129250" cy="118375"/>
            </a:xfrm>
            <a:custGeom>
              <a:avLst/>
              <a:gdLst/>
              <a:ahLst/>
              <a:cxnLst/>
              <a:rect l="l" t="t" r="r" b="b"/>
              <a:pathLst>
                <a:path w="5170" h="4735" extrusionOk="0">
                  <a:moveTo>
                    <a:pt x="3382" y="1"/>
                  </a:moveTo>
                  <a:lnTo>
                    <a:pt x="2947" y="49"/>
                  </a:lnTo>
                  <a:lnTo>
                    <a:pt x="2561" y="146"/>
                  </a:lnTo>
                  <a:lnTo>
                    <a:pt x="2223" y="291"/>
                  </a:lnTo>
                  <a:lnTo>
                    <a:pt x="1836" y="435"/>
                  </a:lnTo>
                  <a:lnTo>
                    <a:pt x="1498" y="629"/>
                  </a:lnTo>
                  <a:lnTo>
                    <a:pt x="1160" y="870"/>
                  </a:lnTo>
                  <a:lnTo>
                    <a:pt x="870" y="1112"/>
                  </a:lnTo>
                  <a:lnTo>
                    <a:pt x="580" y="1402"/>
                  </a:lnTo>
                  <a:lnTo>
                    <a:pt x="338" y="1740"/>
                  </a:lnTo>
                  <a:lnTo>
                    <a:pt x="97" y="2175"/>
                  </a:lnTo>
                  <a:lnTo>
                    <a:pt x="49" y="2416"/>
                  </a:lnTo>
                  <a:lnTo>
                    <a:pt x="0" y="2706"/>
                  </a:lnTo>
                  <a:lnTo>
                    <a:pt x="0" y="2948"/>
                  </a:lnTo>
                  <a:lnTo>
                    <a:pt x="0" y="3189"/>
                  </a:lnTo>
                  <a:lnTo>
                    <a:pt x="49" y="3431"/>
                  </a:lnTo>
                  <a:lnTo>
                    <a:pt x="145" y="3672"/>
                  </a:lnTo>
                  <a:lnTo>
                    <a:pt x="290" y="3962"/>
                  </a:lnTo>
                  <a:lnTo>
                    <a:pt x="483" y="4204"/>
                  </a:lnTo>
                  <a:lnTo>
                    <a:pt x="725" y="4397"/>
                  </a:lnTo>
                  <a:lnTo>
                    <a:pt x="1015" y="4542"/>
                  </a:lnTo>
                  <a:lnTo>
                    <a:pt x="1305" y="4638"/>
                  </a:lnTo>
                  <a:lnTo>
                    <a:pt x="1594" y="4735"/>
                  </a:lnTo>
                  <a:lnTo>
                    <a:pt x="2223" y="4735"/>
                  </a:lnTo>
                  <a:lnTo>
                    <a:pt x="2512" y="4687"/>
                  </a:lnTo>
                  <a:lnTo>
                    <a:pt x="2802" y="4590"/>
                  </a:lnTo>
                  <a:lnTo>
                    <a:pt x="3092" y="4445"/>
                  </a:lnTo>
                  <a:lnTo>
                    <a:pt x="3334" y="4300"/>
                  </a:lnTo>
                  <a:lnTo>
                    <a:pt x="3623" y="4107"/>
                  </a:lnTo>
                  <a:lnTo>
                    <a:pt x="3817" y="3914"/>
                  </a:lnTo>
                  <a:lnTo>
                    <a:pt x="4252" y="3431"/>
                  </a:lnTo>
                  <a:lnTo>
                    <a:pt x="4686" y="2803"/>
                  </a:lnTo>
                  <a:lnTo>
                    <a:pt x="4880" y="2416"/>
                  </a:lnTo>
                  <a:lnTo>
                    <a:pt x="5024" y="2030"/>
                  </a:lnTo>
                  <a:lnTo>
                    <a:pt x="5121" y="1643"/>
                  </a:lnTo>
                  <a:lnTo>
                    <a:pt x="5169" y="1257"/>
                  </a:lnTo>
                  <a:lnTo>
                    <a:pt x="5121" y="919"/>
                  </a:lnTo>
                  <a:lnTo>
                    <a:pt x="5024" y="725"/>
                  </a:lnTo>
                  <a:lnTo>
                    <a:pt x="4928" y="580"/>
                  </a:lnTo>
                  <a:lnTo>
                    <a:pt x="4686" y="339"/>
                  </a:lnTo>
                  <a:lnTo>
                    <a:pt x="4445" y="146"/>
                  </a:lnTo>
                  <a:lnTo>
                    <a:pt x="4107" y="49"/>
                  </a:lnTo>
                  <a:lnTo>
                    <a:pt x="38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65650" y="4776175"/>
              <a:ext cx="77325" cy="74900"/>
            </a:xfrm>
            <a:custGeom>
              <a:avLst/>
              <a:gdLst/>
              <a:ahLst/>
              <a:cxnLst/>
              <a:rect l="l" t="t" r="r" b="b"/>
              <a:pathLst>
                <a:path w="3093" h="2996" extrusionOk="0">
                  <a:moveTo>
                    <a:pt x="1112" y="1"/>
                  </a:moveTo>
                  <a:lnTo>
                    <a:pt x="870" y="97"/>
                  </a:lnTo>
                  <a:lnTo>
                    <a:pt x="580" y="242"/>
                  </a:lnTo>
                  <a:lnTo>
                    <a:pt x="387" y="435"/>
                  </a:lnTo>
                  <a:lnTo>
                    <a:pt x="194" y="677"/>
                  </a:lnTo>
                  <a:lnTo>
                    <a:pt x="49" y="967"/>
                  </a:lnTo>
                  <a:lnTo>
                    <a:pt x="0" y="1305"/>
                  </a:lnTo>
                  <a:lnTo>
                    <a:pt x="0" y="1595"/>
                  </a:lnTo>
                  <a:lnTo>
                    <a:pt x="49" y="1885"/>
                  </a:lnTo>
                  <a:lnTo>
                    <a:pt x="194" y="2175"/>
                  </a:lnTo>
                  <a:lnTo>
                    <a:pt x="339" y="2416"/>
                  </a:lnTo>
                  <a:lnTo>
                    <a:pt x="580" y="2658"/>
                  </a:lnTo>
                  <a:lnTo>
                    <a:pt x="822" y="2803"/>
                  </a:lnTo>
                  <a:lnTo>
                    <a:pt x="1063" y="2948"/>
                  </a:lnTo>
                  <a:lnTo>
                    <a:pt x="1401" y="2996"/>
                  </a:lnTo>
                  <a:lnTo>
                    <a:pt x="1691" y="2996"/>
                  </a:lnTo>
                  <a:lnTo>
                    <a:pt x="1981" y="2948"/>
                  </a:lnTo>
                  <a:lnTo>
                    <a:pt x="2271" y="2803"/>
                  </a:lnTo>
                  <a:lnTo>
                    <a:pt x="2512" y="2658"/>
                  </a:lnTo>
                  <a:lnTo>
                    <a:pt x="2706" y="2464"/>
                  </a:lnTo>
                  <a:lnTo>
                    <a:pt x="2899" y="2223"/>
                  </a:lnTo>
                  <a:lnTo>
                    <a:pt x="2996" y="1933"/>
                  </a:lnTo>
                  <a:lnTo>
                    <a:pt x="3092" y="1643"/>
                  </a:lnTo>
                  <a:lnTo>
                    <a:pt x="3092" y="1305"/>
                  </a:lnTo>
                  <a:lnTo>
                    <a:pt x="3044" y="967"/>
                  </a:lnTo>
                  <a:lnTo>
                    <a:pt x="2899" y="725"/>
                  </a:lnTo>
                  <a:lnTo>
                    <a:pt x="2706" y="484"/>
                  </a:lnTo>
                  <a:lnTo>
                    <a:pt x="2512" y="291"/>
                  </a:lnTo>
                  <a:lnTo>
                    <a:pt x="2271" y="146"/>
                  </a:lnTo>
                  <a:lnTo>
                    <a:pt x="1981" y="49"/>
                  </a:lnTo>
                  <a:lnTo>
                    <a:pt x="1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265900" y="4598650"/>
              <a:ext cx="64025" cy="85775"/>
            </a:xfrm>
            <a:custGeom>
              <a:avLst/>
              <a:gdLst/>
              <a:ahLst/>
              <a:cxnLst/>
              <a:rect l="l" t="t" r="r" b="b"/>
              <a:pathLst>
                <a:path w="2561" h="3431" extrusionOk="0">
                  <a:moveTo>
                    <a:pt x="1449" y="0"/>
                  </a:moveTo>
                  <a:lnTo>
                    <a:pt x="1111" y="97"/>
                  </a:lnTo>
                  <a:lnTo>
                    <a:pt x="821" y="193"/>
                  </a:lnTo>
                  <a:lnTo>
                    <a:pt x="580" y="387"/>
                  </a:lnTo>
                  <a:lnTo>
                    <a:pt x="338" y="580"/>
                  </a:lnTo>
                  <a:lnTo>
                    <a:pt x="145" y="821"/>
                  </a:lnTo>
                  <a:lnTo>
                    <a:pt x="48" y="1063"/>
                  </a:lnTo>
                  <a:lnTo>
                    <a:pt x="0" y="1256"/>
                  </a:lnTo>
                  <a:lnTo>
                    <a:pt x="0" y="1401"/>
                  </a:lnTo>
                  <a:lnTo>
                    <a:pt x="48" y="1788"/>
                  </a:lnTo>
                  <a:lnTo>
                    <a:pt x="145" y="2126"/>
                  </a:lnTo>
                  <a:lnTo>
                    <a:pt x="338" y="2464"/>
                  </a:lnTo>
                  <a:lnTo>
                    <a:pt x="483" y="2706"/>
                  </a:lnTo>
                  <a:lnTo>
                    <a:pt x="676" y="2947"/>
                  </a:lnTo>
                  <a:lnTo>
                    <a:pt x="870" y="3189"/>
                  </a:lnTo>
                  <a:lnTo>
                    <a:pt x="1159" y="3334"/>
                  </a:lnTo>
                  <a:lnTo>
                    <a:pt x="1401" y="3430"/>
                  </a:lnTo>
                  <a:lnTo>
                    <a:pt x="1739" y="3430"/>
                  </a:lnTo>
                  <a:lnTo>
                    <a:pt x="2029" y="3382"/>
                  </a:lnTo>
                  <a:lnTo>
                    <a:pt x="2126" y="3285"/>
                  </a:lnTo>
                  <a:lnTo>
                    <a:pt x="2222" y="3189"/>
                  </a:lnTo>
                  <a:lnTo>
                    <a:pt x="2319" y="3044"/>
                  </a:lnTo>
                  <a:lnTo>
                    <a:pt x="2416" y="2899"/>
                  </a:lnTo>
                  <a:lnTo>
                    <a:pt x="2464" y="2561"/>
                  </a:lnTo>
                  <a:lnTo>
                    <a:pt x="2560" y="1933"/>
                  </a:lnTo>
                  <a:lnTo>
                    <a:pt x="2560" y="1546"/>
                  </a:lnTo>
                  <a:lnTo>
                    <a:pt x="2560" y="1160"/>
                  </a:lnTo>
                  <a:lnTo>
                    <a:pt x="2512" y="821"/>
                  </a:lnTo>
                  <a:lnTo>
                    <a:pt x="2416" y="483"/>
                  </a:lnTo>
                  <a:lnTo>
                    <a:pt x="2222" y="242"/>
                  </a:lnTo>
                  <a:lnTo>
                    <a:pt x="2126" y="97"/>
                  </a:lnTo>
                  <a:lnTo>
                    <a:pt x="1981" y="49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206700" y="4354675"/>
              <a:ext cx="85775" cy="105100"/>
            </a:xfrm>
            <a:custGeom>
              <a:avLst/>
              <a:gdLst/>
              <a:ahLst/>
              <a:cxnLst/>
              <a:rect l="l" t="t" r="r" b="b"/>
              <a:pathLst>
                <a:path w="3431" h="4204" extrusionOk="0">
                  <a:moveTo>
                    <a:pt x="1402" y="1"/>
                  </a:moveTo>
                  <a:lnTo>
                    <a:pt x="1160" y="49"/>
                  </a:lnTo>
                  <a:lnTo>
                    <a:pt x="967" y="146"/>
                  </a:lnTo>
                  <a:lnTo>
                    <a:pt x="774" y="242"/>
                  </a:lnTo>
                  <a:lnTo>
                    <a:pt x="629" y="436"/>
                  </a:lnTo>
                  <a:lnTo>
                    <a:pt x="484" y="629"/>
                  </a:lnTo>
                  <a:lnTo>
                    <a:pt x="339" y="822"/>
                  </a:lnTo>
                  <a:lnTo>
                    <a:pt x="194" y="1305"/>
                  </a:lnTo>
                  <a:lnTo>
                    <a:pt x="49" y="1837"/>
                  </a:lnTo>
                  <a:lnTo>
                    <a:pt x="1" y="2320"/>
                  </a:lnTo>
                  <a:lnTo>
                    <a:pt x="1" y="2754"/>
                  </a:lnTo>
                  <a:lnTo>
                    <a:pt x="1" y="3044"/>
                  </a:lnTo>
                  <a:lnTo>
                    <a:pt x="49" y="3334"/>
                  </a:lnTo>
                  <a:lnTo>
                    <a:pt x="146" y="3624"/>
                  </a:lnTo>
                  <a:lnTo>
                    <a:pt x="291" y="3866"/>
                  </a:lnTo>
                  <a:lnTo>
                    <a:pt x="387" y="3962"/>
                  </a:lnTo>
                  <a:lnTo>
                    <a:pt x="532" y="4059"/>
                  </a:lnTo>
                  <a:lnTo>
                    <a:pt x="870" y="4155"/>
                  </a:lnTo>
                  <a:lnTo>
                    <a:pt x="1209" y="4204"/>
                  </a:lnTo>
                  <a:lnTo>
                    <a:pt x="1547" y="4155"/>
                  </a:lnTo>
                  <a:lnTo>
                    <a:pt x="1982" y="4059"/>
                  </a:lnTo>
                  <a:lnTo>
                    <a:pt x="2416" y="3817"/>
                  </a:lnTo>
                  <a:lnTo>
                    <a:pt x="2803" y="3576"/>
                  </a:lnTo>
                  <a:lnTo>
                    <a:pt x="3093" y="3189"/>
                  </a:lnTo>
                  <a:lnTo>
                    <a:pt x="3238" y="2996"/>
                  </a:lnTo>
                  <a:lnTo>
                    <a:pt x="3334" y="2754"/>
                  </a:lnTo>
                  <a:lnTo>
                    <a:pt x="3383" y="2513"/>
                  </a:lnTo>
                  <a:lnTo>
                    <a:pt x="3431" y="2320"/>
                  </a:lnTo>
                  <a:lnTo>
                    <a:pt x="3431" y="1837"/>
                  </a:lnTo>
                  <a:lnTo>
                    <a:pt x="3286" y="1402"/>
                  </a:lnTo>
                  <a:lnTo>
                    <a:pt x="3093" y="967"/>
                  </a:lnTo>
                  <a:lnTo>
                    <a:pt x="2755" y="580"/>
                  </a:lnTo>
                  <a:lnTo>
                    <a:pt x="2416" y="291"/>
                  </a:lnTo>
                  <a:lnTo>
                    <a:pt x="2175" y="194"/>
                  </a:lnTo>
                  <a:lnTo>
                    <a:pt x="1933" y="97"/>
                  </a:lnTo>
                  <a:lnTo>
                    <a:pt x="16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390275" y="4481500"/>
              <a:ext cx="97850" cy="78525"/>
            </a:xfrm>
            <a:custGeom>
              <a:avLst/>
              <a:gdLst/>
              <a:ahLst/>
              <a:cxnLst/>
              <a:rect l="l" t="t" r="r" b="b"/>
              <a:pathLst>
                <a:path w="3914" h="3141" extrusionOk="0">
                  <a:moveTo>
                    <a:pt x="871" y="0"/>
                  </a:moveTo>
                  <a:lnTo>
                    <a:pt x="677" y="49"/>
                  </a:lnTo>
                  <a:lnTo>
                    <a:pt x="532" y="145"/>
                  </a:lnTo>
                  <a:lnTo>
                    <a:pt x="387" y="242"/>
                  </a:lnTo>
                  <a:lnTo>
                    <a:pt x="242" y="387"/>
                  </a:lnTo>
                  <a:lnTo>
                    <a:pt x="146" y="580"/>
                  </a:lnTo>
                  <a:lnTo>
                    <a:pt x="1" y="918"/>
                  </a:lnTo>
                  <a:lnTo>
                    <a:pt x="1" y="1305"/>
                  </a:lnTo>
                  <a:lnTo>
                    <a:pt x="49" y="1739"/>
                  </a:lnTo>
                  <a:lnTo>
                    <a:pt x="146" y="1933"/>
                  </a:lnTo>
                  <a:lnTo>
                    <a:pt x="242" y="2078"/>
                  </a:lnTo>
                  <a:lnTo>
                    <a:pt x="484" y="2416"/>
                  </a:lnTo>
                  <a:lnTo>
                    <a:pt x="822" y="2657"/>
                  </a:lnTo>
                  <a:lnTo>
                    <a:pt x="1160" y="2802"/>
                  </a:lnTo>
                  <a:lnTo>
                    <a:pt x="1547" y="2947"/>
                  </a:lnTo>
                  <a:lnTo>
                    <a:pt x="1933" y="3044"/>
                  </a:lnTo>
                  <a:lnTo>
                    <a:pt x="2320" y="3092"/>
                  </a:lnTo>
                  <a:lnTo>
                    <a:pt x="3141" y="3140"/>
                  </a:lnTo>
                  <a:lnTo>
                    <a:pt x="3528" y="3092"/>
                  </a:lnTo>
                  <a:lnTo>
                    <a:pt x="3672" y="3044"/>
                  </a:lnTo>
                  <a:lnTo>
                    <a:pt x="3817" y="2947"/>
                  </a:lnTo>
                  <a:lnTo>
                    <a:pt x="3914" y="2754"/>
                  </a:lnTo>
                  <a:lnTo>
                    <a:pt x="3914" y="2561"/>
                  </a:lnTo>
                  <a:lnTo>
                    <a:pt x="3866" y="2367"/>
                  </a:lnTo>
                  <a:lnTo>
                    <a:pt x="3817" y="2174"/>
                  </a:lnTo>
                  <a:lnTo>
                    <a:pt x="3672" y="1884"/>
                  </a:lnTo>
                  <a:lnTo>
                    <a:pt x="3431" y="1594"/>
                  </a:lnTo>
                  <a:lnTo>
                    <a:pt x="3141" y="1256"/>
                  </a:lnTo>
                  <a:lnTo>
                    <a:pt x="2803" y="966"/>
                  </a:lnTo>
                  <a:lnTo>
                    <a:pt x="2513" y="677"/>
                  </a:lnTo>
                  <a:lnTo>
                    <a:pt x="2127" y="435"/>
                  </a:lnTo>
                  <a:lnTo>
                    <a:pt x="1788" y="193"/>
                  </a:lnTo>
                  <a:lnTo>
                    <a:pt x="1499" y="49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447050" y="4673525"/>
              <a:ext cx="51950" cy="50750"/>
            </a:xfrm>
            <a:custGeom>
              <a:avLst/>
              <a:gdLst/>
              <a:ahLst/>
              <a:cxnLst/>
              <a:rect l="l" t="t" r="r" b="b"/>
              <a:pathLst>
                <a:path w="2078" h="2030" extrusionOk="0">
                  <a:moveTo>
                    <a:pt x="1015" y="0"/>
                  </a:moveTo>
                  <a:lnTo>
                    <a:pt x="677" y="97"/>
                  </a:lnTo>
                  <a:lnTo>
                    <a:pt x="387" y="242"/>
                  </a:lnTo>
                  <a:lnTo>
                    <a:pt x="145" y="483"/>
                  </a:lnTo>
                  <a:lnTo>
                    <a:pt x="97" y="628"/>
                  </a:lnTo>
                  <a:lnTo>
                    <a:pt x="49" y="773"/>
                  </a:lnTo>
                  <a:lnTo>
                    <a:pt x="0" y="967"/>
                  </a:lnTo>
                  <a:lnTo>
                    <a:pt x="0" y="1160"/>
                  </a:lnTo>
                  <a:lnTo>
                    <a:pt x="49" y="1305"/>
                  </a:lnTo>
                  <a:lnTo>
                    <a:pt x="97" y="1450"/>
                  </a:lnTo>
                  <a:lnTo>
                    <a:pt x="242" y="1740"/>
                  </a:lnTo>
                  <a:lnTo>
                    <a:pt x="532" y="1884"/>
                  </a:lnTo>
                  <a:lnTo>
                    <a:pt x="822" y="2029"/>
                  </a:lnTo>
                  <a:lnTo>
                    <a:pt x="1112" y="2029"/>
                  </a:lnTo>
                  <a:lnTo>
                    <a:pt x="1450" y="1981"/>
                  </a:lnTo>
                  <a:lnTo>
                    <a:pt x="1595" y="1884"/>
                  </a:lnTo>
                  <a:lnTo>
                    <a:pt x="1740" y="1788"/>
                  </a:lnTo>
                  <a:lnTo>
                    <a:pt x="1933" y="1595"/>
                  </a:lnTo>
                  <a:lnTo>
                    <a:pt x="2029" y="1353"/>
                  </a:lnTo>
                  <a:lnTo>
                    <a:pt x="2078" y="1111"/>
                  </a:lnTo>
                  <a:lnTo>
                    <a:pt x="2078" y="870"/>
                  </a:lnTo>
                  <a:lnTo>
                    <a:pt x="1981" y="628"/>
                  </a:lnTo>
                  <a:lnTo>
                    <a:pt x="1885" y="435"/>
                  </a:lnTo>
                  <a:lnTo>
                    <a:pt x="1691" y="242"/>
                  </a:lnTo>
                  <a:lnTo>
                    <a:pt x="1498" y="97"/>
                  </a:lnTo>
                  <a:lnTo>
                    <a:pt x="1257" y="49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407200" y="4336575"/>
              <a:ext cx="55575" cy="38675"/>
            </a:xfrm>
            <a:custGeom>
              <a:avLst/>
              <a:gdLst/>
              <a:ahLst/>
              <a:cxnLst/>
              <a:rect l="l" t="t" r="r" b="b"/>
              <a:pathLst>
                <a:path w="2223" h="1547" extrusionOk="0">
                  <a:moveTo>
                    <a:pt x="1015" y="0"/>
                  </a:moveTo>
                  <a:lnTo>
                    <a:pt x="773" y="48"/>
                  </a:lnTo>
                  <a:lnTo>
                    <a:pt x="532" y="145"/>
                  </a:lnTo>
                  <a:lnTo>
                    <a:pt x="290" y="290"/>
                  </a:lnTo>
                  <a:lnTo>
                    <a:pt x="145" y="435"/>
                  </a:lnTo>
                  <a:lnTo>
                    <a:pt x="0" y="628"/>
                  </a:lnTo>
                  <a:lnTo>
                    <a:pt x="0" y="821"/>
                  </a:lnTo>
                  <a:lnTo>
                    <a:pt x="0" y="966"/>
                  </a:lnTo>
                  <a:lnTo>
                    <a:pt x="97" y="1111"/>
                  </a:lnTo>
                  <a:lnTo>
                    <a:pt x="194" y="1256"/>
                  </a:lnTo>
                  <a:lnTo>
                    <a:pt x="338" y="1353"/>
                  </a:lnTo>
                  <a:lnTo>
                    <a:pt x="628" y="1449"/>
                  </a:lnTo>
                  <a:lnTo>
                    <a:pt x="918" y="1546"/>
                  </a:lnTo>
                  <a:lnTo>
                    <a:pt x="1546" y="1546"/>
                  </a:lnTo>
                  <a:lnTo>
                    <a:pt x="1788" y="1498"/>
                  </a:lnTo>
                  <a:lnTo>
                    <a:pt x="2029" y="1353"/>
                  </a:lnTo>
                  <a:lnTo>
                    <a:pt x="2174" y="1160"/>
                  </a:lnTo>
                  <a:lnTo>
                    <a:pt x="2222" y="966"/>
                  </a:lnTo>
                  <a:lnTo>
                    <a:pt x="2174" y="725"/>
                  </a:lnTo>
                  <a:lnTo>
                    <a:pt x="2078" y="483"/>
                  </a:lnTo>
                  <a:lnTo>
                    <a:pt x="1933" y="290"/>
                  </a:lnTo>
                  <a:lnTo>
                    <a:pt x="1691" y="145"/>
                  </a:lnTo>
                  <a:lnTo>
                    <a:pt x="1450" y="48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-715250" y="-546600"/>
            <a:ext cx="1721791" cy="1774562"/>
          </a:xfrm>
          <a:custGeom>
            <a:avLst/>
            <a:gdLst/>
            <a:ahLst/>
            <a:cxnLst/>
            <a:rect l="l" t="t" r="r" b="b"/>
            <a:pathLst>
              <a:path w="29952" h="30870" extrusionOk="0">
                <a:moveTo>
                  <a:pt x="20000" y="0"/>
                </a:moveTo>
                <a:lnTo>
                  <a:pt x="19179" y="48"/>
                </a:lnTo>
                <a:lnTo>
                  <a:pt x="18261" y="145"/>
                </a:lnTo>
                <a:lnTo>
                  <a:pt x="17392" y="290"/>
                </a:lnTo>
                <a:lnTo>
                  <a:pt x="16474" y="435"/>
                </a:lnTo>
                <a:lnTo>
                  <a:pt x="15556" y="628"/>
                </a:lnTo>
                <a:lnTo>
                  <a:pt x="13720" y="1159"/>
                </a:lnTo>
                <a:lnTo>
                  <a:pt x="11933" y="1739"/>
                </a:lnTo>
                <a:lnTo>
                  <a:pt x="10193" y="2415"/>
                </a:lnTo>
                <a:lnTo>
                  <a:pt x="8551" y="3092"/>
                </a:lnTo>
                <a:lnTo>
                  <a:pt x="7053" y="3816"/>
                </a:lnTo>
                <a:lnTo>
                  <a:pt x="5894" y="4396"/>
                </a:lnTo>
                <a:lnTo>
                  <a:pt x="4831" y="5121"/>
                </a:lnTo>
                <a:lnTo>
                  <a:pt x="4300" y="5507"/>
                </a:lnTo>
                <a:lnTo>
                  <a:pt x="3817" y="5942"/>
                </a:lnTo>
                <a:lnTo>
                  <a:pt x="3334" y="6377"/>
                </a:lnTo>
                <a:lnTo>
                  <a:pt x="2899" y="6812"/>
                </a:lnTo>
                <a:lnTo>
                  <a:pt x="2464" y="7295"/>
                </a:lnTo>
                <a:lnTo>
                  <a:pt x="2029" y="7778"/>
                </a:lnTo>
                <a:lnTo>
                  <a:pt x="1691" y="8309"/>
                </a:lnTo>
                <a:lnTo>
                  <a:pt x="1353" y="8841"/>
                </a:lnTo>
                <a:lnTo>
                  <a:pt x="1015" y="9420"/>
                </a:lnTo>
                <a:lnTo>
                  <a:pt x="773" y="10000"/>
                </a:lnTo>
                <a:lnTo>
                  <a:pt x="532" y="10580"/>
                </a:lnTo>
                <a:lnTo>
                  <a:pt x="338" y="11208"/>
                </a:lnTo>
                <a:lnTo>
                  <a:pt x="193" y="11836"/>
                </a:lnTo>
                <a:lnTo>
                  <a:pt x="97" y="12512"/>
                </a:lnTo>
                <a:lnTo>
                  <a:pt x="0" y="13188"/>
                </a:lnTo>
                <a:lnTo>
                  <a:pt x="0" y="13865"/>
                </a:lnTo>
                <a:lnTo>
                  <a:pt x="0" y="14541"/>
                </a:lnTo>
                <a:lnTo>
                  <a:pt x="97" y="15217"/>
                </a:lnTo>
                <a:lnTo>
                  <a:pt x="193" y="15894"/>
                </a:lnTo>
                <a:lnTo>
                  <a:pt x="290" y="16522"/>
                </a:lnTo>
                <a:lnTo>
                  <a:pt x="676" y="17874"/>
                </a:lnTo>
                <a:lnTo>
                  <a:pt x="1111" y="19179"/>
                </a:lnTo>
                <a:lnTo>
                  <a:pt x="1643" y="20435"/>
                </a:lnTo>
                <a:lnTo>
                  <a:pt x="2222" y="21691"/>
                </a:lnTo>
                <a:lnTo>
                  <a:pt x="2657" y="22512"/>
                </a:lnTo>
                <a:lnTo>
                  <a:pt x="3140" y="23333"/>
                </a:lnTo>
                <a:lnTo>
                  <a:pt x="3623" y="24155"/>
                </a:lnTo>
                <a:lnTo>
                  <a:pt x="4155" y="24928"/>
                </a:lnTo>
                <a:lnTo>
                  <a:pt x="4734" y="25700"/>
                </a:lnTo>
                <a:lnTo>
                  <a:pt x="5314" y="26425"/>
                </a:lnTo>
                <a:lnTo>
                  <a:pt x="5942" y="27101"/>
                </a:lnTo>
                <a:lnTo>
                  <a:pt x="6619" y="27778"/>
                </a:lnTo>
                <a:lnTo>
                  <a:pt x="7295" y="28357"/>
                </a:lnTo>
                <a:lnTo>
                  <a:pt x="8020" y="28937"/>
                </a:lnTo>
                <a:lnTo>
                  <a:pt x="8792" y="29420"/>
                </a:lnTo>
                <a:lnTo>
                  <a:pt x="9565" y="29855"/>
                </a:lnTo>
                <a:lnTo>
                  <a:pt x="10387" y="30242"/>
                </a:lnTo>
                <a:lnTo>
                  <a:pt x="11208" y="30531"/>
                </a:lnTo>
                <a:lnTo>
                  <a:pt x="12078" y="30725"/>
                </a:lnTo>
                <a:lnTo>
                  <a:pt x="12995" y="30870"/>
                </a:lnTo>
                <a:lnTo>
                  <a:pt x="14203" y="30870"/>
                </a:lnTo>
                <a:lnTo>
                  <a:pt x="14783" y="30821"/>
                </a:lnTo>
                <a:lnTo>
                  <a:pt x="15411" y="30725"/>
                </a:lnTo>
                <a:lnTo>
                  <a:pt x="15991" y="30580"/>
                </a:lnTo>
                <a:lnTo>
                  <a:pt x="16570" y="30435"/>
                </a:lnTo>
                <a:lnTo>
                  <a:pt x="17150" y="30242"/>
                </a:lnTo>
                <a:lnTo>
                  <a:pt x="17681" y="30048"/>
                </a:lnTo>
                <a:lnTo>
                  <a:pt x="18261" y="29758"/>
                </a:lnTo>
                <a:lnTo>
                  <a:pt x="18793" y="29517"/>
                </a:lnTo>
                <a:lnTo>
                  <a:pt x="19855" y="28889"/>
                </a:lnTo>
                <a:lnTo>
                  <a:pt x="20822" y="28116"/>
                </a:lnTo>
                <a:lnTo>
                  <a:pt x="21739" y="27343"/>
                </a:lnTo>
                <a:lnTo>
                  <a:pt x="22561" y="26473"/>
                </a:lnTo>
                <a:lnTo>
                  <a:pt x="23334" y="25556"/>
                </a:lnTo>
                <a:lnTo>
                  <a:pt x="24058" y="24589"/>
                </a:lnTo>
                <a:lnTo>
                  <a:pt x="24735" y="23575"/>
                </a:lnTo>
                <a:lnTo>
                  <a:pt x="25363" y="22512"/>
                </a:lnTo>
                <a:lnTo>
                  <a:pt x="25942" y="21498"/>
                </a:lnTo>
                <a:lnTo>
                  <a:pt x="27053" y="19324"/>
                </a:lnTo>
                <a:lnTo>
                  <a:pt x="28068" y="17198"/>
                </a:lnTo>
                <a:lnTo>
                  <a:pt x="28503" y="16135"/>
                </a:lnTo>
                <a:lnTo>
                  <a:pt x="28889" y="15024"/>
                </a:lnTo>
                <a:lnTo>
                  <a:pt x="29227" y="13913"/>
                </a:lnTo>
                <a:lnTo>
                  <a:pt x="29517" y="12802"/>
                </a:lnTo>
                <a:lnTo>
                  <a:pt x="29759" y="11691"/>
                </a:lnTo>
                <a:lnTo>
                  <a:pt x="29904" y="10531"/>
                </a:lnTo>
                <a:lnTo>
                  <a:pt x="29952" y="9420"/>
                </a:lnTo>
                <a:lnTo>
                  <a:pt x="29904" y="8358"/>
                </a:lnTo>
                <a:lnTo>
                  <a:pt x="29759" y="7343"/>
                </a:lnTo>
                <a:lnTo>
                  <a:pt x="29517" y="6377"/>
                </a:lnTo>
                <a:lnTo>
                  <a:pt x="29227" y="5507"/>
                </a:lnTo>
                <a:lnTo>
                  <a:pt x="28841" y="4638"/>
                </a:lnTo>
                <a:lnTo>
                  <a:pt x="28358" y="3865"/>
                </a:lnTo>
                <a:lnTo>
                  <a:pt x="27778" y="3140"/>
                </a:lnTo>
                <a:lnTo>
                  <a:pt x="27150" y="2464"/>
                </a:lnTo>
                <a:lnTo>
                  <a:pt x="26474" y="1884"/>
                </a:lnTo>
                <a:lnTo>
                  <a:pt x="25701" y="1353"/>
                </a:lnTo>
                <a:lnTo>
                  <a:pt x="24831" y="918"/>
                </a:lnTo>
                <a:lnTo>
                  <a:pt x="23913" y="580"/>
                </a:lnTo>
                <a:lnTo>
                  <a:pt x="22947" y="290"/>
                </a:lnTo>
                <a:lnTo>
                  <a:pt x="21933" y="97"/>
                </a:lnTo>
                <a:lnTo>
                  <a:pt x="208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 rot="10800000">
            <a:off x="3142033" y="4595506"/>
            <a:ext cx="1629084" cy="699291"/>
            <a:chOff x="2131825" y="1374025"/>
            <a:chExt cx="998825" cy="428750"/>
          </a:xfrm>
        </p:grpSpPr>
        <p:sp>
          <p:nvSpPr>
            <p:cNvPr id="23" name="Google Shape;23;p2"/>
            <p:cNvSpPr/>
            <p:nvPr/>
          </p:nvSpPr>
          <p:spPr>
            <a:xfrm>
              <a:off x="2131825" y="1374025"/>
              <a:ext cx="998825" cy="428750"/>
            </a:xfrm>
            <a:custGeom>
              <a:avLst/>
              <a:gdLst/>
              <a:ahLst/>
              <a:cxnLst/>
              <a:rect l="l" t="t" r="r" b="b"/>
              <a:pathLst>
                <a:path w="39953" h="17150" extrusionOk="0">
                  <a:moveTo>
                    <a:pt x="0" y="0"/>
                  </a:moveTo>
                  <a:lnTo>
                    <a:pt x="338" y="2029"/>
                  </a:lnTo>
                  <a:lnTo>
                    <a:pt x="821" y="4058"/>
                  </a:lnTo>
                  <a:lnTo>
                    <a:pt x="1353" y="6039"/>
                  </a:lnTo>
                  <a:lnTo>
                    <a:pt x="1691" y="7005"/>
                  </a:lnTo>
                  <a:lnTo>
                    <a:pt x="2029" y="7971"/>
                  </a:lnTo>
                  <a:lnTo>
                    <a:pt x="2416" y="8937"/>
                  </a:lnTo>
                  <a:lnTo>
                    <a:pt x="2850" y="9855"/>
                  </a:lnTo>
                  <a:lnTo>
                    <a:pt x="3334" y="10773"/>
                  </a:lnTo>
                  <a:lnTo>
                    <a:pt x="3865" y="11642"/>
                  </a:lnTo>
                  <a:lnTo>
                    <a:pt x="4493" y="12464"/>
                  </a:lnTo>
                  <a:lnTo>
                    <a:pt x="5169" y="13237"/>
                  </a:lnTo>
                  <a:lnTo>
                    <a:pt x="5894" y="13913"/>
                  </a:lnTo>
                  <a:lnTo>
                    <a:pt x="6667" y="14589"/>
                  </a:lnTo>
                  <a:lnTo>
                    <a:pt x="7488" y="15121"/>
                  </a:lnTo>
                  <a:lnTo>
                    <a:pt x="8358" y="15604"/>
                  </a:lnTo>
                  <a:lnTo>
                    <a:pt x="9276" y="15990"/>
                  </a:lnTo>
                  <a:lnTo>
                    <a:pt x="10193" y="16328"/>
                  </a:lnTo>
                  <a:lnTo>
                    <a:pt x="11160" y="16618"/>
                  </a:lnTo>
                  <a:lnTo>
                    <a:pt x="12126" y="16812"/>
                  </a:lnTo>
                  <a:lnTo>
                    <a:pt x="13092" y="16956"/>
                  </a:lnTo>
                  <a:lnTo>
                    <a:pt x="14107" y="17053"/>
                  </a:lnTo>
                  <a:lnTo>
                    <a:pt x="15073" y="17101"/>
                  </a:lnTo>
                  <a:lnTo>
                    <a:pt x="16087" y="17150"/>
                  </a:lnTo>
                  <a:lnTo>
                    <a:pt x="17053" y="17101"/>
                  </a:lnTo>
                  <a:lnTo>
                    <a:pt x="18068" y="17053"/>
                  </a:lnTo>
                  <a:lnTo>
                    <a:pt x="20049" y="16908"/>
                  </a:lnTo>
                  <a:lnTo>
                    <a:pt x="21981" y="16715"/>
                  </a:lnTo>
                  <a:lnTo>
                    <a:pt x="24686" y="16377"/>
                  </a:lnTo>
                  <a:lnTo>
                    <a:pt x="26039" y="16184"/>
                  </a:lnTo>
                  <a:lnTo>
                    <a:pt x="27343" y="15942"/>
                  </a:lnTo>
                  <a:lnTo>
                    <a:pt x="28648" y="15652"/>
                  </a:lnTo>
                  <a:lnTo>
                    <a:pt x="29904" y="15266"/>
                  </a:lnTo>
                  <a:lnTo>
                    <a:pt x="31160" y="14783"/>
                  </a:lnTo>
                  <a:lnTo>
                    <a:pt x="31788" y="14493"/>
                  </a:lnTo>
                  <a:lnTo>
                    <a:pt x="32368" y="14203"/>
                  </a:lnTo>
                  <a:lnTo>
                    <a:pt x="33189" y="13720"/>
                  </a:lnTo>
                  <a:lnTo>
                    <a:pt x="33962" y="13188"/>
                  </a:lnTo>
                  <a:lnTo>
                    <a:pt x="34686" y="12657"/>
                  </a:lnTo>
                  <a:lnTo>
                    <a:pt x="35411" y="12029"/>
                  </a:lnTo>
                  <a:lnTo>
                    <a:pt x="36039" y="11353"/>
                  </a:lnTo>
                  <a:lnTo>
                    <a:pt x="36667" y="10676"/>
                  </a:lnTo>
                  <a:lnTo>
                    <a:pt x="37247" y="9903"/>
                  </a:lnTo>
                  <a:lnTo>
                    <a:pt x="37778" y="9130"/>
                  </a:lnTo>
                  <a:lnTo>
                    <a:pt x="38261" y="8357"/>
                  </a:lnTo>
                  <a:lnTo>
                    <a:pt x="38648" y="7488"/>
                  </a:lnTo>
                  <a:lnTo>
                    <a:pt x="39034" y="6667"/>
                  </a:lnTo>
                  <a:lnTo>
                    <a:pt x="39324" y="5797"/>
                  </a:lnTo>
                  <a:lnTo>
                    <a:pt x="39614" y="4879"/>
                  </a:lnTo>
                  <a:lnTo>
                    <a:pt x="39759" y="3961"/>
                  </a:lnTo>
                  <a:lnTo>
                    <a:pt x="39904" y="3043"/>
                  </a:lnTo>
                  <a:lnTo>
                    <a:pt x="39952" y="2126"/>
                  </a:lnTo>
                  <a:lnTo>
                    <a:pt x="35797" y="1884"/>
                  </a:lnTo>
                  <a:lnTo>
                    <a:pt x="35701" y="2609"/>
                  </a:lnTo>
                  <a:lnTo>
                    <a:pt x="35604" y="3333"/>
                  </a:lnTo>
                  <a:lnTo>
                    <a:pt x="35508" y="4010"/>
                  </a:lnTo>
                  <a:lnTo>
                    <a:pt x="35314" y="4686"/>
                  </a:lnTo>
                  <a:lnTo>
                    <a:pt x="35073" y="5362"/>
                  </a:lnTo>
                  <a:lnTo>
                    <a:pt x="34831" y="5990"/>
                  </a:lnTo>
                  <a:lnTo>
                    <a:pt x="34541" y="6667"/>
                  </a:lnTo>
                  <a:lnTo>
                    <a:pt x="34203" y="7246"/>
                  </a:lnTo>
                  <a:lnTo>
                    <a:pt x="33865" y="7826"/>
                  </a:lnTo>
                  <a:lnTo>
                    <a:pt x="33430" y="8406"/>
                  </a:lnTo>
                  <a:lnTo>
                    <a:pt x="32996" y="8937"/>
                  </a:lnTo>
                  <a:lnTo>
                    <a:pt x="32512" y="9469"/>
                  </a:lnTo>
                  <a:lnTo>
                    <a:pt x="32029" y="9952"/>
                  </a:lnTo>
                  <a:lnTo>
                    <a:pt x="31498" y="10386"/>
                  </a:lnTo>
                  <a:lnTo>
                    <a:pt x="30918" y="10821"/>
                  </a:lnTo>
                  <a:lnTo>
                    <a:pt x="30339" y="11208"/>
                  </a:lnTo>
                  <a:lnTo>
                    <a:pt x="29662" y="11594"/>
                  </a:lnTo>
                  <a:lnTo>
                    <a:pt x="29034" y="11884"/>
                  </a:lnTo>
                  <a:lnTo>
                    <a:pt x="28358" y="12174"/>
                  </a:lnTo>
                  <a:lnTo>
                    <a:pt x="27633" y="12415"/>
                  </a:lnTo>
                  <a:lnTo>
                    <a:pt x="26957" y="12657"/>
                  </a:lnTo>
                  <a:lnTo>
                    <a:pt x="26232" y="12802"/>
                  </a:lnTo>
                  <a:lnTo>
                    <a:pt x="24783" y="13092"/>
                  </a:lnTo>
                  <a:lnTo>
                    <a:pt x="23285" y="13333"/>
                  </a:lnTo>
                  <a:lnTo>
                    <a:pt x="21788" y="13430"/>
                  </a:lnTo>
                  <a:lnTo>
                    <a:pt x="20290" y="13527"/>
                  </a:lnTo>
                  <a:lnTo>
                    <a:pt x="18793" y="13575"/>
                  </a:lnTo>
                  <a:lnTo>
                    <a:pt x="17633" y="13623"/>
                  </a:lnTo>
                  <a:lnTo>
                    <a:pt x="15218" y="13623"/>
                  </a:lnTo>
                  <a:lnTo>
                    <a:pt x="14058" y="13478"/>
                  </a:lnTo>
                  <a:lnTo>
                    <a:pt x="12899" y="13333"/>
                  </a:lnTo>
                  <a:lnTo>
                    <a:pt x="12319" y="13188"/>
                  </a:lnTo>
                  <a:lnTo>
                    <a:pt x="11788" y="13043"/>
                  </a:lnTo>
                  <a:lnTo>
                    <a:pt x="11208" y="12850"/>
                  </a:lnTo>
                  <a:lnTo>
                    <a:pt x="10677" y="12609"/>
                  </a:lnTo>
                  <a:lnTo>
                    <a:pt x="10193" y="12319"/>
                  </a:lnTo>
                  <a:lnTo>
                    <a:pt x="9662" y="12029"/>
                  </a:lnTo>
                  <a:lnTo>
                    <a:pt x="8986" y="11546"/>
                  </a:lnTo>
                  <a:lnTo>
                    <a:pt x="8358" y="10966"/>
                  </a:lnTo>
                  <a:lnTo>
                    <a:pt x="7826" y="10386"/>
                  </a:lnTo>
                  <a:lnTo>
                    <a:pt x="7295" y="9710"/>
                  </a:lnTo>
                  <a:lnTo>
                    <a:pt x="6860" y="8985"/>
                  </a:lnTo>
                  <a:lnTo>
                    <a:pt x="6474" y="8261"/>
                  </a:lnTo>
                  <a:lnTo>
                    <a:pt x="6087" y="7488"/>
                  </a:lnTo>
                  <a:lnTo>
                    <a:pt x="5797" y="6715"/>
                  </a:lnTo>
                  <a:lnTo>
                    <a:pt x="5556" y="5942"/>
                  </a:lnTo>
                  <a:lnTo>
                    <a:pt x="5314" y="5121"/>
                  </a:lnTo>
                  <a:lnTo>
                    <a:pt x="5121" y="4300"/>
                  </a:lnTo>
                  <a:lnTo>
                    <a:pt x="4976" y="3478"/>
                  </a:lnTo>
                  <a:lnTo>
                    <a:pt x="4735" y="1836"/>
                  </a:lnTo>
                  <a:lnTo>
                    <a:pt x="4541" y="145"/>
                  </a:lnTo>
                  <a:lnTo>
                    <a:pt x="4445" y="97"/>
                  </a:lnTo>
                  <a:lnTo>
                    <a:pt x="43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296075" y="1374025"/>
              <a:ext cx="619575" cy="265700"/>
            </a:xfrm>
            <a:custGeom>
              <a:avLst/>
              <a:gdLst/>
              <a:ahLst/>
              <a:cxnLst/>
              <a:rect l="l" t="t" r="r" b="b"/>
              <a:pathLst>
                <a:path w="24783" h="10628" extrusionOk="0">
                  <a:moveTo>
                    <a:pt x="0" y="0"/>
                  </a:moveTo>
                  <a:lnTo>
                    <a:pt x="194" y="1256"/>
                  </a:lnTo>
                  <a:lnTo>
                    <a:pt x="483" y="2512"/>
                  </a:lnTo>
                  <a:lnTo>
                    <a:pt x="822" y="3768"/>
                  </a:lnTo>
                  <a:lnTo>
                    <a:pt x="1256" y="4976"/>
                  </a:lnTo>
                  <a:lnTo>
                    <a:pt x="1498" y="5556"/>
                  </a:lnTo>
                  <a:lnTo>
                    <a:pt x="1739" y="6135"/>
                  </a:lnTo>
                  <a:lnTo>
                    <a:pt x="2029" y="6667"/>
                  </a:lnTo>
                  <a:lnTo>
                    <a:pt x="2416" y="7246"/>
                  </a:lnTo>
                  <a:lnTo>
                    <a:pt x="2754" y="7729"/>
                  </a:lnTo>
                  <a:lnTo>
                    <a:pt x="3189" y="8213"/>
                  </a:lnTo>
                  <a:lnTo>
                    <a:pt x="3623" y="8647"/>
                  </a:lnTo>
                  <a:lnTo>
                    <a:pt x="4155" y="9034"/>
                  </a:lnTo>
                  <a:lnTo>
                    <a:pt x="4638" y="9372"/>
                  </a:lnTo>
                  <a:lnTo>
                    <a:pt x="5169" y="9710"/>
                  </a:lnTo>
                  <a:lnTo>
                    <a:pt x="5749" y="9952"/>
                  </a:lnTo>
                  <a:lnTo>
                    <a:pt x="6329" y="10145"/>
                  </a:lnTo>
                  <a:lnTo>
                    <a:pt x="6909" y="10290"/>
                  </a:lnTo>
                  <a:lnTo>
                    <a:pt x="7537" y="10435"/>
                  </a:lnTo>
                  <a:lnTo>
                    <a:pt x="8116" y="10531"/>
                  </a:lnTo>
                  <a:lnTo>
                    <a:pt x="8744" y="10580"/>
                  </a:lnTo>
                  <a:lnTo>
                    <a:pt x="9952" y="10628"/>
                  </a:lnTo>
                  <a:lnTo>
                    <a:pt x="11208" y="10580"/>
                  </a:lnTo>
                  <a:lnTo>
                    <a:pt x="12416" y="10483"/>
                  </a:lnTo>
                  <a:lnTo>
                    <a:pt x="13672" y="10386"/>
                  </a:lnTo>
                  <a:lnTo>
                    <a:pt x="15314" y="10193"/>
                  </a:lnTo>
                  <a:lnTo>
                    <a:pt x="16136" y="10048"/>
                  </a:lnTo>
                  <a:lnTo>
                    <a:pt x="16957" y="9903"/>
                  </a:lnTo>
                  <a:lnTo>
                    <a:pt x="17778" y="9710"/>
                  </a:lnTo>
                  <a:lnTo>
                    <a:pt x="18551" y="9469"/>
                  </a:lnTo>
                  <a:lnTo>
                    <a:pt x="19324" y="9179"/>
                  </a:lnTo>
                  <a:lnTo>
                    <a:pt x="20097" y="8841"/>
                  </a:lnTo>
                  <a:lnTo>
                    <a:pt x="20580" y="8551"/>
                  </a:lnTo>
                  <a:lnTo>
                    <a:pt x="21063" y="8213"/>
                  </a:lnTo>
                  <a:lnTo>
                    <a:pt x="21546" y="7826"/>
                  </a:lnTo>
                  <a:lnTo>
                    <a:pt x="21981" y="7488"/>
                  </a:lnTo>
                  <a:lnTo>
                    <a:pt x="22368" y="7053"/>
                  </a:lnTo>
                  <a:lnTo>
                    <a:pt x="22754" y="6618"/>
                  </a:lnTo>
                  <a:lnTo>
                    <a:pt x="23140" y="6184"/>
                  </a:lnTo>
                  <a:lnTo>
                    <a:pt x="23430" y="5700"/>
                  </a:lnTo>
                  <a:lnTo>
                    <a:pt x="23720" y="5169"/>
                  </a:lnTo>
                  <a:lnTo>
                    <a:pt x="24010" y="4686"/>
                  </a:lnTo>
                  <a:lnTo>
                    <a:pt x="24252" y="4155"/>
                  </a:lnTo>
                  <a:lnTo>
                    <a:pt x="24445" y="3575"/>
                  </a:lnTo>
                  <a:lnTo>
                    <a:pt x="24590" y="3043"/>
                  </a:lnTo>
                  <a:lnTo>
                    <a:pt x="24686" y="2464"/>
                  </a:lnTo>
                  <a:lnTo>
                    <a:pt x="24783" y="1884"/>
                  </a:lnTo>
                  <a:lnTo>
                    <a:pt x="24783" y="1304"/>
                  </a:lnTo>
                  <a:lnTo>
                    <a:pt x="22223" y="1208"/>
                  </a:lnTo>
                  <a:lnTo>
                    <a:pt x="22126" y="2077"/>
                  </a:lnTo>
                  <a:lnTo>
                    <a:pt x="21933" y="2899"/>
                  </a:lnTo>
                  <a:lnTo>
                    <a:pt x="21643" y="3720"/>
                  </a:lnTo>
                  <a:lnTo>
                    <a:pt x="21256" y="4493"/>
                  </a:lnTo>
                  <a:lnTo>
                    <a:pt x="20773" y="5217"/>
                  </a:lnTo>
                  <a:lnTo>
                    <a:pt x="20194" y="5894"/>
                  </a:lnTo>
                  <a:lnTo>
                    <a:pt x="19566" y="6473"/>
                  </a:lnTo>
                  <a:lnTo>
                    <a:pt x="18841" y="6957"/>
                  </a:lnTo>
                  <a:lnTo>
                    <a:pt x="18020" y="7391"/>
                  </a:lnTo>
                  <a:lnTo>
                    <a:pt x="17150" y="7729"/>
                  </a:lnTo>
                  <a:lnTo>
                    <a:pt x="16281" y="7971"/>
                  </a:lnTo>
                  <a:lnTo>
                    <a:pt x="15363" y="8164"/>
                  </a:lnTo>
                  <a:lnTo>
                    <a:pt x="14445" y="8261"/>
                  </a:lnTo>
                  <a:lnTo>
                    <a:pt x="13527" y="8357"/>
                  </a:lnTo>
                  <a:lnTo>
                    <a:pt x="11691" y="8454"/>
                  </a:lnTo>
                  <a:lnTo>
                    <a:pt x="9469" y="8454"/>
                  </a:lnTo>
                  <a:lnTo>
                    <a:pt x="8696" y="8406"/>
                  </a:lnTo>
                  <a:lnTo>
                    <a:pt x="7971" y="8261"/>
                  </a:lnTo>
                  <a:lnTo>
                    <a:pt x="7295" y="8068"/>
                  </a:lnTo>
                  <a:lnTo>
                    <a:pt x="6619" y="7826"/>
                  </a:lnTo>
                  <a:lnTo>
                    <a:pt x="5991" y="7488"/>
                  </a:lnTo>
                  <a:lnTo>
                    <a:pt x="5556" y="7150"/>
                  </a:lnTo>
                  <a:lnTo>
                    <a:pt x="5169" y="6812"/>
                  </a:lnTo>
                  <a:lnTo>
                    <a:pt x="4831" y="6425"/>
                  </a:lnTo>
                  <a:lnTo>
                    <a:pt x="4541" y="6039"/>
                  </a:lnTo>
                  <a:lnTo>
                    <a:pt x="4252" y="5604"/>
                  </a:lnTo>
                  <a:lnTo>
                    <a:pt x="4010" y="5121"/>
                  </a:lnTo>
                  <a:lnTo>
                    <a:pt x="3768" y="4638"/>
                  </a:lnTo>
                  <a:lnTo>
                    <a:pt x="3575" y="4155"/>
                  </a:lnTo>
                  <a:lnTo>
                    <a:pt x="3285" y="3188"/>
                  </a:lnTo>
                  <a:lnTo>
                    <a:pt x="3092" y="2174"/>
                  </a:lnTo>
                  <a:lnTo>
                    <a:pt x="2947" y="1111"/>
                  </a:lnTo>
                  <a:lnTo>
                    <a:pt x="2802" y="97"/>
                  </a:lnTo>
                  <a:lnTo>
                    <a:pt x="27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444625" y="1381250"/>
              <a:ext cx="333350" cy="122025"/>
            </a:xfrm>
            <a:custGeom>
              <a:avLst/>
              <a:gdLst/>
              <a:ahLst/>
              <a:cxnLst/>
              <a:rect l="l" t="t" r="r" b="b"/>
              <a:pathLst>
                <a:path w="13334" h="4881" extrusionOk="0">
                  <a:moveTo>
                    <a:pt x="0" y="1"/>
                  </a:moveTo>
                  <a:lnTo>
                    <a:pt x="145" y="532"/>
                  </a:lnTo>
                  <a:lnTo>
                    <a:pt x="290" y="1015"/>
                  </a:lnTo>
                  <a:lnTo>
                    <a:pt x="532" y="1498"/>
                  </a:lnTo>
                  <a:lnTo>
                    <a:pt x="773" y="1933"/>
                  </a:lnTo>
                  <a:lnTo>
                    <a:pt x="1111" y="2368"/>
                  </a:lnTo>
                  <a:lnTo>
                    <a:pt x="1450" y="2803"/>
                  </a:lnTo>
                  <a:lnTo>
                    <a:pt x="1836" y="3141"/>
                  </a:lnTo>
                  <a:lnTo>
                    <a:pt x="2223" y="3479"/>
                  </a:lnTo>
                  <a:lnTo>
                    <a:pt x="2657" y="3817"/>
                  </a:lnTo>
                  <a:lnTo>
                    <a:pt x="3140" y="4059"/>
                  </a:lnTo>
                  <a:lnTo>
                    <a:pt x="3624" y="4300"/>
                  </a:lnTo>
                  <a:lnTo>
                    <a:pt x="4107" y="4494"/>
                  </a:lnTo>
                  <a:lnTo>
                    <a:pt x="4638" y="4687"/>
                  </a:lnTo>
                  <a:lnTo>
                    <a:pt x="5169" y="4783"/>
                  </a:lnTo>
                  <a:lnTo>
                    <a:pt x="5701" y="4880"/>
                  </a:lnTo>
                  <a:lnTo>
                    <a:pt x="6764" y="4880"/>
                  </a:lnTo>
                  <a:lnTo>
                    <a:pt x="7295" y="4832"/>
                  </a:lnTo>
                  <a:lnTo>
                    <a:pt x="7778" y="4735"/>
                  </a:lnTo>
                  <a:lnTo>
                    <a:pt x="8310" y="4590"/>
                  </a:lnTo>
                  <a:lnTo>
                    <a:pt x="8793" y="4445"/>
                  </a:lnTo>
                  <a:lnTo>
                    <a:pt x="9324" y="4252"/>
                  </a:lnTo>
                  <a:lnTo>
                    <a:pt x="9807" y="4011"/>
                  </a:lnTo>
                  <a:lnTo>
                    <a:pt x="10242" y="3769"/>
                  </a:lnTo>
                  <a:lnTo>
                    <a:pt x="10725" y="3479"/>
                  </a:lnTo>
                  <a:lnTo>
                    <a:pt x="11160" y="3141"/>
                  </a:lnTo>
                  <a:lnTo>
                    <a:pt x="11546" y="2803"/>
                  </a:lnTo>
                  <a:lnTo>
                    <a:pt x="11933" y="2416"/>
                  </a:lnTo>
                  <a:lnTo>
                    <a:pt x="12319" y="2030"/>
                  </a:lnTo>
                  <a:lnTo>
                    <a:pt x="12657" y="1643"/>
                  </a:lnTo>
                  <a:lnTo>
                    <a:pt x="12996" y="1209"/>
                  </a:lnTo>
                  <a:lnTo>
                    <a:pt x="13334" y="774"/>
                  </a:lnTo>
                  <a:lnTo>
                    <a:pt x="9952" y="581"/>
                  </a:lnTo>
                  <a:lnTo>
                    <a:pt x="6667" y="387"/>
                  </a:lnTo>
                  <a:lnTo>
                    <a:pt x="3334" y="1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4584243" y="329951"/>
            <a:ext cx="1403771" cy="568839"/>
            <a:chOff x="1168050" y="3161450"/>
            <a:chExt cx="605100" cy="245200"/>
          </a:xfrm>
        </p:grpSpPr>
        <p:sp>
          <p:nvSpPr>
            <p:cNvPr id="27" name="Google Shape;27;p2"/>
            <p:cNvSpPr/>
            <p:nvPr/>
          </p:nvSpPr>
          <p:spPr>
            <a:xfrm>
              <a:off x="1168050" y="3161450"/>
              <a:ext cx="603900" cy="50750"/>
            </a:xfrm>
            <a:custGeom>
              <a:avLst/>
              <a:gdLst/>
              <a:ahLst/>
              <a:cxnLst/>
              <a:rect l="l" t="t" r="r" b="b"/>
              <a:pathLst>
                <a:path w="24156" h="2030" extrusionOk="0">
                  <a:moveTo>
                    <a:pt x="15121" y="0"/>
                  </a:moveTo>
                  <a:lnTo>
                    <a:pt x="12078" y="49"/>
                  </a:lnTo>
                  <a:lnTo>
                    <a:pt x="9034" y="145"/>
                  </a:lnTo>
                  <a:lnTo>
                    <a:pt x="6039" y="290"/>
                  </a:lnTo>
                  <a:lnTo>
                    <a:pt x="2996" y="435"/>
                  </a:lnTo>
                  <a:lnTo>
                    <a:pt x="0" y="677"/>
                  </a:lnTo>
                  <a:lnTo>
                    <a:pt x="97" y="2029"/>
                  </a:lnTo>
                  <a:lnTo>
                    <a:pt x="3092" y="1836"/>
                  </a:lnTo>
                  <a:lnTo>
                    <a:pt x="6087" y="1643"/>
                  </a:lnTo>
                  <a:lnTo>
                    <a:pt x="9082" y="1498"/>
                  </a:lnTo>
                  <a:lnTo>
                    <a:pt x="12126" y="1401"/>
                  </a:lnTo>
                  <a:lnTo>
                    <a:pt x="15121" y="1353"/>
                  </a:lnTo>
                  <a:lnTo>
                    <a:pt x="18116" y="1353"/>
                  </a:lnTo>
                  <a:lnTo>
                    <a:pt x="21112" y="1401"/>
                  </a:lnTo>
                  <a:lnTo>
                    <a:pt x="24107" y="1498"/>
                  </a:lnTo>
                  <a:lnTo>
                    <a:pt x="24155" y="97"/>
                  </a:lnTo>
                  <a:lnTo>
                    <a:pt x="21160" y="49"/>
                  </a:lnTo>
                  <a:lnTo>
                    <a:pt x="18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174075" y="3214600"/>
              <a:ext cx="599075" cy="59200"/>
            </a:xfrm>
            <a:custGeom>
              <a:avLst/>
              <a:gdLst/>
              <a:ahLst/>
              <a:cxnLst/>
              <a:rect l="l" t="t" r="r" b="b"/>
              <a:pathLst>
                <a:path w="23963" h="2368" extrusionOk="0">
                  <a:moveTo>
                    <a:pt x="23817" y="0"/>
                  </a:moveTo>
                  <a:lnTo>
                    <a:pt x="20871" y="290"/>
                  </a:lnTo>
                  <a:lnTo>
                    <a:pt x="17875" y="483"/>
                  </a:lnTo>
                  <a:lnTo>
                    <a:pt x="14880" y="676"/>
                  </a:lnTo>
                  <a:lnTo>
                    <a:pt x="11933" y="821"/>
                  </a:lnTo>
                  <a:lnTo>
                    <a:pt x="8938" y="918"/>
                  </a:lnTo>
                  <a:lnTo>
                    <a:pt x="5943" y="966"/>
                  </a:lnTo>
                  <a:lnTo>
                    <a:pt x="1" y="966"/>
                  </a:lnTo>
                  <a:lnTo>
                    <a:pt x="1" y="2319"/>
                  </a:lnTo>
                  <a:lnTo>
                    <a:pt x="2948" y="2367"/>
                  </a:lnTo>
                  <a:lnTo>
                    <a:pt x="5991" y="2319"/>
                  </a:lnTo>
                  <a:lnTo>
                    <a:pt x="8986" y="2271"/>
                  </a:lnTo>
                  <a:lnTo>
                    <a:pt x="11982" y="2174"/>
                  </a:lnTo>
                  <a:lnTo>
                    <a:pt x="14977" y="2029"/>
                  </a:lnTo>
                  <a:lnTo>
                    <a:pt x="17972" y="1836"/>
                  </a:lnTo>
                  <a:lnTo>
                    <a:pt x="20967" y="1643"/>
                  </a:lnTo>
                  <a:lnTo>
                    <a:pt x="23962" y="1401"/>
                  </a:lnTo>
                  <a:lnTo>
                    <a:pt x="238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170450" y="3296725"/>
              <a:ext cx="597875" cy="50750"/>
            </a:xfrm>
            <a:custGeom>
              <a:avLst/>
              <a:gdLst/>
              <a:ahLst/>
              <a:cxnLst/>
              <a:rect l="l" t="t" r="r" b="b"/>
              <a:pathLst>
                <a:path w="23915" h="2030" extrusionOk="0">
                  <a:moveTo>
                    <a:pt x="17972" y="0"/>
                  </a:moveTo>
                  <a:lnTo>
                    <a:pt x="14977" y="48"/>
                  </a:lnTo>
                  <a:lnTo>
                    <a:pt x="11982" y="97"/>
                  </a:lnTo>
                  <a:lnTo>
                    <a:pt x="8938" y="145"/>
                  </a:lnTo>
                  <a:lnTo>
                    <a:pt x="5943" y="290"/>
                  </a:lnTo>
                  <a:lnTo>
                    <a:pt x="2996" y="435"/>
                  </a:lnTo>
                  <a:lnTo>
                    <a:pt x="1" y="628"/>
                  </a:lnTo>
                  <a:lnTo>
                    <a:pt x="98" y="2029"/>
                  </a:lnTo>
                  <a:lnTo>
                    <a:pt x="3044" y="1836"/>
                  </a:lnTo>
                  <a:lnTo>
                    <a:pt x="6040" y="1643"/>
                  </a:lnTo>
                  <a:lnTo>
                    <a:pt x="8986" y="1546"/>
                  </a:lnTo>
                  <a:lnTo>
                    <a:pt x="11982" y="1449"/>
                  </a:lnTo>
                  <a:lnTo>
                    <a:pt x="14977" y="1401"/>
                  </a:lnTo>
                  <a:lnTo>
                    <a:pt x="17924" y="1401"/>
                  </a:lnTo>
                  <a:lnTo>
                    <a:pt x="20919" y="1449"/>
                  </a:lnTo>
                  <a:lnTo>
                    <a:pt x="23866" y="1498"/>
                  </a:lnTo>
                  <a:lnTo>
                    <a:pt x="23914" y="145"/>
                  </a:lnTo>
                  <a:lnTo>
                    <a:pt x="20919" y="48"/>
                  </a:lnTo>
                  <a:lnTo>
                    <a:pt x="179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174075" y="3364350"/>
              <a:ext cx="590625" cy="42300"/>
            </a:xfrm>
            <a:custGeom>
              <a:avLst/>
              <a:gdLst/>
              <a:ahLst/>
              <a:cxnLst/>
              <a:rect l="l" t="t" r="r" b="b"/>
              <a:pathLst>
                <a:path w="23625" h="1692" extrusionOk="0">
                  <a:moveTo>
                    <a:pt x="23624" y="0"/>
                  </a:moveTo>
                  <a:lnTo>
                    <a:pt x="1" y="290"/>
                  </a:lnTo>
                  <a:lnTo>
                    <a:pt x="49" y="1691"/>
                  </a:lnTo>
                  <a:lnTo>
                    <a:pt x="23624" y="1353"/>
                  </a:lnTo>
                  <a:lnTo>
                    <a:pt x="236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2"/>
          <p:cNvSpPr/>
          <p:nvPr/>
        </p:nvSpPr>
        <p:spPr>
          <a:xfrm>
            <a:off x="7130325" y="-1432950"/>
            <a:ext cx="2992265" cy="2466359"/>
          </a:xfrm>
          <a:custGeom>
            <a:avLst/>
            <a:gdLst/>
            <a:ahLst/>
            <a:cxnLst/>
            <a:rect l="l" t="t" r="r" b="b"/>
            <a:pathLst>
              <a:path w="75315" h="62078" extrusionOk="0">
                <a:moveTo>
                  <a:pt x="26426" y="0"/>
                </a:moveTo>
                <a:lnTo>
                  <a:pt x="25218" y="49"/>
                </a:lnTo>
                <a:lnTo>
                  <a:pt x="24059" y="194"/>
                </a:lnTo>
                <a:lnTo>
                  <a:pt x="22851" y="338"/>
                </a:lnTo>
                <a:lnTo>
                  <a:pt x="21692" y="580"/>
                </a:lnTo>
                <a:lnTo>
                  <a:pt x="20532" y="870"/>
                </a:lnTo>
                <a:lnTo>
                  <a:pt x="19421" y="1256"/>
                </a:lnTo>
                <a:lnTo>
                  <a:pt x="18262" y="1643"/>
                </a:lnTo>
                <a:lnTo>
                  <a:pt x="17199" y="2078"/>
                </a:lnTo>
                <a:lnTo>
                  <a:pt x="16088" y="2609"/>
                </a:lnTo>
                <a:lnTo>
                  <a:pt x="15073" y="3140"/>
                </a:lnTo>
                <a:lnTo>
                  <a:pt x="14059" y="3768"/>
                </a:lnTo>
                <a:lnTo>
                  <a:pt x="12851" y="4590"/>
                </a:lnTo>
                <a:lnTo>
                  <a:pt x="11740" y="5411"/>
                </a:lnTo>
                <a:lnTo>
                  <a:pt x="10629" y="6329"/>
                </a:lnTo>
                <a:lnTo>
                  <a:pt x="9614" y="7295"/>
                </a:lnTo>
                <a:lnTo>
                  <a:pt x="8600" y="8261"/>
                </a:lnTo>
                <a:lnTo>
                  <a:pt x="7682" y="9324"/>
                </a:lnTo>
                <a:lnTo>
                  <a:pt x="6812" y="10435"/>
                </a:lnTo>
                <a:lnTo>
                  <a:pt x="5943" y="11546"/>
                </a:lnTo>
                <a:lnTo>
                  <a:pt x="5170" y="12706"/>
                </a:lnTo>
                <a:lnTo>
                  <a:pt x="4445" y="13913"/>
                </a:lnTo>
                <a:lnTo>
                  <a:pt x="3769" y="15121"/>
                </a:lnTo>
                <a:lnTo>
                  <a:pt x="3141" y="16425"/>
                </a:lnTo>
                <a:lnTo>
                  <a:pt x="2561" y="17681"/>
                </a:lnTo>
                <a:lnTo>
                  <a:pt x="2030" y="18986"/>
                </a:lnTo>
                <a:lnTo>
                  <a:pt x="1595" y="20338"/>
                </a:lnTo>
                <a:lnTo>
                  <a:pt x="1208" y="21691"/>
                </a:lnTo>
                <a:lnTo>
                  <a:pt x="822" y="23044"/>
                </a:lnTo>
                <a:lnTo>
                  <a:pt x="532" y="24445"/>
                </a:lnTo>
                <a:lnTo>
                  <a:pt x="339" y="25846"/>
                </a:lnTo>
                <a:lnTo>
                  <a:pt x="146" y="27247"/>
                </a:lnTo>
                <a:lnTo>
                  <a:pt x="49" y="28648"/>
                </a:lnTo>
                <a:lnTo>
                  <a:pt x="1" y="30049"/>
                </a:lnTo>
                <a:lnTo>
                  <a:pt x="1" y="31450"/>
                </a:lnTo>
                <a:lnTo>
                  <a:pt x="49" y="32850"/>
                </a:lnTo>
                <a:lnTo>
                  <a:pt x="194" y="34251"/>
                </a:lnTo>
                <a:lnTo>
                  <a:pt x="387" y="35652"/>
                </a:lnTo>
                <a:lnTo>
                  <a:pt x="629" y="37005"/>
                </a:lnTo>
                <a:lnTo>
                  <a:pt x="967" y="38406"/>
                </a:lnTo>
                <a:lnTo>
                  <a:pt x="1353" y="39759"/>
                </a:lnTo>
                <a:lnTo>
                  <a:pt x="1788" y="41063"/>
                </a:lnTo>
                <a:lnTo>
                  <a:pt x="2320" y="42367"/>
                </a:lnTo>
                <a:lnTo>
                  <a:pt x="2899" y="43672"/>
                </a:lnTo>
                <a:lnTo>
                  <a:pt x="3527" y="44928"/>
                </a:lnTo>
                <a:lnTo>
                  <a:pt x="4204" y="46135"/>
                </a:lnTo>
                <a:lnTo>
                  <a:pt x="4977" y="47295"/>
                </a:lnTo>
                <a:lnTo>
                  <a:pt x="5749" y="48406"/>
                </a:lnTo>
                <a:lnTo>
                  <a:pt x="6619" y="49517"/>
                </a:lnTo>
                <a:lnTo>
                  <a:pt x="7489" y="50580"/>
                </a:lnTo>
                <a:lnTo>
                  <a:pt x="8455" y="51594"/>
                </a:lnTo>
                <a:lnTo>
                  <a:pt x="9421" y="52561"/>
                </a:lnTo>
                <a:lnTo>
                  <a:pt x="10484" y="53527"/>
                </a:lnTo>
                <a:lnTo>
                  <a:pt x="11547" y="54396"/>
                </a:lnTo>
                <a:lnTo>
                  <a:pt x="12658" y="55218"/>
                </a:lnTo>
                <a:lnTo>
                  <a:pt x="13769" y="56039"/>
                </a:lnTo>
                <a:lnTo>
                  <a:pt x="14977" y="56812"/>
                </a:lnTo>
                <a:lnTo>
                  <a:pt x="16136" y="57488"/>
                </a:lnTo>
                <a:lnTo>
                  <a:pt x="17392" y="58164"/>
                </a:lnTo>
                <a:lnTo>
                  <a:pt x="18648" y="58744"/>
                </a:lnTo>
                <a:lnTo>
                  <a:pt x="19904" y="59276"/>
                </a:lnTo>
                <a:lnTo>
                  <a:pt x="21160" y="59759"/>
                </a:lnTo>
                <a:lnTo>
                  <a:pt x="22416" y="60193"/>
                </a:lnTo>
                <a:lnTo>
                  <a:pt x="23721" y="60628"/>
                </a:lnTo>
                <a:lnTo>
                  <a:pt x="25025" y="60966"/>
                </a:lnTo>
                <a:lnTo>
                  <a:pt x="26329" y="61256"/>
                </a:lnTo>
                <a:lnTo>
                  <a:pt x="27634" y="61498"/>
                </a:lnTo>
                <a:lnTo>
                  <a:pt x="28986" y="61691"/>
                </a:lnTo>
                <a:lnTo>
                  <a:pt x="30291" y="61884"/>
                </a:lnTo>
                <a:lnTo>
                  <a:pt x="31643" y="61981"/>
                </a:lnTo>
                <a:lnTo>
                  <a:pt x="32996" y="62029"/>
                </a:lnTo>
                <a:lnTo>
                  <a:pt x="34349" y="62077"/>
                </a:lnTo>
                <a:lnTo>
                  <a:pt x="35701" y="62077"/>
                </a:lnTo>
                <a:lnTo>
                  <a:pt x="37006" y="61981"/>
                </a:lnTo>
                <a:lnTo>
                  <a:pt x="38358" y="61884"/>
                </a:lnTo>
                <a:lnTo>
                  <a:pt x="39711" y="61739"/>
                </a:lnTo>
                <a:lnTo>
                  <a:pt x="41064" y="61594"/>
                </a:lnTo>
                <a:lnTo>
                  <a:pt x="42368" y="61353"/>
                </a:lnTo>
                <a:lnTo>
                  <a:pt x="43721" y="61063"/>
                </a:lnTo>
                <a:lnTo>
                  <a:pt x="45025" y="60773"/>
                </a:lnTo>
                <a:lnTo>
                  <a:pt x="46329" y="60435"/>
                </a:lnTo>
                <a:lnTo>
                  <a:pt x="47634" y="60048"/>
                </a:lnTo>
                <a:lnTo>
                  <a:pt x="48890" y="59614"/>
                </a:lnTo>
                <a:lnTo>
                  <a:pt x="50146" y="59131"/>
                </a:lnTo>
                <a:lnTo>
                  <a:pt x="51402" y="58648"/>
                </a:lnTo>
                <a:lnTo>
                  <a:pt x="52658" y="58116"/>
                </a:lnTo>
                <a:lnTo>
                  <a:pt x="53866" y="57536"/>
                </a:lnTo>
                <a:lnTo>
                  <a:pt x="55073" y="56908"/>
                </a:lnTo>
                <a:lnTo>
                  <a:pt x="56233" y="56280"/>
                </a:lnTo>
                <a:lnTo>
                  <a:pt x="57392" y="55604"/>
                </a:lnTo>
                <a:lnTo>
                  <a:pt x="58552" y="54879"/>
                </a:lnTo>
                <a:lnTo>
                  <a:pt x="59663" y="54106"/>
                </a:lnTo>
                <a:lnTo>
                  <a:pt x="61064" y="53092"/>
                </a:lnTo>
                <a:lnTo>
                  <a:pt x="62368" y="51981"/>
                </a:lnTo>
                <a:lnTo>
                  <a:pt x="63672" y="50821"/>
                </a:lnTo>
                <a:lnTo>
                  <a:pt x="64880" y="49565"/>
                </a:lnTo>
                <a:lnTo>
                  <a:pt x="66040" y="48261"/>
                </a:lnTo>
                <a:lnTo>
                  <a:pt x="67102" y="46908"/>
                </a:lnTo>
                <a:lnTo>
                  <a:pt x="68117" y="45507"/>
                </a:lnTo>
                <a:lnTo>
                  <a:pt x="69083" y="44058"/>
                </a:lnTo>
                <a:lnTo>
                  <a:pt x="69953" y="42561"/>
                </a:lnTo>
                <a:lnTo>
                  <a:pt x="70822" y="41015"/>
                </a:lnTo>
                <a:lnTo>
                  <a:pt x="71547" y="39469"/>
                </a:lnTo>
                <a:lnTo>
                  <a:pt x="72272" y="37875"/>
                </a:lnTo>
                <a:lnTo>
                  <a:pt x="72851" y="36232"/>
                </a:lnTo>
                <a:lnTo>
                  <a:pt x="73431" y="34590"/>
                </a:lnTo>
                <a:lnTo>
                  <a:pt x="73914" y="32947"/>
                </a:lnTo>
                <a:lnTo>
                  <a:pt x="74301" y="31256"/>
                </a:lnTo>
                <a:lnTo>
                  <a:pt x="74639" y="29710"/>
                </a:lnTo>
                <a:lnTo>
                  <a:pt x="74880" y="28068"/>
                </a:lnTo>
                <a:lnTo>
                  <a:pt x="75122" y="26329"/>
                </a:lnTo>
                <a:lnTo>
                  <a:pt x="75218" y="24541"/>
                </a:lnTo>
                <a:lnTo>
                  <a:pt x="75315" y="22706"/>
                </a:lnTo>
                <a:lnTo>
                  <a:pt x="75267" y="20918"/>
                </a:lnTo>
                <a:lnTo>
                  <a:pt x="75122" y="19082"/>
                </a:lnTo>
                <a:lnTo>
                  <a:pt x="75025" y="18213"/>
                </a:lnTo>
                <a:lnTo>
                  <a:pt x="74880" y="17295"/>
                </a:lnTo>
                <a:lnTo>
                  <a:pt x="74687" y="16425"/>
                </a:lnTo>
                <a:lnTo>
                  <a:pt x="74494" y="15556"/>
                </a:lnTo>
                <a:lnTo>
                  <a:pt x="74252" y="14735"/>
                </a:lnTo>
                <a:lnTo>
                  <a:pt x="73962" y="13913"/>
                </a:lnTo>
                <a:lnTo>
                  <a:pt x="73624" y="13140"/>
                </a:lnTo>
                <a:lnTo>
                  <a:pt x="73286" y="12367"/>
                </a:lnTo>
                <a:lnTo>
                  <a:pt x="72900" y="11594"/>
                </a:lnTo>
                <a:lnTo>
                  <a:pt x="72465" y="10870"/>
                </a:lnTo>
                <a:lnTo>
                  <a:pt x="71982" y="10194"/>
                </a:lnTo>
                <a:lnTo>
                  <a:pt x="71450" y="9566"/>
                </a:lnTo>
                <a:lnTo>
                  <a:pt x="70871" y="8937"/>
                </a:lnTo>
                <a:lnTo>
                  <a:pt x="70243" y="8358"/>
                </a:lnTo>
                <a:lnTo>
                  <a:pt x="69566" y="7826"/>
                </a:lnTo>
                <a:lnTo>
                  <a:pt x="68842" y="7343"/>
                </a:lnTo>
                <a:lnTo>
                  <a:pt x="68069" y="6909"/>
                </a:lnTo>
                <a:lnTo>
                  <a:pt x="67247" y="6570"/>
                </a:lnTo>
                <a:lnTo>
                  <a:pt x="66378" y="6232"/>
                </a:lnTo>
                <a:lnTo>
                  <a:pt x="65508" y="5991"/>
                </a:lnTo>
                <a:lnTo>
                  <a:pt x="64639" y="5846"/>
                </a:lnTo>
                <a:lnTo>
                  <a:pt x="63817" y="5749"/>
                </a:lnTo>
                <a:lnTo>
                  <a:pt x="62610" y="5749"/>
                </a:lnTo>
                <a:lnTo>
                  <a:pt x="61450" y="5846"/>
                </a:lnTo>
                <a:lnTo>
                  <a:pt x="60291" y="6087"/>
                </a:lnTo>
                <a:lnTo>
                  <a:pt x="59131" y="6377"/>
                </a:lnTo>
                <a:lnTo>
                  <a:pt x="57972" y="6667"/>
                </a:lnTo>
                <a:lnTo>
                  <a:pt x="56813" y="7053"/>
                </a:lnTo>
                <a:lnTo>
                  <a:pt x="54445" y="7826"/>
                </a:lnTo>
                <a:lnTo>
                  <a:pt x="53334" y="8116"/>
                </a:lnTo>
                <a:lnTo>
                  <a:pt x="52175" y="8358"/>
                </a:lnTo>
                <a:lnTo>
                  <a:pt x="51064" y="8551"/>
                </a:lnTo>
                <a:lnTo>
                  <a:pt x="50484" y="8599"/>
                </a:lnTo>
                <a:lnTo>
                  <a:pt x="49904" y="8599"/>
                </a:lnTo>
                <a:lnTo>
                  <a:pt x="49276" y="8551"/>
                </a:lnTo>
                <a:lnTo>
                  <a:pt x="48648" y="8503"/>
                </a:lnTo>
                <a:lnTo>
                  <a:pt x="48069" y="8406"/>
                </a:lnTo>
                <a:lnTo>
                  <a:pt x="47441" y="8261"/>
                </a:lnTo>
                <a:lnTo>
                  <a:pt x="46329" y="7923"/>
                </a:lnTo>
                <a:lnTo>
                  <a:pt x="45170" y="7488"/>
                </a:lnTo>
                <a:lnTo>
                  <a:pt x="44107" y="7005"/>
                </a:lnTo>
                <a:lnTo>
                  <a:pt x="43044" y="6425"/>
                </a:lnTo>
                <a:lnTo>
                  <a:pt x="41982" y="5797"/>
                </a:lnTo>
                <a:lnTo>
                  <a:pt x="40919" y="5169"/>
                </a:lnTo>
                <a:lnTo>
                  <a:pt x="38890" y="3817"/>
                </a:lnTo>
                <a:lnTo>
                  <a:pt x="37827" y="3189"/>
                </a:lnTo>
                <a:lnTo>
                  <a:pt x="36764" y="2561"/>
                </a:lnTo>
                <a:lnTo>
                  <a:pt x="35701" y="1981"/>
                </a:lnTo>
                <a:lnTo>
                  <a:pt x="34590" y="1450"/>
                </a:lnTo>
                <a:lnTo>
                  <a:pt x="33479" y="1015"/>
                </a:lnTo>
                <a:lnTo>
                  <a:pt x="32320" y="677"/>
                </a:lnTo>
                <a:lnTo>
                  <a:pt x="31160" y="387"/>
                </a:lnTo>
                <a:lnTo>
                  <a:pt x="30001" y="194"/>
                </a:lnTo>
                <a:lnTo>
                  <a:pt x="28793" y="97"/>
                </a:lnTo>
                <a:lnTo>
                  <a:pt x="27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594850" y="233375"/>
            <a:ext cx="494505" cy="474409"/>
          </a:xfrm>
          <a:custGeom>
            <a:avLst/>
            <a:gdLst/>
            <a:ahLst/>
            <a:cxnLst/>
            <a:rect l="l" t="t" r="r" b="b"/>
            <a:pathLst>
              <a:path w="11885" h="11402" extrusionOk="0">
                <a:moveTo>
                  <a:pt x="6571" y="0"/>
                </a:moveTo>
                <a:lnTo>
                  <a:pt x="6088" y="49"/>
                </a:lnTo>
                <a:lnTo>
                  <a:pt x="5605" y="145"/>
                </a:lnTo>
                <a:lnTo>
                  <a:pt x="4639" y="387"/>
                </a:lnTo>
                <a:lnTo>
                  <a:pt x="3866" y="628"/>
                </a:lnTo>
                <a:lnTo>
                  <a:pt x="3093" y="1015"/>
                </a:lnTo>
                <a:lnTo>
                  <a:pt x="2368" y="1450"/>
                </a:lnTo>
                <a:lnTo>
                  <a:pt x="1740" y="1933"/>
                </a:lnTo>
                <a:lnTo>
                  <a:pt x="1450" y="2223"/>
                </a:lnTo>
                <a:lnTo>
                  <a:pt x="1209" y="2512"/>
                </a:lnTo>
                <a:lnTo>
                  <a:pt x="919" y="2851"/>
                </a:lnTo>
                <a:lnTo>
                  <a:pt x="726" y="3189"/>
                </a:lnTo>
                <a:lnTo>
                  <a:pt x="532" y="3575"/>
                </a:lnTo>
                <a:lnTo>
                  <a:pt x="339" y="3962"/>
                </a:lnTo>
                <a:lnTo>
                  <a:pt x="242" y="4348"/>
                </a:lnTo>
                <a:lnTo>
                  <a:pt x="97" y="4783"/>
                </a:lnTo>
                <a:lnTo>
                  <a:pt x="49" y="5218"/>
                </a:lnTo>
                <a:lnTo>
                  <a:pt x="1" y="5604"/>
                </a:lnTo>
                <a:lnTo>
                  <a:pt x="49" y="6039"/>
                </a:lnTo>
                <a:lnTo>
                  <a:pt x="49" y="6474"/>
                </a:lnTo>
                <a:lnTo>
                  <a:pt x="146" y="6860"/>
                </a:lnTo>
                <a:lnTo>
                  <a:pt x="242" y="7295"/>
                </a:lnTo>
                <a:lnTo>
                  <a:pt x="339" y="7682"/>
                </a:lnTo>
                <a:lnTo>
                  <a:pt x="484" y="8068"/>
                </a:lnTo>
                <a:lnTo>
                  <a:pt x="677" y="8454"/>
                </a:lnTo>
                <a:lnTo>
                  <a:pt x="870" y="8793"/>
                </a:lnTo>
                <a:lnTo>
                  <a:pt x="1112" y="9131"/>
                </a:lnTo>
                <a:lnTo>
                  <a:pt x="1402" y="9469"/>
                </a:lnTo>
                <a:lnTo>
                  <a:pt x="1643" y="9807"/>
                </a:lnTo>
                <a:lnTo>
                  <a:pt x="1982" y="10049"/>
                </a:lnTo>
                <a:lnTo>
                  <a:pt x="2271" y="10339"/>
                </a:lnTo>
                <a:lnTo>
                  <a:pt x="2658" y="10580"/>
                </a:lnTo>
                <a:lnTo>
                  <a:pt x="3044" y="10822"/>
                </a:lnTo>
                <a:lnTo>
                  <a:pt x="3527" y="11015"/>
                </a:lnTo>
                <a:lnTo>
                  <a:pt x="3962" y="11160"/>
                </a:lnTo>
                <a:lnTo>
                  <a:pt x="4445" y="11256"/>
                </a:lnTo>
                <a:lnTo>
                  <a:pt x="4928" y="11353"/>
                </a:lnTo>
                <a:lnTo>
                  <a:pt x="5412" y="11401"/>
                </a:lnTo>
                <a:lnTo>
                  <a:pt x="5895" y="11401"/>
                </a:lnTo>
                <a:lnTo>
                  <a:pt x="6378" y="11353"/>
                </a:lnTo>
                <a:lnTo>
                  <a:pt x="6909" y="11305"/>
                </a:lnTo>
                <a:lnTo>
                  <a:pt x="7392" y="11160"/>
                </a:lnTo>
                <a:lnTo>
                  <a:pt x="7875" y="10967"/>
                </a:lnTo>
                <a:lnTo>
                  <a:pt x="8358" y="10773"/>
                </a:lnTo>
                <a:lnTo>
                  <a:pt x="8841" y="10532"/>
                </a:lnTo>
                <a:lnTo>
                  <a:pt x="9276" y="10242"/>
                </a:lnTo>
                <a:lnTo>
                  <a:pt x="9711" y="9904"/>
                </a:lnTo>
                <a:lnTo>
                  <a:pt x="10098" y="9566"/>
                </a:lnTo>
                <a:lnTo>
                  <a:pt x="10436" y="9179"/>
                </a:lnTo>
                <a:lnTo>
                  <a:pt x="10774" y="8744"/>
                </a:lnTo>
                <a:lnTo>
                  <a:pt x="11064" y="8310"/>
                </a:lnTo>
                <a:lnTo>
                  <a:pt x="11305" y="7875"/>
                </a:lnTo>
                <a:lnTo>
                  <a:pt x="11499" y="7392"/>
                </a:lnTo>
                <a:lnTo>
                  <a:pt x="11692" y="6909"/>
                </a:lnTo>
                <a:lnTo>
                  <a:pt x="11788" y="6377"/>
                </a:lnTo>
                <a:lnTo>
                  <a:pt x="11837" y="5894"/>
                </a:lnTo>
                <a:lnTo>
                  <a:pt x="11885" y="5459"/>
                </a:lnTo>
                <a:lnTo>
                  <a:pt x="11837" y="5025"/>
                </a:lnTo>
                <a:lnTo>
                  <a:pt x="11788" y="4590"/>
                </a:lnTo>
                <a:lnTo>
                  <a:pt x="11740" y="4155"/>
                </a:lnTo>
                <a:lnTo>
                  <a:pt x="11595" y="3768"/>
                </a:lnTo>
                <a:lnTo>
                  <a:pt x="11450" y="3334"/>
                </a:lnTo>
                <a:lnTo>
                  <a:pt x="11257" y="2947"/>
                </a:lnTo>
                <a:lnTo>
                  <a:pt x="11064" y="2561"/>
                </a:lnTo>
                <a:lnTo>
                  <a:pt x="10822" y="2223"/>
                </a:lnTo>
                <a:lnTo>
                  <a:pt x="10581" y="1836"/>
                </a:lnTo>
                <a:lnTo>
                  <a:pt x="10291" y="1546"/>
                </a:lnTo>
                <a:lnTo>
                  <a:pt x="9953" y="1256"/>
                </a:lnTo>
                <a:lnTo>
                  <a:pt x="9614" y="967"/>
                </a:lnTo>
                <a:lnTo>
                  <a:pt x="9276" y="725"/>
                </a:lnTo>
                <a:lnTo>
                  <a:pt x="8890" y="532"/>
                </a:lnTo>
                <a:lnTo>
                  <a:pt x="8503" y="339"/>
                </a:lnTo>
                <a:lnTo>
                  <a:pt x="8020" y="194"/>
                </a:lnTo>
                <a:lnTo>
                  <a:pt x="7537" y="49"/>
                </a:lnTo>
                <a:lnTo>
                  <a:pt x="705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7130325" y="401546"/>
            <a:ext cx="728937" cy="699313"/>
          </a:xfrm>
          <a:custGeom>
            <a:avLst/>
            <a:gdLst/>
            <a:ahLst/>
            <a:cxnLst/>
            <a:rect l="l" t="t" r="r" b="b"/>
            <a:pathLst>
              <a:path w="11885" h="11402" extrusionOk="0">
                <a:moveTo>
                  <a:pt x="6571" y="0"/>
                </a:moveTo>
                <a:lnTo>
                  <a:pt x="6088" y="49"/>
                </a:lnTo>
                <a:lnTo>
                  <a:pt x="5605" y="145"/>
                </a:lnTo>
                <a:lnTo>
                  <a:pt x="4639" y="387"/>
                </a:lnTo>
                <a:lnTo>
                  <a:pt x="3866" y="628"/>
                </a:lnTo>
                <a:lnTo>
                  <a:pt x="3093" y="1015"/>
                </a:lnTo>
                <a:lnTo>
                  <a:pt x="2368" y="1450"/>
                </a:lnTo>
                <a:lnTo>
                  <a:pt x="1740" y="1933"/>
                </a:lnTo>
                <a:lnTo>
                  <a:pt x="1450" y="2223"/>
                </a:lnTo>
                <a:lnTo>
                  <a:pt x="1209" y="2512"/>
                </a:lnTo>
                <a:lnTo>
                  <a:pt x="919" y="2851"/>
                </a:lnTo>
                <a:lnTo>
                  <a:pt x="726" y="3189"/>
                </a:lnTo>
                <a:lnTo>
                  <a:pt x="532" y="3575"/>
                </a:lnTo>
                <a:lnTo>
                  <a:pt x="339" y="3962"/>
                </a:lnTo>
                <a:lnTo>
                  <a:pt x="242" y="4348"/>
                </a:lnTo>
                <a:lnTo>
                  <a:pt x="97" y="4783"/>
                </a:lnTo>
                <a:lnTo>
                  <a:pt x="49" y="5218"/>
                </a:lnTo>
                <a:lnTo>
                  <a:pt x="1" y="5604"/>
                </a:lnTo>
                <a:lnTo>
                  <a:pt x="49" y="6039"/>
                </a:lnTo>
                <a:lnTo>
                  <a:pt x="49" y="6474"/>
                </a:lnTo>
                <a:lnTo>
                  <a:pt x="146" y="6860"/>
                </a:lnTo>
                <a:lnTo>
                  <a:pt x="242" y="7295"/>
                </a:lnTo>
                <a:lnTo>
                  <a:pt x="339" y="7682"/>
                </a:lnTo>
                <a:lnTo>
                  <a:pt x="484" y="8068"/>
                </a:lnTo>
                <a:lnTo>
                  <a:pt x="677" y="8454"/>
                </a:lnTo>
                <a:lnTo>
                  <a:pt x="870" y="8793"/>
                </a:lnTo>
                <a:lnTo>
                  <a:pt x="1112" y="9131"/>
                </a:lnTo>
                <a:lnTo>
                  <a:pt x="1402" y="9469"/>
                </a:lnTo>
                <a:lnTo>
                  <a:pt x="1643" y="9807"/>
                </a:lnTo>
                <a:lnTo>
                  <a:pt x="1982" y="10049"/>
                </a:lnTo>
                <a:lnTo>
                  <a:pt x="2271" y="10339"/>
                </a:lnTo>
                <a:lnTo>
                  <a:pt x="2658" y="10580"/>
                </a:lnTo>
                <a:lnTo>
                  <a:pt x="3044" y="10822"/>
                </a:lnTo>
                <a:lnTo>
                  <a:pt x="3527" y="11015"/>
                </a:lnTo>
                <a:lnTo>
                  <a:pt x="3962" y="11160"/>
                </a:lnTo>
                <a:lnTo>
                  <a:pt x="4445" y="11256"/>
                </a:lnTo>
                <a:lnTo>
                  <a:pt x="4928" y="11353"/>
                </a:lnTo>
                <a:lnTo>
                  <a:pt x="5412" y="11401"/>
                </a:lnTo>
                <a:lnTo>
                  <a:pt x="5895" y="11401"/>
                </a:lnTo>
                <a:lnTo>
                  <a:pt x="6378" y="11353"/>
                </a:lnTo>
                <a:lnTo>
                  <a:pt x="6909" y="11305"/>
                </a:lnTo>
                <a:lnTo>
                  <a:pt x="7392" y="11160"/>
                </a:lnTo>
                <a:lnTo>
                  <a:pt x="7875" y="10967"/>
                </a:lnTo>
                <a:lnTo>
                  <a:pt x="8358" y="10773"/>
                </a:lnTo>
                <a:lnTo>
                  <a:pt x="8841" y="10532"/>
                </a:lnTo>
                <a:lnTo>
                  <a:pt x="9276" y="10242"/>
                </a:lnTo>
                <a:lnTo>
                  <a:pt x="9711" y="9904"/>
                </a:lnTo>
                <a:lnTo>
                  <a:pt x="10098" y="9566"/>
                </a:lnTo>
                <a:lnTo>
                  <a:pt x="10436" y="9179"/>
                </a:lnTo>
                <a:lnTo>
                  <a:pt x="10774" y="8744"/>
                </a:lnTo>
                <a:lnTo>
                  <a:pt x="11064" y="8310"/>
                </a:lnTo>
                <a:lnTo>
                  <a:pt x="11305" y="7875"/>
                </a:lnTo>
                <a:lnTo>
                  <a:pt x="11499" y="7392"/>
                </a:lnTo>
                <a:lnTo>
                  <a:pt x="11692" y="6909"/>
                </a:lnTo>
                <a:lnTo>
                  <a:pt x="11788" y="6377"/>
                </a:lnTo>
                <a:lnTo>
                  <a:pt x="11837" y="5894"/>
                </a:lnTo>
                <a:lnTo>
                  <a:pt x="11885" y="5459"/>
                </a:lnTo>
                <a:lnTo>
                  <a:pt x="11837" y="5025"/>
                </a:lnTo>
                <a:lnTo>
                  <a:pt x="11788" y="4590"/>
                </a:lnTo>
                <a:lnTo>
                  <a:pt x="11740" y="4155"/>
                </a:lnTo>
                <a:lnTo>
                  <a:pt x="11595" y="3768"/>
                </a:lnTo>
                <a:lnTo>
                  <a:pt x="11450" y="3334"/>
                </a:lnTo>
                <a:lnTo>
                  <a:pt x="11257" y="2947"/>
                </a:lnTo>
                <a:lnTo>
                  <a:pt x="11064" y="2561"/>
                </a:lnTo>
                <a:lnTo>
                  <a:pt x="10822" y="2223"/>
                </a:lnTo>
                <a:lnTo>
                  <a:pt x="10581" y="1836"/>
                </a:lnTo>
                <a:lnTo>
                  <a:pt x="10291" y="1546"/>
                </a:lnTo>
                <a:lnTo>
                  <a:pt x="9953" y="1256"/>
                </a:lnTo>
                <a:lnTo>
                  <a:pt x="9614" y="967"/>
                </a:lnTo>
                <a:lnTo>
                  <a:pt x="9276" y="725"/>
                </a:lnTo>
                <a:lnTo>
                  <a:pt x="8890" y="532"/>
                </a:lnTo>
                <a:lnTo>
                  <a:pt x="8503" y="339"/>
                </a:lnTo>
                <a:lnTo>
                  <a:pt x="8020" y="194"/>
                </a:lnTo>
                <a:lnTo>
                  <a:pt x="7537" y="49"/>
                </a:lnTo>
                <a:lnTo>
                  <a:pt x="705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8"/>
          <p:cNvSpPr/>
          <p:nvPr/>
        </p:nvSpPr>
        <p:spPr>
          <a:xfrm rot="-10326052" flipH="1">
            <a:off x="-1503529" y="4584973"/>
            <a:ext cx="2992225" cy="2466326"/>
          </a:xfrm>
          <a:custGeom>
            <a:avLst/>
            <a:gdLst/>
            <a:ahLst/>
            <a:cxnLst/>
            <a:rect l="l" t="t" r="r" b="b"/>
            <a:pathLst>
              <a:path w="75315" h="62078" extrusionOk="0">
                <a:moveTo>
                  <a:pt x="26426" y="0"/>
                </a:moveTo>
                <a:lnTo>
                  <a:pt x="25218" y="49"/>
                </a:lnTo>
                <a:lnTo>
                  <a:pt x="24059" y="194"/>
                </a:lnTo>
                <a:lnTo>
                  <a:pt x="22851" y="338"/>
                </a:lnTo>
                <a:lnTo>
                  <a:pt x="21692" y="580"/>
                </a:lnTo>
                <a:lnTo>
                  <a:pt x="20532" y="870"/>
                </a:lnTo>
                <a:lnTo>
                  <a:pt x="19421" y="1256"/>
                </a:lnTo>
                <a:lnTo>
                  <a:pt x="18262" y="1643"/>
                </a:lnTo>
                <a:lnTo>
                  <a:pt x="17199" y="2078"/>
                </a:lnTo>
                <a:lnTo>
                  <a:pt x="16088" y="2609"/>
                </a:lnTo>
                <a:lnTo>
                  <a:pt x="15073" y="3140"/>
                </a:lnTo>
                <a:lnTo>
                  <a:pt x="14059" y="3768"/>
                </a:lnTo>
                <a:lnTo>
                  <a:pt x="12851" y="4590"/>
                </a:lnTo>
                <a:lnTo>
                  <a:pt x="11740" y="5411"/>
                </a:lnTo>
                <a:lnTo>
                  <a:pt x="10629" y="6329"/>
                </a:lnTo>
                <a:lnTo>
                  <a:pt x="9614" y="7295"/>
                </a:lnTo>
                <a:lnTo>
                  <a:pt x="8600" y="8261"/>
                </a:lnTo>
                <a:lnTo>
                  <a:pt x="7682" y="9324"/>
                </a:lnTo>
                <a:lnTo>
                  <a:pt x="6812" y="10435"/>
                </a:lnTo>
                <a:lnTo>
                  <a:pt x="5943" y="11546"/>
                </a:lnTo>
                <a:lnTo>
                  <a:pt x="5170" y="12706"/>
                </a:lnTo>
                <a:lnTo>
                  <a:pt x="4445" y="13913"/>
                </a:lnTo>
                <a:lnTo>
                  <a:pt x="3769" y="15121"/>
                </a:lnTo>
                <a:lnTo>
                  <a:pt x="3141" y="16425"/>
                </a:lnTo>
                <a:lnTo>
                  <a:pt x="2561" y="17681"/>
                </a:lnTo>
                <a:lnTo>
                  <a:pt x="2030" y="18986"/>
                </a:lnTo>
                <a:lnTo>
                  <a:pt x="1595" y="20338"/>
                </a:lnTo>
                <a:lnTo>
                  <a:pt x="1208" y="21691"/>
                </a:lnTo>
                <a:lnTo>
                  <a:pt x="822" y="23044"/>
                </a:lnTo>
                <a:lnTo>
                  <a:pt x="532" y="24445"/>
                </a:lnTo>
                <a:lnTo>
                  <a:pt x="339" y="25846"/>
                </a:lnTo>
                <a:lnTo>
                  <a:pt x="146" y="27247"/>
                </a:lnTo>
                <a:lnTo>
                  <a:pt x="49" y="28648"/>
                </a:lnTo>
                <a:lnTo>
                  <a:pt x="1" y="30049"/>
                </a:lnTo>
                <a:lnTo>
                  <a:pt x="1" y="31450"/>
                </a:lnTo>
                <a:lnTo>
                  <a:pt x="49" y="32850"/>
                </a:lnTo>
                <a:lnTo>
                  <a:pt x="194" y="34251"/>
                </a:lnTo>
                <a:lnTo>
                  <a:pt x="387" y="35652"/>
                </a:lnTo>
                <a:lnTo>
                  <a:pt x="629" y="37005"/>
                </a:lnTo>
                <a:lnTo>
                  <a:pt x="967" y="38406"/>
                </a:lnTo>
                <a:lnTo>
                  <a:pt x="1353" y="39759"/>
                </a:lnTo>
                <a:lnTo>
                  <a:pt x="1788" y="41063"/>
                </a:lnTo>
                <a:lnTo>
                  <a:pt x="2320" y="42367"/>
                </a:lnTo>
                <a:lnTo>
                  <a:pt x="2899" y="43672"/>
                </a:lnTo>
                <a:lnTo>
                  <a:pt x="3527" y="44928"/>
                </a:lnTo>
                <a:lnTo>
                  <a:pt x="4204" y="46135"/>
                </a:lnTo>
                <a:lnTo>
                  <a:pt x="4977" y="47295"/>
                </a:lnTo>
                <a:lnTo>
                  <a:pt x="5749" y="48406"/>
                </a:lnTo>
                <a:lnTo>
                  <a:pt x="6619" y="49517"/>
                </a:lnTo>
                <a:lnTo>
                  <a:pt x="7489" y="50580"/>
                </a:lnTo>
                <a:lnTo>
                  <a:pt x="8455" y="51594"/>
                </a:lnTo>
                <a:lnTo>
                  <a:pt x="9421" y="52561"/>
                </a:lnTo>
                <a:lnTo>
                  <a:pt x="10484" y="53527"/>
                </a:lnTo>
                <a:lnTo>
                  <a:pt x="11547" y="54396"/>
                </a:lnTo>
                <a:lnTo>
                  <a:pt x="12658" y="55218"/>
                </a:lnTo>
                <a:lnTo>
                  <a:pt x="13769" y="56039"/>
                </a:lnTo>
                <a:lnTo>
                  <a:pt x="14977" y="56812"/>
                </a:lnTo>
                <a:lnTo>
                  <a:pt x="16136" y="57488"/>
                </a:lnTo>
                <a:lnTo>
                  <a:pt x="17392" y="58164"/>
                </a:lnTo>
                <a:lnTo>
                  <a:pt x="18648" y="58744"/>
                </a:lnTo>
                <a:lnTo>
                  <a:pt x="19904" y="59276"/>
                </a:lnTo>
                <a:lnTo>
                  <a:pt x="21160" y="59759"/>
                </a:lnTo>
                <a:lnTo>
                  <a:pt x="22416" y="60193"/>
                </a:lnTo>
                <a:lnTo>
                  <a:pt x="23721" y="60628"/>
                </a:lnTo>
                <a:lnTo>
                  <a:pt x="25025" y="60966"/>
                </a:lnTo>
                <a:lnTo>
                  <a:pt x="26329" y="61256"/>
                </a:lnTo>
                <a:lnTo>
                  <a:pt x="27634" y="61498"/>
                </a:lnTo>
                <a:lnTo>
                  <a:pt x="28986" y="61691"/>
                </a:lnTo>
                <a:lnTo>
                  <a:pt x="30291" y="61884"/>
                </a:lnTo>
                <a:lnTo>
                  <a:pt x="31643" y="61981"/>
                </a:lnTo>
                <a:lnTo>
                  <a:pt x="32996" y="62029"/>
                </a:lnTo>
                <a:lnTo>
                  <a:pt x="34349" y="62077"/>
                </a:lnTo>
                <a:lnTo>
                  <a:pt x="35701" y="62077"/>
                </a:lnTo>
                <a:lnTo>
                  <a:pt x="37006" y="61981"/>
                </a:lnTo>
                <a:lnTo>
                  <a:pt x="38358" y="61884"/>
                </a:lnTo>
                <a:lnTo>
                  <a:pt x="39711" y="61739"/>
                </a:lnTo>
                <a:lnTo>
                  <a:pt x="41064" y="61594"/>
                </a:lnTo>
                <a:lnTo>
                  <a:pt x="42368" y="61353"/>
                </a:lnTo>
                <a:lnTo>
                  <a:pt x="43721" y="61063"/>
                </a:lnTo>
                <a:lnTo>
                  <a:pt x="45025" y="60773"/>
                </a:lnTo>
                <a:lnTo>
                  <a:pt x="46329" y="60435"/>
                </a:lnTo>
                <a:lnTo>
                  <a:pt x="47634" y="60048"/>
                </a:lnTo>
                <a:lnTo>
                  <a:pt x="48890" y="59614"/>
                </a:lnTo>
                <a:lnTo>
                  <a:pt x="50146" y="59131"/>
                </a:lnTo>
                <a:lnTo>
                  <a:pt x="51402" y="58648"/>
                </a:lnTo>
                <a:lnTo>
                  <a:pt x="52658" y="58116"/>
                </a:lnTo>
                <a:lnTo>
                  <a:pt x="53866" y="57536"/>
                </a:lnTo>
                <a:lnTo>
                  <a:pt x="55073" y="56908"/>
                </a:lnTo>
                <a:lnTo>
                  <a:pt x="56233" y="56280"/>
                </a:lnTo>
                <a:lnTo>
                  <a:pt x="57392" y="55604"/>
                </a:lnTo>
                <a:lnTo>
                  <a:pt x="58552" y="54879"/>
                </a:lnTo>
                <a:lnTo>
                  <a:pt x="59663" y="54106"/>
                </a:lnTo>
                <a:lnTo>
                  <a:pt x="61064" y="53092"/>
                </a:lnTo>
                <a:lnTo>
                  <a:pt x="62368" y="51981"/>
                </a:lnTo>
                <a:lnTo>
                  <a:pt x="63672" y="50821"/>
                </a:lnTo>
                <a:lnTo>
                  <a:pt x="64880" y="49565"/>
                </a:lnTo>
                <a:lnTo>
                  <a:pt x="66040" y="48261"/>
                </a:lnTo>
                <a:lnTo>
                  <a:pt x="67102" y="46908"/>
                </a:lnTo>
                <a:lnTo>
                  <a:pt x="68117" y="45507"/>
                </a:lnTo>
                <a:lnTo>
                  <a:pt x="69083" y="44058"/>
                </a:lnTo>
                <a:lnTo>
                  <a:pt x="69953" y="42561"/>
                </a:lnTo>
                <a:lnTo>
                  <a:pt x="70822" y="41015"/>
                </a:lnTo>
                <a:lnTo>
                  <a:pt x="71547" y="39469"/>
                </a:lnTo>
                <a:lnTo>
                  <a:pt x="72272" y="37875"/>
                </a:lnTo>
                <a:lnTo>
                  <a:pt x="72851" y="36232"/>
                </a:lnTo>
                <a:lnTo>
                  <a:pt x="73431" y="34590"/>
                </a:lnTo>
                <a:lnTo>
                  <a:pt x="73914" y="32947"/>
                </a:lnTo>
                <a:lnTo>
                  <a:pt x="74301" y="31256"/>
                </a:lnTo>
                <a:lnTo>
                  <a:pt x="74639" y="29710"/>
                </a:lnTo>
                <a:lnTo>
                  <a:pt x="74880" y="28068"/>
                </a:lnTo>
                <a:lnTo>
                  <a:pt x="75122" y="26329"/>
                </a:lnTo>
                <a:lnTo>
                  <a:pt x="75218" y="24541"/>
                </a:lnTo>
                <a:lnTo>
                  <a:pt x="75315" y="22706"/>
                </a:lnTo>
                <a:lnTo>
                  <a:pt x="75267" y="20918"/>
                </a:lnTo>
                <a:lnTo>
                  <a:pt x="75122" y="19082"/>
                </a:lnTo>
                <a:lnTo>
                  <a:pt x="75025" y="18213"/>
                </a:lnTo>
                <a:lnTo>
                  <a:pt x="74880" y="17295"/>
                </a:lnTo>
                <a:lnTo>
                  <a:pt x="74687" y="16425"/>
                </a:lnTo>
                <a:lnTo>
                  <a:pt x="74494" y="15556"/>
                </a:lnTo>
                <a:lnTo>
                  <a:pt x="74252" y="14735"/>
                </a:lnTo>
                <a:lnTo>
                  <a:pt x="73962" y="13913"/>
                </a:lnTo>
                <a:lnTo>
                  <a:pt x="73624" y="13140"/>
                </a:lnTo>
                <a:lnTo>
                  <a:pt x="73286" y="12367"/>
                </a:lnTo>
                <a:lnTo>
                  <a:pt x="72900" y="11594"/>
                </a:lnTo>
                <a:lnTo>
                  <a:pt x="72465" y="10870"/>
                </a:lnTo>
                <a:lnTo>
                  <a:pt x="71982" y="10194"/>
                </a:lnTo>
                <a:lnTo>
                  <a:pt x="71450" y="9566"/>
                </a:lnTo>
                <a:lnTo>
                  <a:pt x="70871" y="8937"/>
                </a:lnTo>
                <a:lnTo>
                  <a:pt x="70243" y="8358"/>
                </a:lnTo>
                <a:lnTo>
                  <a:pt x="69566" y="7826"/>
                </a:lnTo>
                <a:lnTo>
                  <a:pt x="68842" y="7343"/>
                </a:lnTo>
                <a:lnTo>
                  <a:pt x="68069" y="6909"/>
                </a:lnTo>
                <a:lnTo>
                  <a:pt x="67247" y="6570"/>
                </a:lnTo>
                <a:lnTo>
                  <a:pt x="66378" y="6232"/>
                </a:lnTo>
                <a:lnTo>
                  <a:pt x="65508" y="5991"/>
                </a:lnTo>
                <a:lnTo>
                  <a:pt x="64639" y="5846"/>
                </a:lnTo>
                <a:lnTo>
                  <a:pt x="63817" y="5749"/>
                </a:lnTo>
                <a:lnTo>
                  <a:pt x="62610" y="5749"/>
                </a:lnTo>
                <a:lnTo>
                  <a:pt x="61450" y="5846"/>
                </a:lnTo>
                <a:lnTo>
                  <a:pt x="60291" y="6087"/>
                </a:lnTo>
                <a:lnTo>
                  <a:pt x="59131" y="6377"/>
                </a:lnTo>
                <a:lnTo>
                  <a:pt x="57972" y="6667"/>
                </a:lnTo>
                <a:lnTo>
                  <a:pt x="56813" y="7053"/>
                </a:lnTo>
                <a:lnTo>
                  <a:pt x="54445" y="7826"/>
                </a:lnTo>
                <a:lnTo>
                  <a:pt x="53334" y="8116"/>
                </a:lnTo>
                <a:lnTo>
                  <a:pt x="52175" y="8358"/>
                </a:lnTo>
                <a:lnTo>
                  <a:pt x="51064" y="8551"/>
                </a:lnTo>
                <a:lnTo>
                  <a:pt x="50484" y="8599"/>
                </a:lnTo>
                <a:lnTo>
                  <a:pt x="49904" y="8599"/>
                </a:lnTo>
                <a:lnTo>
                  <a:pt x="49276" y="8551"/>
                </a:lnTo>
                <a:lnTo>
                  <a:pt x="48648" y="8503"/>
                </a:lnTo>
                <a:lnTo>
                  <a:pt x="48069" y="8406"/>
                </a:lnTo>
                <a:lnTo>
                  <a:pt x="47441" y="8261"/>
                </a:lnTo>
                <a:lnTo>
                  <a:pt x="46329" y="7923"/>
                </a:lnTo>
                <a:lnTo>
                  <a:pt x="45170" y="7488"/>
                </a:lnTo>
                <a:lnTo>
                  <a:pt x="44107" y="7005"/>
                </a:lnTo>
                <a:lnTo>
                  <a:pt x="43044" y="6425"/>
                </a:lnTo>
                <a:lnTo>
                  <a:pt x="41982" y="5797"/>
                </a:lnTo>
                <a:lnTo>
                  <a:pt x="40919" y="5169"/>
                </a:lnTo>
                <a:lnTo>
                  <a:pt x="38890" y="3817"/>
                </a:lnTo>
                <a:lnTo>
                  <a:pt x="37827" y="3189"/>
                </a:lnTo>
                <a:lnTo>
                  <a:pt x="36764" y="2561"/>
                </a:lnTo>
                <a:lnTo>
                  <a:pt x="35701" y="1981"/>
                </a:lnTo>
                <a:lnTo>
                  <a:pt x="34590" y="1450"/>
                </a:lnTo>
                <a:lnTo>
                  <a:pt x="33479" y="1015"/>
                </a:lnTo>
                <a:lnTo>
                  <a:pt x="32320" y="677"/>
                </a:lnTo>
                <a:lnTo>
                  <a:pt x="31160" y="387"/>
                </a:lnTo>
                <a:lnTo>
                  <a:pt x="30001" y="194"/>
                </a:lnTo>
                <a:lnTo>
                  <a:pt x="28793" y="97"/>
                </a:lnTo>
                <a:lnTo>
                  <a:pt x="27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18"/>
          <p:cNvSpPr txBox="1">
            <a:spLocks noGrp="1"/>
          </p:cNvSpPr>
          <p:nvPr>
            <p:ph type="title" idx="2"/>
          </p:nvPr>
        </p:nvSpPr>
        <p:spPr>
          <a:xfrm>
            <a:off x="2339450" y="1586975"/>
            <a:ext cx="2040600" cy="44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1" name="Google Shape;431;p18"/>
          <p:cNvSpPr txBox="1">
            <a:spLocks noGrp="1"/>
          </p:cNvSpPr>
          <p:nvPr>
            <p:ph type="subTitle" idx="1"/>
          </p:nvPr>
        </p:nvSpPr>
        <p:spPr>
          <a:xfrm>
            <a:off x="2339458" y="2034200"/>
            <a:ext cx="2040600" cy="5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18"/>
          <p:cNvSpPr txBox="1">
            <a:spLocks noGrp="1"/>
          </p:cNvSpPr>
          <p:nvPr>
            <p:ph type="title" idx="3"/>
          </p:nvPr>
        </p:nvSpPr>
        <p:spPr>
          <a:xfrm>
            <a:off x="5956475" y="1586975"/>
            <a:ext cx="2040600" cy="44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3" name="Google Shape;433;p18"/>
          <p:cNvSpPr txBox="1">
            <a:spLocks noGrp="1"/>
          </p:cNvSpPr>
          <p:nvPr>
            <p:ph type="subTitle" idx="4"/>
          </p:nvPr>
        </p:nvSpPr>
        <p:spPr>
          <a:xfrm>
            <a:off x="5956483" y="2034188"/>
            <a:ext cx="2040600" cy="5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18"/>
          <p:cNvSpPr txBox="1">
            <a:spLocks noGrp="1"/>
          </p:cNvSpPr>
          <p:nvPr>
            <p:ph type="title" idx="5"/>
          </p:nvPr>
        </p:nvSpPr>
        <p:spPr>
          <a:xfrm>
            <a:off x="2339400" y="3105375"/>
            <a:ext cx="2040600" cy="44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5" name="Google Shape;435;p18"/>
          <p:cNvSpPr txBox="1">
            <a:spLocks noGrp="1"/>
          </p:cNvSpPr>
          <p:nvPr>
            <p:ph type="subTitle" idx="6"/>
          </p:nvPr>
        </p:nvSpPr>
        <p:spPr>
          <a:xfrm>
            <a:off x="2339400" y="3552879"/>
            <a:ext cx="2040600" cy="5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18"/>
          <p:cNvSpPr txBox="1">
            <a:spLocks noGrp="1"/>
          </p:cNvSpPr>
          <p:nvPr>
            <p:ph type="title" idx="7"/>
          </p:nvPr>
        </p:nvSpPr>
        <p:spPr>
          <a:xfrm>
            <a:off x="5956474" y="3105375"/>
            <a:ext cx="2040600" cy="44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7" name="Google Shape;437;p18"/>
          <p:cNvSpPr txBox="1">
            <a:spLocks noGrp="1"/>
          </p:cNvSpPr>
          <p:nvPr>
            <p:ph type="subTitle" idx="8"/>
          </p:nvPr>
        </p:nvSpPr>
        <p:spPr>
          <a:xfrm>
            <a:off x="5956483" y="3552876"/>
            <a:ext cx="2040600" cy="5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18"/>
          <p:cNvSpPr/>
          <p:nvPr/>
        </p:nvSpPr>
        <p:spPr>
          <a:xfrm rot="8346330" flipH="1">
            <a:off x="-2291883" y="-2425802"/>
            <a:ext cx="3729655" cy="3843965"/>
          </a:xfrm>
          <a:custGeom>
            <a:avLst/>
            <a:gdLst/>
            <a:ahLst/>
            <a:cxnLst/>
            <a:rect l="l" t="t" r="r" b="b"/>
            <a:pathLst>
              <a:path w="29952" h="30870" extrusionOk="0">
                <a:moveTo>
                  <a:pt x="20000" y="0"/>
                </a:moveTo>
                <a:lnTo>
                  <a:pt x="19179" y="48"/>
                </a:lnTo>
                <a:lnTo>
                  <a:pt x="18261" y="145"/>
                </a:lnTo>
                <a:lnTo>
                  <a:pt x="17392" y="290"/>
                </a:lnTo>
                <a:lnTo>
                  <a:pt x="16474" y="435"/>
                </a:lnTo>
                <a:lnTo>
                  <a:pt x="15556" y="628"/>
                </a:lnTo>
                <a:lnTo>
                  <a:pt x="13720" y="1159"/>
                </a:lnTo>
                <a:lnTo>
                  <a:pt x="11933" y="1739"/>
                </a:lnTo>
                <a:lnTo>
                  <a:pt x="10193" y="2415"/>
                </a:lnTo>
                <a:lnTo>
                  <a:pt x="8551" y="3092"/>
                </a:lnTo>
                <a:lnTo>
                  <a:pt x="7053" y="3816"/>
                </a:lnTo>
                <a:lnTo>
                  <a:pt x="5894" y="4396"/>
                </a:lnTo>
                <a:lnTo>
                  <a:pt x="4831" y="5121"/>
                </a:lnTo>
                <a:lnTo>
                  <a:pt x="4300" y="5507"/>
                </a:lnTo>
                <a:lnTo>
                  <a:pt x="3817" y="5942"/>
                </a:lnTo>
                <a:lnTo>
                  <a:pt x="3334" y="6377"/>
                </a:lnTo>
                <a:lnTo>
                  <a:pt x="2899" y="6812"/>
                </a:lnTo>
                <a:lnTo>
                  <a:pt x="2464" y="7295"/>
                </a:lnTo>
                <a:lnTo>
                  <a:pt x="2029" y="7778"/>
                </a:lnTo>
                <a:lnTo>
                  <a:pt x="1691" y="8309"/>
                </a:lnTo>
                <a:lnTo>
                  <a:pt x="1353" y="8841"/>
                </a:lnTo>
                <a:lnTo>
                  <a:pt x="1015" y="9420"/>
                </a:lnTo>
                <a:lnTo>
                  <a:pt x="773" y="10000"/>
                </a:lnTo>
                <a:lnTo>
                  <a:pt x="532" y="10580"/>
                </a:lnTo>
                <a:lnTo>
                  <a:pt x="338" y="11208"/>
                </a:lnTo>
                <a:lnTo>
                  <a:pt x="193" y="11836"/>
                </a:lnTo>
                <a:lnTo>
                  <a:pt x="97" y="12512"/>
                </a:lnTo>
                <a:lnTo>
                  <a:pt x="0" y="13188"/>
                </a:lnTo>
                <a:lnTo>
                  <a:pt x="0" y="13865"/>
                </a:lnTo>
                <a:lnTo>
                  <a:pt x="0" y="14541"/>
                </a:lnTo>
                <a:lnTo>
                  <a:pt x="97" y="15217"/>
                </a:lnTo>
                <a:lnTo>
                  <a:pt x="193" y="15894"/>
                </a:lnTo>
                <a:lnTo>
                  <a:pt x="290" y="16522"/>
                </a:lnTo>
                <a:lnTo>
                  <a:pt x="676" y="17874"/>
                </a:lnTo>
                <a:lnTo>
                  <a:pt x="1111" y="19179"/>
                </a:lnTo>
                <a:lnTo>
                  <a:pt x="1643" y="20435"/>
                </a:lnTo>
                <a:lnTo>
                  <a:pt x="2222" y="21691"/>
                </a:lnTo>
                <a:lnTo>
                  <a:pt x="2657" y="22512"/>
                </a:lnTo>
                <a:lnTo>
                  <a:pt x="3140" y="23333"/>
                </a:lnTo>
                <a:lnTo>
                  <a:pt x="3623" y="24155"/>
                </a:lnTo>
                <a:lnTo>
                  <a:pt x="4155" y="24928"/>
                </a:lnTo>
                <a:lnTo>
                  <a:pt x="4734" y="25700"/>
                </a:lnTo>
                <a:lnTo>
                  <a:pt x="5314" y="26425"/>
                </a:lnTo>
                <a:lnTo>
                  <a:pt x="5942" y="27101"/>
                </a:lnTo>
                <a:lnTo>
                  <a:pt x="6619" y="27778"/>
                </a:lnTo>
                <a:lnTo>
                  <a:pt x="7295" y="28357"/>
                </a:lnTo>
                <a:lnTo>
                  <a:pt x="8020" y="28937"/>
                </a:lnTo>
                <a:lnTo>
                  <a:pt x="8792" y="29420"/>
                </a:lnTo>
                <a:lnTo>
                  <a:pt x="9565" y="29855"/>
                </a:lnTo>
                <a:lnTo>
                  <a:pt x="10387" y="30242"/>
                </a:lnTo>
                <a:lnTo>
                  <a:pt x="11208" y="30531"/>
                </a:lnTo>
                <a:lnTo>
                  <a:pt x="12078" y="30725"/>
                </a:lnTo>
                <a:lnTo>
                  <a:pt x="12995" y="30870"/>
                </a:lnTo>
                <a:lnTo>
                  <a:pt x="14203" y="30870"/>
                </a:lnTo>
                <a:lnTo>
                  <a:pt x="14783" y="30821"/>
                </a:lnTo>
                <a:lnTo>
                  <a:pt x="15411" y="30725"/>
                </a:lnTo>
                <a:lnTo>
                  <a:pt x="15991" y="30580"/>
                </a:lnTo>
                <a:lnTo>
                  <a:pt x="16570" y="30435"/>
                </a:lnTo>
                <a:lnTo>
                  <a:pt x="17150" y="30242"/>
                </a:lnTo>
                <a:lnTo>
                  <a:pt x="17681" y="30048"/>
                </a:lnTo>
                <a:lnTo>
                  <a:pt x="18261" y="29758"/>
                </a:lnTo>
                <a:lnTo>
                  <a:pt x="18793" y="29517"/>
                </a:lnTo>
                <a:lnTo>
                  <a:pt x="19855" y="28889"/>
                </a:lnTo>
                <a:lnTo>
                  <a:pt x="20822" y="28116"/>
                </a:lnTo>
                <a:lnTo>
                  <a:pt x="21739" y="27343"/>
                </a:lnTo>
                <a:lnTo>
                  <a:pt x="22561" y="26473"/>
                </a:lnTo>
                <a:lnTo>
                  <a:pt x="23334" y="25556"/>
                </a:lnTo>
                <a:lnTo>
                  <a:pt x="24058" y="24589"/>
                </a:lnTo>
                <a:lnTo>
                  <a:pt x="24735" y="23575"/>
                </a:lnTo>
                <a:lnTo>
                  <a:pt x="25363" y="22512"/>
                </a:lnTo>
                <a:lnTo>
                  <a:pt x="25942" y="21498"/>
                </a:lnTo>
                <a:lnTo>
                  <a:pt x="27053" y="19324"/>
                </a:lnTo>
                <a:lnTo>
                  <a:pt x="28068" y="17198"/>
                </a:lnTo>
                <a:lnTo>
                  <a:pt x="28503" y="16135"/>
                </a:lnTo>
                <a:lnTo>
                  <a:pt x="28889" y="15024"/>
                </a:lnTo>
                <a:lnTo>
                  <a:pt x="29227" y="13913"/>
                </a:lnTo>
                <a:lnTo>
                  <a:pt x="29517" y="12802"/>
                </a:lnTo>
                <a:lnTo>
                  <a:pt x="29759" y="11691"/>
                </a:lnTo>
                <a:lnTo>
                  <a:pt x="29904" y="10531"/>
                </a:lnTo>
                <a:lnTo>
                  <a:pt x="29952" y="9420"/>
                </a:lnTo>
                <a:lnTo>
                  <a:pt x="29904" y="8358"/>
                </a:lnTo>
                <a:lnTo>
                  <a:pt x="29759" y="7343"/>
                </a:lnTo>
                <a:lnTo>
                  <a:pt x="29517" y="6377"/>
                </a:lnTo>
                <a:lnTo>
                  <a:pt x="29227" y="5507"/>
                </a:lnTo>
                <a:lnTo>
                  <a:pt x="28841" y="4638"/>
                </a:lnTo>
                <a:lnTo>
                  <a:pt x="28358" y="3865"/>
                </a:lnTo>
                <a:lnTo>
                  <a:pt x="27778" y="3140"/>
                </a:lnTo>
                <a:lnTo>
                  <a:pt x="27150" y="2464"/>
                </a:lnTo>
                <a:lnTo>
                  <a:pt x="26474" y="1884"/>
                </a:lnTo>
                <a:lnTo>
                  <a:pt x="25701" y="1353"/>
                </a:lnTo>
                <a:lnTo>
                  <a:pt x="24831" y="918"/>
                </a:lnTo>
                <a:lnTo>
                  <a:pt x="23913" y="580"/>
                </a:lnTo>
                <a:lnTo>
                  <a:pt x="22947" y="290"/>
                </a:lnTo>
                <a:lnTo>
                  <a:pt x="21933" y="97"/>
                </a:lnTo>
                <a:lnTo>
                  <a:pt x="208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18"/>
          <p:cNvSpPr/>
          <p:nvPr/>
        </p:nvSpPr>
        <p:spPr>
          <a:xfrm rot="8346330" flipH="1">
            <a:off x="7377442" y="-2644561"/>
            <a:ext cx="3729655" cy="3843965"/>
          </a:xfrm>
          <a:custGeom>
            <a:avLst/>
            <a:gdLst/>
            <a:ahLst/>
            <a:cxnLst/>
            <a:rect l="l" t="t" r="r" b="b"/>
            <a:pathLst>
              <a:path w="29952" h="30870" extrusionOk="0">
                <a:moveTo>
                  <a:pt x="20000" y="0"/>
                </a:moveTo>
                <a:lnTo>
                  <a:pt x="19179" y="48"/>
                </a:lnTo>
                <a:lnTo>
                  <a:pt x="18261" y="145"/>
                </a:lnTo>
                <a:lnTo>
                  <a:pt x="17392" y="290"/>
                </a:lnTo>
                <a:lnTo>
                  <a:pt x="16474" y="435"/>
                </a:lnTo>
                <a:lnTo>
                  <a:pt x="15556" y="628"/>
                </a:lnTo>
                <a:lnTo>
                  <a:pt x="13720" y="1159"/>
                </a:lnTo>
                <a:lnTo>
                  <a:pt x="11933" y="1739"/>
                </a:lnTo>
                <a:lnTo>
                  <a:pt x="10193" y="2415"/>
                </a:lnTo>
                <a:lnTo>
                  <a:pt x="8551" y="3092"/>
                </a:lnTo>
                <a:lnTo>
                  <a:pt x="7053" y="3816"/>
                </a:lnTo>
                <a:lnTo>
                  <a:pt x="5894" y="4396"/>
                </a:lnTo>
                <a:lnTo>
                  <a:pt x="4831" y="5121"/>
                </a:lnTo>
                <a:lnTo>
                  <a:pt x="4300" y="5507"/>
                </a:lnTo>
                <a:lnTo>
                  <a:pt x="3817" y="5942"/>
                </a:lnTo>
                <a:lnTo>
                  <a:pt x="3334" y="6377"/>
                </a:lnTo>
                <a:lnTo>
                  <a:pt x="2899" y="6812"/>
                </a:lnTo>
                <a:lnTo>
                  <a:pt x="2464" y="7295"/>
                </a:lnTo>
                <a:lnTo>
                  <a:pt x="2029" y="7778"/>
                </a:lnTo>
                <a:lnTo>
                  <a:pt x="1691" y="8309"/>
                </a:lnTo>
                <a:lnTo>
                  <a:pt x="1353" y="8841"/>
                </a:lnTo>
                <a:lnTo>
                  <a:pt x="1015" y="9420"/>
                </a:lnTo>
                <a:lnTo>
                  <a:pt x="773" y="10000"/>
                </a:lnTo>
                <a:lnTo>
                  <a:pt x="532" y="10580"/>
                </a:lnTo>
                <a:lnTo>
                  <a:pt x="338" y="11208"/>
                </a:lnTo>
                <a:lnTo>
                  <a:pt x="193" y="11836"/>
                </a:lnTo>
                <a:lnTo>
                  <a:pt x="97" y="12512"/>
                </a:lnTo>
                <a:lnTo>
                  <a:pt x="0" y="13188"/>
                </a:lnTo>
                <a:lnTo>
                  <a:pt x="0" y="13865"/>
                </a:lnTo>
                <a:lnTo>
                  <a:pt x="0" y="14541"/>
                </a:lnTo>
                <a:lnTo>
                  <a:pt x="97" y="15217"/>
                </a:lnTo>
                <a:lnTo>
                  <a:pt x="193" y="15894"/>
                </a:lnTo>
                <a:lnTo>
                  <a:pt x="290" y="16522"/>
                </a:lnTo>
                <a:lnTo>
                  <a:pt x="676" y="17874"/>
                </a:lnTo>
                <a:lnTo>
                  <a:pt x="1111" y="19179"/>
                </a:lnTo>
                <a:lnTo>
                  <a:pt x="1643" y="20435"/>
                </a:lnTo>
                <a:lnTo>
                  <a:pt x="2222" y="21691"/>
                </a:lnTo>
                <a:lnTo>
                  <a:pt x="2657" y="22512"/>
                </a:lnTo>
                <a:lnTo>
                  <a:pt x="3140" y="23333"/>
                </a:lnTo>
                <a:lnTo>
                  <a:pt x="3623" y="24155"/>
                </a:lnTo>
                <a:lnTo>
                  <a:pt x="4155" y="24928"/>
                </a:lnTo>
                <a:lnTo>
                  <a:pt x="4734" y="25700"/>
                </a:lnTo>
                <a:lnTo>
                  <a:pt x="5314" y="26425"/>
                </a:lnTo>
                <a:lnTo>
                  <a:pt x="5942" y="27101"/>
                </a:lnTo>
                <a:lnTo>
                  <a:pt x="6619" y="27778"/>
                </a:lnTo>
                <a:lnTo>
                  <a:pt x="7295" y="28357"/>
                </a:lnTo>
                <a:lnTo>
                  <a:pt x="8020" y="28937"/>
                </a:lnTo>
                <a:lnTo>
                  <a:pt x="8792" y="29420"/>
                </a:lnTo>
                <a:lnTo>
                  <a:pt x="9565" y="29855"/>
                </a:lnTo>
                <a:lnTo>
                  <a:pt x="10387" y="30242"/>
                </a:lnTo>
                <a:lnTo>
                  <a:pt x="11208" y="30531"/>
                </a:lnTo>
                <a:lnTo>
                  <a:pt x="12078" y="30725"/>
                </a:lnTo>
                <a:lnTo>
                  <a:pt x="12995" y="30870"/>
                </a:lnTo>
                <a:lnTo>
                  <a:pt x="14203" y="30870"/>
                </a:lnTo>
                <a:lnTo>
                  <a:pt x="14783" y="30821"/>
                </a:lnTo>
                <a:lnTo>
                  <a:pt x="15411" y="30725"/>
                </a:lnTo>
                <a:lnTo>
                  <a:pt x="15991" y="30580"/>
                </a:lnTo>
                <a:lnTo>
                  <a:pt x="16570" y="30435"/>
                </a:lnTo>
                <a:lnTo>
                  <a:pt x="17150" y="30242"/>
                </a:lnTo>
                <a:lnTo>
                  <a:pt x="17681" y="30048"/>
                </a:lnTo>
                <a:lnTo>
                  <a:pt x="18261" y="29758"/>
                </a:lnTo>
                <a:lnTo>
                  <a:pt x="18793" y="29517"/>
                </a:lnTo>
                <a:lnTo>
                  <a:pt x="19855" y="28889"/>
                </a:lnTo>
                <a:lnTo>
                  <a:pt x="20822" y="28116"/>
                </a:lnTo>
                <a:lnTo>
                  <a:pt x="21739" y="27343"/>
                </a:lnTo>
                <a:lnTo>
                  <a:pt x="22561" y="26473"/>
                </a:lnTo>
                <a:lnTo>
                  <a:pt x="23334" y="25556"/>
                </a:lnTo>
                <a:lnTo>
                  <a:pt x="24058" y="24589"/>
                </a:lnTo>
                <a:lnTo>
                  <a:pt x="24735" y="23575"/>
                </a:lnTo>
                <a:lnTo>
                  <a:pt x="25363" y="22512"/>
                </a:lnTo>
                <a:lnTo>
                  <a:pt x="25942" y="21498"/>
                </a:lnTo>
                <a:lnTo>
                  <a:pt x="27053" y="19324"/>
                </a:lnTo>
                <a:lnTo>
                  <a:pt x="28068" y="17198"/>
                </a:lnTo>
                <a:lnTo>
                  <a:pt x="28503" y="16135"/>
                </a:lnTo>
                <a:lnTo>
                  <a:pt x="28889" y="15024"/>
                </a:lnTo>
                <a:lnTo>
                  <a:pt x="29227" y="13913"/>
                </a:lnTo>
                <a:lnTo>
                  <a:pt x="29517" y="12802"/>
                </a:lnTo>
                <a:lnTo>
                  <a:pt x="29759" y="11691"/>
                </a:lnTo>
                <a:lnTo>
                  <a:pt x="29904" y="10531"/>
                </a:lnTo>
                <a:lnTo>
                  <a:pt x="29952" y="9420"/>
                </a:lnTo>
                <a:lnTo>
                  <a:pt x="29904" y="8358"/>
                </a:lnTo>
                <a:lnTo>
                  <a:pt x="29759" y="7343"/>
                </a:lnTo>
                <a:lnTo>
                  <a:pt x="29517" y="6377"/>
                </a:lnTo>
                <a:lnTo>
                  <a:pt x="29227" y="5507"/>
                </a:lnTo>
                <a:lnTo>
                  <a:pt x="28841" y="4638"/>
                </a:lnTo>
                <a:lnTo>
                  <a:pt x="28358" y="3865"/>
                </a:lnTo>
                <a:lnTo>
                  <a:pt x="27778" y="3140"/>
                </a:lnTo>
                <a:lnTo>
                  <a:pt x="27150" y="2464"/>
                </a:lnTo>
                <a:lnTo>
                  <a:pt x="26474" y="1884"/>
                </a:lnTo>
                <a:lnTo>
                  <a:pt x="25701" y="1353"/>
                </a:lnTo>
                <a:lnTo>
                  <a:pt x="24831" y="918"/>
                </a:lnTo>
                <a:lnTo>
                  <a:pt x="23913" y="580"/>
                </a:lnTo>
                <a:lnTo>
                  <a:pt x="22947" y="290"/>
                </a:lnTo>
                <a:lnTo>
                  <a:pt x="21933" y="97"/>
                </a:lnTo>
                <a:lnTo>
                  <a:pt x="208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8"/>
          <p:cNvSpPr/>
          <p:nvPr/>
        </p:nvSpPr>
        <p:spPr>
          <a:xfrm flipH="1">
            <a:off x="8381361" y="4633000"/>
            <a:ext cx="1721791" cy="1774562"/>
          </a:xfrm>
          <a:custGeom>
            <a:avLst/>
            <a:gdLst/>
            <a:ahLst/>
            <a:cxnLst/>
            <a:rect l="l" t="t" r="r" b="b"/>
            <a:pathLst>
              <a:path w="29952" h="30870" extrusionOk="0">
                <a:moveTo>
                  <a:pt x="20000" y="0"/>
                </a:moveTo>
                <a:lnTo>
                  <a:pt x="19179" y="48"/>
                </a:lnTo>
                <a:lnTo>
                  <a:pt x="18261" y="145"/>
                </a:lnTo>
                <a:lnTo>
                  <a:pt x="17392" y="290"/>
                </a:lnTo>
                <a:lnTo>
                  <a:pt x="16474" y="435"/>
                </a:lnTo>
                <a:lnTo>
                  <a:pt x="15556" y="628"/>
                </a:lnTo>
                <a:lnTo>
                  <a:pt x="13720" y="1159"/>
                </a:lnTo>
                <a:lnTo>
                  <a:pt x="11933" y="1739"/>
                </a:lnTo>
                <a:lnTo>
                  <a:pt x="10193" y="2415"/>
                </a:lnTo>
                <a:lnTo>
                  <a:pt x="8551" y="3092"/>
                </a:lnTo>
                <a:lnTo>
                  <a:pt x="7053" y="3816"/>
                </a:lnTo>
                <a:lnTo>
                  <a:pt x="5894" y="4396"/>
                </a:lnTo>
                <a:lnTo>
                  <a:pt x="4831" y="5121"/>
                </a:lnTo>
                <a:lnTo>
                  <a:pt x="4300" y="5507"/>
                </a:lnTo>
                <a:lnTo>
                  <a:pt x="3817" y="5942"/>
                </a:lnTo>
                <a:lnTo>
                  <a:pt x="3334" y="6377"/>
                </a:lnTo>
                <a:lnTo>
                  <a:pt x="2899" y="6812"/>
                </a:lnTo>
                <a:lnTo>
                  <a:pt x="2464" y="7295"/>
                </a:lnTo>
                <a:lnTo>
                  <a:pt x="2029" y="7778"/>
                </a:lnTo>
                <a:lnTo>
                  <a:pt x="1691" y="8309"/>
                </a:lnTo>
                <a:lnTo>
                  <a:pt x="1353" y="8841"/>
                </a:lnTo>
                <a:lnTo>
                  <a:pt x="1015" y="9420"/>
                </a:lnTo>
                <a:lnTo>
                  <a:pt x="773" y="10000"/>
                </a:lnTo>
                <a:lnTo>
                  <a:pt x="532" y="10580"/>
                </a:lnTo>
                <a:lnTo>
                  <a:pt x="338" y="11208"/>
                </a:lnTo>
                <a:lnTo>
                  <a:pt x="193" y="11836"/>
                </a:lnTo>
                <a:lnTo>
                  <a:pt x="97" y="12512"/>
                </a:lnTo>
                <a:lnTo>
                  <a:pt x="0" y="13188"/>
                </a:lnTo>
                <a:lnTo>
                  <a:pt x="0" y="13865"/>
                </a:lnTo>
                <a:lnTo>
                  <a:pt x="0" y="14541"/>
                </a:lnTo>
                <a:lnTo>
                  <a:pt x="97" y="15217"/>
                </a:lnTo>
                <a:lnTo>
                  <a:pt x="193" y="15894"/>
                </a:lnTo>
                <a:lnTo>
                  <a:pt x="290" y="16522"/>
                </a:lnTo>
                <a:lnTo>
                  <a:pt x="676" y="17874"/>
                </a:lnTo>
                <a:lnTo>
                  <a:pt x="1111" y="19179"/>
                </a:lnTo>
                <a:lnTo>
                  <a:pt x="1643" y="20435"/>
                </a:lnTo>
                <a:lnTo>
                  <a:pt x="2222" y="21691"/>
                </a:lnTo>
                <a:lnTo>
                  <a:pt x="2657" y="22512"/>
                </a:lnTo>
                <a:lnTo>
                  <a:pt x="3140" y="23333"/>
                </a:lnTo>
                <a:lnTo>
                  <a:pt x="3623" y="24155"/>
                </a:lnTo>
                <a:lnTo>
                  <a:pt x="4155" y="24928"/>
                </a:lnTo>
                <a:lnTo>
                  <a:pt x="4734" y="25700"/>
                </a:lnTo>
                <a:lnTo>
                  <a:pt x="5314" y="26425"/>
                </a:lnTo>
                <a:lnTo>
                  <a:pt x="5942" y="27101"/>
                </a:lnTo>
                <a:lnTo>
                  <a:pt x="6619" y="27778"/>
                </a:lnTo>
                <a:lnTo>
                  <a:pt x="7295" y="28357"/>
                </a:lnTo>
                <a:lnTo>
                  <a:pt x="8020" y="28937"/>
                </a:lnTo>
                <a:lnTo>
                  <a:pt x="8792" y="29420"/>
                </a:lnTo>
                <a:lnTo>
                  <a:pt x="9565" y="29855"/>
                </a:lnTo>
                <a:lnTo>
                  <a:pt x="10387" y="30242"/>
                </a:lnTo>
                <a:lnTo>
                  <a:pt x="11208" y="30531"/>
                </a:lnTo>
                <a:lnTo>
                  <a:pt x="12078" y="30725"/>
                </a:lnTo>
                <a:lnTo>
                  <a:pt x="12995" y="30870"/>
                </a:lnTo>
                <a:lnTo>
                  <a:pt x="14203" y="30870"/>
                </a:lnTo>
                <a:lnTo>
                  <a:pt x="14783" y="30821"/>
                </a:lnTo>
                <a:lnTo>
                  <a:pt x="15411" y="30725"/>
                </a:lnTo>
                <a:lnTo>
                  <a:pt x="15991" y="30580"/>
                </a:lnTo>
                <a:lnTo>
                  <a:pt x="16570" y="30435"/>
                </a:lnTo>
                <a:lnTo>
                  <a:pt x="17150" y="30242"/>
                </a:lnTo>
                <a:lnTo>
                  <a:pt x="17681" y="30048"/>
                </a:lnTo>
                <a:lnTo>
                  <a:pt x="18261" y="29758"/>
                </a:lnTo>
                <a:lnTo>
                  <a:pt x="18793" y="29517"/>
                </a:lnTo>
                <a:lnTo>
                  <a:pt x="19855" y="28889"/>
                </a:lnTo>
                <a:lnTo>
                  <a:pt x="20822" y="28116"/>
                </a:lnTo>
                <a:lnTo>
                  <a:pt x="21739" y="27343"/>
                </a:lnTo>
                <a:lnTo>
                  <a:pt x="22561" y="26473"/>
                </a:lnTo>
                <a:lnTo>
                  <a:pt x="23334" y="25556"/>
                </a:lnTo>
                <a:lnTo>
                  <a:pt x="24058" y="24589"/>
                </a:lnTo>
                <a:lnTo>
                  <a:pt x="24735" y="23575"/>
                </a:lnTo>
                <a:lnTo>
                  <a:pt x="25363" y="22512"/>
                </a:lnTo>
                <a:lnTo>
                  <a:pt x="25942" y="21498"/>
                </a:lnTo>
                <a:lnTo>
                  <a:pt x="27053" y="19324"/>
                </a:lnTo>
                <a:lnTo>
                  <a:pt x="28068" y="17198"/>
                </a:lnTo>
                <a:lnTo>
                  <a:pt x="28503" y="16135"/>
                </a:lnTo>
                <a:lnTo>
                  <a:pt x="28889" y="15024"/>
                </a:lnTo>
                <a:lnTo>
                  <a:pt x="29227" y="13913"/>
                </a:lnTo>
                <a:lnTo>
                  <a:pt x="29517" y="12802"/>
                </a:lnTo>
                <a:lnTo>
                  <a:pt x="29759" y="11691"/>
                </a:lnTo>
                <a:lnTo>
                  <a:pt x="29904" y="10531"/>
                </a:lnTo>
                <a:lnTo>
                  <a:pt x="29952" y="9420"/>
                </a:lnTo>
                <a:lnTo>
                  <a:pt x="29904" y="8358"/>
                </a:lnTo>
                <a:lnTo>
                  <a:pt x="29759" y="7343"/>
                </a:lnTo>
                <a:lnTo>
                  <a:pt x="29517" y="6377"/>
                </a:lnTo>
                <a:lnTo>
                  <a:pt x="29227" y="5507"/>
                </a:lnTo>
                <a:lnTo>
                  <a:pt x="28841" y="4638"/>
                </a:lnTo>
                <a:lnTo>
                  <a:pt x="28358" y="3865"/>
                </a:lnTo>
                <a:lnTo>
                  <a:pt x="27778" y="3140"/>
                </a:lnTo>
                <a:lnTo>
                  <a:pt x="27150" y="2464"/>
                </a:lnTo>
                <a:lnTo>
                  <a:pt x="26474" y="1884"/>
                </a:lnTo>
                <a:lnTo>
                  <a:pt x="25701" y="1353"/>
                </a:lnTo>
                <a:lnTo>
                  <a:pt x="24831" y="918"/>
                </a:lnTo>
                <a:lnTo>
                  <a:pt x="23913" y="580"/>
                </a:lnTo>
                <a:lnTo>
                  <a:pt x="22947" y="290"/>
                </a:lnTo>
                <a:lnTo>
                  <a:pt x="21933" y="97"/>
                </a:lnTo>
                <a:lnTo>
                  <a:pt x="208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1" name="Google Shape;441;p18"/>
          <p:cNvGrpSpPr/>
          <p:nvPr/>
        </p:nvGrpSpPr>
        <p:grpSpPr>
          <a:xfrm flipH="1">
            <a:off x="8540375" y="668551"/>
            <a:ext cx="1403771" cy="568839"/>
            <a:chOff x="1168050" y="3161450"/>
            <a:chExt cx="605100" cy="245200"/>
          </a:xfrm>
        </p:grpSpPr>
        <p:sp>
          <p:nvSpPr>
            <p:cNvPr id="442" name="Google Shape;442;p18"/>
            <p:cNvSpPr/>
            <p:nvPr/>
          </p:nvSpPr>
          <p:spPr>
            <a:xfrm>
              <a:off x="1168050" y="3161450"/>
              <a:ext cx="603900" cy="50750"/>
            </a:xfrm>
            <a:custGeom>
              <a:avLst/>
              <a:gdLst/>
              <a:ahLst/>
              <a:cxnLst/>
              <a:rect l="l" t="t" r="r" b="b"/>
              <a:pathLst>
                <a:path w="24156" h="2030" extrusionOk="0">
                  <a:moveTo>
                    <a:pt x="15121" y="0"/>
                  </a:moveTo>
                  <a:lnTo>
                    <a:pt x="12078" y="49"/>
                  </a:lnTo>
                  <a:lnTo>
                    <a:pt x="9034" y="145"/>
                  </a:lnTo>
                  <a:lnTo>
                    <a:pt x="6039" y="290"/>
                  </a:lnTo>
                  <a:lnTo>
                    <a:pt x="2996" y="435"/>
                  </a:lnTo>
                  <a:lnTo>
                    <a:pt x="0" y="677"/>
                  </a:lnTo>
                  <a:lnTo>
                    <a:pt x="97" y="2029"/>
                  </a:lnTo>
                  <a:lnTo>
                    <a:pt x="3092" y="1836"/>
                  </a:lnTo>
                  <a:lnTo>
                    <a:pt x="6087" y="1643"/>
                  </a:lnTo>
                  <a:lnTo>
                    <a:pt x="9082" y="1498"/>
                  </a:lnTo>
                  <a:lnTo>
                    <a:pt x="12126" y="1401"/>
                  </a:lnTo>
                  <a:lnTo>
                    <a:pt x="15121" y="1353"/>
                  </a:lnTo>
                  <a:lnTo>
                    <a:pt x="18116" y="1353"/>
                  </a:lnTo>
                  <a:lnTo>
                    <a:pt x="21112" y="1401"/>
                  </a:lnTo>
                  <a:lnTo>
                    <a:pt x="24107" y="1498"/>
                  </a:lnTo>
                  <a:lnTo>
                    <a:pt x="24155" y="97"/>
                  </a:lnTo>
                  <a:lnTo>
                    <a:pt x="21160" y="49"/>
                  </a:lnTo>
                  <a:lnTo>
                    <a:pt x="18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1174075" y="3214600"/>
              <a:ext cx="599075" cy="59200"/>
            </a:xfrm>
            <a:custGeom>
              <a:avLst/>
              <a:gdLst/>
              <a:ahLst/>
              <a:cxnLst/>
              <a:rect l="l" t="t" r="r" b="b"/>
              <a:pathLst>
                <a:path w="23963" h="2368" extrusionOk="0">
                  <a:moveTo>
                    <a:pt x="23817" y="0"/>
                  </a:moveTo>
                  <a:lnTo>
                    <a:pt x="20871" y="290"/>
                  </a:lnTo>
                  <a:lnTo>
                    <a:pt x="17875" y="483"/>
                  </a:lnTo>
                  <a:lnTo>
                    <a:pt x="14880" y="676"/>
                  </a:lnTo>
                  <a:lnTo>
                    <a:pt x="11933" y="821"/>
                  </a:lnTo>
                  <a:lnTo>
                    <a:pt x="8938" y="918"/>
                  </a:lnTo>
                  <a:lnTo>
                    <a:pt x="5943" y="966"/>
                  </a:lnTo>
                  <a:lnTo>
                    <a:pt x="1" y="966"/>
                  </a:lnTo>
                  <a:lnTo>
                    <a:pt x="1" y="2319"/>
                  </a:lnTo>
                  <a:lnTo>
                    <a:pt x="2948" y="2367"/>
                  </a:lnTo>
                  <a:lnTo>
                    <a:pt x="5991" y="2319"/>
                  </a:lnTo>
                  <a:lnTo>
                    <a:pt x="8986" y="2271"/>
                  </a:lnTo>
                  <a:lnTo>
                    <a:pt x="11982" y="2174"/>
                  </a:lnTo>
                  <a:lnTo>
                    <a:pt x="14977" y="2029"/>
                  </a:lnTo>
                  <a:lnTo>
                    <a:pt x="17972" y="1836"/>
                  </a:lnTo>
                  <a:lnTo>
                    <a:pt x="20967" y="1643"/>
                  </a:lnTo>
                  <a:lnTo>
                    <a:pt x="23962" y="1401"/>
                  </a:lnTo>
                  <a:lnTo>
                    <a:pt x="238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1170450" y="3296725"/>
              <a:ext cx="597875" cy="50750"/>
            </a:xfrm>
            <a:custGeom>
              <a:avLst/>
              <a:gdLst/>
              <a:ahLst/>
              <a:cxnLst/>
              <a:rect l="l" t="t" r="r" b="b"/>
              <a:pathLst>
                <a:path w="23915" h="2030" extrusionOk="0">
                  <a:moveTo>
                    <a:pt x="17972" y="0"/>
                  </a:moveTo>
                  <a:lnTo>
                    <a:pt x="14977" y="48"/>
                  </a:lnTo>
                  <a:lnTo>
                    <a:pt x="11982" y="97"/>
                  </a:lnTo>
                  <a:lnTo>
                    <a:pt x="8938" y="145"/>
                  </a:lnTo>
                  <a:lnTo>
                    <a:pt x="5943" y="290"/>
                  </a:lnTo>
                  <a:lnTo>
                    <a:pt x="2996" y="435"/>
                  </a:lnTo>
                  <a:lnTo>
                    <a:pt x="1" y="628"/>
                  </a:lnTo>
                  <a:lnTo>
                    <a:pt x="98" y="2029"/>
                  </a:lnTo>
                  <a:lnTo>
                    <a:pt x="3044" y="1836"/>
                  </a:lnTo>
                  <a:lnTo>
                    <a:pt x="6040" y="1643"/>
                  </a:lnTo>
                  <a:lnTo>
                    <a:pt x="8986" y="1546"/>
                  </a:lnTo>
                  <a:lnTo>
                    <a:pt x="11982" y="1449"/>
                  </a:lnTo>
                  <a:lnTo>
                    <a:pt x="14977" y="1401"/>
                  </a:lnTo>
                  <a:lnTo>
                    <a:pt x="17924" y="1401"/>
                  </a:lnTo>
                  <a:lnTo>
                    <a:pt x="20919" y="1449"/>
                  </a:lnTo>
                  <a:lnTo>
                    <a:pt x="23866" y="1498"/>
                  </a:lnTo>
                  <a:lnTo>
                    <a:pt x="23914" y="145"/>
                  </a:lnTo>
                  <a:lnTo>
                    <a:pt x="20919" y="48"/>
                  </a:lnTo>
                  <a:lnTo>
                    <a:pt x="179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1174075" y="3364350"/>
              <a:ext cx="590625" cy="42300"/>
            </a:xfrm>
            <a:custGeom>
              <a:avLst/>
              <a:gdLst/>
              <a:ahLst/>
              <a:cxnLst/>
              <a:rect l="l" t="t" r="r" b="b"/>
              <a:pathLst>
                <a:path w="23625" h="1692" extrusionOk="0">
                  <a:moveTo>
                    <a:pt x="23624" y="0"/>
                  </a:moveTo>
                  <a:lnTo>
                    <a:pt x="1" y="290"/>
                  </a:lnTo>
                  <a:lnTo>
                    <a:pt x="49" y="1691"/>
                  </a:lnTo>
                  <a:lnTo>
                    <a:pt x="23624" y="1353"/>
                  </a:lnTo>
                  <a:lnTo>
                    <a:pt x="236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6" name="Google Shape;446;p18"/>
          <p:cNvSpPr/>
          <p:nvPr/>
        </p:nvSpPr>
        <p:spPr>
          <a:xfrm rot="8346330" flipH="1">
            <a:off x="3289617" y="4505814"/>
            <a:ext cx="3729655" cy="3843965"/>
          </a:xfrm>
          <a:custGeom>
            <a:avLst/>
            <a:gdLst/>
            <a:ahLst/>
            <a:cxnLst/>
            <a:rect l="l" t="t" r="r" b="b"/>
            <a:pathLst>
              <a:path w="29952" h="30870" extrusionOk="0">
                <a:moveTo>
                  <a:pt x="20000" y="0"/>
                </a:moveTo>
                <a:lnTo>
                  <a:pt x="19179" y="48"/>
                </a:lnTo>
                <a:lnTo>
                  <a:pt x="18261" y="145"/>
                </a:lnTo>
                <a:lnTo>
                  <a:pt x="17392" y="290"/>
                </a:lnTo>
                <a:lnTo>
                  <a:pt x="16474" y="435"/>
                </a:lnTo>
                <a:lnTo>
                  <a:pt x="15556" y="628"/>
                </a:lnTo>
                <a:lnTo>
                  <a:pt x="13720" y="1159"/>
                </a:lnTo>
                <a:lnTo>
                  <a:pt x="11933" y="1739"/>
                </a:lnTo>
                <a:lnTo>
                  <a:pt x="10193" y="2415"/>
                </a:lnTo>
                <a:lnTo>
                  <a:pt x="8551" y="3092"/>
                </a:lnTo>
                <a:lnTo>
                  <a:pt x="7053" y="3816"/>
                </a:lnTo>
                <a:lnTo>
                  <a:pt x="5894" y="4396"/>
                </a:lnTo>
                <a:lnTo>
                  <a:pt x="4831" y="5121"/>
                </a:lnTo>
                <a:lnTo>
                  <a:pt x="4300" y="5507"/>
                </a:lnTo>
                <a:lnTo>
                  <a:pt x="3817" y="5942"/>
                </a:lnTo>
                <a:lnTo>
                  <a:pt x="3334" y="6377"/>
                </a:lnTo>
                <a:lnTo>
                  <a:pt x="2899" y="6812"/>
                </a:lnTo>
                <a:lnTo>
                  <a:pt x="2464" y="7295"/>
                </a:lnTo>
                <a:lnTo>
                  <a:pt x="2029" y="7778"/>
                </a:lnTo>
                <a:lnTo>
                  <a:pt x="1691" y="8309"/>
                </a:lnTo>
                <a:lnTo>
                  <a:pt x="1353" y="8841"/>
                </a:lnTo>
                <a:lnTo>
                  <a:pt x="1015" y="9420"/>
                </a:lnTo>
                <a:lnTo>
                  <a:pt x="773" y="10000"/>
                </a:lnTo>
                <a:lnTo>
                  <a:pt x="532" y="10580"/>
                </a:lnTo>
                <a:lnTo>
                  <a:pt x="338" y="11208"/>
                </a:lnTo>
                <a:lnTo>
                  <a:pt x="193" y="11836"/>
                </a:lnTo>
                <a:lnTo>
                  <a:pt x="97" y="12512"/>
                </a:lnTo>
                <a:lnTo>
                  <a:pt x="0" y="13188"/>
                </a:lnTo>
                <a:lnTo>
                  <a:pt x="0" y="13865"/>
                </a:lnTo>
                <a:lnTo>
                  <a:pt x="0" y="14541"/>
                </a:lnTo>
                <a:lnTo>
                  <a:pt x="97" y="15217"/>
                </a:lnTo>
                <a:lnTo>
                  <a:pt x="193" y="15894"/>
                </a:lnTo>
                <a:lnTo>
                  <a:pt x="290" y="16522"/>
                </a:lnTo>
                <a:lnTo>
                  <a:pt x="676" y="17874"/>
                </a:lnTo>
                <a:lnTo>
                  <a:pt x="1111" y="19179"/>
                </a:lnTo>
                <a:lnTo>
                  <a:pt x="1643" y="20435"/>
                </a:lnTo>
                <a:lnTo>
                  <a:pt x="2222" y="21691"/>
                </a:lnTo>
                <a:lnTo>
                  <a:pt x="2657" y="22512"/>
                </a:lnTo>
                <a:lnTo>
                  <a:pt x="3140" y="23333"/>
                </a:lnTo>
                <a:lnTo>
                  <a:pt x="3623" y="24155"/>
                </a:lnTo>
                <a:lnTo>
                  <a:pt x="4155" y="24928"/>
                </a:lnTo>
                <a:lnTo>
                  <a:pt x="4734" y="25700"/>
                </a:lnTo>
                <a:lnTo>
                  <a:pt x="5314" y="26425"/>
                </a:lnTo>
                <a:lnTo>
                  <a:pt x="5942" y="27101"/>
                </a:lnTo>
                <a:lnTo>
                  <a:pt x="6619" y="27778"/>
                </a:lnTo>
                <a:lnTo>
                  <a:pt x="7295" y="28357"/>
                </a:lnTo>
                <a:lnTo>
                  <a:pt x="8020" y="28937"/>
                </a:lnTo>
                <a:lnTo>
                  <a:pt x="8792" y="29420"/>
                </a:lnTo>
                <a:lnTo>
                  <a:pt x="9565" y="29855"/>
                </a:lnTo>
                <a:lnTo>
                  <a:pt x="10387" y="30242"/>
                </a:lnTo>
                <a:lnTo>
                  <a:pt x="11208" y="30531"/>
                </a:lnTo>
                <a:lnTo>
                  <a:pt x="12078" y="30725"/>
                </a:lnTo>
                <a:lnTo>
                  <a:pt x="12995" y="30870"/>
                </a:lnTo>
                <a:lnTo>
                  <a:pt x="14203" y="30870"/>
                </a:lnTo>
                <a:lnTo>
                  <a:pt x="14783" y="30821"/>
                </a:lnTo>
                <a:lnTo>
                  <a:pt x="15411" y="30725"/>
                </a:lnTo>
                <a:lnTo>
                  <a:pt x="15991" y="30580"/>
                </a:lnTo>
                <a:lnTo>
                  <a:pt x="16570" y="30435"/>
                </a:lnTo>
                <a:lnTo>
                  <a:pt x="17150" y="30242"/>
                </a:lnTo>
                <a:lnTo>
                  <a:pt x="17681" y="30048"/>
                </a:lnTo>
                <a:lnTo>
                  <a:pt x="18261" y="29758"/>
                </a:lnTo>
                <a:lnTo>
                  <a:pt x="18793" y="29517"/>
                </a:lnTo>
                <a:lnTo>
                  <a:pt x="19855" y="28889"/>
                </a:lnTo>
                <a:lnTo>
                  <a:pt x="20822" y="28116"/>
                </a:lnTo>
                <a:lnTo>
                  <a:pt x="21739" y="27343"/>
                </a:lnTo>
                <a:lnTo>
                  <a:pt x="22561" y="26473"/>
                </a:lnTo>
                <a:lnTo>
                  <a:pt x="23334" y="25556"/>
                </a:lnTo>
                <a:lnTo>
                  <a:pt x="24058" y="24589"/>
                </a:lnTo>
                <a:lnTo>
                  <a:pt x="24735" y="23575"/>
                </a:lnTo>
                <a:lnTo>
                  <a:pt x="25363" y="22512"/>
                </a:lnTo>
                <a:lnTo>
                  <a:pt x="25942" y="21498"/>
                </a:lnTo>
                <a:lnTo>
                  <a:pt x="27053" y="19324"/>
                </a:lnTo>
                <a:lnTo>
                  <a:pt x="28068" y="17198"/>
                </a:lnTo>
                <a:lnTo>
                  <a:pt x="28503" y="16135"/>
                </a:lnTo>
                <a:lnTo>
                  <a:pt x="28889" y="15024"/>
                </a:lnTo>
                <a:lnTo>
                  <a:pt x="29227" y="13913"/>
                </a:lnTo>
                <a:lnTo>
                  <a:pt x="29517" y="12802"/>
                </a:lnTo>
                <a:lnTo>
                  <a:pt x="29759" y="11691"/>
                </a:lnTo>
                <a:lnTo>
                  <a:pt x="29904" y="10531"/>
                </a:lnTo>
                <a:lnTo>
                  <a:pt x="29952" y="9420"/>
                </a:lnTo>
                <a:lnTo>
                  <a:pt x="29904" y="8358"/>
                </a:lnTo>
                <a:lnTo>
                  <a:pt x="29759" y="7343"/>
                </a:lnTo>
                <a:lnTo>
                  <a:pt x="29517" y="6377"/>
                </a:lnTo>
                <a:lnTo>
                  <a:pt x="29227" y="5507"/>
                </a:lnTo>
                <a:lnTo>
                  <a:pt x="28841" y="4638"/>
                </a:lnTo>
                <a:lnTo>
                  <a:pt x="28358" y="3865"/>
                </a:lnTo>
                <a:lnTo>
                  <a:pt x="27778" y="3140"/>
                </a:lnTo>
                <a:lnTo>
                  <a:pt x="27150" y="2464"/>
                </a:lnTo>
                <a:lnTo>
                  <a:pt x="26474" y="1884"/>
                </a:lnTo>
                <a:lnTo>
                  <a:pt x="25701" y="1353"/>
                </a:lnTo>
                <a:lnTo>
                  <a:pt x="24831" y="918"/>
                </a:lnTo>
                <a:lnTo>
                  <a:pt x="23913" y="580"/>
                </a:lnTo>
                <a:lnTo>
                  <a:pt x="22947" y="290"/>
                </a:lnTo>
                <a:lnTo>
                  <a:pt x="21933" y="97"/>
                </a:lnTo>
                <a:lnTo>
                  <a:pt x="208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7" name="Google Shape;447;p18"/>
          <p:cNvGrpSpPr/>
          <p:nvPr/>
        </p:nvGrpSpPr>
        <p:grpSpPr>
          <a:xfrm rot="4500025">
            <a:off x="319290" y="230992"/>
            <a:ext cx="801426" cy="891437"/>
            <a:chOff x="5036425" y="4336575"/>
            <a:chExt cx="462575" cy="514500"/>
          </a:xfrm>
        </p:grpSpPr>
        <p:sp>
          <p:nvSpPr>
            <p:cNvPr id="448" name="Google Shape;448;p18"/>
            <p:cNvSpPr/>
            <p:nvPr/>
          </p:nvSpPr>
          <p:spPr>
            <a:xfrm>
              <a:off x="5036425" y="4557575"/>
              <a:ext cx="129250" cy="118375"/>
            </a:xfrm>
            <a:custGeom>
              <a:avLst/>
              <a:gdLst/>
              <a:ahLst/>
              <a:cxnLst/>
              <a:rect l="l" t="t" r="r" b="b"/>
              <a:pathLst>
                <a:path w="5170" h="4735" extrusionOk="0">
                  <a:moveTo>
                    <a:pt x="3382" y="1"/>
                  </a:moveTo>
                  <a:lnTo>
                    <a:pt x="2947" y="49"/>
                  </a:lnTo>
                  <a:lnTo>
                    <a:pt x="2561" y="146"/>
                  </a:lnTo>
                  <a:lnTo>
                    <a:pt x="2223" y="291"/>
                  </a:lnTo>
                  <a:lnTo>
                    <a:pt x="1836" y="435"/>
                  </a:lnTo>
                  <a:lnTo>
                    <a:pt x="1498" y="629"/>
                  </a:lnTo>
                  <a:lnTo>
                    <a:pt x="1160" y="870"/>
                  </a:lnTo>
                  <a:lnTo>
                    <a:pt x="870" y="1112"/>
                  </a:lnTo>
                  <a:lnTo>
                    <a:pt x="580" y="1402"/>
                  </a:lnTo>
                  <a:lnTo>
                    <a:pt x="338" y="1740"/>
                  </a:lnTo>
                  <a:lnTo>
                    <a:pt x="97" y="2175"/>
                  </a:lnTo>
                  <a:lnTo>
                    <a:pt x="49" y="2416"/>
                  </a:lnTo>
                  <a:lnTo>
                    <a:pt x="0" y="2706"/>
                  </a:lnTo>
                  <a:lnTo>
                    <a:pt x="0" y="2948"/>
                  </a:lnTo>
                  <a:lnTo>
                    <a:pt x="0" y="3189"/>
                  </a:lnTo>
                  <a:lnTo>
                    <a:pt x="49" y="3431"/>
                  </a:lnTo>
                  <a:lnTo>
                    <a:pt x="145" y="3672"/>
                  </a:lnTo>
                  <a:lnTo>
                    <a:pt x="290" y="3962"/>
                  </a:lnTo>
                  <a:lnTo>
                    <a:pt x="483" y="4204"/>
                  </a:lnTo>
                  <a:lnTo>
                    <a:pt x="725" y="4397"/>
                  </a:lnTo>
                  <a:lnTo>
                    <a:pt x="1015" y="4542"/>
                  </a:lnTo>
                  <a:lnTo>
                    <a:pt x="1305" y="4638"/>
                  </a:lnTo>
                  <a:lnTo>
                    <a:pt x="1594" y="4735"/>
                  </a:lnTo>
                  <a:lnTo>
                    <a:pt x="2223" y="4735"/>
                  </a:lnTo>
                  <a:lnTo>
                    <a:pt x="2512" y="4687"/>
                  </a:lnTo>
                  <a:lnTo>
                    <a:pt x="2802" y="4590"/>
                  </a:lnTo>
                  <a:lnTo>
                    <a:pt x="3092" y="4445"/>
                  </a:lnTo>
                  <a:lnTo>
                    <a:pt x="3334" y="4300"/>
                  </a:lnTo>
                  <a:lnTo>
                    <a:pt x="3623" y="4107"/>
                  </a:lnTo>
                  <a:lnTo>
                    <a:pt x="3817" y="3914"/>
                  </a:lnTo>
                  <a:lnTo>
                    <a:pt x="4252" y="3431"/>
                  </a:lnTo>
                  <a:lnTo>
                    <a:pt x="4686" y="2803"/>
                  </a:lnTo>
                  <a:lnTo>
                    <a:pt x="4880" y="2416"/>
                  </a:lnTo>
                  <a:lnTo>
                    <a:pt x="5024" y="2030"/>
                  </a:lnTo>
                  <a:lnTo>
                    <a:pt x="5121" y="1643"/>
                  </a:lnTo>
                  <a:lnTo>
                    <a:pt x="5169" y="1257"/>
                  </a:lnTo>
                  <a:lnTo>
                    <a:pt x="5121" y="919"/>
                  </a:lnTo>
                  <a:lnTo>
                    <a:pt x="5024" y="725"/>
                  </a:lnTo>
                  <a:lnTo>
                    <a:pt x="4928" y="580"/>
                  </a:lnTo>
                  <a:lnTo>
                    <a:pt x="4686" y="339"/>
                  </a:lnTo>
                  <a:lnTo>
                    <a:pt x="4445" y="146"/>
                  </a:lnTo>
                  <a:lnTo>
                    <a:pt x="4107" y="49"/>
                  </a:lnTo>
                  <a:lnTo>
                    <a:pt x="38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5165650" y="4776175"/>
              <a:ext cx="77325" cy="74900"/>
            </a:xfrm>
            <a:custGeom>
              <a:avLst/>
              <a:gdLst/>
              <a:ahLst/>
              <a:cxnLst/>
              <a:rect l="l" t="t" r="r" b="b"/>
              <a:pathLst>
                <a:path w="3093" h="2996" extrusionOk="0">
                  <a:moveTo>
                    <a:pt x="1112" y="1"/>
                  </a:moveTo>
                  <a:lnTo>
                    <a:pt x="870" y="97"/>
                  </a:lnTo>
                  <a:lnTo>
                    <a:pt x="580" y="242"/>
                  </a:lnTo>
                  <a:lnTo>
                    <a:pt x="387" y="435"/>
                  </a:lnTo>
                  <a:lnTo>
                    <a:pt x="194" y="677"/>
                  </a:lnTo>
                  <a:lnTo>
                    <a:pt x="49" y="967"/>
                  </a:lnTo>
                  <a:lnTo>
                    <a:pt x="0" y="1305"/>
                  </a:lnTo>
                  <a:lnTo>
                    <a:pt x="0" y="1595"/>
                  </a:lnTo>
                  <a:lnTo>
                    <a:pt x="49" y="1885"/>
                  </a:lnTo>
                  <a:lnTo>
                    <a:pt x="194" y="2175"/>
                  </a:lnTo>
                  <a:lnTo>
                    <a:pt x="339" y="2416"/>
                  </a:lnTo>
                  <a:lnTo>
                    <a:pt x="580" y="2658"/>
                  </a:lnTo>
                  <a:lnTo>
                    <a:pt x="822" y="2803"/>
                  </a:lnTo>
                  <a:lnTo>
                    <a:pt x="1063" y="2948"/>
                  </a:lnTo>
                  <a:lnTo>
                    <a:pt x="1401" y="2996"/>
                  </a:lnTo>
                  <a:lnTo>
                    <a:pt x="1691" y="2996"/>
                  </a:lnTo>
                  <a:lnTo>
                    <a:pt x="1981" y="2948"/>
                  </a:lnTo>
                  <a:lnTo>
                    <a:pt x="2271" y="2803"/>
                  </a:lnTo>
                  <a:lnTo>
                    <a:pt x="2512" y="2658"/>
                  </a:lnTo>
                  <a:lnTo>
                    <a:pt x="2706" y="2464"/>
                  </a:lnTo>
                  <a:lnTo>
                    <a:pt x="2899" y="2223"/>
                  </a:lnTo>
                  <a:lnTo>
                    <a:pt x="2996" y="1933"/>
                  </a:lnTo>
                  <a:lnTo>
                    <a:pt x="3092" y="1643"/>
                  </a:lnTo>
                  <a:lnTo>
                    <a:pt x="3092" y="1305"/>
                  </a:lnTo>
                  <a:lnTo>
                    <a:pt x="3044" y="967"/>
                  </a:lnTo>
                  <a:lnTo>
                    <a:pt x="2899" y="725"/>
                  </a:lnTo>
                  <a:lnTo>
                    <a:pt x="2706" y="484"/>
                  </a:lnTo>
                  <a:lnTo>
                    <a:pt x="2512" y="291"/>
                  </a:lnTo>
                  <a:lnTo>
                    <a:pt x="2271" y="146"/>
                  </a:lnTo>
                  <a:lnTo>
                    <a:pt x="1981" y="49"/>
                  </a:lnTo>
                  <a:lnTo>
                    <a:pt x="1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5265900" y="4598650"/>
              <a:ext cx="64025" cy="85775"/>
            </a:xfrm>
            <a:custGeom>
              <a:avLst/>
              <a:gdLst/>
              <a:ahLst/>
              <a:cxnLst/>
              <a:rect l="l" t="t" r="r" b="b"/>
              <a:pathLst>
                <a:path w="2561" h="3431" extrusionOk="0">
                  <a:moveTo>
                    <a:pt x="1449" y="0"/>
                  </a:moveTo>
                  <a:lnTo>
                    <a:pt x="1111" y="97"/>
                  </a:lnTo>
                  <a:lnTo>
                    <a:pt x="821" y="193"/>
                  </a:lnTo>
                  <a:lnTo>
                    <a:pt x="580" y="387"/>
                  </a:lnTo>
                  <a:lnTo>
                    <a:pt x="338" y="580"/>
                  </a:lnTo>
                  <a:lnTo>
                    <a:pt x="145" y="821"/>
                  </a:lnTo>
                  <a:lnTo>
                    <a:pt x="48" y="1063"/>
                  </a:lnTo>
                  <a:lnTo>
                    <a:pt x="0" y="1256"/>
                  </a:lnTo>
                  <a:lnTo>
                    <a:pt x="0" y="1401"/>
                  </a:lnTo>
                  <a:lnTo>
                    <a:pt x="48" y="1788"/>
                  </a:lnTo>
                  <a:lnTo>
                    <a:pt x="145" y="2126"/>
                  </a:lnTo>
                  <a:lnTo>
                    <a:pt x="338" y="2464"/>
                  </a:lnTo>
                  <a:lnTo>
                    <a:pt x="483" y="2706"/>
                  </a:lnTo>
                  <a:lnTo>
                    <a:pt x="676" y="2947"/>
                  </a:lnTo>
                  <a:lnTo>
                    <a:pt x="870" y="3189"/>
                  </a:lnTo>
                  <a:lnTo>
                    <a:pt x="1159" y="3334"/>
                  </a:lnTo>
                  <a:lnTo>
                    <a:pt x="1401" y="3430"/>
                  </a:lnTo>
                  <a:lnTo>
                    <a:pt x="1739" y="3430"/>
                  </a:lnTo>
                  <a:lnTo>
                    <a:pt x="2029" y="3382"/>
                  </a:lnTo>
                  <a:lnTo>
                    <a:pt x="2126" y="3285"/>
                  </a:lnTo>
                  <a:lnTo>
                    <a:pt x="2222" y="3189"/>
                  </a:lnTo>
                  <a:lnTo>
                    <a:pt x="2319" y="3044"/>
                  </a:lnTo>
                  <a:lnTo>
                    <a:pt x="2416" y="2899"/>
                  </a:lnTo>
                  <a:lnTo>
                    <a:pt x="2464" y="2561"/>
                  </a:lnTo>
                  <a:lnTo>
                    <a:pt x="2560" y="1933"/>
                  </a:lnTo>
                  <a:lnTo>
                    <a:pt x="2560" y="1546"/>
                  </a:lnTo>
                  <a:lnTo>
                    <a:pt x="2560" y="1160"/>
                  </a:lnTo>
                  <a:lnTo>
                    <a:pt x="2512" y="821"/>
                  </a:lnTo>
                  <a:lnTo>
                    <a:pt x="2416" y="483"/>
                  </a:lnTo>
                  <a:lnTo>
                    <a:pt x="2222" y="242"/>
                  </a:lnTo>
                  <a:lnTo>
                    <a:pt x="2126" y="97"/>
                  </a:lnTo>
                  <a:lnTo>
                    <a:pt x="1981" y="49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5206700" y="4354675"/>
              <a:ext cx="85775" cy="105100"/>
            </a:xfrm>
            <a:custGeom>
              <a:avLst/>
              <a:gdLst/>
              <a:ahLst/>
              <a:cxnLst/>
              <a:rect l="l" t="t" r="r" b="b"/>
              <a:pathLst>
                <a:path w="3431" h="4204" extrusionOk="0">
                  <a:moveTo>
                    <a:pt x="1402" y="1"/>
                  </a:moveTo>
                  <a:lnTo>
                    <a:pt x="1160" y="49"/>
                  </a:lnTo>
                  <a:lnTo>
                    <a:pt x="967" y="146"/>
                  </a:lnTo>
                  <a:lnTo>
                    <a:pt x="774" y="242"/>
                  </a:lnTo>
                  <a:lnTo>
                    <a:pt x="629" y="436"/>
                  </a:lnTo>
                  <a:lnTo>
                    <a:pt x="484" y="629"/>
                  </a:lnTo>
                  <a:lnTo>
                    <a:pt x="339" y="822"/>
                  </a:lnTo>
                  <a:lnTo>
                    <a:pt x="194" y="1305"/>
                  </a:lnTo>
                  <a:lnTo>
                    <a:pt x="49" y="1837"/>
                  </a:lnTo>
                  <a:lnTo>
                    <a:pt x="1" y="2320"/>
                  </a:lnTo>
                  <a:lnTo>
                    <a:pt x="1" y="2754"/>
                  </a:lnTo>
                  <a:lnTo>
                    <a:pt x="1" y="3044"/>
                  </a:lnTo>
                  <a:lnTo>
                    <a:pt x="49" y="3334"/>
                  </a:lnTo>
                  <a:lnTo>
                    <a:pt x="146" y="3624"/>
                  </a:lnTo>
                  <a:lnTo>
                    <a:pt x="291" y="3866"/>
                  </a:lnTo>
                  <a:lnTo>
                    <a:pt x="387" y="3962"/>
                  </a:lnTo>
                  <a:lnTo>
                    <a:pt x="532" y="4059"/>
                  </a:lnTo>
                  <a:lnTo>
                    <a:pt x="870" y="4155"/>
                  </a:lnTo>
                  <a:lnTo>
                    <a:pt x="1209" y="4204"/>
                  </a:lnTo>
                  <a:lnTo>
                    <a:pt x="1547" y="4155"/>
                  </a:lnTo>
                  <a:lnTo>
                    <a:pt x="1982" y="4059"/>
                  </a:lnTo>
                  <a:lnTo>
                    <a:pt x="2416" y="3817"/>
                  </a:lnTo>
                  <a:lnTo>
                    <a:pt x="2803" y="3576"/>
                  </a:lnTo>
                  <a:lnTo>
                    <a:pt x="3093" y="3189"/>
                  </a:lnTo>
                  <a:lnTo>
                    <a:pt x="3238" y="2996"/>
                  </a:lnTo>
                  <a:lnTo>
                    <a:pt x="3334" y="2754"/>
                  </a:lnTo>
                  <a:lnTo>
                    <a:pt x="3383" y="2513"/>
                  </a:lnTo>
                  <a:lnTo>
                    <a:pt x="3431" y="2320"/>
                  </a:lnTo>
                  <a:lnTo>
                    <a:pt x="3431" y="1837"/>
                  </a:lnTo>
                  <a:lnTo>
                    <a:pt x="3286" y="1402"/>
                  </a:lnTo>
                  <a:lnTo>
                    <a:pt x="3093" y="967"/>
                  </a:lnTo>
                  <a:lnTo>
                    <a:pt x="2755" y="580"/>
                  </a:lnTo>
                  <a:lnTo>
                    <a:pt x="2416" y="291"/>
                  </a:lnTo>
                  <a:lnTo>
                    <a:pt x="2175" y="194"/>
                  </a:lnTo>
                  <a:lnTo>
                    <a:pt x="1933" y="97"/>
                  </a:lnTo>
                  <a:lnTo>
                    <a:pt x="16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5390275" y="4481500"/>
              <a:ext cx="97850" cy="78525"/>
            </a:xfrm>
            <a:custGeom>
              <a:avLst/>
              <a:gdLst/>
              <a:ahLst/>
              <a:cxnLst/>
              <a:rect l="l" t="t" r="r" b="b"/>
              <a:pathLst>
                <a:path w="3914" h="3141" extrusionOk="0">
                  <a:moveTo>
                    <a:pt x="871" y="0"/>
                  </a:moveTo>
                  <a:lnTo>
                    <a:pt x="677" y="49"/>
                  </a:lnTo>
                  <a:lnTo>
                    <a:pt x="532" y="145"/>
                  </a:lnTo>
                  <a:lnTo>
                    <a:pt x="387" y="242"/>
                  </a:lnTo>
                  <a:lnTo>
                    <a:pt x="242" y="387"/>
                  </a:lnTo>
                  <a:lnTo>
                    <a:pt x="146" y="580"/>
                  </a:lnTo>
                  <a:lnTo>
                    <a:pt x="1" y="918"/>
                  </a:lnTo>
                  <a:lnTo>
                    <a:pt x="1" y="1305"/>
                  </a:lnTo>
                  <a:lnTo>
                    <a:pt x="49" y="1739"/>
                  </a:lnTo>
                  <a:lnTo>
                    <a:pt x="146" y="1933"/>
                  </a:lnTo>
                  <a:lnTo>
                    <a:pt x="242" y="2078"/>
                  </a:lnTo>
                  <a:lnTo>
                    <a:pt x="484" y="2416"/>
                  </a:lnTo>
                  <a:lnTo>
                    <a:pt x="822" y="2657"/>
                  </a:lnTo>
                  <a:lnTo>
                    <a:pt x="1160" y="2802"/>
                  </a:lnTo>
                  <a:lnTo>
                    <a:pt x="1547" y="2947"/>
                  </a:lnTo>
                  <a:lnTo>
                    <a:pt x="1933" y="3044"/>
                  </a:lnTo>
                  <a:lnTo>
                    <a:pt x="2320" y="3092"/>
                  </a:lnTo>
                  <a:lnTo>
                    <a:pt x="3141" y="3140"/>
                  </a:lnTo>
                  <a:lnTo>
                    <a:pt x="3528" y="3092"/>
                  </a:lnTo>
                  <a:lnTo>
                    <a:pt x="3672" y="3044"/>
                  </a:lnTo>
                  <a:lnTo>
                    <a:pt x="3817" y="2947"/>
                  </a:lnTo>
                  <a:lnTo>
                    <a:pt x="3914" y="2754"/>
                  </a:lnTo>
                  <a:lnTo>
                    <a:pt x="3914" y="2561"/>
                  </a:lnTo>
                  <a:lnTo>
                    <a:pt x="3866" y="2367"/>
                  </a:lnTo>
                  <a:lnTo>
                    <a:pt x="3817" y="2174"/>
                  </a:lnTo>
                  <a:lnTo>
                    <a:pt x="3672" y="1884"/>
                  </a:lnTo>
                  <a:lnTo>
                    <a:pt x="3431" y="1594"/>
                  </a:lnTo>
                  <a:lnTo>
                    <a:pt x="3141" y="1256"/>
                  </a:lnTo>
                  <a:lnTo>
                    <a:pt x="2803" y="966"/>
                  </a:lnTo>
                  <a:lnTo>
                    <a:pt x="2513" y="677"/>
                  </a:lnTo>
                  <a:lnTo>
                    <a:pt x="2127" y="435"/>
                  </a:lnTo>
                  <a:lnTo>
                    <a:pt x="1788" y="193"/>
                  </a:lnTo>
                  <a:lnTo>
                    <a:pt x="1499" y="49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5447050" y="4673525"/>
              <a:ext cx="51950" cy="50750"/>
            </a:xfrm>
            <a:custGeom>
              <a:avLst/>
              <a:gdLst/>
              <a:ahLst/>
              <a:cxnLst/>
              <a:rect l="l" t="t" r="r" b="b"/>
              <a:pathLst>
                <a:path w="2078" h="2030" extrusionOk="0">
                  <a:moveTo>
                    <a:pt x="1015" y="0"/>
                  </a:moveTo>
                  <a:lnTo>
                    <a:pt x="677" y="97"/>
                  </a:lnTo>
                  <a:lnTo>
                    <a:pt x="387" y="242"/>
                  </a:lnTo>
                  <a:lnTo>
                    <a:pt x="145" y="483"/>
                  </a:lnTo>
                  <a:lnTo>
                    <a:pt x="97" y="628"/>
                  </a:lnTo>
                  <a:lnTo>
                    <a:pt x="49" y="773"/>
                  </a:lnTo>
                  <a:lnTo>
                    <a:pt x="0" y="967"/>
                  </a:lnTo>
                  <a:lnTo>
                    <a:pt x="0" y="1160"/>
                  </a:lnTo>
                  <a:lnTo>
                    <a:pt x="49" y="1305"/>
                  </a:lnTo>
                  <a:lnTo>
                    <a:pt x="97" y="1450"/>
                  </a:lnTo>
                  <a:lnTo>
                    <a:pt x="242" y="1740"/>
                  </a:lnTo>
                  <a:lnTo>
                    <a:pt x="532" y="1884"/>
                  </a:lnTo>
                  <a:lnTo>
                    <a:pt x="822" y="2029"/>
                  </a:lnTo>
                  <a:lnTo>
                    <a:pt x="1112" y="2029"/>
                  </a:lnTo>
                  <a:lnTo>
                    <a:pt x="1450" y="1981"/>
                  </a:lnTo>
                  <a:lnTo>
                    <a:pt x="1595" y="1884"/>
                  </a:lnTo>
                  <a:lnTo>
                    <a:pt x="1740" y="1788"/>
                  </a:lnTo>
                  <a:lnTo>
                    <a:pt x="1933" y="1595"/>
                  </a:lnTo>
                  <a:lnTo>
                    <a:pt x="2029" y="1353"/>
                  </a:lnTo>
                  <a:lnTo>
                    <a:pt x="2078" y="1111"/>
                  </a:lnTo>
                  <a:lnTo>
                    <a:pt x="2078" y="870"/>
                  </a:lnTo>
                  <a:lnTo>
                    <a:pt x="1981" y="628"/>
                  </a:lnTo>
                  <a:lnTo>
                    <a:pt x="1885" y="435"/>
                  </a:lnTo>
                  <a:lnTo>
                    <a:pt x="1691" y="242"/>
                  </a:lnTo>
                  <a:lnTo>
                    <a:pt x="1498" y="97"/>
                  </a:lnTo>
                  <a:lnTo>
                    <a:pt x="1257" y="49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8"/>
            <p:cNvSpPr/>
            <p:nvPr/>
          </p:nvSpPr>
          <p:spPr>
            <a:xfrm>
              <a:off x="5407200" y="4336575"/>
              <a:ext cx="55575" cy="38675"/>
            </a:xfrm>
            <a:custGeom>
              <a:avLst/>
              <a:gdLst/>
              <a:ahLst/>
              <a:cxnLst/>
              <a:rect l="l" t="t" r="r" b="b"/>
              <a:pathLst>
                <a:path w="2223" h="1547" extrusionOk="0">
                  <a:moveTo>
                    <a:pt x="1015" y="0"/>
                  </a:moveTo>
                  <a:lnTo>
                    <a:pt x="773" y="48"/>
                  </a:lnTo>
                  <a:lnTo>
                    <a:pt x="532" y="145"/>
                  </a:lnTo>
                  <a:lnTo>
                    <a:pt x="290" y="290"/>
                  </a:lnTo>
                  <a:lnTo>
                    <a:pt x="145" y="435"/>
                  </a:lnTo>
                  <a:lnTo>
                    <a:pt x="0" y="628"/>
                  </a:lnTo>
                  <a:lnTo>
                    <a:pt x="0" y="821"/>
                  </a:lnTo>
                  <a:lnTo>
                    <a:pt x="0" y="966"/>
                  </a:lnTo>
                  <a:lnTo>
                    <a:pt x="97" y="1111"/>
                  </a:lnTo>
                  <a:lnTo>
                    <a:pt x="194" y="1256"/>
                  </a:lnTo>
                  <a:lnTo>
                    <a:pt x="338" y="1353"/>
                  </a:lnTo>
                  <a:lnTo>
                    <a:pt x="628" y="1449"/>
                  </a:lnTo>
                  <a:lnTo>
                    <a:pt x="918" y="1546"/>
                  </a:lnTo>
                  <a:lnTo>
                    <a:pt x="1546" y="1546"/>
                  </a:lnTo>
                  <a:lnTo>
                    <a:pt x="1788" y="1498"/>
                  </a:lnTo>
                  <a:lnTo>
                    <a:pt x="2029" y="1353"/>
                  </a:lnTo>
                  <a:lnTo>
                    <a:pt x="2174" y="1160"/>
                  </a:lnTo>
                  <a:lnTo>
                    <a:pt x="2222" y="966"/>
                  </a:lnTo>
                  <a:lnTo>
                    <a:pt x="2174" y="725"/>
                  </a:lnTo>
                  <a:lnTo>
                    <a:pt x="2078" y="483"/>
                  </a:lnTo>
                  <a:lnTo>
                    <a:pt x="1933" y="290"/>
                  </a:lnTo>
                  <a:lnTo>
                    <a:pt x="1691" y="145"/>
                  </a:lnTo>
                  <a:lnTo>
                    <a:pt x="1450" y="48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5" name="Google Shape;455;p18"/>
          <p:cNvSpPr/>
          <p:nvPr/>
        </p:nvSpPr>
        <p:spPr>
          <a:xfrm rot="10800000" flipH="1">
            <a:off x="191965" y="4420211"/>
            <a:ext cx="570985" cy="547752"/>
          </a:xfrm>
          <a:custGeom>
            <a:avLst/>
            <a:gdLst/>
            <a:ahLst/>
            <a:cxnLst/>
            <a:rect l="l" t="t" r="r" b="b"/>
            <a:pathLst>
              <a:path w="11885" h="11402" extrusionOk="0">
                <a:moveTo>
                  <a:pt x="6571" y="0"/>
                </a:moveTo>
                <a:lnTo>
                  <a:pt x="6088" y="49"/>
                </a:lnTo>
                <a:lnTo>
                  <a:pt x="5605" y="145"/>
                </a:lnTo>
                <a:lnTo>
                  <a:pt x="4639" y="387"/>
                </a:lnTo>
                <a:lnTo>
                  <a:pt x="3866" y="628"/>
                </a:lnTo>
                <a:lnTo>
                  <a:pt x="3093" y="1015"/>
                </a:lnTo>
                <a:lnTo>
                  <a:pt x="2368" y="1450"/>
                </a:lnTo>
                <a:lnTo>
                  <a:pt x="1740" y="1933"/>
                </a:lnTo>
                <a:lnTo>
                  <a:pt x="1450" y="2223"/>
                </a:lnTo>
                <a:lnTo>
                  <a:pt x="1209" y="2512"/>
                </a:lnTo>
                <a:lnTo>
                  <a:pt x="919" y="2851"/>
                </a:lnTo>
                <a:lnTo>
                  <a:pt x="726" y="3189"/>
                </a:lnTo>
                <a:lnTo>
                  <a:pt x="532" y="3575"/>
                </a:lnTo>
                <a:lnTo>
                  <a:pt x="339" y="3962"/>
                </a:lnTo>
                <a:lnTo>
                  <a:pt x="242" y="4348"/>
                </a:lnTo>
                <a:lnTo>
                  <a:pt x="97" y="4783"/>
                </a:lnTo>
                <a:lnTo>
                  <a:pt x="49" y="5218"/>
                </a:lnTo>
                <a:lnTo>
                  <a:pt x="1" y="5604"/>
                </a:lnTo>
                <a:lnTo>
                  <a:pt x="49" y="6039"/>
                </a:lnTo>
                <a:lnTo>
                  <a:pt x="49" y="6474"/>
                </a:lnTo>
                <a:lnTo>
                  <a:pt x="146" y="6860"/>
                </a:lnTo>
                <a:lnTo>
                  <a:pt x="242" y="7295"/>
                </a:lnTo>
                <a:lnTo>
                  <a:pt x="339" y="7682"/>
                </a:lnTo>
                <a:lnTo>
                  <a:pt x="484" y="8068"/>
                </a:lnTo>
                <a:lnTo>
                  <a:pt x="677" y="8454"/>
                </a:lnTo>
                <a:lnTo>
                  <a:pt x="870" y="8793"/>
                </a:lnTo>
                <a:lnTo>
                  <a:pt x="1112" y="9131"/>
                </a:lnTo>
                <a:lnTo>
                  <a:pt x="1402" y="9469"/>
                </a:lnTo>
                <a:lnTo>
                  <a:pt x="1643" y="9807"/>
                </a:lnTo>
                <a:lnTo>
                  <a:pt x="1982" y="10049"/>
                </a:lnTo>
                <a:lnTo>
                  <a:pt x="2271" y="10339"/>
                </a:lnTo>
                <a:lnTo>
                  <a:pt x="2658" y="10580"/>
                </a:lnTo>
                <a:lnTo>
                  <a:pt x="3044" y="10822"/>
                </a:lnTo>
                <a:lnTo>
                  <a:pt x="3527" y="11015"/>
                </a:lnTo>
                <a:lnTo>
                  <a:pt x="3962" y="11160"/>
                </a:lnTo>
                <a:lnTo>
                  <a:pt x="4445" y="11256"/>
                </a:lnTo>
                <a:lnTo>
                  <a:pt x="4928" y="11353"/>
                </a:lnTo>
                <a:lnTo>
                  <a:pt x="5412" y="11401"/>
                </a:lnTo>
                <a:lnTo>
                  <a:pt x="5895" y="11401"/>
                </a:lnTo>
                <a:lnTo>
                  <a:pt x="6378" y="11353"/>
                </a:lnTo>
                <a:lnTo>
                  <a:pt x="6909" y="11305"/>
                </a:lnTo>
                <a:lnTo>
                  <a:pt x="7392" y="11160"/>
                </a:lnTo>
                <a:lnTo>
                  <a:pt x="7875" y="10967"/>
                </a:lnTo>
                <a:lnTo>
                  <a:pt x="8358" y="10773"/>
                </a:lnTo>
                <a:lnTo>
                  <a:pt x="8841" y="10532"/>
                </a:lnTo>
                <a:lnTo>
                  <a:pt x="9276" y="10242"/>
                </a:lnTo>
                <a:lnTo>
                  <a:pt x="9711" y="9904"/>
                </a:lnTo>
                <a:lnTo>
                  <a:pt x="10098" y="9566"/>
                </a:lnTo>
                <a:lnTo>
                  <a:pt x="10436" y="9179"/>
                </a:lnTo>
                <a:lnTo>
                  <a:pt x="10774" y="8744"/>
                </a:lnTo>
                <a:lnTo>
                  <a:pt x="11064" y="8310"/>
                </a:lnTo>
                <a:lnTo>
                  <a:pt x="11305" y="7875"/>
                </a:lnTo>
                <a:lnTo>
                  <a:pt x="11499" y="7392"/>
                </a:lnTo>
                <a:lnTo>
                  <a:pt x="11692" y="6909"/>
                </a:lnTo>
                <a:lnTo>
                  <a:pt x="11788" y="6377"/>
                </a:lnTo>
                <a:lnTo>
                  <a:pt x="11837" y="5894"/>
                </a:lnTo>
                <a:lnTo>
                  <a:pt x="11885" y="5459"/>
                </a:lnTo>
                <a:lnTo>
                  <a:pt x="11837" y="5025"/>
                </a:lnTo>
                <a:lnTo>
                  <a:pt x="11788" y="4590"/>
                </a:lnTo>
                <a:lnTo>
                  <a:pt x="11740" y="4155"/>
                </a:lnTo>
                <a:lnTo>
                  <a:pt x="11595" y="3768"/>
                </a:lnTo>
                <a:lnTo>
                  <a:pt x="11450" y="3334"/>
                </a:lnTo>
                <a:lnTo>
                  <a:pt x="11257" y="2947"/>
                </a:lnTo>
                <a:lnTo>
                  <a:pt x="11064" y="2561"/>
                </a:lnTo>
                <a:lnTo>
                  <a:pt x="10822" y="2223"/>
                </a:lnTo>
                <a:lnTo>
                  <a:pt x="10581" y="1836"/>
                </a:lnTo>
                <a:lnTo>
                  <a:pt x="10291" y="1546"/>
                </a:lnTo>
                <a:lnTo>
                  <a:pt x="9953" y="1256"/>
                </a:lnTo>
                <a:lnTo>
                  <a:pt x="9614" y="967"/>
                </a:lnTo>
                <a:lnTo>
                  <a:pt x="9276" y="725"/>
                </a:lnTo>
                <a:lnTo>
                  <a:pt x="8890" y="532"/>
                </a:lnTo>
                <a:lnTo>
                  <a:pt x="8503" y="339"/>
                </a:lnTo>
                <a:lnTo>
                  <a:pt x="8020" y="194"/>
                </a:lnTo>
                <a:lnTo>
                  <a:pt x="7537" y="49"/>
                </a:lnTo>
                <a:lnTo>
                  <a:pt x="705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8"/>
          <p:cNvSpPr/>
          <p:nvPr/>
        </p:nvSpPr>
        <p:spPr>
          <a:xfrm>
            <a:off x="7817500" y="4643963"/>
            <a:ext cx="1202402" cy="1162553"/>
          </a:xfrm>
          <a:custGeom>
            <a:avLst/>
            <a:gdLst/>
            <a:ahLst/>
            <a:cxnLst/>
            <a:rect l="l" t="t" r="r" b="b"/>
            <a:pathLst>
              <a:path w="26282" h="25411" extrusionOk="0">
                <a:moveTo>
                  <a:pt x="12754" y="5749"/>
                </a:moveTo>
                <a:lnTo>
                  <a:pt x="13238" y="5797"/>
                </a:lnTo>
                <a:lnTo>
                  <a:pt x="13721" y="5894"/>
                </a:lnTo>
                <a:lnTo>
                  <a:pt x="14204" y="5991"/>
                </a:lnTo>
                <a:lnTo>
                  <a:pt x="14687" y="6136"/>
                </a:lnTo>
                <a:lnTo>
                  <a:pt x="15605" y="6522"/>
                </a:lnTo>
                <a:lnTo>
                  <a:pt x="16523" y="7005"/>
                </a:lnTo>
                <a:lnTo>
                  <a:pt x="17392" y="7537"/>
                </a:lnTo>
                <a:lnTo>
                  <a:pt x="17779" y="7826"/>
                </a:lnTo>
                <a:lnTo>
                  <a:pt x="18165" y="8165"/>
                </a:lnTo>
                <a:lnTo>
                  <a:pt x="18552" y="8551"/>
                </a:lnTo>
                <a:lnTo>
                  <a:pt x="18841" y="8937"/>
                </a:lnTo>
                <a:lnTo>
                  <a:pt x="19131" y="9372"/>
                </a:lnTo>
                <a:lnTo>
                  <a:pt x="19373" y="9807"/>
                </a:lnTo>
                <a:lnTo>
                  <a:pt x="19614" y="10435"/>
                </a:lnTo>
                <a:lnTo>
                  <a:pt x="19759" y="11160"/>
                </a:lnTo>
                <a:lnTo>
                  <a:pt x="19808" y="11836"/>
                </a:lnTo>
                <a:lnTo>
                  <a:pt x="19759" y="12561"/>
                </a:lnTo>
                <a:lnTo>
                  <a:pt x="19663" y="13285"/>
                </a:lnTo>
                <a:lnTo>
                  <a:pt x="19469" y="13962"/>
                </a:lnTo>
                <a:lnTo>
                  <a:pt x="19180" y="14638"/>
                </a:lnTo>
                <a:lnTo>
                  <a:pt x="18841" y="15266"/>
                </a:lnTo>
                <a:lnTo>
                  <a:pt x="18552" y="15797"/>
                </a:lnTo>
                <a:lnTo>
                  <a:pt x="18165" y="16329"/>
                </a:lnTo>
                <a:lnTo>
                  <a:pt x="17730" y="16812"/>
                </a:lnTo>
                <a:lnTo>
                  <a:pt x="17296" y="17247"/>
                </a:lnTo>
                <a:lnTo>
                  <a:pt x="16812" y="17681"/>
                </a:lnTo>
                <a:lnTo>
                  <a:pt x="16329" y="18068"/>
                </a:lnTo>
                <a:lnTo>
                  <a:pt x="15798" y="18358"/>
                </a:lnTo>
                <a:lnTo>
                  <a:pt x="15218" y="18648"/>
                </a:lnTo>
                <a:lnTo>
                  <a:pt x="14590" y="18889"/>
                </a:lnTo>
                <a:lnTo>
                  <a:pt x="14011" y="19034"/>
                </a:lnTo>
                <a:lnTo>
                  <a:pt x="13383" y="19131"/>
                </a:lnTo>
                <a:lnTo>
                  <a:pt x="12754" y="19179"/>
                </a:lnTo>
                <a:lnTo>
                  <a:pt x="12126" y="19179"/>
                </a:lnTo>
                <a:lnTo>
                  <a:pt x="11498" y="19082"/>
                </a:lnTo>
                <a:lnTo>
                  <a:pt x="10870" y="18937"/>
                </a:lnTo>
                <a:lnTo>
                  <a:pt x="10291" y="18696"/>
                </a:lnTo>
                <a:lnTo>
                  <a:pt x="9759" y="18406"/>
                </a:lnTo>
                <a:lnTo>
                  <a:pt x="9228" y="18068"/>
                </a:lnTo>
                <a:lnTo>
                  <a:pt x="8793" y="17681"/>
                </a:lnTo>
                <a:lnTo>
                  <a:pt x="8407" y="17247"/>
                </a:lnTo>
                <a:lnTo>
                  <a:pt x="8068" y="16764"/>
                </a:lnTo>
                <a:lnTo>
                  <a:pt x="7779" y="16280"/>
                </a:lnTo>
                <a:lnTo>
                  <a:pt x="7537" y="15701"/>
                </a:lnTo>
                <a:lnTo>
                  <a:pt x="7296" y="15169"/>
                </a:lnTo>
                <a:lnTo>
                  <a:pt x="7151" y="14590"/>
                </a:lnTo>
                <a:lnTo>
                  <a:pt x="7006" y="13962"/>
                </a:lnTo>
                <a:lnTo>
                  <a:pt x="6909" y="13382"/>
                </a:lnTo>
                <a:lnTo>
                  <a:pt x="6861" y="12754"/>
                </a:lnTo>
                <a:lnTo>
                  <a:pt x="6861" y="12174"/>
                </a:lnTo>
                <a:lnTo>
                  <a:pt x="6861" y="11546"/>
                </a:lnTo>
                <a:lnTo>
                  <a:pt x="6909" y="10966"/>
                </a:lnTo>
                <a:lnTo>
                  <a:pt x="7006" y="10387"/>
                </a:lnTo>
                <a:lnTo>
                  <a:pt x="7102" y="9904"/>
                </a:lnTo>
                <a:lnTo>
                  <a:pt x="7247" y="9372"/>
                </a:lnTo>
                <a:lnTo>
                  <a:pt x="7440" y="8889"/>
                </a:lnTo>
                <a:lnTo>
                  <a:pt x="7682" y="8406"/>
                </a:lnTo>
                <a:lnTo>
                  <a:pt x="7924" y="7971"/>
                </a:lnTo>
                <a:lnTo>
                  <a:pt x="8213" y="7537"/>
                </a:lnTo>
                <a:lnTo>
                  <a:pt x="8600" y="7150"/>
                </a:lnTo>
                <a:lnTo>
                  <a:pt x="8986" y="6812"/>
                </a:lnTo>
                <a:lnTo>
                  <a:pt x="9373" y="6522"/>
                </a:lnTo>
                <a:lnTo>
                  <a:pt x="9808" y="6280"/>
                </a:lnTo>
                <a:lnTo>
                  <a:pt x="10291" y="6087"/>
                </a:lnTo>
                <a:lnTo>
                  <a:pt x="10725" y="5942"/>
                </a:lnTo>
                <a:lnTo>
                  <a:pt x="11257" y="5797"/>
                </a:lnTo>
                <a:lnTo>
                  <a:pt x="11740" y="5749"/>
                </a:lnTo>
                <a:close/>
                <a:moveTo>
                  <a:pt x="11015" y="0"/>
                </a:moveTo>
                <a:lnTo>
                  <a:pt x="9856" y="97"/>
                </a:lnTo>
                <a:lnTo>
                  <a:pt x="8697" y="338"/>
                </a:lnTo>
                <a:lnTo>
                  <a:pt x="7585" y="628"/>
                </a:lnTo>
                <a:lnTo>
                  <a:pt x="6523" y="966"/>
                </a:lnTo>
                <a:lnTo>
                  <a:pt x="5991" y="1208"/>
                </a:lnTo>
                <a:lnTo>
                  <a:pt x="5460" y="1450"/>
                </a:lnTo>
                <a:lnTo>
                  <a:pt x="4977" y="1739"/>
                </a:lnTo>
                <a:lnTo>
                  <a:pt x="4494" y="2078"/>
                </a:lnTo>
                <a:lnTo>
                  <a:pt x="4010" y="2416"/>
                </a:lnTo>
                <a:lnTo>
                  <a:pt x="3576" y="2754"/>
                </a:lnTo>
                <a:lnTo>
                  <a:pt x="3141" y="3140"/>
                </a:lnTo>
                <a:lnTo>
                  <a:pt x="2754" y="3575"/>
                </a:lnTo>
                <a:lnTo>
                  <a:pt x="2368" y="4010"/>
                </a:lnTo>
                <a:lnTo>
                  <a:pt x="2030" y="4493"/>
                </a:lnTo>
                <a:lnTo>
                  <a:pt x="1692" y="5024"/>
                </a:lnTo>
                <a:lnTo>
                  <a:pt x="1353" y="5556"/>
                </a:lnTo>
                <a:lnTo>
                  <a:pt x="1112" y="6087"/>
                </a:lnTo>
                <a:lnTo>
                  <a:pt x="870" y="6667"/>
                </a:lnTo>
                <a:lnTo>
                  <a:pt x="629" y="7247"/>
                </a:lnTo>
                <a:lnTo>
                  <a:pt x="436" y="7826"/>
                </a:lnTo>
                <a:lnTo>
                  <a:pt x="291" y="8406"/>
                </a:lnTo>
                <a:lnTo>
                  <a:pt x="194" y="9034"/>
                </a:lnTo>
                <a:lnTo>
                  <a:pt x="97" y="9662"/>
                </a:lnTo>
                <a:lnTo>
                  <a:pt x="49" y="10242"/>
                </a:lnTo>
                <a:lnTo>
                  <a:pt x="1" y="10870"/>
                </a:lnTo>
                <a:lnTo>
                  <a:pt x="1" y="11498"/>
                </a:lnTo>
                <a:lnTo>
                  <a:pt x="49" y="12126"/>
                </a:lnTo>
                <a:lnTo>
                  <a:pt x="97" y="12706"/>
                </a:lnTo>
                <a:lnTo>
                  <a:pt x="194" y="13334"/>
                </a:lnTo>
                <a:lnTo>
                  <a:pt x="339" y="13962"/>
                </a:lnTo>
                <a:lnTo>
                  <a:pt x="629" y="15121"/>
                </a:lnTo>
                <a:lnTo>
                  <a:pt x="1064" y="16280"/>
                </a:lnTo>
                <a:lnTo>
                  <a:pt x="1595" y="17392"/>
                </a:lnTo>
                <a:lnTo>
                  <a:pt x="2223" y="18454"/>
                </a:lnTo>
                <a:lnTo>
                  <a:pt x="2948" y="19469"/>
                </a:lnTo>
                <a:lnTo>
                  <a:pt x="3721" y="20435"/>
                </a:lnTo>
                <a:lnTo>
                  <a:pt x="4542" y="21305"/>
                </a:lnTo>
                <a:lnTo>
                  <a:pt x="5460" y="22126"/>
                </a:lnTo>
                <a:lnTo>
                  <a:pt x="5991" y="22609"/>
                </a:lnTo>
                <a:lnTo>
                  <a:pt x="6571" y="22995"/>
                </a:lnTo>
                <a:lnTo>
                  <a:pt x="7151" y="23382"/>
                </a:lnTo>
                <a:lnTo>
                  <a:pt x="7779" y="23768"/>
                </a:lnTo>
                <a:lnTo>
                  <a:pt x="8358" y="24107"/>
                </a:lnTo>
                <a:lnTo>
                  <a:pt x="8986" y="24396"/>
                </a:lnTo>
                <a:lnTo>
                  <a:pt x="9663" y="24638"/>
                </a:lnTo>
                <a:lnTo>
                  <a:pt x="10291" y="24879"/>
                </a:lnTo>
                <a:lnTo>
                  <a:pt x="10967" y="25073"/>
                </a:lnTo>
                <a:lnTo>
                  <a:pt x="11643" y="25218"/>
                </a:lnTo>
                <a:lnTo>
                  <a:pt x="12320" y="25314"/>
                </a:lnTo>
                <a:lnTo>
                  <a:pt x="12996" y="25411"/>
                </a:lnTo>
                <a:lnTo>
                  <a:pt x="13672" y="25411"/>
                </a:lnTo>
                <a:lnTo>
                  <a:pt x="14397" y="25363"/>
                </a:lnTo>
                <a:lnTo>
                  <a:pt x="15073" y="25266"/>
                </a:lnTo>
                <a:lnTo>
                  <a:pt x="15750" y="25121"/>
                </a:lnTo>
                <a:lnTo>
                  <a:pt x="16668" y="24831"/>
                </a:lnTo>
                <a:lnTo>
                  <a:pt x="17585" y="24445"/>
                </a:lnTo>
                <a:lnTo>
                  <a:pt x="18407" y="23962"/>
                </a:lnTo>
                <a:lnTo>
                  <a:pt x="19228" y="23382"/>
                </a:lnTo>
                <a:lnTo>
                  <a:pt x="20049" y="22802"/>
                </a:lnTo>
                <a:lnTo>
                  <a:pt x="20774" y="22126"/>
                </a:lnTo>
                <a:lnTo>
                  <a:pt x="21450" y="21401"/>
                </a:lnTo>
                <a:lnTo>
                  <a:pt x="22127" y="20677"/>
                </a:lnTo>
                <a:lnTo>
                  <a:pt x="22755" y="19904"/>
                </a:lnTo>
                <a:lnTo>
                  <a:pt x="23334" y="19131"/>
                </a:lnTo>
                <a:lnTo>
                  <a:pt x="23866" y="18309"/>
                </a:lnTo>
                <a:lnTo>
                  <a:pt x="24397" y="17488"/>
                </a:lnTo>
                <a:lnTo>
                  <a:pt x="24832" y="16619"/>
                </a:lnTo>
                <a:lnTo>
                  <a:pt x="25267" y="15749"/>
                </a:lnTo>
                <a:lnTo>
                  <a:pt x="25605" y="14831"/>
                </a:lnTo>
                <a:lnTo>
                  <a:pt x="25895" y="13913"/>
                </a:lnTo>
                <a:lnTo>
                  <a:pt x="26088" y="12947"/>
                </a:lnTo>
                <a:lnTo>
                  <a:pt x="26233" y="11981"/>
                </a:lnTo>
                <a:lnTo>
                  <a:pt x="26281" y="11015"/>
                </a:lnTo>
                <a:lnTo>
                  <a:pt x="26233" y="10000"/>
                </a:lnTo>
                <a:lnTo>
                  <a:pt x="26136" y="9034"/>
                </a:lnTo>
                <a:lnTo>
                  <a:pt x="25895" y="8116"/>
                </a:lnTo>
                <a:lnTo>
                  <a:pt x="25605" y="7198"/>
                </a:lnTo>
                <a:lnTo>
                  <a:pt x="25218" y="6280"/>
                </a:lnTo>
                <a:lnTo>
                  <a:pt x="24928" y="5846"/>
                </a:lnTo>
                <a:lnTo>
                  <a:pt x="24687" y="5459"/>
                </a:lnTo>
                <a:lnTo>
                  <a:pt x="24059" y="4638"/>
                </a:lnTo>
                <a:lnTo>
                  <a:pt x="23383" y="3913"/>
                </a:lnTo>
                <a:lnTo>
                  <a:pt x="22610" y="3237"/>
                </a:lnTo>
                <a:lnTo>
                  <a:pt x="21788" y="2657"/>
                </a:lnTo>
                <a:lnTo>
                  <a:pt x="20919" y="2126"/>
                </a:lnTo>
                <a:lnTo>
                  <a:pt x="20001" y="1643"/>
                </a:lnTo>
                <a:lnTo>
                  <a:pt x="19035" y="1256"/>
                </a:lnTo>
                <a:lnTo>
                  <a:pt x="17972" y="918"/>
                </a:lnTo>
                <a:lnTo>
                  <a:pt x="16909" y="580"/>
                </a:lnTo>
                <a:lnTo>
                  <a:pt x="15750" y="338"/>
                </a:lnTo>
                <a:lnTo>
                  <a:pt x="14590" y="145"/>
                </a:lnTo>
                <a:lnTo>
                  <a:pt x="13383" y="49"/>
                </a:lnTo>
                <a:lnTo>
                  <a:pt x="1222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9"/>
          <p:cNvSpPr/>
          <p:nvPr/>
        </p:nvSpPr>
        <p:spPr>
          <a:xfrm>
            <a:off x="-1134775" y="-1025400"/>
            <a:ext cx="2254487" cy="2323508"/>
          </a:xfrm>
          <a:custGeom>
            <a:avLst/>
            <a:gdLst/>
            <a:ahLst/>
            <a:cxnLst/>
            <a:rect l="l" t="t" r="r" b="b"/>
            <a:pathLst>
              <a:path w="29952" h="30870" extrusionOk="0">
                <a:moveTo>
                  <a:pt x="20000" y="0"/>
                </a:moveTo>
                <a:lnTo>
                  <a:pt x="19179" y="48"/>
                </a:lnTo>
                <a:lnTo>
                  <a:pt x="18261" y="145"/>
                </a:lnTo>
                <a:lnTo>
                  <a:pt x="17392" y="290"/>
                </a:lnTo>
                <a:lnTo>
                  <a:pt x="16474" y="435"/>
                </a:lnTo>
                <a:lnTo>
                  <a:pt x="15556" y="628"/>
                </a:lnTo>
                <a:lnTo>
                  <a:pt x="13720" y="1159"/>
                </a:lnTo>
                <a:lnTo>
                  <a:pt x="11933" y="1739"/>
                </a:lnTo>
                <a:lnTo>
                  <a:pt x="10193" y="2415"/>
                </a:lnTo>
                <a:lnTo>
                  <a:pt x="8551" y="3092"/>
                </a:lnTo>
                <a:lnTo>
                  <a:pt x="7053" y="3816"/>
                </a:lnTo>
                <a:lnTo>
                  <a:pt x="5894" y="4396"/>
                </a:lnTo>
                <a:lnTo>
                  <a:pt x="4831" y="5121"/>
                </a:lnTo>
                <a:lnTo>
                  <a:pt x="4300" y="5507"/>
                </a:lnTo>
                <a:lnTo>
                  <a:pt x="3817" y="5942"/>
                </a:lnTo>
                <a:lnTo>
                  <a:pt x="3334" y="6377"/>
                </a:lnTo>
                <a:lnTo>
                  <a:pt x="2899" y="6812"/>
                </a:lnTo>
                <a:lnTo>
                  <a:pt x="2464" y="7295"/>
                </a:lnTo>
                <a:lnTo>
                  <a:pt x="2029" y="7778"/>
                </a:lnTo>
                <a:lnTo>
                  <a:pt x="1691" y="8309"/>
                </a:lnTo>
                <a:lnTo>
                  <a:pt x="1353" y="8841"/>
                </a:lnTo>
                <a:lnTo>
                  <a:pt x="1015" y="9420"/>
                </a:lnTo>
                <a:lnTo>
                  <a:pt x="773" y="10000"/>
                </a:lnTo>
                <a:lnTo>
                  <a:pt x="532" y="10580"/>
                </a:lnTo>
                <a:lnTo>
                  <a:pt x="338" y="11208"/>
                </a:lnTo>
                <a:lnTo>
                  <a:pt x="193" y="11836"/>
                </a:lnTo>
                <a:lnTo>
                  <a:pt x="97" y="12512"/>
                </a:lnTo>
                <a:lnTo>
                  <a:pt x="0" y="13188"/>
                </a:lnTo>
                <a:lnTo>
                  <a:pt x="0" y="13865"/>
                </a:lnTo>
                <a:lnTo>
                  <a:pt x="0" y="14541"/>
                </a:lnTo>
                <a:lnTo>
                  <a:pt x="97" y="15217"/>
                </a:lnTo>
                <a:lnTo>
                  <a:pt x="193" y="15894"/>
                </a:lnTo>
                <a:lnTo>
                  <a:pt x="290" y="16522"/>
                </a:lnTo>
                <a:lnTo>
                  <a:pt x="676" y="17874"/>
                </a:lnTo>
                <a:lnTo>
                  <a:pt x="1111" y="19179"/>
                </a:lnTo>
                <a:lnTo>
                  <a:pt x="1643" y="20435"/>
                </a:lnTo>
                <a:lnTo>
                  <a:pt x="2222" y="21691"/>
                </a:lnTo>
                <a:lnTo>
                  <a:pt x="2657" y="22512"/>
                </a:lnTo>
                <a:lnTo>
                  <a:pt x="3140" y="23333"/>
                </a:lnTo>
                <a:lnTo>
                  <a:pt x="3623" y="24155"/>
                </a:lnTo>
                <a:lnTo>
                  <a:pt x="4155" y="24928"/>
                </a:lnTo>
                <a:lnTo>
                  <a:pt x="4734" y="25700"/>
                </a:lnTo>
                <a:lnTo>
                  <a:pt x="5314" y="26425"/>
                </a:lnTo>
                <a:lnTo>
                  <a:pt x="5942" y="27101"/>
                </a:lnTo>
                <a:lnTo>
                  <a:pt x="6619" y="27778"/>
                </a:lnTo>
                <a:lnTo>
                  <a:pt x="7295" y="28357"/>
                </a:lnTo>
                <a:lnTo>
                  <a:pt x="8020" y="28937"/>
                </a:lnTo>
                <a:lnTo>
                  <a:pt x="8792" y="29420"/>
                </a:lnTo>
                <a:lnTo>
                  <a:pt x="9565" y="29855"/>
                </a:lnTo>
                <a:lnTo>
                  <a:pt x="10387" y="30242"/>
                </a:lnTo>
                <a:lnTo>
                  <a:pt x="11208" y="30531"/>
                </a:lnTo>
                <a:lnTo>
                  <a:pt x="12078" y="30725"/>
                </a:lnTo>
                <a:lnTo>
                  <a:pt x="12995" y="30870"/>
                </a:lnTo>
                <a:lnTo>
                  <a:pt x="14203" y="30870"/>
                </a:lnTo>
                <a:lnTo>
                  <a:pt x="14783" y="30821"/>
                </a:lnTo>
                <a:lnTo>
                  <a:pt x="15411" y="30725"/>
                </a:lnTo>
                <a:lnTo>
                  <a:pt x="15991" y="30580"/>
                </a:lnTo>
                <a:lnTo>
                  <a:pt x="16570" y="30435"/>
                </a:lnTo>
                <a:lnTo>
                  <a:pt x="17150" y="30242"/>
                </a:lnTo>
                <a:lnTo>
                  <a:pt x="17681" y="30048"/>
                </a:lnTo>
                <a:lnTo>
                  <a:pt x="18261" y="29758"/>
                </a:lnTo>
                <a:lnTo>
                  <a:pt x="18793" y="29517"/>
                </a:lnTo>
                <a:lnTo>
                  <a:pt x="19855" y="28889"/>
                </a:lnTo>
                <a:lnTo>
                  <a:pt x="20822" y="28116"/>
                </a:lnTo>
                <a:lnTo>
                  <a:pt x="21739" y="27343"/>
                </a:lnTo>
                <a:lnTo>
                  <a:pt x="22561" y="26473"/>
                </a:lnTo>
                <a:lnTo>
                  <a:pt x="23334" y="25556"/>
                </a:lnTo>
                <a:lnTo>
                  <a:pt x="24058" y="24589"/>
                </a:lnTo>
                <a:lnTo>
                  <a:pt x="24735" y="23575"/>
                </a:lnTo>
                <a:lnTo>
                  <a:pt x="25363" y="22512"/>
                </a:lnTo>
                <a:lnTo>
                  <a:pt x="25942" y="21498"/>
                </a:lnTo>
                <a:lnTo>
                  <a:pt x="27053" y="19324"/>
                </a:lnTo>
                <a:lnTo>
                  <a:pt x="28068" y="17198"/>
                </a:lnTo>
                <a:lnTo>
                  <a:pt x="28503" y="16135"/>
                </a:lnTo>
                <a:lnTo>
                  <a:pt x="28889" y="15024"/>
                </a:lnTo>
                <a:lnTo>
                  <a:pt x="29227" y="13913"/>
                </a:lnTo>
                <a:lnTo>
                  <a:pt x="29517" y="12802"/>
                </a:lnTo>
                <a:lnTo>
                  <a:pt x="29759" y="11691"/>
                </a:lnTo>
                <a:lnTo>
                  <a:pt x="29904" y="10531"/>
                </a:lnTo>
                <a:lnTo>
                  <a:pt x="29952" y="9420"/>
                </a:lnTo>
                <a:lnTo>
                  <a:pt x="29904" y="8358"/>
                </a:lnTo>
                <a:lnTo>
                  <a:pt x="29759" y="7343"/>
                </a:lnTo>
                <a:lnTo>
                  <a:pt x="29517" y="6377"/>
                </a:lnTo>
                <a:lnTo>
                  <a:pt x="29227" y="5507"/>
                </a:lnTo>
                <a:lnTo>
                  <a:pt x="28841" y="4638"/>
                </a:lnTo>
                <a:lnTo>
                  <a:pt x="28358" y="3865"/>
                </a:lnTo>
                <a:lnTo>
                  <a:pt x="27778" y="3140"/>
                </a:lnTo>
                <a:lnTo>
                  <a:pt x="27150" y="2464"/>
                </a:lnTo>
                <a:lnTo>
                  <a:pt x="26474" y="1884"/>
                </a:lnTo>
                <a:lnTo>
                  <a:pt x="25701" y="1353"/>
                </a:lnTo>
                <a:lnTo>
                  <a:pt x="24831" y="918"/>
                </a:lnTo>
                <a:lnTo>
                  <a:pt x="23913" y="580"/>
                </a:lnTo>
                <a:lnTo>
                  <a:pt x="22947" y="290"/>
                </a:lnTo>
                <a:lnTo>
                  <a:pt x="21933" y="97"/>
                </a:lnTo>
                <a:lnTo>
                  <a:pt x="208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19"/>
          <p:cNvSpPr txBox="1">
            <a:spLocks noGrp="1"/>
          </p:cNvSpPr>
          <p:nvPr>
            <p:ph type="title" idx="2"/>
          </p:nvPr>
        </p:nvSpPr>
        <p:spPr>
          <a:xfrm>
            <a:off x="1329775" y="2015889"/>
            <a:ext cx="1986000" cy="4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61" name="Google Shape;461;p19"/>
          <p:cNvSpPr txBox="1">
            <a:spLocks noGrp="1"/>
          </p:cNvSpPr>
          <p:nvPr>
            <p:ph type="subTitle" idx="1"/>
          </p:nvPr>
        </p:nvSpPr>
        <p:spPr>
          <a:xfrm>
            <a:off x="1329675" y="2385453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19"/>
          <p:cNvSpPr txBox="1">
            <a:spLocks noGrp="1"/>
          </p:cNvSpPr>
          <p:nvPr>
            <p:ph type="title" idx="3"/>
          </p:nvPr>
        </p:nvSpPr>
        <p:spPr>
          <a:xfrm>
            <a:off x="3578947" y="2015889"/>
            <a:ext cx="1986000" cy="4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63" name="Google Shape;463;p19"/>
          <p:cNvSpPr txBox="1">
            <a:spLocks noGrp="1"/>
          </p:cNvSpPr>
          <p:nvPr>
            <p:ph type="subTitle" idx="4"/>
          </p:nvPr>
        </p:nvSpPr>
        <p:spPr>
          <a:xfrm>
            <a:off x="3578947" y="238544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19"/>
          <p:cNvSpPr txBox="1">
            <a:spLocks noGrp="1"/>
          </p:cNvSpPr>
          <p:nvPr>
            <p:ph type="title" idx="5"/>
          </p:nvPr>
        </p:nvSpPr>
        <p:spPr>
          <a:xfrm>
            <a:off x="1329775" y="3714224"/>
            <a:ext cx="1986000" cy="4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65" name="Google Shape;465;p19"/>
          <p:cNvSpPr txBox="1">
            <a:spLocks noGrp="1"/>
          </p:cNvSpPr>
          <p:nvPr>
            <p:ph type="subTitle" idx="6"/>
          </p:nvPr>
        </p:nvSpPr>
        <p:spPr>
          <a:xfrm>
            <a:off x="1329675" y="40837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19"/>
          <p:cNvSpPr txBox="1">
            <a:spLocks noGrp="1"/>
          </p:cNvSpPr>
          <p:nvPr>
            <p:ph type="title" idx="7"/>
          </p:nvPr>
        </p:nvSpPr>
        <p:spPr>
          <a:xfrm>
            <a:off x="3578947" y="3714224"/>
            <a:ext cx="1986000" cy="4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67" name="Google Shape;467;p19"/>
          <p:cNvSpPr txBox="1">
            <a:spLocks noGrp="1"/>
          </p:cNvSpPr>
          <p:nvPr>
            <p:ph type="subTitle" idx="8"/>
          </p:nvPr>
        </p:nvSpPr>
        <p:spPr>
          <a:xfrm>
            <a:off x="3578947" y="40837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19"/>
          <p:cNvSpPr txBox="1">
            <a:spLocks noGrp="1"/>
          </p:cNvSpPr>
          <p:nvPr>
            <p:ph type="title" idx="9"/>
          </p:nvPr>
        </p:nvSpPr>
        <p:spPr>
          <a:xfrm>
            <a:off x="5828176" y="2015889"/>
            <a:ext cx="1986000" cy="4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69" name="Google Shape;469;p19"/>
          <p:cNvSpPr txBox="1">
            <a:spLocks noGrp="1"/>
          </p:cNvSpPr>
          <p:nvPr>
            <p:ph type="subTitle" idx="13"/>
          </p:nvPr>
        </p:nvSpPr>
        <p:spPr>
          <a:xfrm>
            <a:off x="5828176" y="238544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19"/>
          <p:cNvSpPr txBox="1">
            <a:spLocks noGrp="1"/>
          </p:cNvSpPr>
          <p:nvPr>
            <p:ph type="title" idx="14"/>
          </p:nvPr>
        </p:nvSpPr>
        <p:spPr>
          <a:xfrm>
            <a:off x="5595775" y="3714225"/>
            <a:ext cx="2450700" cy="4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71" name="Google Shape;471;p19"/>
          <p:cNvSpPr txBox="1">
            <a:spLocks noGrp="1"/>
          </p:cNvSpPr>
          <p:nvPr>
            <p:ph type="subTitle" idx="15"/>
          </p:nvPr>
        </p:nvSpPr>
        <p:spPr>
          <a:xfrm>
            <a:off x="5828176" y="40837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19"/>
          <p:cNvSpPr/>
          <p:nvPr/>
        </p:nvSpPr>
        <p:spPr>
          <a:xfrm>
            <a:off x="7807213" y="-1577575"/>
            <a:ext cx="2992265" cy="2466359"/>
          </a:xfrm>
          <a:custGeom>
            <a:avLst/>
            <a:gdLst/>
            <a:ahLst/>
            <a:cxnLst/>
            <a:rect l="l" t="t" r="r" b="b"/>
            <a:pathLst>
              <a:path w="75315" h="62078" extrusionOk="0">
                <a:moveTo>
                  <a:pt x="26426" y="0"/>
                </a:moveTo>
                <a:lnTo>
                  <a:pt x="25218" y="49"/>
                </a:lnTo>
                <a:lnTo>
                  <a:pt x="24059" y="194"/>
                </a:lnTo>
                <a:lnTo>
                  <a:pt x="22851" y="338"/>
                </a:lnTo>
                <a:lnTo>
                  <a:pt x="21692" y="580"/>
                </a:lnTo>
                <a:lnTo>
                  <a:pt x="20532" y="870"/>
                </a:lnTo>
                <a:lnTo>
                  <a:pt x="19421" y="1256"/>
                </a:lnTo>
                <a:lnTo>
                  <a:pt x="18262" y="1643"/>
                </a:lnTo>
                <a:lnTo>
                  <a:pt x="17199" y="2078"/>
                </a:lnTo>
                <a:lnTo>
                  <a:pt x="16088" y="2609"/>
                </a:lnTo>
                <a:lnTo>
                  <a:pt x="15073" y="3140"/>
                </a:lnTo>
                <a:lnTo>
                  <a:pt x="14059" y="3768"/>
                </a:lnTo>
                <a:lnTo>
                  <a:pt x="12851" y="4590"/>
                </a:lnTo>
                <a:lnTo>
                  <a:pt x="11740" y="5411"/>
                </a:lnTo>
                <a:lnTo>
                  <a:pt x="10629" y="6329"/>
                </a:lnTo>
                <a:lnTo>
                  <a:pt x="9614" y="7295"/>
                </a:lnTo>
                <a:lnTo>
                  <a:pt x="8600" y="8261"/>
                </a:lnTo>
                <a:lnTo>
                  <a:pt x="7682" y="9324"/>
                </a:lnTo>
                <a:lnTo>
                  <a:pt x="6812" y="10435"/>
                </a:lnTo>
                <a:lnTo>
                  <a:pt x="5943" y="11546"/>
                </a:lnTo>
                <a:lnTo>
                  <a:pt x="5170" y="12706"/>
                </a:lnTo>
                <a:lnTo>
                  <a:pt x="4445" y="13913"/>
                </a:lnTo>
                <a:lnTo>
                  <a:pt x="3769" y="15121"/>
                </a:lnTo>
                <a:lnTo>
                  <a:pt x="3141" y="16425"/>
                </a:lnTo>
                <a:lnTo>
                  <a:pt x="2561" y="17681"/>
                </a:lnTo>
                <a:lnTo>
                  <a:pt x="2030" y="18986"/>
                </a:lnTo>
                <a:lnTo>
                  <a:pt x="1595" y="20338"/>
                </a:lnTo>
                <a:lnTo>
                  <a:pt x="1208" y="21691"/>
                </a:lnTo>
                <a:lnTo>
                  <a:pt x="822" y="23044"/>
                </a:lnTo>
                <a:lnTo>
                  <a:pt x="532" y="24445"/>
                </a:lnTo>
                <a:lnTo>
                  <a:pt x="339" y="25846"/>
                </a:lnTo>
                <a:lnTo>
                  <a:pt x="146" y="27247"/>
                </a:lnTo>
                <a:lnTo>
                  <a:pt x="49" y="28648"/>
                </a:lnTo>
                <a:lnTo>
                  <a:pt x="1" y="30049"/>
                </a:lnTo>
                <a:lnTo>
                  <a:pt x="1" y="31450"/>
                </a:lnTo>
                <a:lnTo>
                  <a:pt x="49" y="32850"/>
                </a:lnTo>
                <a:lnTo>
                  <a:pt x="194" y="34251"/>
                </a:lnTo>
                <a:lnTo>
                  <a:pt x="387" y="35652"/>
                </a:lnTo>
                <a:lnTo>
                  <a:pt x="629" y="37005"/>
                </a:lnTo>
                <a:lnTo>
                  <a:pt x="967" y="38406"/>
                </a:lnTo>
                <a:lnTo>
                  <a:pt x="1353" y="39759"/>
                </a:lnTo>
                <a:lnTo>
                  <a:pt x="1788" y="41063"/>
                </a:lnTo>
                <a:lnTo>
                  <a:pt x="2320" y="42367"/>
                </a:lnTo>
                <a:lnTo>
                  <a:pt x="2899" y="43672"/>
                </a:lnTo>
                <a:lnTo>
                  <a:pt x="3527" y="44928"/>
                </a:lnTo>
                <a:lnTo>
                  <a:pt x="4204" y="46135"/>
                </a:lnTo>
                <a:lnTo>
                  <a:pt x="4977" y="47295"/>
                </a:lnTo>
                <a:lnTo>
                  <a:pt x="5749" y="48406"/>
                </a:lnTo>
                <a:lnTo>
                  <a:pt x="6619" y="49517"/>
                </a:lnTo>
                <a:lnTo>
                  <a:pt x="7489" y="50580"/>
                </a:lnTo>
                <a:lnTo>
                  <a:pt x="8455" y="51594"/>
                </a:lnTo>
                <a:lnTo>
                  <a:pt x="9421" y="52561"/>
                </a:lnTo>
                <a:lnTo>
                  <a:pt x="10484" y="53527"/>
                </a:lnTo>
                <a:lnTo>
                  <a:pt x="11547" y="54396"/>
                </a:lnTo>
                <a:lnTo>
                  <a:pt x="12658" y="55218"/>
                </a:lnTo>
                <a:lnTo>
                  <a:pt x="13769" y="56039"/>
                </a:lnTo>
                <a:lnTo>
                  <a:pt x="14977" y="56812"/>
                </a:lnTo>
                <a:lnTo>
                  <a:pt x="16136" y="57488"/>
                </a:lnTo>
                <a:lnTo>
                  <a:pt x="17392" y="58164"/>
                </a:lnTo>
                <a:lnTo>
                  <a:pt x="18648" y="58744"/>
                </a:lnTo>
                <a:lnTo>
                  <a:pt x="19904" y="59276"/>
                </a:lnTo>
                <a:lnTo>
                  <a:pt x="21160" y="59759"/>
                </a:lnTo>
                <a:lnTo>
                  <a:pt x="22416" y="60193"/>
                </a:lnTo>
                <a:lnTo>
                  <a:pt x="23721" y="60628"/>
                </a:lnTo>
                <a:lnTo>
                  <a:pt x="25025" y="60966"/>
                </a:lnTo>
                <a:lnTo>
                  <a:pt x="26329" y="61256"/>
                </a:lnTo>
                <a:lnTo>
                  <a:pt x="27634" y="61498"/>
                </a:lnTo>
                <a:lnTo>
                  <a:pt x="28986" y="61691"/>
                </a:lnTo>
                <a:lnTo>
                  <a:pt x="30291" y="61884"/>
                </a:lnTo>
                <a:lnTo>
                  <a:pt x="31643" y="61981"/>
                </a:lnTo>
                <a:lnTo>
                  <a:pt x="32996" y="62029"/>
                </a:lnTo>
                <a:lnTo>
                  <a:pt x="34349" y="62077"/>
                </a:lnTo>
                <a:lnTo>
                  <a:pt x="35701" y="62077"/>
                </a:lnTo>
                <a:lnTo>
                  <a:pt x="37006" y="61981"/>
                </a:lnTo>
                <a:lnTo>
                  <a:pt x="38358" y="61884"/>
                </a:lnTo>
                <a:lnTo>
                  <a:pt x="39711" y="61739"/>
                </a:lnTo>
                <a:lnTo>
                  <a:pt x="41064" y="61594"/>
                </a:lnTo>
                <a:lnTo>
                  <a:pt x="42368" y="61353"/>
                </a:lnTo>
                <a:lnTo>
                  <a:pt x="43721" y="61063"/>
                </a:lnTo>
                <a:lnTo>
                  <a:pt x="45025" y="60773"/>
                </a:lnTo>
                <a:lnTo>
                  <a:pt x="46329" y="60435"/>
                </a:lnTo>
                <a:lnTo>
                  <a:pt x="47634" y="60048"/>
                </a:lnTo>
                <a:lnTo>
                  <a:pt x="48890" y="59614"/>
                </a:lnTo>
                <a:lnTo>
                  <a:pt x="50146" y="59131"/>
                </a:lnTo>
                <a:lnTo>
                  <a:pt x="51402" y="58648"/>
                </a:lnTo>
                <a:lnTo>
                  <a:pt x="52658" y="58116"/>
                </a:lnTo>
                <a:lnTo>
                  <a:pt x="53866" y="57536"/>
                </a:lnTo>
                <a:lnTo>
                  <a:pt x="55073" y="56908"/>
                </a:lnTo>
                <a:lnTo>
                  <a:pt x="56233" y="56280"/>
                </a:lnTo>
                <a:lnTo>
                  <a:pt x="57392" y="55604"/>
                </a:lnTo>
                <a:lnTo>
                  <a:pt x="58552" y="54879"/>
                </a:lnTo>
                <a:lnTo>
                  <a:pt x="59663" y="54106"/>
                </a:lnTo>
                <a:lnTo>
                  <a:pt x="61064" y="53092"/>
                </a:lnTo>
                <a:lnTo>
                  <a:pt x="62368" y="51981"/>
                </a:lnTo>
                <a:lnTo>
                  <a:pt x="63672" y="50821"/>
                </a:lnTo>
                <a:lnTo>
                  <a:pt x="64880" y="49565"/>
                </a:lnTo>
                <a:lnTo>
                  <a:pt x="66040" y="48261"/>
                </a:lnTo>
                <a:lnTo>
                  <a:pt x="67102" y="46908"/>
                </a:lnTo>
                <a:lnTo>
                  <a:pt x="68117" y="45507"/>
                </a:lnTo>
                <a:lnTo>
                  <a:pt x="69083" y="44058"/>
                </a:lnTo>
                <a:lnTo>
                  <a:pt x="69953" y="42561"/>
                </a:lnTo>
                <a:lnTo>
                  <a:pt x="70822" y="41015"/>
                </a:lnTo>
                <a:lnTo>
                  <a:pt x="71547" y="39469"/>
                </a:lnTo>
                <a:lnTo>
                  <a:pt x="72272" y="37875"/>
                </a:lnTo>
                <a:lnTo>
                  <a:pt x="72851" y="36232"/>
                </a:lnTo>
                <a:lnTo>
                  <a:pt x="73431" y="34590"/>
                </a:lnTo>
                <a:lnTo>
                  <a:pt x="73914" y="32947"/>
                </a:lnTo>
                <a:lnTo>
                  <a:pt x="74301" y="31256"/>
                </a:lnTo>
                <a:lnTo>
                  <a:pt x="74639" y="29710"/>
                </a:lnTo>
                <a:lnTo>
                  <a:pt x="74880" y="28068"/>
                </a:lnTo>
                <a:lnTo>
                  <a:pt x="75122" y="26329"/>
                </a:lnTo>
                <a:lnTo>
                  <a:pt x="75218" y="24541"/>
                </a:lnTo>
                <a:lnTo>
                  <a:pt x="75315" y="22706"/>
                </a:lnTo>
                <a:lnTo>
                  <a:pt x="75267" y="20918"/>
                </a:lnTo>
                <a:lnTo>
                  <a:pt x="75122" y="19082"/>
                </a:lnTo>
                <a:lnTo>
                  <a:pt x="75025" y="18213"/>
                </a:lnTo>
                <a:lnTo>
                  <a:pt x="74880" y="17295"/>
                </a:lnTo>
                <a:lnTo>
                  <a:pt x="74687" y="16425"/>
                </a:lnTo>
                <a:lnTo>
                  <a:pt x="74494" y="15556"/>
                </a:lnTo>
                <a:lnTo>
                  <a:pt x="74252" y="14735"/>
                </a:lnTo>
                <a:lnTo>
                  <a:pt x="73962" y="13913"/>
                </a:lnTo>
                <a:lnTo>
                  <a:pt x="73624" y="13140"/>
                </a:lnTo>
                <a:lnTo>
                  <a:pt x="73286" y="12367"/>
                </a:lnTo>
                <a:lnTo>
                  <a:pt x="72900" y="11594"/>
                </a:lnTo>
                <a:lnTo>
                  <a:pt x="72465" y="10870"/>
                </a:lnTo>
                <a:lnTo>
                  <a:pt x="71982" y="10194"/>
                </a:lnTo>
                <a:lnTo>
                  <a:pt x="71450" y="9566"/>
                </a:lnTo>
                <a:lnTo>
                  <a:pt x="70871" y="8937"/>
                </a:lnTo>
                <a:lnTo>
                  <a:pt x="70243" y="8358"/>
                </a:lnTo>
                <a:lnTo>
                  <a:pt x="69566" y="7826"/>
                </a:lnTo>
                <a:lnTo>
                  <a:pt x="68842" y="7343"/>
                </a:lnTo>
                <a:lnTo>
                  <a:pt x="68069" y="6909"/>
                </a:lnTo>
                <a:lnTo>
                  <a:pt x="67247" y="6570"/>
                </a:lnTo>
                <a:lnTo>
                  <a:pt x="66378" y="6232"/>
                </a:lnTo>
                <a:lnTo>
                  <a:pt x="65508" y="5991"/>
                </a:lnTo>
                <a:lnTo>
                  <a:pt x="64639" y="5846"/>
                </a:lnTo>
                <a:lnTo>
                  <a:pt x="63817" y="5749"/>
                </a:lnTo>
                <a:lnTo>
                  <a:pt x="62610" y="5749"/>
                </a:lnTo>
                <a:lnTo>
                  <a:pt x="61450" y="5846"/>
                </a:lnTo>
                <a:lnTo>
                  <a:pt x="60291" y="6087"/>
                </a:lnTo>
                <a:lnTo>
                  <a:pt x="59131" y="6377"/>
                </a:lnTo>
                <a:lnTo>
                  <a:pt x="57972" y="6667"/>
                </a:lnTo>
                <a:lnTo>
                  <a:pt x="56813" y="7053"/>
                </a:lnTo>
                <a:lnTo>
                  <a:pt x="54445" y="7826"/>
                </a:lnTo>
                <a:lnTo>
                  <a:pt x="53334" y="8116"/>
                </a:lnTo>
                <a:lnTo>
                  <a:pt x="52175" y="8358"/>
                </a:lnTo>
                <a:lnTo>
                  <a:pt x="51064" y="8551"/>
                </a:lnTo>
                <a:lnTo>
                  <a:pt x="50484" y="8599"/>
                </a:lnTo>
                <a:lnTo>
                  <a:pt x="49904" y="8599"/>
                </a:lnTo>
                <a:lnTo>
                  <a:pt x="49276" y="8551"/>
                </a:lnTo>
                <a:lnTo>
                  <a:pt x="48648" y="8503"/>
                </a:lnTo>
                <a:lnTo>
                  <a:pt x="48069" y="8406"/>
                </a:lnTo>
                <a:lnTo>
                  <a:pt x="47441" y="8261"/>
                </a:lnTo>
                <a:lnTo>
                  <a:pt x="46329" y="7923"/>
                </a:lnTo>
                <a:lnTo>
                  <a:pt x="45170" y="7488"/>
                </a:lnTo>
                <a:lnTo>
                  <a:pt x="44107" y="7005"/>
                </a:lnTo>
                <a:lnTo>
                  <a:pt x="43044" y="6425"/>
                </a:lnTo>
                <a:lnTo>
                  <a:pt x="41982" y="5797"/>
                </a:lnTo>
                <a:lnTo>
                  <a:pt x="40919" y="5169"/>
                </a:lnTo>
                <a:lnTo>
                  <a:pt x="38890" y="3817"/>
                </a:lnTo>
                <a:lnTo>
                  <a:pt x="37827" y="3189"/>
                </a:lnTo>
                <a:lnTo>
                  <a:pt x="36764" y="2561"/>
                </a:lnTo>
                <a:lnTo>
                  <a:pt x="35701" y="1981"/>
                </a:lnTo>
                <a:lnTo>
                  <a:pt x="34590" y="1450"/>
                </a:lnTo>
                <a:lnTo>
                  <a:pt x="33479" y="1015"/>
                </a:lnTo>
                <a:lnTo>
                  <a:pt x="32320" y="677"/>
                </a:lnTo>
                <a:lnTo>
                  <a:pt x="31160" y="387"/>
                </a:lnTo>
                <a:lnTo>
                  <a:pt x="30001" y="194"/>
                </a:lnTo>
                <a:lnTo>
                  <a:pt x="28793" y="97"/>
                </a:lnTo>
                <a:lnTo>
                  <a:pt x="27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19"/>
          <p:cNvSpPr/>
          <p:nvPr/>
        </p:nvSpPr>
        <p:spPr>
          <a:xfrm rot="-8346330">
            <a:off x="7864955" y="3628564"/>
            <a:ext cx="3729655" cy="3843965"/>
          </a:xfrm>
          <a:custGeom>
            <a:avLst/>
            <a:gdLst/>
            <a:ahLst/>
            <a:cxnLst/>
            <a:rect l="l" t="t" r="r" b="b"/>
            <a:pathLst>
              <a:path w="29952" h="30870" extrusionOk="0">
                <a:moveTo>
                  <a:pt x="20000" y="0"/>
                </a:moveTo>
                <a:lnTo>
                  <a:pt x="19179" y="48"/>
                </a:lnTo>
                <a:lnTo>
                  <a:pt x="18261" y="145"/>
                </a:lnTo>
                <a:lnTo>
                  <a:pt x="17392" y="290"/>
                </a:lnTo>
                <a:lnTo>
                  <a:pt x="16474" y="435"/>
                </a:lnTo>
                <a:lnTo>
                  <a:pt x="15556" y="628"/>
                </a:lnTo>
                <a:lnTo>
                  <a:pt x="13720" y="1159"/>
                </a:lnTo>
                <a:lnTo>
                  <a:pt x="11933" y="1739"/>
                </a:lnTo>
                <a:lnTo>
                  <a:pt x="10193" y="2415"/>
                </a:lnTo>
                <a:lnTo>
                  <a:pt x="8551" y="3092"/>
                </a:lnTo>
                <a:lnTo>
                  <a:pt x="7053" y="3816"/>
                </a:lnTo>
                <a:lnTo>
                  <a:pt x="5894" y="4396"/>
                </a:lnTo>
                <a:lnTo>
                  <a:pt x="4831" y="5121"/>
                </a:lnTo>
                <a:lnTo>
                  <a:pt x="4300" y="5507"/>
                </a:lnTo>
                <a:lnTo>
                  <a:pt x="3817" y="5942"/>
                </a:lnTo>
                <a:lnTo>
                  <a:pt x="3334" y="6377"/>
                </a:lnTo>
                <a:lnTo>
                  <a:pt x="2899" y="6812"/>
                </a:lnTo>
                <a:lnTo>
                  <a:pt x="2464" y="7295"/>
                </a:lnTo>
                <a:lnTo>
                  <a:pt x="2029" y="7778"/>
                </a:lnTo>
                <a:lnTo>
                  <a:pt x="1691" y="8309"/>
                </a:lnTo>
                <a:lnTo>
                  <a:pt x="1353" y="8841"/>
                </a:lnTo>
                <a:lnTo>
                  <a:pt x="1015" y="9420"/>
                </a:lnTo>
                <a:lnTo>
                  <a:pt x="773" y="10000"/>
                </a:lnTo>
                <a:lnTo>
                  <a:pt x="532" y="10580"/>
                </a:lnTo>
                <a:lnTo>
                  <a:pt x="338" y="11208"/>
                </a:lnTo>
                <a:lnTo>
                  <a:pt x="193" y="11836"/>
                </a:lnTo>
                <a:lnTo>
                  <a:pt x="97" y="12512"/>
                </a:lnTo>
                <a:lnTo>
                  <a:pt x="0" y="13188"/>
                </a:lnTo>
                <a:lnTo>
                  <a:pt x="0" y="13865"/>
                </a:lnTo>
                <a:lnTo>
                  <a:pt x="0" y="14541"/>
                </a:lnTo>
                <a:lnTo>
                  <a:pt x="97" y="15217"/>
                </a:lnTo>
                <a:lnTo>
                  <a:pt x="193" y="15894"/>
                </a:lnTo>
                <a:lnTo>
                  <a:pt x="290" y="16522"/>
                </a:lnTo>
                <a:lnTo>
                  <a:pt x="676" y="17874"/>
                </a:lnTo>
                <a:lnTo>
                  <a:pt x="1111" y="19179"/>
                </a:lnTo>
                <a:lnTo>
                  <a:pt x="1643" y="20435"/>
                </a:lnTo>
                <a:lnTo>
                  <a:pt x="2222" y="21691"/>
                </a:lnTo>
                <a:lnTo>
                  <a:pt x="2657" y="22512"/>
                </a:lnTo>
                <a:lnTo>
                  <a:pt x="3140" y="23333"/>
                </a:lnTo>
                <a:lnTo>
                  <a:pt x="3623" y="24155"/>
                </a:lnTo>
                <a:lnTo>
                  <a:pt x="4155" y="24928"/>
                </a:lnTo>
                <a:lnTo>
                  <a:pt x="4734" y="25700"/>
                </a:lnTo>
                <a:lnTo>
                  <a:pt x="5314" y="26425"/>
                </a:lnTo>
                <a:lnTo>
                  <a:pt x="5942" y="27101"/>
                </a:lnTo>
                <a:lnTo>
                  <a:pt x="6619" y="27778"/>
                </a:lnTo>
                <a:lnTo>
                  <a:pt x="7295" y="28357"/>
                </a:lnTo>
                <a:lnTo>
                  <a:pt x="8020" y="28937"/>
                </a:lnTo>
                <a:lnTo>
                  <a:pt x="8792" y="29420"/>
                </a:lnTo>
                <a:lnTo>
                  <a:pt x="9565" y="29855"/>
                </a:lnTo>
                <a:lnTo>
                  <a:pt x="10387" y="30242"/>
                </a:lnTo>
                <a:lnTo>
                  <a:pt x="11208" y="30531"/>
                </a:lnTo>
                <a:lnTo>
                  <a:pt x="12078" y="30725"/>
                </a:lnTo>
                <a:lnTo>
                  <a:pt x="12995" y="30870"/>
                </a:lnTo>
                <a:lnTo>
                  <a:pt x="14203" y="30870"/>
                </a:lnTo>
                <a:lnTo>
                  <a:pt x="14783" y="30821"/>
                </a:lnTo>
                <a:lnTo>
                  <a:pt x="15411" y="30725"/>
                </a:lnTo>
                <a:lnTo>
                  <a:pt x="15991" y="30580"/>
                </a:lnTo>
                <a:lnTo>
                  <a:pt x="16570" y="30435"/>
                </a:lnTo>
                <a:lnTo>
                  <a:pt x="17150" y="30242"/>
                </a:lnTo>
                <a:lnTo>
                  <a:pt x="17681" y="30048"/>
                </a:lnTo>
                <a:lnTo>
                  <a:pt x="18261" y="29758"/>
                </a:lnTo>
                <a:lnTo>
                  <a:pt x="18793" y="29517"/>
                </a:lnTo>
                <a:lnTo>
                  <a:pt x="19855" y="28889"/>
                </a:lnTo>
                <a:lnTo>
                  <a:pt x="20822" y="28116"/>
                </a:lnTo>
                <a:lnTo>
                  <a:pt x="21739" y="27343"/>
                </a:lnTo>
                <a:lnTo>
                  <a:pt x="22561" y="26473"/>
                </a:lnTo>
                <a:lnTo>
                  <a:pt x="23334" y="25556"/>
                </a:lnTo>
                <a:lnTo>
                  <a:pt x="24058" y="24589"/>
                </a:lnTo>
                <a:lnTo>
                  <a:pt x="24735" y="23575"/>
                </a:lnTo>
                <a:lnTo>
                  <a:pt x="25363" y="22512"/>
                </a:lnTo>
                <a:lnTo>
                  <a:pt x="25942" y="21498"/>
                </a:lnTo>
                <a:lnTo>
                  <a:pt x="27053" y="19324"/>
                </a:lnTo>
                <a:lnTo>
                  <a:pt x="28068" y="17198"/>
                </a:lnTo>
                <a:lnTo>
                  <a:pt x="28503" y="16135"/>
                </a:lnTo>
                <a:lnTo>
                  <a:pt x="28889" y="15024"/>
                </a:lnTo>
                <a:lnTo>
                  <a:pt x="29227" y="13913"/>
                </a:lnTo>
                <a:lnTo>
                  <a:pt x="29517" y="12802"/>
                </a:lnTo>
                <a:lnTo>
                  <a:pt x="29759" y="11691"/>
                </a:lnTo>
                <a:lnTo>
                  <a:pt x="29904" y="10531"/>
                </a:lnTo>
                <a:lnTo>
                  <a:pt x="29952" y="9420"/>
                </a:lnTo>
                <a:lnTo>
                  <a:pt x="29904" y="8358"/>
                </a:lnTo>
                <a:lnTo>
                  <a:pt x="29759" y="7343"/>
                </a:lnTo>
                <a:lnTo>
                  <a:pt x="29517" y="6377"/>
                </a:lnTo>
                <a:lnTo>
                  <a:pt x="29227" y="5507"/>
                </a:lnTo>
                <a:lnTo>
                  <a:pt x="28841" y="4638"/>
                </a:lnTo>
                <a:lnTo>
                  <a:pt x="28358" y="3865"/>
                </a:lnTo>
                <a:lnTo>
                  <a:pt x="27778" y="3140"/>
                </a:lnTo>
                <a:lnTo>
                  <a:pt x="27150" y="2464"/>
                </a:lnTo>
                <a:lnTo>
                  <a:pt x="26474" y="1884"/>
                </a:lnTo>
                <a:lnTo>
                  <a:pt x="25701" y="1353"/>
                </a:lnTo>
                <a:lnTo>
                  <a:pt x="24831" y="918"/>
                </a:lnTo>
                <a:lnTo>
                  <a:pt x="23913" y="580"/>
                </a:lnTo>
                <a:lnTo>
                  <a:pt x="22947" y="290"/>
                </a:lnTo>
                <a:lnTo>
                  <a:pt x="21933" y="97"/>
                </a:lnTo>
                <a:lnTo>
                  <a:pt x="208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4" name="Google Shape;474;p19"/>
          <p:cNvGrpSpPr/>
          <p:nvPr/>
        </p:nvGrpSpPr>
        <p:grpSpPr>
          <a:xfrm rot="4500025">
            <a:off x="8210927" y="4400355"/>
            <a:ext cx="801426" cy="891437"/>
            <a:chOff x="5036425" y="4336575"/>
            <a:chExt cx="462575" cy="514500"/>
          </a:xfrm>
        </p:grpSpPr>
        <p:sp>
          <p:nvSpPr>
            <p:cNvPr id="475" name="Google Shape;475;p19"/>
            <p:cNvSpPr/>
            <p:nvPr/>
          </p:nvSpPr>
          <p:spPr>
            <a:xfrm>
              <a:off x="5036425" y="4557575"/>
              <a:ext cx="129250" cy="118375"/>
            </a:xfrm>
            <a:custGeom>
              <a:avLst/>
              <a:gdLst/>
              <a:ahLst/>
              <a:cxnLst/>
              <a:rect l="l" t="t" r="r" b="b"/>
              <a:pathLst>
                <a:path w="5170" h="4735" extrusionOk="0">
                  <a:moveTo>
                    <a:pt x="3382" y="1"/>
                  </a:moveTo>
                  <a:lnTo>
                    <a:pt x="2947" y="49"/>
                  </a:lnTo>
                  <a:lnTo>
                    <a:pt x="2561" y="146"/>
                  </a:lnTo>
                  <a:lnTo>
                    <a:pt x="2223" y="291"/>
                  </a:lnTo>
                  <a:lnTo>
                    <a:pt x="1836" y="435"/>
                  </a:lnTo>
                  <a:lnTo>
                    <a:pt x="1498" y="629"/>
                  </a:lnTo>
                  <a:lnTo>
                    <a:pt x="1160" y="870"/>
                  </a:lnTo>
                  <a:lnTo>
                    <a:pt x="870" y="1112"/>
                  </a:lnTo>
                  <a:lnTo>
                    <a:pt x="580" y="1402"/>
                  </a:lnTo>
                  <a:lnTo>
                    <a:pt x="338" y="1740"/>
                  </a:lnTo>
                  <a:lnTo>
                    <a:pt x="97" y="2175"/>
                  </a:lnTo>
                  <a:lnTo>
                    <a:pt x="49" y="2416"/>
                  </a:lnTo>
                  <a:lnTo>
                    <a:pt x="0" y="2706"/>
                  </a:lnTo>
                  <a:lnTo>
                    <a:pt x="0" y="2948"/>
                  </a:lnTo>
                  <a:lnTo>
                    <a:pt x="0" y="3189"/>
                  </a:lnTo>
                  <a:lnTo>
                    <a:pt x="49" y="3431"/>
                  </a:lnTo>
                  <a:lnTo>
                    <a:pt x="145" y="3672"/>
                  </a:lnTo>
                  <a:lnTo>
                    <a:pt x="290" y="3962"/>
                  </a:lnTo>
                  <a:lnTo>
                    <a:pt x="483" y="4204"/>
                  </a:lnTo>
                  <a:lnTo>
                    <a:pt x="725" y="4397"/>
                  </a:lnTo>
                  <a:lnTo>
                    <a:pt x="1015" y="4542"/>
                  </a:lnTo>
                  <a:lnTo>
                    <a:pt x="1305" y="4638"/>
                  </a:lnTo>
                  <a:lnTo>
                    <a:pt x="1594" y="4735"/>
                  </a:lnTo>
                  <a:lnTo>
                    <a:pt x="2223" y="4735"/>
                  </a:lnTo>
                  <a:lnTo>
                    <a:pt x="2512" y="4687"/>
                  </a:lnTo>
                  <a:lnTo>
                    <a:pt x="2802" y="4590"/>
                  </a:lnTo>
                  <a:lnTo>
                    <a:pt x="3092" y="4445"/>
                  </a:lnTo>
                  <a:lnTo>
                    <a:pt x="3334" y="4300"/>
                  </a:lnTo>
                  <a:lnTo>
                    <a:pt x="3623" y="4107"/>
                  </a:lnTo>
                  <a:lnTo>
                    <a:pt x="3817" y="3914"/>
                  </a:lnTo>
                  <a:lnTo>
                    <a:pt x="4252" y="3431"/>
                  </a:lnTo>
                  <a:lnTo>
                    <a:pt x="4686" y="2803"/>
                  </a:lnTo>
                  <a:lnTo>
                    <a:pt x="4880" y="2416"/>
                  </a:lnTo>
                  <a:lnTo>
                    <a:pt x="5024" y="2030"/>
                  </a:lnTo>
                  <a:lnTo>
                    <a:pt x="5121" y="1643"/>
                  </a:lnTo>
                  <a:lnTo>
                    <a:pt x="5169" y="1257"/>
                  </a:lnTo>
                  <a:lnTo>
                    <a:pt x="5121" y="919"/>
                  </a:lnTo>
                  <a:lnTo>
                    <a:pt x="5024" y="725"/>
                  </a:lnTo>
                  <a:lnTo>
                    <a:pt x="4928" y="580"/>
                  </a:lnTo>
                  <a:lnTo>
                    <a:pt x="4686" y="339"/>
                  </a:lnTo>
                  <a:lnTo>
                    <a:pt x="4445" y="146"/>
                  </a:lnTo>
                  <a:lnTo>
                    <a:pt x="4107" y="49"/>
                  </a:lnTo>
                  <a:lnTo>
                    <a:pt x="38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5165650" y="4776175"/>
              <a:ext cx="77325" cy="74900"/>
            </a:xfrm>
            <a:custGeom>
              <a:avLst/>
              <a:gdLst/>
              <a:ahLst/>
              <a:cxnLst/>
              <a:rect l="l" t="t" r="r" b="b"/>
              <a:pathLst>
                <a:path w="3093" h="2996" extrusionOk="0">
                  <a:moveTo>
                    <a:pt x="1112" y="1"/>
                  </a:moveTo>
                  <a:lnTo>
                    <a:pt x="870" y="97"/>
                  </a:lnTo>
                  <a:lnTo>
                    <a:pt x="580" y="242"/>
                  </a:lnTo>
                  <a:lnTo>
                    <a:pt x="387" y="435"/>
                  </a:lnTo>
                  <a:lnTo>
                    <a:pt x="194" y="677"/>
                  </a:lnTo>
                  <a:lnTo>
                    <a:pt x="49" y="967"/>
                  </a:lnTo>
                  <a:lnTo>
                    <a:pt x="0" y="1305"/>
                  </a:lnTo>
                  <a:lnTo>
                    <a:pt x="0" y="1595"/>
                  </a:lnTo>
                  <a:lnTo>
                    <a:pt x="49" y="1885"/>
                  </a:lnTo>
                  <a:lnTo>
                    <a:pt x="194" y="2175"/>
                  </a:lnTo>
                  <a:lnTo>
                    <a:pt x="339" y="2416"/>
                  </a:lnTo>
                  <a:lnTo>
                    <a:pt x="580" y="2658"/>
                  </a:lnTo>
                  <a:lnTo>
                    <a:pt x="822" y="2803"/>
                  </a:lnTo>
                  <a:lnTo>
                    <a:pt x="1063" y="2948"/>
                  </a:lnTo>
                  <a:lnTo>
                    <a:pt x="1401" y="2996"/>
                  </a:lnTo>
                  <a:lnTo>
                    <a:pt x="1691" y="2996"/>
                  </a:lnTo>
                  <a:lnTo>
                    <a:pt x="1981" y="2948"/>
                  </a:lnTo>
                  <a:lnTo>
                    <a:pt x="2271" y="2803"/>
                  </a:lnTo>
                  <a:lnTo>
                    <a:pt x="2512" y="2658"/>
                  </a:lnTo>
                  <a:lnTo>
                    <a:pt x="2706" y="2464"/>
                  </a:lnTo>
                  <a:lnTo>
                    <a:pt x="2899" y="2223"/>
                  </a:lnTo>
                  <a:lnTo>
                    <a:pt x="2996" y="1933"/>
                  </a:lnTo>
                  <a:lnTo>
                    <a:pt x="3092" y="1643"/>
                  </a:lnTo>
                  <a:lnTo>
                    <a:pt x="3092" y="1305"/>
                  </a:lnTo>
                  <a:lnTo>
                    <a:pt x="3044" y="967"/>
                  </a:lnTo>
                  <a:lnTo>
                    <a:pt x="2899" y="725"/>
                  </a:lnTo>
                  <a:lnTo>
                    <a:pt x="2706" y="484"/>
                  </a:lnTo>
                  <a:lnTo>
                    <a:pt x="2512" y="291"/>
                  </a:lnTo>
                  <a:lnTo>
                    <a:pt x="2271" y="146"/>
                  </a:lnTo>
                  <a:lnTo>
                    <a:pt x="1981" y="49"/>
                  </a:lnTo>
                  <a:lnTo>
                    <a:pt x="1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5265900" y="4598650"/>
              <a:ext cx="64025" cy="85775"/>
            </a:xfrm>
            <a:custGeom>
              <a:avLst/>
              <a:gdLst/>
              <a:ahLst/>
              <a:cxnLst/>
              <a:rect l="l" t="t" r="r" b="b"/>
              <a:pathLst>
                <a:path w="2561" h="3431" extrusionOk="0">
                  <a:moveTo>
                    <a:pt x="1449" y="0"/>
                  </a:moveTo>
                  <a:lnTo>
                    <a:pt x="1111" y="97"/>
                  </a:lnTo>
                  <a:lnTo>
                    <a:pt x="821" y="193"/>
                  </a:lnTo>
                  <a:lnTo>
                    <a:pt x="580" y="387"/>
                  </a:lnTo>
                  <a:lnTo>
                    <a:pt x="338" y="580"/>
                  </a:lnTo>
                  <a:lnTo>
                    <a:pt x="145" y="821"/>
                  </a:lnTo>
                  <a:lnTo>
                    <a:pt x="48" y="1063"/>
                  </a:lnTo>
                  <a:lnTo>
                    <a:pt x="0" y="1256"/>
                  </a:lnTo>
                  <a:lnTo>
                    <a:pt x="0" y="1401"/>
                  </a:lnTo>
                  <a:lnTo>
                    <a:pt x="48" y="1788"/>
                  </a:lnTo>
                  <a:lnTo>
                    <a:pt x="145" y="2126"/>
                  </a:lnTo>
                  <a:lnTo>
                    <a:pt x="338" y="2464"/>
                  </a:lnTo>
                  <a:lnTo>
                    <a:pt x="483" y="2706"/>
                  </a:lnTo>
                  <a:lnTo>
                    <a:pt x="676" y="2947"/>
                  </a:lnTo>
                  <a:lnTo>
                    <a:pt x="870" y="3189"/>
                  </a:lnTo>
                  <a:lnTo>
                    <a:pt x="1159" y="3334"/>
                  </a:lnTo>
                  <a:lnTo>
                    <a:pt x="1401" y="3430"/>
                  </a:lnTo>
                  <a:lnTo>
                    <a:pt x="1739" y="3430"/>
                  </a:lnTo>
                  <a:lnTo>
                    <a:pt x="2029" y="3382"/>
                  </a:lnTo>
                  <a:lnTo>
                    <a:pt x="2126" y="3285"/>
                  </a:lnTo>
                  <a:lnTo>
                    <a:pt x="2222" y="3189"/>
                  </a:lnTo>
                  <a:lnTo>
                    <a:pt x="2319" y="3044"/>
                  </a:lnTo>
                  <a:lnTo>
                    <a:pt x="2416" y="2899"/>
                  </a:lnTo>
                  <a:lnTo>
                    <a:pt x="2464" y="2561"/>
                  </a:lnTo>
                  <a:lnTo>
                    <a:pt x="2560" y="1933"/>
                  </a:lnTo>
                  <a:lnTo>
                    <a:pt x="2560" y="1546"/>
                  </a:lnTo>
                  <a:lnTo>
                    <a:pt x="2560" y="1160"/>
                  </a:lnTo>
                  <a:lnTo>
                    <a:pt x="2512" y="821"/>
                  </a:lnTo>
                  <a:lnTo>
                    <a:pt x="2416" y="483"/>
                  </a:lnTo>
                  <a:lnTo>
                    <a:pt x="2222" y="242"/>
                  </a:lnTo>
                  <a:lnTo>
                    <a:pt x="2126" y="97"/>
                  </a:lnTo>
                  <a:lnTo>
                    <a:pt x="1981" y="49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5206700" y="4354675"/>
              <a:ext cx="85775" cy="105100"/>
            </a:xfrm>
            <a:custGeom>
              <a:avLst/>
              <a:gdLst/>
              <a:ahLst/>
              <a:cxnLst/>
              <a:rect l="l" t="t" r="r" b="b"/>
              <a:pathLst>
                <a:path w="3431" h="4204" extrusionOk="0">
                  <a:moveTo>
                    <a:pt x="1402" y="1"/>
                  </a:moveTo>
                  <a:lnTo>
                    <a:pt x="1160" y="49"/>
                  </a:lnTo>
                  <a:lnTo>
                    <a:pt x="967" y="146"/>
                  </a:lnTo>
                  <a:lnTo>
                    <a:pt x="774" y="242"/>
                  </a:lnTo>
                  <a:lnTo>
                    <a:pt x="629" y="436"/>
                  </a:lnTo>
                  <a:lnTo>
                    <a:pt x="484" y="629"/>
                  </a:lnTo>
                  <a:lnTo>
                    <a:pt x="339" y="822"/>
                  </a:lnTo>
                  <a:lnTo>
                    <a:pt x="194" y="1305"/>
                  </a:lnTo>
                  <a:lnTo>
                    <a:pt x="49" y="1837"/>
                  </a:lnTo>
                  <a:lnTo>
                    <a:pt x="1" y="2320"/>
                  </a:lnTo>
                  <a:lnTo>
                    <a:pt x="1" y="2754"/>
                  </a:lnTo>
                  <a:lnTo>
                    <a:pt x="1" y="3044"/>
                  </a:lnTo>
                  <a:lnTo>
                    <a:pt x="49" y="3334"/>
                  </a:lnTo>
                  <a:lnTo>
                    <a:pt x="146" y="3624"/>
                  </a:lnTo>
                  <a:lnTo>
                    <a:pt x="291" y="3866"/>
                  </a:lnTo>
                  <a:lnTo>
                    <a:pt x="387" y="3962"/>
                  </a:lnTo>
                  <a:lnTo>
                    <a:pt x="532" y="4059"/>
                  </a:lnTo>
                  <a:lnTo>
                    <a:pt x="870" y="4155"/>
                  </a:lnTo>
                  <a:lnTo>
                    <a:pt x="1209" y="4204"/>
                  </a:lnTo>
                  <a:lnTo>
                    <a:pt x="1547" y="4155"/>
                  </a:lnTo>
                  <a:lnTo>
                    <a:pt x="1982" y="4059"/>
                  </a:lnTo>
                  <a:lnTo>
                    <a:pt x="2416" y="3817"/>
                  </a:lnTo>
                  <a:lnTo>
                    <a:pt x="2803" y="3576"/>
                  </a:lnTo>
                  <a:lnTo>
                    <a:pt x="3093" y="3189"/>
                  </a:lnTo>
                  <a:lnTo>
                    <a:pt x="3238" y="2996"/>
                  </a:lnTo>
                  <a:lnTo>
                    <a:pt x="3334" y="2754"/>
                  </a:lnTo>
                  <a:lnTo>
                    <a:pt x="3383" y="2513"/>
                  </a:lnTo>
                  <a:lnTo>
                    <a:pt x="3431" y="2320"/>
                  </a:lnTo>
                  <a:lnTo>
                    <a:pt x="3431" y="1837"/>
                  </a:lnTo>
                  <a:lnTo>
                    <a:pt x="3286" y="1402"/>
                  </a:lnTo>
                  <a:lnTo>
                    <a:pt x="3093" y="967"/>
                  </a:lnTo>
                  <a:lnTo>
                    <a:pt x="2755" y="580"/>
                  </a:lnTo>
                  <a:lnTo>
                    <a:pt x="2416" y="291"/>
                  </a:lnTo>
                  <a:lnTo>
                    <a:pt x="2175" y="194"/>
                  </a:lnTo>
                  <a:lnTo>
                    <a:pt x="1933" y="97"/>
                  </a:lnTo>
                  <a:lnTo>
                    <a:pt x="16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5390275" y="4481500"/>
              <a:ext cx="97850" cy="78525"/>
            </a:xfrm>
            <a:custGeom>
              <a:avLst/>
              <a:gdLst/>
              <a:ahLst/>
              <a:cxnLst/>
              <a:rect l="l" t="t" r="r" b="b"/>
              <a:pathLst>
                <a:path w="3914" h="3141" extrusionOk="0">
                  <a:moveTo>
                    <a:pt x="871" y="0"/>
                  </a:moveTo>
                  <a:lnTo>
                    <a:pt x="677" y="49"/>
                  </a:lnTo>
                  <a:lnTo>
                    <a:pt x="532" y="145"/>
                  </a:lnTo>
                  <a:lnTo>
                    <a:pt x="387" y="242"/>
                  </a:lnTo>
                  <a:lnTo>
                    <a:pt x="242" y="387"/>
                  </a:lnTo>
                  <a:lnTo>
                    <a:pt x="146" y="580"/>
                  </a:lnTo>
                  <a:lnTo>
                    <a:pt x="1" y="918"/>
                  </a:lnTo>
                  <a:lnTo>
                    <a:pt x="1" y="1305"/>
                  </a:lnTo>
                  <a:lnTo>
                    <a:pt x="49" y="1739"/>
                  </a:lnTo>
                  <a:lnTo>
                    <a:pt x="146" y="1933"/>
                  </a:lnTo>
                  <a:lnTo>
                    <a:pt x="242" y="2078"/>
                  </a:lnTo>
                  <a:lnTo>
                    <a:pt x="484" y="2416"/>
                  </a:lnTo>
                  <a:lnTo>
                    <a:pt x="822" y="2657"/>
                  </a:lnTo>
                  <a:lnTo>
                    <a:pt x="1160" y="2802"/>
                  </a:lnTo>
                  <a:lnTo>
                    <a:pt x="1547" y="2947"/>
                  </a:lnTo>
                  <a:lnTo>
                    <a:pt x="1933" y="3044"/>
                  </a:lnTo>
                  <a:lnTo>
                    <a:pt x="2320" y="3092"/>
                  </a:lnTo>
                  <a:lnTo>
                    <a:pt x="3141" y="3140"/>
                  </a:lnTo>
                  <a:lnTo>
                    <a:pt x="3528" y="3092"/>
                  </a:lnTo>
                  <a:lnTo>
                    <a:pt x="3672" y="3044"/>
                  </a:lnTo>
                  <a:lnTo>
                    <a:pt x="3817" y="2947"/>
                  </a:lnTo>
                  <a:lnTo>
                    <a:pt x="3914" y="2754"/>
                  </a:lnTo>
                  <a:lnTo>
                    <a:pt x="3914" y="2561"/>
                  </a:lnTo>
                  <a:lnTo>
                    <a:pt x="3866" y="2367"/>
                  </a:lnTo>
                  <a:lnTo>
                    <a:pt x="3817" y="2174"/>
                  </a:lnTo>
                  <a:lnTo>
                    <a:pt x="3672" y="1884"/>
                  </a:lnTo>
                  <a:lnTo>
                    <a:pt x="3431" y="1594"/>
                  </a:lnTo>
                  <a:lnTo>
                    <a:pt x="3141" y="1256"/>
                  </a:lnTo>
                  <a:lnTo>
                    <a:pt x="2803" y="966"/>
                  </a:lnTo>
                  <a:lnTo>
                    <a:pt x="2513" y="677"/>
                  </a:lnTo>
                  <a:lnTo>
                    <a:pt x="2127" y="435"/>
                  </a:lnTo>
                  <a:lnTo>
                    <a:pt x="1788" y="193"/>
                  </a:lnTo>
                  <a:lnTo>
                    <a:pt x="1499" y="49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5447050" y="4673525"/>
              <a:ext cx="51950" cy="50750"/>
            </a:xfrm>
            <a:custGeom>
              <a:avLst/>
              <a:gdLst/>
              <a:ahLst/>
              <a:cxnLst/>
              <a:rect l="l" t="t" r="r" b="b"/>
              <a:pathLst>
                <a:path w="2078" h="2030" extrusionOk="0">
                  <a:moveTo>
                    <a:pt x="1015" y="0"/>
                  </a:moveTo>
                  <a:lnTo>
                    <a:pt x="677" y="97"/>
                  </a:lnTo>
                  <a:lnTo>
                    <a:pt x="387" y="242"/>
                  </a:lnTo>
                  <a:lnTo>
                    <a:pt x="145" y="483"/>
                  </a:lnTo>
                  <a:lnTo>
                    <a:pt x="97" y="628"/>
                  </a:lnTo>
                  <a:lnTo>
                    <a:pt x="49" y="773"/>
                  </a:lnTo>
                  <a:lnTo>
                    <a:pt x="0" y="967"/>
                  </a:lnTo>
                  <a:lnTo>
                    <a:pt x="0" y="1160"/>
                  </a:lnTo>
                  <a:lnTo>
                    <a:pt x="49" y="1305"/>
                  </a:lnTo>
                  <a:lnTo>
                    <a:pt x="97" y="1450"/>
                  </a:lnTo>
                  <a:lnTo>
                    <a:pt x="242" y="1740"/>
                  </a:lnTo>
                  <a:lnTo>
                    <a:pt x="532" y="1884"/>
                  </a:lnTo>
                  <a:lnTo>
                    <a:pt x="822" y="2029"/>
                  </a:lnTo>
                  <a:lnTo>
                    <a:pt x="1112" y="2029"/>
                  </a:lnTo>
                  <a:lnTo>
                    <a:pt x="1450" y="1981"/>
                  </a:lnTo>
                  <a:lnTo>
                    <a:pt x="1595" y="1884"/>
                  </a:lnTo>
                  <a:lnTo>
                    <a:pt x="1740" y="1788"/>
                  </a:lnTo>
                  <a:lnTo>
                    <a:pt x="1933" y="1595"/>
                  </a:lnTo>
                  <a:lnTo>
                    <a:pt x="2029" y="1353"/>
                  </a:lnTo>
                  <a:lnTo>
                    <a:pt x="2078" y="1111"/>
                  </a:lnTo>
                  <a:lnTo>
                    <a:pt x="2078" y="870"/>
                  </a:lnTo>
                  <a:lnTo>
                    <a:pt x="1981" y="628"/>
                  </a:lnTo>
                  <a:lnTo>
                    <a:pt x="1885" y="435"/>
                  </a:lnTo>
                  <a:lnTo>
                    <a:pt x="1691" y="242"/>
                  </a:lnTo>
                  <a:lnTo>
                    <a:pt x="1498" y="97"/>
                  </a:lnTo>
                  <a:lnTo>
                    <a:pt x="1257" y="49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5407200" y="4336575"/>
              <a:ext cx="55575" cy="38675"/>
            </a:xfrm>
            <a:custGeom>
              <a:avLst/>
              <a:gdLst/>
              <a:ahLst/>
              <a:cxnLst/>
              <a:rect l="l" t="t" r="r" b="b"/>
              <a:pathLst>
                <a:path w="2223" h="1547" extrusionOk="0">
                  <a:moveTo>
                    <a:pt x="1015" y="0"/>
                  </a:moveTo>
                  <a:lnTo>
                    <a:pt x="773" y="48"/>
                  </a:lnTo>
                  <a:lnTo>
                    <a:pt x="532" y="145"/>
                  </a:lnTo>
                  <a:lnTo>
                    <a:pt x="290" y="290"/>
                  </a:lnTo>
                  <a:lnTo>
                    <a:pt x="145" y="435"/>
                  </a:lnTo>
                  <a:lnTo>
                    <a:pt x="0" y="628"/>
                  </a:lnTo>
                  <a:lnTo>
                    <a:pt x="0" y="821"/>
                  </a:lnTo>
                  <a:lnTo>
                    <a:pt x="0" y="966"/>
                  </a:lnTo>
                  <a:lnTo>
                    <a:pt x="97" y="1111"/>
                  </a:lnTo>
                  <a:lnTo>
                    <a:pt x="194" y="1256"/>
                  </a:lnTo>
                  <a:lnTo>
                    <a:pt x="338" y="1353"/>
                  </a:lnTo>
                  <a:lnTo>
                    <a:pt x="628" y="1449"/>
                  </a:lnTo>
                  <a:lnTo>
                    <a:pt x="918" y="1546"/>
                  </a:lnTo>
                  <a:lnTo>
                    <a:pt x="1546" y="1546"/>
                  </a:lnTo>
                  <a:lnTo>
                    <a:pt x="1788" y="1498"/>
                  </a:lnTo>
                  <a:lnTo>
                    <a:pt x="2029" y="1353"/>
                  </a:lnTo>
                  <a:lnTo>
                    <a:pt x="2174" y="1160"/>
                  </a:lnTo>
                  <a:lnTo>
                    <a:pt x="2222" y="966"/>
                  </a:lnTo>
                  <a:lnTo>
                    <a:pt x="2174" y="725"/>
                  </a:lnTo>
                  <a:lnTo>
                    <a:pt x="2078" y="483"/>
                  </a:lnTo>
                  <a:lnTo>
                    <a:pt x="1933" y="290"/>
                  </a:lnTo>
                  <a:lnTo>
                    <a:pt x="1691" y="145"/>
                  </a:lnTo>
                  <a:lnTo>
                    <a:pt x="1450" y="48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19"/>
          <p:cNvGrpSpPr/>
          <p:nvPr/>
        </p:nvGrpSpPr>
        <p:grpSpPr>
          <a:xfrm rot="10800000">
            <a:off x="-189205" y="4649181"/>
            <a:ext cx="1629084" cy="699291"/>
            <a:chOff x="2131825" y="1374025"/>
            <a:chExt cx="998825" cy="428750"/>
          </a:xfrm>
        </p:grpSpPr>
        <p:sp>
          <p:nvSpPr>
            <p:cNvPr id="483" name="Google Shape;483;p19"/>
            <p:cNvSpPr/>
            <p:nvPr/>
          </p:nvSpPr>
          <p:spPr>
            <a:xfrm>
              <a:off x="2131825" y="1374025"/>
              <a:ext cx="998825" cy="428750"/>
            </a:xfrm>
            <a:custGeom>
              <a:avLst/>
              <a:gdLst/>
              <a:ahLst/>
              <a:cxnLst/>
              <a:rect l="l" t="t" r="r" b="b"/>
              <a:pathLst>
                <a:path w="39953" h="17150" extrusionOk="0">
                  <a:moveTo>
                    <a:pt x="0" y="0"/>
                  </a:moveTo>
                  <a:lnTo>
                    <a:pt x="338" y="2029"/>
                  </a:lnTo>
                  <a:lnTo>
                    <a:pt x="821" y="4058"/>
                  </a:lnTo>
                  <a:lnTo>
                    <a:pt x="1353" y="6039"/>
                  </a:lnTo>
                  <a:lnTo>
                    <a:pt x="1691" y="7005"/>
                  </a:lnTo>
                  <a:lnTo>
                    <a:pt x="2029" y="7971"/>
                  </a:lnTo>
                  <a:lnTo>
                    <a:pt x="2416" y="8937"/>
                  </a:lnTo>
                  <a:lnTo>
                    <a:pt x="2850" y="9855"/>
                  </a:lnTo>
                  <a:lnTo>
                    <a:pt x="3334" y="10773"/>
                  </a:lnTo>
                  <a:lnTo>
                    <a:pt x="3865" y="11642"/>
                  </a:lnTo>
                  <a:lnTo>
                    <a:pt x="4493" y="12464"/>
                  </a:lnTo>
                  <a:lnTo>
                    <a:pt x="5169" y="13237"/>
                  </a:lnTo>
                  <a:lnTo>
                    <a:pt x="5894" y="13913"/>
                  </a:lnTo>
                  <a:lnTo>
                    <a:pt x="6667" y="14589"/>
                  </a:lnTo>
                  <a:lnTo>
                    <a:pt x="7488" y="15121"/>
                  </a:lnTo>
                  <a:lnTo>
                    <a:pt x="8358" y="15604"/>
                  </a:lnTo>
                  <a:lnTo>
                    <a:pt x="9276" y="15990"/>
                  </a:lnTo>
                  <a:lnTo>
                    <a:pt x="10193" y="16328"/>
                  </a:lnTo>
                  <a:lnTo>
                    <a:pt x="11160" y="16618"/>
                  </a:lnTo>
                  <a:lnTo>
                    <a:pt x="12126" y="16812"/>
                  </a:lnTo>
                  <a:lnTo>
                    <a:pt x="13092" y="16956"/>
                  </a:lnTo>
                  <a:lnTo>
                    <a:pt x="14107" y="17053"/>
                  </a:lnTo>
                  <a:lnTo>
                    <a:pt x="15073" y="17101"/>
                  </a:lnTo>
                  <a:lnTo>
                    <a:pt x="16087" y="17150"/>
                  </a:lnTo>
                  <a:lnTo>
                    <a:pt x="17053" y="17101"/>
                  </a:lnTo>
                  <a:lnTo>
                    <a:pt x="18068" y="17053"/>
                  </a:lnTo>
                  <a:lnTo>
                    <a:pt x="20049" y="16908"/>
                  </a:lnTo>
                  <a:lnTo>
                    <a:pt x="21981" y="16715"/>
                  </a:lnTo>
                  <a:lnTo>
                    <a:pt x="24686" y="16377"/>
                  </a:lnTo>
                  <a:lnTo>
                    <a:pt x="26039" y="16184"/>
                  </a:lnTo>
                  <a:lnTo>
                    <a:pt x="27343" y="15942"/>
                  </a:lnTo>
                  <a:lnTo>
                    <a:pt x="28648" y="15652"/>
                  </a:lnTo>
                  <a:lnTo>
                    <a:pt x="29904" y="15266"/>
                  </a:lnTo>
                  <a:lnTo>
                    <a:pt x="31160" y="14783"/>
                  </a:lnTo>
                  <a:lnTo>
                    <a:pt x="31788" y="14493"/>
                  </a:lnTo>
                  <a:lnTo>
                    <a:pt x="32368" y="14203"/>
                  </a:lnTo>
                  <a:lnTo>
                    <a:pt x="33189" y="13720"/>
                  </a:lnTo>
                  <a:lnTo>
                    <a:pt x="33962" y="13188"/>
                  </a:lnTo>
                  <a:lnTo>
                    <a:pt x="34686" y="12657"/>
                  </a:lnTo>
                  <a:lnTo>
                    <a:pt x="35411" y="12029"/>
                  </a:lnTo>
                  <a:lnTo>
                    <a:pt x="36039" y="11353"/>
                  </a:lnTo>
                  <a:lnTo>
                    <a:pt x="36667" y="10676"/>
                  </a:lnTo>
                  <a:lnTo>
                    <a:pt x="37247" y="9903"/>
                  </a:lnTo>
                  <a:lnTo>
                    <a:pt x="37778" y="9130"/>
                  </a:lnTo>
                  <a:lnTo>
                    <a:pt x="38261" y="8357"/>
                  </a:lnTo>
                  <a:lnTo>
                    <a:pt x="38648" y="7488"/>
                  </a:lnTo>
                  <a:lnTo>
                    <a:pt x="39034" y="6667"/>
                  </a:lnTo>
                  <a:lnTo>
                    <a:pt x="39324" y="5797"/>
                  </a:lnTo>
                  <a:lnTo>
                    <a:pt x="39614" y="4879"/>
                  </a:lnTo>
                  <a:lnTo>
                    <a:pt x="39759" y="3961"/>
                  </a:lnTo>
                  <a:lnTo>
                    <a:pt x="39904" y="3043"/>
                  </a:lnTo>
                  <a:lnTo>
                    <a:pt x="39952" y="2126"/>
                  </a:lnTo>
                  <a:lnTo>
                    <a:pt x="35797" y="1884"/>
                  </a:lnTo>
                  <a:lnTo>
                    <a:pt x="35701" y="2609"/>
                  </a:lnTo>
                  <a:lnTo>
                    <a:pt x="35604" y="3333"/>
                  </a:lnTo>
                  <a:lnTo>
                    <a:pt x="35508" y="4010"/>
                  </a:lnTo>
                  <a:lnTo>
                    <a:pt x="35314" y="4686"/>
                  </a:lnTo>
                  <a:lnTo>
                    <a:pt x="35073" y="5362"/>
                  </a:lnTo>
                  <a:lnTo>
                    <a:pt x="34831" y="5990"/>
                  </a:lnTo>
                  <a:lnTo>
                    <a:pt x="34541" y="6667"/>
                  </a:lnTo>
                  <a:lnTo>
                    <a:pt x="34203" y="7246"/>
                  </a:lnTo>
                  <a:lnTo>
                    <a:pt x="33865" y="7826"/>
                  </a:lnTo>
                  <a:lnTo>
                    <a:pt x="33430" y="8406"/>
                  </a:lnTo>
                  <a:lnTo>
                    <a:pt x="32996" y="8937"/>
                  </a:lnTo>
                  <a:lnTo>
                    <a:pt x="32512" y="9469"/>
                  </a:lnTo>
                  <a:lnTo>
                    <a:pt x="32029" y="9952"/>
                  </a:lnTo>
                  <a:lnTo>
                    <a:pt x="31498" y="10386"/>
                  </a:lnTo>
                  <a:lnTo>
                    <a:pt x="30918" y="10821"/>
                  </a:lnTo>
                  <a:lnTo>
                    <a:pt x="30339" y="11208"/>
                  </a:lnTo>
                  <a:lnTo>
                    <a:pt x="29662" y="11594"/>
                  </a:lnTo>
                  <a:lnTo>
                    <a:pt x="29034" y="11884"/>
                  </a:lnTo>
                  <a:lnTo>
                    <a:pt x="28358" y="12174"/>
                  </a:lnTo>
                  <a:lnTo>
                    <a:pt x="27633" y="12415"/>
                  </a:lnTo>
                  <a:lnTo>
                    <a:pt x="26957" y="12657"/>
                  </a:lnTo>
                  <a:lnTo>
                    <a:pt x="26232" y="12802"/>
                  </a:lnTo>
                  <a:lnTo>
                    <a:pt x="24783" y="13092"/>
                  </a:lnTo>
                  <a:lnTo>
                    <a:pt x="23285" y="13333"/>
                  </a:lnTo>
                  <a:lnTo>
                    <a:pt x="21788" y="13430"/>
                  </a:lnTo>
                  <a:lnTo>
                    <a:pt x="20290" y="13527"/>
                  </a:lnTo>
                  <a:lnTo>
                    <a:pt x="18793" y="13575"/>
                  </a:lnTo>
                  <a:lnTo>
                    <a:pt x="17633" y="13623"/>
                  </a:lnTo>
                  <a:lnTo>
                    <a:pt x="15218" y="13623"/>
                  </a:lnTo>
                  <a:lnTo>
                    <a:pt x="14058" y="13478"/>
                  </a:lnTo>
                  <a:lnTo>
                    <a:pt x="12899" y="13333"/>
                  </a:lnTo>
                  <a:lnTo>
                    <a:pt x="12319" y="13188"/>
                  </a:lnTo>
                  <a:lnTo>
                    <a:pt x="11788" y="13043"/>
                  </a:lnTo>
                  <a:lnTo>
                    <a:pt x="11208" y="12850"/>
                  </a:lnTo>
                  <a:lnTo>
                    <a:pt x="10677" y="12609"/>
                  </a:lnTo>
                  <a:lnTo>
                    <a:pt x="10193" y="12319"/>
                  </a:lnTo>
                  <a:lnTo>
                    <a:pt x="9662" y="12029"/>
                  </a:lnTo>
                  <a:lnTo>
                    <a:pt x="8986" y="11546"/>
                  </a:lnTo>
                  <a:lnTo>
                    <a:pt x="8358" y="10966"/>
                  </a:lnTo>
                  <a:lnTo>
                    <a:pt x="7826" y="10386"/>
                  </a:lnTo>
                  <a:lnTo>
                    <a:pt x="7295" y="9710"/>
                  </a:lnTo>
                  <a:lnTo>
                    <a:pt x="6860" y="8985"/>
                  </a:lnTo>
                  <a:lnTo>
                    <a:pt x="6474" y="8261"/>
                  </a:lnTo>
                  <a:lnTo>
                    <a:pt x="6087" y="7488"/>
                  </a:lnTo>
                  <a:lnTo>
                    <a:pt x="5797" y="6715"/>
                  </a:lnTo>
                  <a:lnTo>
                    <a:pt x="5556" y="5942"/>
                  </a:lnTo>
                  <a:lnTo>
                    <a:pt x="5314" y="5121"/>
                  </a:lnTo>
                  <a:lnTo>
                    <a:pt x="5121" y="4300"/>
                  </a:lnTo>
                  <a:lnTo>
                    <a:pt x="4976" y="3478"/>
                  </a:lnTo>
                  <a:lnTo>
                    <a:pt x="4735" y="1836"/>
                  </a:lnTo>
                  <a:lnTo>
                    <a:pt x="4541" y="145"/>
                  </a:lnTo>
                  <a:lnTo>
                    <a:pt x="4445" y="97"/>
                  </a:lnTo>
                  <a:lnTo>
                    <a:pt x="43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2296075" y="1374025"/>
              <a:ext cx="619575" cy="265700"/>
            </a:xfrm>
            <a:custGeom>
              <a:avLst/>
              <a:gdLst/>
              <a:ahLst/>
              <a:cxnLst/>
              <a:rect l="l" t="t" r="r" b="b"/>
              <a:pathLst>
                <a:path w="24783" h="10628" extrusionOk="0">
                  <a:moveTo>
                    <a:pt x="0" y="0"/>
                  </a:moveTo>
                  <a:lnTo>
                    <a:pt x="194" y="1256"/>
                  </a:lnTo>
                  <a:lnTo>
                    <a:pt x="483" y="2512"/>
                  </a:lnTo>
                  <a:lnTo>
                    <a:pt x="822" y="3768"/>
                  </a:lnTo>
                  <a:lnTo>
                    <a:pt x="1256" y="4976"/>
                  </a:lnTo>
                  <a:lnTo>
                    <a:pt x="1498" y="5556"/>
                  </a:lnTo>
                  <a:lnTo>
                    <a:pt x="1739" y="6135"/>
                  </a:lnTo>
                  <a:lnTo>
                    <a:pt x="2029" y="6667"/>
                  </a:lnTo>
                  <a:lnTo>
                    <a:pt x="2416" y="7246"/>
                  </a:lnTo>
                  <a:lnTo>
                    <a:pt x="2754" y="7729"/>
                  </a:lnTo>
                  <a:lnTo>
                    <a:pt x="3189" y="8213"/>
                  </a:lnTo>
                  <a:lnTo>
                    <a:pt x="3623" y="8647"/>
                  </a:lnTo>
                  <a:lnTo>
                    <a:pt x="4155" y="9034"/>
                  </a:lnTo>
                  <a:lnTo>
                    <a:pt x="4638" y="9372"/>
                  </a:lnTo>
                  <a:lnTo>
                    <a:pt x="5169" y="9710"/>
                  </a:lnTo>
                  <a:lnTo>
                    <a:pt x="5749" y="9952"/>
                  </a:lnTo>
                  <a:lnTo>
                    <a:pt x="6329" y="10145"/>
                  </a:lnTo>
                  <a:lnTo>
                    <a:pt x="6909" y="10290"/>
                  </a:lnTo>
                  <a:lnTo>
                    <a:pt x="7537" y="10435"/>
                  </a:lnTo>
                  <a:lnTo>
                    <a:pt x="8116" y="10531"/>
                  </a:lnTo>
                  <a:lnTo>
                    <a:pt x="8744" y="10580"/>
                  </a:lnTo>
                  <a:lnTo>
                    <a:pt x="9952" y="10628"/>
                  </a:lnTo>
                  <a:lnTo>
                    <a:pt x="11208" y="10580"/>
                  </a:lnTo>
                  <a:lnTo>
                    <a:pt x="12416" y="10483"/>
                  </a:lnTo>
                  <a:lnTo>
                    <a:pt x="13672" y="10386"/>
                  </a:lnTo>
                  <a:lnTo>
                    <a:pt x="15314" y="10193"/>
                  </a:lnTo>
                  <a:lnTo>
                    <a:pt x="16136" y="10048"/>
                  </a:lnTo>
                  <a:lnTo>
                    <a:pt x="16957" y="9903"/>
                  </a:lnTo>
                  <a:lnTo>
                    <a:pt x="17778" y="9710"/>
                  </a:lnTo>
                  <a:lnTo>
                    <a:pt x="18551" y="9469"/>
                  </a:lnTo>
                  <a:lnTo>
                    <a:pt x="19324" y="9179"/>
                  </a:lnTo>
                  <a:lnTo>
                    <a:pt x="20097" y="8841"/>
                  </a:lnTo>
                  <a:lnTo>
                    <a:pt x="20580" y="8551"/>
                  </a:lnTo>
                  <a:lnTo>
                    <a:pt x="21063" y="8213"/>
                  </a:lnTo>
                  <a:lnTo>
                    <a:pt x="21546" y="7826"/>
                  </a:lnTo>
                  <a:lnTo>
                    <a:pt x="21981" y="7488"/>
                  </a:lnTo>
                  <a:lnTo>
                    <a:pt x="22368" y="7053"/>
                  </a:lnTo>
                  <a:lnTo>
                    <a:pt x="22754" y="6618"/>
                  </a:lnTo>
                  <a:lnTo>
                    <a:pt x="23140" y="6184"/>
                  </a:lnTo>
                  <a:lnTo>
                    <a:pt x="23430" y="5700"/>
                  </a:lnTo>
                  <a:lnTo>
                    <a:pt x="23720" y="5169"/>
                  </a:lnTo>
                  <a:lnTo>
                    <a:pt x="24010" y="4686"/>
                  </a:lnTo>
                  <a:lnTo>
                    <a:pt x="24252" y="4155"/>
                  </a:lnTo>
                  <a:lnTo>
                    <a:pt x="24445" y="3575"/>
                  </a:lnTo>
                  <a:lnTo>
                    <a:pt x="24590" y="3043"/>
                  </a:lnTo>
                  <a:lnTo>
                    <a:pt x="24686" y="2464"/>
                  </a:lnTo>
                  <a:lnTo>
                    <a:pt x="24783" y="1884"/>
                  </a:lnTo>
                  <a:lnTo>
                    <a:pt x="24783" y="1304"/>
                  </a:lnTo>
                  <a:lnTo>
                    <a:pt x="22223" y="1208"/>
                  </a:lnTo>
                  <a:lnTo>
                    <a:pt x="22126" y="2077"/>
                  </a:lnTo>
                  <a:lnTo>
                    <a:pt x="21933" y="2899"/>
                  </a:lnTo>
                  <a:lnTo>
                    <a:pt x="21643" y="3720"/>
                  </a:lnTo>
                  <a:lnTo>
                    <a:pt x="21256" y="4493"/>
                  </a:lnTo>
                  <a:lnTo>
                    <a:pt x="20773" y="5217"/>
                  </a:lnTo>
                  <a:lnTo>
                    <a:pt x="20194" y="5894"/>
                  </a:lnTo>
                  <a:lnTo>
                    <a:pt x="19566" y="6473"/>
                  </a:lnTo>
                  <a:lnTo>
                    <a:pt x="18841" y="6957"/>
                  </a:lnTo>
                  <a:lnTo>
                    <a:pt x="18020" y="7391"/>
                  </a:lnTo>
                  <a:lnTo>
                    <a:pt x="17150" y="7729"/>
                  </a:lnTo>
                  <a:lnTo>
                    <a:pt x="16281" y="7971"/>
                  </a:lnTo>
                  <a:lnTo>
                    <a:pt x="15363" y="8164"/>
                  </a:lnTo>
                  <a:lnTo>
                    <a:pt x="14445" y="8261"/>
                  </a:lnTo>
                  <a:lnTo>
                    <a:pt x="13527" y="8357"/>
                  </a:lnTo>
                  <a:lnTo>
                    <a:pt x="11691" y="8454"/>
                  </a:lnTo>
                  <a:lnTo>
                    <a:pt x="9469" y="8454"/>
                  </a:lnTo>
                  <a:lnTo>
                    <a:pt x="8696" y="8406"/>
                  </a:lnTo>
                  <a:lnTo>
                    <a:pt x="7971" y="8261"/>
                  </a:lnTo>
                  <a:lnTo>
                    <a:pt x="7295" y="8068"/>
                  </a:lnTo>
                  <a:lnTo>
                    <a:pt x="6619" y="7826"/>
                  </a:lnTo>
                  <a:lnTo>
                    <a:pt x="5991" y="7488"/>
                  </a:lnTo>
                  <a:lnTo>
                    <a:pt x="5556" y="7150"/>
                  </a:lnTo>
                  <a:lnTo>
                    <a:pt x="5169" y="6812"/>
                  </a:lnTo>
                  <a:lnTo>
                    <a:pt x="4831" y="6425"/>
                  </a:lnTo>
                  <a:lnTo>
                    <a:pt x="4541" y="6039"/>
                  </a:lnTo>
                  <a:lnTo>
                    <a:pt x="4252" y="5604"/>
                  </a:lnTo>
                  <a:lnTo>
                    <a:pt x="4010" y="5121"/>
                  </a:lnTo>
                  <a:lnTo>
                    <a:pt x="3768" y="4638"/>
                  </a:lnTo>
                  <a:lnTo>
                    <a:pt x="3575" y="4155"/>
                  </a:lnTo>
                  <a:lnTo>
                    <a:pt x="3285" y="3188"/>
                  </a:lnTo>
                  <a:lnTo>
                    <a:pt x="3092" y="2174"/>
                  </a:lnTo>
                  <a:lnTo>
                    <a:pt x="2947" y="1111"/>
                  </a:lnTo>
                  <a:lnTo>
                    <a:pt x="2802" y="97"/>
                  </a:lnTo>
                  <a:lnTo>
                    <a:pt x="2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2444625" y="1381250"/>
              <a:ext cx="333350" cy="122025"/>
            </a:xfrm>
            <a:custGeom>
              <a:avLst/>
              <a:gdLst/>
              <a:ahLst/>
              <a:cxnLst/>
              <a:rect l="l" t="t" r="r" b="b"/>
              <a:pathLst>
                <a:path w="13334" h="4881" extrusionOk="0">
                  <a:moveTo>
                    <a:pt x="0" y="1"/>
                  </a:moveTo>
                  <a:lnTo>
                    <a:pt x="145" y="532"/>
                  </a:lnTo>
                  <a:lnTo>
                    <a:pt x="290" y="1015"/>
                  </a:lnTo>
                  <a:lnTo>
                    <a:pt x="532" y="1498"/>
                  </a:lnTo>
                  <a:lnTo>
                    <a:pt x="773" y="1933"/>
                  </a:lnTo>
                  <a:lnTo>
                    <a:pt x="1111" y="2368"/>
                  </a:lnTo>
                  <a:lnTo>
                    <a:pt x="1450" y="2803"/>
                  </a:lnTo>
                  <a:lnTo>
                    <a:pt x="1836" y="3141"/>
                  </a:lnTo>
                  <a:lnTo>
                    <a:pt x="2223" y="3479"/>
                  </a:lnTo>
                  <a:lnTo>
                    <a:pt x="2657" y="3817"/>
                  </a:lnTo>
                  <a:lnTo>
                    <a:pt x="3140" y="4059"/>
                  </a:lnTo>
                  <a:lnTo>
                    <a:pt x="3624" y="4300"/>
                  </a:lnTo>
                  <a:lnTo>
                    <a:pt x="4107" y="4494"/>
                  </a:lnTo>
                  <a:lnTo>
                    <a:pt x="4638" y="4687"/>
                  </a:lnTo>
                  <a:lnTo>
                    <a:pt x="5169" y="4783"/>
                  </a:lnTo>
                  <a:lnTo>
                    <a:pt x="5701" y="4880"/>
                  </a:lnTo>
                  <a:lnTo>
                    <a:pt x="6764" y="4880"/>
                  </a:lnTo>
                  <a:lnTo>
                    <a:pt x="7295" y="4832"/>
                  </a:lnTo>
                  <a:lnTo>
                    <a:pt x="7778" y="4735"/>
                  </a:lnTo>
                  <a:lnTo>
                    <a:pt x="8310" y="4590"/>
                  </a:lnTo>
                  <a:lnTo>
                    <a:pt x="8793" y="4445"/>
                  </a:lnTo>
                  <a:lnTo>
                    <a:pt x="9324" y="4252"/>
                  </a:lnTo>
                  <a:lnTo>
                    <a:pt x="9807" y="4011"/>
                  </a:lnTo>
                  <a:lnTo>
                    <a:pt x="10242" y="3769"/>
                  </a:lnTo>
                  <a:lnTo>
                    <a:pt x="10725" y="3479"/>
                  </a:lnTo>
                  <a:lnTo>
                    <a:pt x="11160" y="3141"/>
                  </a:lnTo>
                  <a:lnTo>
                    <a:pt x="11546" y="2803"/>
                  </a:lnTo>
                  <a:lnTo>
                    <a:pt x="11933" y="2416"/>
                  </a:lnTo>
                  <a:lnTo>
                    <a:pt x="12319" y="2030"/>
                  </a:lnTo>
                  <a:lnTo>
                    <a:pt x="12657" y="1643"/>
                  </a:lnTo>
                  <a:lnTo>
                    <a:pt x="12996" y="1209"/>
                  </a:lnTo>
                  <a:lnTo>
                    <a:pt x="13334" y="774"/>
                  </a:lnTo>
                  <a:lnTo>
                    <a:pt x="9952" y="581"/>
                  </a:lnTo>
                  <a:lnTo>
                    <a:pt x="6667" y="387"/>
                  </a:lnTo>
                  <a:lnTo>
                    <a:pt x="3334" y="1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19"/>
          <p:cNvGrpSpPr/>
          <p:nvPr/>
        </p:nvGrpSpPr>
        <p:grpSpPr>
          <a:xfrm>
            <a:off x="8494493" y="2287326"/>
            <a:ext cx="1403771" cy="568839"/>
            <a:chOff x="1168050" y="3161450"/>
            <a:chExt cx="605100" cy="245200"/>
          </a:xfrm>
        </p:grpSpPr>
        <p:sp>
          <p:nvSpPr>
            <p:cNvPr id="487" name="Google Shape;487;p19"/>
            <p:cNvSpPr/>
            <p:nvPr/>
          </p:nvSpPr>
          <p:spPr>
            <a:xfrm>
              <a:off x="1168050" y="3161450"/>
              <a:ext cx="603900" cy="50750"/>
            </a:xfrm>
            <a:custGeom>
              <a:avLst/>
              <a:gdLst/>
              <a:ahLst/>
              <a:cxnLst/>
              <a:rect l="l" t="t" r="r" b="b"/>
              <a:pathLst>
                <a:path w="24156" h="2030" extrusionOk="0">
                  <a:moveTo>
                    <a:pt x="15121" y="0"/>
                  </a:moveTo>
                  <a:lnTo>
                    <a:pt x="12078" y="49"/>
                  </a:lnTo>
                  <a:lnTo>
                    <a:pt x="9034" y="145"/>
                  </a:lnTo>
                  <a:lnTo>
                    <a:pt x="6039" y="290"/>
                  </a:lnTo>
                  <a:lnTo>
                    <a:pt x="2996" y="435"/>
                  </a:lnTo>
                  <a:lnTo>
                    <a:pt x="0" y="677"/>
                  </a:lnTo>
                  <a:lnTo>
                    <a:pt x="97" y="2029"/>
                  </a:lnTo>
                  <a:lnTo>
                    <a:pt x="3092" y="1836"/>
                  </a:lnTo>
                  <a:lnTo>
                    <a:pt x="6087" y="1643"/>
                  </a:lnTo>
                  <a:lnTo>
                    <a:pt x="9082" y="1498"/>
                  </a:lnTo>
                  <a:lnTo>
                    <a:pt x="12126" y="1401"/>
                  </a:lnTo>
                  <a:lnTo>
                    <a:pt x="15121" y="1353"/>
                  </a:lnTo>
                  <a:lnTo>
                    <a:pt x="18116" y="1353"/>
                  </a:lnTo>
                  <a:lnTo>
                    <a:pt x="21112" y="1401"/>
                  </a:lnTo>
                  <a:lnTo>
                    <a:pt x="24107" y="1498"/>
                  </a:lnTo>
                  <a:lnTo>
                    <a:pt x="24155" y="97"/>
                  </a:lnTo>
                  <a:lnTo>
                    <a:pt x="21160" y="49"/>
                  </a:lnTo>
                  <a:lnTo>
                    <a:pt x="18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1174075" y="3214600"/>
              <a:ext cx="599075" cy="59200"/>
            </a:xfrm>
            <a:custGeom>
              <a:avLst/>
              <a:gdLst/>
              <a:ahLst/>
              <a:cxnLst/>
              <a:rect l="l" t="t" r="r" b="b"/>
              <a:pathLst>
                <a:path w="23963" h="2368" extrusionOk="0">
                  <a:moveTo>
                    <a:pt x="23817" y="0"/>
                  </a:moveTo>
                  <a:lnTo>
                    <a:pt x="20871" y="290"/>
                  </a:lnTo>
                  <a:lnTo>
                    <a:pt x="17875" y="483"/>
                  </a:lnTo>
                  <a:lnTo>
                    <a:pt x="14880" y="676"/>
                  </a:lnTo>
                  <a:lnTo>
                    <a:pt x="11933" y="821"/>
                  </a:lnTo>
                  <a:lnTo>
                    <a:pt x="8938" y="918"/>
                  </a:lnTo>
                  <a:lnTo>
                    <a:pt x="5943" y="966"/>
                  </a:lnTo>
                  <a:lnTo>
                    <a:pt x="1" y="966"/>
                  </a:lnTo>
                  <a:lnTo>
                    <a:pt x="1" y="2319"/>
                  </a:lnTo>
                  <a:lnTo>
                    <a:pt x="2948" y="2367"/>
                  </a:lnTo>
                  <a:lnTo>
                    <a:pt x="5991" y="2319"/>
                  </a:lnTo>
                  <a:lnTo>
                    <a:pt x="8986" y="2271"/>
                  </a:lnTo>
                  <a:lnTo>
                    <a:pt x="11982" y="2174"/>
                  </a:lnTo>
                  <a:lnTo>
                    <a:pt x="14977" y="2029"/>
                  </a:lnTo>
                  <a:lnTo>
                    <a:pt x="17972" y="1836"/>
                  </a:lnTo>
                  <a:lnTo>
                    <a:pt x="20967" y="1643"/>
                  </a:lnTo>
                  <a:lnTo>
                    <a:pt x="23962" y="1401"/>
                  </a:lnTo>
                  <a:lnTo>
                    <a:pt x="238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9"/>
            <p:cNvSpPr/>
            <p:nvPr/>
          </p:nvSpPr>
          <p:spPr>
            <a:xfrm>
              <a:off x="1170450" y="3296725"/>
              <a:ext cx="597875" cy="50750"/>
            </a:xfrm>
            <a:custGeom>
              <a:avLst/>
              <a:gdLst/>
              <a:ahLst/>
              <a:cxnLst/>
              <a:rect l="l" t="t" r="r" b="b"/>
              <a:pathLst>
                <a:path w="23915" h="2030" extrusionOk="0">
                  <a:moveTo>
                    <a:pt x="17972" y="0"/>
                  </a:moveTo>
                  <a:lnTo>
                    <a:pt x="14977" y="48"/>
                  </a:lnTo>
                  <a:lnTo>
                    <a:pt x="11982" y="97"/>
                  </a:lnTo>
                  <a:lnTo>
                    <a:pt x="8938" y="145"/>
                  </a:lnTo>
                  <a:lnTo>
                    <a:pt x="5943" y="290"/>
                  </a:lnTo>
                  <a:lnTo>
                    <a:pt x="2996" y="435"/>
                  </a:lnTo>
                  <a:lnTo>
                    <a:pt x="1" y="628"/>
                  </a:lnTo>
                  <a:lnTo>
                    <a:pt x="98" y="2029"/>
                  </a:lnTo>
                  <a:lnTo>
                    <a:pt x="3044" y="1836"/>
                  </a:lnTo>
                  <a:lnTo>
                    <a:pt x="6040" y="1643"/>
                  </a:lnTo>
                  <a:lnTo>
                    <a:pt x="8986" y="1546"/>
                  </a:lnTo>
                  <a:lnTo>
                    <a:pt x="11982" y="1449"/>
                  </a:lnTo>
                  <a:lnTo>
                    <a:pt x="14977" y="1401"/>
                  </a:lnTo>
                  <a:lnTo>
                    <a:pt x="17924" y="1401"/>
                  </a:lnTo>
                  <a:lnTo>
                    <a:pt x="20919" y="1449"/>
                  </a:lnTo>
                  <a:lnTo>
                    <a:pt x="23866" y="1498"/>
                  </a:lnTo>
                  <a:lnTo>
                    <a:pt x="23914" y="145"/>
                  </a:lnTo>
                  <a:lnTo>
                    <a:pt x="20919" y="48"/>
                  </a:lnTo>
                  <a:lnTo>
                    <a:pt x="179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>
              <a:off x="1174075" y="3364350"/>
              <a:ext cx="590625" cy="42300"/>
            </a:xfrm>
            <a:custGeom>
              <a:avLst/>
              <a:gdLst/>
              <a:ahLst/>
              <a:cxnLst/>
              <a:rect l="l" t="t" r="r" b="b"/>
              <a:pathLst>
                <a:path w="23625" h="1692" extrusionOk="0">
                  <a:moveTo>
                    <a:pt x="23624" y="0"/>
                  </a:moveTo>
                  <a:lnTo>
                    <a:pt x="1" y="290"/>
                  </a:lnTo>
                  <a:lnTo>
                    <a:pt x="49" y="1691"/>
                  </a:lnTo>
                  <a:lnTo>
                    <a:pt x="23624" y="1353"/>
                  </a:lnTo>
                  <a:lnTo>
                    <a:pt x="236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1" name="Google Shape;491;p19"/>
          <p:cNvSpPr/>
          <p:nvPr/>
        </p:nvSpPr>
        <p:spPr>
          <a:xfrm>
            <a:off x="517688" y="4343675"/>
            <a:ext cx="494505" cy="474409"/>
          </a:xfrm>
          <a:custGeom>
            <a:avLst/>
            <a:gdLst/>
            <a:ahLst/>
            <a:cxnLst/>
            <a:rect l="l" t="t" r="r" b="b"/>
            <a:pathLst>
              <a:path w="11885" h="11402" extrusionOk="0">
                <a:moveTo>
                  <a:pt x="6571" y="0"/>
                </a:moveTo>
                <a:lnTo>
                  <a:pt x="6088" y="49"/>
                </a:lnTo>
                <a:lnTo>
                  <a:pt x="5605" y="145"/>
                </a:lnTo>
                <a:lnTo>
                  <a:pt x="4639" y="387"/>
                </a:lnTo>
                <a:lnTo>
                  <a:pt x="3866" y="628"/>
                </a:lnTo>
                <a:lnTo>
                  <a:pt x="3093" y="1015"/>
                </a:lnTo>
                <a:lnTo>
                  <a:pt x="2368" y="1450"/>
                </a:lnTo>
                <a:lnTo>
                  <a:pt x="1740" y="1933"/>
                </a:lnTo>
                <a:lnTo>
                  <a:pt x="1450" y="2223"/>
                </a:lnTo>
                <a:lnTo>
                  <a:pt x="1209" y="2512"/>
                </a:lnTo>
                <a:lnTo>
                  <a:pt x="919" y="2851"/>
                </a:lnTo>
                <a:lnTo>
                  <a:pt x="726" y="3189"/>
                </a:lnTo>
                <a:lnTo>
                  <a:pt x="532" y="3575"/>
                </a:lnTo>
                <a:lnTo>
                  <a:pt x="339" y="3962"/>
                </a:lnTo>
                <a:lnTo>
                  <a:pt x="242" y="4348"/>
                </a:lnTo>
                <a:lnTo>
                  <a:pt x="97" y="4783"/>
                </a:lnTo>
                <a:lnTo>
                  <a:pt x="49" y="5218"/>
                </a:lnTo>
                <a:lnTo>
                  <a:pt x="1" y="5604"/>
                </a:lnTo>
                <a:lnTo>
                  <a:pt x="49" y="6039"/>
                </a:lnTo>
                <a:lnTo>
                  <a:pt x="49" y="6474"/>
                </a:lnTo>
                <a:lnTo>
                  <a:pt x="146" y="6860"/>
                </a:lnTo>
                <a:lnTo>
                  <a:pt x="242" y="7295"/>
                </a:lnTo>
                <a:lnTo>
                  <a:pt x="339" y="7682"/>
                </a:lnTo>
                <a:lnTo>
                  <a:pt x="484" y="8068"/>
                </a:lnTo>
                <a:lnTo>
                  <a:pt x="677" y="8454"/>
                </a:lnTo>
                <a:lnTo>
                  <a:pt x="870" y="8793"/>
                </a:lnTo>
                <a:lnTo>
                  <a:pt x="1112" y="9131"/>
                </a:lnTo>
                <a:lnTo>
                  <a:pt x="1402" y="9469"/>
                </a:lnTo>
                <a:lnTo>
                  <a:pt x="1643" y="9807"/>
                </a:lnTo>
                <a:lnTo>
                  <a:pt x="1982" y="10049"/>
                </a:lnTo>
                <a:lnTo>
                  <a:pt x="2271" y="10339"/>
                </a:lnTo>
                <a:lnTo>
                  <a:pt x="2658" y="10580"/>
                </a:lnTo>
                <a:lnTo>
                  <a:pt x="3044" y="10822"/>
                </a:lnTo>
                <a:lnTo>
                  <a:pt x="3527" y="11015"/>
                </a:lnTo>
                <a:lnTo>
                  <a:pt x="3962" y="11160"/>
                </a:lnTo>
                <a:lnTo>
                  <a:pt x="4445" y="11256"/>
                </a:lnTo>
                <a:lnTo>
                  <a:pt x="4928" y="11353"/>
                </a:lnTo>
                <a:lnTo>
                  <a:pt x="5412" y="11401"/>
                </a:lnTo>
                <a:lnTo>
                  <a:pt x="5895" y="11401"/>
                </a:lnTo>
                <a:lnTo>
                  <a:pt x="6378" y="11353"/>
                </a:lnTo>
                <a:lnTo>
                  <a:pt x="6909" y="11305"/>
                </a:lnTo>
                <a:lnTo>
                  <a:pt x="7392" y="11160"/>
                </a:lnTo>
                <a:lnTo>
                  <a:pt x="7875" y="10967"/>
                </a:lnTo>
                <a:lnTo>
                  <a:pt x="8358" y="10773"/>
                </a:lnTo>
                <a:lnTo>
                  <a:pt x="8841" y="10532"/>
                </a:lnTo>
                <a:lnTo>
                  <a:pt x="9276" y="10242"/>
                </a:lnTo>
                <a:lnTo>
                  <a:pt x="9711" y="9904"/>
                </a:lnTo>
                <a:lnTo>
                  <a:pt x="10098" y="9566"/>
                </a:lnTo>
                <a:lnTo>
                  <a:pt x="10436" y="9179"/>
                </a:lnTo>
                <a:lnTo>
                  <a:pt x="10774" y="8744"/>
                </a:lnTo>
                <a:lnTo>
                  <a:pt x="11064" y="8310"/>
                </a:lnTo>
                <a:lnTo>
                  <a:pt x="11305" y="7875"/>
                </a:lnTo>
                <a:lnTo>
                  <a:pt x="11499" y="7392"/>
                </a:lnTo>
                <a:lnTo>
                  <a:pt x="11692" y="6909"/>
                </a:lnTo>
                <a:lnTo>
                  <a:pt x="11788" y="6377"/>
                </a:lnTo>
                <a:lnTo>
                  <a:pt x="11837" y="5894"/>
                </a:lnTo>
                <a:lnTo>
                  <a:pt x="11885" y="5459"/>
                </a:lnTo>
                <a:lnTo>
                  <a:pt x="11837" y="5025"/>
                </a:lnTo>
                <a:lnTo>
                  <a:pt x="11788" y="4590"/>
                </a:lnTo>
                <a:lnTo>
                  <a:pt x="11740" y="4155"/>
                </a:lnTo>
                <a:lnTo>
                  <a:pt x="11595" y="3768"/>
                </a:lnTo>
                <a:lnTo>
                  <a:pt x="11450" y="3334"/>
                </a:lnTo>
                <a:lnTo>
                  <a:pt x="11257" y="2947"/>
                </a:lnTo>
                <a:lnTo>
                  <a:pt x="11064" y="2561"/>
                </a:lnTo>
                <a:lnTo>
                  <a:pt x="10822" y="2223"/>
                </a:lnTo>
                <a:lnTo>
                  <a:pt x="10581" y="1836"/>
                </a:lnTo>
                <a:lnTo>
                  <a:pt x="10291" y="1546"/>
                </a:lnTo>
                <a:lnTo>
                  <a:pt x="9953" y="1256"/>
                </a:lnTo>
                <a:lnTo>
                  <a:pt x="9614" y="967"/>
                </a:lnTo>
                <a:lnTo>
                  <a:pt x="9276" y="725"/>
                </a:lnTo>
                <a:lnTo>
                  <a:pt x="8890" y="532"/>
                </a:lnTo>
                <a:lnTo>
                  <a:pt x="8503" y="339"/>
                </a:lnTo>
                <a:lnTo>
                  <a:pt x="8020" y="194"/>
                </a:lnTo>
                <a:lnTo>
                  <a:pt x="7537" y="49"/>
                </a:lnTo>
                <a:lnTo>
                  <a:pt x="705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19"/>
          <p:cNvSpPr/>
          <p:nvPr/>
        </p:nvSpPr>
        <p:spPr>
          <a:xfrm>
            <a:off x="307563" y="365688"/>
            <a:ext cx="762363" cy="731381"/>
          </a:xfrm>
          <a:custGeom>
            <a:avLst/>
            <a:gdLst/>
            <a:ahLst/>
            <a:cxnLst/>
            <a:rect l="l" t="t" r="r" b="b"/>
            <a:pathLst>
              <a:path w="11885" h="11402" extrusionOk="0">
                <a:moveTo>
                  <a:pt x="6571" y="0"/>
                </a:moveTo>
                <a:lnTo>
                  <a:pt x="6088" y="49"/>
                </a:lnTo>
                <a:lnTo>
                  <a:pt x="5605" y="145"/>
                </a:lnTo>
                <a:lnTo>
                  <a:pt x="4639" y="387"/>
                </a:lnTo>
                <a:lnTo>
                  <a:pt x="3866" y="628"/>
                </a:lnTo>
                <a:lnTo>
                  <a:pt x="3093" y="1015"/>
                </a:lnTo>
                <a:lnTo>
                  <a:pt x="2368" y="1450"/>
                </a:lnTo>
                <a:lnTo>
                  <a:pt x="1740" y="1933"/>
                </a:lnTo>
                <a:lnTo>
                  <a:pt x="1450" y="2223"/>
                </a:lnTo>
                <a:lnTo>
                  <a:pt x="1209" y="2512"/>
                </a:lnTo>
                <a:lnTo>
                  <a:pt x="919" y="2851"/>
                </a:lnTo>
                <a:lnTo>
                  <a:pt x="726" y="3189"/>
                </a:lnTo>
                <a:lnTo>
                  <a:pt x="532" y="3575"/>
                </a:lnTo>
                <a:lnTo>
                  <a:pt x="339" y="3962"/>
                </a:lnTo>
                <a:lnTo>
                  <a:pt x="242" y="4348"/>
                </a:lnTo>
                <a:lnTo>
                  <a:pt x="97" y="4783"/>
                </a:lnTo>
                <a:lnTo>
                  <a:pt x="49" y="5218"/>
                </a:lnTo>
                <a:lnTo>
                  <a:pt x="1" y="5604"/>
                </a:lnTo>
                <a:lnTo>
                  <a:pt x="49" y="6039"/>
                </a:lnTo>
                <a:lnTo>
                  <a:pt x="49" y="6474"/>
                </a:lnTo>
                <a:lnTo>
                  <a:pt x="146" y="6860"/>
                </a:lnTo>
                <a:lnTo>
                  <a:pt x="242" y="7295"/>
                </a:lnTo>
                <a:lnTo>
                  <a:pt x="339" y="7682"/>
                </a:lnTo>
                <a:lnTo>
                  <a:pt x="484" y="8068"/>
                </a:lnTo>
                <a:lnTo>
                  <a:pt x="677" y="8454"/>
                </a:lnTo>
                <a:lnTo>
                  <a:pt x="870" y="8793"/>
                </a:lnTo>
                <a:lnTo>
                  <a:pt x="1112" y="9131"/>
                </a:lnTo>
                <a:lnTo>
                  <a:pt x="1402" y="9469"/>
                </a:lnTo>
                <a:lnTo>
                  <a:pt x="1643" y="9807"/>
                </a:lnTo>
                <a:lnTo>
                  <a:pt x="1982" y="10049"/>
                </a:lnTo>
                <a:lnTo>
                  <a:pt x="2271" y="10339"/>
                </a:lnTo>
                <a:lnTo>
                  <a:pt x="2658" y="10580"/>
                </a:lnTo>
                <a:lnTo>
                  <a:pt x="3044" y="10822"/>
                </a:lnTo>
                <a:lnTo>
                  <a:pt x="3527" y="11015"/>
                </a:lnTo>
                <a:lnTo>
                  <a:pt x="3962" y="11160"/>
                </a:lnTo>
                <a:lnTo>
                  <a:pt x="4445" y="11256"/>
                </a:lnTo>
                <a:lnTo>
                  <a:pt x="4928" y="11353"/>
                </a:lnTo>
                <a:lnTo>
                  <a:pt x="5412" y="11401"/>
                </a:lnTo>
                <a:lnTo>
                  <a:pt x="5895" y="11401"/>
                </a:lnTo>
                <a:lnTo>
                  <a:pt x="6378" y="11353"/>
                </a:lnTo>
                <a:lnTo>
                  <a:pt x="6909" y="11305"/>
                </a:lnTo>
                <a:lnTo>
                  <a:pt x="7392" y="11160"/>
                </a:lnTo>
                <a:lnTo>
                  <a:pt x="7875" y="10967"/>
                </a:lnTo>
                <a:lnTo>
                  <a:pt x="8358" y="10773"/>
                </a:lnTo>
                <a:lnTo>
                  <a:pt x="8841" y="10532"/>
                </a:lnTo>
                <a:lnTo>
                  <a:pt x="9276" y="10242"/>
                </a:lnTo>
                <a:lnTo>
                  <a:pt x="9711" y="9904"/>
                </a:lnTo>
                <a:lnTo>
                  <a:pt x="10098" y="9566"/>
                </a:lnTo>
                <a:lnTo>
                  <a:pt x="10436" y="9179"/>
                </a:lnTo>
                <a:lnTo>
                  <a:pt x="10774" y="8744"/>
                </a:lnTo>
                <a:lnTo>
                  <a:pt x="11064" y="8310"/>
                </a:lnTo>
                <a:lnTo>
                  <a:pt x="11305" y="7875"/>
                </a:lnTo>
                <a:lnTo>
                  <a:pt x="11499" y="7392"/>
                </a:lnTo>
                <a:lnTo>
                  <a:pt x="11692" y="6909"/>
                </a:lnTo>
                <a:lnTo>
                  <a:pt x="11788" y="6377"/>
                </a:lnTo>
                <a:lnTo>
                  <a:pt x="11837" y="5894"/>
                </a:lnTo>
                <a:lnTo>
                  <a:pt x="11885" y="5459"/>
                </a:lnTo>
                <a:lnTo>
                  <a:pt x="11837" y="5025"/>
                </a:lnTo>
                <a:lnTo>
                  <a:pt x="11788" y="4590"/>
                </a:lnTo>
                <a:lnTo>
                  <a:pt x="11740" y="4155"/>
                </a:lnTo>
                <a:lnTo>
                  <a:pt x="11595" y="3768"/>
                </a:lnTo>
                <a:lnTo>
                  <a:pt x="11450" y="3334"/>
                </a:lnTo>
                <a:lnTo>
                  <a:pt x="11257" y="2947"/>
                </a:lnTo>
                <a:lnTo>
                  <a:pt x="11064" y="2561"/>
                </a:lnTo>
                <a:lnTo>
                  <a:pt x="10822" y="2223"/>
                </a:lnTo>
                <a:lnTo>
                  <a:pt x="10581" y="1836"/>
                </a:lnTo>
                <a:lnTo>
                  <a:pt x="10291" y="1546"/>
                </a:lnTo>
                <a:lnTo>
                  <a:pt x="9953" y="1256"/>
                </a:lnTo>
                <a:lnTo>
                  <a:pt x="9614" y="967"/>
                </a:lnTo>
                <a:lnTo>
                  <a:pt x="9276" y="725"/>
                </a:lnTo>
                <a:lnTo>
                  <a:pt x="8890" y="532"/>
                </a:lnTo>
                <a:lnTo>
                  <a:pt x="8503" y="339"/>
                </a:lnTo>
                <a:lnTo>
                  <a:pt x="8020" y="194"/>
                </a:lnTo>
                <a:lnTo>
                  <a:pt x="7537" y="49"/>
                </a:lnTo>
                <a:lnTo>
                  <a:pt x="705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SECTION_TITLE_AND_DESCRIPTION_1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0"/>
          <p:cNvSpPr/>
          <p:nvPr/>
        </p:nvSpPr>
        <p:spPr>
          <a:xfrm rot="-2453670" flipH="1">
            <a:off x="5476917" y="1769439"/>
            <a:ext cx="3729655" cy="3843965"/>
          </a:xfrm>
          <a:custGeom>
            <a:avLst/>
            <a:gdLst/>
            <a:ahLst/>
            <a:cxnLst/>
            <a:rect l="l" t="t" r="r" b="b"/>
            <a:pathLst>
              <a:path w="29952" h="30870" extrusionOk="0">
                <a:moveTo>
                  <a:pt x="20000" y="0"/>
                </a:moveTo>
                <a:lnTo>
                  <a:pt x="19179" y="48"/>
                </a:lnTo>
                <a:lnTo>
                  <a:pt x="18261" y="145"/>
                </a:lnTo>
                <a:lnTo>
                  <a:pt x="17392" y="290"/>
                </a:lnTo>
                <a:lnTo>
                  <a:pt x="16474" y="435"/>
                </a:lnTo>
                <a:lnTo>
                  <a:pt x="15556" y="628"/>
                </a:lnTo>
                <a:lnTo>
                  <a:pt x="13720" y="1159"/>
                </a:lnTo>
                <a:lnTo>
                  <a:pt x="11933" y="1739"/>
                </a:lnTo>
                <a:lnTo>
                  <a:pt x="10193" y="2415"/>
                </a:lnTo>
                <a:lnTo>
                  <a:pt x="8551" y="3092"/>
                </a:lnTo>
                <a:lnTo>
                  <a:pt x="7053" y="3816"/>
                </a:lnTo>
                <a:lnTo>
                  <a:pt x="5894" y="4396"/>
                </a:lnTo>
                <a:lnTo>
                  <a:pt x="4831" y="5121"/>
                </a:lnTo>
                <a:lnTo>
                  <a:pt x="4300" y="5507"/>
                </a:lnTo>
                <a:lnTo>
                  <a:pt x="3817" y="5942"/>
                </a:lnTo>
                <a:lnTo>
                  <a:pt x="3334" y="6377"/>
                </a:lnTo>
                <a:lnTo>
                  <a:pt x="2899" y="6812"/>
                </a:lnTo>
                <a:lnTo>
                  <a:pt x="2464" y="7295"/>
                </a:lnTo>
                <a:lnTo>
                  <a:pt x="2029" y="7778"/>
                </a:lnTo>
                <a:lnTo>
                  <a:pt x="1691" y="8309"/>
                </a:lnTo>
                <a:lnTo>
                  <a:pt x="1353" y="8841"/>
                </a:lnTo>
                <a:lnTo>
                  <a:pt x="1015" y="9420"/>
                </a:lnTo>
                <a:lnTo>
                  <a:pt x="773" y="10000"/>
                </a:lnTo>
                <a:lnTo>
                  <a:pt x="532" y="10580"/>
                </a:lnTo>
                <a:lnTo>
                  <a:pt x="338" y="11208"/>
                </a:lnTo>
                <a:lnTo>
                  <a:pt x="193" y="11836"/>
                </a:lnTo>
                <a:lnTo>
                  <a:pt x="97" y="12512"/>
                </a:lnTo>
                <a:lnTo>
                  <a:pt x="0" y="13188"/>
                </a:lnTo>
                <a:lnTo>
                  <a:pt x="0" y="13865"/>
                </a:lnTo>
                <a:lnTo>
                  <a:pt x="0" y="14541"/>
                </a:lnTo>
                <a:lnTo>
                  <a:pt x="97" y="15217"/>
                </a:lnTo>
                <a:lnTo>
                  <a:pt x="193" y="15894"/>
                </a:lnTo>
                <a:lnTo>
                  <a:pt x="290" y="16522"/>
                </a:lnTo>
                <a:lnTo>
                  <a:pt x="676" y="17874"/>
                </a:lnTo>
                <a:lnTo>
                  <a:pt x="1111" y="19179"/>
                </a:lnTo>
                <a:lnTo>
                  <a:pt x="1643" y="20435"/>
                </a:lnTo>
                <a:lnTo>
                  <a:pt x="2222" y="21691"/>
                </a:lnTo>
                <a:lnTo>
                  <a:pt x="2657" y="22512"/>
                </a:lnTo>
                <a:lnTo>
                  <a:pt x="3140" y="23333"/>
                </a:lnTo>
                <a:lnTo>
                  <a:pt x="3623" y="24155"/>
                </a:lnTo>
                <a:lnTo>
                  <a:pt x="4155" y="24928"/>
                </a:lnTo>
                <a:lnTo>
                  <a:pt x="4734" y="25700"/>
                </a:lnTo>
                <a:lnTo>
                  <a:pt x="5314" y="26425"/>
                </a:lnTo>
                <a:lnTo>
                  <a:pt x="5942" y="27101"/>
                </a:lnTo>
                <a:lnTo>
                  <a:pt x="6619" y="27778"/>
                </a:lnTo>
                <a:lnTo>
                  <a:pt x="7295" y="28357"/>
                </a:lnTo>
                <a:lnTo>
                  <a:pt x="8020" y="28937"/>
                </a:lnTo>
                <a:lnTo>
                  <a:pt x="8792" y="29420"/>
                </a:lnTo>
                <a:lnTo>
                  <a:pt x="9565" y="29855"/>
                </a:lnTo>
                <a:lnTo>
                  <a:pt x="10387" y="30242"/>
                </a:lnTo>
                <a:lnTo>
                  <a:pt x="11208" y="30531"/>
                </a:lnTo>
                <a:lnTo>
                  <a:pt x="12078" y="30725"/>
                </a:lnTo>
                <a:lnTo>
                  <a:pt x="12995" y="30870"/>
                </a:lnTo>
                <a:lnTo>
                  <a:pt x="14203" y="30870"/>
                </a:lnTo>
                <a:lnTo>
                  <a:pt x="14783" y="30821"/>
                </a:lnTo>
                <a:lnTo>
                  <a:pt x="15411" y="30725"/>
                </a:lnTo>
                <a:lnTo>
                  <a:pt x="15991" y="30580"/>
                </a:lnTo>
                <a:lnTo>
                  <a:pt x="16570" y="30435"/>
                </a:lnTo>
                <a:lnTo>
                  <a:pt x="17150" y="30242"/>
                </a:lnTo>
                <a:lnTo>
                  <a:pt x="17681" y="30048"/>
                </a:lnTo>
                <a:lnTo>
                  <a:pt x="18261" y="29758"/>
                </a:lnTo>
                <a:lnTo>
                  <a:pt x="18793" y="29517"/>
                </a:lnTo>
                <a:lnTo>
                  <a:pt x="19855" y="28889"/>
                </a:lnTo>
                <a:lnTo>
                  <a:pt x="20822" y="28116"/>
                </a:lnTo>
                <a:lnTo>
                  <a:pt x="21739" y="27343"/>
                </a:lnTo>
                <a:lnTo>
                  <a:pt x="22561" y="26473"/>
                </a:lnTo>
                <a:lnTo>
                  <a:pt x="23334" y="25556"/>
                </a:lnTo>
                <a:lnTo>
                  <a:pt x="24058" y="24589"/>
                </a:lnTo>
                <a:lnTo>
                  <a:pt x="24735" y="23575"/>
                </a:lnTo>
                <a:lnTo>
                  <a:pt x="25363" y="22512"/>
                </a:lnTo>
                <a:lnTo>
                  <a:pt x="25942" y="21498"/>
                </a:lnTo>
                <a:lnTo>
                  <a:pt x="27053" y="19324"/>
                </a:lnTo>
                <a:lnTo>
                  <a:pt x="28068" y="17198"/>
                </a:lnTo>
                <a:lnTo>
                  <a:pt x="28503" y="16135"/>
                </a:lnTo>
                <a:lnTo>
                  <a:pt x="28889" y="15024"/>
                </a:lnTo>
                <a:lnTo>
                  <a:pt x="29227" y="13913"/>
                </a:lnTo>
                <a:lnTo>
                  <a:pt x="29517" y="12802"/>
                </a:lnTo>
                <a:lnTo>
                  <a:pt x="29759" y="11691"/>
                </a:lnTo>
                <a:lnTo>
                  <a:pt x="29904" y="10531"/>
                </a:lnTo>
                <a:lnTo>
                  <a:pt x="29952" y="9420"/>
                </a:lnTo>
                <a:lnTo>
                  <a:pt x="29904" y="8358"/>
                </a:lnTo>
                <a:lnTo>
                  <a:pt x="29759" y="7343"/>
                </a:lnTo>
                <a:lnTo>
                  <a:pt x="29517" y="6377"/>
                </a:lnTo>
                <a:lnTo>
                  <a:pt x="29227" y="5507"/>
                </a:lnTo>
                <a:lnTo>
                  <a:pt x="28841" y="4638"/>
                </a:lnTo>
                <a:lnTo>
                  <a:pt x="28358" y="3865"/>
                </a:lnTo>
                <a:lnTo>
                  <a:pt x="27778" y="3140"/>
                </a:lnTo>
                <a:lnTo>
                  <a:pt x="27150" y="2464"/>
                </a:lnTo>
                <a:lnTo>
                  <a:pt x="26474" y="1884"/>
                </a:lnTo>
                <a:lnTo>
                  <a:pt x="25701" y="1353"/>
                </a:lnTo>
                <a:lnTo>
                  <a:pt x="24831" y="918"/>
                </a:lnTo>
                <a:lnTo>
                  <a:pt x="23913" y="580"/>
                </a:lnTo>
                <a:lnTo>
                  <a:pt x="22947" y="290"/>
                </a:lnTo>
                <a:lnTo>
                  <a:pt x="21933" y="97"/>
                </a:lnTo>
                <a:lnTo>
                  <a:pt x="208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0"/>
          <p:cNvSpPr txBox="1">
            <a:spLocks noGrp="1"/>
          </p:cNvSpPr>
          <p:nvPr>
            <p:ph type="title"/>
          </p:nvPr>
        </p:nvSpPr>
        <p:spPr>
          <a:xfrm>
            <a:off x="720000" y="1656075"/>
            <a:ext cx="3964200" cy="120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6" name="Google Shape;496;p20"/>
          <p:cNvSpPr txBox="1">
            <a:spLocks noGrp="1"/>
          </p:cNvSpPr>
          <p:nvPr>
            <p:ph type="subTitle" idx="1"/>
          </p:nvPr>
        </p:nvSpPr>
        <p:spPr>
          <a:xfrm>
            <a:off x="719988" y="2852113"/>
            <a:ext cx="3964200" cy="8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97" name="Google Shape;497;p20"/>
          <p:cNvGrpSpPr/>
          <p:nvPr/>
        </p:nvGrpSpPr>
        <p:grpSpPr>
          <a:xfrm>
            <a:off x="3337981" y="4404237"/>
            <a:ext cx="554894" cy="353135"/>
            <a:chOff x="4299775" y="2075175"/>
            <a:chExt cx="323950" cy="252275"/>
          </a:xfrm>
        </p:grpSpPr>
        <p:sp>
          <p:nvSpPr>
            <p:cNvPr id="498" name="Google Shape;498;p20"/>
            <p:cNvSpPr/>
            <p:nvPr/>
          </p:nvSpPr>
          <p:spPr>
            <a:xfrm>
              <a:off x="4338075" y="2075175"/>
              <a:ext cx="285650" cy="252275"/>
            </a:xfrm>
            <a:custGeom>
              <a:avLst/>
              <a:gdLst/>
              <a:ahLst/>
              <a:cxnLst/>
              <a:rect l="l" t="t" r="r" b="b"/>
              <a:pathLst>
                <a:path w="11426" h="10091" extrusionOk="0">
                  <a:moveTo>
                    <a:pt x="5457" y="354"/>
                  </a:moveTo>
                  <a:lnTo>
                    <a:pt x="6282" y="825"/>
                  </a:lnTo>
                  <a:lnTo>
                    <a:pt x="6753" y="1139"/>
                  </a:lnTo>
                  <a:lnTo>
                    <a:pt x="7185" y="1453"/>
                  </a:lnTo>
                  <a:lnTo>
                    <a:pt x="7342" y="1571"/>
                  </a:lnTo>
                  <a:lnTo>
                    <a:pt x="7303" y="1964"/>
                  </a:lnTo>
                  <a:lnTo>
                    <a:pt x="7303" y="2396"/>
                  </a:lnTo>
                  <a:lnTo>
                    <a:pt x="7342" y="2985"/>
                  </a:lnTo>
                  <a:lnTo>
                    <a:pt x="7342" y="3259"/>
                  </a:lnTo>
                  <a:lnTo>
                    <a:pt x="7381" y="3534"/>
                  </a:lnTo>
                  <a:lnTo>
                    <a:pt x="7460" y="3613"/>
                  </a:lnTo>
                  <a:lnTo>
                    <a:pt x="7499" y="3652"/>
                  </a:lnTo>
                  <a:lnTo>
                    <a:pt x="7421" y="3770"/>
                  </a:lnTo>
                  <a:lnTo>
                    <a:pt x="6871" y="4359"/>
                  </a:lnTo>
                  <a:lnTo>
                    <a:pt x="6400" y="4908"/>
                  </a:lnTo>
                  <a:lnTo>
                    <a:pt x="5968" y="5458"/>
                  </a:lnTo>
                  <a:lnTo>
                    <a:pt x="5929" y="5458"/>
                  </a:lnTo>
                  <a:lnTo>
                    <a:pt x="5929" y="5419"/>
                  </a:lnTo>
                  <a:lnTo>
                    <a:pt x="5693" y="5183"/>
                  </a:lnTo>
                  <a:lnTo>
                    <a:pt x="5457" y="4987"/>
                  </a:lnTo>
                  <a:lnTo>
                    <a:pt x="4947" y="4594"/>
                  </a:lnTo>
                  <a:lnTo>
                    <a:pt x="4437" y="4202"/>
                  </a:lnTo>
                  <a:lnTo>
                    <a:pt x="4240" y="3966"/>
                  </a:lnTo>
                  <a:lnTo>
                    <a:pt x="4083" y="3848"/>
                  </a:lnTo>
                  <a:lnTo>
                    <a:pt x="3966" y="3731"/>
                  </a:lnTo>
                  <a:lnTo>
                    <a:pt x="3848" y="3731"/>
                  </a:lnTo>
                  <a:lnTo>
                    <a:pt x="3887" y="3338"/>
                  </a:lnTo>
                  <a:lnTo>
                    <a:pt x="3887" y="2827"/>
                  </a:lnTo>
                  <a:lnTo>
                    <a:pt x="3848" y="2317"/>
                  </a:lnTo>
                  <a:lnTo>
                    <a:pt x="3848" y="2121"/>
                  </a:lnTo>
                  <a:lnTo>
                    <a:pt x="3769" y="1964"/>
                  </a:lnTo>
                  <a:lnTo>
                    <a:pt x="4123" y="1610"/>
                  </a:lnTo>
                  <a:lnTo>
                    <a:pt x="4476" y="1257"/>
                  </a:lnTo>
                  <a:lnTo>
                    <a:pt x="4869" y="864"/>
                  </a:lnTo>
                  <a:lnTo>
                    <a:pt x="5300" y="511"/>
                  </a:lnTo>
                  <a:lnTo>
                    <a:pt x="5457" y="354"/>
                  </a:lnTo>
                  <a:close/>
                  <a:moveTo>
                    <a:pt x="7970" y="3652"/>
                  </a:moveTo>
                  <a:lnTo>
                    <a:pt x="8952" y="4712"/>
                  </a:lnTo>
                  <a:lnTo>
                    <a:pt x="9305" y="5105"/>
                  </a:lnTo>
                  <a:lnTo>
                    <a:pt x="9541" y="5301"/>
                  </a:lnTo>
                  <a:lnTo>
                    <a:pt x="9776" y="5419"/>
                  </a:lnTo>
                  <a:lnTo>
                    <a:pt x="9776" y="6126"/>
                  </a:lnTo>
                  <a:lnTo>
                    <a:pt x="9776" y="6832"/>
                  </a:lnTo>
                  <a:lnTo>
                    <a:pt x="9737" y="7617"/>
                  </a:lnTo>
                  <a:lnTo>
                    <a:pt x="9698" y="7971"/>
                  </a:lnTo>
                  <a:lnTo>
                    <a:pt x="9659" y="7971"/>
                  </a:lnTo>
                  <a:lnTo>
                    <a:pt x="9423" y="8128"/>
                  </a:lnTo>
                  <a:lnTo>
                    <a:pt x="9187" y="8363"/>
                  </a:lnTo>
                  <a:lnTo>
                    <a:pt x="8756" y="8795"/>
                  </a:lnTo>
                  <a:lnTo>
                    <a:pt x="8324" y="9266"/>
                  </a:lnTo>
                  <a:lnTo>
                    <a:pt x="8245" y="9384"/>
                  </a:lnTo>
                  <a:lnTo>
                    <a:pt x="8167" y="9463"/>
                  </a:lnTo>
                  <a:lnTo>
                    <a:pt x="8127" y="9463"/>
                  </a:lnTo>
                  <a:lnTo>
                    <a:pt x="8049" y="9345"/>
                  </a:lnTo>
                  <a:lnTo>
                    <a:pt x="7617" y="8874"/>
                  </a:lnTo>
                  <a:lnTo>
                    <a:pt x="7185" y="8442"/>
                  </a:lnTo>
                  <a:lnTo>
                    <a:pt x="6714" y="8089"/>
                  </a:lnTo>
                  <a:lnTo>
                    <a:pt x="6439" y="7932"/>
                  </a:lnTo>
                  <a:lnTo>
                    <a:pt x="6164" y="7775"/>
                  </a:lnTo>
                  <a:lnTo>
                    <a:pt x="6086" y="7775"/>
                  </a:lnTo>
                  <a:lnTo>
                    <a:pt x="6164" y="6714"/>
                  </a:lnTo>
                  <a:lnTo>
                    <a:pt x="6164" y="5615"/>
                  </a:lnTo>
                  <a:lnTo>
                    <a:pt x="6164" y="5537"/>
                  </a:lnTo>
                  <a:lnTo>
                    <a:pt x="7107" y="4594"/>
                  </a:lnTo>
                  <a:lnTo>
                    <a:pt x="7617" y="4045"/>
                  </a:lnTo>
                  <a:lnTo>
                    <a:pt x="7892" y="3731"/>
                  </a:lnTo>
                  <a:lnTo>
                    <a:pt x="7970" y="3652"/>
                  </a:lnTo>
                  <a:close/>
                  <a:moveTo>
                    <a:pt x="9305" y="1"/>
                  </a:moveTo>
                  <a:lnTo>
                    <a:pt x="9030" y="118"/>
                  </a:lnTo>
                  <a:lnTo>
                    <a:pt x="8795" y="275"/>
                  </a:lnTo>
                  <a:lnTo>
                    <a:pt x="8324" y="550"/>
                  </a:lnTo>
                  <a:lnTo>
                    <a:pt x="7342" y="1178"/>
                  </a:lnTo>
                  <a:lnTo>
                    <a:pt x="6949" y="904"/>
                  </a:lnTo>
                  <a:lnTo>
                    <a:pt x="6518" y="629"/>
                  </a:lnTo>
                  <a:lnTo>
                    <a:pt x="6046" y="393"/>
                  </a:lnTo>
                  <a:lnTo>
                    <a:pt x="5536" y="197"/>
                  </a:lnTo>
                  <a:lnTo>
                    <a:pt x="5536" y="118"/>
                  </a:lnTo>
                  <a:lnTo>
                    <a:pt x="5497" y="40"/>
                  </a:lnTo>
                  <a:lnTo>
                    <a:pt x="5457" y="40"/>
                  </a:lnTo>
                  <a:lnTo>
                    <a:pt x="5340" y="79"/>
                  </a:lnTo>
                  <a:lnTo>
                    <a:pt x="5104" y="197"/>
                  </a:lnTo>
                  <a:lnTo>
                    <a:pt x="4712" y="550"/>
                  </a:lnTo>
                  <a:lnTo>
                    <a:pt x="4319" y="943"/>
                  </a:lnTo>
                  <a:lnTo>
                    <a:pt x="3926" y="1375"/>
                  </a:lnTo>
                  <a:lnTo>
                    <a:pt x="3730" y="1650"/>
                  </a:lnTo>
                  <a:lnTo>
                    <a:pt x="3573" y="1885"/>
                  </a:lnTo>
                  <a:lnTo>
                    <a:pt x="3573" y="1964"/>
                  </a:lnTo>
                  <a:lnTo>
                    <a:pt x="3573" y="2160"/>
                  </a:lnTo>
                  <a:lnTo>
                    <a:pt x="3573" y="2356"/>
                  </a:lnTo>
                  <a:lnTo>
                    <a:pt x="3612" y="2827"/>
                  </a:lnTo>
                  <a:lnTo>
                    <a:pt x="3651" y="3299"/>
                  </a:lnTo>
                  <a:lnTo>
                    <a:pt x="3691" y="3809"/>
                  </a:lnTo>
                  <a:lnTo>
                    <a:pt x="3691" y="3848"/>
                  </a:lnTo>
                  <a:lnTo>
                    <a:pt x="3691" y="3927"/>
                  </a:lnTo>
                  <a:lnTo>
                    <a:pt x="3691" y="4005"/>
                  </a:lnTo>
                  <a:lnTo>
                    <a:pt x="3808" y="4123"/>
                  </a:lnTo>
                  <a:lnTo>
                    <a:pt x="3926" y="4241"/>
                  </a:lnTo>
                  <a:lnTo>
                    <a:pt x="4162" y="4476"/>
                  </a:lnTo>
                  <a:lnTo>
                    <a:pt x="4712" y="4908"/>
                  </a:lnTo>
                  <a:lnTo>
                    <a:pt x="5222" y="5301"/>
                  </a:lnTo>
                  <a:lnTo>
                    <a:pt x="5536" y="5458"/>
                  </a:lnTo>
                  <a:lnTo>
                    <a:pt x="5811" y="5576"/>
                  </a:lnTo>
                  <a:lnTo>
                    <a:pt x="5850" y="5576"/>
                  </a:lnTo>
                  <a:lnTo>
                    <a:pt x="5850" y="5615"/>
                  </a:lnTo>
                  <a:lnTo>
                    <a:pt x="5850" y="5654"/>
                  </a:lnTo>
                  <a:lnTo>
                    <a:pt x="5850" y="6714"/>
                  </a:lnTo>
                  <a:lnTo>
                    <a:pt x="5929" y="7657"/>
                  </a:lnTo>
                  <a:lnTo>
                    <a:pt x="5889" y="7657"/>
                  </a:lnTo>
                  <a:lnTo>
                    <a:pt x="5772" y="7735"/>
                  </a:lnTo>
                  <a:lnTo>
                    <a:pt x="5654" y="7853"/>
                  </a:lnTo>
                  <a:lnTo>
                    <a:pt x="5457" y="8128"/>
                  </a:lnTo>
                  <a:lnTo>
                    <a:pt x="5065" y="8638"/>
                  </a:lnTo>
                  <a:lnTo>
                    <a:pt x="4319" y="9541"/>
                  </a:lnTo>
                  <a:lnTo>
                    <a:pt x="4123" y="9345"/>
                  </a:lnTo>
                  <a:lnTo>
                    <a:pt x="3612" y="8835"/>
                  </a:lnTo>
                  <a:lnTo>
                    <a:pt x="3062" y="8442"/>
                  </a:lnTo>
                  <a:lnTo>
                    <a:pt x="2748" y="8246"/>
                  </a:lnTo>
                  <a:lnTo>
                    <a:pt x="2434" y="8089"/>
                  </a:lnTo>
                  <a:lnTo>
                    <a:pt x="2395" y="7775"/>
                  </a:lnTo>
                  <a:lnTo>
                    <a:pt x="2356" y="7029"/>
                  </a:lnTo>
                  <a:lnTo>
                    <a:pt x="2277" y="5890"/>
                  </a:lnTo>
                  <a:lnTo>
                    <a:pt x="2434" y="5694"/>
                  </a:lnTo>
                  <a:lnTo>
                    <a:pt x="2866" y="5183"/>
                  </a:lnTo>
                  <a:lnTo>
                    <a:pt x="3220" y="4673"/>
                  </a:lnTo>
                  <a:lnTo>
                    <a:pt x="3416" y="4437"/>
                  </a:lnTo>
                  <a:lnTo>
                    <a:pt x="3494" y="4319"/>
                  </a:lnTo>
                  <a:lnTo>
                    <a:pt x="3612" y="4241"/>
                  </a:lnTo>
                  <a:lnTo>
                    <a:pt x="3651" y="4202"/>
                  </a:lnTo>
                  <a:lnTo>
                    <a:pt x="3651" y="4123"/>
                  </a:lnTo>
                  <a:lnTo>
                    <a:pt x="3612" y="4045"/>
                  </a:lnTo>
                  <a:lnTo>
                    <a:pt x="3534" y="4045"/>
                  </a:lnTo>
                  <a:lnTo>
                    <a:pt x="3377" y="4123"/>
                  </a:lnTo>
                  <a:lnTo>
                    <a:pt x="3259" y="4202"/>
                  </a:lnTo>
                  <a:lnTo>
                    <a:pt x="3023" y="4398"/>
                  </a:lnTo>
                  <a:lnTo>
                    <a:pt x="2670" y="4908"/>
                  </a:lnTo>
                  <a:lnTo>
                    <a:pt x="2199" y="5419"/>
                  </a:lnTo>
                  <a:lnTo>
                    <a:pt x="2042" y="5615"/>
                  </a:lnTo>
                  <a:lnTo>
                    <a:pt x="1845" y="5811"/>
                  </a:lnTo>
                  <a:lnTo>
                    <a:pt x="1728" y="5694"/>
                  </a:lnTo>
                  <a:lnTo>
                    <a:pt x="1531" y="5497"/>
                  </a:lnTo>
                  <a:lnTo>
                    <a:pt x="1099" y="5144"/>
                  </a:lnTo>
                  <a:lnTo>
                    <a:pt x="628" y="4791"/>
                  </a:lnTo>
                  <a:lnTo>
                    <a:pt x="432" y="4594"/>
                  </a:lnTo>
                  <a:lnTo>
                    <a:pt x="275" y="4476"/>
                  </a:lnTo>
                  <a:lnTo>
                    <a:pt x="236" y="4437"/>
                  </a:lnTo>
                  <a:lnTo>
                    <a:pt x="118" y="4437"/>
                  </a:lnTo>
                  <a:lnTo>
                    <a:pt x="39" y="4476"/>
                  </a:lnTo>
                  <a:lnTo>
                    <a:pt x="0" y="4555"/>
                  </a:lnTo>
                  <a:lnTo>
                    <a:pt x="0" y="4594"/>
                  </a:lnTo>
                  <a:lnTo>
                    <a:pt x="0" y="4673"/>
                  </a:lnTo>
                  <a:lnTo>
                    <a:pt x="39" y="4751"/>
                  </a:lnTo>
                  <a:lnTo>
                    <a:pt x="157" y="4830"/>
                  </a:lnTo>
                  <a:lnTo>
                    <a:pt x="393" y="5026"/>
                  </a:lnTo>
                  <a:lnTo>
                    <a:pt x="864" y="5380"/>
                  </a:lnTo>
                  <a:lnTo>
                    <a:pt x="1335" y="5733"/>
                  </a:lnTo>
                  <a:lnTo>
                    <a:pt x="1571" y="5890"/>
                  </a:lnTo>
                  <a:lnTo>
                    <a:pt x="1767" y="6047"/>
                  </a:lnTo>
                  <a:lnTo>
                    <a:pt x="1845" y="6126"/>
                  </a:lnTo>
                  <a:lnTo>
                    <a:pt x="1924" y="6126"/>
                  </a:lnTo>
                  <a:lnTo>
                    <a:pt x="2120" y="6047"/>
                  </a:lnTo>
                  <a:lnTo>
                    <a:pt x="2081" y="6518"/>
                  </a:lnTo>
                  <a:lnTo>
                    <a:pt x="2042" y="7029"/>
                  </a:lnTo>
                  <a:lnTo>
                    <a:pt x="2081" y="7735"/>
                  </a:lnTo>
                  <a:lnTo>
                    <a:pt x="2120" y="8089"/>
                  </a:lnTo>
                  <a:lnTo>
                    <a:pt x="2120" y="8246"/>
                  </a:lnTo>
                  <a:lnTo>
                    <a:pt x="2120" y="8324"/>
                  </a:lnTo>
                  <a:lnTo>
                    <a:pt x="2159" y="8403"/>
                  </a:lnTo>
                  <a:lnTo>
                    <a:pt x="2238" y="8481"/>
                  </a:lnTo>
                  <a:lnTo>
                    <a:pt x="2356" y="8481"/>
                  </a:lnTo>
                  <a:lnTo>
                    <a:pt x="2395" y="8403"/>
                  </a:lnTo>
                  <a:lnTo>
                    <a:pt x="2434" y="8324"/>
                  </a:lnTo>
                  <a:lnTo>
                    <a:pt x="2945" y="8678"/>
                  </a:lnTo>
                  <a:lnTo>
                    <a:pt x="3416" y="9070"/>
                  </a:lnTo>
                  <a:lnTo>
                    <a:pt x="3887" y="9541"/>
                  </a:lnTo>
                  <a:lnTo>
                    <a:pt x="4123" y="9816"/>
                  </a:lnTo>
                  <a:lnTo>
                    <a:pt x="4201" y="9934"/>
                  </a:lnTo>
                  <a:lnTo>
                    <a:pt x="4358" y="10052"/>
                  </a:lnTo>
                  <a:lnTo>
                    <a:pt x="4437" y="10091"/>
                  </a:lnTo>
                  <a:lnTo>
                    <a:pt x="4515" y="10052"/>
                  </a:lnTo>
                  <a:lnTo>
                    <a:pt x="4554" y="9973"/>
                  </a:lnTo>
                  <a:lnTo>
                    <a:pt x="4554" y="9895"/>
                  </a:lnTo>
                  <a:lnTo>
                    <a:pt x="4437" y="9698"/>
                  </a:lnTo>
                  <a:lnTo>
                    <a:pt x="5261" y="8756"/>
                  </a:lnTo>
                  <a:lnTo>
                    <a:pt x="5654" y="8285"/>
                  </a:lnTo>
                  <a:lnTo>
                    <a:pt x="5889" y="8049"/>
                  </a:lnTo>
                  <a:lnTo>
                    <a:pt x="6007" y="7892"/>
                  </a:lnTo>
                  <a:lnTo>
                    <a:pt x="6046" y="7932"/>
                  </a:lnTo>
                  <a:lnTo>
                    <a:pt x="6557" y="8363"/>
                  </a:lnTo>
                  <a:lnTo>
                    <a:pt x="7028" y="8835"/>
                  </a:lnTo>
                  <a:lnTo>
                    <a:pt x="7499" y="9345"/>
                  </a:lnTo>
                  <a:lnTo>
                    <a:pt x="7695" y="9620"/>
                  </a:lnTo>
                  <a:lnTo>
                    <a:pt x="7813" y="9738"/>
                  </a:lnTo>
                  <a:lnTo>
                    <a:pt x="7931" y="9855"/>
                  </a:lnTo>
                  <a:lnTo>
                    <a:pt x="8088" y="9934"/>
                  </a:lnTo>
                  <a:lnTo>
                    <a:pt x="8206" y="9934"/>
                  </a:lnTo>
                  <a:lnTo>
                    <a:pt x="8363" y="9855"/>
                  </a:lnTo>
                  <a:lnTo>
                    <a:pt x="8481" y="9777"/>
                  </a:lnTo>
                  <a:lnTo>
                    <a:pt x="8716" y="9502"/>
                  </a:lnTo>
                  <a:lnTo>
                    <a:pt x="8913" y="9266"/>
                  </a:lnTo>
                  <a:lnTo>
                    <a:pt x="9384" y="8795"/>
                  </a:lnTo>
                  <a:lnTo>
                    <a:pt x="9737" y="8481"/>
                  </a:lnTo>
                  <a:lnTo>
                    <a:pt x="9816" y="8520"/>
                  </a:lnTo>
                  <a:lnTo>
                    <a:pt x="9894" y="8520"/>
                  </a:lnTo>
                  <a:lnTo>
                    <a:pt x="9933" y="8481"/>
                  </a:lnTo>
                  <a:lnTo>
                    <a:pt x="10012" y="8442"/>
                  </a:lnTo>
                  <a:lnTo>
                    <a:pt x="10051" y="8363"/>
                  </a:lnTo>
                  <a:lnTo>
                    <a:pt x="10051" y="8246"/>
                  </a:lnTo>
                  <a:lnTo>
                    <a:pt x="10090" y="8049"/>
                  </a:lnTo>
                  <a:lnTo>
                    <a:pt x="10090" y="7617"/>
                  </a:lnTo>
                  <a:lnTo>
                    <a:pt x="10090" y="6832"/>
                  </a:lnTo>
                  <a:lnTo>
                    <a:pt x="10051" y="6165"/>
                  </a:lnTo>
                  <a:lnTo>
                    <a:pt x="10012" y="5537"/>
                  </a:lnTo>
                  <a:lnTo>
                    <a:pt x="10051" y="5458"/>
                  </a:lnTo>
                  <a:lnTo>
                    <a:pt x="10090" y="5380"/>
                  </a:lnTo>
                  <a:lnTo>
                    <a:pt x="10090" y="5301"/>
                  </a:lnTo>
                  <a:lnTo>
                    <a:pt x="10012" y="5222"/>
                  </a:lnTo>
                  <a:lnTo>
                    <a:pt x="9933" y="5183"/>
                  </a:lnTo>
                  <a:lnTo>
                    <a:pt x="9894" y="5183"/>
                  </a:lnTo>
                  <a:lnTo>
                    <a:pt x="9659" y="5026"/>
                  </a:lnTo>
                  <a:lnTo>
                    <a:pt x="9462" y="4869"/>
                  </a:lnTo>
                  <a:lnTo>
                    <a:pt x="9070" y="4476"/>
                  </a:lnTo>
                  <a:lnTo>
                    <a:pt x="8049" y="3495"/>
                  </a:lnTo>
                  <a:lnTo>
                    <a:pt x="8049" y="3416"/>
                  </a:lnTo>
                  <a:lnTo>
                    <a:pt x="8010" y="3377"/>
                  </a:lnTo>
                  <a:lnTo>
                    <a:pt x="7970" y="3338"/>
                  </a:lnTo>
                  <a:lnTo>
                    <a:pt x="7852" y="3338"/>
                  </a:lnTo>
                  <a:lnTo>
                    <a:pt x="7735" y="3456"/>
                  </a:lnTo>
                  <a:lnTo>
                    <a:pt x="7695" y="3181"/>
                  </a:lnTo>
                  <a:lnTo>
                    <a:pt x="7656" y="2945"/>
                  </a:lnTo>
                  <a:lnTo>
                    <a:pt x="7578" y="2396"/>
                  </a:lnTo>
                  <a:lnTo>
                    <a:pt x="7538" y="1610"/>
                  </a:lnTo>
                  <a:lnTo>
                    <a:pt x="7617" y="1610"/>
                  </a:lnTo>
                  <a:lnTo>
                    <a:pt x="7656" y="1532"/>
                  </a:lnTo>
                  <a:lnTo>
                    <a:pt x="7617" y="1453"/>
                  </a:lnTo>
                  <a:lnTo>
                    <a:pt x="7499" y="1296"/>
                  </a:lnTo>
                  <a:lnTo>
                    <a:pt x="7499" y="1257"/>
                  </a:lnTo>
                  <a:lnTo>
                    <a:pt x="8441" y="786"/>
                  </a:lnTo>
                  <a:lnTo>
                    <a:pt x="8952" y="511"/>
                  </a:lnTo>
                  <a:lnTo>
                    <a:pt x="9344" y="315"/>
                  </a:lnTo>
                  <a:lnTo>
                    <a:pt x="9816" y="629"/>
                  </a:lnTo>
                  <a:lnTo>
                    <a:pt x="10247" y="943"/>
                  </a:lnTo>
                  <a:lnTo>
                    <a:pt x="10758" y="1375"/>
                  </a:lnTo>
                  <a:lnTo>
                    <a:pt x="10954" y="1610"/>
                  </a:lnTo>
                  <a:lnTo>
                    <a:pt x="11111" y="1728"/>
                  </a:lnTo>
                  <a:lnTo>
                    <a:pt x="11151" y="1767"/>
                  </a:lnTo>
                  <a:lnTo>
                    <a:pt x="11229" y="1807"/>
                  </a:lnTo>
                  <a:lnTo>
                    <a:pt x="11308" y="1807"/>
                  </a:lnTo>
                  <a:lnTo>
                    <a:pt x="11386" y="1767"/>
                  </a:lnTo>
                  <a:lnTo>
                    <a:pt x="11425" y="1689"/>
                  </a:lnTo>
                  <a:lnTo>
                    <a:pt x="11425" y="1650"/>
                  </a:lnTo>
                  <a:lnTo>
                    <a:pt x="11347" y="1493"/>
                  </a:lnTo>
                  <a:lnTo>
                    <a:pt x="11229" y="1375"/>
                  </a:lnTo>
                  <a:lnTo>
                    <a:pt x="10954" y="1139"/>
                  </a:lnTo>
                  <a:lnTo>
                    <a:pt x="10405" y="747"/>
                  </a:lnTo>
                  <a:lnTo>
                    <a:pt x="9973" y="433"/>
                  </a:lnTo>
                  <a:lnTo>
                    <a:pt x="9501" y="197"/>
                  </a:lnTo>
                  <a:lnTo>
                    <a:pt x="9501" y="118"/>
                  </a:lnTo>
                  <a:lnTo>
                    <a:pt x="9462" y="40"/>
                  </a:lnTo>
                  <a:lnTo>
                    <a:pt x="93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0"/>
            <p:cNvSpPr/>
            <p:nvPr/>
          </p:nvSpPr>
          <p:spPr>
            <a:xfrm>
              <a:off x="4299775" y="2179225"/>
              <a:ext cx="37325" cy="35350"/>
            </a:xfrm>
            <a:custGeom>
              <a:avLst/>
              <a:gdLst/>
              <a:ahLst/>
              <a:cxnLst/>
              <a:rect l="l" t="t" r="r" b="b"/>
              <a:pathLst>
                <a:path w="1493" h="1414" extrusionOk="0">
                  <a:moveTo>
                    <a:pt x="1414" y="0"/>
                  </a:moveTo>
                  <a:lnTo>
                    <a:pt x="1296" y="40"/>
                  </a:lnTo>
                  <a:lnTo>
                    <a:pt x="1218" y="118"/>
                  </a:lnTo>
                  <a:lnTo>
                    <a:pt x="1061" y="275"/>
                  </a:lnTo>
                  <a:lnTo>
                    <a:pt x="747" y="629"/>
                  </a:lnTo>
                  <a:lnTo>
                    <a:pt x="393" y="943"/>
                  </a:lnTo>
                  <a:lnTo>
                    <a:pt x="40" y="1257"/>
                  </a:lnTo>
                  <a:lnTo>
                    <a:pt x="1" y="1335"/>
                  </a:lnTo>
                  <a:lnTo>
                    <a:pt x="40" y="1375"/>
                  </a:lnTo>
                  <a:lnTo>
                    <a:pt x="79" y="1414"/>
                  </a:lnTo>
                  <a:lnTo>
                    <a:pt x="158" y="1414"/>
                  </a:lnTo>
                  <a:lnTo>
                    <a:pt x="393" y="1296"/>
                  </a:lnTo>
                  <a:lnTo>
                    <a:pt x="590" y="1139"/>
                  </a:lnTo>
                  <a:lnTo>
                    <a:pt x="943" y="825"/>
                  </a:lnTo>
                  <a:lnTo>
                    <a:pt x="1296" y="472"/>
                  </a:lnTo>
                  <a:lnTo>
                    <a:pt x="1454" y="275"/>
                  </a:lnTo>
                  <a:lnTo>
                    <a:pt x="1493" y="157"/>
                  </a:lnTo>
                  <a:lnTo>
                    <a:pt x="1493" y="40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0"/>
            <p:cNvSpPr/>
            <p:nvPr/>
          </p:nvSpPr>
          <p:spPr>
            <a:xfrm>
              <a:off x="4402850" y="2220450"/>
              <a:ext cx="10825" cy="49100"/>
            </a:xfrm>
            <a:custGeom>
              <a:avLst/>
              <a:gdLst/>
              <a:ahLst/>
              <a:cxnLst/>
              <a:rect l="l" t="t" r="r" b="b"/>
              <a:pathLst>
                <a:path w="433" h="1964" extrusionOk="0">
                  <a:moveTo>
                    <a:pt x="275" y="0"/>
                  </a:moveTo>
                  <a:lnTo>
                    <a:pt x="197" y="79"/>
                  </a:lnTo>
                  <a:lnTo>
                    <a:pt x="157" y="197"/>
                  </a:lnTo>
                  <a:lnTo>
                    <a:pt x="79" y="432"/>
                  </a:lnTo>
                  <a:lnTo>
                    <a:pt x="40" y="903"/>
                  </a:lnTo>
                  <a:lnTo>
                    <a:pt x="0" y="1414"/>
                  </a:lnTo>
                  <a:lnTo>
                    <a:pt x="40" y="1649"/>
                  </a:lnTo>
                  <a:lnTo>
                    <a:pt x="79" y="1885"/>
                  </a:lnTo>
                  <a:lnTo>
                    <a:pt x="118" y="1924"/>
                  </a:lnTo>
                  <a:lnTo>
                    <a:pt x="197" y="1964"/>
                  </a:lnTo>
                  <a:lnTo>
                    <a:pt x="236" y="1924"/>
                  </a:lnTo>
                  <a:lnTo>
                    <a:pt x="236" y="1846"/>
                  </a:lnTo>
                  <a:lnTo>
                    <a:pt x="275" y="1414"/>
                  </a:lnTo>
                  <a:lnTo>
                    <a:pt x="314" y="943"/>
                  </a:lnTo>
                  <a:lnTo>
                    <a:pt x="393" y="472"/>
                  </a:lnTo>
                  <a:lnTo>
                    <a:pt x="432" y="236"/>
                  </a:lnTo>
                  <a:lnTo>
                    <a:pt x="432" y="118"/>
                  </a:lnTo>
                  <a:lnTo>
                    <a:pt x="393" y="40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0"/>
            <p:cNvSpPr/>
            <p:nvPr/>
          </p:nvSpPr>
          <p:spPr>
            <a:xfrm>
              <a:off x="4420525" y="2270500"/>
              <a:ext cx="28475" cy="26525"/>
            </a:xfrm>
            <a:custGeom>
              <a:avLst/>
              <a:gdLst/>
              <a:ahLst/>
              <a:cxnLst/>
              <a:rect l="l" t="t" r="r" b="b"/>
              <a:pathLst>
                <a:path w="1139" h="1061" extrusionOk="0">
                  <a:moveTo>
                    <a:pt x="39" y="1"/>
                  </a:moveTo>
                  <a:lnTo>
                    <a:pt x="0" y="40"/>
                  </a:lnTo>
                  <a:lnTo>
                    <a:pt x="0" y="79"/>
                  </a:lnTo>
                  <a:lnTo>
                    <a:pt x="432" y="472"/>
                  </a:lnTo>
                  <a:lnTo>
                    <a:pt x="864" y="904"/>
                  </a:lnTo>
                  <a:lnTo>
                    <a:pt x="982" y="1022"/>
                  </a:lnTo>
                  <a:lnTo>
                    <a:pt x="1021" y="1061"/>
                  </a:lnTo>
                  <a:lnTo>
                    <a:pt x="1099" y="1022"/>
                  </a:lnTo>
                  <a:lnTo>
                    <a:pt x="1139" y="982"/>
                  </a:lnTo>
                  <a:lnTo>
                    <a:pt x="1139" y="904"/>
                  </a:lnTo>
                  <a:lnTo>
                    <a:pt x="1099" y="865"/>
                  </a:lnTo>
                  <a:lnTo>
                    <a:pt x="1021" y="786"/>
                  </a:lnTo>
                  <a:lnTo>
                    <a:pt x="628" y="393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0"/>
            <p:cNvSpPr/>
            <p:nvPr/>
          </p:nvSpPr>
          <p:spPr>
            <a:xfrm>
              <a:off x="4560875" y="2217500"/>
              <a:ext cx="9850" cy="55975"/>
            </a:xfrm>
            <a:custGeom>
              <a:avLst/>
              <a:gdLst/>
              <a:ahLst/>
              <a:cxnLst/>
              <a:rect l="l" t="t" r="r" b="b"/>
              <a:pathLst>
                <a:path w="394" h="2239" extrusionOk="0">
                  <a:moveTo>
                    <a:pt x="197" y="1"/>
                  </a:moveTo>
                  <a:lnTo>
                    <a:pt x="158" y="40"/>
                  </a:lnTo>
                  <a:lnTo>
                    <a:pt x="79" y="550"/>
                  </a:lnTo>
                  <a:lnTo>
                    <a:pt x="40" y="1100"/>
                  </a:lnTo>
                  <a:lnTo>
                    <a:pt x="1" y="1650"/>
                  </a:lnTo>
                  <a:lnTo>
                    <a:pt x="40" y="1924"/>
                  </a:lnTo>
                  <a:lnTo>
                    <a:pt x="40" y="2082"/>
                  </a:lnTo>
                  <a:lnTo>
                    <a:pt x="79" y="2121"/>
                  </a:lnTo>
                  <a:lnTo>
                    <a:pt x="118" y="2199"/>
                  </a:lnTo>
                  <a:lnTo>
                    <a:pt x="236" y="2239"/>
                  </a:lnTo>
                  <a:lnTo>
                    <a:pt x="275" y="2239"/>
                  </a:lnTo>
                  <a:lnTo>
                    <a:pt x="315" y="2199"/>
                  </a:lnTo>
                  <a:lnTo>
                    <a:pt x="393" y="2042"/>
                  </a:lnTo>
                  <a:lnTo>
                    <a:pt x="393" y="1924"/>
                  </a:lnTo>
                  <a:lnTo>
                    <a:pt x="354" y="1689"/>
                  </a:lnTo>
                  <a:lnTo>
                    <a:pt x="315" y="1139"/>
                  </a:lnTo>
                  <a:lnTo>
                    <a:pt x="315" y="590"/>
                  </a:lnTo>
                  <a:lnTo>
                    <a:pt x="315" y="40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0"/>
            <p:cNvSpPr/>
            <p:nvPr/>
          </p:nvSpPr>
          <p:spPr>
            <a:xfrm>
              <a:off x="4487250" y="2156650"/>
              <a:ext cx="24575" cy="32425"/>
            </a:xfrm>
            <a:custGeom>
              <a:avLst/>
              <a:gdLst/>
              <a:ahLst/>
              <a:cxnLst/>
              <a:rect l="l" t="t" r="r" b="b"/>
              <a:pathLst>
                <a:path w="983" h="1297" extrusionOk="0">
                  <a:moveTo>
                    <a:pt x="786" y="0"/>
                  </a:moveTo>
                  <a:lnTo>
                    <a:pt x="708" y="79"/>
                  </a:lnTo>
                  <a:lnTo>
                    <a:pt x="590" y="197"/>
                  </a:lnTo>
                  <a:lnTo>
                    <a:pt x="315" y="511"/>
                  </a:lnTo>
                  <a:lnTo>
                    <a:pt x="119" y="825"/>
                  </a:lnTo>
                  <a:lnTo>
                    <a:pt x="1" y="1178"/>
                  </a:lnTo>
                  <a:lnTo>
                    <a:pt x="1" y="1217"/>
                  </a:lnTo>
                  <a:lnTo>
                    <a:pt x="40" y="1257"/>
                  </a:lnTo>
                  <a:lnTo>
                    <a:pt x="119" y="1296"/>
                  </a:lnTo>
                  <a:lnTo>
                    <a:pt x="158" y="1217"/>
                  </a:lnTo>
                  <a:lnTo>
                    <a:pt x="354" y="943"/>
                  </a:lnTo>
                  <a:lnTo>
                    <a:pt x="551" y="668"/>
                  </a:lnTo>
                  <a:lnTo>
                    <a:pt x="786" y="393"/>
                  </a:lnTo>
                  <a:lnTo>
                    <a:pt x="904" y="275"/>
                  </a:lnTo>
                  <a:lnTo>
                    <a:pt x="982" y="197"/>
                  </a:lnTo>
                  <a:lnTo>
                    <a:pt x="982" y="79"/>
                  </a:lnTo>
                  <a:lnTo>
                    <a:pt x="943" y="40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0"/>
            <p:cNvSpPr/>
            <p:nvPr/>
          </p:nvSpPr>
          <p:spPr>
            <a:xfrm>
              <a:off x="4447025" y="2094800"/>
              <a:ext cx="27500" cy="31450"/>
            </a:xfrm>
            <a:custGeom>
              <a:avLst/>
              <a:gdLst/>
              <a:ahLst/>
              <a:cxnLst/>
              <a:rect l="l" t="t" r="r" b="b"/>
              <a:pathLst>
                <a:path w="1100" h="1258" extrusionOk="0">
                  <a:moveTo>
                    <a:pt x="1021" y="1"/>
                  </a:moveTo>
                  <a:lnTo>
                    <a:pt x="903" y="40"/>
                  </a:lnTo>
                  <a:lnTo>
                    <a:pt x="864" y="79"/>
                  </a:lnTo>
                  <a:lnTo>
                    <a:pt x="707" y="197"/>
                  </a:lnTo>
                  <a:lnTo>
                    <a:pt x="471" y="511"/>
                  </a:lnTo>
                  <a:lnTo>
                    <a:pt x="236" y="825"/>
                  </a:lnTo>
                  <a:lnTo>
                    <a:pt x="0" y="1139"/>
                  </a:lnTo>
                  <a:lnTo>
                    <a:pt x="0" y="1179"/>
                  </a:lnTo>
                  <a:lnTo>
                    <a:pt x="0" y="1218"/>
                  </a:lnTo>
                  <a:lnTo>
                    <a:pt x="79" y="1257"/>
                  </a:lnTo>
                  <a:lnTo>
                    <a:pt x="118" y="1218"/>
                  </a:lnTo>
                  <a:lnTo>
                    <a:pt x="393" y="943"/>
                  </a:lnTo>
                  <a:lnTo>
                    <a:pt x="668" y="668"/>
                  </a:lnTo>
                  <a:lnTo>
                    <a:pt x="903" y="393"/>
                  </a:lnTo>
                  <a:lnTo>
                    <a:pt x="1021" y="236"/>
                  </a:lnTo>
                  <a:lnTo>
                    <a:pt x="1060" y="158"/>
                  </a:lnTo>
                  <a:lnTo>
                    <a:pt x="1099" y="40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4347875" y="2165475"/>
              <a:ext cx="36350" cy="29475"/>
            </a:xfrm>
            <a:custGeom>
              <a:avLst/>
              <a:gdLst/>
              <a:ahLst/>
              <a:cxnLst/>
              <a:rect l="l" t="t" r="r" b="b"/>
              <a:pathLst>
                <a:path w="1454" h="1179" extrusionOk="0">
                  <a:moveTo>
                    <a:pt x="40" y="1"/>
                  </a:moveTo>
                  <a:lnTo>
                    <a:pt x="1" y="79"/>
                  </a:lnTo>
                  <a:lnTo>
                    <a:pt x="1" y="158"/>
                  </a:lnTo>
                  <a:lnTo>
                    <a:pt x="276" y="472"/>
                  </a:lnTo>
                  <a:lnTo>
                    <a:pt x="590" y="786"/>
                  </a:lnTo>
                  <a:lnTo>
                    <a:pt x="943" y="1022"/>
                  </a:lnTo>
                  <a:lnTo>
                    <a:pt x="1139" y="1139"/>
                  </a:lnTo>
                  <a:lnTo>
                    <a:pt x="1257" y="1179"/>
                  </a:lnTo>
                  <a:lnTo>
                    <a:pt x="1414" y="1139"/>
                  </a:lnTo>
                  <a:lnTo>
                    <a:pt x="1453" y="1100"/>
                  </a:lnTo>
                  <a:lnTo>
                    <a:pt x="1453" y="1061"/>
                  </a:lnTo>
                  <a:lnTo>
                    <a:pt x="1414" y="943"/>
                  </a:lnTo>
                  <a:lnTo>
                    <a:pt x="1336" y="825"/>
                  </a:lnTo>
                  <a:lnTo>
                    <a:pt x="1139" y="747"/>
                  </a:lnTo>
                  <a:lnTo>
                    <a:pt x="825" y="511"/>
                  </a:lnTo>
                  <a:lnTo>
                    <a:pt x="472" y="276"/>
                  </a:lnTo>
                  <a:lnTo>
                    <a:pt x="197" y="40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0"/>
            <p:cNvSpPr/>
            <p:nvPr/>
          </p:nvSpPr>
          <p:spPr>
            <a:xfrm>
              <a:off x="4562850" y="2095800"/>
              <a:ext cx="41250" cy="36325"/>
            </a:xfrm>
            <a:custGeom>
              <a:avLst/>
              <a:gdLst/>
              <a:ahLst/>
              <a:cxnLst/>
              <a:rect l="l" t="t" r="r" b="b"/>
              <a:pathLst>
                <a:path w="1650" h="1453" extrusionOk="0">
                  <a:moveTo>
                    <a:pt x="39" y="0"/>
                  </a:moveTo>
                  <a:lnTo>
                    <a:pt x="0" y="79"/>
                  </a:lnTo>
                  <a:lnTo>
                    <a:pt x="0" y="118"/>
                  </a:lnTo>
                  <a:lnTo>
                    <a:pt x="118" y="275"/>
                  </a:lnTo>
                  <a:lnTo>
                    <a:pt x="236" y="432"/>
                  </a:lnTo>
                  <a:lnTo>
                    <a:pt x="510" y="707"/>
                  </a:lnTo>
                  <a:lnTo>
                    <a:pt x="1099" y="1217"/>
                  </a:lnTo>
                  <a:lnTo>
                    <a:pt x="1296" y="1374"/>
                  </a:lnTo>
                  <a:lnTo>
                    <a:pt x="1414" y="1453"/>
                  </a:lnTo>
                  <a:lnTo>
                    <a:pt x="1531" y="1414"/>
                  </a:lnTo>
                  <a:lnTo>
                    <a:pt x="1649" y="1335"/>
                  </a:lnTo>
                  <a:lnTo>
                    <a:pt x="1649" y="1178"/>
                  </a:lnTo>
                  <a:lnTo>
                    <a:pt x="1571" y="1099"/>
                  </a:lnTo>
                  <a:lnTo>
                    <a:pt x="1492" y="1021"/>
                  </a:lnTo>
                  <a:lnTo>
                    <a:pt x="864" y="511"/>
                  </a:lnTo>
                  <a:lnTo>
                    <a:pt x="550" y="236"/>
                  </a:lnTo>
                  <a:lnTo>
                    <a:pt x="353" y="79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20"/>
          <p:cNvGrpSpPr/>
          <p:nvPr/>
        </p:nvGrpSpPr>
        <p:grpSpPr>
          <a:xfrm>
            <a:off x="3560735" y="834222"/>
            <a:ext cx="396391" cy="447643"/>
            <a:chOff x="6099950" y="1998625"/>
            <a:chExt cx="280750" cy="317050"/>
          </a:xfrm>
        </p:grpSpPr>
        <p:sp>
          <p:nvSpPr>
            <p:cNvPr id="508" name="Google Shape;508;p20"/>
            <p:cNvSpPr/>
            <p:nvPr/>
          </p:nvSpPr>
          <p:spPr>
            <a:xfrm>
              <a:off x="6099950" y="1998625"/>
              <a:ext cx="212050" cy="317050"/>
            </a:xfrm>
            <a:custGeom>
              <a:avLst/>
              <a:gdLst/>
              <a:ahLst/>
              <a:cxnLst/>
              <a:rect l="l" t="t" r="r" b="b"/>
              <a:pathLst>
                <a:path w="8482" h="12682" extrusionOk="0">
                  <a:moveTo>
                    <a:pt x="6008" y="3809"/>
                  </a:moveTo>
                  <a:lnTo>
                    <a:pt x="6008" y="3926"/>
                  </a:lnTo>
                  <a:lnTo>
                    <a:pt x="6047" y="4005"/>
                  </a:lnTo>
                  <a:lnTo>
                    <a:pt x="6047" y="4005"/>
                  </a:lnTo>
                  <a:lnTo>
                    <a:pt x="5890" y="3926"/>
                  </a:lnTo>
                  <a:lnTo>
                    <a:pt x="6008" y="3809"/>
                  </a:lnTo>
                  <a:close/>
                  <a:moveTo>
                    <a:pt x="2396" y="432"/>
                  </a:moveTo>
                  <a:lnTo>
                    <a:pt x="2631" y="471"/>
                  </a:lnTo>
                  <a:lnTo>
                    <a:pt x="2867" y="550"/>
                  </a:lnTo>
                  <a:lnTo>
                    <a:pt x="3102" y="668"/>
                  </a:lnTo>
                  <a:lnTo>
                    <a:pt x="3299" y="864"/>
                  </a:lnTo>
                  <a:lnTo>
                    <a:pt x="3456" y="1060"/>
                  </a:lnTo>
                  <a:lnTo>
                    <a:pt x="3613" y="1296"/>
                  </a:lnTo>
                  <a:lnTo>
                    <a:pt x="3731" y="1571"/>
                  </a:lnTo>
                  <a:lnTo>
                    <a:pt x="3809" y="1845"/>
                  </a:lnTo>
                  <a:lnTo>
                    <a:pt x="3848" y="2120"/>
                  </a:lnTo>
                  <a:lnTo>
                    <a:pt x="3848" y="2395"/>
                  </a:lnTo>
                  <a:lnTo>
                    <a:pt x="3770" y="2709"/>
                  </a:lnTo>
                  <a:lnTo>
                    <a:pt x="3652" y="2984"/>
                  </a:lnTo>
                  <a:lnTo>
                    <a:pt x="3495" y="3259"/>
                  </a:lnTo>
                  <a:lnTo>
                    <a:pt x="3377" y="3495"/>
                  </a:lnTo>
                  <a:lnTo>
                    <a:pt x="3181" y="3691"/>
                  </a:lnTo>
                  <a:lnTo>
                    <a:pt x="2985" y="3887"/>
                  </a:lnTo>
                  <a:lnTo>
                    <a:pt x="2749" y="4005"/>
                  </a:lnTo>
                  <a:lnTo>
                    <a:pt x="2474" y="4083"/>
                  </a:lnTo>
                  <a:lnTo>
                    <a:pt x="2239" y="4083"/>
                  </a:lnTo>
                  <a:lnTo>
                    <a:pt x="1964" y="4044"/>
                  </a:lnTo>
                  <a:lnTo>
                    <a:pt x="1689" y="3966"/>
                  </a:lnTo>
                  <a:lnTo>
                    <a:pt x="1453" y="3848"/>
                  </a:lnTo>
                  <a:lnTo>
                    <a:pt x="1218" y="3691"/>
                  </a:lnTo>
                  <a:lnTo>
                    <a:pt x="1021" y="3495"/>
                  </a:lnTo>
                  <a:lnTo>
                    <a:pt x="825" y="3298"/>
                  </a:lnTo>
                  <a:lnTo>
                    <a:pt x="668" y="3063"/>
                  </a:lnTo>
                  <a:lnTo>
                    <a:pt x="550" y="2827"/>
                  </a:lnTo>
                  <a:lnTo>
                    <a:pt x="433" y="2591"/>
                  </a:lnTo>
                  <a:lnTo>
                    <a:pt x="393" y="2317"/>
                  </a:lnTo>
                  <a:lnTo>
                    <a:pt x="354" y="2042"/>
                  </a:lnTo>
                  <a:lnTo>
                    <a:pt x="393" y="1767"/>
                  </a:lnTo>
                  <a:lnTo>
                    <a:pt x="511" y="1492"/>
                  </a:lnTo>
                  <a:lnTo>
                    <a:pt x="629" y="1217"/>
                  </a:lnTo>
                  <a:lnTo>
                    <a:pt x="786" y="1021"/>
                  </a:lnTo>
                  <a:lnTo>
                    <a:pt x="1021" y="825"/>
                  </a:lnTo>
                  <a:lnTo>
                    <a:pt x="1257" y="707"/>
                  </a:lnTo>
                  <a:lnTo>
                    <a:pt x="1571" y="628"/>
                  </a:lnTo>
                  <a:lnTo>
                    <a:pt x="1650" y="668"/>
                  </a:lnTo>
                  <a:lnTo>
                    <a:pt x="1728" y="668"/>
                  </a:lnTo>
                  <a:lnTo>
                    <a:pt x="1924" y="550"/>
                  </a:lnTo>
                  <a:lnTo>
                    <a:pt x="2160" y="471"/>
                  </a:lnTo>
                  <a:lnTo>
                    <a:pt x="2396" y="432"/>
                  </a:lnTo>
                  <a:close/>
                  <a:moveTo>
                    <a:pt x="7264" y="3652"/>
                  </a:moveTo>
                  <a:lnTo>
                    <a:pt x="7421" y="3730"/>
                  </a:lnTo>
                  <a:lnTo>
                    <a:pt x="7617" y="3809"/>
                  </a:lnTo>
                  <a:lnTo>
                    <a:pt x="7735" y="3926"/>
                  </a:lnTo>
                  <a:lnTo>
                    <a:pt x="7853" y="4044"/>
                  </a:lnTo>
                  <a:lnTo>
                    <a:pt x="7971" y="4201"/>
                  </a:lnTo>
                  <a:lnTo>
                    <a:pt x="8010" y="4358"/>
                  </a:lnTo>
                  <a:lnTo>
                    <a:pt x="8049" y="4555"/>
                  </a:lnTo>
                  <a:lnTo>
                    <a:pt x="8089" y="4751"/>
                  </a:lnTo>
                  <a:lnTo>
                    <a:pt x="8049" y="4908"/>
                  </a:lnTo>
                  <a:lnTo>
                    <a:pt x="8010" y="5104"/>
                  </a:lnTo>
                  <a:lnTo>
                    <a:pt x="7932" y="5301"/>
                  </a:lnTo>
                  <a:lnTo>
                    <a:pt x="7735" y="5693"/>
                  </a:lnTo>
                  <a:lnTo>
                    <a:pt x="7657" y="5850"/>
                  </a:lnTo>
                  <a:lnTo>
                    <a:pt x="7500" y="5968"/>
                  </a:lnTo>
                  <a:lnTo>
                    <a:pt x="7343" y="6007"/>
                  </a:lnTo>
                  <a:lnTo>
                    <a:pt x="7146" y="6047"/>
                  </a:lnTo>
                  <a:lnTo>
                    <a:pt x="6793" y="5968"/>
                  </a:lnTo>
                  <a:lnTo>
                    <a:pt x="6440" y="5811"/>
                  </a:lnTo>
                  <a:lnTo>
                    <a:pt x="6126" y="5575"/>
                  </a:lnTo>
                  <a:lnTo>
                    <a:pt x="6008" y="5458"/>
                  </a:lnTo>
                  <a:lnTo>
                    <a:pt x="5890" y="5301"/>
                  </a:lnTo>
                  <a:lnTo>
                    <a:pt x="5772" y="5104"/>
                  </a:lnTo>
                  <a:lnTo>
                    <a:pt x="5694" y="4908"/>
                  </a:lnTo>
                  <a:lnTo>
                    <a:pt x="5654" y="4672"/>
                  </a:lnTo>
                  <a:lnTo>
                    <a:pt x="5654" y="4476"/>
                  </a:lnTo>
                  <a:lnTo>
                    <a:pt x="5694" y="4319"/>
                  </a:lnTo>
                  <a:lnTo>
                    <a:pt x="5890" y="4398"/>
                  </a:lnTo>
                  <a:lnTo>
                    <a:pt x="6047" y="4398"/>
                  </a:lnTo>
                  <a:lnTo>
                    <a:pt x="6086" y="4358"/>
                  </a:lnTo>
                  <a:lnTo>
                    <a:pt x="6126" y="4280"/>
                  </a:lnTo>
                  <a:lnTo>
                    <a:pt x="6126" y="4123"/>
                  </a:lnTo>
                  <a:lnTo>
                    <a:pt x="6086" y="4083"/>
                  </a:lnTo>
                  <a:lnTo>
                    <a:pt x="6047" y="4005"/>
                  </a:lnTo>
                  <a:lnTo>
                    <a:pt x="6126" y="4044"/>
                  </a:lnTo>
                  <a:lnTo>
                    <a:pt x="6204" y="4044"/>
                  </a:lnTo>
                  <a:lnTo>
                    <a:pt x="6322" y="3966"/>
                  </a:lnTo>
                  <a:lnTo>
                    <a:pt x="6440" y="3848"/>
                  </a:lnTo>
                  <a:lnTo>
                    <a:pt x="6557" y="3730"/>
                  </a:lnTo>
                  <a:lnTo>
                    <a:pt x="6714" y="3691"/>
                  </a:lnTo>
                  <a:lnTo>
                    <a:pt x="6911" y="3652"/>
                  </a:lnTo>
                  <a:close/>
                  <a:moveTo>
                    <a:pt x="5026" y="6989"/>
                  </a:moveTo>
                  <a:lnTo>
                    <a:pt x="5105" y="7028"/>
                  </a:lnTo>
                  <a:lnTo>
                    <a:pt x="5301" y="7107"/>
                  </a:lnTo>
                  <a:lnTo>
                    <a:pt x="5576" y="7303"/>
                  </a:lnTo>
                  <a:lnTo>
                    <a:pt x="5340" y="7617"/>
                  </a:lnTo>
                  <a:lnTo>
                    <a:pt x="5340" y="7696"/>
                  </a:lnTo>
                  <a:lnTo>
                    <a:pt x="5340" y="7774"/>
                  </a:lnTo>
                  <a:lnTo>
                    <a:pt x="5340" y="7813"/>
                  </a:lnTo>
                  <a:lnTo>
                    <a:pt x="5419" y="7853"/>
                  </a:lnTo>
                  <a:lnTo>
                    <a:pt x="5458" y="7892"/>
                  </a:lnTo>
                  <a:lnTo>
                    <a:pt x="5537" y="7892"/>
                  </a:lnTo>
                  <a:lnTo>
                    <a:pt x="5615" y="7813"/>
                  </a:lnTo>
                  <a:lnTo>
                    <a:pt x="5811" y="7538"/>
                  </a:lnTo>
                  <a:lnTo>
                    <a:pt x="5929" y="7656"/>
                  </a:lnTo>
                  <a:lnTo>
                    <a:pt x="6047" y="7853"/>
                  </a:lnTo>
                  <a:lnTo>
                    <a:pt x="6126" y="8049"/>
                  </a:lnTo>
                  <a:lnTo>
                    <a:pt x="6165" y="8245"/>
                  </a:lnTo>
                  <a:lnTo>
                    <a:pt x="6126" y="8481"/>
                  </a:lnTo>
                  <a:lnTo>
                    <a:pt x="6086" y="8677"/>
                  </a:lnTo>
                  <a:lnTo>
                    <a:pt x="6008" y="8873"/>
                  </a:lnTo>
                  <a:lnTo>
                    <a:pt x="5890" y="9070"/>
                  </a:lnTo>
                  <a:lnTo>
                    <a:pt x="5772" y="9266"/>
                  </a:lnTo>
                  <a:lnTo>
                    <a:pt x="5615" y="9423"/>
                  </a:lnTo>
                  <a:lnTo>
                    <a:pt x="5458" y="9541"/>
                  </a:lnTo>
                  <a:lnTo>
                    <a:pt x="5262" y="9659"/>
                  </a:lnTo>
                  <a:lnTo>
                    <a:pt x="5065" y="9698"/>
                  </a:lnTo>
                  <a:lnTo>
                    <a:pt x="4673" y="9698"/>
                  </a:lnTo>
                  <a:lnTo>
                    <a:pt x="4437" y="9659"/>
                  </a:lnTo>
                  <a:lnTo>
                    <a:pt x="4241" y="9541"/>
                  </a:lnTo>
                  <a:lnTo>
                    <a:pt x="4084" y="9462"/>
                  </a:lnTo>
                  <a:lnTo>
                    <a:pt x="3927" y="9305"/>
                  </a:lnTo>
                  <a:lnTo>
                    <a:pt x="3809" y="9148"/>
                  </a:lnTo>
                  <a:lnTo>
                    <a:pt x="3691" y="8991"/>
                  </a:lnTo>
                  <a:lnTo>
                    <a:pt x="3613" y="8795"/>
                  </a:lnTo>
                  <a:lnTo>
                    <a:pt x="3534" y="8599"/>
                  </a:lnTo>
                  <a:lnTo>
                    <a:pt x="3534" y="8402"/>
                  </a:lnTo>
                  <a:lnTo>
                    <a:pt x="3534" y="8206"/>
                  </a:lnTo>
                  <a:lnTo>
                    <a:pt x="3534" y="8010"/>
                  </a:lnTo>
                  <a:lnTo>
                    <a:pt x="3613" y="7813"/>
                  </a:lnTo>
                  <a:lnTo>
                    <a:pt x="3691" y="7617"/>
                  </a:lnTo>
                  <a:lnTo>
                    <a:pt x="3809" y="7460"/>
                  </a:lnTo>
                  <a:lnTo>
                    <a:pt x="3966" y="7303"/>
                  </a:lnTo>
                  <a:lnTo>
                    <a:pt x="4123" y="7185"/>
                  </a:lnTo>
                  <a:lnTo>
                    <a:pt x="4280" y="7107"/>
                  </a:lnTo>
                  <a:lnTo>
                    <a:pt x="4477" y="7067"/>
                  </a:lnTo>
                  <a:lnTo>
                    <a:pt x="4437" y="7185"/>
                  </a:lnTo>
                  <a:lnTo>
                    <a:pt x="4477" y="7224"/>
                  </a:lnTo>
                  <a:lnTo>
                    <a:pt x="4516" y="7264"/>
                  </a:lnTo>
                  <a:lnTo>
                    <a:pt x="4594" y="7264"/>
                  </a:lnTo>
                  <a:lnTo>
                    <a:pt x="4634" y="7224"/>
                  </a:lnTo>
                  <a:lnTo>
                    <a:pt x="4712" y="7107"/>
                  </a:lnTo>
                  <a:lnTo>
                    <a:pt x="4830" y="7107"/>
                  </a:lnTo>
                  <a:lnTo>
                    <a:pt x="4830" y="7067"/>
                  </a:lnTo>
                  <a:lnTo>
                    <a:pt x="4791" y="7028"/>
                  </a:lnTo>
                  <a:lnTo>
                    <a:pt x="4908" y="6989"/>
                  </a:lnTo>
                  <a:close/>
                  <a:moveTo>
                    <a:pt x="7500" y="9423"/>
                  </a:moveTo>
                  <a:lnTo>
                    <a:pt x="7735" y="9462"/>
                  </a:lnTo>
                  <a:lnTo>
                    <a:pt x="7775" y="9502"/>
                  </a:lnTo>
                  <a:lnTo>
                    <a:pt x="7853" y="9502"/>
                  </a:lnTo>
                  <a:lnTo>
                    <a:pt x="7971" y="9619"/>
                  </a:lnTo>
                  <a:lnTo>
                    <a:pt x="8089" y="9737"/>
                  </a:lnTo>
                  <a:lnTo>
                    <a:pt x="8128" y="9855"/>
                  </a:lnTo>
                  <a:lnTo>
                    <a:pt x="8167" y="10012"/>
                  </a:lnTo>
                  <a:lnTo>
                    <a:pt x="8167" y="10169"/>
                  </a:lnTo>
                  <a:lnTo>
                    <a:pt x="8089" y="10287"/>
                  </a:lnTo>
                  <a:lnTo>
                    <a:pt x="8010" y="10365"/>
                  </a:lnTo>
                  <a:lnTo>
                    <a:pt x="7932" y="10365"/>
                  </a:lnTo>
                  <a:lnTo>
                    <a:pt x="7892" y="10405"/>
                  </a:lnTo>
                  <a:lnTo>
                    <a:pt x="7735" y="10405"/>
                  </a:lnTo>
                  <a:lnTo>
                    <a:pt x="7578" y="10365"/>
                  </a:lnTo>
                  <a:lnTo>
                    <a:pt x="7421" y="10287"/>
                  </a:lnTo>
                  <a:lnTo>
                    <a:pt x="7303" y="10208"/>
                  </a:lnTo>
                  <a:lnTo>
                    <a:pt x="7225" y="10091"/>
                  </a:lnTo>
                  <a:lnTo>
                    <a:pt x="7186" y="9894"/>
                  </a:lnTo>
                  <a:lnTo>
                    <a:pt x="7186" y="9894"/>
                  </a:lnTo>
                  <a:lnTo>
                    <a:pt x="7303" y="9933"/>
                  </a:lnTo>
                  <a:lnTo>
                    <a:pt x="7460" y="9933"/>
                  </a:lnTo>
                  <a:lnTo>
                    <a:pt x="7539" y="9894"/>
                  </a:lnTo>
                  <a:lnTo>
                    <a:pt x="7539" y="9816"/>
                  </a:lnTo>
                  <a:lnTo>
                    <a:pt x="7539" y="9737"/>
                  </a:lnTo>
                  <a:lnTo>
                    <a:pt x="7460" y="9659"/>
                  </a:lnTo>
                  <a:lnTo>
                    <a:pt x="7382" y="9619"/>
                  </a:lnTo>
                  <a:lnTo>
                    <a:pt x="7343" y="9580"/>
                  </a:lnTo>
                  <a:lnTo>
                    <a:pt x="7500" y="9423"/>
                  </a:lnTo>
                  <a:close/>
                  <a:moveTo>
                    <a:pt x="4241" y="11190"/>
                  </a:moveTo>
                  <a:lnTo>
                    <a:pt x="4202" y="11347"/>
                  </a:lnTo>
                  <a:lnTo>
                    <a:pt x="4202" y="11425"/>
                  </a:lnTo>
                  <a:lnTo>
                    <a:pt x="4241" y="11504"/>
                  </a:lnTo>
                  <a:lnTo>
                    <a:pt x="4280" y="11543"/>
                  </a:lnTo>
                  <a:lnTo>
                    <a:pt x="4359" y="11543"/>
                  </a:lnTo>
                  <a:lnTo>
                    <a:pt x="4477" y="11465"/>
                  </a:lnTo>
                  <a:lnTo>
                    <a:pt x="4516" y="11543"/>
                  </a:lnTo>
                  <a:lnTo>
                    <a:pt x="4516" y="11622"/>
                  </a:lnTo>
                  <a:lnTo>
                    <a:pt x="4555" y="11661"/>
                  </a:lnTo>
                  <a:lnTo>
                    <a:pt x="4673" y="11740"/>
                  </a:lnTo>
                  <a:lnTo>
                    <a:pt x="4791" y="11661"/>
                  </a:lnTo>
                  <a:lnTo>
                    <a:pt x="4830" y="11622"/>
                  </a:lnTo>
                  <a:lnTo>
                    <a:pt x="4830" y="11543"/>
                  </a:lnTo>
                  <a:lnTo>
                    <a:pt x="4830" y="11425"/>
                  </a:lnTo>
                  <a:lnTo>
                    <a:pt x="4987" y="11465"/>
                  </a:lnTo>
                  <a:lnTo>
                    <a:pt x="5144" y="11582"/>
                  </a:lnTo>
                  <a:lnTo>
                    <a:pt x="5262" y="11700"/>
                  </a:lnTo>
                  <a:lnTo>
                    <a:pt x="5262" y="11818"/>
                  </a:lnTo>
                  <a:lnTo>
                    <a:pt x="5222" y="11897"/>
                  </a:lnTo>
                  <a:lnTo>
                    <a:pt x="5183" y="12014"/>
                  </a:lnTo>
                  <a:lnTo>
                    <a:pt x="5065" y="12132"/>
                  </a:lnTo>
                  <a:lnTo>
                    <a:pt x="4908" y="12250"/>
                  </a:lnTo>
                  <a:lnTo>
                    <a:pt x="4751" y="12289"/>
                  </a:lnTo>
                  <a:lnTo>
                    <a:pt x="4555" y="12289"/>
                  </a:lnTo>
                  <a:lnTo>
                    <a:pt x="4398" y="12250"/>
                  </a:lnTo>
                  <a:lnTo>
                    <a:pt x="4280" y="12171"/>
                  </a:lnTo>
                  <a:lnTo>
                    <a:pt x="4162" y="12014"/>
                  </a:lnTo>
                  <a:lnTo>
                    <a:pt x="4123" y="11818"/>
                  </a:lnTo>
                  <a:lnTo>
                    <a:pt x="4084" y="11622"/>
                  </a:lnTo>
                  <a:lnTo>
                    <a:pt x="4084" y="11425"/>
                  </a:lnTo>
                  <a:lnTo>
                    <a:pt x="4162" y="11268"/>
                  </a:lnTo>
                  <a:lnTo>
                    <a:pt x="4241" y="11190"/>
                  </a:lnTo>
                  <a:close/>
                  <a:moveTo>
                    <a:pt x="2396" y="0"/>
                  </a:moveTo>
                  <a:lnTo>
                    <a:pt x="2042" y="39"/>
                  </a:lnTo>
                  <a:lnTo>
                    <a:pt x="1885" y="79"/>
                  </a:lnTo>
                  <a:lnTo>
                    <a:pt x="1728" y="157"/>
                  </a:lnTo>
                  <a:lnTo>
                    <a:pt x="1610" y="275"/>
                  </a:lnTo>
                  <a:lnTo>
                    <a:pt x="1493" y="393"/>
                  </a:lnTo>
                  <a:lnTo>
                    <a:pt x="1453" y="511"/>
                  </a:lnTo>
                  <a:lnTo>
                    <a:pt x="1178" y="589"/>
                  </a:lnTo>
                  <a:lnTo>
                    <a:pt x="943" y="707"/>
                  </a:lnTo>
                  <a:lnTo>
                    <a:pt x="707" y="825"/>
                  </a:lnTo>
                  <a:lnTo>
                    <a:pt x="511" y="1021"/>
                  </a:lnTo>
                  <a:lnTo>
                    <a:pt x="315" y="1217"/>
                  </a:lnTo>
                  <a:lnTo>
                    <a:pt x="197" y="1453"/>
                  </a:lnTo>
                  <a:lnTo>
                    <a:pt x="79" y="1728"/>
                  </a:lnTo>
                  <a:lnTo>
                    <a:pt x="40" y="2003"/>
                  </a:lnTo>
                  <a:lnTo>
                    <a:pt x="1" y="2317"/>
                  </a:lnTo>
                  <a:lnTo>
                    <a:pt x="79" y="2670"/>
                  </a:lnTo>
                  <a:lnTo>
                    <a:pt x="197" y="2984"/>
                  </a:lnTo>
                  <a:lnTo>
                    <a:pt x="354" y="3259"/>
                  </a:lnTo>
                  <a:lnTo>
                    <a:pt x="550" y="3573"/>
                  </a:lnTo>
                  <a:lnTo>
                    <a:pt x="786" y="3809"/>
                  </a:lnTo>
                  <a:lnTo>
                    <a:pt x="1021" y="4044"/>
                  </a:lnTo>
                  <a:lnTo>
                    <a:pt x="1296" y="4201"/>
                  </a:lnTo>
                  <a:lnTo>
                    <a:pt x="1610" y="4358"/>
                  </a:lnTo>
                  <a:lnTo>
                    <a:pt x="1964" y="4437"/>
                  </a:lnTo>
                  <a:lnTo>
                    <a:pt x="2278" y="4476"/>
                  </a:lnTo>
                  <a:lnTo>
                    <a:pt x="2631" y="4476"/>
                  </a:lnTo>
                  <a:lnTo>
                    <a:pt x="2945" y="4358"/>
                  </a:lnTo>
                  <a:lnTo>
                    <a:pt x="3220" y="4201"/>
                  </a:lnTo>
                  <a:lnTo>
                    <a:pt x="3495" y="3966"/>
                  </a:lnTo>
                  <a:lnTo>
                    <a:pt x="3691" y="3730"/>
                  </a:lnTo>
                  <a:lnTo>
                    <a:pt x="3927" y="3337"/>
                  </a:lnTo>
                  <a:lnTo>
                    <a:pt x="4005" y="3377"/>
                  </a:lnTo>
                  <a:lnTo>
                    <a:pt x="4280" y="3573"/>
                  </a:lnTo>
                  <a:lnTo>
                    <a:pt x="4791" y="3848"/>
                  </a:lnTo>
                  <a:lnTo>
                    <a:pt x="5301" y="4123"/>
                  </a:lnTo>
                  <a:lnTo>
                    <a:pt x="5497" y="4201"/>
                  </a:lnTo>
                  <a:lnTo>
                    <a:pt x="5419" y="4437"/>
                  </a:lnTo>
                  <a:lnTo>
                    <a:pt x="5419" y="4672"/>
                  </a:lnTo>
                  <a:lnTo>
                    <a:pt x="5419" y="4947"/>
                  </a:lnTo>
                  <a:lnTo>
                    <a:pt x="5497" y="5144"/>
                  </a:lnTo>
                  <a:lnTo>
                    <a:pt x="5654" y="5497"/>
                  </a:lnTo>
                  <a:lnTo>
                    <a:pt x="5851" y="5772"/>
                  </a:lnTo>
                  <a:lnTo>
                    <a:pt x="6126" y="6007"/>
                  </a:lnTo>
                  <a:lnTo>
                    <a:pt x="6440" y="6204"/>
                  </a:lnTo>
                  <a:lnTo>
                    <a:pt x="6165" y="6518"/>
                  </a:lnTo>
                  <a:lnTo>
                    <a:pt x="5929" y="6871"/>
                  </a:lnTo>
                  <a:lnTo>
                    <a:pt x="5811" y="6989"/>
                  </a:lnTo>
                  <a:lnTo>
                    <a:pt x="5537" y="6832"/>
                  </a:lnTo>
                  <a:lnTo>
                    <a:pt x="5262" y="6675"/>
                  </a:lnTo>
                  <a:lnTo>
                    <a:pt x="5105" y="6635"/>
                  </a:lnTo>
                  <a:lnTo>
                    <a:pt x="4948" y="6596"/>
                  </a:lnTo>
                  <a:lnTo>
                    <a:pt x="4791" y="6635"/>
                  </a:lnTo>
                  <a:lnTo>
                    <a:pt x="4673" y="6714"/>
                  </a:lnTo>
                  <a:lnTo>
                    <a:pt x="4555" y="6832"/>
                  </a:lnTo>
                  <a:lnTo>
                    <a:pt x="4477" y="6950"/>
                  </a:lnTo>
                  <a:lnTo>
                    <a:pt x="4280" y="6989"/>
                  </a:lnTo>
                  <a:lnTo>
                    <a:pt x="4123" y="7028"/>
                  </a:lnTo>
                  <a:lnTo>
                    <a:pt x="3927" y="7107"/>
                  </a:lnTo>
                  <a:lnTo>
                    <a:pt x="3770" y="7224"/>
                  </a:lnTo>
                  <a:lnTo>
                    <a:pt x="3613" y="7342"/>
                  </a:lnTo>
                  <a:lnTo>
                    <a:pt x="3495" y="7499"/>
                  </a:lnTo>
                  <a:lnTo>
                    <a:pt x="3377" y="7696"/>
                  </a:lnTo>
                  <a:lnTo>
                    <a:pt x="3299" y="7853"/>
                  </a:lnTo>
                  <a:lnTo>
                    <a:pt x="3259" y="8127"/>
                  </a:lnTo>
                  <a:lnTo>
                    <a:pt x="3220" y="8402"/>
                  </a:lnTo>
                  <a:lnTo>
                    <a:pt x="3259" y="8677"/>
                  </a:lnTo>
                  <a:lnTo>
                    <a:pt x="3299" y="8952"/>
                  </a:lnTo>
                  <a:lnTo>
                    <a:pt x="3416" y="9188"/>
                  </a:lnTo>
                  <a:lnTo>
                    <a:pt x="3573" y="9423"/>
                  </a:lnTo>
                  <a:lnTo>
                    <a:pt x="3731" y="9619"/>
                  </a:lnTo>
                  <a:lnTo>
                    <a:pt x="3966" y="9776"/>
                  </a:lnTo>
                  <a:lnTo>
                    <a:pt x="4202" y="9894"/>
                  </a:lnTo>
                  <a:lnTo>
                    <a:pt x="4477" y="10012"/>
                  </a:lnTo>
                  <a:lnTo>
                    <a:pt x="4477" y="10679"/>
                  </a:lnTo>
                  <a:lnTo>
                    <a:pt x="4477" y="11033"/>
                  </a:lnTo>
                  <a:lnTo>
                    <a:pt x="4437" y="10994"/>
                  </a:lnTo>
                  <a:lnTo>
                    <a:pt x="4319" y="10954"/>
                  </a:lnTo>
                  <a:lnTo>
                    <a:pt x="4162" y="10954"/>
                  </a:lnTo>
                  <a:lnTo>
                    <a:pt x="4045" y="10994"/>
                  </a:lnTo>
                  <a:lnTo>
                    <a:pt x="3927" y="11111"/>
                  </a:lnTo>
                  <a:lnTo>
                    <a:pt x="3809" y="11229"/>
                  </a:lnTo>
                  <a:lnTo>
                    <a:pt x="3770" y="11386"/>
                  </a:lnTo>
                  <a:lnTo>
                    <a:pt x="3731" y="11504"/>
                  </a:lnTo>
                  <a:lnTo>
                    <a:pt x="3731" y="11700"/>
                  </a:lnTo>
                  <a:lnTo>
                    <a:pt x="3770" y="11975"/>
                  </a:lnTo>
                  <a:lnTo>
                    <a:pt x="3888" y="12289"/>
                  </a:lnTo>
                  <a:lnTo>
                    <a:pt x="3966" y="12407"/>
                  </a:lnTo>
                  <a:lnTo>
                    <a:pt x="4084" y="12486"/>
                  </a:lnTo>
                  <a:lnTo>
                    <a:pt x="4202" y="12564"/>
                  </a:lnTo>
                  <a:lnTo>
                    <a:pt x="4359" y="12643"/>
                  </a:lnTo>
                  <a:lnTo>
                    <a:pt x="4516" y="12682"/>
                  </a:lnTo>
                  <a:lnTo>
                    <a:pt x="4673" y="12682"/>
                  </a:lnTo>
                  <a:lnTo>
                    <a:pt x="4948" y="12643"/>
                  </a:lnTo>
                  <a:lnTo>
                    <a:pt x="5222" y="12525"/>
                  </a:lnTo>
                  <a:lnTo>
                    <a:pt x="5458" y="12289"/>
                  </a:lnTo>
                  <a:lnTo>
                    <a:pt x="5537" y="12171"/>
                  </a:lnTo>
                  <a:lnTo>
                    <a:pt x="5615" y="12014"/>
                  </a:lnTo>
                  <a:lnTo>
                    <a:pt x="5654" y="11818"/>
                  </a:lnTo>
                  <a:lnTo>
                    <a:pt x="5654" y="11661"/>
                  </a:lnTo>
                  <a:lnTo>
                    <a:pt x="5615" y="11504"/>
                  </a:lnTo>
                  <a:lnTo>
                    <a:pt x="5537" y="11386"/>
                  </a:lnTo>
                  <a:lnTo>
                    <a:pt x="5419" y="11268"/>
                  </a:lnTo>
                  <a:lnTo>
                    <a:pt x="5301" y="11190"/>
                  </a:lnTo>
                  <a:lnTo>
                    <a:pt x="5065" y="11072"/>
                  </a:lnTo>
                  <a:lnTo>
                    <a:pt x="4791" y="10994"/>
                  </a:lnTo>
                  <a:lnTo>
                    <a:pt x="4791" y="10679"/>
                  </a:lnTo>
                  <a:lnTo>
                    <a:pt x="4751" y="10051"/>
                  </a:lnTo>
                  <a:lnTo>
                    <a:pt x="5105" y="10051"/>
                  </a:lnTo>
                  <a:lnTo>
                    <a:pt x="5419" y="9973"/>
                  </a:lnTo>
                  <a:lnTo>
                    <a:pt x="5733" y="9816"/>
                  </a:lnTo>
                  <a:lnTo>
                    <a:pt x="5851" y="9698"/>
                  </a:lnTo>
                  <a:lnTo>
                    <a:pt x="5968" y="9580"/>
                  </a:lnTo>
                  <a:lnTo>
                    <a:pt x="6243" y="9227"/>
                  </a:lnTo>
                  <a:lnTo>
                    <a:pt x="6714" y="9580"/>
                  </a:lnTo>
                  <a:lnTo>
                    <a:pt x="7029" y="9776"/>
                  </a:lnTo>
                  <a:lnTo>
                    <a:pt x="6950" y="9933"/>
                  </a:lnTo>
                  <a:lnTo>
                    <a:pt x="6950" y="10091"/>
                  </a:lnTo>
                  <a:lnTo>
                    <a:pt x="6950" y="10208"/>
                  </a:lnTo>
                  <a:lnTo>
                    <a:pt x="6989" y="10287"/>
                  </a:lnTo>
                  <a:lnTo>
                    <a:pt x="7146" y="10483"/>
                  </a:lnTo>
                  <a:lnTo>
                    <a:pt x="7382" y="10601"/>
                  </a:lnTo>
                  <a:lnTo>
                    <a:pt x="7578" y="10679"/>
                  </a:lnTo>
                  <a:lnTo>
                    <a:pt x="8049" y="10679"/>
                  </a:lnTo>
                  <a:lnTo>
                    <a:pt x="8246" y="10562"/>
                  </a:lnTo>
                  <a:lnTo>
                    <a:pt x="8324" y="10483"/>
                  </a:lnTo>
                  <a:lnTo>
                    <a:pt x="8403" y="10405"/>
                  </a:lnTo>
                  <a:lnTo>
                    <a:pt x="8481" y="10169"/>
                  </a:lnTo>
                  <a:lnTo>
                    <a:pt x="8481" y="9894"/>
                  </a:lnTo>
                  <a:lnTo>
                    <a:pt x="8442" y="9659"/>
                  </a:lnTo>
                  <a:lnTo>
                    <a:pt x="8324" y="9462"/>
                  </a:lnTo>
                  <a:lnTo>
                    <a:pt x="8128" y="9266"/>
                  </a:lnTo>
                  <a:lnTo>
                    <a:pt x="7853" y="9148"/>
                  </a:lnTo>
                  <a:lnTo>
                    <a:pt x="7735" y="9109"/>
                  </a:lnTo>
                  <a:lnTo>
                    <a:pt x="7578" y="9070"/>
                  </a:lnTo>
                  <a:lnTo>
                    <a:pt x="7460" y="9109"/>
                  </a:lnTo>
                  <a:lnTo>
                    <a:pt x="7303" y="9188"/>
                  </a:lnTo>
                  <a:lnTo>
                    <a:pt x="7264" y="9227"/>
                  </a:lnTo>
                  <a:lnTo>
                    <a:pt x="7264" y="9305"/>
                  </a:lnTo>
                  <a:lnTo>
                    <a:pt x="7264" y="9345"/>
                  </a:lnTo>
                  <a:lnTo>
                    <a:pt x="7343" y="9384"/>
                  </a:lnTo>
                  <a:lnTo>
                    <a:pt x="7186" y="9541"/>
                  </a:lnTo>
                  <a:lnTo>
                    <a:pt x="6872" y="9345"/>
                  </a:lnTo>
                  <a:lnTo>
                    <a:pt x="6322" y="9070"/>
                  </a:lnTo>
                  <a:lnTo>
                    <a:pt x="6440" y="8638"/>
                  </a:lnTo>
                  <a:lnTo>
                    <a:pt x="6479" y="8442"/>
                  </a:lnTo>
                  <a:lnTo>
                    <a:pt x="6518" y="8245"/>
                  </a:lnTo>
                  <a:lnTo>
                    <a:pt x="6479" y="8010"/>
                  </a:lnTo>
                  <a:lnTo>
                    <a:pt x="6440" y="7813"/>
                  </a:lnTo>
                  <a:lnTo>
                    <a:pt x="6361" y="7617"/>
                  </a:lnTo>
                  <a:lnTo>
                    <a:pt x="6243" y="7421"/>
                  </a:lnTo>
                  <a:lnTo>
                    <a:pt x="6047" y="7224"/>
                  </a:lnTo>
                  <a:lnTo>
                    <a:pt x="6165" y="7028"/>
                  </a:lnTo>
                  <a:lnTo>
                    <a:pt x="6440" y="6635"/>
                  </a:lnTo>
                  <a:lnTo>
                    <a:pt x="6675" y="6282"/>
                  </a:lnTo>
                  <a:lnTo>
                    <a:pt x="6950" y="6361"/>
                  </a:lnTo>
                  <a:lnTo>
                    <a:pt x="7460" y="6361"/>
                  </a:lnTo>
                  <a:lnTo>
                    <a:pt x="7696" y="6282"/>
                  </a:lnTo>
                  <a:lnTo>
                    <a:pt x="7892" y="6086"/>
                  </a:lnTo>
                  <a:lnTo>
                    <a:pt x="8049" y="5889"/>
                  </a:lnTo>
                  <a:lnTo>
                    <a:pt x="8206" y="5693"/>
                  </a:lnTo>
                  <a:lnTo>
                    <a:pt x="8285" y="5458"/>
                  </a:lnTo>
                  <a:lnTo>
                    <a:pt x="8403" y="5183"/>
                  </a:lnTo>
                  <a:lnTo>
                    <a:pt x="8442" y="4947"/>
                  </a:lnTo>
                  <a:lnTo>
                    <a:pt x="8481" y="4712"/>
                  </a:lnTo>
                  <a:lnTo>
                    <a:pt x="8442" y="4437"/>
                  </a:lnTo>
                  <a:lnTo>
                    <a:pt x="8403" y="4201"/>
                  </a:lnTo>
                  <a:lnTo>
                    <a:pt x="8285" y="3966"/>
                  </a:lnTo>
                  <a:lnTo>
                    <a:pt x="8167" y="3769"/>
                  </a:lnTo>
                  <a:lnTo>
                    <a:pt x="7971" y="3612"/>
                  </a:lnTo>
                  <a:lnTo>
                    <a:pt x="7775" y="3455"/>
                  </a:lnTo>
                  <a:lnTo>
                    <a:pt x="7500" y="3298"/>
                  </a:lnTo>
                  <a:lnTo>
                    <a:pt x="7225" y="3220"/>
                  </a:lnTo>
                  <a:lnTo>
                    <a:pt x="6950" y="3220"/>
                  </a:lnTo>
                  <a:lnTo>
                    <a:pt x="6636" y="3259"/>
                  </a:lnTo>
                  <a:lnTo>
                    <a:pt x="6518" y="3337"/>
                  </a:lnTo>
                  <a:lnTo>
                    <a:pt x="6322" y="3416"/>
                  </a:lnTo>
                  <a:lnTo>
                    <a:pt x="6165" y="3534"/>
                  </a:lnTo>
                  <a:lnTo>
                    <a:pt x="6047" y="3691"/>
                  </a:lnTo>
                  <a:lnTo>
                    <a:pt x="5890" y="3730"/>
                  </a:lnTo>
                  <a:lnTo>
                    <a:pt x="5733" y="3848"/>
                  </a:lnTo>
                  <a:lnTo>
                    <a:pt x="5497" y="3730"/>
                  </a:lnTo>
                  <a:lnTo>
                    <a:pt x="4948" y="3495"/>
                  </a:lnTo>
                  <a:lnTo>
                    <a:pt x="4398" y="3220"/>
                  </a:lnTo>
                  <a:lnTo>
                    <a:pt x="4045" y="3102"/>
                  </a:lnTo>
                  <a:lnTo>
                    <a:pt x="4202" y="2709"/>
                  </a:lnTo>
                  <a:lnTo>
                    <a:pt x="4280" y="2356"/>
                  </a:lnTo>
                  <a:lnTo>
                    <a:pt x="4280" y="1963"/>
                  </a:lnTo>
                  <a:lnTo>
                    <a:pt x="4202" y="1610"/>
                  </a:lnTo>
                  <a:lnTo>
                    <a:pt x="4045" y="1257"/>
                  </a:lnTo>
                  <a:lnTo>
                    <a:pt x="3888" y="942"/>
                  </a:lnTo>
                  <a:lnTo>
                    <a:pt x="3652" y="668"/>
                  </a:lnTo>
                  <a:lnTo>
                    <a:pt x="3416" y="393"/>
                  </a:lnTo>
                  <a:lnTo>
                    <a:pt x="3102" y="196"/>
                  </a:lnTo>
                  <a:lnTo>
                    <a:pt x="2945" y="118"/>
                  </a:lnTo>
                  <a:lnTo>
                    <a:pt x="2749" y="39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6304125" y="2008425"/>
              <a:ext cx="76575" cy="86400"/>
            </a:xfrm>
            <a:custGeom>
              <a:avLst/>
              <a:gdLst/>
              <a:ahLst/>
              <a:cxnLst/>
              <a:rect l="l" t="t" r="r" b="b"/>
              <a:pathLst>
                <a:path w="3063" h="3456" extrusionOk="0">
                  <a:moveTo>
                    <a:pt x="2042" y="393"/>
                  </a:moveTo>
                  <a:lnTo>
                    <a:pt x="2395" y="472"/>
                  </a:lnTo>
                  <a:lnTo>
                    <a:pt x="2513" y="511"/>
                  </a:lnTo>
                  <a:lnTo>
                    <a:pt x="2631" y="590"/>
                  </a:lnTo>
                  <a:lnTo>
                    <a:pt x="2709" y="708"/>
                  </a:lnTo>
                  <a:lnTo>
                    <a:pt x="2709" y="865"/>
                  </a:lnTo>
                  <a:lnTo>
                    <a:pt x="2670" y="1022"/>
                  </a:lnTo>
                  <a:lnTo>
                    <a:pt x="2591" y="1179"/>
                  </a:lnTo>
                  <a:lnTo>
                    <a:pt x="2474" y="1336"/>
                  </a:lnTo>
                  <a:lnTo>
                    <a:pt x="2317" y="1453"/>
                  </a:lnTo>
                  <a:lnTo>
                    <a:pt x="2238" y="1493"/>
                  </a:lnTo>
                  <a:lnTo>
                    <a:pt x="2042" y="1493"/>
                  </a:lnTo>
                  <a:lnTo>
                    <a:pt x="1924" y="1453"/>
                  </a:lnTo>
                  <a:lnTo>
                    <a:pt x="2003" y="1336"/>
                  </a:lnTo>
                  <a:lnTo>
                    <a:pt x="2003" y="1257"/>
                  </a:lnTo>
                  <a:lnTo>
                    <a:pt x="1963" y="1179"/>
                  </a:lnTo>
                  <a:lnTo>
                    <a:pt x="1924" y="1100"/>
                  </a:lnTo>
                  <a:lnTo>
                    <a:pt x="1767" y="1100"/>
                  </a:lnTo>
                  <a:lnTo>
                    <a:pt x="1688" y="1179"/>
                  </a:lnTo>
                  <a:lnTo>
                    <a:pt x="1610" y="904"/>
                  </a:lnTo>
                  <a:lnTo>
                    <a:pt x="1610" y="825"/>
                  </a:lnTo>
                  <a:lnTo>
                    <a:pt x="1610" y="708"/>
                  </a:lnTo>
                  <a:lnTo>
                    <a:pt x="1649" y="629"/>
                  </a:lnTo>
                  <a:lnTo>
                    <a:pt x="1728" y="590"/>
                  </a:lnTo>
                  <a:lnTo>
                    <a:pt x="1767" y="550"/>
                  </a:lnTo>
                  <a:lnTo>
                    <a:pt x="1806" y="511"/>
                  </a:lnTo>
                  <a:lnTo>
                    <a:pt x="1806" y="472"/>
                  </a:lnTo>
                  <a:lnTo>
                    <a:pt x="1767" y="433"/>
                  </a:lnTo>
                  <a:lnTo>
                    <a:pt x="1885" y="393"/>
                  </a:lnTo>
                  <a:close/>
                  <a:moveTo>
                    <a:pt x="2003" y="1"/>
                  </a:moveTo>
                  <a:lnTo>
                    <a:pt x="1806" y="40"/>
                  </a:lnTo>
                  <a:lnTo>
                    <a:pt x="1728" y="79"/>
                  </a:lnTo>
                  <a:lnTo>
                    <a:pt x="1649" y="158"/>
                  </a:lnTo>
                  <a:lnTo>
                    <a:pt x="1610" y="315"/>
                  </a:lnTo>
                  <a:lnTo>
                    <a:pt x="1649" y="354"/>
                  </a:lnTo>
                  <a:lnTo>
                    <a:pt x="1688" y="433"/>
                  </a:lnTo>
                  <a:lnTo>
                    <a:pt x="1571" y="433"/>
                  </a:lnTo>
                  <a:lnTo>
                    <a:pt x="1492" y="511"/>
                  </a:lnTo>
                  <a:lnTo>
                    <a:pt x="1414" y="590"/>
                  </a:lnTo>
                  <a:lnTo>
                    <a:pt x="1374" y="668"/>
                  </a:lnTo>
                  <a:lnTo>
                    <a:pt x="1335" y="825"/>
                  </a:lnTo>
                  <a:lnTo>
                    <a:pt x="1335" y="982"/>
                  </a:lnTo>
                  <a:lnTo>
                    <a:pt x="1414" y="1257"/>
                  </a:lnTo>
                  <a:lnTo>
                    <a:pt x="1492" y="1414"/>
                  </a:lnTo>
                  <a:lnTo>
                    <a:pt x="1453" y="1453"/>
                  </a:lnTo>
                  <a:lnTo>
                    <a:pt x="1257" y="1689"/>
                  </a:lnTo>
                  <a:lnTo>
                    <a:pt x="785" y="2199"/>
                  </a:lnTo>
                  <a:lnTo>
                    <a:pt x="393" y="2749"/>
                  </a:lnTo>
                  <a:lnTo>
                    <a:pt x="0" y="3299"/>
                  </a:lnTo>
                  <a:lnTo>
                    <a:pt x="0" y="3377"/>
                  </a:lnTo>
                  <a:lnTo>
                    <a:pt x="39" y="3417"/>
                  </a:lnTo>
                  <a:lnTo>
                    <a:pt x="79" y="3456"/>
                  </a:lnTo>
                  <a:lnTo>
                    <a:pt x="157" y="3417"/>
                  </a:lnTo>
                  <a:lnTo>
                    <a:pt x="707" y="2749"/>
                  </a:lnTo>
                  <a:lnTo>
                    <a:pt x="1257" y="2121"/>
                  </a:lnTo>
                  <a:lnTo>
                    <a:pt x="1728" y="1650"/>
                  </a:lnTo>
                  <a:lnTo>
                    <a:pt x="1845" y="1728"/>
                  </a:lnTo>
                  <a:lnTo>
                    <a:pt x="1963" y="1807"/>
                  </a:lnTo>
                  <a:lnTo>
                    <a:pt x="2277" y="1807"/>
                  </a:lnTo>
                  <a:lnTo>
                    <a:pt x="2395" y="1768"/>
                  </a:lnTo>
                  <a:lnTo>
                    <a:pt x="2513" y="1689"/>
                  </a:lnTo>
                  <a:lnTo>
                    <a:pt x="2749" y="1493"/>
                  </a:lnTo>
                  <a:lnTo>
                    <a:pt x="2906" y="1296"/>
                  </a:lnTo>
                  <a:lnTo>
                    <a:pt x="3023" y="1022"/>
                  </a:lnTo>
                  <a:lnTo>
                    <a:pt x="3063" y="865"/>
                  </a:lnTo>
                  <a:lnTo>
                    <a:pt x="3063" y="747"/>
                  </a:lnTo>
                  <a:lnTo>
                    <a:pt x="3023" y="590"/>
                  </a:lnTo>
                  <a:lnTo>
                    <a:pt x="2945" y="472"/>
                  </a:lnTo>
                  <a:lnTo>
                    <a:pt x="2788" y="315"/>
                  </a:lnTo>
                  <a:lnTo>
                    <a:pt x="2552" y="158"/>
                  </a:lnTo>
                  <a:lnTo>
                    <a:pt x="2277" y="79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20"/>
          <p:cNvGrpSpPr/>
          <p:nvPr/>
        </p:nvGrpSpPr>
        <p:grpSpPr>
          <a:xfrm rot="4500025">
            <a:off x="224177" y="4067780"/>
            <a:ext cx="801426" cy="891437"/>
            <a:chOff x="5036425" y="4336575"/>
            <a:chExt cx="462575" cy="514500"/>
          </a:xfrm>
        </p:grpSpPr>
        <p:sp>
          <p:nvSpPr>
            <p:cNvPr id="511" name="Google Shape;511;p20"/>
            <p:cNvSpPr/>
            <p:nvPr/>
          </p:nvSpPr>
          <p:spPr>
            <a:xfrm>
              <a:off x="5036425" y="4557575"/>
              <a:ext cx="129250" cy="118375"/>
            </a:xfrm>
            <a:custGeom>
              <a:avLst/>
              <a:gdLst/>
              <a:ahLst/>
              <a:cxnLst/>
              <a:rect l="l" t="t" r="r" b="b"/>
              <a:pathLst>
                <a:path w="5170" h="4735" extrusionOk="0">
                  <a:moveTo>
                    <a:pt x="3382" y="1"/>
                  </a:moveTo>
                  <a:lnTo>
                    <a:pt x="2947" y="49"/>
                  </a:lnTo>
                  <a:lnTo>
                    <a:pt x="2561" y="146"/>
                  </a:lnTo>
                  <a:lnTo>
                    <a:pt x="2223" y="291"/>
                  </a:lnTo>
                  <a:lnTo>
                    <a:pt x="1836" y="435"/>
                  </a:lnTo>
                  <a:lnTo>
                    <a:pt x="1498" y="629"/>
                  </a:lnTo>
                  <a:lnTo>
                    <a:pt x="1160" y="870"/>
                  </a:lnTo>
                  <a:lnTo>
                    <a:pt x="870" y="1112"/>
                  </a:lnTo>
                  <a:lnTo>
                    <a:pt x="580" y="1402"/>
                  </a:lnTo>
                  <a:lnTo>
                    <a:pt x="338" y="1740"/>
                  </a:lnTo>
                  <a:lnTo>
                    <a:pt x="97" y="2175"/>
                  </a:lnTo>
                  <a:lnTo>
                    <a:pt x="49" y="2416"/>
                  </a:lnTo>
                  <a:lnTo>
                    <a:pt x="0" y="2706"/>
                  </a:lnTo>
                  <a:lnTo>
                    <a:pt x="0" y="2948"/>
                  </a:lnTo>
                  <a:lnTo>
                    <a:pt x="0" y="3189"/>
                  </a:lnTo>
                  <a:lnTo>
                    <a:pt x="49" y="3431"/>
                  </a:lnTo>
                  <a:lnTo>
                    <a:pt x="145" y="3672"/>
                  </a:lnTo>
                  <a:lnTo>
                    <a:pt x="290" y="3962"/>
                  </a:lnTo>
                  <a:lnTo>
                    <a:pt x="483" y="4204"/>
                  </a:lnTo>
                  <a:lnTo>
                    <a:pt x="725" y="4397"/>
                  </a:lnTo>
                  <a:lnTo>
                    <a:pt x="1015" y="4542"/>
                  </a:lnTo>
                  <a:lnTo>
                    <a:pt x="1305" y="4638"/>
                  </a:lnTo>
                  <a:lnTo>
                    <a:pt x="1594" y="4735"/>
                  </a:lnTo>
                  <a:lnTo>
                    <a:pt x="2223" y="4735"/>
                  </a:lnTo>
                  <a:lnTo>
                    <a:pt x="2512" y="4687"/>
                  </a:lnTo>
                  <a:lnTo>
                    <a:pt x="2802" y="4590"/>
                  </a:lnTo>
                  <a:lnTo>
                    <a:pt x="3092" y="4445"/>
                  </a:lnTo>
                  <a:lnTo>
                    <a:pt x="3334" y="4300"/>
                  </a:lnTo>
                  <a:lnTo>
                    <a:pt x="3623" y="4107"/>
                  </a:lnTo>
                  <a:lnTo>
                    <a:pt x="3817" y="3914"/>
                  </a:lnTo>
                  <a:lnTo>
                    <a:pt x="4252" y="3431"/>
                  </a:lnTo>
                  <a:lnTo>
                    <a:pt x="4686" y="2803"/>
                  </a:lnTo>
                  <a:lnTo>
                    <a:pt x="4880" y="2416"/>
                  </a:lnTo>
                  <a:lnTo>
                    <a:pt x="5024" y="2030"/>
                  </a:lnTo>
                  <a:lnTo>
                    <a:pt x="5121" y="1643"/>
                  </a:lnTo>
                  <a:lnTo>
                    <a:pt x="5169" y="1257"/>
                  </a:lnTo>
                  <a:lnTo>
                    <a:pt x="5121" y="919"/>
                  </a:lnTo>
                  <a:lnTo>
                    <a:pt x="5024" y="725"/>
                  </a:lnTo>
                  <a:lnTo>
                    <a:pt x="4928" y="580"/>
                  </a:lnTo>
                  <a:lnTo>
                    <a:pt x="4686" y="339"/>
                  </a:lnTo>
                  <a:lnTo>
                    <a:pt x="4445" y="146"/>
                  </a:lnTo>
                  <a:lnTo>
                    <a:pt x="4107" y="49"/>
                  </a:lnTo>
                  <a:lnTo>
                    <a:pt x="38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0"/>
            <p:cNvSpPr/>
            <p:nvPr/>
          </p:nvSpPr>
          <p:spPr>
            <a:xfrm>
              <a:off x="5165650" y="4776175"/>
              <a:ext cx="77325" cy="74900"/>
            </a:xfrm>
            <a:custGeom>
              <a:avLst/>
              <a:gdLst/>
              <a:ahLst/>
              <a:cxnLst/>
              <a:rect l="l" t="t" r="r" b="b"/>
              <a:pathLst>
                <a:path w="3093" h="2996" extrusionOk="0">
                  <a:moveTo>
                    <a:pt x="1112" y="1"/>
                  </a:moveTo>
                  <a:lnTo>
                    <a:pt x="870" y="97"/>
                  </a:lnTo>
                  <a:lnTo>
                    <a:pt x="580" y="242"/>
                  </a:lnTo>
                  <a:lnTo>
                    <a:pt x="387" y="435"/>
                  </a:lnTo>
                  <a:lnTo>
                    <a:pt x="194" y="677"/>
                  </a:lnTo>
                  <a:lnTo>
                    <a:pt x="49" y="967"/>
                  </a:lnTo>
                  <a:lnTo>
                    <a:pt x="0" y="1305"/>
                  </a:lnTo>
                  <a:lnTo>
                    <a:pt x="0" y="1595"/>
                  </a:lnTo>
                  <a:lnTo>
                    <a:pt x="49" y="1885"/>
                  </a:lnTo>
                  <a:lnTo>
                    <a:pt x="194" y="2175"/>
                  </a:lnTo>
                  <a:lnTo>
                    <a:pt x="339" y="2416"/>
                  </a:lnTo>
                  <a:lnTo>
                    <a:pt x="580" y="2658"/>
                  </a:lnTo>
                  <a:lnTo>
                    <a:pt x="822" y="2803"/>
                  </a:lnTo>
                  <a:lnTo>
                    <a:pt x="1063" y="2948"/>
                  </a:lnTo>
                  <a:lnTo>
                    <a:pt x="1401" y="2996"/>
                  </a:lnTo>
                  <a:lnTo>
                    <a:pt x="1691" y="2996"/>
                  </a:lnTo>
                  <a:lnTo>
                    <a:pt x="1981" y="2948"/>
                  </a:lnTo>
                  <a:lnTo>
                    <a:pt x="2271" y="2803"/>
                  </a:lnTo>
                  <a:lnTo>
                    <a:pt x="2512" y="2658"/>
                  </a:lnTo>
                  <a:lnTo>
                    <a:pt x="2706" y="2464"/>
                  </a:lnTo>
                  <a:lnTo>
                    <a:pt x="2899" y="2223"/>
                  </a:lnTo>
                  <a:lnTo>
                    <a:pt x="2996" y="1933"/>
                  </a:lnTo>
                  <a:lnTo>
                    <a:pt x="3092" y="1643"/>
                  </a:lnTo>
                  <a:lnTo>
                    <a:pt x="3092" y="1305"/>
                  </a:lnTo>
                  <a:lnTo>
                    <a:pt x="3044" y="967"/>
                  </a:lnTo>
                  <a:lnTo>
                    <a:pt x="2899" y="725"/>
                  </a:lnTo>
                  <a:lnTo>
                    <a:pt x="2706" y="484"/>
                  </a:lnTo>
                  <a:lnTo>
                    <a:pt x="2512" y="291"/>
                  </a:lnTo>
                  <a:lnTo>
                    <a:pt x="2271" y="146"/>
                  </a:lnTo>
                  <a:lnTo>
                    <a:pt x="1981" y="49"/>
                  </a:lnTo>
                  <a:lnTo>
                    <a:pt x="1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5265900" y="4598650"/>
              <a:ext cx="64025" cy="85775"/>
            </a:xfrm>
            <a:custGeom>
              <a:avLst/>
              <a:gdLst/>
              <a:ahLst/>
              <a:cxnLst/>
              <a:rect l="l" t="t" r="r" b="b"/>
              <a:pathLst>
                <a:path w="2561" h="3431" extrusionOk="0">
                  <a:moveTo>
                    <a:pt x="1449" y="0"/>
                  </a:moveTo>
                  <a:lnTo>
                    <a:pt x="1111" y="97"/>
                  </a:lnTo>
                  <a:lnTo>
                    <a:pt x="821" y="193"/>
                  </a:lnTo>
                  <a:lnTo>
                    <a:pt x="580" y="387"/>
                  </a:lnTo>
                  <a:lnTo>
                    <a:pt x="338" y="580"/>
                  </a:lnTo>
                  <a:lnTo>
                    <a:pt x="145" y="821"/>
                  </a:lnTo>
                  <a:lnTo>
                    <a:pt x="48" y="1063"/>
                  </a:lnTo>
                  <a:lnTo>
                    <a:pt x="0" y="1256"/>
                  </a:lnTo>
                  <a:lnTo>
                    <a:pt x="0" y="1401"/>
                  </a:lnTo>
                  <a:lnTo>
                    <a:pt x="48" y="1788"/>
                  </a:lnTo>
                  <a:lnTo>
                    <a:pt x="145" y="2126"/>
                  </a:lnTo>
                  <a:lnTo>
                    <a:pt x="338" y="2464"/>
                  </a:lnTo>
                  <a:lnTo>
                    <a:pt x="483" y="2706"/>
                  </a:lnTo>
                  <a:lnTo>
                    <a:pt x="676" y="2947"/>
                  </a:lnTo>
                  <a:lnTo>
                    <a:pt x="870" y="3189"/>
                  </a:lnTo>
                  <a:lnTo>
                    <a:pt x="1159" y="3334"/>
                  </a:lnTo>
                  <a:lnTo>
                    <a:pt x="1401" y="3430"/>
                  </a:lnTo>
                  <a:lnTo>
                    <a:pt x="1739" y="3430"/>
                  </a:lnTo>
                  <a:lnTo>
                    <a:pt x="2029" y="3382"/>
                  </a:lnTo>
                  <a:lnTo>
                    <a:pt x="2126" y="3285"/>
                  </a:lnTo>
                  <a:lnTo>
                    <a:pt x="2222" y="3189"/>
                  </a:lnTo>
                  <a:lnTo>
                    <a:pt x="2319" y="3044"/>
                  </a:lnTo>
                  <a:lnTo>
                    <a:pt x="2416" y="2899"/>
                  </a:lnTo>
                  <a:lnTo>
                    <a:pt x="2464" y="2561"/>
                  </a:lnTo>
                  <a:lnTo>
                    <a:pt x="2560" y="1933"/>
                  </a:lnTo>
                  <a:lnTo>
                    <a:pt x="2560" y="1546"/>
                  </a:lnTo>
                  <a:lnTo>
                    <a:pt x="2560" y="1160"/>
                  </a:lnTo>
                  <a:lnTo>
                    <a:pt x="2512" y="821"/>
                  </a:lnTo>
                  <a:lnTo>
                    <a:pt x="2416" y="483"/>
                  </a:lnTo>
                  <a:lnTo>
                    <a:pt x="2222" y="242"/>
                  </a:lnTo>
                  <a:lnTo>
                    <a:pt x="2126" y="97"/>
                  </a:lnTo>
                  <a:lnTo>
                    <a:pt x="1981" y="49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5206700" y="4354675"/>
              <a:ext cx="85775" cy="105100"/>
            </a:xfrm>
            <a:custGeom>
              <a:avLst/>
              <a:gdLst/>
              <a:ahLst/>
              <a:cxnLst/>
              <a:rect l="l" t="t" r="r" b="b"/>
              <a:pathLst>
                <a:path w="3431" h="4204" extrusionOk="0">
                  <a:moveTo>
                    <a:pt x="1402" y="1"/>
                  </a:moveTo>
                  <a:lnTo>
                    <a:pt x="1160" y="49"/>
                  </a:lnTo>
                  <a:lnTo>
                    <a:pt x="967" y="146"/>
                  </a:lnTo>
                  <a:lnTo>
                    <a:pt x="774" y="242"/>
                  </a:lnTo>
                  <a:lnTo>
                    <a:pt x="629" y="436"/>
                  </a:lnTo>
                  <a:lnTo>
                    <a:pt x="484" y="629"/>
                  </a:lnTo>
                  <a:lnTo>
                    <a:pt x="339" y="822"/>
                  </a:lnTo>
                  <a:lnTo>
                    <a:pt x="194" y="1305"/>
                  </a:lnTo>
                  <a:lnTo>
                    <a:pt x="49" y="1837"/>
                  </a:lnTo>
                  <a:lnTo>
                    <a:pt x="1" y="2320"/>
                  </a:lnTo>
                  <a:lnTo>
                    <a:pt x="1" y="2754"/>
                  </a:lnTo>
                  <a:lnTo>
                    <a:pt x="1" y="3044"/>
                  </a:lnTo>
                  <a:lnTo>
                    <a:pt x="49" y="3334"/>
                  </a:lnTo>
                  <a:lnTo>
                    <a:pt x="146" y="3624"/>
                  </a:lnTo>
                  <a:lnTo>
                    <a:pt x="291" y="3866"/>
                  </a:lnTo>
                  <a:lnTo>
                    <a:pt x="387" y="3962"/>
                  </a:lnTo>
                  <a:lnTo>
                    <a:pt x="532" y="4059"/>
                  </a:lnTo>
                  <a:lnTo>
                    <a:pt x="870" y="4155"/>
                  </a:lnTo>
                  <a:lnTo>
                    <a:pt x="1209" y="4204"/>
                  </a:lnTo>
                  <a:lnTo>
                    <a:pt x="1547" y="4155"/>
                  </a:lnTo>
                  <a:lnTo>
                    <a:pt x="1982" y="4059"/>
                  </a:lnTo>
                  <a:lnTo>
                    <a:pt x="2416" y="3817"/>
                  </a:lnTo>
                  <a:lnTo>
                    <a:pt x="2803" y="3576"/>
                  </a:lnTo>
                  <a:lnTo>
                    <a:pt x="3093" y="3189"/>
                  </a:lnTo>
                  <a:lnTo>
                    <a:pt x="3238" y="2996"/>
                  </a:lnTo>
                  <a:lnTo>
                    <a:pt x="3334" y="2754"/>
                  </a:lnTo>
                  <a:lnTo>
                    <a:pt x="3383" y="2513"/>
                  </a:lnTo>
                  <a:lnTo>
                    <a:pt x="3431" y="2320"/>
                  </a:lnTo>
                  <a:lnTo>
                    <a:pt x="3431" y="1837"/>
                  </a:lnTo>
                  <a:lnTo>
                    <a:pt x="3286" y="1402"/>
                  </a:lnTo>
                  <a:lnTo>
                    <a:pt x="3093" y="967"/>
                  </a:lnTo>
                  <a:lnTo>
                    <a:pt x="2755" y="580"/>
                  </a:lnTo>
                  <a:lnTo>
                    <a:pt x="2416" y="291"/>
                  </a:lnTo>
                  <a:lnTo>
                    <a:pt x="2175" y="194"/>
                  </a:lnTo>
                  <a:lnTo>
                    <a:pt x="1933" y="97"/>
                  </a:lnTo>
                  <a:lnTo>
                    <a:pt x="16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5390275" y="4481500"/>
              <a:ext cx="97850" cy="78525"/>
            </a:xfrm>
            <a:custGeom>
              <a:avLst/>
              <a:gdLst/>
              <a:ahLst/>
              <a:cxnLst/>
              <a:rect l="l" t="t" r="r" b="b"/>
              <a:pathLst>
                <a:path w="3914" h="3141" extrusionOk="0">
                  <a:moveTo>
                    <a:pt x="871" y="0"/>
                  </a:moveTo>
                  <a:lnTo>
                    <a:pt x="677" y="49"/>
                  </a:lnTo>
                  <a:lnTo>
                    <a:pt x="532" y="145"/>
                  </a:lnTo>
                  <a:lnTo>
                    <a:pt x="387" y="242"/>
                  </a:lnTo>
                  <a:lnTo>
                    <a:pt x="242" y="387"/>
                  </a:lnTo>
                  <a:lnTo>
                    <a:pt x="146" y="580"/>
                  </a:lnTo>
                  <a:lnTo>
                    <a:pt x="1" y="918"/>
                  </a:lnTo>
                  <a:lnTo>
                    <a:pt x="1" y="1305"/>
                  </a:lnTo>
                  <a:lnTo>
                    <a:pt x="49" y="1739"/>
                  </a:lnTo>
                  <a:lnTo>
                    <a:pt x="146" y="1933"/>
                  </a:lnTo>
                  <a:lnTo>
                    <a:pt x="242" y="2078"/>
                  </a:lnTo>
                  <a:lnTo>
                    <a:pt x="484" y="2416"/>
                  </a:lnTo>
                  <a:lnTo>
                    <a:pt x="822" y="2657"/>
                  </a:lnTo>
                  <a:lnTo>
                    <a:pt x="1160" y="2802"/>
                  </a:lnTo>
                  <a:lnTo>
                    <a:pt x="1547" y="2947"/>
                  </a:lnTo>
                  <a:lnTo>
                    <a:pt x="1933" y="3044"/>
                  </a:lnTo>
                  <a:lnTo>
                    <a:pt x="2320" y="3092"/>
                  </a:lnTo>
                  <a:lnTo>
                    <a:pt x="3141" y="3140"/>
                  </a:lnTo>
                  <a:lnTo>
                    <a:pt x="3528" y="3092"/>
                  </a:lnTo>
                  <a:lnTo>
                    <a:pt x="3672" y="3044"/>
                  </a:lnTo>
                  <a:lnTo>
                    <a:pt x="3817" y="2947"/>
                  </a:lnTo>
                  <a:lnTo>
                    <a:pt x="3914" y="2754"/>
                  </a:lnTo>
                  <a:lnTo>
                    <a:pt x="3914" y="2561"/>
                  </a:lnTo>
                  <a:lnTo>
                    <a:pt x="3866" y="2367"/>
                  </a:lnTo>
                  <a:lnTo>
                    <a:pt x="3817" y="2174"/>
                  </a:lnTo>
                  <a:lnTo>
                    <a:pt x="3672" y="1884"/>
                  </a:lnTo>
                  <a:lnTo>
                    <a:pt x="3431" y="1594"/>
                  </a:lnTo>
                  <a:lnTo>
                    <a:pt x="3141" y="1256"/>
                  </a:lnTo>
                  <a:lnTo>
                    <a:pt x="2803" y="966"/>
                  </a:lnTo>
                  <a:lnTo>
                    <a:pt x="2513" y="677"/>
                  </a:lnTo>
                  <a:lnTo>
                    <a:pt x="2127" y="435"/>
                  </a:lnTo>
                  <a:lnTo>
                    <a:pt x="1788" y="193"/>
                  </a:lnTo>
                  <a:lnTo>
                    <a:pt x="1499" y="49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5447050" y="4673525"/>
              <a:ext cx="51950" cy="50750"/>
            </a:xfrm>
            <a:custGeom>
              <a:avLst/>
              <a:gdLst/>
              <a:ahLst/>
              <a:cxnLst/>
              <a:rect l="l" t="t" r="r" b="b"/>
              <a:pathLst>
                <a:path w="2078" h="2030" extrusionOk="0">
                  <a:moveTo>
                    <a:pt x="1015" y="0"/>
                  </a:moveTo>
                  <a:lnTo>
                    <a:pt x="677" y="97"/>
                  </a:lnTo>
                  <a:lnTo>
                    <a:pt x="387" y="242"/>
                  </a:lnTo>
                  <a:lnTo>
                    <a:pt x="145" y="483"/>
                  </a:lnTo>
                  <a:lnTo>
                    <a:pt x="97" y="628"/>
                  </a:lnTo>
                  <a:lnTo>
                    <a:pt x="49" y="773"/>
                  </a:lnTo>
                  <a:lnTo>
                    <a:pt x="0" y="967"/>
                  </a:lnTo>
                  <a:lnTo>
                    <a:pt x="0" y="1160"/>
                  </a:lnTo>
                  <a:lnTo>
                    <a:pt x="49" y="1305"/>
                  </a:lnTo>
                  <a:lnTo>
                    <a:pt x="97" y="1450"/>
                  </a:lnTo>
                  <a:lnTo>
                    <a:pt x="242" y="1740"/>
                  </a:lnTo>
                  <a:lnTo>
                    <a:pt x="532" y="1884"/>
                  </a:lnTo>
                  <a:lnTo>
                    <a:pt x="822" y="2029"/>
                  </a:lnTo>
                  <a:lnTo>
                    <a:pt x="1112" y="2029"/>
                  </a:lnTo>
                  <a:lnTo>
                    <a:pt x="1450" y="1981"/>
                  </a:lnTo>
                  <a:lnTo>
                    <a:pt x="1595" y="1884"/>
                  </a:lnTo>
                  <a:lnTo>
                    <a:pt x="1740" y="1788"/>
                  </a:lnTo>
                  <a:lnTo>
                    <a:pt x="1933" y="1595"/>
                  </a:lnTo>
                  <a:lnTo>
                    <a:pt x="2029" y="1353"/>
                  </a:lnTo>
                  <a:lnTo>
                    <a:pt x="2078" y="1111"/>
                  </a:lnTo>
                  <a:lnTo>
                    <a:pt x="2078" y="870"/>
                  </a:lnTo>
                  <a:lnTo>
                    <a:pt x="1981" y="628"/>
                  </a:lnTo>
                  <a:lnTo>
                    <a:pt x="1885" y="435"/>
                  </a:lnTo>
                  <a:lnTo>
                    <a:pt x="1691" y="242"/>
                  </a:lnTo>
                  <a:lnTo>
                    <a:pt x="1498" y="97"/>
                  </a:lnTo>
                  <a:lnTo>
                    <a:pt x="1257" y="49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5407200" y="4336575"/>
              <a:ext cx="55575" cy="38675"/>
            </a:xfrm>
            <a:custGeom>
              <a:avLst/>
              <a:gdLst/>
              <a:ahLst/>
              <a:cxnLst/>
              <a:rect l="l" t="t" r="r" b="b"/>
              <a:pathLst>
                <a:path w="2223" h="1547" extrusionOk="0">
                  <a:moveTo>
                    <a:pt x="1015" y="0"/>
                  </a:moveTo>
                  <a:lnTo>
                    <a:pt x="773" y="48"/>
                  </a:lnTo>
                  <a:lnTo>
                    <a:pt x="532" y="145"/>
                  </a:lnTo>
                  <a:lnTo>
                    <a:pt x="290" y="290"/>
                  </a:lnTo>
                  <a:lnTo>
                    <a:pt x="145" y="435"/>
                  </a:lnTo>
                  <a:lnTo>
                    <a:pt x="0" y="628"/>
                  </a:lnTo>
                  <a:lnTo>
                    <a:pt x="0" y="821"/>
                  </a:lnTo>
                  <a:lnTo>
                    <a:pt x="0" y="966"/>
                  </a:lnTo>
                  <a:lnTo>
                    <a:pt x="97" y="1111"/>
                  </a:lnTo>
                  <a:lnTo>
                    <a:pt x="194" y="1256"/>
                  </a:lnTo>
                  <a:lnTo>
                    <a:pt x="338" y="1353"/>
                  </a:lnTo>
                  <a:lnTo>
                    <a:pt x="628" y="1449"/>
                  </a:lnTo>
                  <a:lnTo>
                    <a:pt x="918" y="1546"/>
                  </a:lnTo>
                  <a:lnTo>
                    <a:pt x="1546" y="1546"/>
                  </a:lnTo>
                  <a:lnTo>
                    <a:pt x="1788" y="1498"/>
                  </a:lnTo>
                  <a:lnTo>
                    <a:pt x="2029" y="1353"/>
                  </a:lnTo>
                  <a:lnTo>
                    <a:pt x="2174" y="1160"/>
                  </a:lnTo>
                  <a:lnTo>
                    <a:pt x="2222" y="966"/>
                  </a:lnTo>
                  <a:lnTo>
                    <a:pt x="2174" y="725"/>
                  </a:lnTo>
                  <a:lnTo>
                    <a:pt x="2078" y="483"/>
                  </a:lnTo>
                  <a:lnTo>
                    <a:pt x="1933" y="290"/>
                  </a:lnTo>
                  <a:lnTo>
                    <a:pt x="1691" y="145"/>
                  </a:lnTo>
                  <a:lnTo>
                    <a:pt x="1450" y="48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20"/>
          <p:cNvSpPr/>
          <p:nvPr/>
        </p:nvSpPr>
        <p:spPr>
          <a:xfrm>
            <a:off x="-569275" y="-821588"/>
            <a:ext cx="1721791" cy="1774562"/>
          </a:xfrm>
          <a:custGeom>
            <a:avLst/>
            <a:gdLst/>
            <a:ahLst/>
            <a:cxnLst/>
            <a:rect l="l" t="t" r="r" b="b"/>
            <a:pathLst>
              <a:path w="29952" h="30870" extrusionOk="0">
                <a:moveTo>
                  <a:pt x="20000" y="0"/>
                </a:moveTo>
                <a:lnTo>
                  <a:pt x="19179" y="48"/>
                </a:lnTo>
                <a:lnTo>
                  <a:pt x="18261" y="145"/>
                </a:lnTo>
                <a:lnTo>
                  <a:pt x="17392" y="290"/>
                </a:lnTo>
                <a:lnTo>
                  <a:pt x="16474" y="435"/>
                </a:lnTo>
                <a:lnTo>
                  <a:pt x="15556" y="628"/>
                </a:lnTo>
                <a:lnTo>
                  <a:pt x="13720" y="1159"/>
                </a:lnTo>
                <a:lnTo>
                  <a:pt x="11933" y="1739"/>
                </a:lnTo>
                <a:lnTo>
                  <a:pt x="10193" y="2415"/>
                </a:lnTo>
                <a:lnTo>
                  <a:pt x="8551" y="3092"/>
                </a:lnTo>
                <a:lnTo>
                  <a:pt x="7053" y="3816"/>
                </a:lnTo>
                <a:lnTo>
                  <a:pt x="5894" y="4396"/>
                </a:lnTo>
                <a:lnTo>
                  <a:pt x="4831" y="5121"/>
                </a:lnTo>
                <a:lnTo>
                  <a:pt x="4300" y="5507"/>
                </a:lnTo>
                <a:lnTo>
                  <a:pt x="3817" y="5942"/>
                </a:lnTo>
                <a:lnTo>
                  <a:pt x="3334" y="6377"/>
                </a:lnTo>
                <a:lnTo>
                  <a:pt x="2899" y="6812"/>
                </a:lnTo>
                <a:lnTo>
                  <a:pt x="2464" y="7295"/>
                </a:lnTo>
                <a:lnTo>
                  <a:pt x="2029" y="7778"/>
                </a:lnTo>
                <a:lnTo>
                  <a:pt x="1691" y="8309"/>
                </a:lnTo>
                <a:lnTo>
                  <a:pt x="1353" y="8841"/>
                </a:lnTo>
                <a:lnTo>
                  <a:pt x="1015" y="9420"/>
                </a:lnTo>
                <a:lnTo>
                  <a:pt x="773" y="10000"/>
                </a:lnTo>
                <a:lnTo>
                  <a:pt x="532" y="10580"/>
                </a:lnTo>
                <a:lnTo>
                  <a:pt x="338" y="11208"/>
                </a:lnTo>
                <a:lnTo>
                  <a:pt x="193" y="11836"/>
                </a:lnTo>
                <a:lnTo>
                  <a:pt x="97" y="12512"/>
                </a:lnTo>
                <a:lnTo>
                  <a:pt x="0" y="13188"/>
                </a:lnTo>
                <a:lnTo>
                  <a:pt x="0" y="13865"/>
                </a:lnTo>
                <a:lnTo>
                  <a:pt x="0" y="14541"/>
                </a:lnTo>
                <a:lnTo>
                  <a:pt x="97" y="15217"/>
                </a:lnTo>
                <a:lnTo>
                  <a:pt x="193" y="15894"/>
                </a:lnTo>
                <a:lnTo>
                  <a:pt x="290" y="16522"/>
                </a:lnTo>
                <a:lnTo>
                  <a:pt x="676" y="17874"/>
                </a:lnTo>
                <a:lnTo>
                  <a:pt x="1111" y="19179"/>
                </a:lnTo>
                <a:lnTo>
                  <a:pt x="1643" y="20435"/>
                </a:lnTo>
                <a:lnTo>
                  <a:pt x="2222" y="21691"/>
                </a:lnTo>
                <a:lnTo>
                  <a:pt x="2657" y="22512"/>
                </a:lnTo>
                <a:lnTo>
                  <a:pt x="3140" y="23333"/>
                </a:lnTo>
                <a:lnTo>
                  <a:pt x="3623" y="24155"/>
                </a:lnTo>
                <a:lnTo>
                  <a:pt x="4155" y="24928"/>
                </a:lnTo>
                <a:lnTo>
                  <a:pt x="4734" y="25700"/>
                </a:lnTo>
                <a:lnTo>
                  <a:pt x="5314" y="26425"/>
                </a:lnTo>
                <a:lnTo>
                  <a:pt x="5942" y="27101"/>
                </a:lnTo>
                <a:lnTo>
                  <a:pt x="6619" y="27778"/>
                </a:lnTo>
                <a:lnTo>
                  <a:pt x="7295" y="28357"/>
                </a:lnTo>
                <a:lnTo>
                  <a:pt x="8020" y="28937"/>
                </a:lnTo>
                <a:lnTo>
                  <a:pt x="8792" y="29420"/>
                </a:lnTo>
                <a:lnTo>
                  <a:pt x="9565" y="29855"/>
                </a:lnTo>
                <a:lnTo>
                  <a:pt x="10387" y="30242"/>
                </a:lnTo>
                <a:lnTo>
                  <a:pt x="11208" y="30531"/>
                </a:lnTo>
                <a:lnTo>
                  <a:pt x="12078" y="30725"/>
                </a:lnTo>
                <a:lnTo>
                  <a:pt x="12995" y="30870"/>
                </a:lnTo>
                <a:lnTo>
                  <a:pt x="14203" y="30870"/>
                </a:lnTo>
                <a:lnTo>
                  <a:pt x="14783" y="30821"/>
                </a:lnTo>
                <a:lnTo>
                  <a:pt x="15411" y="30725"/>
                </a:lnTo>
                <a:lnTo>
                  <a:pt x="15991" y="30580"/>
                </a:lnTo>
                <a:lnTo>
                  <a:pt x="16570" y="30435"/>
                </a:lnTo>
                <a:lnTo>
                  <a:pt x="17150" y="30242"/>
                </a:lnTo>
                <a:lnTo>
                  <a:pt x="17681" y="30048"/>
                </a:lnTo>
                <a:lnTo>
                  <a:pt x="18261" y="29758"/>
                </a:lnTo>
                <a:lnTo>
                  <a:pt x="18793" y="29517"/>
                </a:lnTo>
                <a:lnTo>
                  <a:pt x="19855" y="28889"/>
                </a:lnTo>
                <a:lnTo>
                  <a:pt x="20822" y="28116"/>
                </a:lnTo>
                <a:lnTo>
                  <a:pt x="21739" y="27343"/>
                </a:lnTo>
                <a:lnTo>
                  <a:pt x="22561" y="26473"/>
                </a:lnTo>
                <a:lnTo>
                  <a:pt x="23334" y="25556"/>
                </a:lnTo>
                <a:lnTo>
                  <a:pt x="24058" y="24589"/>
                </a:lnTo>
                <a:lnTo>
                  <a:pt x="24735" y="23575"/>
                </a:lnTo>
                <a:lnTo>
                  <a:pt x="25363" y="22512"/>
                </a:lnTo>
                <a:lnTo>
                  <a:pt x="25942" y="21498"/>
                </a:lnTo>
                <a:lnTo>
                  <a:pt x="27053" y="19324"/>
                </a:lnTo>
                <a:lnTo>
                  <a:pt x="28068" y="17198"/>
                </a:lnTo>
                <a:lnTo>
                  <a:pt x="28503" y="16135"/>
                </a:lnTo>
                <a:lnTo>
                  <a:pt x="28889" y="15024"/>
                </a:lnTo>
                <a:lnTo>
                  <a:pt x="29227" y="13913"/>
                </a:lnTo>
                <a:lnTo>
                  <a:pt x="29517" y="12802"/>
                </a:lnTo>
                <a:lnTo>
                  <a:pt x="29759" y="11691"/>
                </a:lnTo>
                <a:lnTo>
                  <a:pt x="29904" y="10531"/>
                </a:lnTo>
                <a:lnTo>
                  <a:pt x="29952" y="9420"/>
                </a:lnTo>
                <a:lnTo>
                  <a:pt x="29904" y="8358"/>
                </a:lnTo>
                <a:lnTo>
                  <a:pt x="29759" y="7343"/>
                </a:lnTo>
                <a:lnTo>
                  <a:pt x="29517" y="6377"/>
                </a:lnTo>
                <a:lnTo>
                  <a:pt x="29227" y="5507"/>
                </a:lnTo>
                <a:lnTo>
                  <a:pt x="28841" y="4638"/>
                </a:lnTo>
                <a:lnTo>
                  <a:pt x="28358" y="3865"/>
                </a:lnTo>
                <a:lnTo>
                  <a:pt x="27778" y="3140"/>
                </a:lnTo>
                <a:lnTo>
                  <a:pt x="27150" y="2464"/>
                </a:lnTo>
                <a:lnTo>
                  <a:pt x="26474" y="1884"/>
                </a:lnTo>
                <a:lnTo>
                  <a:pt x="25701" y="1353"/>
                </a:lnTo>
                <a:lnTo>
                  <a:pt x="24831" y="918"/>
                </a:lnTo>
                <a:lnTo>
                  <a:pt x="23913" y="580"/>
                </a:lnTo>
                <a:lnTo>
                  <a:pt x="22947" y="290"/>
                </a:lnTo>
                <a:lnTo>
                  <a:pt x="21933" y="97"/>
                </a:lnTo>
                <a:lnTo>
                  <a:pt x="208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 rot="10800000">
            <a:off x="3065833" y="4595506"/>
            <a:ext cx="1629084" cy="699291"/>
            <a:chOff x="2131825" y="1374025"/>
            <a:chExt cx="998825" cy="428750"/>
          </a:xfrm>
        </p:grpSpPr>
        <p:sp>
          <p:nvSpPr>
            <p:cNvPr id="520" name="Google Shape;520;p20"/>
            <p:cNvSpPr/>
            <p:nvPr/>
          </p:nvSpPr>
          <p:spPr>
            <a:xfrm>
              <a:off x="2131825" y="1374025"/>
              <a:ext cx="998825" cy="428750"/>
            </a:xfrm>
            <a:custGeom>
              <a:avLst/>
              <a:gdLst/>
              <a:ahLst/>
              <a:cxnLst/>
              <a:rect l="l" t="t" r="r" b="b"/>
              <a:pathLst>
                <a:path w="39953" h="17150" extrusionOk="0">
                  <a:moveTo>
                    <a:pt x="0" y="0"/>
                  </a:moveTo>
                  <a:lnTo>
                    <a:pt x="338" y="2029"/>
                  </a:lnTo>
                  <a:lnTo>
                    <a:pt x="821" y="4058"/>
                  </a:lnTo>
                  <a:lnTo>
                    <a:pt x="1353" y="6039"/>
                  </a:lnTo>
                  <a:lnTo>
                    <a:pt x="1691" y="7005"/>
                  </a:lnTo>
                  <a:lnTo>
                    <a:pt x="2029" y="7971"/>
                  </a:lnTo>
                  <a:lnTo>
                    <a:pt x="2416" y="8937"/>
                  </a:lnTo>
                  <a:lnTo>
                    <a:pt x="2850" y="9855"/>
                  </a:lnTo>
                  <a:lnTo>
                    <a:pt x="3334" y="10773"/>
                  </a:lnTo>
                  <a:lnTo>
                    <a:pt x="3865" y="11642"/>
                  </a:lnTo>
                  <a:lnTo>
                    <a:pt x="4493" y="12464"/>
                  </a:lnTo>
                  <a:lnTo>
                    <a:pt x="5169" y="13237"/>
                  </a:lnTo>
                  <a:lnTo>
                    <a:pt x="5894" y="13913"/>
                  </a:lnTo>
                  <a:lnTo>
                    <a:pt x="6667" y="14589"/>
                  </a:lnTo>
                  <a:lnTo>
                    <a:pt x="7488" y="15121"/>
                  </a:lnTo>
                  <a:lnTo>
                    <a:pt x="8358" y="15604"/>
                  </a:lnTo>
                  <a:lnTo>
                    <a:pt x="9276" y="15990"/>
                  </a:lnTo>
                  <a:lnTo>
                    <a:pt x="10193" y="16328"/>
                  </a:lnTo>
                  <a:lnTo>
                    <a:pt x="11160" y="16618"/>
                  </a:lnTo>
                  <a:lnTo>
                    <a:pt x="12126" y="16812"/>
                  </a:lnTo>
                  <a:lnTo>
                    <a:pt x="13092" y="16956"/>
                  </a:lnTo>
                  <a:lnTo>
                    <a:pt x="14107" y="17053"/>
                  </a:lnTo>
                  <a:lnTo>
                    <a:pt x="15073" y="17101"/>
                  </a:lnTo>
                  <a:lnTo>
                    <a:pt x="16087" y="17150"/>
                  </a:lnTo>
                  <a:lnTo>
                    <a:pt x="17053" y="17101"/>
                  </a:lnTo>
                  <a:lnTo>
                    <a:pt x="18068" y="17053"/>
                  </a:lnTo>
                  <a:lnTo>
                    <a:pt x="20049" y="16908"/>
                  </a:lnTo>
                  <a:lnTo>
                    <a:pt x="21981" y="16715"/>
                  </a:lnTo>
                  <a:lnTo>
                    <a:pt x="24686" y="16377"/>
                  </a:lnTo>
                  <a:lnTo>
                    <a:pt x="26039" y="16184"/>
                  </a:lnTo>
                  <a:lnTo>
                    <a:pt x="27343" y="15942"/>
                  </a:lnTo>
                  <a:lnTo>
                    <a:pt x="28648" y="15652"/>
                  </a:lnTo>
                  <a:lnTo>
                    <a:pt x="29904" y="15266"/>
                  </a:lnTo>
                  <a:lnTo>
                    <a:pt x="31160" y="14783"/>
                  </a:lnTo>
                  <a:lnTo>
                    <a:pt x="31788" y="14493"/>
                  </a:lnTo>
                  <a:lnTo>
                    <a:pt x="32368" y="14203"/>
                  </a:lnTo>
                  <a:lnTo>
                    <a:pt x="33189" y="13720"/>
                  </a:lnTo>
                  <a:lnTo>
                    <a:pt x="33962" y="13188"/>
                  </a:lnTo>
                  <a:lnTo>
                    <a:pt x="34686" y="12657"/>
                  </a:lnTo>
                  <a:lnTo>
                    <a:pt x="35411" y="12029"/>
                  </a:lnTo>
                  <a:lnTo>
                    <a:pt x="36039" y="11353"/>
                  </a:lnTo>
                  <a:lnTo>
                    <a:pt x="36667" y="10676"/>
                  </a:lnTo>
                  <a:lnTo>
                    <a:pt x="37247" y="9903"/>
                  </a:lnTo>
                  <a:lnTo>
                    <a:pt x="37778" y="9130"/>
                  </a:lnTo>
                  <a:lnTo>
                    <a:pt x="38261" y="8357"/>
                  </a:lnTo>
                  <a:lnTo>
                    <a:pt x="38648" y="7488"/>
                  </a:lnTo>
                  <a:lnTo>
                    <a:pt x="39034" y="6667"/>
                  </a:lnTo>
                  <a:lnTo>
                    <a:pt x="39324" y="5797"/>
                  </a:lnTo>
                  <a:lnTo>
                    <a:pt x="39614" y="4879"/>
                  </a:lnTo>
                  <a:lnTo>
                    <a:pt x="39759" y="3961"/>
                  </a:lnTo>
                  <a:lnTo>
                    <a:pt x="39904" y="3043"/>
                  </a:lnTo>
                  <a:lnTo>
                    <a:pt x="39952" y="2126"/>
                  </a:lnTo>
                  <a:lnTo>
                    <a:pt x="35797" y="1884"/>
                  </a:lnTo>
                  <a:lnTo>
                    <a:pt x="35701" y="2609"/>
                  </a:lnTo>
                  <a:lnTo>
                    <a:pt x="35604" y="3333"/>
                  </a:lnTo>
                  <a:lnTo>
                    <a:pt x="35508" y="4010"/>
                  </a:lnTo>
                  <a:lnTo>
                    <a:pt x="35314" y="4686"/>
                  </a:lnTo>
                  <a:lnTo>
                    <a:pt x="35073" y="5362"/>
                  </a:lnTo>
                  <a:lnTo>
                    <a:pt x="34831" y="5990"/>
                  </a:lnTo>
                  <a:lnTo>
                    <a:pt x="34541" y="6667"/>
                  </a:lnTo>
                  <a:lnTo>
                    <a:pt x="34203" y="7246"/>
                  </a:lnTo>
                  <a:lnTo>
                    <a:pt x="33865" y="7826"/>
                  </a:lnTo>
                  <a:lnTo>
                    <a:pt x="33430" y="8406"/>
                  </a:lnTo>
                  <a:lnTo>
                    <a:pt x="32996" y="8937"/>
                  </a:lnTo>
                  <a:lnTo>
                    <a:pt x="32512" y="9469"/>
                  </a:lnTo>
                  <a:lnTo>
                    <a:pt x="32029" y="9952"/>
                  </a:lnTo>
                  <a:lnTo>
                    <a:pt x="31498" y="10386"/>
                  </a:lnTo>
                  <a:lnTo>
                    <a:pt x="30918" y="10821"/>
                  </a:lnTo>
                  <a:lnTo>
                    <a:pt x="30339" y="11208"/>
                  </a:lnTo>
                  <a:lnTo>
                    <a:pt x="29662" y="11594"/>
                  </a:lnTo>
                  <a:lnTo>
                    <a:pt x="29034" y="11884"/>
                  </a:lnTo>
                  <a:lnTo>
                    <a:pt x="28358" y="12174"/>
                  </a:lnTo>
                  <a:lnTo>
                    <a:pt x="27633" y="12415"/>
                  </a:lnTo>
                  <a:lnTo>
                    <a:pt x="26957" y="12657"/>
                  </a:lnTo>
                  <a:lnTo>
                    <a:pt x="26232" y="12802"/>
                  </a:lnTo>
                  <a:lnTo>
                    <a:pt x="24783" y="13092"/>
                  </a:lnTo>
                  <a:lnTo>
                    <a:pt x="23285" y="13333"/>
                  </a:lnTo>
                  <a:lnTo>
                    <a:pt x="21788" y="13430"/>
                  </a:lnTo>
                  <a:lnTo>
                    <a:pt x="20290" y="13527"/>
                  </a:lnTo>
                  <a:lnTo>
                    <a:pt x="18793" y="13575"/>
                  </a:lnTo>
                  <a:lnTo>
                    <a:pt x="17633" y="13623"/>
                  </a:lnTo>
                  <a:lnTo>
                    <a:pt x="15218" y="13623"/>
                  </a:lnTo>
                  <a:lnTo>
                    <a:pt x="14058" y="13478"/>
                  </a:lnTo>
                  <a:lnTo>
                    <a:pt x="12899" y="13333"/>
                  </a:lnTo>
                  <a:lnTo>
                    <a:pt x="12319" y="13188"/>
                  </a:lnTo>
                  <a:lnTo>
                    <a:pt x="11788" y="13043"/>
                  </a:lnTo>
                  <a:lnTo>
                    <a:pt x="11208" y="12850"/>
                  </a:lnTo>
                  <a:lnTo>
                    <a:pt x="10677" y="12609"/>
                  </a:lnTo>
                  <a:lnTo>
                    <a:pt x="10193" y="12319"/>
                  </a:lnTo>
                  <a:lnTo>
                    <a:pt x="9662" y="12029"/>
                  </a:lnTo>
                  <a:lnTo>
                    <a:pt x="8986" y="11546"/>
                  </a:lnTo>
                  <a:lnTo>
                    <a:pt x="8358" y="10966"/>
                  </a:lnTo>
                  <a:lnTo>
                    <a:pt x="7826" y="10386"/>
                  </a:lnTo>
                  <a:lnTo>
                    <a:pt x="7295" y="9710"/>
                  </a:lnTo>
                  <a:lnTo>
                    <a:pt x="6860" y="8985"/>
                  </a:lnTo>
                  <a:lnTo>
                    <a:pt x="6474" y="8261"/>
                  </a:lnTo>
                  <a:lnTo>
                    <a:pt x="6087" y="7488"/>
                  </a:lnTo>
                  <a:lnTo>
                    <a:pt x="5797" y="6715"/>
                  </a:lnTo>
                  <a:lnTo>
                    <a:pt x="5556" y="5942"/>
                  </a:lnTo>
                  <a:lnTo>
                    <a:pt x="5314" y="5121"/>
                  </a:lnTo>
                  <a:lnTo>
                    <a:pt x="5121" y="4300"/>
                  </a:lnTo>
                  <a:lnTo>
                    <a:pt x="4976" y="3478"/>
                  </a:lnTo>
                  <a:lnTo>
                    <a:pt x="4735" y="1836"/>
                  </a:lnTo>
                  <a:lnTo>
                    <a:pt x="4541" y="145"/>
                  </a:lnTo>
                  <a:lnTo>
                    <a:pt x="4445" y="97"/>
                  </a:lnTo>
                  <a:lnTo>
                    <a:pt x="43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2296075" y="1374025"/>
              <a:ext cx="619575" cy="265700"/>
            </a:xfrm>
            <a:custGeom>
              <a:avLst/>
              <a:gdLst/>
              <a:ahLst/>
              <a:cxnLst/>
              <a:rect l="l" t="t" r="r" b="b"/>
              <a:pathLst>
                <a:path w="24783" h="10628" extrusionOk="0">
                  <a:moveTo>
                    <a:pt x="0" y="0"/>
                  </a:moveTo>
                  <a:lnTo>
                    <a:pt x="194" y="1256"/>
                  </a:lnTo>
                  <a:lnTo>
                    <a:pt x="483" y="2512"/>
                  </a:lnTo>
                  <a:lnTo>
                    <a:pt x="822" y="3768"/>
                  </a:lnTo>
                  <a:lnTo>
                    <a:pt x="1256" y="4976"/>
                  </a:lnTo>
                  <a:lnTo>
                    <a:pt x="1498" y="5556"/>
                  </a:lnTo>
                  <a:lnTo>
                    <a:pt x="1739" y="6135"/>
                  </a:lnTo>
                  <a:lnTo>
                    <a:pt x="2029" y="6667"/>
                  </a:lnTo>
                  <a:lnTo>
                    <a:pt x="2416" y="7246"/>
                  </a:lnTo>
                  <a:lnTo>
                    <a:pt x="2754" y="7729"/>
                  </a:lnTo>
                  <a:lnTo>
                    <a:pt x="3189" y="8213"/>
                  </a:lnTo>
                  <a:lnTo>
                    <a:pt x="3623" y="8647"/>
                  </a:lnTo>
                  <a:lnTo>
                    <a:pt x="4155" y="9034"/>
                  </a:lnTo>
                  <a:lnTo>
                    <a:pt x="4638" y="9372"/>
                  </a:lnTo>
                  <a:lnTo>
                    <a:pt x="5169" y="9710"/>
                  </a:lnTo>
                  <a:lnTo>
                    <a:pt x="5749" y="9952"/>
                  </a:lnTo>
                  <a:lnTo>
                    <a:pt x="6329" y="10145"/>
                  </a:lnTo>
                  <a:lnTo>
                    <a:pt x="6909" y="10290"/>
                  </a:lnTo>
                  <a:lnTo>
                    <a:pt x="7537" y="10435"/>
                  </a:lnTo>
                  <a:lnTo>
                    <a:pt x="8116" y="10531"/>
                  </a:lnTo>
                  <a:lnTo>
                    <a:pt x="8744" y="10580"/>
                  </a:lnTo>
                  <a:lnTo>
                    <a:pt x="9952" y="10628"/>
                  </a:lnTo>
                  <a:lnTo>
                    <a:pt x="11208" y="10580"/>
                  </a:lnTo>
                  <a:lnTo>
                    <a:pt x="12416" y="10483"/>
                  </a:lnTo>
                  <a:lnTo>
                    <a:pt x="13672" y="10386"/>
                  </a:lnTo>
                  <a:lnTo>
                    <a:pt x="15314" y="10193"/>
                  </a:lnTo>
                  <a:lnTo>
                    <a:pt x="16136" y="10048"/>
                  </a:lnTo>
                  <a:lnTo>
                    <a:pt x="16957" y="9903"/>
                  </a:lnTo>
                  <a:lnTo>
                    <a:pt x="17778" y="9710"/>
                  </a:lnTo>
                  <a:lnTo>
                    <a:pt x="18551" y="9469"/>
                  </a:lnTo>
                  <a:lnTo>
                    <a:pt x="19324" y="9179"/>
                  </a:lnTo>
                  <a:lnTo>
                    <a:pt x="20097" y="8841"/>
                  </a:lnTo>
                  <a:lnTo>
                    <a:pt x="20580" y="8551"/>
                  </a:lnTo>
                  <a:lnTo>
                    <a:pt x="21063" y="8213"/>
                  </a:lnTo>
                  <a:lnTo>
                    <a:pt x="21546" y="7826"/>
                  </a:lnTo>
                  <a:lnTo>
                    <a:pt x="21981" y="7488"/>
                  </a:lnTo>
                  <a:lnTo>
                    <a:pt x="22368" y="7053"/>
                  </a:lnTo>
                  <a:lnTo>
                    <a:pt x="22754" y="6618"/>
                  </a:lnTo>
                  <a:lnTo>
                    <a:pt x="23140" y="6184"/>
                  </a:lnTo>
                  <a:lnTo>
                    <a:pt x="23430" y="5700"/>
                  </a:lnTo>
                  <a:lnTo>
                    <a:pt x="23720" y="5169"/>
                  </a:lnTo>
                  <a:lnTo>
                    <a:pt x="24010" y="4686"/>
                  </a:lnTo>
                  <a:lnTo>
                    <a:pt x="24252" y="4155"/>
                  </a:lnTo>
                  <a:lnTo>
                    <a:pt x="24445" y="3575"/>
                  </a:lnTo>
                  <a:lnTo>
                    <a:pt x="24590" y="3043"/>
                  </a:lnTo>
                  <a:lnTo>
                    <a:pt x="24686" y="2464"/>
                  </a:lnTo>
                  <a:lnTo>
                    <a:pt x="24783" y="1884"/>
                  </a:lnTo>
                  <a:lnTo>
                    <a:pt x="24783" y="1304"/>
                  </a:lnTo>
                  <a:lnTo>
                    <a:pt x="22223" y="1208"/>
                  </a:lnTo>
                  <a:lnTo>
                    <a:pt x="22126" y="2077"/>
                  </a:lnTo>
                  <a:lnTo>
                    <a:pt x="21933" y="2899"/>
                  </a:lnTo>
                  <a:lnTo>
                    <a:pt x="21643" y="3720"/>
                  </a:lnTo>
                  <a:lnTo>
                    <a:pt x="21256" y="4493"/>
                  </a:lnTo>
                  <a:lnTo>
                    <a:pt x="20773" y="5217"/>
                  </a:lnTo>
                  <a:lnTo>
                    <a:pt x="20194" y="5894"/>
                  </a:lnTo>
                  <a:lnTo>
                    <a:pt x="19566" y="6473"/>
                  </a:lnTo>
                  <a:lnTo>
                    <a:pt x="18841" y="6957"/>
                  </a:lnTo>
                  <a:lnTo>
                    <a:pt x="18020" y="7391"/>
                  </a:lnTo>
                  <a:lnTo>
                    <a:pt x="17150" y="7729"/>
                  </a:lnTo>
                  <a:lnTo>
                    <a:pt x="16281" y="7971"/>
                  </a:lnTo>
                  <a:lnTo>
                    <a:pt x="15363" y="8164"/>
                  </a:lnTo>
                  <a:lnTo>
                    <a:pt x="14445" y="8261"/>
                  </a:lnTo>
                  <a:lnTo>
                    <a:pt x="13527" y="8357"/>
                  </a:lnTo>
                  <a:lnTo>
                    <a:pt x="11691" y="8454"/>
                  </a:lnTo>
                  <a:lnTo>
                    <a:pt x="9469" y="8454"/>
                  </a:lnTo>
                  <a:lnTo>
                    <a:pt x="8696" y="8406"/>
                  </a:lnTo>
                  <a:lnTo>
                    <a:pt x="7971" y="8261"/>
                  </a:lnTo>
                  <a:lnTo>
                    <a:pt x="7295" y="8068"/>
                  </a:lnTo>
                  <a:lnTo>
                    <a:pt x="6619" y="7826"/>
                  </a:lnTo>
                  <a:lnTo>
                    <a:pt x="5991" y="7488"/>
                  </a:lnTo>
                  <a:lnTo>
                    <a:pt x="5556" y="7150"/>
                  </a:lnTo>
                  <a:lnTo>
                    <a:pt x="5169" y="6812"/>
                  </a:lnTo>
                  <a:lnTo>
                    <a:pt x="4831" y="6425"/>
                  </a:lnTo>
                  <a:lnTo>
                    <a:pt x="4541" y="6039"/>
                  </a:lnTo>
                  <a:lnTo>
                    <a:pt x="4252" y="5604"/>
                  </a:lnTo>
                  <a:lnTo>
                    <a:pt x="4010" y="5121"/>
                  </a:lnTo>
                  <a:lnTo>
                    <a:pt x="3768" y="4638"/>
                  </a:lnTo>
                  <a:lnTo>
                    <a:pt x="3575" y="4155"/>
                  </a:lnTo>
                  <a:lnTo>
                    <a:pt x="3285" y="3188"/>
                  </a:lnTo>
                  <a:lnTo>
                    <a:pt x="3092" y="2174"/>
                  </a:lnTo>
                  <a:lnTo>
                    <a:pt x="2947" y="1111"/>
                  </a:lnTo>
                  <a:lnTo>
                    <a:pt x="2802" y="97"/>
                  </a:lnTo>
                  <a:lnTo>
                    <a:pt x="27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0"/>
            <p:cNvSpPr/>
            <p:nvPr/>
          </p:nvSpPr>
          <p:spPr>
            <a:xfrm>
              <a:off x="2444625" y="1381250"/>
              <a:ext cx="333350" cy="122025"/>
            </a:xfrm>
            <a:custGeom>
              <a:avLst/>
              <a:gdLst/>
              <a:ahLst/>
              <a:cxnLst/>
              <a:rect l="l" t="t" r="r" b="b"/>
              <a:pathLst>
                <a:path w="13334" h="4881" extrusionOk="0">
                  <a:moveTo>
                    <a:pt x="0" y="1"/>
                  </a:moveTo>
                  <a:lnTo>
                    <a:pt x="145" y="532"/>
                  </a:lnTo>
                  <a:lnTo>
                    <a:pt x="290" y="1015"/>
                  </a:lnTo>
                  <a:lnTo>
                    <a:pt x="532" y="1498"/>
                  </a:lnTo>
                  <a:lnTo>
                    <a:pt x="773" y="1933"/>
                  </a:lnTo>
                  <a:lnTo>
                    <a:pt x="1111" y="2368"/>
                  </a:lnTo>
                  <a:lnTo>
                    <a:pt x="1450" y="2803"/>
                  </a:lnTo>
                  <a:lnTo>
                    <a:pt x="1836" y="3141"/>
                  </a:lnTo>
                  <a:lnTo>
                    <a:pt x="2223" y="3479"/>
                  </a:lnTo>
                  <a:lnTo>
                    <a:pt x="2657" y="3817"/>
                  </a:lnTo>
                  <a:lnTo>
                    <a:pt x="3140" y="4059"/>
                  </a:lnTo>
                  <a:lnTo>
                    <a:pt x="3624" y="4300"/>
                  </a:lnTo>
                  <a:lnTo>
                    <a:pt x="4107" y="4494"/>
                  </a:lnTo>
                  <a:lnTo>
                    <a:pt x="4638" y="4687"/>
                  </a:lnTo>
                  <a:lnTo>
                    <a:pt x="5169" y="4783"/>
                  </a:lnTo>
                  <a:lnTo>
                    <a:pt x="5701" y="4880"/>
                  </a:lnTo>
                  <a:lnTo>
                    <a:pt x="6764" y="4880"/>
                  </a:lnTo>
                  <a:lnTo>
                    <a:pt x="7295" y="4832"/>
                  </a:lnTo>
                  <a:lnTo>
                    <a:pt x="7778" y="4735"/>
                  </a:lnTo>
                  <a:lnTo>
                    <a:pt x="8310" y="4590"/>
                  </a:lnTo>
                  <a:lnTo>
                    <a:pt x="8793" y="4445"/>
                  </a:lnTo>
                  <a:lnTo>
                    <a:pt x="9324" y="4252"/>
                  </a:lnTo>
                  <a:lnTo>
                    <a:pt x="9807" y="4011"/>
                  </a:lnTo>
                  <a:lnTo>
                    <a:pt x="10242" y="3769"/>
                  </a:lnTo>
                  <a:lnTo>
                    <a:pt x="10725" y="3479"/>
                  </a:lnTo>
                  <a:lnTo>
                    <a:pt x="11160" y="3141"/>
                  </a:lnTo>
                  <a:lnTo>
                    <a:pt x="11546" y="2803"/>
                  </a:lnTo>
                  <a:lnTo>
                    <a:pt x="11933" y="2416"/>
                  </a:lnTo>
                  <a:lnTo>
                    <a:pt x="12319" y="2030"/>
                  </a:lnTo>
                  <a:lnTo>
                    <a:pt x="12657" y="1643"/>
                  </a:lnTo>
                  <a:lnTo>
                    <a:pt x="12996" y="1209"/>
                  </a:lnTo>
                  <a:lnTo>
                    <a:pt x="13334" y="774"/>
                  </a:lnTo>
                  <a:lnTo>
                    <a:pt x="9952" y="581"/>
                  </a:lnTo>
                  <a:lnTo>
                    <a:pt x="6667" y="387"/>
                  </a:lnTo>
                  <a:lnTo>
                    <a:pt x="3334" y="1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3" name="Google Shape;523;p20"/>
          <p:cNvSpPr/>
          <p:nvPr/>
        </p:nvSpPr>
        <p:spPr>
          <a:xfrm>
            <a:off x="7435125" y="-1661550"/>
            <a:ext cx="2992265" cy="2466359"/>
          </a:xfrm>
          <a:custGeom>
            <a:avLst/>
            <a:gdLst/>
            <a:ahLst/>
            <a:cxnLst/>
            <a:rect l="l" t="t" r="r" b="b"/>
            <a:pathLst>
              <a:path w="75315" h="62078" extrusionOk="0">
                <a:moveTo>
                  <a:pt x="26426" y="0"/>
                </a:moveTo>
                <a:lnTo>
                  <a:pt x="25218" y="49"/>
                </a:lnTo>
                <a:lnTo>
                  <a:pt x="24059" y="194"/>
                </a:lnTo>
                <a:lnTo>
                  <a:pt x="22851" y="338"/>
                </a:lnTo>
                <a:lnTo>
                  <a:pt x="21692" y="580"/>
                </a:lnTo>
                <a:lnTo>
                  <a:pt x="20532" y="870"/>
                </a:lnTo>
                <a:lnTo>
                  <a:pt x="19421" y="1256"/>
                </a:lnTo>
                <a:lnTo>
                  <a:pt x="18262" y="1643"/>
                </a:lnTo>
                <a:lnTo>
                  <a:pt x="17199" y="2078"/>
                </a:lnTo>
                <a:lnTo>
                  <a:pt x="16088" y="2609"/>
                </a:lnTo>
                <a:lnTo>
                  <a:pt x="15073" y="3140"/>
                </a:lnTo>
                <a:lnTo>
                  <a:pt x="14059" y="3768"/>
                </a:lnTo>
                <a:lnTo>
                  <a:pt x="12851" y="4590"/>
                </a:lnTo>
                <a:lnTo>
                  <a:pt x="11740" y="5411"/>
                </a:lnTo>
                <a:lnTo>
                  <a:pt x="10629" y="6329"/>
                </a:lnTo>
                <a:lnTo>
                  <a:pt x="9614" y="7295"/>
                </a:lnTo>
                <a:lnTo>
                  <a:pt x="8600" y="8261"/>
                </a:lnTo>
                <a:lnTo>
                  <a:pt x="7682" y="9324"/>
                </a:lnTo>
                <a:lnTo>
                  <a:pt x="6812" y="10435"/>
                </a:lnTo>
                <a:lnTo>
                  <a:pt x="5943" y="11546"/>
                </a:lnTo>
                <a:lnTo>
                  <a:pt x="5170" y="12706"/>
                </a:lnTo>
                <a:lnTo>
                  <a:pt x="4445" y="13913"/>
                </a:lnTo>
                <a:lnTo>
                  <a:pt x="3769" y="15121"/>
                </a:lnTo>
                <a:lnTo>
                  <a:pt x="3141" y="16425"/>
                </a:lnTo>
                <a:lnTo>
                  <a:pt x="2561" y="17681"/>
                </a:lnTo>
                <a:lnTo>
                  <a:pt x="2030" y="18986"/>
                </a:lnTo>
                <a:lnTo>
                  <a:pt x="1595" y="20338"/>
                </a:lnTo>
                <a:lnTo>
                  <a:pt x="1208" y="21691"/>
                </a:lnTo>
                <a:lnTo>
                  <a:pt x="822" y="23044"/>
                </a:lnTo>
                <a:lnTo>
                  <a:pt x="532" y="24445"/>
                </a:lnTo>
                <a:lnTo>
                  <a:pt x="339" y="25846"/>
                </a:lnTo>
                <a:lnTo>
                  <a:pt x="146" y="27247"/>
                </a:lnTo>
                <a:lnTo>
                  <a:pt x="49" y="28648"/>
                </a:lnTo>
                <a:lnTo>
                  <a:pt x="1" y="30049"/>
                </a:lnTo>
                <a:lnTo>
                  <a:pt x="1" y="31450"/>
                </a:lnTo>
                <a:lnTo>
                  <a:pt x="49" y="32850"/>
                </a:lnTo>
                <a:lnTo>
                  <a:pt x="194" y="34251"/>
                </a:lnTo>
                <a:lnTo>
                  <a:pt x="387" y="35652"/>
                </a:lnTo>
                <a:lnTo>
                  <a:pt x="629" y="37005"/>
                </a:lnTo>
                <a:lnTo>
                  <a:pt x="967" y="38406"/>
                </a:lnTo>
                <a:lnTo>
                  <a:pt x="1353" y="39759"/>
                </a:lnTo>
                <a:lnTo>
                  <a:pt x="1788" y="41063"/>
                </a:lnTo>
                <a:lnTo>
                  <a:pt x="2320" y="42367"/>
                </a:lnTo>
                <a:lnTo>
                  <a:pt x="2899" y="43672"/>
                </a:lnTo>
                <a:lnTo>
                  <a:pt x="3527" y="44928"/>
                </a:lnTo>
                <a:lnTo>
                  <a:pt x="4204" y="46135"/>
                </a:lnTo>
                <a:lnTo>
                  <a:pt x="4977" y="47295"/>
                </a:lnTo>
                <a:lnTo>
                  <a:pt x="5749" y="48406"/>
                </a:lnTo>
                <a:lnTo>
                  <a:pt x="6619" y="49517"/>
                </a:lnTo>
                <a:lnTo>
                  <a:pt x="7489" y="50580"/>
                </a:lnTo>
                <a:lnTo>
                  <a:pt x="8455" y="51594"/>
                </a:lnTo>
                <a:lnTo>
                  <a:pt x="9421" y="52561"/>
                </a:lnTo>
                <a:lnTo>
                  <a:pt x="10484" y="53527"/>
                </a:lnTo>
                <a:lnTo>
                  <a:pt x="11547" y="54396"/>
                </a:lnTo>
                <a:lnTo>
                  <a:pt x="12658" y="55218"/>
                </a:lnTo>
                <a:lnTo>
                  <a:pt x="13769" y="56039"/>
                </a:lnTo>
                <a:lnTo>
                  <a:pt x="14977" y="56812"/>
                </a:lnTo>
                <a:lnTo>
                  <a:pt x="16136" y="57488"/>
                </a:lnTo>
                <a:lnTo>
                  <a:pt x="17392" y="58164"/>
                </a:lnTo>
                <a:lnTo>
                  <a:pt x="18648" y="58744"/>
                </a:lnTo>
                <a:lnTo>
                  <a:pt x="19904" y="59276"/>
                </a:lnTo>
                <a:lnTo>
                  <a:pt x="21160" y="59759"/>
                </a:lnTo>
                <a:lnTo>
                  <a:pt x="22416" y="60193"/>
                </a:lnTo>
                <a:lnTo>
                  <a:pt x="23721" y="60628"/>
                </a:lnTo>
                <a:lnTo>
                  <a:pt x="25025" y="60966"/>
                </a:lnTo>
                <a:lnTo>
                  <a:pt x="26329" y="61256"/>
                </a:lnTo>
                <a:lnTo>
                  <a:pt x="27634" y="61498"/>
                </a:lnTo>
                <a:lnTo>
                  <a:pt x="28986" y="61691"/>
                </a:lnTo>
                <a:lnTo>
                  <a:pt x="30291" y="61884"/>
                </a:lnTo>
                <a:lnTo>
                  <a:pt x="31643" y="61981"/>
                </a:lnTo>
                <a:lnTo>
                  <a:pt x="32996" y="62029"/>
                </a:lnTo>
                <a:lnTo>
                  <a:pt x="34349" y="62077"/>
                </a:lnTo>
                <a:lnTo>
                  <a:pt x="35701" y="62077"/>
                </a:lnTo>
                <a:lnTo>
                  <a:pt x="37006" y="61981"/>
                </a:lnTo>
                <a:lnTo>
                  <a:pt x="38358" y="61884"/>
                </a:lnTo>
                <a:lnTo>
                  <a:pt x="39711" y="61739"/>
                </a:lnTo>
                <a:lnTo>
                  <a:pt x="41064" y="61594"/>
                </a:lnTo>
                <a:lnTo>
                  <a:pt x="42368" y="61353"/>
                </a:lnTo>
                <a:lnTo>
                  <a:pt x="43721" y="61063"/>
                </a:lnTo>
                <a:lnTo>
                  <a:pt x="45025" y="60773"/>
                </a:lnTo>
                <a:lnTo>
                  <a:pt x="46329" y="60435"/>
                </a:lnTo>
                <a:lnTo>
                  <a:pt x="47634" y="60048"/>
                </a:lnTo>
                <a:lnTo>
                  <a:pt x="48890" y="59614"/>
                </a:lnTo>
                <a:lnTo>
                  <a:pt x="50146" y="59131"/>
                </a:lnTo>
                <a:lnTo>
                  <a:pt x="51402" y="58648"/>
                </a:lnTo>
                <a:lnTo>
                  <a:pt x="52658" y="58116"/>
                </a:lnTo>
                <a:lnTo>
                  <a:pt x="53866" y="57536"/>
                </a:lnTo>
                <a:lnTo>
                  <a:pt x="55073" y="56908"/>
                </a:lnTo>
                <a:lnTo>
                  <a:pt x="56233" y="56280"/>
                </a:lnTo>
                <a:lnTo>
                  <a:pt x="57392" y="55604"/>
                </a:lnTo>
                <a:lnTo>
                  <a:pt x="58552" y="54879"/>
                </a:lnTo>
                <a:lnTo>
                  <a:pt x="59663" y="54106"/>
                </a:lnTo>
                <a:lnTo>
                  <a:pt x="61064" y="53092"/>
                </a:lnTo>
                <a:lnTo>
                  <a:pt x="62368" y="51981"/>
                </a:lnTo>
                <a:lnTo>
                  <a:pt x="63672" y="50821"/>
                </a:lnTo>
                <a:lnTo>
                  <a:pt x="64880" y="49565"/>
                </a:lnTo>
                <a:lnTo>
                  <a:pt x="66040" y="48261"/>
                </a:lnTo>
                <a:lnTo>
                  <a:pt x="67102" y="46908"/>
                </a:lnTo>
                <a:lnTo>
                  <a:pt x="68117" y="45507"/>
                </a:lnTo>
                <a:lnTo>
                  <a:pt x="69083" y="44058"/>
                </a:lnTo>
                <a:lnTo>
                  <a:pt x="69953" y="42561"/>
                </a:lnTo>
                <a:lnTo>
                  <a:pt x="70822" y="41015"/>
                </a:lnTo>
                <a:lnTo>
                  <a:pt x="71547" y="39469"/>
                </a:lnTo>
                <a:lnTo>
                  <a:pt x="72272" y="37875"/>
                </a:lnTo>
                <a:lnTo>
                  <a:pt x="72851" y="36232"/>
                </a:lnTo>
                <a:lnTo>
                  <a:pt x="73431" y="34590"/>
                </a:lnTo>
                <a:lnTo>
                  <a:pt x="73914" y="32947"/>
                </a:lnTo>
                <a:lnTo>
                  <a:pt x="74301" y="31256"/>
                </a:lnTo>
                <a:lnTo>
                  <a:pt x="74639" y="29710"/>
                </a:lnTo>
                <a:lnTo>
                  <a:pt x="74880" y="28068"/>
                </a:lnTo>
                <a:lnTo>
                  <a:pt x="75122" y="26329"/>
                </a:lnTo>
                <a:lnTo>
                  <a:pt x="75218" y="24541"/>
                </a:lnTo>
                <a:lnTo>
                  <a:pt x="75315" y="22706"/>
                </a:lnTo>
                <a:lnTo>
                  <a:pt x="75267" y="20918"/>
                </a:lnTo>
                <a:lnTo>
                  <a:pt x="75122" y="19082"/>
                </a:lnTo>
                <a:lnTo>
                  <a:pt x="75025" y="18213"/>
                </a:lnTo>
                <a:lnTo>
                  <a:pt x="74880" y="17295"/>
                </a:lnTo>
                <a:lnTo>
                  <a:pt x="74687" y="16425"/>
                </a:lnTo>
                <a:lnTo>
                  <a:pt x="74494" y="15556"/>
                </a:lnTo>
                <a:lnTo>
                  <a:pt x="74252" y="14735"/>
                </a:lnTo>
                <a:lnTo>
                  <a:pt x="73962" y="13913"/>
                </a:lnTo>
                <a:lnTo>
                  <a:pt x="73624" y="13140"/>
                </a:lnTo>
                <a:lnTo>
                  <a:pt x="73286" y="12367"/>
                </a:lnTo>
                <a:lnTo>
                  <a:pt x="72900" y="11594"/>
                </a:lnTo>
                <a:lnTo>
                  <a:pt x="72465" y="10870"/>
                </a:lnTo>
                <a:lnTo>
                  <a:pt x="71982" y="10194"/>
                </a:lnTo>
                <a:lnTo>
                  <a:pt x="71450" y="9566"/>
                </a:lnTo>
                <a:lnTo>
                  <a:pt x="70871" y="8937"/>
                </a:lnTo>
                <a:lnTo>
                  <a:pt x="70243" y="8358"/>
                </a:lnTo>
                <a:lnTo>
                  <a:pt x="69566" y="7826"/>
                </a:lnTo>
                <a:lnTo>
                  <a:pt x="68842" y="7343"/>
                </a:lnTo>
                <a:lnTo>
                  <a:pt x="68069" y="6909"/>
                </a:lnTo>
                <a:lnTo>
                  <a:pt x="67247" y="6570"/>
                </a:lnTo>
                <a:lnTo>
                  <a:pt x="66378" y="6232"/>
                </a:lnTo>
                <a:lnTo>
                  <a:pt x="65508" y="5991"/>
                </a:lnTo>
                <a:lnTo>
                  <a:pt x="64639" y="5846"/>
                </a:lnTo>
                <a:lnTo>
                  <a:pt x="63817" y="5749"/>
                </a:lnTo>
                <a:lnTo>
                  <a:pt x="62610" y="5749"/>
                </a:lnTo>
                <a:lnTo>
                  <a:pt x="61450" y="5846"/>
                </a:lnTo>
                <a:lnTo>
                  <a:pt x="60291" y="6087"/>
                </a:lnTo>
                <a:lnTo>
                  <a:pt x="59131" y="6377"/>
                </a:lnTo>
                <a:lnTo>
                  <a:pt x="57972" y="6667"/>
                </a:lnTo>
                <a:lnTo>
                  <a:pt x="56813" y="7053"/>
                </a:lnTo>
                <a:lnTo>
                  <a:pt x="54445" y="7826"/>
                </a:lnTo>
                <a:lnTo>
                  <a:pt x="53334" y="8116"/>
                </a:lnTo>
                <a:lnTo>
                  <a:pt x="52175" y="8358"/>
                </a:lnTo>
                <a:lnTo>
                  <a:pt x="51064" y="8551"/>
                </a:lnTo>
                <a:lnTo>
                  <a:pt x="50484" y="8599"/>
                </a:lnTo>
                <a:lnTo>
                  <a:pt x="49904" y="8599"/>
                </a:lnTo>
                <a:lnTo>
                  <a:pt x="49276" y="8551"/>
                </a:lnTo>
                <a:lnTo>
                  <a:pt x="48648" y="8503"/>
                </a:lnTo>
                <a:lnTo>
                  <a:pt x="48069" y="8406"/>
                </a:lnTo>
                <a:lnTo>
                  <a:pt x="47441" y="8261"/>
                </a:lnTo>
                <a:lnTo>
                  <a:pt x="46329" y="7923"/>
                </a:lnTo>
                <a:lnTo>
                  <a:pt x="45170" y="7488"/>
                </a:lnTo>
                <a:lnTo>
                  <a:pt x="44107" y="7005"/>
                </a:lnTo>
                <a:lnTo>
                  <a:pt x="43044" y="6425"/>
                </a:lnTo>
                <a:lnTo>
                  <a:pt x="41982" y="5797"/>
                </a:lnTo>
                <a:lnTo>
                  <a:pt x="40919" y="5169"/>
                </a:lnTo>
                <a:lnTo>
                  <a:pt x="38890" y="3817"/>
                </a:lnTo>
                <a:lnTo>
                  <a:pt x="37827" y="3189"/>
                </a:lnTo>
                <a:lnTo>
                  <a:pt x="36764" y="2561"/>
                </a:lnTo>
                <a:lnTo>
                  <a:pt x="35701" y="1981"/>
                </a:lnTo>
                <a:lnTo>
                  <a:pt x="34590" y="1450"/>
                </a:lnTo>
                <a:lnTo>
                  <a:pt x="33479" y="1015"/>
                </a:lnTo>
                <a:lnTo>
                  <a:pt x="32320" y="677"/>
                </a:lnTo>
                <a:lnTo>
                  <a:pt x="31160" y="387"/>
                </a:lnTo>
                <a:lnTo>
                  <a:pt x="30001" y="194"/>
                </a:lnTo>
                <a:lnTo>
                  <a:pt x="28793" y="97"/>
                </a:lnTo>
                <a:lnTo>
                  <a:pt x="27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0"/>
          <p:cNvSpPr/>
          <p:nvPr/>
        </p:nvSpPr>
        <p:spPr>
          <a:xfrm>
            <a:off x="664625" y="197725"/>
            <a:ext cx="494505" cy="474409"/>
          </a:xfrm>
          <a:custGeom>
            <a:avLst/>
            <a:gdLst/>
            <a:ahLst/>
            <a:cxnLst/>
            <a:rect l="l" t="t" r="r" b="b"/>
            <a:pathLst>
              <a:path w="11885" h="11402" extrusionOk="0">
                <a:moveTo>
                  <a:pt x="6571" y="0"/>
                </a:moveTo>
                <a:lnTo>
                  <a:pt x="6088" y="49"/>
                </a:lnTo>
                <a:lnTo>
                  <a:pt x="5605" y="145"/>
                </a:lnTo>
                <a:lnTo>
                  <a:pt x="4639" y="387"/>
                </a:lnTo>
                <a:lnTo>
                  <a:pt x="3866" y="628"/>
                </a:lnTo>
                <a:lnTo>
                  <a:pt x="3093" y="1015"/>
                </a:lnTo>
                <a:lnTo>
                  <a:pt x="2368" y="1450"/>
                </a:lnTo>
                <a:lnTo>
                  <a:pt x="1740" y="1933"/>
                </a:lnTo>
                <a:lnTo>
                  <a:pt x="1450" y="2223"/>
                </a:lnTo>
                <a:lnTo>
                  <a:pt x="1209" y="2512"/>
                </a:lnTo>
                <a:lnTo>
                  <a:pt x="919" y="2851"/>
                </a:lnTo>
                <a:lnTo>
                  <a:pt x="726" y="3189"/>
                </a:lnTo>
                <a:lnTo>
                  <a:pt x="532" y="3575"/>
                </a:lnTo>
                <a:lnTo>
                  <a:pt x="339" y="3962"/>
                </a:lnTo>
                <a:lnTo>
                  <a:pt x="242" y="4348"/>
                </a:lnTo>
                <a:lnTo>
                  <a:pt x="97" y="4783"/>
                </a:lnTo>
                <a:lnTo>
                  <a:pt x="49" y="5218"/>
                </a:lnTo>
                <a:lnTo>
                  <a:pt x="1" y="5604"/>
                </a:lnTo>
                <a:lnTo>
                  <a:pt x="49" y="6039"/>
                </a:lnTo>
                <a:lnTo>
                  <a:pt x="49" y="6474"/>
                </a:lnTo>
                <a:lnTo>
                  <a:pt x="146" y="6860"/>
                </a:lnTo>
                <a:lnTo>
                  <a:pt x="242" y="7295"/>
                </a:lnTo>
                <a:lnTo>
                  <a:pt x="339" y="7682"/>
                </a:lnTo>
                <a:lnTo>
                  <a:pt x="484" y="8068"/>
                </a:lnTo>
                <a:lnTo>
                  <a:pt x="677" y="8454"/>
                </a:lnTo>
                <a:lnTo>
                  <a:pt x="870" y="8793"/>
                </a:lnTo>
                <a:lnTo>
                  <a:pt x="1112" y="9131"/>
                </a:lnTo>
                <a:lnTo>
                  <a:pt x="1402" y="9469"/>
                </a:lnTo>
                <a:lnTo>
                  <a:pt x="1643" y="9807"/>
                </a:lnTo>
                <a:lnTo>
                  <a:pt x="1982" y="10049"/>
                </a:lnTo>
                <a:lnTo>
                  <a:pt x="2271" y="10339"/>
                </a:lnTo>
                <a:lnTo>
                  <a:pt x="2658" y="10580"/>
                </a:lnTo>
                <a:lnTo>
                  <a:pt x="3044" y="10822"/>
                </a:lnTo>
                <a:lnTo>
                  <a:pt x="3527" y="11015"/>
                </a:lnTo>
                <a:lnTo>
                  <a:pt x="3962" y="11160"/>
                </a:lnTo>
                <a:lnTo>
                  <a:pt x="4445" y="11256"/>
                </a:lnTo>
                <a:lnTo>
                  <a:pt x="4928" y="11353"/>
                </a:lnTo>
                <a:lnTo>
                  <a:pt x="5412" y="11401"/>
                </a:lnTo>
                <a:lnTo>
                  <a:pt x="5895" y="11401"/>
                </a:lnTo>
                <a:lnTo>
                  <a:pt x="6378" y="11353"/>
                </a:lnTo>
                <a:lnTo>
                  <a:pt x="6909" y="11305"/>
                </a:lnTo>
                <a:lnTo>
                  <a:pt x="7392" y="11160"/>
                </a:lnTo>
                <a:lnTo>
                  <a:pt x="7875" y="10967"/>
                </a:lnTo>
                <a:lnTo>
                  <a:pt x="8358" y="10773"/>
                </a:lnTo>
                <a:lnTo>
                  <a:pt x="8841" y="10532"/>
                </a:lnTo>
                <a:lnTo>
                  <a:pt x="9276" y="10242"/>
                </a:lnTo>
                <a:lnTo>
                  <a:pt x="9711" y="9904"/>
                </a:lnTo>
                <a:lnTo>
                  <a:pt x="10098" y="9566"/>
                </a:lnTo>
                <a:lnTo>
                  <a:pt x="10436" y="9179"/>
                </a:lnTo>
                <a:lnTo>
                  <a:pt x="10774" y="8744"/>
                </a:lnTo>
                <a:lnTo>
                  <a:pt x="11064" y="8310"/>
                </a:lnTo>
                <a:lnTo>
                  <a:pt x="11305" y="7875"/>
                </a:lnTo>
                <a:lnTo>
                  <a:pt x="11499" y="7392"/>
                </a:lnTo>
                <a:lnTo>
                  <a:pt x="11692" y="6909"/>
                </a:lnTo>
                <a:lnTo>
                  <a:pt x="11788" y="6377"/>
                </a:lnTo>
                <a:lnTo>
                  <a:pt x="11837" y="5894"/>
                </a:lnTo>
                <a:lnTo>
                  <a:pt x="11885" y="5459"/>
                </a:lnTo>
                <a:lnTo>
                  <a:pt x="11837" y="5025"/>
                </a:lnTo>
                <a:lnTo>
                  <a:pt x="11788" y="4590"/>
                </a:lnTo>
                <a:lnTo>
                  <a:pt x="11740" y="4155"/>
                </a:lnTo>
                <a:lnTo>
                  <a:pt x="11595" y="3768"/>
                </a:lnTo>
                <a:lnTo>
                  <a:pt x="11450" y="3334"/>
                </a:lnTo>
                <a:lnTo>
                  <a:pt x="11257" y="2947"/>
                </a:lnTo>
                <a:lnTo>
                  <a:pt x="11064" y="2561"/>
                </a:lnTo>
                <a:lnTo>
                  <a:pt x="10822" y="2223"/>
                </a:lnTo>
                <a:lnTo>
                  <a:pt x="10581" y="1836"/>
                </a:lnTo>
                <a:lnTo>
                  <a:pt x="10291" y="1546"/>
                </a:lnTo>
                <a:lnTo>
                  <a:pt x="9953" y="1256"/>
                </a:lnTo>
                <a:lnTo>
                  <a:pt x="9614" y="967"/>
                </a:lnTo>
                <a:lnTo>
                  <a:pt x="9276" y="725"/>
                </a:lnTo>
                <a:lnTo>
                  <a:pt x="8890" y="532"/>
                </a:lnTo>
                <a:lnTo>
                  <a:pt x="8503" y="339"/>
                </a:lnTo>
                <a:lnTo>
                  <a:pt x="8020" y="194"/>
                </a:lnTo>
                <a:lnTo>
                  <a:pt x="7537" y="49"/>
                </a:lnTo>
                <a:lnTo>
                  <a:pt x="705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0"/>
          <p:cNvSpPr/>
          <p:nvPr/>
        </p:nvSpPr>
        <p:spPr>
          <a:xfrm>
            <a:off x="7663725" y="172946"/>
            <a:ext cx="728937" cy="699313"/>
          </a:xfrm>
          <a:custGeom>
            <a:avLst/>
            <a:gdLst/>
            <a:ahLst/>
            <a:cxnLst/>
            <a:rect l="l" t="t" r="r" b="b"/>
            <a:pathLst>
              <a:path w="11885" h="11402" extrusionOk="0">
                <a:moveTo>
                  <a:pt x="6571" y="0"/>
                </a:moveTo>
                <a:lnTo>
                  <a:pt x="6088" y="49"/>
                </a:lnTo>
                <a:lnTo>
                  <a:pt x="5605" y="145"/>
                </a:lnTo>
                <a:lnTo>
                  <a:pt x="4639" y="387"/>
                </a:lnTo>
                <a:lnTo>
                  <a:pt x="3866" y="628"/>
                </a:lnTo>
                <a:lnTo>
                  <a:pt x="3093" y="1015"/>
                </a:lnTo>
                <a:lnTo>
                  <a:pt x="2368" y="1450"/>
                </a:lnTo>
                <a:lnTo>
                  <a:pt x="1740" y="1933"/>
                </a:lnTo>
                <a:lnTo>
                  <a:pt x="1450" y="2223"/>
                </a:lnTo>
                <a:lnTo>
                  <a:pt x="1209" y="2512"/>
                </a:lnTo>
                <a:lnTo>
                  <a:pt x="919" y="2851"/>
                </a:lnTo>
                <a:lnTo>
                  <a:pt x="726" y="3189"/>
                </a:lnTo>
                <a:lnTo>
                  <a:pt x="532" y="3575"/>
                </a:lnTo>
                <a:lnTo>
                  <a:pt x="339" y="3962"/>
                </a:lnTo>
                <a:lnTo>
                  <a:pt x="242" y="4348"/>
                </a:lnTo>
                <a:lnTo>
                  <a:pt x="97" y="4783"/>
                </a:lnTo>
                <a:lnTo>
                  <a:pt x="49" y="5218"/>
                </a:lnTo>
                <a:lnTo>
                  <a:pt x="1" y="5604"/>
                </a:lnTo>
                <a:lnTo>
                  <a:pt x="49" y="6039"/>
                </a:lnTo>
                <a:lnTo>
                  <a:pt x="49" y="6474"/>
                </a:lnTo>
                <a:lnTo>
                  <a:pt x="146" y="6860"/>
                </a:lnTo>
                <a:lnTo>
                  <a:pt x="242" y="7295"/>
                </a:lnTo>
                <a:lnTo>
                  <a:pt x="339" y="7682"/>
                </a:lnTo>
                <a:lnTo>
                  <a:pt x="484" y="8068"/>
                </a:lnTo>
                <a:lnTo>
                  <a:pt x="677" y="8454"/>
                </a:lnTo>
                <a:lnTo>
                  <a:pt x="870" y="8793"/>
                </a:lnTo>
                <a:lnTo>
                  <a:pt x="1112" y="9131"/>
                </a:lnTo>
                <a:lnTo>
                  <a:pt x="1402" y="9469"/>
                </a:lnTo>
                <a:lnTo>
                  <a:pt x="1643" y="9807"/>
                </a:lnTo>
                <a:lnTo>
                  <a:pt x="1982" y="10049"/>
                </a:lnTo>
                <a:lnTo>
                  <a:pt x="2271" y="10339"/>
                </a:lnTo>
                <a:lnTo>
                  <a:pt x="2658" y="10580"/>
                </a:lnTo>
                <a:lnTo>
                  <a:pt x="3044" y="10822"/>
                </a:lnTo>
                <a:lnTo>
                  <a:pt x="3527" y="11015"/>
                </a:lnTo>
                <a:lnTo>
                  <a:pt x="3962" y="11160"/>
                </a:lnTo>
                <a:lnTo>
                  <a:pt x="4445" y="11256"/>
                </a:lnTo>
                <a:lnTo>
                  <a:pt x="4928" y="11353"/>
                </a:lnTo>
                <a:lnTo>
                  <a:pt x="5412" y="11401"/>
                </a:lnTo>
                <a:lnTo>
                  <a:pt x="5895" y="11401"/>
                </a:lnTo>
                <a:lnTo>
                  <a:pt x="6378" y="11353"/>
                </a:lnTo>
                <a:lnTo>
                  <a:pt x="6909" y="11305"/>
                </a:lnTo>
                <a:lnTo>
                  <a:pt x="7392" y="11160"/>
                </a:lnTo>
                <a:lnTo>
                  <a:pt x="7875" y="10967"/>
                </a:lnTo>
                <a:lnTo>
                  <a:pt x="8358" y="10773"/>
                </a:lnTo>
                <a:lnTo>
                  <a:pt x="8841" y="10532"/>
                </a:lnTo>
                <a:lnTo>
                  <a:pt x="9276" y="10242"/>
                </a:lnTo>
                <a:lnTo>
                  <a:pt x="9711" y="9904"/>
                </a:lnTo>
                <a:lnTo>
                  <a:pt x="10098" y="9566"/>
                </a:lnTo>
                <a:lnTo>
                  <a:pt x="10436" y="9179"/>
                </a:lnTo>
                <a:lnTo>
                  <a:pt x="10774" y="8744"/>
                </a:lnTo>
                <a:lnTo>
                  <a:pt x="11064" y="8310"/>
                </a:lnTo>
                <a:lnTo>
                  <a:pt x="11305" y="7875"/>
                </a:lnTo>
                <a:lnTo>
                  <a:pt x="11499" y="7392"/>
                </a:lnTo>
                <a:lnTo>
                  <a:pt x="11692" y="6909"/>
                </a:lnTo>
                <a:lnTo>
                  <a:pt x="11788" y="6377"/>
                </a:lnTo>
                <a:lnTo>
                  <a:pt x="11837" y="5894"/>
                </a:lnTo>
                <a:lnTo>
                  <a:pt x="11885" y="5459"/>
                </a:lnTo>
                <a:lnTo>
                  <a:pt x="11837" y="5025"/>
                </a:lnTo>
                <a:lnTo>
                  <a:pt x="11788" y="4590"/>
                </a:lnTo>
                <a:lnTo>
                  <a:pt x="11740" y="4155"/>
                </a:lnTo>
                <a:lnTo>
                  <a:pt x="11595" y="3768"/>
                </a:lnTo>
                <a:lnTo>
                  <a:pt x="11450" y="3334"/>
                </a:lnTo>
                <a:lnTo>
                  <a:pt x="11257" y="2947"/>
                </a:lnTo>
                <a:lnTo>
                  <a:pt x="11064" y="2561"/>
                </a:lnTo>
                <a:lnTo>
                  <a:pt x="10822" y="2223"/>
                </a:lnTo>
                <a:lnTo>
                  <a:pt x="10581" y="1836"/>
                </a:lnTo>
                <a:lnTo>
                  <a:pt x="10291" y="1546"/>
                </a:lnTo>
                <a:lnTo>
                  <a:pt x="9953" y="1256"/>
                </a:lnTo>
                <a:lnTo>
                  <a:pt x="9614" y="967"/>
                </a:lnTo>
                <a:lnTo>
                  <a:pt x="9276" y="725"/>
                </a:lnTo>
                <a:lnTo>
                  <a:pt x="8890" y="532"/>
                </a:lnTo>
                <a:lnTo>
                  <a:pt x="8503" y="339"/>
                </a:lnTo>
                <a:lnTo>
                  <a:pt x="8020" y="194"/>
                </a:lnTo>
                <a:lnTo>
                  <a:pt x="7537" y="49"/>
                </a:lnTo>
                <a:lnTo>
                  <a:pt x="705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0"/>
          <p:cNvSpPr/>
          <p:nvPr/>
        </p:nvSpPr>
        <p:spPr>
          <a:xfrm rot="-8346330">
            <a:off x="7101055" y="3644639"/>
            <a:ext cx="3729655" cy="3843965"/>
          </a:xfrm>
          <a:custGeom>
            <a:avLst/>
            <a:gdLst/>
            <a:ahLst/>
            <a:cxnLst/>
            <a:rect l="l" t="t" r="r" b="b"/>
            <a:pathLst>
              <a:path w="29952" h="30870" extrusionOk="0">
                <a:moveTo>
                  <a:pt x="20000" y="0"/>
                </a:moveTo>
                <a:lnTo>
                  <a:pt x="19179" y="48"/>
                </a:lnTo>
                <a:lnTo>
                  <a:pt x="18261" y="145"/>
                </a:lnTo>
                <a:lnTo>
                  <a:pt x="17392" y="290"/>
                </a:lnTo>
                <a:lnTo>
                  <a:pt x="16474" y="435"/>
                </a:lnTo>
                <a:lnTo>
                  <a:pt x="15556" y="628"/>
                </a:lnTo>
                <a:lnTo>
                  <a:pt x="13720" y="1159"/>
                </a:lnTo>
                <a:lnTo>
                  <a:pt x="11933" y="1739"/>
                </a:lnTo>
                <a:lnTo>
                  <a:pt x="10193" y="2415"/>
                </a:lnTo>
                <a:lnTo>
                  <a:pt x="8551" y="3092"/>
                </a:lnTo>
                <a:lnTo>
                  <a:pt x="7053" y="3816"/>
                </a:lnTo>
                <a:lnTo>
                  <a:pt x="5894" y="4396"/>
                </a:lnTo>
                <a:lnTo>
                  <a:pt x="4831" y="5121"/>
                </a:lnTo>
                <a:lnTo>
                  <a:pt x="4300" y="5507"/>
                </a:lnTo>
                <a:lnTo>
                  <a:pt x="3817" y="5942"/>
                </a:lnTo>
                <a:lnTo>
                  <a:pt x="3334" y="6377"/>
                </a:lnTo>
                <a:lnTo>
                  <a:pt x="2899" y="6812"/>
                </a:lnTo>
                <a:lnTo>
                  <a:pt x="2464" y="7295"/>
                </a:lnTo>
                <a:lnTo>
                  <a:pt x="2029" y="7778"/>
                </a:lnTo>
                <a:lnTo>
                  <a:pt x="1691" y="8309"/>
                </a:lnTo>
                <a:lnTo>
                  <a:pt x="1353" y="8841"/>
                </a:lnTo>
                <a:lnTo>
                  <a:pt x="1015" y="9420"/>
                </a:lnTo>
                <a:lnTo>
                  <a:pt x="773" y="10000"/>
                </a:lnTo>
                <a:lnTo>
                  <a:pt x="532" y="10580"/>
                </a:lnTo>
                <a:lnTo>
                  <a:pt x="338" y="11208"/>
                </a:lnTo>
                <a:lnTo>
                  <a:pt x="193" y="11836"/>
                </a:lnTo>
                <a:lnTo>
                  <a:pt x="97" y="12512"/>
                </a:lnTo>
                <a:lnTo>
                  <a:pt x="0" y="13188"/>
                </a:lnTo>
                <a:lnTo>
                  <a:pt x="0" y="13865"/>
                </a:lnTo>
                <a:lnTo>
                  <a:pt x="0" y="14541"/>
                </a:lnTo>
                <a:lnTo>
                  <a:pt x="97" y="15217"/>
                </a:lnTo>
                <a:lnTo>
                  <a:pt x="193" y="15894"/>
                </a:lnTo>
                <a:lnTo>
                  <a:pt x="290" y="16522"/>
                </a:lnTo>
                <a:lnTo>
                  <a:pt x="676" y="17874"/>
                </a:lnTo>
                <a:lnTo>
                  <a:pt x="1111" y="19179"/>
                </a:lnTo>
                <a:lnTo>
                  <a:pt x="1643" y="20435"/>
                </a:lnTo>
                <a:lnTo>
                  <a:pt x="2222" y="21691"/>
                </a:lnTo>
                <a:lnTo>
                  <a:pt x="2657" y="22512"/>
                </a:lnTo>
                <a:lnTo>
                  <a:pt x="3140" y="23333"/>
                </a:lnTo>
                <a:lnTo>
                  <a:pt x="3623" y="24155"/>
                </a:lnTo>
                <a:lnTo>
                  <a:pt x="4155" y="24928"/>
                </a:lnTo>
                <a:lnTo>
                  <a:pt x="4734" y="25700"/>
                </a:lnTo>
                <a:lnTo>
                  <a:pt x="5314" y="26425"/>
                </a:lnTo>
                <a:lnTo>
                  <a:pt x="5942" y="27101"/>
                </a:lnTo>
                <a:lnTo>
                  <a:pt x="6619" y="27778"/>
                </a:lnTo>
                <a:lnTo>
                  <a:pt x="7295" y="28357"/>
                </a:lnTo>
                <a:lnTo>
                  <a:pt x="8020" y="28937"/>
                </a:lnTo>
                <a:lnTo>
                  <a:pt x="8792" y="29420"/>
                </a:lnTo>
                <a:lnTo>
                  <a:pt x="9565" y="29855"/>
                </a:lnTo>
                <a:lnTo>
                  <a:pt x="10387" y="30242"/>
                </a:lnTo>
                <a:lnTo>
                  <a:pt x="11208" y="30531"/>
                </a:lnTo>
                <a:lnTo>
                  <a:pt x="12078" y="30725"/>
                </a:lnTo>
                <a:lnTo>
                  <a:pt x="12995" y="30870"/>
                </a:lnTo>
                <a:lnTo>
                  <a:pt x="14203" y="30870"/>
                </a:lnTo>
                <a:lnTo>
                  <a:pt x="14783" y="30821"/>
                </a:lnTo>
                <a:lnTo>
                  <a:pt x="15411" y="30725"/>
                </a:lnTo>
                <a:lnTo>
                  <a:pt x="15991" y="30580"/>
                </a:lnTo>
                <a:lnTo>
                  <a:pt x="16570" y="30435"/>
                </a:lnTo>
                <a:lnTo>
                  <a:pt x="17150" y="30242"/>
                </a:lnTo>
                <a:lnTo>
                  <a:pt x="17681" y="30048"/>
                </a:lnTo>
                <a:lnTo>
                  <a:pt x="18261" y="29758"/>
                </a:lnTo>
                <a:lnTo>
                  <a:pt x="18793" y="29517"/>
                </a:lnTo>
                <a:lnTo>
                  <a:pt x="19855" y="28889"/>
                </a:lnTo>
                <a:lnTo>
                  <a:pt x="20822" y="28116"/>
                </a:lnTo>
                <a:lnTo>
                  <a:pt x="21739" y="27343"/>
                </a:lnTo>
                <a:lnTo>
                  <a:pt x="22561" y="26473"/>
                </a:lnTo>
                <a:lnTo>
                  <a:pt x="23334" y="25556"/>
                </a:lnTo>
                <a:lnTo>
                  <a:pt x="24058" y="24589"/>
                </a:lnTo>
                <a:lnTo>
                  <a:pt x="24735" y="23575"/>
                </a:lnTo>
                <a:lnTo>
                  <a:pt x="25363" y="22512"/>
                </a:lnTo>
                <a:lnTo>
                  <a:pt x="25942" y="21498"/>
                </a:lnTo>
                <a:lnTo>
                  <a:pt x="27053" y="19324"/>
                </a:lnTo>
                <a:lnTo>
                  <a:pt x="28068" y="17198"/>
                </a:lnTo>
                <a:lnTo>
                  <a:pt x="28503" y="16135"/>
                </a:lnTo>
                <a:lnTo>
                  <a:pt x="28889" y="15024"/>
                </a:lnTo>
                <a:lnTo>
                  <a:pt x="29227" y="13913"/>
                </a:lnTo>
                <a:lnTo>
                  <a:pt x="29517" y="12802"/>
                </a:lnTo>
                <a:lnTo>
                  <a:pt x="29759" y="11691"/>
                </a:lnTo>
                <a:lnTo>
                  <a:pt x="29904" y="10531"/>
                </a:lnTo>
                <a:lnTo>
                  <a:pt x="29952" y="9420"/>
                </a:lnTo>
                <a:lnTo>
                  <a:pt x="29904" y="8358"/>
                </a:lnTo>
                <a:lnTo>
                  <a:pt x="29759" y="7343"/>
                </a:lnTo>
                <a:lnTo>
                  <a:pt x="29517" y="6377"/>
                </a:lnTo>
                <a:lnTo>
                  <a:pt x="29227" y="5507"/>
                </a:lnTo>
                <a:lnTo>
                  <a:pt x="28841" y="4638"/>
                </a:lnTo>
                <a:lnTo>
                  <a:pt x="28358" y="3865"/>
                </a:lnTo>
                <a:lnTo>
                  <a:pt x="27778" y="3140"/>
                </a:lnTo>
                <a:lnTo>
                  <a:pt x="27150" y="2464"/>
                </a:lnTo>
                <a:lnTo>
                  <a:pt x="26474" y="1884"/>
                </a:lnTo>
                <a:lnTo>
                  <a:pt x="25701" y="1353"/>
                </a:lnTo>
                <a:lnTo>
                  <a:pt x="24831" y="918"/>
                </a:lnTo>
                <a:lnTo>
                  <a:pt x="23913" y="580"/>
                </a:lnTo>
                <a:lnTo>
                  <a:pt x="22947" y="290"/>
                </a:lnTo>
                <a:lnTo>
                  <a:pt x="21933" y="97"/>
                </a:lnTo>
                <a:lnTo>
                  <a:pt x="208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7" name="Google Shape;527;p20"/>
          <p:cNvGrpSpPr/>
          <p:nvPr/>
        </p:nvGrpSpPr>
        <p:grpSpPr>
          <a:xfrm rot="5400000">
            <a:off x="7647918" y="4815563"/>
            <a:ext cx="1403771" cy="568839"/>
            <a:chOff x="1168050" y="3161450"/>
            <a:chExt cx="605100" cy="245200"/>
          </a:xfrm>
        </p:grpSpPr>
        <p:sp>
          <p:nvSpPr>
            <p:cNvPr id="528" name="Google Shape;528;p20"/>
            <p:cNvSpPr/>
            <p:nvPr/>
          </p:nvSpPr>
          <p:spPr>
            <a:xfrm>
              <a:off x="1168050" y="3161450"/>
              <a:ext cx="603900" cy="50750"/>
            </a:xfrm>
            <a:custGeom>
              <a:avLst/>
              <a:gdLst/>
              <a:ahLst/>
              <a:cxnLst/>
              <a:rect l="l" t="t" r="r" b="b"/>
              <a:pathLst>
                <a:path w="24156" h="2030" extrusionOk="0">
                  <a:moveTo>
                    <a:pt x="15121" y="0"/>
                  </a:moveTo>
                  <a:lnTo>
                    <a:pt x="12078" y="49"/>
                  </a:lnTo>
                  <a:lnTo>
                    <a:pt x="9034" y="145"/>
                  </a:lnTo>
                  <a:lnTo>
                    <a:pt x="6039" y="290"/>
                  </a:lnTo>
                  <a:lnTo>
                    <a:pt x="2996" y="435"/>
                  </a:lnTo>
                  <a:lnTo>
                    <a:pt x="0" y="677"/>
                  </a:lnTo>
                  <a:lnTo>
                    <a:pt x="97" y="2029"/>
                  </a:lnTo>
                  <a:lnTo>
                    <a:pt x="3092" y="1836"/>
                  </a:lnTo>
                  <a:lnTo>
                    <a:pt x="6087" y="1643"/>
                  </a:lnTo>
                  <a:lnTo>
                    <a:pt x="9082" y="1498"/>
                  </a:lnTo>
                  <a:lnTo>
                    <a:pt x="12126" y="1401"/>
                  </a:lnTo>
                  <a:lnTo>
                    <a:pt x="15121" y="1353"/>
                  </a:lnTo>
                  <a:lnTo>
                    <a:pt x="18116" y="1353"/>
                  </a:lnTo>
                  <a:lnTo>
                    <a:pt x="21112" y="1401"/>
                  </a:lnTo>
                  <a:lnTo>
                    <a:pt x="24107" y="1498"/>
                  </a:lnTo>
                  <a:lnTo>
                    <a:pt x="24155" y="97"/>
                  </a:lnTo>
                  <a:lnTo>
                    <a:pt x="21160" y="49"/>
                  </a:lnTo>
                  <a:lnTo>
                    <a:pt x="18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1174075" y="3214600"/>
              <a:ext cx="599075" cy="59200"/>
            </a:xfrm>
            <a:custGeom>
              <a:avLst/>
              <a:gdLst/>
              <a:ahLst/>
              <a:cxnLst/>
              <a:rect l="l" t="t" r="r" b="b"/>
              <a:pathLst>
                <a:path w="23963" h="2368" extrusionOk="0">
                  <a:moveTo>
                    <a:pt x="23817" y="0"/>
                  </a:moveTo>
                  <a:lnTo>
                    <a:pt x="20871" y="290"/>
                  </a:lnTo>
                  <a:lnTo>
                    <a:pt x="17875" y="483"/>
                  </a:lnTo>
                  <a:lnTo>
                    <a:pt x="14880" y="676"/>
                  </a:lnTo>
                  <a:lnTo>
                    <a:pt x="11933" y="821"/>
                  </a:lnTo>
                  <a:lnTo>
                    <a:pt x="8938" y="918"/>
                  </a:lnTo>
                  <a:lnTo>
                    <a:pt x="5943" y="966"/>
                  </a:lnTo>
                  <a:lnTo>
                    <a:pt x="1" y="966"/>
                  </a:lnTo>
                  <a:lnTo>
                    <a:pt x="1" y="2319"/>
                  </a:lnTo>
                  <a:lnTo>
                    <a:pt x="2948" y="2367"/>
                  </a:lnTo>
                  <a:lnTo>
                    <a:pt x="5991" y="2319"/>
                  </a:lnTo>
                  <a:lnTo>
                    <a:pt x="8986" y="2271"/>
                  </a:lnTo>
                  <a:lnTo>
                    <a:pt x="11982" y="2174"/>
                  </a:lnTo>
                  <a:lnTo>
                    <a:pt x="14977" y="2029"/>
                  </a:lnTo>
                  <a:lnTo>
                    <a:pt x="17972" y="1836"/>
                  </a:lnTo>
                  <a:lnTo>
                    <a:pt x="20967" y="1643"/>
                  </a:lnTo>
                  <a:lnTo>
                    <a:pt x="23962" y="1401"/>
                  </a:lnTo>
                  <a:lnTo>
                    <a:pt x="238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1170450" y="3296725"/>
              <a:ext cx="597875" cy="50750"/>
            </a:xfrm>
            <a:custGeom>
              <a:avLst/>
              <a:gdLst/>
              <a:ahLst/>
              <a:cxnLst/>
              <a:rect l="l" t="t" r="r" b="b"/>
              <a:pathLst>
                <a:path w="23915" h="2030" extrusionOk="0">
                  <a:moveTo>
                    <a:pt x="17972" y="0"/>
                  </a:moveTo>
                  <a:lnTo>
                    <a:pt x="14977" y="48"/>
                  </a:lnTo>
                  <a:lnTo>
                    <a:pt x="11982" y="97"/>
                  </a:lnTo>
                  <a:lnTo>
                    <a:pt x="8938" y="145"/>
                  </a:lnTo>
                  <a:lnTo>
                    <a:pt x="5943" y="290"/>
                  </a:lnTo>
                  <a:lnTo>
                    <a:pt x="2996" y="435"/>
                  </a:lnTo>
                  <a:lnTo>
                    <a:pt x="1" y="628"/>
                  </a:lnTo>
                  <a:lnTo>
                    <a:pt x="98" y="2029"/>
                  </a:lnTo>
                  <a:lnTo>
                    <a:pt x="3044" y="1836"/>
                  </a:lnTo>
                  <a:lnTo>
                    <a:pt x="6040" y="1643"/>
                  </a:lnTo>
                  <a:lnTo>
                    <a:pt x="8986" y="1546"/>
                  </a:lnTo>
                  <a:lnTo>
                    <a:pt x="11982" y="1449"/>
                  </a:lnTo>
                  <a:lnTo>
                    <a:pt x="14977" y="1401"/>
                  </a:lnTo>
                  <a:lnTo>
                    <a:pt x="17924" y="1401"/>
                  </a:lnTo>
                  <a:lnTo>
                    <a:pt x="20919" y="1449"/>
                  </a:lnTo>
                  <a:lnTo>
                    <a:pt x="23866" y="1498"/>
                  </a:lnTo>
                  <a:lnTo>
                    <a:pt x="23914" y="145"/>
                  </a:lnTo>
                  <a:lnTo>
                    <a:pt x="20919" y="48"/>
                  </a:lnTo>
                  <a:lnTo>
                    <a:pt x="179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1174075" y="3364350"/>
              <a:ext cx="590625" cy="42300"/>
            </a:xfrm>
            <a:custGeom>
              <a:avLst/>
              <a:gdLst/>
              <a:ahLst/>
              <a:cxnLst/>
              <a:rect l="l" t="t" r="r" b="b"/>
              <a:pathLst>
                <a:path w="23625" h="1692" extrusionOk="0">
                  <a:moveTo>
                    <a:pt x="23624" y="0"/>
                  </a:moveTo>
                  <a:lnTo>
                    <a:pt x="1" y="290"/>
                  </a:lnTo>
                  <a:lnTo>
                    <a:pt x="49" y="1691"/>
                  </a:lnTo>
                  <a:lnTo>
                    <a:pt x="23624" y="1353"/>
                  </a:lnTo>
                  <a:lnTo>
                    <a:pt x="236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3"/>
          <p:cNvSpPr txBox="1">
            <a:spLocks noGrp="1"/>
          </p:cNvSpPr>
          <p:nvPr>
            <p:ph type="title"/>
          </p:nvPr>
        </p:nvSpPr>
        <p:spPr>
          <a:xfrm>
            <a:off x="4189525" y="1916025"/>
            <a:ext cx="3739200" cy="16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7" name="Google Shape;587;p23"/>
          <p:cNvSpPr txBox="1">
            <a:spLocks noGrp="1"/>
          </p:cNvSpPr>
          <p:nvPr>
            <p:ph type="title" idx="2" hasCustomPrompt="1"/>
          </p:nvPr>
        </p:nvSpPr>
        <p:spPr>
          <a:xfrm>
            <a:off x="6871825" y="674750"/>
            <a:ext cx="1056900" cy="10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2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88" name="Google Shape;588;p23"/>
          <p:cNvSpPr txBox="1">
            <a:spLocks noGrp="1"/>
          </p:cNvSpPr>
          <p:nvPr>
            <p:ph type="subTitle" idx="1"/>
          </p:nvPr>
        </p:nvSpPr>
        <p:spPr>
          <a:xfrm>
            <a:off x="5338450" y="3714437"/>
            <a:ext cx="24378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9" name="Google Shape;589;p23"/>
          <p:cNvSpPr/>
          <p:nvPr/>
        </p:nvSpPr>
        <p:spPr>
          <a:xfrm rot="-8346330">
            <a:off x="305725" y="447923"/>
            <a:ext cx="3729655" cy="3843965"/>
          </a:xfrm>
          <a:custGeom>
            <a:avLst/>
            <a:gdLst/>
            <a:ahLst/>
            <a:cxnLst/>
            <a:rect l="l" t="t" r="r" b="b"/>
            <a:pathLst>
              <a:path w="29952" h="30870" extrusionOk="0">
                <a:moveTo>
                  <a:pt x="20000" y="0"/>
                </a:moveTo>
                <a:lnTo>
                  <a:pt x="19179" y="48"/>
                </a:lnTo>
                <a:lnTo>
                  <a:pt x="18261" y="145"/>
                </a:lnTo>
                <a:lnTo>
                  <a:pt x="17392" y="290"/>
                </a:lnTo>
                <a:lnTo>
                  <a:pt x="16474" y="435"/>
                </a:lnTo>
                <a:lnTo>
                  <a:pt x="15556" y="628"/>
                </a:lnTo>
                <a:lnTo>
                  <a:pt x="13720" y="1159"/>
                </a:lnTo>
                <a:lnTo>
                  <a:pt x="11933" y="1739"/>
                </a:lnTo>
                <a:lnTo>
                  <a:pt x="10193" y="2415"/>
                </a:lnTo>
                <a:lnTo>
                  <a:pt x="8551" y="3092"/>
                </a:lnTo>
                <a:lnTo>
                  <a:pt x="7053" y="3816"/>
                </a:lnTo>
                <a:lnTo>
                  <a:pt x="5894" y="4396"/>
                </a:lnTo>
                <a:lnTo>
                  <a:pt x="4831" y="5121"/>
                </a:lnTo>
                <a:lnTo>
                  <a:pt x="4300" y="5507"/>
                </a:lnTo>
                <a:lnTo>
                  <a:pt x="3817" y="5942"/>
                </a:lnTo>
                <a:lnTo>
                  <a:pt x="3334" y="6377"/>
                </a:lnTo>
                <a:lnTo>
                  <a:pt x="2899" y="6812"/>
                </a:lnTo>
                <a:lnTo>
                  <a:pt x="2464" y="7295"/>
                </a:lnTo>
                <a:lnTo>
                  <a:pt x="2029" y="7778"/>
                </a:lnTo>
                <a:lnTo>
                  <a:pt x="1691" y="8309"/>
                </a:lnTo>
                <a:lnTo>
                  <a:pt x="1353" y="8841"/>
                </a:lnTo>
                <a:lnTo>
                  <a:pt x="1015" y="9420"/>
                </a:lnTo>
                <a:lnTo>
                  <a:pt x="773" y="10000"/>
                </a:lnTo>
                <a:lnTo>
                  <a:pt x="532" y="10580"/>
                </a:lnTo>
                <a:lnTo>
                  <a:pt x="338" y="11208"/>
                </a:lnTo>
                <a:lnTo>
                  <a:pt x="193" y="11836"/>
                </a:lnTo>
                <a:lnTo>
                  <a:pt x="97" y="12512"/>
                </a:lnTo>
                <a:lnTo>
                  <a:pt x="0" y="13188"/>
                </a:lnTo>
                <a:lnTo>
                  <a:pt x="0" y="13865"/>
                </a:lnTo>
                <a:lnTo>
                  <a:pt x="0" y="14541"/>
                </a:lnTo>
                <a:lnTo>
                  <a:pt x="97" y="15217"/>
                </a:lnTo>
                <a:lnTo>
                  <a:pt x="193" y="15894"/>
                </a:lnTo>
                <a:lnTo>
                  <a:pt x="290" y="16522"/>
                </a:lnTo>
                <a:lnTo>
                  <a:pt x="676" y="17874"/>
                </a:lnTo>
                <a:lnTo>
                  <a:pt x="1111" y="19179"/>
                </a:lnTo>
                <a:lnTo>
                  <a:pt x="1643" y="20435"/>
                </a:lnTo>
                <a:lnTo>
                  <a:pt x="2222" y="21691"/>
                </a:lnTo>
                <a:lnTo>
                  <a:pt x="2657" y="22512"/>
                </a:lnTo>
                <a:lnTo>
                  <a:pt x="3140" y="23333"/>
                </a:lnTo>
                <a:lnTo>
                  <a:pt x="3623" y="24155"/>
                </a:lnTo>
                <a:lnTo>
                  <a:pt x="4155" y="24928"/>
                </a:lnTo>
                <a:lnTo>
                  <a:pt x="4734" y="25700"/>
                </a:lnTo>
                <a:lnTo>
                  <a:pt x="5314" y="26425"/>
                </a:lnTo>
                <a:lnTo>
                  <a:pt x="5942" y="27101"/>
                </a:lnTo>
                <a:lnTo>
                  <a:pt x="6619" y="27778"/>
                </a:lnTo>
                <a:lnTo>
                  <a:pt x="7295" y="28357"/>
                </a:lnTo>
                <a:lnTo>
                  <a:pt x="8020" y="28937"/>
                </a:lnTo>
                <a:lnTo>
                  <a:pt x="8792" y="29420"/>
                </a:lnTo>
                <a:lnTo>
                  <a:pt x="9565" y="29855"/>
                </a:lnTo>
                <a:lnTo>
                  <a:pt x="10387" y="30242"/>
                </a:lnTo>
                <a:lnTo>
                  <a:pt x="11208" y="30531"/>
                </a:lnTo>
                <a:lnTo>
                  <a:pt x="12078" y="30725"/>
                </a:lnTo>
                <a:lnTo>
                  <a:pt x="12995" y="30870"/>
                </a:lnTo>
                <a:lnTo>
                  <a:pt x="14203" y="30870"/>
                </a:lnTo>
                <a:lnTo>
                  <a:pt x="14783" y="30821"/>
                </a:lnTo>
                <a:lnTo>
                  <a:pt x="15411" y="30725"/>
                </a:lnTo>
                <a:lnTo>
                  <a:pt x="15991" y="30580"/>
                </a:lnTo>
                <a:lnTo>
                  <a:pt x="16570" y="30435"/>
                </a:lnTo>
                <a:lnTo>
                  <a:pt x="17150" y="30242"/>
                </a:lnTo>
                <a:lnTo>
                  <a:pt x="17681" y="30048"/>
                </a:lnTo>
                <a:lnTo>
                  <a:pt x="18261" y="29758"/>
                </a:lnTo>
                <a:lnTo>
                  <a:pt x="18793" y="29517"/>
                </a:lnTo>
                <a:lnTo>
                  <a:pt x="19855" y="28889"/>
                </a:lnTo>
                <a:lnTo>
                  <a:pt x="20822" y="28116"/>
                </a:lnTo>
                <a:lnTo>
                  <a:pt x="21739" y="27343"/>
                </a:lnTo>
                <a:lnTo>
                  <a:pt x="22561" y="26473"/>
                </a:lnTo>
                <a:lnTo>
                  <a:pt x="23334" y="25556"/>
                </a:lnTo>
                <a:lnTo>
                  <a:pt x="24058" y="24589"/>
                </a:lnTo>
                <a:lnTo>
                  <a:pt x="24735" y="23575"/>
                </a:lnTo>
                <a:lnTo>
                  <a:pt x="25363" y="22512"/>
                </a:lnTo>
                <a:lnTo>
                  <a:pt x="25942" y="21498"/>
                </a:lnTo>
                <a:lnTo>
                  <a:pt x="27053" y="19324"/>
                </a:lnTo>
                <a:lnTo>
                  <a:pt x="28068" y="17198"/>
                </a:lnTo>
                <a:lnTo>
                  <a:pt x="28503" y="16135"/>
                </a:lnTo>
                <a:lnTo>
                  <a:pt x="28889" y="15024"/>
                </a:lnTo>
                <a:lnTo>
                  <a:pt x="29227" y="13913"/>
                </a:lnTo>
                <a:lnTo>
                  <a:pt x="29517" y="12802"/>
                </a:lnTo>
                <a:lnTo>
                  <a:pt x="29759" y="11691"/>
                </a:lnTo>
                <a:lnTo>
                  <a:pt x="29904" y="10531"/>
                </a:lnTo>
                <a:lnTo>
                  <a:pt x="29952" y="9420"/>
                </a:lnTo>
                <a:lnTo>
                  <a:pt x="29904" y="8358"/>
                </a:lnTo>
                <a:lnTo>
                  <a:pt x="29759" y="7343"/>
                </a:lnTo>
                <a:lnTo>
                  <a:pt x="29517" y="6377"/>
                </a:lnTo>
                <a:lnTo>
                  <a:pt x="29227" y="5507"/>
                </a:lnTo>
                <a:lnTo>
                  <a:pt x="28841" y="4638"/>
                </a:lnTo>
                <a:lnTo>
                  <a:pt x="28358" y="3865"/>
                </a:lnTo>
                <a:lnTo>
                  <a:pt x="27778" y="3140"/>
                </a:lnTo>
                <a:lnTo>
                  <a:pt x="27150" y="2464"/>
                </a:lnTo>
                <a:lnTo>
                  <a:pt x="26474" y="1884"/>
                </a:lnTo>
                <a:lnTo>
                  <a:pt x="25701" y="1353"/>
                </a:lnTo>
                <a:lnTo>
                  <a:pt x="24831" y="918"/>
                </a:lnTo>
                <a:lnTo>
                  <a:pt x="23913" y="580"/>
                </a:lnTo>
                <a:lnTo>
                  <a:pt x="22947" y="290"/>
                </a:lnTo>
                <a:lnTo>
                  <a:pt x="21933" y="97"/>
                </a:lnTo>
                <a:lnTo>
                  <a:pt x="208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3"/>
          <p:cNvSpPr/>
          <p:nvPr/>
        </p:nvSpPr>
        <p:spPr>
          <a:xfrm rot="10326132">
            <a:off x="1238973" y="4637372"/>
            <a:ext cx="3264045" cy="2690372"/>
          </a:xfrm>
          <a:custGeom>
            <a:avLst/>
            <a:gdLst/>
            <a:ahLst/>
            <a:cxnLst/>
            <a:rect l="l" t="t" r="r" b="b"/>
            <a:pathLst>
              <a:path w="75315" h="62078" extrusionOk="0">
                <a:moveTo>
                  <a:pt x="26426" y="0"/>
                </a:moveTo>
                <a:lnTo>
                  <a:pt x="25218" y="49"/>
                </a:lnTo>
                <a:lnTo>
                  <a:pt x="24059" y="194"/>
                </a:lnTo>
                <a:lnTo>
                  <a:pt x="22851" y="338"/>
                </a:lnTo>
                <a:lnTo>
                  <a:pt x="21692" y="580"/>
                </a:lnTo>
                <a:lnTo>
                  <a:pt x="20532" y="870"/>
                </a:lnTo>
                <a:lnTo>
                  <a:pt x="19421" y="1256"/>
                </a:lnTo>
                <a:lnTo>
                  <a:pt x="18262" y="1643"/>
                </a:lnTo>
                <a:lnTo>
                  <a:pt x="17199" y="2078"/>
                </a:lnTo>
                <a:lnTo>
                  <a:pt x="16088" y="2609"/>
                </a:lnTo>
                <a:lnTo>
                  <a:pt x="15073" y="3140"/>
                </a:lnTo>
                <a:lnTo>
                  <a:pt x="14059" y="3768"/>
                </a:lnTo>
                <a:lnTo>
                  <a:pt x="12851" y="4590"/>
                </a:lnTo>
                <a:lnTo>
                  <a:pt x="11740" y="5411"/>
                </a:lnTo>
                <a:lnTo>
                  <a:pt x="10629" y="6329"/>
                </a:lnTo>
                <a:lnTo>
                  <a:pt x="9614" y="7295"/>
                </a:lnTo>
                <a:lnTo>
                  <a:pt x="8600" y="8261"/>
                </a:lnTo>
                <a:lnTo>
                  <a:pt x="7682" y="9324"/>
                </a:lnTo>
                <a:lnTo>
                  <a:pt x="6812" y="10435"/>
                </a:lnTo>
                <a:lnTo>
                  <a:pt x="5943" y="11546"/>
                </a:lnTo>
                <a:lnTo>
                  <a:pt x="5170" y="12706"/>
                </a:lnTo>
                <a:lnTo>
                  <a:pt x="4445" y="13913"/>
                </a:lnTo>
                <a:lnTo>
                  <a:pt x="3769" y="15121"/>
                </a:lnTo>
                <a:lnTo>
                  <a:pt x="3141" y="16425"/>
                </a:lnTo>
                <a:lnTo>
                  <a:pt x="2561" y="17681"/>
                </a:lnTo>
                <a:lnTo>
                  <a:pt x="2030" y="18986"/>
                </a:lnTo>
                <a:lnTo>
                  <a:pt x="1595" y="20338"/>
                </a:lnTo>
                <a:lnTo>
                  <a:pt x="1208" y="21691"/>
                </a:lnTo>
                <a:lnTo>
                  <a:pt x="822" y="23044"/>
                </a:lnTo>
                <a:lnTo>
                  <a:pt x="532" y="24445"/>
                </a:lnTo>
                <a:lnTo>
                  <a:pt x="339" y="25846"/>
                </a:lnTo>
                <a:lnTo>
                  <a:pt x="146" y="27247"/>
                </a:lnTo>
                <a:lnTo>
                  <a:pt x="49" y="28648"/>
                </a:lnTo>
                <a:lnTo>
                  <a:pt x="1" y="30049"/>
                </a:lnTo>
                <a:lnTo>
                  <a:pt x="1" y="31450"/>
                </a:lnTo>
                <a:lnTo>
                  <a:pt x="49" y="32850"/>
                </a:lnTo>
                <a:lnTo>
                  <a:pt x="194" y="34251"/>
                </a:lnTo>
                <a:lnTo>
                  <a:pt x="387" y="35652"/>
                </a:lnTo>
                <a:lnTo>
                  <a:pt x="629" y="37005"/>
                </a:lnTo>
                <a:lnTo>
                  <a:pt x="967" y="38406"/>
                </a:lnTo>
                <a:lnTo>
                  <a:pt x="1353" y="39759"/>
                </a:lnTo>
                <a:lnTo>
                  <a:pt x="1788" y="41063"/>
                </a:lnTo>
                <a:lnTo>
                  <a:pt x="2320" y="42367"/>
                </a:lnTo>
                <a:lnTo>
                  <a:pt x="2899" y="43672"/>
                </a:lnTo>
                <a:lnTo>
                  <a:pt x="3527" y="44928"/>
                </a:lnTo>
                <a:lnTo>
                  <a:pt x="4204" y="46135"/>
                </a:lnTo>
                <a:lnTo>
                  <a:pt x="4977" y="47295"/>
                </a:lnTo>
                <a:lnTo>
                  <a:pt x="5749" y="48406"/>
                </a:lnTo>
                <a:lnTo>
                  <a:pt x="6619" y="49517"/>
                </a:lnTo>
                <a:lnTo>
                  <a:pt x="7489" y="50580"/>
                </a:lnTo>
                <a:lnTo>
                  <a:pt x="8455" y="51594"/>
                </a:lnTo>
                <a:lnTo>
                  <a:pt x="9421" y="52561"/>
                </a:lnTo>
                <a:lnTo>
                  <a:pt x="10484" y="53527"/>
                </a:lnTo>
                <a:lnTo>
                  <a:pt x="11547" y="54396"/>
                </a:lnTo>
                <a:lnTo>
                  <a:pt x="12658" y="55218"/>
                </a:lnTo>
                <a:lnTo>
                  <a:pt x="13769" y="56039"/>
                </a:lnTo>
                <a:lnTo>
                  <a:pt x="14977" y="56812"/>
                </a:lnTo>
                <a:lnTo>
                  <a:pt x="16136" y="57488"/>
                </a:lnTo>
                <a:lnTo>
                  <a:pt x="17392" y="58164"/>
                </a:lnTo>
                <a:lnTo>
                  <a:pt x="18648" y="58744"/>
                </a:lnTo>
                <a:lnTo>
                  <a:pt x="19904" y="59276"/>
                </a:lnTo>
                <a:lnTo>
                  <a:pt x="21160" y="59759"/>
                </a:lnTo>
                <a:lnTo>
                  <a:pt x="22416" y="60193"/>
                </a:lnTo>
                <a:lnTo>
                  <a:pt x="23721" y="60628"/>
                </a:lnTo>
                <a:lnTo>
                  <a:pt x="25025" y="60966"/>
                </a:lnTo>
                <a:lnTo>
                  <a:pt x="26329" y="61256"/>
                </a:lnTo>
                <a:lnTo>
                  <a:pt x="27634" y="61498"/>
                </a:lnTo>
                <a:lnTo>
                  <a:pt x="28986" y="61691"/>
                </a:lnTo>
                <a:lnTo>
                  <a:pt x="30291" y="61884"/>
                </a:lnTo>
                <a:lnTo>
                  <a:pt x="31643" y="61981"/>
                </a:lnTo>
                <a:lnTo>
                  <a:pt x="32996" y="62029"/>
                </a:lnTo>
                <a:lnTo>
                  <a:pt x="34349" y="62077"/>
                </a:lnTo>
                <a:lnTo>
                  <a:pt x="35701" y="62077"/>
                </a:lnTo>
                <a:lnTo>
                  <a:pt x="37006" y="61981"/>
                </a:lnTo>
                <a:lnTo>
                  <a:pt x="38358" y="61884"/>
                </a:lnTo>
                <a:lnTo>
                  <a:pt x="39711" y="61739"/>
                </a:lnTo>
                <a:lnTo>
                  <a:pt x="41064" y="61594"/>
                </a:lnTo>
                <a:lnTo>
                  <a:pt x="42368" y="61353"/>
                </a:lnTo>
                <a:lnTo>
                  <a:pt x="43721" y="61063"/>
                </a:lnTo>
                <a:lnTo>
                  <a:pt x="45025" y="60773"/>
                </a:lnTo>
                <a:lnTo>
                  <a:pt x="46329" y="60435"/>
                </a:lnTo>
                <a:lnTo>
                  <a:pt x="47634" y="60048"/>
                </a:lnTo>
                <a:lnTo>
                  <a:pt x="48890" y="59614"/>
                </a:lnTo>
                <a:lnTo>
                  <a:pt x="50146" y="59131"/>
                </a:lnTo>
                <a:lnTo>
                  <a:pt x="51402" y="58648"/>
                </a:lnTo>
                <a:lnTo>
                  <a:pt x="52658" y="58116"/>
                </a:lnTo>
                <a:lnTo>
                  <a:pt x="53866" y="57536"/>
                </a:lnTo>
                <a:lnTo>
                  <a:pt x="55073" y="56908"/>
                </a:lnTo>
                <a:lnTo>
                  <a:pt x="56233" y="56280"/>
                </a:lnTo>
                <a:lnTo>
                  <a:pt x="57392" y="55604"/>
                </a:lnTo>
                <a:lnTo>
                  <a:pt x="58552" y="54879"/>
                </a:lnTo>
                <a:lnTo>
                  <a:pt x="59663" y="54106"/>
                </a:lnTo>
                <a:lnTo>
                  <a:pt x="61064" y="53092"/>
                </a:lnTo>
                <a:lnTo>
                  <a:pt x="62368" y="51981"/>
                </a:lnTo>
                <a:lnTo>
                  <a:pt x="63672" y="50821"/>
                </a:lnTo>
                <a:lnTo>
                  <a:pt x="64880" y="49565"/>
                </a:lnTo>
                <a:lnTo>
                  <a:pt x="66040" y="48261"/>
                </a:lnTo>
                <a:lnTo>
                  <a:pt x="67102" y="46908"/>
                </a:lnTo>
                <a:lnTo>
                  <a:pt x="68117" y="45507"/>
                </a:lnTo>
                <a:lnTo>
                  <a:pt x="69083" y="44058"/>
                </a:lnTo>
                <a:lnTo>
                  <a:pt x="69953" y="42561"/>
                </a:lnTo>
                <a:lnTo>
                  <a:pt x="70822" y="41015"/>
                </a:lnTo>
                <a:lnTo>
                  <a:pt x="71547" y="39469"/>
                </a:lnTo>
                <a:lnTo>
                  <a:pt x="72272" y="37875"/>
                </a:lnTo>
                <a:lnTo>
                  <a:pt x="72851" y="36232"/>
                </a:lnTo>
                <a:lnTo>
                  <a:pt x="73431" y="34590"/>
                </a:lnTo>
                <a:lnTo>
                  <a:pt x="73914" y="32947"/>
                </a:lnTo>
                <a:lnTo>
                  <a:pt x="74301" y="31256"/>
                </a:lnTo>
                <a:lnTo>
                  <a:pt x="74639" y="29710"/>
                </a:lnTo>
                <a:lnTo>
                  <a:pt x="74880" y="28068"/>
                </a:lnTo>
                <a:lnTo>
                  <a:pt x="75122" y="26329"/>
                </a:lnTo>
                <a:lnTo>
                  <a:pt x="75218" y="24541"/>
                </a:lnTo>
                <a:lnTo>
                  <a:pt x="75315" y="22706"/>
                </a:lnTo>
                <a:lnTo>
                  <a:pt x="75267" y="20918"/>
                </a:lnTo>
                <a:lnTo>
                  <a:pt x="75122" y="19082"/>
                </a:lnTo>
                <a:lnTo>
                  <a:pt x="75025" y="18213"/>
                </a:lnTo>
                <a:lnTo>
                  <a:pt x="74880" y="17295"/>
                </a:lnTo>
                <a:lnTo>
                  <a:pt x="74687" y="16425"/>
                </a:lnTo>
                <a:lnTo>
                  <a:pt x="74494" y="15556"/>
                </a:lnTo>
                <a:lnTo>
                  <a:pt x="74252" y="14735"/>
                </a:lnTo>
                <a:lnTo>
                  <a:pt x="73962" y="13913"/>
                </a:lnTo>
                <a:lnTo>
                  <a:pt x="73624" y="13140"/>
                </a:lnTo>
                <a:lnTo>
                  <a:pt x="73286" y="12367"/>
                </a:lnTo>
                <a:lnTo>
                  <a:pt x="72900" y="11594"/>
                </a:lnTo>
                <a:lnTo>
                  <a:pt x="72465" y="10870"/>
                </a:lnTo>
                <a:lnTo>
                  <a:pt x="71982" y="10194"/>
                </a:lnTo>
                <a:lnTo>
                  <a:pt x="71450" y="9566"/>
                </a:lnTo>
                <a:lnTo>
                  <a:pt x="70871" y="8937"/>
                </a:lnTo>
                <a:lnTo>
                  <a:pt x="70243" y="8358"/>
                </a:lnTo>
                <a:lnTo>
                  <a:pt x="69566" y="7826"/>
                </a:lnTo>
                <a:lnTo>
                  <a:pt x="68842" y="7343"/>
                </a:lnTo>
                <a:lnTo>
                  <a:pt x="68069" y="6909"/>
                </a:lnTo>
                <a:lnTo>
                  <a:pt x="67247" y="6570"/>
                </a:lnTo>
                <a:lnTo>
                  <a:pt x="66378" y="6232"/>
                </a:lnTo>
                <a:lnTo>
                  <a:pt x="65508" y="5991"/>
                </a:lnTo>
                <a:lnTo>
                  <a:pt x="64639" y="5846"/>
                </a:lnTo>
                <a:lnTo>
                  <a:pt x="63817" y="5749"/>
                </a:lnTo>
                <a:lnTo>
                  <a:pt x="62610" y="5749"/>
                </a:lnTo>
                <a:lnTo>
                  <a:pt x="61450" y="5846"/>
                </a:lnTo>
                <a:lnTo>
                  <a:pt x="60291" y="6087"/>
                </a:lnTo>
                <a:lnTo>
                  <a:pt x="59131" y="6377"/>
                </a:lnTo>
                <a:lnTo>
                  <a:pt x="57972" y="6667"/>
                </a:lnTo>
                <a:lnTo>
                  <a:pt x="56813" y="7053"/>
                </a:lnTo>
                <a:lnTo>
                  <a:pt x="54445" y="7826"/>
                </a:lnTo>
                <a:lnTo>
                  <a:pt x="53334" y="8116"/>
                </a:lnTo>
                <a:lnTo>
                  <a:pt x="52175" y="8358"/>
                </a:lnTo>
                <a:lnTo>
                  <a:pt x="51064" y="8551"/>
                </a:lnTo>
                <a:lnTo>
                  <a:pt x="50484" y="8599"/>
                </a:lnTo>
                <a:lnTo>
                  <a:pt x="49904" y="8599"/>
                </a:lnTo>
                <a:lnTo>
                  <a:pt x="49276" y="8551"/>
                </a:lnTo>
                <a:lnTo>
                  <a:pt x="48648" y="8503"/>
                </a:lnTo>
                <a:lnTo>
                  <a:pt x="48069" y="8406"/>
                </a:lnTo>
                <a:lnTo>
                  <a:pt x="47441" y="8261"/>
                </a:lnTo>
                <a:lnTo>
                  <a:pt x="46329" y="7923"/>
                </a:lnTo>
                <a:lnTo>
                  <a:pt x="45170" y="7488"/>
                </a:lnTo>
                <a:lnTo>
                  <a:pt x="44107" y="7005"/>
                </a:lnTo>
                <a:lnTo>
                  <a:pt x="43044" y="6425"/>
                </a:lnTo>
                <a:lnTo>
                  <a:pt x="41982" y="5797"/>
                </a:lnTo>
                <a:lnTo>
                  <a:pt x="40919" y="5169"/>
                </a:lnTo>
                <a:lnTo>
                  <a:pt x="38890" y="3817"/>
                </a:lnTo>
                <a:lnTo>
                  <a:pt x="37827" y="3189"/>
                </a:lnTo>
                <a:lnTo>
                  <a:pt x="36764" y="2561"/>
                </a:lnTo>
                <a:lnTo>
                  <a:pt x="35701" y="1981"/>
                </a:lnTo>
                <a:lnTo>
                  <a:pt x="34590" y="1450"/>
                </a:lnTo>
                <a:lnTo>
                  <a:pt x="33479" y="1015"/>
                </a:lnTo>
                <a:lnTo>
                  <a:pt x="32320" y="677"/>
                </a:lnTo>
                <a:lnTo>
                  <a:pt x="31160" y="387"/>
                </a:lnTo>
                <a:lnTo>
                  <a:pt x="30001" y="194"/>
                </a:lnTo>
                <a:lnTo>
                  <a:pt x="28793" y="97"/>
                </a:lnTo>
                <a:lnTo>
                  <a:pt x="276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3"/>
          <p:cNvSpPr/>
          <p:nvPr/>
        </p:nvSpPr>
        <p:spPr>
          <a:xfrm rot="10326052">
            <a:off x="8172002" y="4121510"/>
            <a:ext cx="2992225" cy="2466326"/>
          </a:xfrm>
          <a:custGeom>
            <a:avLst/>
            <a:gdLst/>
            <a:ahLst/>
            <a:cxnLst/>
            <a:rect l="l" t="t" r="r" b="b"/>
            <a:pathLst>
              <a:path w="75315" h="62078" extrusionOk="0">
                <a:moveTo>
                  <a:pt x="26426" y="0"/>
                </a:moveTo>
                <a:lnTo>
                  <a:pt x="25218" y="49"/>
                </a:lnTo>
                <a:lnTo>
                  <a:pt x="24059" y="194"/>
                </a:lnTo>
                <a:lnTo>
                  <a:pt x="22851" y="338"/>
                </a:lnTo>
                <a:lnTo>
                  <a:pt x="21692" y="580"/>
                </a:lnTo>
                <a:lnTo>
                  <a:pt x="20532" y="870"/>
                </a:lnTo>
                <a:lnTo>
                  <a:pt x="19421" y="1256"/>
                </a:lnTo>
                <a:lnTo>
                  <a:pt x="18262" y="1643"/>
                </a:lnTo>
                <a:lnTo>
                  <a:pt x="17199" y="2078"/>
                </a:lnTo>
                <a:lnTo>
                  <a:pt x="16088" y="2609"/>
                </a:lnTo>
                <a:lnTo>
                  <a:pt x="15073" y="3140"/>
                </a:lnTo>
                <a:lnTo>
                  <a:pt x="14059" y="3768"/>
                </a:lnTo>
                <a:lnTo>
                  <a:pt x="12851" y="4590"/>
                </a:lnTo>
                <a:lnTo>
                  <a:pt x="11740" y="5411"/>
                </a:lnTo>
                <a:lnTo>
                  <a:pt x="10629" y="6329"/>
                </a:lnTo>
                <a:lnTo>
                  <a:pt x="9614" y="7295"/>
                </a:lnTo>
                <a:lnTo>
                  <a:pt x="8600" y="8261"/>
                </a:lnTo>
                <a:lnTo>
                  <a:pt x="7682" y="9324"/>
                </a:lnTo>
                <a:lnTo>
                  <a:pt x="6812" y="10435"/>
                </a:lnTo>
                <a:lnTo>
                  <a:pt x="5943" y="11546"/>
                </a:lnTo>
                <a:lnTo>
                  <a:pt x="5170" y="12706"/>
                </a:lnTo>
                <a:lnTo>
                  <a:pt x="4445" y="13913"/>
                </a:lnTo>
                <a:lnTo>
                  <a:pt x="3769" y="15121"/>
                </a:lnTo>
                <a:lnTo>
                  <a:pt x="3141" y="16425"/>
                </a:lnTo>
                <a:lnTo>
                  <a:pt x="2561" y="17681"/>
                </a:lnTo>
                <a:lnTo>
                  <a:pt x="2030" y="18986"/>
                </a:lnTo>
                <a:lnTo>
                  <a:pt x="1595" y="20338"/>
                </a:lnTo>
                <a:lnTo>
                  <a:pt x="1208" y="21691"/>
                </a:lnTo>
                <a:lnTo>
                  <a:pt x="822" y="23044"/>
                </a:lnTo>
                <a:lnTo>
                  <a:pt x="532" y="24445"/>
                </a:lnTo>
                <a:lnTo>
                  <a:pt x="339" y="25846"/>
                </a:lnTo>
                <a:lnTo>
                  <a:pt x="146" y="27247"/>
                </a:lnTo>
                <a:lnTo>
                  <a:pt x="49" y="28648"/>
                </a:lnTo>
                <a:lnTo>
                  <a:pt x="1" y="30049"/>
                </a:lnTo>
                <a:lnTo>
                  <a:pt x="1" y="31450"/>
                </a:lnTo>
                <a:lnTo>
                  <a:pt x="49" y="32850"/>
                </a:lnTo>
                <a:lnTo>
                  <a:pt x="194" y="34251"/>
                </a:lnTo>
                <a:lnTo>
                  <a:pt x="387" y="35652"/>
                </a:lnTo>
                <a:lnTo>
                  <a:pt x="629" y="37005"/>
                </a:lnTo>
                <a:lnTo>
                  <a:pt x="967" y="38406"/>
                </a:lnTo>
                <a:lnTo>
                  <a:pt x="1353" y="39759"/>
                </a:lnTo>
                <a:lnTo>
                  <a:pt x="1788" y="41063"/>
                </a:lnTo>
                <a:lnTo>
                  <a:pt x="2320" y="42367"/>
                </a:lnTo>
                <a:lnTo>
                  <a:pt x="2899" y="43672"/>
                </a:lnTo>
                <a:lnTo>
                  <a:pt x="3527" y="44928"/>
                </a:lnTo>
                <a:lnTo>
                  <a:pt x="4204" y="46135"/>
                </a:lnTo>
                <a:lnTo>
                  <a:pt x="4977" y="47295"/>
                </a:lnTo>
                <a:lnTo>
                  <a:pt x="5749" y="48406"/>
                </a:lnTo>
                <a:lnTo>
                  <a:pt x="6619" y="49517"/>
                </a:lnTo>
                <a:lnTo>
                  <a:pt x="7489" y="50580"/>
                </a:lnTo>
                <a:lnTo>
                  <a:pt x="8455" y="51594"/>
                </a:lnTo>
                <a:lnTo>
                  <a:pt x="9421" y="52561"/>
                </a:lnTo>
                <a:lnTo>
                  <a:pt x="10484" y="53527"/>
                </a:lnTo>
                <a:lnTo>
                  <a:pt x="11547" y="54396"/>
                </a:lnTo>
                <a:lnTo>
                  <a:pt x="12658" y="55218"/>
                </a:lnTo>
                <a:lnTo>
                  <a:pt x="13769" y="56039"/>
                </a:lnTo>
                <a:lnTo>
                  <a:pt x="14977" y="56812"/>
                </a:lnTo>
                <a:lnTo>
                  <a:pt x="16136" y="57488"/>
                </a:lnTo>
                <a:lnTo>
                  <a:pt x="17392" y="58164"/>
                </a:lnTo>
                <a:lnTo>
                  <a:pt x="18648" y="58744"/>
                </a:lnTo>
                <a:lnTo>
                  <a:pt x="19904" y="59276"/>
                </a:lnTo>
                <a:lnTo>
                  <a:pt x="21160" y="59759"/>
                </a:lnTo>
                <a:lnTo>
                  <a:pt x="22416" y="60193"/>
                </a:lnTo>
                <a:lnTo>
                  <a:pt x="23721" y="60628"/>
                </a:lnTo>
                <a:lnTo>
                  <a:pt x="25025" y="60966"/>
                </a:lnTo>
                <a:lnTo>
                  <a:pt x="26329" y="61256"/>
                </a:lnTo>
                <a:lnTo>
                  <a:pt x="27634" y="61498"/>
                </a:lnTo>
                <a:lnTo>
                  <a:pt x="28986" y="61691"/>
                </a:lnTo>
                <a:lnTo>
                  <a:pt x="30291" y="61884"/>
                </a:lnTo>
                <a:lnTo>
                  <a:pt x="31643" y="61981"/>
                </a:lnTo>
                <a:lnTo>
                  <a:pt x="32996" y="62029"/>
                </a:lnTo>
                <a:lnTo>
                  <a:pt x="34349" y="62077"/>
                </a:lnTo>
                <a:lnTo>
                  <a:pt x="35701" y="62077"/>
                </a:lnTo>
                <a:lnTo>
                  <a:pt x="37006" y="61981"/>
                </a:lnTo>
                <a:lnTo>
                  <a:pt x="38358" y="61884"/>
                </a:lnTo>
                <a:lnTo>
                  <a:pt x="39711" y="61739"/>
                </a:lnTo>
                <a:lnTo>
                  <a:pt x="41064" y="61594"/>
                </a:lnTo>
                <a:lnTo>
                  <a:pt x="42368" y="61353"/>
                </a:lnTo>
                <a:lnTo>
                  <a:pt x="43721" y="61063"/>
                </a:lnTo>
                <a:lnTo>
                  <a:pt x="45025" y="60773"/>
                </a:lnTo>
                <a:lnTo>
                  <a:pt x="46329" y="60435"/>
                </a:lnTo>
                <a:lnTo>
                  <a:pt x="47634" y="60048"/>
                </a:lnTo>
                <a:lnTo>
                  <a:pt x="48890" y="59614"/>
                </a:lnTo>
                <a:lnTo>
                  <a:pt x="50146" y="59131"/>
                </a:lnTo>
                <a:lnTo>
                  <a:pt x="51402" y="58648"/>
                </a:lnTo>
                <a:lnTo>
                  <a:pt x="52658" y="58116"/>
                </a:lnTo>
                <a:lnTo>
                  <a:pt x="53866" y="57536"/>
                </a:lnTo>
                <a:lnTo>
                  <a:pt x="55073" y="56908"/>
                </a:lnTo>
                <a:lnTo>
                  <a:pt x="56233" y="56280"/>
                </a:lnTo>
                <a:lnTo>
                  <a:pt x="57392" y="55604"/>
                </a:lnTo>
                <a:lnTo>
                  <a:pt x="58552" y="54879"/>
                </a:lnTo>
                <a:lnTo>
                  <a:pt x="59663" y="54106"/>
                </a:lnTo>
                <a:lnTo>
                  <a:pt x="61064" y="53092"/>
                </a:lnTo>
                <a:lnTo>
                  <a:pt x="62368" y="51981"/>
                </a:lnTo>
                <a:lnTo>
                  <a:pt x="63672" y="50821"/>
                </a:lnTo>
                <a:lnTo>
                  <a:pt x="64880" y="49565"/>
                </a:lnTo>
                <a:lnTo>
                  <a:pt x="66040" y="48261"/>
                </a:lnTo>
                <a:lnTo>
                  <a:pt x="67102" y="46908"/>
                </a:lnTo>
                <a:lnTo>
                  <a:pt x="68117" y="45507"/>
                </a:lnTo>
                <a:lnTo>
                  <a:pt x="69083" y="44058"/>
                </a:lnTo>
                <a:lnTo>
                  <a:pt x="69953" y="42561"/>
                </a:lnTo>
                <a:lnTo>
                  <a:pt x="70822" y="41015"/>
                </a:lnTo>
                <a:lnTo>
                  <a:pt x="71547" y="39469"/>
                </a:lnTo>
                <a:lnTo>
                  <a:pt x="72272" y="37875"/>
                </a:lnTo>
                <a:lnTo>
                  <a:pt x="72851" y="36232"/>
                </a:lnTo>
                <a:lnTo>
                  <a:pt x="73431" y="34590"/>
                </a:lnTo>
                <a:lnTo>
                  <a:pt x="73914" y="32947"/>
                </a:lnTo>
                <a:lnTo>
                  <a:pt x="74301" y="31256"/>
                </a:lnTo>
                <a:lnTo>
                  <a:pt x="74639" y="29710"/>
                </a:lnTo>
                <a:lnTo>
                  <a:pt x="74880" y="28068"/>
                </a:lnTo>
                <a:lnTo>
                  <a:pt x="75122" y="26329"/>
                </a:lnTo>
                <a:lnTo>
                  <a:pt x="75218" y="24541"/>
                </a:lnTo>
                <a:lnTo>
                  <a:pt x="75315" y="22706"/>
                </a:lnTo>
                <a:lnTo>
                  <a:pt x="75267" y="20918"/>
                </a:lnTo>
                <a:lnTo>
                  <a:pt x="75122" y="19082"/>
                </a:lnTo>
                <a:lnTo>
                  <a:pt x="75025" y="18213"/>
                </a:lnTo>
                <a:lnTo>
                  <a:pt x="74880" y="17295"/>
                </a:lnTo>
                <a:lnTo>
                  <a:pt x="74687" y="16425"/>
                </a:lnTo>
                <a:lnTo>
                  <a:pt x="74494" y="15556"/>
                </a:lnTo>
                <a:lnTo>
                  <a:pt x="74252" y="14735"/>
                </a:lnTo>
                <a:lnTo>
                  <a:pt x="73962" y="13913"/>
                </a:lnTo>
                <a:lnTo>
                  <a:pt x="73624" y="13140"/>
                </a:lnTo>
                <a:lnTo>
                  <a:pt x="73286" y="12367"/>
                </a:lnTo>
                <a:lnTo>
                  <a:pt x="72900" y="11594"/>
                </a:lnTo>
                <a:lnTo>
                  <a:pt x="72465" y="10870"/>
                </a:lnTo>
                <a:lnTo>
                  <a:pt x="71982" y="10194"/>
                </a:lnTo>
                <a:lnTo>
                  <a:pt x="71450" y="9566"/>
                </a:lnTo>
                <a:lnTo>
                  <a:pt x="70871" y="8937"/>
                </a:lnTo>
                <a:lnTo>
                  <a:pt x="70243" y="8358"/>
                </a:lnTo>
                <a:lnTo>
                  <a:pt x="69566" y="7826"/>
                </a:lnTo>
                <a:lnTo>
                  <a:pt x="68842" y="7343"/>
                </a:lnTo>
                <a:lnTo>
                  <a:pt x="68069" y="6909"/>
                </a:lnTo>
                <a:lnTo>
                  <a:pt x="67247" y="6570"/>
                </a:lnTo>
                <a:lnTo>
                  <a:pt x="66378" y="6232"/>
                </a:lnTo>
                <a:lnTo>
                  <a:pt x="65508" y="5991"/>
                </a:lnTo>
                <a:lnTo>
                  <a:pt x="64639" y="5846"/>
                </a:lnTo>
                <a:lnTo>
                  <a:pt x="63817" y="5749"/>
                </a:lnTo>
                <a:lnTo>
                  <a:pt x="62610" y="5749"/>
                </a:lnTo>
                <a:lnTo>
                  <a:pt x="61450" y="5846"/>
                </a:lnTo>
                <a:lnTo>
                  <a:pt x="60291" y="6087"/>
                </a:lnTo>
                <a:lnTo>
                  <a:pt x="59131" y="6377"/>
                </a:lnTo>
                <a:lnTo>
                  <a:pt x="57972" y="6667"/>
                </a:lnTo>
                <a:lnTo>
                  <a:pt x="56813" y="7053"/>
                </a:lnTo>
                <a:lnTo>
                  <a:pt x="54445" y="7826"/>
                </a:lnTo>
                <a:lnTo>
                  <a:pt x="53334" y="8116"/>
                </a:lnTo>
                <a:lnTo>
                  <a:pt x="52175" y="8358"/>
                </a:lnTo>
                <a:lnTo>
                  <a:pt x="51064" y="8551"/>
                </a:lnTo>
                <a:lnTo>
                  <a:pt x="50484" y="8599"/>
                </a:lnTo>
                <a:lnTo>
                  <a:pt x="49904" y="8599"/>
                </a:lnTo>
                <a:lnTo>
                  <a:pt x="49276" y="8551"/>
                </a:lnTo>
                <a:lnTo>
                  <a:pt x="48648" y="8503"/>
                </a:lnTo>
                <a:lnTo>
                  <a:pt x="48069" y="8406"/>
                </a:lnTo>
                <a:lnTo>
                  <a:pt x="47441" y="8261"/>
                </a:lnTo>
                <a:lnTo>
                  <a:pt x="46329" y="7923"/>
                </a:lnTo>
                <a:lnTo>
                  <a:pt x="45170" y="7488"/>
                </a:lnTo>
                <a:lnTo>
                  <a:pt x="44107" y="7005"/>
                </a:lnTo>
                <a:lnTo>
                  <a:pt x="43044" y="6425"/>
                </a:lnTo>
                <a:lnTo>
                  <a:pt x="41982" y="5797"/>
                </a:lnTo>
                <a:lnTo>
                  <a:pt x="40919" y="5169"/>
                </a:lnTo>
                <a:lnTo>
                  <a:pt x="38890" y="3817"/>
                </a:lnTo>
                <a:lnTo>
                  <a:pt x="37827" y="3189"/>
                </a:lnTo>
                <a:lnTo>
                  <a:pt x="36764" y="2561"/>
                </a:lnTo>
                <a:lnTo>
                  <a:pt x="35701" y="1981"/>
                </a:lnTo>
                <a:lnTo>
                  <a:pt x="34590" y="1450"/>
                </a:lnTo>
                <a:lnTo>
                  <a:pt x="33479" y="1015"/>
                </a:lnTo>
                <a:lnTo>
                  <a:pt x="32320" y="677"/>
                </a:lnTo>
                <a:lnTo>
                  <a:pt x="31160" y="387"/>
                </a:lnTo>
                <a:lnTo>
                  <a:pt x="30001" y="194"/>
                </a:lnTo>
                <a:lnTo>
                  <a:pt x="28793" y="97"/>
                </a:lnTo>
                <a:lnTo>
                  <a:pt x="27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3"/>
          <p:cNvSpPr/>
          <p:nvPr/>
        </p:nvSpPr>
        <p:spPr>
          <a:xfrm rot="-8346330">
            <a:off x="7424050" y="-1970202"/>
            <a:ext cx="3729655" cy="3843965"/>
          </a:xfrm>
          <a:custGeom>
            <a:avLst/>
            <a:gdLst/>
            <a:ahLst/>
            <a:cxnLst/>
            <a:rect l="l" t="t" r="r" b="b"/>
            <a:pathLst>
              <a:path w="29952" h="30870" extrusionOk="0">
                <a:moveTo>
                  <a:pt x="20000" y="0"/>
                </a:moveTo>
                <a:lnTo>
                  <a:pt x="19179" y="48"/>
                </a:lnTo>
                <a:lnTo>
                  <a:pt x="18261" y="145"/>
                </a:lnTo>
                <a:lnTo>
                  <a:pt x="17392" y="290"/>
                </a:lnTo>
                <a:lnTo>
                  <a:pt x="16474" y="435"/>
                </a:lnTo>
                <a:lnTo>
                  <a:pt x="15556" y="628"/>
                </a:lnTo>
                <a:lnTo>
                  <a:pt x="13720" y="1159"/>
                </a:lnTo>
                <a:lnTo>
                  <a:pt x="11933" y="1739"/>
                </a:lnTo>
                <a:lnTo>
                  <a:pt x="10193" y="2415"/>
                </a:lnTo>
                <a:lnTo>
                  <a:pt x="8551" y="3092"/>
                </a:lnTo>
                <a:lnTo>
                  <a:pt x="7053" y="3816"/>
                </a:lnTo>
                <a:lnTo>
                  <a:pt x="5894" y="4396"/>
                </a:lnTo>
                <a:lnTo>
                  <a:pt x="4831" y="5121"/>
                </a:lnTo>
                <a:lnTo>
                  <a:pt x="4300" y="5507"/>
                </a:lnTo>
                <a:lnTo>
                  <a:pt x="3817" y="5942"/>
                </a:lnTo>
                <a:lnTo>
                  <a:pt x="3334" y="6377"/>
                </a:lnTo>
                <a:lnTo>
                  <a:pt x="2899" y="6812"/>
                </a:lnTo>
                <a:lnTo>
                  <a:pt x="2464" y="7295"/>
                </a:lnTo>
                <a:lnTo>
                  <a:pt x="2029" y="7778"/>
                </a:lnTo>
                <a:lnTo>
                  <a:pt x="1691" y="8309"/>
                </a:lnTo>
                <a:lnTo>
                  <a:pt x="1353" y="8841"/>
                </a:lnTo>
                <a:lnTo>
                  <a:pt x="1015" y="9420"/>
                </a:lnTo>
                <a:lnTo>
                  <a:pt x="773" y="10000"/>
                </a:lnTo>
                <a:lnTo>
                  <a:pt x="532" y="10580"/>
                </a:lnTo>
                <a:lnTo>
                  <a:pt x="338" y="11208"/>
                </a:lnTo>
                <a:lnTo>
                  <a:pt x="193" y="11836"/>
                </a:lnTo>
                <a:lnTo>
                  <a:pt x="97" y="12512"/>
                </a:lnTo>
                <a:lnTo>
                  <a:pt x="0" y="13188"/>
                </a:lnTo>
                <a:lnTo>
                  <a:pt x="0" y="13865"/>
                </a:lnTo>
                <a:lnTo>
                  <a:pt x="0" y="14541"/>
                </a:lnTo>
                <a:lnTo>
                  <a:pt x="97" y="15217"/>
                </a:lnTo>
                <a:lnTo>
                  <a:pt x="193" y="15894"/>
                </a:lnTo>
                <a:lnTo>
                  <a:pt x="290" y="16522"/>
                </a:lnTo>
                <a:lnTo>
                  <a:pt x="676" y="17874"/>
                </a:lnTo>
                <a:lnTo>
                  <a:pt x="1111" y="19179"/>
                </a:lnTo>
                <a:lnTo>
                  <a:pt x="1643" y="20435"/>
                </a:lnTo>
                <a:lnTo>
                  <a:pt x="2222" y="21691"/>
                </a:lnTo>
                <a:lnTo>
                  <a:pt x="2657" y="22512"/>
                </a:lnTo>
                <a:lnTo>
                  <a:pt x="3140" y="23333"/>
                </a:lnTo>
                <a:lnTo>
                  <a:pt x="3623" y="24155"/>
                </a:lnTo>
                <a:lnTo>
                  <a:pt x="4155" y="24928"/>
                </a:lnTo>
                <a:lnTo>
                  <a:pt x="4734" y="25700"/>
                </a:lnTo>
                <a:lnTo>
                  <a:pt x="5314" y="26425"/>
                </a:lnTo>
                <a:lnTo>
                  <a:pt x="5942" y="27101"/>
                </a:lnTo>
                <a:lnTo>
                  <a:pt x="6619" y="27778"/>
                </a:lnTo>
                <a:lnTo>
                  <a:pt x="7295" y="28357"/>
                </a:lnTo>
                <a:lnTo>
                  <a:pt x="8020" y="28937"/>
                </a:lnTo>
                <a:lnTo>
                  <a:pt x="8792" y="29420"/>
                </a:lnTo>
                <a:lnTo>
                  <a:pt x="9565" y="29855"/>
                </a:lnTo>
                <a:lnTo>
                  <a:pt x="10387" y="30242"/>
                </a:lnTo>
                <a:lnTo>
                  <a:pt x="11208" y="30531"/>
                </a:lnTo>
                <a:lnTo>
                  <a:pt x="12078" y="30725"/>
                </a:lnTo>
                <a:lnTo>
                  <a:pt x="12995" y="30870"/>
                </a:lnTo>
                <a:lnTo>
                  <a:pt x="14203" y="30870"/>
                </a:lnTo>
                <a:lnTo>
                  <a:pt x="14783" y="30821"/>
                </a:lnTo>
                <a:lnTo>
                  <a:pt x="15411" y="30725"/>
                </a:lnTo>
                <a:lnTo>
                  <a:pt x="15991" y="30580"/>
                </a:lnTo>
                <a:lnTo>
                  <a:pt x="16570" y="30435"/>
                </a:lnTo>
                <a:lnTo>
                  <a:pt x="17150" y="30242"/>
                </a:lnTo>
                <a:lnTo>
                  <a:pt x="17681" y="30048"/>
                </a:lnTo>
                <a:lnTo>
                  <a:pt x="18261" y="29758"/>
                </a:lnTo>
                <a:lnTo>
                  <a:pt x="18793" y="29517"/>
                </a:lnTo>
                <a:lnTo>
                  <a:pt x="19855" y="28889"/>
                </a:lnTo>
                <a:lnTo>
                  <a:pt x="20822" y="28116"/>
                </a:lnTo>
                <a:lnTo>
                  <a:pt x="21739" y="27343"/>
                </a:lnTo>
                <a:lnTo>
                  <a:pt x="22561" y="26473"/>
                </a:lnTo>
                <a:lnTo>
                  <a:pt x="23334" y="25556"/>
                </a:lnTo>
                <a:lnTo>
                  <a:pt x="24058" y="24589"/>
                </a:lnTo>
                <a:lnTo>
                  <a:pt x="24735" y="23575"/>
                </a:lnTo>
                <a:lnTo>
                  <a:pt x="25363" y="22512"/>
                </a:lnTo>
                <a:lnTo>
                  <a:pt x="25942" y="21498"/>
                </a:lnTo>
                <a:lnTo>
                  <a:pt x="27053" y="19324"/>
                </a:lnTo>
                <a:lnTo>
                  <a:pt x="28068" y="17198"/>
                </a:lnTo>
                <a:lnTo>
                  <a:pt x="28503" y="16135"/>
                </a:lnTo>
                <a:lnTo>
                  <a:pt x="28889" y="15024"/>
                </a:lnTo>
                <a:lnTo>
                  <a:pt x="29227" y="13913"/>
                </a:lnTo>
                <a:lnTo>
                  <a:pt x="29517" y="12802"/>
                </a:lnTo>
                <a:lnTo>
                  <a:pt x="29759" y="11691"/>
                </a:lnTo>
                <a:lnTo>
                  <a:pt x="29904" y="10531"/>
                </a:lnTo>
                <a:lnTo>
                  <a:pt x="29952" y="9420"/>
                </a:lnTo>
                <a:lnTo>
                  <a:pt x="29904" y="8358"/>
                </a:lnTo>
                <a:lnTo>
                  <a:pt x="29759" y="7343"/>
                </a:lnTo>
                <a:lnTo>
                  <a:pt x="29517" y="6377"/>
                </a:lnTo>
                <a:lnTo>
                  <a:pt x="29227" y="5507"/>
                </a:lnTo>
                <a:lnTo>
                  <a:pt x="28841" y="4638"/>
                </a:lnTo>
                <a:lnTo>
                  <a:pt x="28358" y="3865"/>
                </a:lnTo>
                <a:lnTo>
                  <a:pt x="27778" y="3140"/>
                </a:lnTo>
                <a:lnTo>
                  <a:pt x="27150" y="2464"/>
                </a:lnTo>
                <a:lnTo>
                  <a:pt x="26474" y="1884"/>
                </a:lnTo>
                <a:lnTo>
                  <a:pt x="25701" y="1353"/>
                </a:lnTo>
                <a:lnTo>
                  <a:pt x="24831" y="918"/>
                </a:lnTo>
                <a:lnTo>
                  <a:pt x="23913" y="580"/>
                </a:lnTo>
                <a:lnTo>
                  <a:pt x="22947" y="290"/>
                </a:lnTo>
                <a:lnTo>
                  <a:pt x="21933" y="97"/>
                </a:lnTo>
                <a:lnTo>
                  <a:pt x="208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3" name="Google Shape;593;p23"/>
          <p:cNvGrpSpPr/>
          <p:nvPr/>
        </p:nvGrpSpPr>
        <p:grpSpPr>
          <a:xfrm>
            <a:off x="3160166" y="-229923"/>
            <a:ext cx="1629084" cy="699291"/>
            <a:chOff x="2131825" y="1374025"/>
            <a:chExt cx="998825" cy="428750"/>
          </a:xfrm>
        </p:grpSpPr>
        <p:sp>
          <p:nvSpPr>
            <p:cNvPr id="594" name="Google Shape;594;p23"/>
            <p:cNvSpPr/>
            <p:nvPr/>
          </p:nvSpPr>
          <p:spPr>
            <a:xfrm>
              <a:off x="2131825" y="1374025"/>
              <a:ext cx="998825" cy="428750"/>
            </a:xfrm>
            <a:custGeom>
              <a:avLst/>
              <a:gdLst/>
              <a:ahLst/>
              <a:cxnLst/>
              <a:rect l="l" t="t" r="r" b="b"/>
              <a:pathLst>
                <a:path w="39953" h="17150" extrusionOk="0">
                  <a:moveTo>
                    <a:pt x="0" y="0"/>
                  </a:moveTo>
                  <a:lnTo>
                    <a:pt x="338" y="2029"/>
                  </a:lnTo>
                  <a:lnTo>
                    <a:pt x="821" y="4058"/>
                  </a:lnTo>
                  <a:lnTo>
                    <a:pt x="1353" y="6039"/>
                  </a:lnTo>
                  <a:lnTo>
                    <a:pt x="1691" y="7005"/>
                  </a:lnTo>
                  <a:lnTo>
                    <a:pt x="2029" y="7971"/>
                  </a:lnTo>
                  <a:lnTo>
                    <a:pt x="2416" y="8937"/>
                  </a:lnTo>
                  <a:lnTo>
                    <a:pt x="2850" y="9855"/>
                  </a:lnTo>
                  <a:lnTo>
                    <a:pt x="3334" y="10773"/>
                  </a:lnTo>
                  <a:lnTo>
                    <a:pt x="3865" y="11642"/>
                  </a:lnTo>
                  <a:lnTo>
                    <a:pt x="4493" y="12464"/>
                  </a:lnTo>
                  <a:lnTo>
                    <a:pt x="5169" y="13237"/>
                  </a:lnTo>
                  <a:lnTo>
                    <a:pt x="5894" y="13913"/>
                  </a:lnTo>
                  <a:lnTo>
                    <a:pt x="6667" y="14589"/>
                  </a:lnTo>
                  <a:lnTo>
                    <a:pt x="7488" y="15121"/>
                  </a:lnTo>
                  <a:lnTo>
                    <a:pt x="8358" y="15604"/>
                  </a:lnTo>
                  <a:lnTo>
                    <a:pt x="9276" y="15990"/>
                  </a:lnTo>
                  <a:lnTo>
                    <a:pt x="10193" y="16328"/>
                  </a:lnTo>
                  <a:lnTo>
                    <a:pt x="11160" y="16618"/>
                  </a:lnTo>
                  <a:lnTo>
                    <a:pt x="12126" y="16812"/>
                  </a:lnTo>
                  <a:lnTo>
                    <a:pt x="13092" y="16956"/>
                  </a:lnTo>
                  <a:lnTo>
                    <a:pt x="14107" y="17053"/>
                  </a:lnTo>
                  <a:lnTo>
                    <a:pt x="15073" y="17101"/>
                  </a:lnTo>
                  <a:lnTo>
                    <a:pt x="16087" y="17150"/>
                  </a:lnTo>
                  <a:lnTo>
                    <a:pt x="17053" y="17101"/>
                  </a:lnTo>
                  <a:lnTo>
                    <a:pt x="18068" y="17053"/>
                  </a:lnTo>
                  <a:lnTo>
                    <a:pt x="20049" y="16908"/>
                  </a:lnTo>
                  <a:lnTo>
                    <a:pt x="21981" y="16715"/>
                  </a:lnTo>
                  <a:lnTo>
                    <a:pt x="24686" y="16377"/>
                  </a:lnTo>
                  <a:lnTo>
                    <a:pt x="26039" y="16184"/>
                  </a:lnTo>
                  <a:lnTo>
                    <a:pt x="27343" y="15942"/>
                  </a:lnTo>
                  <a:lnTo>
                    <a:pt x="28648" y="15652"/>
                  </a:lnTo>
                  <a:lnTo>
                    <a:pt x="29904" y="15266"/>
                  </a:lnTo>
                  <a:lnTo>
                    <a:pt x="31160" y="14783"/>
                  </a:lnTo>
                  <a:lnTo>
                    <a:pt x="31788" y="14493"/>
                  </a:lnTo>
                  <a:lnTo>
                    <a:pt x="32368" y="14203"/>
                  </a:lnTo>
                  <a:lnTo>
                    <a:pt x="33189" y="13720"/>
                  </a:lnTo>
                  <a:lnTo>
                    <a:pt x="33962" y="13188"/>
                  </a:lnTo>
                  <a:lnTo>
                    <a:pt x="34686" y="12657"/>
                  </a:lnTo>
                  <a:lnTo>
                    <a:pt x="35411" y="12029"/>
                  </a:lnTo>
                  <a:lnTo>
                    <a:pt x="36039" y="11353"/>
                  </a:lnTo>
                  <a:lnTo>
                    <a:pt x="36667" y="10676"/>
                  </a:lnTo>
                  <a:lnTo>
                    <a:pt x="37247" y="9903"/>
                  </a:lnTo>
                  <a:lnTo>
                    <a:pt x="37778" y="9130"/>
                  </a:lnTo>
                  <a:lnTo>
                    <a:pt x="38261" y="8357"/>
                  </a:lnTo>
                  <a:lnTo>
                    <a:pt x="38648" y="7488"/>
                  </a:lnTo>
                  <a:lnTo>
                    <a:pt x="39034" y="6667"/>
                  </a:lnTo>
                  <a:lnTo>
                    <a:pt x="39324" y="5797"/>
                  </a:lnTo>
                  <a:lnTo>
                    <a:pt x="39614" y="4879"/>
                  </a:lnTo>
                  <a:lnTo>
                    <a:pt x="39759" y="3961"/>
                  </a:lnTo>
                  <a:lnTo>
                    <a:pt x="39904" y="3043"/>
                  </a:lnTo>
                  <a:lnTo>
                    <a:pt x="39952" y="2126"/>
                  </a:lnTo>
                  <a:lnTo>
                    <a:pt x="35797" y="1884"/>
                  </a:lnTo>
                  <a:lnTo>
                    <a:pt x="35701" y="2609"/>
                  </a:lnTo>
                  <a:lnTo>
                    <a:pt x="35604" y="3333"/>
                  </a:lnTo>
                  <a:lnTo>
                    <a:pt x="35508" y="4010"/>
                  </a:lnTo>
                  <a:lnTo>
                    <a:pt x="35314" y="4686"/>
                  </a:lnTo>
                  <a:lnTo>
                    <a:pt x="35073" y="5362"/>
                  </a:lnTo>
                  <a:lnTo>
                    <a:pt x="34831" y="5990"/>
                  </a:lnTo>
                  <a:lnTo>
                    <a:pt x="34541" y="6667"/>
                  </a:lnTo>
                  <a:lnTo>
                    <a:pt x="34203" y="7246"/>
                  </a:lnTo>
                  <a:lnTo>
                    <a:pt x="33865" y="7826"/>
                  </a:lnTo>
                  <a:lnTo>
                    <a:pt x="33430" y="8406"/>
                  </a:lnTo>
                  <a:lnTo>
                    <a:pt x="32996" y="8937"/>
                  </a:lnTo>
                  <a:lnTo>
                    <a:pt x="32512" y="9469"/>
                  </a:lnTo>
                  <a:lnTo>
                    <a:pt x="32029" y="9952"/>
                  </a:lnTo>
                  <a:lnTo>
                    <a:pt x="31498" y="10386"/>
                  </a:lnTo>
                  <a:lnTo>
                    <a:pt x="30918" y="10821"/>
                  </a:lnTo>
                  <a:lnTo>
                    <a:pt x="30339" y="11208"/>
                  </a:lnTo>
                  <a:lnTo>
                    <a:pt x="29662" y="11594"/>
                  </a:lnTo>
                  <a:lnTo>
                    <a:pt x="29034" y="11884"/>
                  </a:lnTo>
                  <a:lnTo>
                    <a:pt x="28358" y="12174"/>
                  </a:lnTo>
                  <a:lnTo>
                    <a:pt x="27633" y="12415"/>
                  </a:lnTo>
                  <a:lnTo>
                    <a:pt x="26957" y="12657"/>
                  </a:lnTo>
                  <a:lnTo>
                    <a:pt x="26232" y="12802"/>
                  </a:lnTo>
                  <a:lnTo>
                    <a:pt x="24783" y="13092"/>
                  </a:lnTo>
                  <a:lnTo>
                    <a:pt x="23285" y="13333"/>
                  </a:lnTo>
                  <a:lnTo>
                    <a:pt x="21788" y="13430"/>
                  </a:lnTo>
                  <a:lnTo>
                    <a:pt x="20290" y="13527"/>
                  </a:lnTo>
                  <a:lnTo>
                    <a:pt x="18793" y="13575"/>
                  </a:lnTo>
                  <a:lnTo>
                    <a:pt x="17633" y="13623"/>
                  </a:lnTo>
                  <a:lnTo>
                    <a:pt x="15218" y="13623"/>
                  </a:lnTo>
                  <a:lnTo>
                    <a:pt x="14058" y="13478"/>
                  </a:lnTo>
                  <a:lnTo>
                    <a:pt x="12899" y="13333"/>
                  </a:lnTo>
                  <a:lnTo>
                    <a:pt x="12319" y="13188"/>
                  </a:lnTo>
                  <a:lnTo>
                    <a:pt x="11788" y="13043"/>
                  </a:lnTo>
                  <a:lnTo>
                    <a:pt x="11208" y="12850"/>
                  </a:lnTo>
                  <a:lnTo>
                    <a:pt x="10677" y="12609"/>
                  </a:lnTo>
                  <a:lnTo>
                    <a:pt x="10193" y="12319"/>
                  </a:lnTo>
                  <a:lnTo>
                    <a:pt x="9662" y="12029"/>
                  </a:lnTo>
                  <a:lnTo>
                    <a:pt x="8986" y="11546"/>
                  </a:lnTo>
                  <a:lnTo>
                    <a:pt x="8358" y="10966"/>
                  </a:lnTo>
                  <a:lnTo>
                    <a:pt x="7826" y="10386"/>
                  </a:lnTo>
                  <a:lnTo>
                    <a:pt x="7295" y="9710"/>
                  </a:lnTo>
                  <a:lnTo>
                    <a:pt x="6860" y="8985"/>
                  </a:lnTo>
                  <a:lnTo>
                    <a:pt x="6474" y="8261"/>
                  </a:lnTo>
                  <a:lnTo>
                    <a:pt x="6087" y="7488"/>
                  </a:lnTo>
                  <a:lnTo>
                    <a:pt x="5797" y="6715"/>
                  </a:lnTo>
                  <a:lnTo>
                    <a:pt x="5556" y="5942"/>
                  </a:lnTo>
                  <a:lnTo>
                    <a:pt x="5314" y="5121"/>
                  </a:lnTo>
                  <a:lnTo>
                    <a:pt x="5121" y="4300"/>
                  </a:lnTo>
                  <a:lnTo>
                    <a:pt x="4976" y="3478"/>
                  </a:lnTo>
                  <a:lnTo>
                    <a:pt x="4735" y="1836"/>
                  </a:lnTo>
                  <a:lnTo>
                    <a:pt x="4541" y="145"/>
                  </a:lnTo>
                  <a:lnTo>
                    <a:pt x="4445" y="97"/>
                  </a:lnTo>
                  <a:lnTo>
                    <a:pt x="43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3"/>
            <p:cNvSpPr/>
            <p:nvPr/>
          </p:nvSpPr>
          <p:spPr>
            <a:xfrm>
              <a:off x="2296075" y="1374025"/>
              <a:ext cx="619575" cy="265700"/>
            </a:xfrm>
            <a:custGeom>
              <a:avLst/>
              <a:gdLst/>
              <a:ahLst/>
              <a:cxnLst/>
              <a:rect l="l" t="t" r="r" b="b"/>
              <a:pathLst>
                <a:path w="24783" h="10628" extrusionOk="0">
                  <a:moveTo>
                    <a:pt x="0" y="0"/>
                  </a:moveTo>
                  <a:lnTo>
                    <a:pt x="194" y="1256"/>
                  </a:lnTo>
                  <a:lnTo>
                    <a:pt x="483" y="2512"/>
                  </a:lnTo>
                  <a:lnTo>
                    <a:pt x="822" y="3768"/>
                  </a:lnTo>
                  <a:lnTo>
                    <a:pt x="1256" y="4976"/>
                  </a:lnTo>
                  <a:lnTo>
                    <a:pt x="1498" y="5556"/>
                  </a:lnTo>
                  <a:lnTo>
                    <a:pt x="1739" y="6135"/>
                  </a:lnTo>
                  <a:lnTo>
                    <a:pt x="2029" y="6667"/>
                  </a:lnTo>
                  <a:lnTo>
                    <a:pt x="2416" y="7246"/>
                  </a:lnTo>
                  <a:lnTo>
                    <a:pt x="2754" y="7729"/>
                  </a:lnTo>
                  <a:lnTo>
                    <a:pt x="3189" y="8213"/>
                  </a:lnTo>
                  <a:lnTo>
                    <a:pt x="3623" y="8647"/>
                  </a:lnTo>
                  <a:lnTo>
                    <a:pt x="4155" y="9034"/>
                  </a:lnTo>
                  <a:lnTo>
                    <a:pt x="4638" y="9372"/>
                  </a:lnTo>
                  <a:lnTo>
                    <a:pt x="5169" y="9710"/>
                  </a:lnTo>
                  <a:lnTo>
                    <a:pt x="5749" y="9952"/>
                  </a:lnTo>
                  <a:lnTo>
                    <a:pt x="6329" y="10145"/>
                  </a:lnTo>
                  <a:lnTo>
                    <a:pt x="6909" y="10290"/>
                  </a:lnTo>
                  <a:lnTo>
                    <a:pt x="7537" y="10435"/>
                  </a:lnTo>
                  <a:lnTo>
                    <a:pt x="8116" y="10531"/>
                  </a:lnTo>
                  <a:lnTo>
                    <a:pt x="8744" y="10580"/>
                  </a:lnTo>
                  <a:lnTo>
                    <a:pt x="9952" y="10628"/>
                  </a:lnTo>
                  <a:lnTo>
                    <a:pt x="11208" y="10580"/>
                  </a:lnTo>
                  <a:lnTo>
                    <a:pt x="12416" y="10483"/>
                  </a:lnTo>
                  <a:lnTo>
                    <a:pt x="13672" y="10386"/>
                  </a:lnTo>
                  <a:lnTo>
                    <a:pt x="15314" y="10193"/>
                  </a:lnTo>
                  <a:lnTo>
                    <a:pt x="16136" y="10048"/>
                  </a:lnTo>
                  <a:lnTo>
                    <a:pt x="16957" y="9903"/>
                  </a:lnTo>
                  <a:lnTo>
                    <a:pt x="17778" y="9710"/>
                  </a:lnTo>
                  <a:lnTo>
                    <a:pt x="18551" y="9469"/>
                  </a:lnTo>
                  <a:lnTo>
                    <a:pt x="19324" y="9179"/>
                  </a:lnTo>
                  <a:lnTo>
                    <a:pt x="20097" y="8841"/>
                  </a:lnTo>
                  <a:lnTo>
                    <a:pt x="20580" y="8551"/>
                  </a:lnTo>
                  <a:lnTo>
                    <a:pt x="21063" y="8213"/>
                  </a:lnTo>
                  <a:lnTo>
                    <a:pt x="21546" y="7826"/>
                  </a:lnTo>
                  <a:lnTo>
                    <a:pt x="21981" y="7488"/>
                  </a:lnTo>
                  <a:lnTo>
                    <a:pt x="22368" y="7053"/>
                  </a:lnTo>
                  <a:lnTo>
                    <a:pt x="22754" y="6618"/>
                  </a:lnTo>
                  <a:lnTo>
                    <a:pt x="23140" y="6184"/>
                  </a:lnTo>
                  <a:lnTo>
                    <a:pt x="23430" y="5700"/>
                  </a:lnTo>
                  <a:lnTo>
                    <a:pt x="23720" y="5169"/>
                  </a:lnTo>
                  <a:lnTo>
                    <a:pt x="24010" y="4686"/>
                  </a:lnTo>
                  <a:lnTo>
                    <a:pt x="24252" y="4155"/>
                  </a:lnTo>
                  <a:lnTo>
                    <a:pt x="24445" y="3575"/>
                  </a:lnTo>
                  <a:lnTo>
                    <a:pt x="24590" y="3043"/>
                  </a:lnTo>
                  <a:lnTo>
                    <a:pt x="24686" y="2464"/>
                  </a:lnTo>
                  <a:lnTo>
                    <a:pt x="24783" y="1884"/>
                  </a:lnTo>
                  <a:lnTo>
                    <a:pt x="24783" y="1304"/>
                  </a:lnTo>
                  <a:lnTo>
                    <a:pt x="22223" y="1208"/>
                  </a:lnTo>
                  <a:lnTo>
                    <a:pt x="22126" y="2077"/>
                  </a:lnTo>
                  <a:lnTo>
                    <a:pt x="21933" y="2899"/>
                  </a:lnTo>
                  <a:lnTo>
                    <a:pt x="21643" y="3720"/>
                  </a:lnTo>
                  <a:lnTo>
                    <a:pt x="21256" y="4493"/>
                  </a:lnTo>
                  <a:lnTo>
                    <a:pt x="20773" y="5217"/>
                  </a:lnTo>
                  <a:lnTo>
                    <a:pt x="20194" y="5894"/>
                  </a:lnTo>
                  <a:lnTo>
                    <a:pt x="19566" y="6473"/>
                  </a:lnTo>
                  <a:lnTo>
                    <a:pt x="18841" y="6957"/>
                  </a:lnTo>
                  <a:lnTo>
                    <a:pt x="18020" y="7391"/>
                  </a:lnTo>
                  <a:lnTo>
                    <a:pt x="17150" y="7729"/>
                  </a:lnTo>
                  <a:lnTo>
                    <a:pt x="16281" y="7971"/>
                  </a:lnTo>
                  <a:lnTo>
                    <a:pt x="15363" y="8164"/>
                  </a:lnTo>
                  <a:lnTo>
                    <a:pt x="14445" y="8261"/>
                  </a:lnTo>
                  <a:lnTo>
                    <a:pt x="13527" y="8357"/>
                  </a:lnTo>
                  <a:lnTo>
                    <a:pt x="11691" y="8454"/>
                  </a:lnTo>
                  <a:lnTo>
                    <a:pt x="9469" y="8454"/>
                  </a:lnTo>
                  <a:lnTo>
                    <a:pt x="8696" y="8406"/>
                  </a:lnTo>
                  <a:lnTo>
                    <a:pt x="7971" y="8261"/>
                  </a:lnTo>
                  <a:lnTo>
                    <a:pt x="7295" y="8068"/>
                  </a:lnTo>
                  <a:lnTo>
                    <a:pt x="6619" y="7826"/>
                  </a:lnTo>
                  <a:lnTo>
                    <a:pt x="5991" y="7488"/>
                  </a:lnTo>
                  <a:lnTo>
                    <a:pt x="5556" y="7150"/>
                  </a:lnTo>
                  <a:lnTo>
                    <a:pt x="5169" y="6812"/>
                  </a:lnTo>
                  <a:lnTo>
                    <a:pt x="4831" y="6425"/>
                  </a:lnTo>
                  <a:lnTo>
                    <a:pt x="4541" y="6039"/>
                  </a:lnTo>
                  <a:lnTo>
                    <a:pt x="4252" y="5604"/>
                  </a:lnTo>
                  <a:lnTo>
                    <a:pt x="4010" y="5121"/>
                  </a:lnTo>
                  <a:lnTo>
                    <a:pt x="3768" y="4638"/>
                  </a:lnTo>
                  <a:lnTo>
                    <a:pt x="3575" y="4155"/>
                  </a:lnTo>
                  <a:lnTo>
                    <a:pt x="3285" y="3188"/>
                  </a:lnTo>
                  <a:lnTo>
                    <a:pt x="3092" y="2174"/>
                  </a:lnTo>
                  <a:lnTo>
                    <a:pt x="2947" y="1111"/>
                  </a:lnTo>
                  <a:lnTo>
                    <a:pt x="2802" y="97"/>
                  </a:lnTo>
                  <a:lnTo>
                    <a:pt x="27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3"/>
            <p:cNvSpPr/>
            <p:nvPr/>
          </p:nvSpPr>
          <p:spPr>
            <a:xfrm>
              <a:off x="2444625" y="1381250"/>
              <a:ext cx="333350" cy="122025"/>
            </a:xfrm>
            <a:custGeom>
              <a:avLst/>
              <a:gdLst/>
              <a:ahLst/>
              <a:cxnLst/>
              <a:rect l="l" t="t" r="r" b="b"/>
              <a:pathLst>
                <a:path w="13334" h="4881" extrusionOk="0">
                  <a:moveTo>
                    <a:pt x="0" y="1"/>
                  </a:moveTo>
                  <a:lnTo>
                    <a:pt x="145" y="532"/>
                  </a:lnTo>
                  <a:lnTo>
                    <a:pt x="290" y="1015"/>
                  </a:lnTo>
                  <a:lnTo>
                    <a:pt x="532" y="1498"/>
                  </a:lnTo>
                  <a:lnTo>
                    <a:pt x="773" y="1933"/>
                  </a:lnTo>
                  <a:lnTo>
                    <a:pt x="1111" y="2368"/>
                  </a:lnTo>
                  <a:lnTo>
                    <a:pt x="1450" y="2803"/>
                  </a:lnTo>
                  <a:lnTo>
                    <a:pt x="1836" y="3141"/>
                  </a:lnTo>
                  <a:lnTo>
                    <a:pt x="2223" y="3479"/>
                  </a:lnTo>
                  <a:lnTo>
                    <a:pt x="2657" y="3817"/>
                  </a:lnTo>
                  <a:lnTo>
                    <a:pt x="3140" y="4059"/>
                  </a:lnTo>
                  <a:lnTo>
                    <a:pt x="3624" y="4300"/>
                  </a:lnTo>
                  <a:lnTo>
                    <a:pt x="4107" y="4494"/>
                  </a:lnTo>
                  <a:lnTo>
                    <a:pt x="4638" y="4687"/>
                  </a:lnTo>
                  <a:lnTo>
                    <a:pt x="5169" y="4783"/>
                  </a:lnTo>
                  <a:lnTo>
                    <a:pt x="5701" y="4880"/>
                  </a:lnTo>
                  <a:lnTo>
                    <a:pt x="6764" y="4880"/>
                  </a:lnTo>
                  <a:lnTo>
                    <a:pt x="7295" y="4832"/>
                  </a:lnTo>
                  <a:lnTo>
                    <a:pt x="7778" y="4735"/>
                  </a:lnTo>
                  <a:lnTo>
                    <a:pt x="8310" y="4590"/>
                  </a:lnTo>
                  <a:lnTo>
                    <a:pt x="8793" y="4445"/>
                  </a:lnTo>
                  <a:lnTo>
                    <a:pt x="9324" y="4252"/>
                  </a:lnTo>
                  <a:lnTo>
                    <a:pt x="9807" y="4011"/>
                  </a:lnTo>
                  <a:lnTo>
                    <a:pt x="10242" y="3769"/>
                  </a:lnTo>
                  <a:lnTo>
                    <a:pt x="10725" y="3479"/>
                  </a:lnTo>
                  <a:lnTo>
                    <a:pt x="11160" y="3141"/>
                  </a:lnTo>
                  <a:lnTo>
                    <a:pt x="11546" y="2803"/>
                  </a:lnTo>
                  <a:lnTo>
                    <a:pt x="11933" y="2416"/>
                  </a:lnTo>
                  <a:lnTo>
                    <a:pt x="12319" y="2030"/>
                  </a:lnTo>
                  <a:lnTo>
                    <a:pt x="12657" y="1643"/>
                  </a:lnTo>
                  <a:lnTo>
                    <a:pt x="12996" y="1209"/>
                  </a:lnTo>
                  <a:lnTo>
                    <a:pt x="13334" y="774"/>
                  </a:lnTo>
                  <a:lnTo>
                    <a:pt x="9952" y="581"/>
                  </a:lnTo>
                  <a:lnTo>
                    <a:pt x="6667" y="387"/>
                  </a:lnTo>
                  <a:lnTo>
                    <a:pt x="3334" y="1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7" name="Google Shape;597;p23"/>
          <p:cNvSpPr/>
          <p:nvPr/>
        </p:nvSpPr>
        <p:spPr>
          <a:xfrm flipH="1">
            <a:off x="-666904" y="-532541"/>
            <a:ext cx="1202402" cy="1162553"/>
          </a:xfrm>
          <a:custGeom>
            <a:avLst/>
            <a:gdLst/>
            <a:ahLst/>
            <a:cxnLst/>
            <a:rect l="l" t="t" r="r" b="b"/>
            <a:pathLst>
              <a:path w="26282" h="25411" extrusionOk="0">
                <a:moveTo>
                  <a:pt x="12754" y="5749"/>
                </a:moveTo>
                <a:lnTo>
                  <a:pt x="13238" y="5797"/>
                </a:lnTo>
                <a:lnTo>
                  <a:pt x="13721" y="5894"/>
                </a:lnTo>
                <a:lnTo>
                  <a:pt x="14204" y="5991"/>
                </a:lnTo>
                <a:lnTo>
                  <a:pt x="14687" y="6136"/>
                </a:lnTo>
                <a:lnTo>
                  <a:pt x="15605" y="6522"/>
                </a:lnTo>
                <a:lnTo>
                  <a:pt x="16523" y="7005"/>
                </a:lnTo>
                <a:lnTo>
                  <a:pt x="17392" y="7537"/>
                </a:lnTo>
                <a:lnTo>
                  <a:pt x="17779" y="7826"/>
                </a:lnTo>
                <a:lnTo>
                  <a:pt x="18165" y="8165"/>
                </a:lnTo>
                <a:lnTo>
                  <a:pt x="18552" y="8551"/>
                </a:lnTo>
                <a:lnTo>
                  <a:pt x="18841" y="8937"/>
                </a:lnTo>
                <a:lnTo>
                  <a:pt x="19131" y="9372"/>
                </a:lnTo>
                <a:lnTo>
                  <a:pt x="19373" y="9807"/>
                </a:lnTo>
                <a:lnTo>
                  <a:pt x="19614" y="10435"/>
                </a:lnTo>
                <a:lnTo>
                  <a:pt x="19759" y="11160"/>
                </a:lnTo>
                <a:lnTo>
                  <a:pt x="19808" y="11836"/>
                </a:lnTo>
                <a:lnTo>
                  <a:pt x="19759" y="12561"/>
                </a:lnTo>
                <a:lnTo>
                  <a:pt x="19663" y="13285"/>
                </a:lnTo>
                <a:lnTo>
                  <a:pt x="19469" y="13962"/>
                </a:lnTo>
                <a:lnTo>
                  <a:pt x="19180" y="14638"/>
                </a:lnTo>
                <a:lnTo>
                  <a:pt x="18841" y="15266"/>
                </a:lnTo>
                <a:lnTo>
                  <a:pt x="18552" y="15797"/>
                </a:lnTo>
                <a:lnTo>
                  <a:pt x="18165" y="16329"/>
                </a:lnTo>
                <a:lnTo>
                  <a:pt x="17730" y="16812"/>
                </a:lnTo>
                <a:lnTo>
                  <a:pt x="17296" y="17247"/>
                </a:lnTo>
                <a:lnTo>
                  <a:pt x="16812" y="17681"/>
                </a:lnTo>
                <a:lnTo>
                  <a:pt x="16329" y="18068"/>
                </a:lnTo>
                <a:lnTo>
                  <a:pt x="15798" y="18358"/>
                </a:lnTo>
                <a:lnTo>
                  <a:pt x="15218" y="18648"/>
                </a:lnTo>
                <a:lnTo>
                  <a:pt x="14590" y="18889"/>
                </a:lnTo>
                <a:lnTo>
                  <a:pt x="14011" y="19034"/>
                </a:lnTo>
                <a:lnTo>
                  <a:pt x="13383" y="19131"/>
                </a:lnTo>
                <a:lnTo>
                  <a:pt x="12754" y="19179"/>
                </a:lnTo>
                <a:lnTo>
                  <a:pt x="12126" y="19179"/>
                </a:lnTo>
                <a:lnTo>
                  <a:pt x="11498" y="19082"/>
                </a:lnTo>
                <a:lnTo>
                  <a:pt x="10870" y="18937"/>
                </a:lnTo>
                <a:lnTo>
                  <a:pt x="10291" y="18696"/>
                </a:lnTo>
                <a:lnTo>
                  <a:pt x="9759" y="18406"/>
                </a:lnTo>
                <a:lnTo>
                  <a:pt x="9228" y="18068"/>
                </a:lnTo>
                <a:lnTo>
                  <a:pt x="8793" y="17681"/>
                </a:lnTo>
                <a:lnTo>
                  <a:pt x="8407" y="17247"/>
                </a:lnTo>
                <a:lnTo>
                  <a:pt x="8068" y="16764"/>
                </a:lnTo>
                <a:lnTo>
                  <a:pt x="7779" y="16280"/>
                </a:lnTo>
                <a:lnTo>
                  <a:pt x="7537" y="15701"/>
                </a:lnTo>
                <a:lnTo>
                  <a:pt x="7296" y="15169"/>
                </a:lnTo>
                <a:lnTo>
                  <a:pt x="7151" y="14590"/>
                </a:lnTo>
                <a:lnTo>
                  <a:pt x="7006" y="13962"/>
                </a:lnTo>
                <a:lnTo>
                  <a:pt x="6909" y="13382"/>
                </a:lnTo>
                <a:lnTo>
                  <a:pt x="6861" y="12754"/>
                </a:lnTo>
                <a:lnTo>
                  <a:pt x="6861" y="12174"/>
                </a:lnTo>
                <a:lnTo>
                  <a:pt x="6861" y="11546"/>
                </a:lnTo>
                <a:lnTo>
                  <a:pt x="6909" y="10966"/>
                </a:lnTo>
                <a:lnTo>
                  <a:pt x="7006" y="10387"/>
                </a:lnTo>
                <a:lnTo>
                  <a:pt x="7102" y="9904"/>
                </a:lnTo>
                <a:lnTo>
                  <a:pt x="7247" y="9372"/>
                </a:lnTo>
                <a:lnTo>
                  <a:pt x="7440" y="8889"/>
                </a:lnTo>
                <a:lnTo>
                  <a:pt x="7682" y="8406"/>
                </a:lnTo>
                <a:lnTo>
                  <a:pt x="7924" y="7971"/>
                </a:lnTo>
                <a:lnTo>
                  <a:pt x="8213" y="7537"/>
                </a:lnTo>
                <a:lnTo>
                  <a:pt x="8600" y="7150"/>
                </a:lnTo>
                <a:lnTo>
                  <a:pt x="8986" y="6812"/>
                </a:lnTo>
                <a:lnTo>
                  <a:pt x="9373" y="6522"/>
                </a:lnTo>
                <a:lnTo>
                  <a:pt x="9808" y="6280"/>
                </a:lnTo>
                <a:lnTo>
                  <a:pt x="10291" y="6087"/>
                </a:lnTo>
                <a:lnTo>
                  <a:pt x="10725" y="5942"/>
                </a:lnTo>
                <a:lnTo>
                  <a:pt x="11257" y="5797"/>
                </a:lnTo>
                <a:lnTo>
                  <a:pt x="11740" y="5749"/>
                </a:lnTo>
                <a:close/>
                <a:moveTo>
                  <a:pt x="11015" y="0"/>
                </a:moveTo>
                <a:lnTo>
                  <a:pt x="9856" y="97"/>
                </a:lnTo>
                <a:lnTo>
                  <a:pt x="8697" y="338"/>
                </a:lnTo>
                <a:lnTo>
                  <a:pt x="7585" y="628"/>
                </a:lnTo>
                <a:lnTo>
                  <a:pt x="6523" y="966"/>
                </a:lnTo>
                <a:lnTo>
                  <a:pt x="5991" y="1208"/>
                </a:lnTo>
                <a:lnTo>
                  <a:pt x="5460" y="1450"/>
                </a:lnTo>
                <a:lnTo>
                  <a:pt x="4977" y="1739"/>
                </a:lnTo>
                <a:lnTo>
                  <a:pt x="4494" y="2078"/>
                </a:lnTo>
                <a:lnTo>
                  <a:pt x="4010" y="2416"/>
                </a:lnTo>
                <a:lnTo>
                  <a:pt x="3576" y="2754"/>
                </a:lnTo>
                <a:lnTo>
                  <a:pt x="3141" y="3140"/>
                </a:lnTo>
                <a:lnTo>
                  <a:pt x="2754" y="3575"/>
                </a:lnTo>
                <a:lnTo>
                  <a:pt x="2368" y="4010"/>
                </a:lnTo>
                <a:lnTo>
                  <a:pt x="2030" y="4493"/>
                </a:lnTo>
                <a:lnTo>
                  <a:pt x="1692" y="5024"/>
                </a:lnTo>
                <a:lnTo>
                  <a:pt x="1353" y="5556"/>
                </a:lnTo>
                <a:lnTo>
                  <a:pt x="1112" y="6087"/>
                </a:lnTo>
                <a:lnTo>
                  <a:pt x="870" y="6667"/>
                </a:lnTo>
                <a:lnTo>
                  <a:pt x="629" y="7247"/>
                </a:lnTo>
                <a:lnTo>
                  <a:pt x="436" y="7826"/>
                </a:lnTo>
                <a:lnTo>
                  <a:pt x="291" y="8406"/>
                </a:lnTo>
                <a:lnTo>
                  <a:pt x="194" y="9034"/>
                </a:lnTo>
                <a:lnTo>
                  <a:pt x="97" y="9662"/>
                </a:lnTo>
                <a:lnTo>
                  <a:pt x="49" y="10242"/>
                </a:lnTo>
                <a:lnTo>
                  <a:pt x="1" y="10870"/>
                </a:lnTo>
                <a:lnTo>
                  <a:pt x="1" y="11498"/>
                </a:lnTo>
                <a:lnTo>
                  <a:pt x="49" y="12126"/>
                </a:lnTo>
                <a:lnTo>
                  <a:pt x="97" y="12706"/>
                </a:lnTo>
                <a:lnTo>
                  <a:pt x="194" y="13334"/>
                </a:lnTo>
                <a:lnTo>
                  <a:pt x="339" y="13962"/>
                </a:lnTo>
                <a:lnTo>
                  <a:pt x="629" y="15121"/>
                </a:lnTo>
                <a:lnTo>
                  <a:pt x="1064" y="16280"/>
                </a:lnTo>
                <a:lnTo>
                  <a:pt x="1595" y="17392"/>
                </a:lnTo>
                <a:lnTo>
                  <a:pt x="2223" y="18454"/>
                </a:lnTo>
                <a:lnTo>
                  <a:pt x="2948" y="19469"/>
                </a:lnTo>
                <a:lnTo>
                  <a:pt x="3721" y="20435"/>
                </a:lnTo>
                <a:lnTo>
                  <a:pt x="4542" y="21305"/>
                </a:lnTo>
                <a:lnTo>
                  <a:pt x="5460" y="22126"/>
                </a:lnTo>
                <a:lnTo>
                  <a:pt x="5991" y="22609"/>
                </a:lnTo>
                <a:lnTo>
                  <a:pt x="6571" y="22995"/>
                </a:lnTo>
                <a:lnTo>
                  <a:pt x="7151" y="23382"/>
                </a:lnTo>
                <a:lnTo>
                  <a:pt x="7779" y="23768"/>
                </a:lnTo>
                <a:lnTo>
                  <a:pt x="8358" y="24107"/>
                </a:lnTo>
                <a:lnTo>
                  <a:pt x="8986" y="24396"/>
                </a:lnTo>
                <a:lnTo>
                  <a:pt x="9663" y="24638"/>
                </a:lnTo>
                <a:lnTo>
                  <a:pt x="10291" y="24879"/>
                </a:lnTo>
                <a:lnTo>
                  <a:pt x="10967" y="25073"/>
                </a:lnTo>
                <a:lnTo>
                  <a:pt x="11643" y="25218"/>
                </a:lnTo>
                <a:lnTo>
                  <a:pt x="12320" y="25314"/>
                </a:lnTo>
                <a:lnTo>
                  <a:pt x="12996" y="25411"/>
                </a:lnTo>
                <a:lnTo>
                  <a:pt x="13672" y="25411"/>
                </a:lnTo>
                <a:lnTo>
                  <a:pt x="14397" y="25363"/>
                </a:lnTo>
                <a:lnTo>
                  <a:pt x="15073" y="25266"/>
                </a:lnTo>
                <a:lnTo>
                  <a:pt x="15750" y="25121"/>
                </a:lnTo>
                <a:lnTo>
                  <a:pt x="16668" y="24831"/>
                </a:lnTo>
                <a:lnTo>
                  <a:pt x="17585" y="24445"/>
                </a:lnTo>
                <a:lnTo>
                  <a:pt x="18407" y="23962"/>
                </a:lnTo>
                <a:lnTo>
                  <a:pt x="19228" y="23382"/>
                </a:lnTo>
                <a:lnTo>
                  <a:pt x="20049" y="22802"/>
                </a:lnTo>
                <a:lnTo>
                  <a:pt x="20774" y="22126"/>
                </a:lnTo>
                <a:lnTo>
                  <a:pt x="21450" y="21401"/>
                </a:lnTo>
                <a:lnTo>
                  <a:pt x="22127" y="20677"/>
                </a:lnTo>
                <a:lnTo>
                  <a:pt x="22755" y="19904"/>
                </a:lnTo>
                <a:lnTo>
                  <a:pt x="23334" y="19131"/>
                </a:lnTo>
                <a:lnTo>
                  <a:pt x="23866" y="18309"/>
                </a:lnTo>
                <a:lnTo>
                  <a:pt x="24397" y="17488"/>
                </a:lnTo>
                <a:lnTo>
                  <a:pt x="24832" y="16619"/>
                </a:lnTo>
                <a:lnTo>
                  <a:pt x="25267" y="15749"/>
                </a:lnTo>
                <a:lnTo>
                  <a:pt x="25605" y="14831"/>
                </a:lnTo>
                <a:lnTo>
                  <a:pt x="25895" y="13913"/>
                </a:lnTo>
                <a:lnTo>
                  <a:pt x="26088" y="12947"/>
                </a:lnTo>
                <a:lnTo>
                  <a:pt x="26233" y="11981"/>
                </a:lnTo>
                <a:lnTo>
                  <a:pt x="26281" y="11015"/>
                </a:lnTo>
                <a:lnTo>
                  <a:pt x="26233" y="10000"/>
                </a:lnTo>
                <a:lnTo>
                  <a:pt x="26136" y="9034"/>
                </a:lnTo>
                <a:lnTo>
                  <a:pt x="25895" y="8116"/>
                </a:lnTo>
                <a:lnTo>
                  <a:pt x="25605" y="7198"/>
                </a:lnTo>
                <a:lnTo>
                  <a:pt x="25218" y="6280"/>
                </a:lnTo>
                <a:lnTo>
                  <a:pt x="24928" y="5846"/>
                </a:lnTo>
                <a:lnTo>
                  <a:pt x="24687" y="5459"/>
                </a:lnTo>
                <a:lnTo>
                  <a:pt x="24059" y="4638"/>
                </a:lnTo>
                <a:lnTo>
                  <a:pt x="23383" y="3913"/>
                </a:lnTo>
                <a:lnTo>
                  <a:pt x="22610" y="3237"/>
                </a:lnTo>
                <a:lnTo>
                  <a:pt x="21788" y="2657"/>
                </a:lnTo>
                <a:lnTo>
                  <a:pt x="20919" y="2126"/>
                </a:lnTo>
                <a:lnTo>
                  <a:pt x="20001" y="1643"/>
                </a:lnTo>
                <a:lnTo>
                  <a:pt x="19035" y="1256"/>
                </a:lnTo>
                <a:lnTo>
                  <a:pt x="17972" y="918"/>
                </a:lnTo>
                <a:lnTo>
                  <a:pt x="16909" y="580"/>
                </a:lnTo>
                <a:lnTo>
                  <a:pt x="15750" y="338"/>
                </a:lnTo>
                <a:lnTo>
                  <a:pt x="14590" y="145"/>
                </a:lnTo>
                <a:lnTo>
                  <a:pt x="13383" y="49"/>
                </a:lnTo>
                <a:lnTo>
                  <a:pt x="1222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8" name="Google Shape;598;p23"/>
          <p:cNvGrpSpPr/>
          <p:nvPr/>
        </p:nvGrpSpPr>
        <p:grpSpPr>
          <a:xfrm rot="-4500025" flipH="1">
            <a:off x="8209045" y="-247120"/>
            <a:ext cx="801426" cy="891437"/>
            <a:chOff x="5036425" y="4336575"/>
            <a:chExt cx="462575" cy="514500"/>
          </a:xfrm>
        </p:grpSpPr>
        <p:sp>
          <p:nvSpPr>
            <p:cNvPr id="599" name="Google Shape;599;p23"/>
            <p:cNvSpPr/>
            <p:nvPr/>
          </p:nvSpPr>
          <p:spPr>
            <a:xfrm>
              <a:off x="5036425" y="4557575"/>
              <a:ext cx="129250" cy="118375"/>
            </a:xfrm>
            <a:custGeom>
              <a:avLst/>
              <a:gdLst/>
              <a:ahLst/>
              <a:cxnLst/>
              <a:rect l="l" t="t" r="r" b="b"/>
              <a:pathLst>
                <a:path w="5170" h="4735" extrusionOk="0">
                  <a:moveTo>
                    <a:pt x="3382" y="1"/>
                  </a:moveTo>
                  <a:lnTo>
                    <a:pt x="2947" y="49"/>
                  </a:lnTo>
                  <a:lnTo>
                    <a:pt x="2561" y="146"/>
                  </a:lnTo>
                  <a:lnTo>
                    <a:pt x="2223" y="291"/>
                  </a:lnTo>
                  <a:lnTo>
                    <a:pt x="1836" y="435"/>
                  </a:lnTo>
                  <a:lnTo>
                    <a:pt x="1498" y="629"/>
                  </a:lnTo>
                  <a:lnTo>
                    <a:pt x="1160" y="870"/>
                  </a:lnTo>
                  <a:lnTo>
                    <a:pt x="870" y="1112"/>
                  </a:lnTo>
                  <a:lnTo>
                    <a:pt x="580" y="1402"/>
                  </a:lnTo>
                  <a:lnTo>
                    <a:pt x="338" y="1740"/>
                  </a:lnTo>
                  <a:lnTo>
                    <a:pt x="97" y="2175"/>
                  </a:lnTo>
                  <a:lnTo>
                    <a:pt x="49" y="2416"/>
                  </a:lnTo>
                  <a:lnTo>
                    <a:pt x="0" y="2706"/>
                  </a:lnTo>
                  <a:lnTo>
                    <a:pt x="0" y="2948"/>
                  </a:lnTo>
                  <a:lnTo>
                    <a:pt x="0" y="3189"/>
                  </a:lnTo>
                  <a:lnTo>
                    <a:pt x="49" y="3431"/>
                  </a:lnTo>
                  <a:lnTo>
                    <a:pt x="145" y="3672"/>
                  </a:lnTo>
                  <a:lnTo>
                    <a:pt x="290" y="3962"/>
                  </a:lnTo>
                  <a:lnTo>
                    <a:pt x="483" y="4204"/>
                  </a:lnTo>
                  <a:lnTo>
                    <a:pt x="725" y="4397"/>
                  </a:lnTo>
                  <a:lnTo>
                    <a:pt x="1015" y="4542"/>
                  </a:lnTo>
                  <a:lnTo>
                    <a:pt x="1305" y="4638"/>
                  </a:lnTo>
                  <a:lnTo>
                    <a:pt x="1594" y="4735"/>
                  </a:lnTo>
                  <a:lnTo>
                    <a:pt x="2223" y="4735"/>
                  </a:lnTo>
                  <a:lnTo>
                    <a:pt x="2512" y="4687"/>
                  </a:lnTo>
                  <a:lnTo>
                    <a:pt x="2802" y="4590"/>
                  </a:lnTo>
                  <a:lnTo>
                    <a:pt x="3092" y="4445"/>
                  </a:lnTo>
                  <a:lnTo>
                    <a:pt x="3334" y="4300"/>
                  </a:lnTo>
                  <a:lnTo>
                    <a:pt x="3623" y="4107"/>
                  </a:lnTo>
                  <a:lnTo>
                    <a:pt x="3817" y="3914"/>
                  </a:lnTo>
                  <a:lnTo>
                    <a:pt x="4252" y="3431"/>
                  </a:lnTo>
                  <a:lnTo>
                    <a:pt x="4686" y="2803"/>
                  </a:lnTo>
                  <a:lnTo>
                    <a:pt x="4880" y="2416"/>
                  </a:lnTo>
                  <a:lnTo>
                    <a:pt x="5024" y="2030"/>
                  </a:lnTo>
                  <a:lnTo>
                    <a:pt x="5121" y="1643"/>
                  </a:lnTo>
                  <a:lnTo>
                    <a:pt x="5169" y="1257"/>
                  </a:lnTo>
                  <a:lnTo>
                    <a:pt x="5121" y="919"/>
                  </a:lnTo>
                  <a:lnTo>
                    <a:pt x="5024" y="725"/>
                  </a:lnTo>
                  <a:lnTo>
                    <a:pt x="4928" y="580"/>
                  </a:lnTo>
                  <a:lnTo>
                    <a:pt x="4686" y="339"/>
                  </a:lnTo>
                  <a:lnTo>
                    <a:pt x="4445" y="146"/>
                  </a:lnTo>
                  <a:lnTo>
                    <a:pt x="4107" y="49"/>
                  </a:lnTo>
                  <a:lnTo>
                    <a:pt x="38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3"/>
            <p:cNvSpPr/>
            <p:nvPr/>
          </p:nvSpPr>
          <p:spPr>
            <a:xfrm>
              <a:off x="5165650" y="4776175"/>
              <a:ext cx="77325" cy="74900"/>
            </a:xfrm>
            <a:custGeom>
              <a:avLst/>
              <a:gdLst/>
              <a:ahLst/>
              <a:cxnLst/>
              <a:rect l="l" t="t" r="r" b="b"/>
              <a:pathLst>
                <a:path w="3093" h="2996" extrusionOk="0">
                  <a:moveTo>
                    <a:pt x="1112" y="1"/>
                  </a:moveTo>
                  <a:lnTo>
                    <a:pt x="870" y="97"/>
                  </a:lnTo>
                  <a:lnTo>
                    <a:pt x="580" y="242"/>
                  </a:lnTo>
                  <a:lnTo>
                    <a:pt x="387" y="435"/>
                  </a:lnTo>
                  <a:lnTo>
                    <a:pt x="194" y="677"/>
                  </a:lnTo>
                  <a:lnTo>
                    <a:pt x="49" y="967"/>
                  </a:lnTo>
                  <a:lnTo>
                    <a:pt x="0" y="1305"/>
                  </a:lnTo>
                  <a:lnTo>
                    <a:pt x="0" y="1595"/>
                  </a:lnTo>
                  <a:lnTo>
                    <a:pt x="49" y="1885"/>
                  </a:lnTo>
                  <a:lnTo>
                    <a:pt x="194" y="2175"/>
                  </a:lnTo>
                  <a:lnTo>
                    <a:pt x="339" y="2416"/>
                  </a:lnTo>
                  <a:lnTo>
                    <a:pt x="580" y="2658"/>
                  </a:lnTo>
                  <a:lnTo>
                    <a:pt x="822" y="2803"/>
                  </a:lnTo>
                  <a:lnTo>
                    <a:pt x="1063" y="2948"/>
                  </a:lnTo>
                  <a:lnTo>
                    <a:pt x="1401" y="2996"/>
                  </a:lnTo>
                  <a:lnTo>
                    <a:pt x="1691" y="2996"/>
                  </a:lnTo>
                  <a:lnTo>
                    <a:pt x="1981" y="2948"/>
                  </a:lnTo>
                  <a:lnTo>
                    <a:pt x="2271" y="2803"/>
                  </a:lnTo>
                  <a:lnTo>
                    <a:pt x="2512" y="2658"/>
                  </a:lnTo>
                  <a:lnTo>
                    <a:pt x="2706" y="2464"/>
                  </a:lnTo>
                  <a:lnTo>
                    <a:pt x="2899" y="2223"/>
                  </a:lnTo>
                  <a:lnTo>
                    <a:pt x="2996" y="1933"/>
                  </a:lnTo>
                  <a:lnTo>
                    <a:pt x="3092" y="1643"/>
                  </a:lnTo>
                  <a:lnTo>
                    <a:pt x="3092" y="1305"/>
                  </a:lnTo>
                  <a:lnTo>
                    <a:pt x="3044" y="967"/>
                  </a:lnTo>
                  <a:lnTo>
                    <a:pt x="2899" y="725"/>
                  </a:lnTo>
                  <a:lnTo>
                    <a:pt x="2706" y="484"/>
                  </a:lnTo>
                  <a:lnTo>
                    <a:pt x="2512" y="291"/>
                  </a:lnTo>
                  <a:lnTo>
                    <a:pt x="2271" y="146"/>
                  </a:lnTo>
                  <a:lnTo>
                    <a:pt x="1981" y="49"/>
                  </a:lnTo>
                  <a:lnTo>
                    <a:pt x="1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3"/>
            <p:cNvSpPr/>
            <p:nvPr/>
          </p:nvSpPr>
          <p:spPr>
            <a:xfrm>
              <a:off x="5265900" y="4598650"/>
              <a:ext cx="64025" cy="85775"/>
            </a:xfrm>
            <a:custGeom>
              <a:avLst/>
              <a:gdLst/>
              <a:ahLst/>
              <a:cxnLst/>
              <a:rect l="l" t="t" r="r" b="b"/>
              <a:pathLst>
                <a:path w="2561" h="3431" extrusionOk="0">
                  <a:moveTo>
                    <a:pt x="1449" y="0"/>
                  </a:moveTo>
                  <a:lnTo>
                    <a:pt x="1111" y="97"/>
                  </a:lnTo>
                  <a:lnTo>
                    <a:pt x="821" y="193"/>
                  </a:lnTo>
                  <a:lnTo>
                    <a:pt x="580" y="387"/>
                  </a:lnTo>
                  <a:lnTo>
                    <a:pt x="338" y="580"/>
                  </a:lnTo>
                  <a:lnTo>
                    <a:pt x="145" y="821"/>
                  </a:lnTo>
                  <a:lnTo>
                    <a:pt x="48" y="1063"/>
                  </a:lnTo>
                  <a:lnTo>
                    <a:pt x="0" y="1256"/>
                  </a:lnTo>
                  <a:lnTo>
                    <a:pt x="0" y="1401"/>
                  </a:lnTo>
                  <a:lnTo>
                    <a:pt x="48" y="1788"/>
                  </a:lnTo>
                  <a:lnTo>
                    <a:pt x="145" y="2126"/>
                  </a:lnTo>
                  <a:lnTo>
                    <a:pt x="338" y="2464"/>
                  </a:lnTo>
                  <a:lnTo>
                    <a:pt x="483" y="2706"/>
                  </a:lnTo>
                  <a:lnTo>
                    <a:pt x="676" y="2947"/>
                  </a:lnTo>
                  <a:lnTo>
                    <a:pt x="870" y="3189"/>
                  </a:lnTo>
                  <a:lnTo>
                    <a:pt x="1159" y="3334"/>
                  </a:lnTo>
                  <a:lnTo>
                    <a:pt x="1401" y="3430"/>
                  </a:lnTo>
                  <a:lnTo>
                    <a:pt x="1739" y="3430"/>
                  </a:lnTo>
                  <a:lnTo>
                    <a:pt x="2029" y="3382"/>
                  </a:lnTo>
                  <a:lnTo>
                    <a:pt x="2126" y="3285"/>
                  </a:lnTo>
                  <a:lnTo>
                    <a:pt x="2222" y="3189"/>
                  </a:lnTo>
                  <a:lnTo>
                    <a:pt x="2319" y="3044"/>
                  </a:lnTo>
                  <a:lnTo>
                    <a:pt x="2416" y="2899"/>
                  </a:lnTo>
                  <a:lnTo>
                    <a:pt x="2464" y="2561"/>
                  </a:lnTo>
                  <a:lnTo>
                    <a:pt x="2560" y="1933"/>
                  </a:lnTo>
                  <a:lnTo>
                    <a:pt x="2560" y="1546"/>
                  </a:lnTo>
                  <a:lnTo>
                    <a:pt x="2560" y="1160"/>
                  </a:lnTo>
                  <a:lnTo>
                    <a:pt x="2512" y="821"/>
                  </a:lnTo>
                  <a:lnTo>
                    <a:pt x="2416" y="483"/>
                  </a:lnTo>
                  <a:lnTo>
                    <a:pt x="2222" y="242"/>
                  </a:lnTo>
                  <a:lnTo>
                    <a:pt x="2126" y="97"/>
                  </a:lnTo>
                  <a:lnTo>
                    <a:pt x="1981" y="49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3"/>
            <p:cNvSpPr/>
            <p:nvPr/>
          </p:nvSpPr>
          <p:spPr>
            <a:xfrm>
              <a:off x="5206700" y="4354675"/>
              <a:ext cx="85775" cy="105100"/>
            </a:xfrm>
            <a:custGeom>
              <a:avLst/>
              <a:gdLst/>
              <a:ahLst/>
              <a:cxnLst/>
              <a:rect l="l" t="t" r="r" b="b"/>
              <a:pathLst>
                <a:path w="3431" h="4204" extrusionOk="0">
                  <a:moveTo>
                    <a:pt x="1402" y="1"/>
                  </a:moveTo>
                  <a:lnTo>
                    <a:pt x="1160" y="49"/>
                  </a:lnTo>
                  <a:lnTo>
                    <a:pt x="967" y="146"/>
                  </a:lnTo>
                  <a:lnTo>
                    <a:pt x="774" y="242"/>
                  </a:lnTo>
                  <a:lnTo>
                    <a:pt x="629" y="436"/>
                  </a:lnTo>
                  <a:lnTo>
                    <a:pt x="484" y="629"/>
                  </a:lnTo>
                  <a:lnTo>
                    <a:pt x="339" y="822"/>
                  </a:lnTo>
                  <a:lnTo>
                    <a:pt x="194" y="1305"/>
                  </a:lnTo>
                  <a:lnTo>
                    <a:pt x="49" y="1837"/>
                  </a:lnTo>
                  <a:lnTo>
                    <a:pt x="1" y="2320"/>
                  </a:lnTo>
                  <a:lnTo>
                    <a:pt x="1" y="2754"/>
                  </a:lnTo>
                  <a:lnTo>
                    <a:pt x="1" y="3044"/>
                  </a:lnTo>
                  <a:lnTo>
                    <a:pt x="49" y="3334"/>
                  </a:lnTo>
                  <a:lnTo>
                    <a:pt x="146" y="3624"/>
                  </a:lnTo>
                  <a:lnTo>
                    <a:pt x="291" y="3866"/>
                  </a:lnTo>
                  <a:lnTo>
                    <a:pt x="387" y="3962"/>
                  </a:lnTo>
                  <a:lnTo>
                    <a:pt x="532" y="4059"/>
                  </a:lnTo>
                  <a:lnTo>
                    <a:pt x="870" y="4155"/>
                  </a:lnTo>
                  <a:lnTo>
                    <a:pt x="1209" y="4204"/>
                  </a:lnTo>
                  <a:lnTo>
                    <a:pt x="1547" y="4155"/>
                  </a:lnTo>
                  <a:lnTo>
                    <a:pt x="1982" y="4059"/>
                  </a:lnTo>
                  <a:lnTo>
                    <a:pt x="2416" y="3817"/>
                  </a:lnTo>
                  <a:lnTo>
                    <a:pt x="2803" y="3576"/>
                  </a:lnTo>
                  <a:lnTo>
                    <a:pt x="3093" y="3189"/>
                  </a:lnTo>
                  <a:lnTo>
                    <a:pt x="3238" y="2996"/>
                  </a:lnTo>
                  <a:lnTo>
                    <a:pt x="3334" y="2754"/>
                  </a:lnTo>
                  <a:lnTo>
                    <a:pt x="3383" y="2513"/>
                  </a:lnTo>
                  <a:lnTo>
                    <a:pt x="3431" y="2320"/>
                  </a:lnTo>
                  <a:lnTo>
                    <a:pt x="3431" y="1837"/>
                  </a:lnTo>
                  <a:lnTo>
                    <a:pt x="3286" y="1402"/>
                  </a:lnTo>
                  <a:lnTo>
                    <a:pt x="3093" y="967"/>
                  </a:lnTo>
                  <a:lnTo>
                    <a:pt x="2755" y="580"/>
                  </a:lnTo>
                  <a:lnTo>
                    <a:pt x="2416" y="291"/>
                  </a:lnTo>
                  <a:lnTo>
                    <a:pt x="2175" y="194"/>
                  </a:lnTo>
                  <a:lnTo>
                    <a:pt x="1933" y="97"/>
                  </a:lnTo>
                  <a:lnTo>
                    <a:pt x="16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5390275" y="4481500"/>
              <a:ext cx="97850" cy="78525"/>
            </a:xfrm>
            <a:custGeom>
              <a:avLst/>
              <a:gdLst/>
              <a:ahLst/>
              <a:cxnLst/>
              <a:rect l="l" t="t" r="r" b="b"/>
              <a:pathLst>
                <a:path w="3914" h="3141" extrusionOk="0">
                  <a:moveTo>
                    <a:pt x="871" y="0"/>
                  </a:moveTo>
                  <a:lnTo>
                    <a:pt x="677" y="49"/>
                  </a:lnTo>
                  <a:lnTo>
                    <a:pt x="532" y="145"/>
                  </a:lnTo>
                  <a:lnTo>
                    <a:pt x="387" y="242"/>
                  </a:lnTo>
                  <a:lnTo>
                    <a:pt x="242" y="387"/>
                  </a:lnTo>
                  <a:lnTo>
                    <a:pt x="146" y="580"/>
                  </a:lnTo>
                  <a:lnTo>
                    <a:pt x="1" y="918"/>
                  </a:lnTo>
                  <a:lnTo>
                    <a:pt x="1" y="1305"/>
                  </a:lnTo>
                  <a:lnTo>
                    <a:pt x="49" y="1739"/>
                  </a:lnTo>
                  <a:lnTo>
                    <a:pt x="146" y="1933"/>
                  </a:lnTo>
                  <a:lnTo>
                    <a:pt x="242" y="2078"/>
                  </a:lnTo>
                  <a:lnTo>
                    <a:pt x="484" y="2416"/>
                  </a:lnTo>
                  <a:lnTo>
                    <a:pt x="822" y="2657"/>
                  </a:lnTo>
                  <a:lnTo>
                    <a:pt x="1160" y="2802"/>
                  </a:lnTo>
                  <a:lnTo>
                    <a:pt x="1547" y="2947"/>
                  </a:lnTo>
                  <a:lnTo>
                    <a:pt x="1933" y="3044"/>
                  </a:lnTo>
                  <a:lnTo>
                    <a:pt x="2320" y="3092"/>
                  </a:lnTo>
                  <a:lnTo>
                    <a:pt x="3141" y="3140"/>
                  </a:lnTo>
                  <a:lnTo>
                    <a:pt x="3528" y="3092"/>
                  </a:lnTo>
                  <a:lnTo>
                    <a:pt x="3672" y="3044"/>
                  </a:lnTo>
                  <a:lnTo>
                    <a:pt x="3817" y="2947"/>
                  </a:lnTo>
                  <a:lnTo>
                    <a:pt x="3914" y="2754"/>
                  </a:lnTo>
                  <a:lnTo>
                    <a:pt x="3914" y="2561"/>
                  </a:lnTo>
                  <a:lnTo>
                    <a:pt x="3866" y="2367"/>
                  </a:lnTo>
                  <a:lnTo>
                    <a:pt x="3817" y="2174"/>
                  </a:lnTo>
                  <a:lnTo>
                    <a:pt x="3672" y="1884"/>
                  </a:lnTo>
                  <a:lnTo>
                    <a:pt x="3431" y="1594"/>
                  </a:lnTo>
                  <a:lnTo>
                    <a:pt x="3141" y="1256"/>
                  </a:lnTo>
                  <a:lnTo>
                    <a:pt x="2803" y="966"/>
                  </a:lnTo>
                  <a:lnTo>
                    <a:pt x="2513" y="677"/>
                  </a:lnTo>
                  <a:lnTo>
                    <a:pt x="2127" y="435"/>
                  </a:lnTo>
                  <a:lnTo>
                    <a:pt x="1788" y="193"/>
                  </a:lnTo>
                  <a:lnTo>
                    <a:pt x="1499" y="49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5447050" y="4673525"/>
              <a:ext cx="51950" cy="50750"/>
            </a:xfrm>
            <a:custGeom>
              <a:avLst/>
              <a:gdLst/>
              <a:ahLst/>
              <a:cxnLst/>
              <a:rect l="l" t="t" r="r" b="b"/>
              <a:pathLst>
                <a:path w="2078" h="2030" extrusionOk="0">
                  <a:moveTo>
                    <a:pt x="1015" y="0"/>
                  </a:moveTo>
                  <a:lnTo>
                    <a:pt x="677" y="97"/>
                  </a:lnTo>
                  <a:lnTo>
                    <a:pt x="387" y="242"/>
                  </a:lnTo>
                  <a:lnTo>
                    <a:pt x="145" y="483"/>
                  </a:lnTo>
                  <a:lnTo>
                    <a:pt x="97" y="628"/>
                  </a:lnTo>
                  <a:lnTo>
                    <a:pt x="49" y="773"/>
                  </a:lnTo>
                  <a:lnTo>
                    <a:pt x="0" y="967"/>
                  </a:lnTo>
                  <a:lnTo>
                    <a:pt x="0" y="1160"/>
                  </a:lnTo>
                  <a:lnTo>
                    <a:pt x="49" y="1305"/>
                  </a:lnTo>
                  <a:lnTo>
                    <a:pt x="97" y="1450"/>
                  </a:lnTo>
                  <a:lnTo>
                    <a:pt x="242" y="1740"/>
                  </a:lnTo>
                  <a:lnTo>
                    <a:pt x="532" y="1884"/>
                  </a:lnTo>
                  <a:lnTo>
                    <a:pt x="822" y="2029"/>
                  </a:lnTo>
                  <a:lnTo>
                    <a:pt x="1112" y="2029"/>
                  </a:lnTo>
                  <a:lnTo>
                    <a:pt x="1450" y="1981"/>
                  </a:lnTo>
                  <a:lnTo>
                    <a:pt x="1595" y="1884"/>
                  </a:lnTo>
                  <a:lnTo>
                    <a:pt x="1740" y="1788"/>
                  </a:lnTo>
                  <a:lnTo>
                    <a:pt x="1933" y="1595"/>
                  </a:lnTo>
                  <a:lnTo>
                    <a:pt x="2029" y="1353"/>
                  </a:lnTo>
                  <a:lnTo>
                    <a:pt x="2078" y="1111"/>
                  </a:lnTo>
                  <a:lnTo>
                    <a:pt x="2078" y="870"/>
                  </a:lnTo>
                  <a:lnTo>
                    <a:pt x="1981" y="628"/>
                  </a:lnTo>
                  <a:lnTo>
                    <a:pt x="1885" y="435"/>
                  </a:lnTo>
                  <a:lnTo>
                    <a:pt x="1691" y="242"/>
                  </a:lnTo>
                  <a:lnTo>
                    <a:pt x="1498" y="97"/>
                  </a:lnTo>
                  <a:lnTo>
                    <a:pt x="1257" y="49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5407200" y="4336575"/>
              <a:ext cx="55575" cy="38675"/>
            </a:xfrm>
            <a:custGeom>
              <a:avLst/>
              <a:gdLst/>
              <a:ahLst/>
              <a:cxnLst/>
              <a:rect l="l" t="t" r="r" b="b"/>
              <a:pathLst>
                <a:path w="2223" h="1547" extrusionOk="0">
                  <a:moveTo>
                    <a:pt x="1015" y="0"/>
                  </a:moveTo>
                  <a:lnTo>
                    <a:pt x="773" y="48"/>
                  </a:lnTo>
                  <a:lnTo>
                    <a:pt x="532" y="145"/>
                  </a:lnTo>
                  <a:lnTo>
                    <a:pt x="290" y="290"/>
                  </a:lnTo>
                  <a:lnTo>
                    <a:pt x="145" y="435"/>
                  </a:lnTo>
                  <a:lnTo>
                    <a:pt x="0" y="628"/>
                  </a:lnTo>
                  <a:lnTo>
                    <a:pt x="0" y="821"/>
                  </a:lnTo>
                  <a:lnTo>
                    <a:pt x="0" y="966"/>
                  </a:lnTo>
                  <a:lnTo>
                    <a:pt x="97" y="1111"/>
                  </a:lnTo>
                  <a:lnTo>
                    <a:pt x="194" y="1256"/>
                  </a:lnTo>
                  <a:lnTo>
                    <a:pt x="338" y="1353"/>
                  </a:lnTo>
                  <a:lnTo>
                    <a:pt x="628" y="1449"/>
                  </a:lnTo>
                  <a:lnTo>
                    <a:pt x="918" y="1546"/>
                  </a:lnTo>
                  <a:lnTo>
                    <a:pt x="1546" y="1546"/>
                  </a:lnTo>
                  <a:lnTo>
                    <a:pt x="1788" y="1498"/>
                  </a:lnTo>
                  <a:lnTo>
                    <a:pt x="2029" y="1353"/>
                  </a:lnTo>
                  <a:lnTo>
                    <a:pt x="2174" y="1160"/>
                  </a:lnTo>
                  <a:lnTo>
                    <a:pt x="2222" y="966"/>
                  </a:lnTo>
                  <a:lnTo>
                    <a:pt x="2174" y="725"/>
                  </a:lnTo>
                  <a:lnTo>
                    <a:pt x="2078" y="483"/>
                  </a:lnTo>
                  <a:lnTo>
                    <a:pt x="1933" y="290"/>
                  </a:lnTo>
                  <a:lnTo>
                    <a:pt x="1691" y="145"/>
                  </a:lnTo>
                  <a:lnTo>
                    <a:pt x="1450" y="48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10"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1"/>
          <p:cNvSpPr/>
          <p:nvPr/>
        </p:nvSpPr>
        <p:spPr>
          <a:xfrm rot="-8346330">
            <a:off x="-2687858" y="-2677186"/>
            <a:ext cx="3729655" cy="3843965"/>
          </a:xfrm>
          <a:custGeom>
            <a:avLst/>
            <a:gdLst/>
            <a:ahLst/>
            <a:cxnLst/>
            <a:rect l="l" t="t" r="r" b="b"/>
            <a:pathLst>
              <a:path w="29952" h="30870" extrusionOk="0">
                <a:moveTo>
                  <a:pt x="20000" y="0"/>
                </a:moveTo>
                <a:lnTo>
                  <a:pt x="19179" y="48"/>
                </a:lnTo>
                <a:lnTo>
                  <a:pt x="18261" y="145"/>
                </a:lnTo>
                <a:lnTo>
                  <a:pt x="17392" y="290"/>
                </a:lnTo>
                <a:lnTo>
                  <a:pt x="16474" y="435"/>
                </a:lnTo>
                <a:lnTo>
                  <a:pt x="15556" y="628"/>
                </a:lnTo>
                <a:lnTo>
                  <a:pt x="13720" y="1159"/>
                </a:lnTo>
                <a:lnTo>
                  <a:pt x="11933" y="1739"/>
                </a:lnTo>
                <a:lnTo>
                  <a:pt x="10193" y="2415"/>
                </a:lnTo>
                <a:lnTo>
                  <a:pt x="8551" y="3092"/>
                </a:lnTo>
                <a:lnTo>
                  <a:pt x="7053" y="3816"/>
                </a:lnTo>
                <a:lnTo>
                  <a:pt x="5894" y="4396"/>
                </a:lnTo>
                <a:lnTo>
                  <a:pt x="4831" y="5121"/>
                </a:lnTo>
                <a:lnTo>
                  <a:pt x="4300" y="5507"/>
                </a:lnTo>
                <a:lnTo>
                  <a:pt x="3817" y="5942"/>
                </a:lnTo>
                <a:lnTo>
                  <a:pt x="3334" y="6377"/>
                </a:lnTo>
                <a:lnTo>
                  <a:pt x="2899" y="6812"/>
                </a:lnTo>
                <a:lnTo>
                  <a:pt x="2464" y="7295"/>
                </a:lnTo>
                <a:lnTo>
                  <a:pt x="2029" y="7778"/>
                </a:lnTo>
                <a:lnTo>
                  <a:pt x="1691" y="8309"/>
                </a:lnTo>
                <a:lnTo>
                  <a:pt x="1353" y="8841"/>
                </a:lnTo>
                <a:lnTo>
                  <a:pt x="1015" y="9420"/>
                </a:lnTo>
                <a:lnTo>
                  <a:pt x="773" y="10000"/>
                </a:lnTo>
                <a:lnTo>
                  <a:pt x="532" y="10580"/>
                </a:lnTo>
                <a:lnTo>
                  <a:pt x="338" y="11208"/>
                </a:lnTo>
                <a:lnTo>
                  <a:pt x="193" y="11836"/>
                </a:lnTo>
                <a:lnTo>
                  <a:pt x="97" y="12512"/>
                </a:lnTo>
                <a:lnTo>
                  <a:pt x="0" y="13188"/>
                </a:lnTo>
                <a:lnTo>
                  <a:pt x="0" y="13865"/>
                </a:lnTo>
                <a:lnTo>
                  <a:pt x="0" y="14541"/>
                </a:lnTo>
                <a:lnTo>
                  <a:pt x="97" y="15217"/>
                </a:lnTo>
                <a:lnTo>
                  <a:pt x="193" y="15894"/>
                </a:lnTo>
                <a:lnTo>
                  <a:pt x="290" y="16522"/>
                </a:lnTo>
                <a:lnTo>
                  <a:pt x="676" y="17874"/>
                </a:lnTo>
                <a:lnTo>
                  <a:pt x="1111" y="19179"/>
                </a:lnTo>
                <a:lnTo>
                  <a:pt x="1643" y="20435"/>
                </a:lnTo>
                <a:lnTo>
                  <a:pt x="2222" y="21691"/>
                </a:lnTo>
                <a:lnTo>
                  <a:pt x="2657" y="22512"/>
                </a:lnTo>
                <a:lnTo>
                  <a:pt x="3140" y="23333"/>
                </a:lnTo>
                <a:lnTo>
                  <a:pt x="3623" y="24155"/>
                </a:lnTo>
                <a:lnTo>
                  <a:pt x="4155" y="24928"/>
                </a:lnTo>
                <a:lnTo>
                  <a:pt x="4734" y="25700"/>
                </a:lnTo>
                <a:lnTo>
                  <a:pt x="5314" y="26425"/>
                </a:lnTo>
                <a:lnTo>
                  <a:pt x="5942" y="27101"/>
                </a:lnTo>
                <a:lnTo>
                  <a:pt x="6619" y="27778"/>
                </a:lnTo>
                <a:lnTo>
                  <a:pt x="7295" y="28357"/>
                </a:lnTo>
                <a:lnTo>
                  <a:pt x="8020" y="28937"/>
                </a:lnTo>
                <a:lnTo>
                  <a:pt x="8792" y="29420"/>
                </a:lnTo>
                <a:lnTo>
                  <a:pt x="9565" y="29855"/>
                </a:lnTo>
                <a:lnTo>
                  <a:pt x="10387" y="30242"/>
                </a:lnTo>
                <a:lnTo>
                  <a:pt x="11208" y="30531"/>
                </a:lnTo>
                <a:lnTo>
                  <a:pt x="12078" y="30725"/>
                </a:lnTo>
                <a:lnTo>
                  <a:pt x="12995" y="30870"/>
                </a:lnTo>
                <a:lnTo>
                  <a:pt x="14203" y="30870"/>
                </a:lnTo>
                <a:lnTo>
                  <a:pt x="14783" y="30821"/>
                </a:lnTo>
                <a:lnTo>
                  <a:pt x="15411" y="30725"/>
                </a:lnTo>
                <a:lnTo>
                  <a:pt x="15991" y="30580"/>
                </a:lnTo>
                <a:lnTo>
                  <a:pt x="16570" y="30435"/>
                </a:lnTo>
                <a:lnTo>
                  <a:pt x="17150" y="30242"/>
                </a:lnTo>
                <a:lnTo>
                  <a:pt x="17681" y="30048"/>
                </a:lnTo>
                <a:lnTo>
                  <a:pt x="18261" y="29758"/>
                </a:lnTo>
                <a:lnTo>
                  <a:pt x="18793" y="29517"/>
                </a:lnTo>
                <a:lnTo>
                  <a:pt x="19855" y="28889"/>
                </a:lnTo>
                <a:lnTo>
                  <a:pt x="20822" y="28116"/>
                </a:lnTo>
                <a:lnTo>
                  <a:pt x="21739" y="27343"/>
                </a:lnTo>
                <a:lnTo>
                  <a:pt x="22561" y="26473"/>
                </a:lnTo>
                <a:lnTo>
                  <a:pt x="23334" y="25556"/>
                </a:lnTo>
                <a:lnTo>
                  <a:pt x="24058" y="24589"/>
                </a:lnTo>
                <a:lnTo>
                  <a:pt x="24735" y="23575"/>
                </a:lnTo>
                <a:lnTo>
                  <a:pt x="25363" y="22512"/>
                </a:lnTo>
                <a:lnTo>
                  <a:pt x="25942" y="21498"/>
                </a:lnTo>
                <a:lnTo>
                  <a:pt x="27053" y="19324"/>
                </a:lnTo>
                <a:lnTo>
                  <a:pt x="28068" y="17198"/>
                </a:lnTo>
                <a:lnTo>
                  <a:pt x="28503" y="16135"/>
                </a:lnTo>
                <a:lnTo>
                  <a:pt x="28889" y="15024"/>
                </a:lnTo>
                <a:lnTo>
                  <a:pt x="29227" y="13913"/>
                </a:lnTo>
                <a:lnTo>
                  <a:pt x="29517" y="12802"/>
                </a:lnTo>
                <a:lnTo>
                  <a:pt x="29759" y="11691"/>
                </a:lnTo>
                <a:lnTo>
                  <a:pt x="29904" y="10531"/>
                </a:lnTo>
                <a:lnTo>
                  <a:pt x="29952" y="9420"/>
                </a:lnTo>
                <a:lnTo>
                  <a:pt x="29904" y="8358"/>
                </a:lnTo>
                <a:lnTo>
                  <a:pt x="29759" y="7343"/>
                </a:lnTo>
                <a:lnTo>
                  <a:pt x="29517" y="6377"/>
                </a:lnTo>
                <a:lnTo>
                  <a:pt x="29227" y="5507"/>
                </a:lnTo>
                <a:lnTo>
                  <a:pt x="28841" y="4638"/>
                </a:lnTo>
                <a:lnTo>
                  <a:pt x="28358" y="3865"/>
                </a:lnTo>
                <a:lnTo>
                  <a:pt x="27778" y="3140"/>
                </a:lnTo>
                <a:lnTo>
                  <a:pt x="27150" y="2464"/>
                </a:lnTo>
                <a:lnTo>
                  <a:pt x="26474" y="1884"/>
                </a:lnTo>
                <a:lnTo>
                  <a:pt x="25701" y="1353"/>
                </a:lnTo>
                <a:lnTo>
                  <a:pt x="24831" y="918"/>
                </a:lnTo>
                <a:lnTo>
                  <a:pt x="23913" y="580"/>
                </a:lnTo>
                <a:lnTo>
                  <a:pt x="22947" y="290"/>
                </a:lnTo>
                <a:lnTo>
                  <a:pt x="21933" y="97"/>
                </a:lnTo>
                <a:lnTo>
                  <a:pt x="208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782" name="Google Shape;782;p31"/>
          <p:cNvSpPr txBox="1">
            <a:spLocks noGrp="1"/>
          </p:cNvSpPr>
          <p:nvPr>
            <p:ph type="body" idx="1"/>
          </p:nvPr>
        </p:nvSpPr>
        <p:spPr>
          <a:xfrm>
            <a:off x="1024800" y="1620175"/>
            <a:ext cx="4063200" cy="25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83" name="Google Shape;783;p31"/>
          <p:cNvSpPr/>
          <p:nvPr/>
        </p:nvSpPr>
        <p:spPr>
          <a:xfrm rot="-8346330">
            <a:off x="-3158183" y="2980964"/>
            <a:ext cx="3729655" cy="3843965"/>
          </a:xfrm>
          <a:custGeom>
            <a:avLst/>
            <a:gdLst/>
            <a:ahLst/>
            <a:cxnLst/>
            <a:rect l="l" t="t" r="r" b="b"/>
            <a:pathLst>
              <a:path w="29952" h="30870" extrusionOk="0">
                <a:moveTo>
                  <a:pt x="20000" y="0"/>
                </a:moveTo>
                <a:lnTo>
                  <a:pt x="19179" y="48"/>
                </a:lnTo>
                <a:lnTo>
                  <a:pt x="18261" y="145"/>
                </a:lnTo>
                <a:lnTo>
                  <a:pt x="17392" y="290"/>
                </a:lnTo>
                <a:lnTo>
                  <a:pt x="16474" y="435"/>
                </a:lnTo>
                <a:lnTo>
                  <a:pt x="15556" y="628"/>
                </a:lnTo>
                <a:lnTo>
                  <a:pt x="13720" y="1159"/>
                </a:lnTo>
                <a:lnTo>
                  <a:pt x="11933" y="1739"/>
                </a:lnTo>
                <a:lnTo>
                  <a:pt x="10193" y="2415"/>
                </a:lnTo>
                <a:lnTo>
                  <a:pt x="8551" y="3092"/>
                </a:lnTo>
                <a:lnTo>
                  <a:pt x="7053" y="3816"/>
                </a:lnTo>
                <a:lnTo>
                  <a:pt x="5894" y="4396"/>
                </a:lnTo>
                <a:lnTo>
                  <a:pt x="4831" y="5121"/>
                </a:lnTo>
                <a:lnTo>
                  <a:pt x="4300" y="5507"/>
                </a:lnTo>
                <a:lnTo>
                  <a:pt x="3817" y="5942"/>
                </a:lnTo>
                <a:lnTo>
                  <a:pt x="3334" y="6377"/>
                </a:lnTo>
                <a:lnTo>
                  <a:pt x="2899" y="6812"/>
                </a:lnTo>
                <a:lnTo>
                  <a:pt x="2464" y="7295"/>
                </a:lnTo>
                <a:lnTo>
                  <a:pt x="2029" y="7778"/>
                </a:lnTo>
                <a:lnTo>
                  <a:pt x="1691" y="8309"/>
                </a:lnTo>
                <a:lnTo>
                  <a:pt x="1353" y="8841"/>
                </a:lnTo>
                <a:lnTo>
                  <a:pt x="1015" y="9420"/>
                </a:lnTo>
                <a:lnTo>
                  <a:pt x="773" y="10000"/>
                </a:lnTo>
                <a:lnTo>
                  <a:pt x="532" y="10580"/>
                </a:lnTo>
                <a:lnTo>
                  <a:pt x="338" y="11208"/>
                </a:lnTo>
                <a:lnTo>
                  <a:pt x="193" y="11836"/>
                </a:lnTo>
                <a:lnTo>
                  <a:pt x="97" y="12512"/>
                </a:lnTo>
                <a:lnTo>
                  <a:pt x="0" y="13188"/>
                </a:lnTo>
                <a:lnTo>
                  <a:pt x="0" y="13865"/>
                </a:lnTo>
                <a:lnTo>
                  <a:pt x="0" y="14541"/>
                </a:lnTo>
                <a:lnTo>
                  <a:pt x="97" y="15217"/>
                </a:lnTo>
                <a:lnTo>
                  <a:pt x="193" y="15894"/>
                </a:lnTo>
                <a:lnTo>
                  <a:pt x="290" y="16522"/>
                </a:lnTo>
                <a:lnTo>
                  <a:pt x="676" y="17874"/>
                </a:lnTo>
                <a:lnTo>
                  <a:pt x="1111" y="19179"/>
                </a:lnTo>
                <a:lnTo>
                  <a:pt x="1643" y="20435"/>
                </a:lnTo>
                <a:lnTo>
                  <a:pt x="2222" y="21691"/>
                </a:lnTo>
                <a:lnTo>
                  <a:pt x="2657" y="22512"/>
                </a:lnTo>
                <a:lnTo>
                  <a:pt x="3140" y="23333"/>
                </a:lnTo>
                <a:lnTo>
                  <a:pt x="3623" y="24155"/>
                </a:lnTo>
                <a:lnTo>
                  <a:pt x="4155" y="24928"/>
                </a:lnTo>
                <a:lnTo>
                  <a:pt x="4734" y="25700"/>
                </a:lnTo>
                <a:lnTo>
                  <a:pt x="5314" y="26425"/>
                </a:lnTo>
                <a:lnTo>
                  <a:pt x="5942" y="27101"/>
                </a:lnTo>
                <a:lnTo>
                  <a:pt x="6619" y="27778"/>
                </a:lnTo>
                <a:lnTo>
                  <a:pt x="7295" y="28357"/>
                </a:lnTo>
                <a:lnTo>
                  <a:pt x="8020" y="28937"/>
                </a:lnTo>
                <a:lnTo>
                  <a:pt x="8792" y="29420"/>
                </a:lnTo>
                <a:lnTo>
                  <a:pt x="9565" y="29855"/>
                </a:lnTo>
                <a:lnTo>
                  <a:pt x="10387" y="30242"/>
                </a:lnTo>
                <a:lnTo>
                  <a:pt x="11208" y="30531"/>
                </a:lnTo>
                <a:lnTo>
                  <a:pt x="12078" y="30725"/>
                </a:lnTo>
                <a:lnTo>
                  <a:pt x="12995" y="30870"/>
                </a:lnTo>
                <a:lnTo>
                  <a:pt x="14203" y="30870"/>
                </a:lnTo>
                <a:lnTo>
                  <a:pt x="14783" y="30821"/>
                </a:lnTo>
                <a:lnTo>
                  <a:pt x="15411" y="30725"/>
                </a:lnTo>
                <a:lnTo>
                  <a:pt x="15991" y="30580"/>
                </a:lnTo>
                <a:lnTo>
                  <a:pt x="16570" y="30435"/>
                </a:lnTo>
                <a:lnTo>
                  <a:pt x="17150" y="30242"/>
                </a:lnTo>
                <a:lnTo>
                  <a:pt x="17681" y="30048"/>
                </a:lnTo>
                <a:lnTo>
                  <a:pt x="18261" y="29758"/>
                </a:lnTo>
                <a:lnTo>
                  <a:pt x="18793" y="29517"/>
                </a:lnTo>
                <a:lnTo>
                  <a:pt x="19855" y="28889"/>
                </a:lnTo>
                <a:lnTo>
                  <a:pt x="20822" y="28116"/>
                </a:lnTo>
                <a:lnTo>
                  <a:pt x="21739" y="27343"/>
                </a:lnTo>
                <a:lnTo>
                  <a:pt x="22561" y="26473"/>
                </a:lnTo>
                <a:lnTo>
                  <a:pt x="23334" y="25556"/>
                </a:lnTo>
                <a:lnTo>
                  <a:pt x="24058" y="24589"/>
                </a:lnTo>
                <a:lnTo>
                  <a:pt x="24735" y="23575"/>
                </a:lnTo>
                <a:lnTo>
                  <a:pt x="25363" y="22512"/>
                </a:lnTo>
                <a:lnTo>
                  <a:pt x="25942" y="21498"/>
                </a:lnTo>
                <a:lnTo>
                  <a:pt x="27053" y="19324"/>
                </a:lnTo>
                <a:lnTo>
                  <a:pt x="28068" y="17198"/>
                </a:lnTo>
                <a:lnTo>
                  <a:pt x="28503" y="16135"/>
                </a:lnTo>
                <a:lnTo>
                  <a:pt x="28889" y="15024"/>
                </a:lnTo>
                <a:lnTo>
                  <a:pt x="29227" y="13913"/>
                </a:lnTo>
                <a:lnTo>
                  <a:pt x="29517" y="12802"/>
                </a:lnTo>
                <a:lnTo>
                  <a:pt x="29759" y="11691"/>
                </a:lnTo>
                <a:lnTo>
                  <a:pt x="29904" y="10531"/>
                </a:lnTo>
                <a:lnTo>
                  <a:pt x="29952" y="9420"/>
                </a:lnTo>
                <a:lnTo>
                  <a:pt x="29904" y="8358"/>
                </a:lnTo>
                <a:lnTo>
                  <a:pt x="29759" y="7343"/>
                </a:lnTo>
                <a:lnTo>
                  <a:pt x="29517" y="6377"/>
                </a:lnTo>
                <a:lnTo>
                  <a:pt x="29227" y="5507"/>
                </a:lnTo>
                <a:lnTo>
                  <a:pt x="28841" y="4638"/>
                </a:lnTo>
                <a:lnTo>
                  <a:pt x="28358" y="3865"/>
                </a:lnTo>
                <a:lnTo>
                  <a:pt x="27778" y="3140"/>
                </a:lnTo>
                <a:lnTo>
                  <a:pt x="27150" y="2464"/>
                </a:lnTo>
                <a:lnTo>
                  <a:pt x="26474" y="1884"/>
                </a:lnTo>
                <a:lnTo>
                  <a:pt x="25701" y="1353"/>
                </a:lnTo>
                <a:lnTo>
                  <a:pt x="24831" y="918"/>
                </a:lnTo>
                <a:lnTo>
                  <a:pt x="23913" y="580"/>
                </a:lnTo>
                <a:lnTo>
                  <a:pt x="22947" y="290"/>
                </a:lnTo>
                <a:lnTo>
                  <a:pt x="21933" y="97"/>
                </a:lnTo>
                <a:lnTo>
                  <a:pt x="208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1"/>
          <p:cNvSpPr/>
          <p:nvPr/>
        </p:nvSpPr>
        <p:spPr>
          <a:xfrm>
            <a:off x="-629712" y="4727725"/>
            <a:ext cx="1721791" cy="1774562"/>
          </a:xfrm>
          <a:custGeom>
            <a:avLst/>
            <a:gdLst/>
            <a:ahLst/>
            <a:cxnLst/>
            <a:rect l="l" t="t" r="r" b="b"/>
            <a:pathLst>
              <a:path w="29952" h="30870" extrusionOk="0">
                <a:moveTo>
                  <a:pt x="20000" y="0"/>
                </a:moveTo>
                <a:lnTo>
                  <a:pt x="19179" y="48"/>
                </a:lnTo>
                <a:lnTo>
                  <a:pt x="18261" y="145"/>
                </a:lnTo>
                <a:lnTo>
                  <a:pt x="17392" y="290"/>
                </a:lnTo>
                <a:lnTo>
                  <a:pt x="16474" y="435"/>
                </a:lnTo>
                <a:lnTo>
                  <a:pt x="15556" y="628"/>
                </a:lnTo>
                <a:lnTo>
                  <a:pt x="13720" y="1159"/>
                </a:lnTo>
                <a:lnTo>
                  <a:pt x="11933" y="1739"/>
                </a:lnTo>
                <a:lnTo>
                  <a:pt x="10193" y="2415"/>
                </a:lnTo>
                <a:lnTo>
                  <a:pt x="8551" y="3092"/>
                </a:lnTo>
                <a:lnTo>
                  <a:pt x="7053" y="3816"/>
                </a:lnTo>
                <a:lnTo>
                  <a:pt x="5894" y="4396"/>
                </a:lnTo>
                <a:lnTo>
                  <a:pt x="4831" y="5121"/>
                </a:lnTo>
                <a:lnTo>
                  <a:pt x="4300" y="5507"/>
                </a:lnTo>
                <a:lnTo>
                  <a:pt x="3817" y="5942"/>
                </a:lnTo>
                <a:lnTo>
                  <a:pt x="3334" y="6377"/>
                </a:lnTo>
                <a:lnTo>
                  <a:pt x="2899" y="6812"/>
                </a:lnTo>
                <a:lnTo>
                  <a:pt x="2464" y="7295"/>
                </a:lnTo>
                <a:lnTo>
                  <a:pt x="2029" y="7778"/>
                </a:lnTo>
                <a:lnTo>
                  <a:pt x="1691" y="8309"/>
                </a:lnTo>
                <a:lnTo>
                  <a:pt x="1353" y="8841"/>
                </a:lnTo>
                <a:lnTo>
                  <a:pt x="1015" y="9420"/>
                </a:lnTo>
                <a:lnTo>
                  <a:pt x="773" y="10000"/>
                </a:lnTo>
                <a:lnTo>
                  <a:pt x="532" y="10580"/>
                </a:lnTo>
                <a:lnTo>
                  <a:pt x="338" y="11208"/>
                </a:lnTo>
                <a:lnTo>
                  <a:pt x="193" y="11836"/>
                </a:lnTo>
                <a:lnTo>
                  <a:pt x="97" y="12512"/>
                </a:lnTo>
                <a:lnTo>
                  <a:pt x="0" y="13188"/>
                </a:lnTo>
                <a:lnTo>
                  <a:pt x="0" y="13865"/>
                </a:lnTo>
                <a:lnTo>
                  <a:pt x="0" y="14541"/>
                </a:lnTo>
                <a:lnTo>
                  <a:pt x="97" y="15217"/>
                </a:lnTo>
                <a:lnTo>
                  <a:pt x="193" y="15894"/>
                </a:lnTo>
                <a:lnTo>
                  <a:pt x="290" y="16522"/>
                </a:lnTo>
                <a:lnTo>
                  <a:pt x="676" y="17874"/>
                </a:lnTo>
                <a:lnTo>
                  <a:pt x="1111" y="19179"/>
                </a:lnTo>
                <a:lnTo>
                  <a:pt x="1643" y="20435"/>
                </a:lnTo>
                <a:lnTo>
                  <a:pt x="2222" y="21691"/>
                </a:lnTo>
                <a:lnTo>
                  <a:pt x="2657" y="22512"/>
                </a:lnTo>
                <a:lnTo>
                  <a:pt x="3140" y="23333"/>
                </a:lnTo>
                <a:lnTo>
                  <a:pt x="3623" y="24155"/>
                </a:lnTo>
                <a:lnTo>
                  <a:pt x="4155" y="24928"/>
                </a:lnTo>
                <a:lnTo>
                  <a:pt x="4734" y="25700"/>
                </a:lnTo>
                <a:lnTo>
                  <a:pt x="5314" y="26425"/>
                </a:lnTo>
                <a:lnTo>
                  <a:pt x="5942" y="27101"/>
                </a:lnTo>
                <a:lnTo>
                  <a:pt x="6619" y="27778"/>
                </a:lnTo>
                <a:lnTo>
                  <a:pt x="7295" y="28357"/>
                </a:lnTo>
                <a:lnTo>
                  <a:pt x="8020" y="28937"/>
                </a:lnTo>
                <a:lnTo>
                  <a:pt x="8792" y="29420"/>
                </a:lnTo>
                <a:lnTo>
                  <a:pt x="9565" y="29855"/>
                </a:lnTo>
                <a:lnTo>
                  <a:pt x="10387" y="30242"/>
                </a:lnTo>
                <a:lnTo>
                  <a:pt x="11208" y="30531"/>
                </a:lnTo>
                <a:lnTo>
                  <a:pt x="12078" y="30725"/>
                </a:lnTo>
                <a:lnTo>
                  <a:pt x="12995" y="30870"/>
                </a:lnTo>
                <a:lnTo>
                  <a:pt x="14203" y="30870"/>
                </a:lnTo>
                <a:lnTo>
                  <a:pt x="14783" y="30821"/>
                </a:lnTo>
                <a:lnTo>
                  <a:pt x="15411" y="30725"/>
                </a:lnTo>
                <a:lnTo>
                  <a:pt x="15991" y="30580"/>
                </a:lnTo>
                <a:lnTo>
                  <a:pt x="16570" y="30435"/>
                </a:lnTo>
                <a:lnTo>
                  <a:pt x="17150" y="30242"/>
                </a:lnTo>
                <a:lnTo>
                  <a:pt x="17681" y="30048"/>
                </a:lnTo>
                <a:lnTo>
                  <a:pt x="18261" y="29758"/>
                </a:lnTo>
                <a:lnTo>
                  <a:pt x="18793" y="29517"/>
                </a:lnTo>
                <a:lnTo>
                  <a:pt x="19855" y="28889"/>
                </a:lnTo>
                <a:lnTo>
                  <a:pt x="20822" y="28116"/>
                </a:lnTo>
                <a:lnTo>
                  <a:pt x="21739" y="27343"/>
                </a:lnTo>
                <a:lnTo>
                  <a:pt x="22561" y="26473"/>
                </a:lnTo>
                <a:lnTo>
                  <a:pt x="23334" y="25556"/>
                </a:lnTo>
                <a:lnTo>
                  <a:pt x="24058" y="24589"/>
                </a:lnTo>
                <a:lnTo>
                  <a:pt x="24735" y="23575"/>
                </a:lnTo>
                <a:lnTo>
                  <a:pt x="25363" y="22512"/>
                </a:lnTo>
                <a:lnTo>
                  <a:pt x="25942" y="21498"/>
                </a:lnTo>
                <a:lnTo>
                  <a:pt x="27053" y="19324"/>
                </a:lnTo>
                <a:lnTo>
                  <a:pt x="28068" y="17198"/>
                </a:lnTo>
                <a:lnTo>
                  <a:pt x="28503" y="16135"/>
                </a:lnTo>
                <a:lnTo>
                  <a:pt x="28889" y="15024"/>
                </a:lnTo>
                <a:lnTo>
                  <a:pt x="29227" y="13913"/>
                </a:lnTo>
                <a:lnTo>
                  <a:pt x="29517" y="12802"/>
                </a:lnTo>
                <a:lnTo>
                  <a:pt x="29759" y="11691"/>
                </a:lnTo>
                <a:lnTo>
                  <a:pt x="29904" y="10531"/>
                </a:lnTo>
                <a:lnTo>
                  <a:pt x="29952" y="9420"/>
                </a:lnTo>
                <a:lnTo>
                  <a:pt x="29904" y="8358"/>
                </a:lnTo>
                <a:lnTo>
                  <a:pt x="29759" y="7343"/>
                </a:lnTo>
                <a:lnTo>
                  <a:pt x="29517" y="6377"/>
                </a:lnTo>
                <a:lnTo>
                  <a:pt x="29227" y="5507"/>
                </a:lnTo>
                <a:lnTo>
                  <a:pt x="28841" y="4638"/>
                </a:lnTo>
                <a:lnTo>
                  <a:pt x="28358" y="3865"/>
                </a:lnTo>
                <a:lnTo>
                  <a:pt x="27778" y="3140"/>
                </a:lnTo>
                <a:lnTo>
                  <a:pt x="27150" y="2464"/>
                </a:lnTo>
                <a:lnTo>
                  <a:pt x="26474" y="1884"/>
                </a:lnTo>
                <a:lnTo>
                  <a:pt x="25701" y="1353"/>
                </a:lnTo>
                <a:lnTo>
                  <a:pt x="24831" y="918"/>
                </a:lnTo>
                <a:lnTo>
                  <a:pt x="23913" y="580"/>
                </a:lnTo>
                <a:lnTo>
                  <a:pt x="22947" y="290"/>
                </a:lnTo>
                <a:lnTo>
                  <a:pt x="21933" y="97"/>
                </a:lnTo>
                <a:lnTo>
                  <a:pt x="208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5" name="Google Shape;785;p31"/>
          <p:cNvGrpSpPr/>
          <p:nvPr/>
        </p:nvGrpSpPr>
        <p:grpSpPr>
          <a:xfrm>
            <a:off x="8507443" y="3030476"/>
            <a:ext cx="1403771" cy="568839"/>
            <a:chOff x="1168050" y="3161450"/>
            <a:chExt cx="605100" cy="245200"/>
          </a:xfrm>
        </p:grpSpPr>
        <p:sp>
          <p:nvSpPr>
            <p:cNvPr id="786" name="Google Shape;786;p31"/>
            <p:cNvSpPr/>
            <p:nvPr/>
          </p:nvSpPr>
          <p:spPr>
            <a:xfrm>
              <a:off x="1168050" y="3161450"/>
              <a:ext cx="603900" cy="50750"/>
            </a:xfrm>
            <a:custGeom>
              <a:avLst/>
              <a:gdLst/>
              <a:ahLst/>
              <a:cxnLst/>
              <a:rect l="l" t="t" r="r" b="b"/>
              <a:pathLst>
                <a:path w="24156" h="2030" extrusionOk="0">
                  <a:moveTo>
                    <a:pt x="15121" y="0"/>
                  </a:moveTo>
                  <a:lnTo>
                    <a:pt x="12078" y="49"/>
                  </a:lnTo>
                  <a:lnTo>
                    <a:pt x="9034" y="145"/>
                  </a:lnTo>
                  <a:lnTo>
                    <a:pt x="6039" y="290"/>
                  </a:lnTo>
                  <a:lnTo>
                    <a:pt x="2996" y="435"/>
                  </a:lnTo>
                  <a:lnTo>
                    <a:pt x="0" y="677"/>
                  </a:lnTo>
                  <a:lnTo>
                    <a:pt x="97" y="2029"/>
                  </a:lnTo>
                  <a:lnTo>
                    <a:pt x="3092" y="1836"/>
                  </a:lnTo>
                  <a:lnTo>
                    <a:pt x="6087" y="1643"/>
                  </a:lnTo>
                  <a:lnTo>
                    <a:pt x="9082" y="1498"/>
                  </a:lnTo>
                  <a:lnTo>
                    <a:pt x="12126" y="1401"/>
                  </a:lnTo>
                  <a:lnTo>
                    <a:pt x="15121" y="1353"/>
                  </a:lnTo>
                  <a:lnTo>
                    <a:pt x="18116" y="1353"/>
                  </a:lnTo>
                  <a:lnTo>
                    <a:pt x="21112" y="1401"/>
                  </a:lnTo>
                  <a:lnTo>
                    <a:pt x="24107" y="1498"/>
                  </a:lnTo>
                  <a:lnTo>
                    <a:pt x="24155" y="97"/>
                  </a:lnTo>
                  <a:lnTo>
                    <a:pt x="21160" y="49"/>
                  </a:lnTo>
                  <a:lnTo>
                    <a:pt x="181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1174075" y="3214600"/>
              <a:ext cx="599075" cy="59200"/>
            </a:xfrm>
            <a:custGeom>
              <a:avLst/>
              <a:gdLst/>
              <a:ahLst/>
              <a:cxnLst/>
              <a:rect l="l" t="t" r="r" b="b"/>
              <a:pathLst>
                <a:path w="23963" h="2368" extrusionOk="0">
                  <a:moveTo>
                    <a:pt x="23817" y="0"/>
                  </a:moveTo>
                  <a:lnTo>
                    <a:pt x="20871" y="290"/>
                  </a:lnTo>
                  <a:lnTo>
                    <a:pt x="17875" y="483"/>
                  </a:lnTo>
                  <a:lnTo>
                    <a:pt x="14880" y="676"/>
                  </a:lnTo>
                  <a:lnTo>
                    <a:pt x="11933" y="821"/>
                  </a:lnTo>
                  <a:lnTo>
                    <a:pt x="8938" y="918"/>
                  </a:lnTo>
                  <a:lnTo>
                    <a:pt x="5943" y="966"/>
                  </a:lnTo>
                  <a:lnTo>
                    <a:pt x="1" y="966"/>
                  </a:lnTo>
                  <a:lnTo>
                    <a:pt x="1" y="2319"/>
                  </a:lnTo>
                  <a:lnTo>
                    <a:pt x="2948" y="2367"/>
                  </a:lnTo>
                  <a:lnTo>
                    <a:pt x="5991" y="2319"/>
                  </a:lnTo>
                  <a:lnTo>
                    <a:pt x="8986" y="2271"/>
                  </a:lnTo>
                  <a:lnTo>
                    <a:pt x="11982" y="2174"/>
                  </a:lnTo>
                  <a:lnTo>
                    <a:pt x="14977" y="2029"/>
                  </a:lnTo>
                  <a:lnTo>
                    <a:pt x="17972" y="1836"/>
                  </a:lnTo>
                  <a:lnTo>
                    <a:pt x="20967" y="1643"/>
                  </a:lnTo>
                  <a:lnTo>
                    <a:pt x="23962" y="1401"/>
                  </a:lnTo>
                  <a:lnTo>
                    <a:pt x="238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1170450" y="3296725"/>
              <a:ext cx="597875" cy="50750"/>
            </a:xfrm>
            <a:custGeom>
              <a:avLst/>
              <a:gdLst/>
              <a:ahLst/>
              <a:cxnLst/>
              <a:rect l="l" t="t" r="r" b="b"/>
              <a:pathLst>
                <a:path w="23915" h="2030" extrusionOk="0">
                  <a:moveTo>
                    <a:pt x="17972" y="0"/>
                  </a:moveTo>
                  <a:lnTo>
                    <a:pt x="14977" y="48"/>
                  </a:lnTo>
                  <a:lnTo>
                    <a:pt x="11982" y="97"/>
                  </a:lnTo>
                  <a:lnTo>
                    <a:pt x="8938" y="145"/>
                  </a:lnTo>
                  <a:lnTo>
                    <a:pt x="5943" y="290"/>
                  </a:lnTo>
                  <a:lnTo>
                    <a:pt x="2996" y="435"/>
                  </a:lnTo>
                  <a:lnTo>
                    <a:pt x="1" y="628"/>
                  </a:lnTo>
                  <a:lnTo>
                    <a:pt x="98" y="2029"/>
                  </a:lnTo>
                  <a:lnTo>
                    <a:pt x="3044" y="1836"/>
                  </a:lnTo>
                  <a:lnTo>
                    <a:pt x="6040" y="1643"/>
                  </a:lnTo>
                  <a:lnTo>
                    <a:pt x="8986" y="1546"/>
                  </a:lnTo>
                  <a:lnTo>
                    <a:pt x="11982" y="1449"/>
                  </a:lnTo>
                  <a:lnTo>
                    <a:pt x="14977" y="1401"/>
                  </a:lnTo>
                  <a:lnTo>
                    <a:pt x="17924" y="1401"/>
                  </a:lnTo>
                  <a:lnTo>
                    <a:pt x="20919" y="1449"/>
                  </a:lnTo>
                  <a:lnTo>
                    <a:pt x="23866" y="1498"/>
                  </a:lnTo>
                  <a:lnTo>
                    <a:pt x="23914" y="145"/>
                  </a:lnTo>
                  <a:lnTo>
                    <a:pt x="20919" y="48"/>
                  </a:lnTo>
                  <a:lnTo>
                    <a:pt x="179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1174075" y="3364350"/>
              <a:ext cx="590625" cy="42300"/>
            </a:xfrm>
            <a:custGeom>
              <a:avLst/>
              <a:gdLst/>
              <a:ahLst/>
              <a:cxnLst/>
              <a:rect l="l" t="t" r="r" b="b"/>
              <a:pathLst>
                <a:path w="23625" h="1692" extrusionOk="0">
                  <a:moveTo>
                    <a:pt x="23624" y="0"/>
                  </a:moveTo>
                  <a:lnTo>
                    <a:pt x="1" y="290"/>
                  </a:lnTo>
                  <a:lnTo>
                    <a:pt x="49" y="1691"/>
                  </a:lnTo>
                  <a:lnTo>
                    <a:pt x="23624" y="1353"/>
                  </a:lnTo>
                  <a:lnTo>
                    <a:pt x="236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0" name="Google Shape;790;p31"/>
          <p:cNvSpPr/>
          <p:nvPr/>
        </p:nvSpPr>
        <p:spPr>
          <a:xfrm rot="10326052">
            <a:off x="7323719" y="4594448"/>
            <a:ext cx="2992225" cy="2466326"/>
          </a:xfrm>
          <a:custGeom>
            <a:avLst/>
            <a:gdLst/>
            <a:ahLst/>
            <a:cxnLst/>
            <a:rect l="l" t="t" r="r" b="b"/>
            <a:pathLst>
              <a:path w="75315" h="62078" extrusionOk="0">
                <a:moveTo>
                  <a:pt x="26426" y="0"/>
                </a:moveTo>
                <a:lnTo>
                  <a:pt x="25218" y="49"/>
                </a:lnTo>
                <a:lnTo>
                  <a:pt x="24059" y="194"/>
                </a:lnTo>
                <a:lnTo>
                  <a:pt x="22851" y="338"/>
                </a:lnTo>
                <a:lnTo>
                  <a:pt x="21692" y="580"/>
                </a:lnTo>
                <a:lnTo>
                  <a:pt x="20532" y="870"/>
                </a:lnTo>
                <a:lnTo>
                  <a:pt x="19421" y="1256"/>
                </a:lnTo>
                <a:lnTo>
                  <a:pt x="18262" y="1643"/>
                </a:lnTo>
                <a:lnTo>
                  <a:pt x="17199" y="2078"/>
                </a:lnTo>
                <a:lnTo>
                  <a:pt x="16088" y="2609"/>
                </a:lnTo>
                <a:lnTo>
                  <a:pt x="15073" y="3140"/>
                </a:lnTo>
                <a:lnTo>
                  <a:pt x="14059" y="3768"/>
                </a:lnTo>
                <a:lnTo>
                  <a:pt x="12851" y="4590"/>
                </a:lnTo>
                <a:lnTo>
                  <a:pt x="11740" y="5411"/>
                </a:lnTo>
                <a:lnTo>
                  <a:pt x="10629" y="6329"/>
                </a:lnTo>
                <a:lnTo>
                  <a:pt x="9614" y="7295"/>
                </a:lnTo>
                <a:lnTo>
                  <a:pt x="8600" y="8261"/>
                </a:lnTo>
                <a:lnTo>
                  <a:pt x="7682" y="9324"/>
                </a:lnTo>
                <a:lnTo>
                  <a:pt x="6812" y="10435"/>
                </a:lnTo>
                <a:lnTo>
                  <a:pt x="5943" y="11546"/>
                </a:lnTo>
                <a:lnTo>
                  <a:pt x="5170" y="12706"/>
                </a:lnTo>
                <a:lnTo>
                  <a:pt x="4445" y="13913"/>
                </a:lnTo>
                <a:lnTo>
                  <a:pt x="3769" y="15121"/>
                </a:lnTo>
                <a:lnTo>
                  <a:pt x="3141" y="16425"/>
                </a:lnTo>
                <a:lnTo>
                  <a:pt x="2561" y="17681"/>
                </a:lnTo>
                <a:lnTo>
                  <a:pt x="2030" y="18986"/>
                </a:lnTo>
                <a:lnTo>
                  <a:pt x="1595" y="20338"/>
                </a:lnTo>
                <a:lnTo>
                  <a:pt x="1208" y="21691"/>
                </a:lnTo>
                <a:lnTo>
                  <a:pt x="822" y="23044"/>
                </a:lnTo>
                <a:lnTo>
                  <a:pt x="532" y="24445"/>
                </a:lnTo>
                <a:lnTo>
                  <a:pt x="339" y="25846"/>
                </a:lnTo>
                <a:lnTo>
                  <a:pt x="146" y="27247"/>
                </a:lnTo>
                <a:lnTo>
                  <a:pt x="49" y="28648"/>
                </a:lnTo>
                <a:lnTo>
                  <a:pt x="1" y="30049"/>
                </a:lnTo>
                <a:lnTo>
                  <a:pt x="1" y="31450"/>
                </a:lnTo>
                <a:lnTo>
                  <a:pt x="49" y="32850"/>
                </a:lnTo>
                <a:lnTo>
                  <a:pt x="194" y="34251"/>
                </a:lnTo>
                <a:lnTo>
                  <a:pt x="387" y="35652"/>
                </a:lnTo>
                <a:lnTo>
                  <a:pt x="629" y="37005"/>
                </a:lnTo>
                <a:lnTo>
                  <a:pt x="967" y="38406"/>
                </a:lnTo>
                <a:lnTo>
                  <a:pt x="1353" y="39759"/>
                </a:lnTo>
                <a:lnTo>
                  <a:pt x="1788" y="41063"/>
                </a:lnTo>
                <a:lnTo>
                  <a:pt x="2320" y="42367"/>
                </a:lnTo>
                <a:lnTo>
                  <a:pt x="2899" y="43672"/>
                </a:lnTo>
                <a:lnTo>
                  <a:pt x="3527" y="44928"/>
                </a:lnTo>
                <a:lnTo>
                  <a:pt x="4204" y="46135"/>
                </a:lnTo>
                <a:lnTo>
                  <a:pt x="4977" y="47295"/>
                </a:lnTo>
                <a:lnTo>
                  <a:pt x="5749" y="48406"/>
                </a:lnTo>
                <a:lnTo>
                  <a:pt x="6619" y="49517"/>
                </a:lnTo>
                <a:lnTo>
                  <a:pt x="7489" y="50580"/>
                </a:lnTo>
                <a:lnTo>
                  <a:pt x="8455" y="51594"/>
                </a:lnTo>
                <a:lnTo>
                  <a:pt x="9421" y="52561"/>
                </a:lnTo>
                <a:lnTo>
                  <a:pt x="10484" y="53527"/>
                </a:lnTo>
                <a:lnTo>
                  <a:pt x="11547" y="54396"/>
                </a:lnTo>
                <a:lnTo>
                  <a:pt x="12658" y="55218"/>
                </a:lnTo>
                <a:lnTo>
                  <a:pt x="13769" y="56039"/>
                </a:lnTo>
                <a:lnTo>
                  <a:pt x="14977" y="56812"/>
                </a:lnTo>
                <a:lnTo>
                  <a:pt x="16136" y="57488"/>
                </a:lnTo>
                <a:lnTo>
                  <a:pt x="17392" y="58164"/>
                </a:lnTo>
                <a:lnTo>
                  <a:pt x="18648" y="58744"/>
                </a:lnTo>
                <a:lnTo>
                  <a:pt x="19904" y="59276"/>
                </a:lnTo>
                <a:lnTo>
                  <a:pt x="21160" y="59759"/>
                </a:lnTo>
                <a:lnTo>
                  <a:pt x="22416" y="60193"/>
                </a:lnTo>
                <a:lnTo>
                  <a:pt x="23721" y="60628"/>
                </a:lnTo>
                <a:lnTo>
                  <a:pt x="25025" y="60966"/>
                </a:lnTo>
                <a:lnTo>
                  <a:pt x="26329" y="61256"/>
                </a:lnTo>
                <a:lnTo>
                  <a:pt x="27634" y="61498"/>
                </a:lnTo>
                <a:lnTo>
                  <a:pt x="28986" y="61691"/>
                </a:lnTo>
                <a:lnTo>
                  <a:pt x="30291" y="61884"/>
                </a:lnTo>
                <a:lnTo>
                  <a:pt x="31643" y="61981"/>
                </a:lnTo>
                <a:lnTo>
                  <a:pt x="32996" y="62029"/>
                </a:lnTo>
                <a:lnTo>
                  <a:pt x="34349" y="62077"/>
                </a:lnTo>
                <a:lnTo>
                  <a:pt x="35701" y="62077"/>
                </a:lnTo>
                <a:lnTo>
                  <a:pt x="37006" y="61981"/>
                </a:lnTo>
                <a:lnTo>
                  <a:pt x="38358" y="61884"/>
                </a:lnTo>
                <a:lnTo>
                  <a:pt x="39711" y="61739"/>
                </a:lnTo>
                <a:lnTo>
                  <a:pt x="41064" y="61594"/>
                </a:lnTo>
                <a:lnTo>
                  <a:pt x="42368" y="61353"/>
                </a:lnTo>
                <a:lnTo>
                  <a:pt x="43721" y="61063"/>
                </a:lnTo>
                <a:lnTo>
                  <a:pt x="45025" y="60773"/>
                </a:lnTo>
                <a:lnTo>
                  <a:pt x="46329" y="60435"/>
                </a:lnTo>
                <a:lnTo>
                  <a:pt x="47634" y="60048"/>
                </a:lnTo>
                <a:lnTo>
                  <a:pt x="48890" y="59614"/>
                </a:lnTo>
                <a:lnTo>
                  <a:pt x="50146" y="59131"/>
                </a:lnTo>
                <a:lnTo>
                  <a:pt x="51402" y="58648"/>
                </a:lnTo>
                <a:lnTo>
                  <a:pt x="52658" y="58116"/>
                </a:lnTo>
                <a:lnTo>
                  <a:pt x="53866" y="57536"/>
                </a:lnTo>
                <a:lnTo>
                  <a:pt x="55073" y="56908"/>
                </a:lnTo>
                <a:lnTo>
                  <a:pt x="56233" y="56280"/>
                </a:lnTo>
                <a:lnTo>
                  <a:pt x="57392" y="55604"/>
                </a:lnTo>
                <a:lnTo>
                  <a:pt x="58552" y="54879"/>
                </a:lnTo>
                <a:lnTo>
                  <a:pt x="59663" y="54106"/>
                </a:lnTo>
                <a:lnTo>
                  <a:pt x="61064" y="53092"/>
                </a:lnTo>
                <a:lnTo>
                  <a:pt x="62368" y="51981"/>
                </a:lnTo>
                <a:lnTo>
                  <a:pt x="63672" y="50821"/>
                </a:lnTo>
                <a:lnTo>
                  <a:pt x="64880" y="49565"/>
                </a:lnTo>
                <a:lnTo>
                  <a:pt x="66040" y="48261"/>
                </a:lnTo>
                <a:lnTo>
                  <a:pt x="67102" y="46908"/>
                </a:lnTo>
                <a:lnTo>
                  <a:pt x="68117" y="45507"/>
                </a:lnTo>
                <a:lnTo>
                  <a:pt x="69083" y="44058"/>
                </a:lnTo>
                <a:lnTo>
                  <a:pt x="69953" y="42561"/>
                </a:lnTo>
                <a:lnTo>
                  <a:pt x="70822" y="41015"/>
                </a:lnTo>
                <a:lnTo>
                  <a:pt x="71547" y="39469"/>
                </a:lnTo>
                <a:lnTo>
                  <a:pt x="72272" y="37875"/>
                </a:lnTo>
                <a:lnTo>
                  <a:pt x="72851" y="36232"/>
                </a:lnTo>
                <a:lnTo>
                  <a:pt x="73431" y="34590"/>
                </a:lnTo>
                <a:lnTo>
                  <a:pt x="73914" y="32947"/>
                </a:lnTo>
                <a:lnTo>
                  <a:pt x="74301" y="31256"/>
                </a:lnTo>
                <a:lnTo>
                  <a:pt x="74639" y="29710"/>
                </a:lnTo>
                <a:lnTo>
                  <a:pt x="74880" y="28068"/>
                </a:lnTo>
                <a:lnTo>
                  <a:pt x="75122" y="26329"/>
                </a:lnTo>
                <a:lnTo>
                  <a:pt x="75218" y="24541"/>
                </a:lnTo>
                <a:lnTo>
                  <a:pt x="75315" y="22706"/>
                </a:lnTo>
                <a:lnTo>
                  <a:pt x="75267" y="20918"/>
                </a:lnTo>
                <a:lnTo>
                  <a:pt x="75122" y="19082"/>
                </a:lnTo>
                <a:lnTo>
                  <a:pt x="75025" y="18213"/>
                </a:lnTo>
                <a:lnTo>
                  <a:pt x="74880" y="17295"/>
                </a:lnTo>
                <a:lnTo>
                  <a:pt x="74687" y="16425"/>
                </a:lnTo>
                <a:lnTo>
                  <a:pt x="74494" y="15556"/>
                </a:lnTo>
                <a:lnTo>
                  <a:pt x="74252" y="14735"/>
                </a:lnTo>
                <a:lnTo>
                  <a:pt x="73962" y="13913"/>
                </a:lnTo>
                <a:lnTo>
                  <a:pt x="73624" y="13140"/>
                </a:lnTo>
                <a:lnTo>
                  <a:pt x="73286" y="12367"/>
                </a:lnTo>
                <a:lnTo>
                  <a:pt x="72900" y="11594"/>
                </a:lnTo>
                <a:lnTo>
                  <a:pt x="72465" y="10870"/>
                </a:lnTo>
                <a:lnTo>
                  <a:pt x="71982" y="10194"/>
                </a:lnTo>
                <a:lnTo>
                  <a:pt x="71450" y="9566"/>
                </a:lnTo>
                <a:lnTo>
                  <a:pt x="70871" y="8937"/>
                </a:lnTo>
                <a:lnTo>
                  <a:pt x="70243" y="8358"/>
                </a:lnTo>
                <a:lnTo>
                  <a:pt x="69566" y="7826"/>
                </a:lnTo>
                <a:lnTo>
                  <a:pt x="68842" y="7343"/>
                </a:lnTo>
                <a:lnTo>
                  <a:pt x="68069" y="6909"/>
                </a:lnTo>
                <a:lnTo>
                  <a:pt x="67247" y="6570"/>
                </a:lnTo>
                <a:lnTo>
                  <a:pt x="66378" y="6232"/>
                </a:lnTo>
                <a:lnTo>
                  <a:pt x="65508" y="5991"/>
                </a:lnTo>
                <a:lnTo>
                  <a:pt x="64639" y="5846"/>
                </a:lnTo>
                <a:lnTo>
                  <a:pt x="63817" y="5749"/>
                </a:lnTo>
                <a:lnTo>
                  <a:pt x="62610" y="5749"/>
                </a:lnTo>
                <a:lnTo>
                  <a:pt x="61450" y="5846"/>
                </a:lnTo>
                <a:lnTo>
                  <a:pt x="60291" y="6087"/>
                </a:lnTo>
                <a:lnTo>
                  <a:pt x="59131" y="6377"/>
                </a:lnTo>
                <a:lnTo>
                  <a:pt x="57972" y="6667"/>
                </a:lnTo>
                <a:lnTo>
                  <a:pt x="56813" y="7053"/>
                </a:lnTo>
                <a:lnTo>
                  <a:pt x="54445" y="7826"/>
                </a:lnTo>
                <a:lnTo>
                  <a:pt x="53334" y="8116"/>
                </a:lnTo>
                <a:lnTo>
                  <a:pt x="52175" y="8358"/>
                </a:lnTo>
                <a:lnTo>
                  <a:pt x="51064" y="8551"/>
                </a:lnTo>
                <a:lnTo>
                  <a:pt x="50484" y="8599"/>
                </a:lnTo>
                <a:lnTo>
                  <a:pt x="49904" y="8599"/>
                </a:lnTo>
                <a:lnTo>
                  <a:pt x="49276" y="8551"/>
                </a:lnTo>
                <a:lnTo>
                  <a:pt x="48648" y="8503"/>
                </a:lnTo>
                <a:lnTo>
                  <a:pt x="48069" y="8406"/>
                </a:lnTo>
                <a:lnTo>
                  <a:pt x="47441" y="8261"/>
                </a:lnTo>
                <a:lnTo>
                  <a:pt x="46329" y="7923"/>
                </a:lnTo>
                <a:lnTo>
                  <a:pt x="45170" y="7488"/>
                </a:lnTo>
                <a:lnTo>
                  <a:pt x="44107" y="7005"/>
                </a:lnTo>
                <a:lnTo>
                  <a:pt x="43044" y="6425"/>
                </a:lnTo>
                <a:lnTo>
                  <a:pt x="41982" y="5797"/>
                </a:lnTo>
                <a:lnTo>
                  <a:pt x="40919" y="5169"/>
                </a:lnTo>
                <a:lnTo>
                  <a:pt x="38890" y="3817"/>
                </a:lnTo>
                <a:lnTo>
                  <a:pt x="37827" y="3189"/>
                </a:lnTo>
                <a:lnTo>
                  <a:pt x="36764" y="2561"/>
                </a:lnTo>
                <a:lnTo>
                  <a:pt x="35701" y="1981"/>
                </a:lnTo>
                <a:lnTo>
                  <a:pt x="34590" y="1450"/>
                </a:lnTo>
                <a:lnTo>
                  <a:pt x="33479" y="1015"/>
                </a:lnTo>
                <a:lnTo>
                  <a:pt x="32320" y="677"/>
                </a:lnTo>
                <a:lnTo>
                  <a:pt x="31160" y="387"/>
                </a:lnTo>
                <a:lnTo>
                  <a:pt x="30001" y="194"/>
                </a:lnTo>
                <a:lnTo>
                  <a:pt x="28793" y="97"/>
                </a:lnTo>
                <a:lnTo>
                  <a:pt x="27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1"/>
          <p:cNvSpPr/>
          <p:nvPr/>
        </p:nvSpPr>
        <p:spPr>
          <a:xfrm flipH="1">
            <a:off x="438863" y="-591166"/>
            <a:ext cx="1202402" cy="1162553"/>
          </a:xfrm>
          <a:custGeom>
            <a:avLst/>
            <a:gdLst/>
            <a:ahLst/>
            <a:cxnLst/>
            <a:rect l="l" t="t" r="r" b="b"/>
            <a:pathLst>
              <a:path w="26282" h="25411" extrusionOk="0">
                <a:moveTo>
                  <a:pt x="12754" y="5749"/>
                </a:moveTo>
                <a:lnTo>
                  <a:pt x="13238" y="5797"/>
                </a:lnTo>
                <a:lnTo>
                  <a:pt x="13721" y="5894"/>
                </a:lnTo>
                <a:lnTo>
                  <a:pt x="14204" y="5991"/>
                </a:lnTo>
                <a:lnTo>
                  <a:pt x="14687" y="6136"/>
                </a:lnTo>
                <a:lnTo>
                  <a:pt x="15605" y="6522"/>
                </a:lnTo>
                <a:lnTo>
                  <a:pt x="16523" y="7005"/>
                </a:lnTo>
                <a:lnTo>
                  <a:pt x="17392" y="7537"/>
                </a:lnTo>
                <a:lnTo>
                  <a:pt x="17779" y="7826"/>
                </a:lnTo>
                <a:lnTo>
                  <a:pt x="18165" y="8165"/>
                </a:lnTo>
                <a:lnTo>
                  <a:pt x="18552" y="8551"/>
                </a:lnTo>
                <a:lnTo>
                  <a:pt x="18841" y="8937"/>
                </a:lnTo>
                <a:lnTo>
                  <a:pt x="19131" y="9372"/>
                </a:lnTo>
                <a:lnTo>
                  <a:pt x="19373" y="9807"/>
                </a:lnTo>
                <a:lnTo>
                  <a:pt x="19614" y="10435"/>
                </a:lnTo>
                <a:lnTo>
                  <a:pt x="19759" y="11160"/>
                </a:lnTo>
                <a:lnTo>
                  <a:pt x="19808" y="11836"/>
                </a:lnTo>
                <a:lnTo>
                  <a:pt x="19759" y="12561"/>
                </a:lnTo>
                <a:lnTo>
                  <a:pt x="19663" y="13285"/>
                </a:lnTo>
                <a:lnTo>
                  <a:pt x="19469" y="13962"/>
                </a:lnTo>
                <a:lnTo>
                  <a:pt x="19180" y="14638"/>
                </a:lnTo>
                <a:lnTo>
                  <a:pt x="18841" y="15266"/>
                </a:lnTo>
                <a:lnTo>
                  <a:pt x="18552" y="15797"/>
                </a:lnTo>
                <a:lnTo>
                  <a:pt x="18165" y="16329"/>
                </a:lnTo>
                <a:lnTo>
                  <a:pt x="17730" y="16812"/>
                </a:lnTo>
                <a:lnTo>
                  <a:pt x="17296" y="17247"/>
                </a:lnTo>
                <a:lnTo>
                  <a:pt x="16812" y="17681"/>
                </a:lnTo>
                <a:lnTo>
                  <a:pt x="16329" y="18068"/>
                </a:lnTo>
                <a:lnTo>
                  <a:pt x="15798" y="18358"/>
                </a:lnTo>
                <a:lnTo>
                  <a:pt x="15218" y="18648"/>
                </a:lnTo>
                <a:lnTo>
                  <a:pt x="14590" y="18889"/>
                </a:lnTo>
                <a:lnTo>
                  <a:pt x="14011" y="19034"/>
                </a:lnTo>
                <a:lnTo>
                  <a:pt x="13383" y="19131"/>
                </a:lnTo>
                <a:lnTo>
                  <a:pt x="12754" y="19179"/>
                </a:lnTo>
                <a:lnTo>
                  <a:pt x="12126" y="19179"/>
                </a:lnTo>
                <a:lnTo>
                  <a:pt x="11498" y="19082"/>
                </a:lnTo>
                <a:lnTo>
                  <a:pt x="10870" y="18937"/>
                </a:lnTo>
                <a:lnTo>
                  <a:pt x="10291" y="18696"/>
                </a:lnTo>
                <a:lnTo>
                  <a:pt x="9759" y="18406"/>
                </a:lnTo>
                <a:lnTo>
                  <a:pt x="9228" y="18068"/>
                </a:lnTo>
                <a:lnTo>
                  <a:pt x="8793" y="17681"/>
                </a:lnTo>
                <a:lnTo>
                  <a:pt x="8407" y="17247"/>
                </a:lnTo>
                <a:lnTo>
                  <a:pt x="8068" y="16764"/>
                </a:lnTo>
                <a:lnTo>
                  <a:pt x="7779" y="16280"/>
                </a:lnTo>
                <a:lnTo>
                  <a:pt x="7537" y="15701"/>
                </a:lnTo>
                <a:lnTo>
                  <a:pt x="7296" y="15169"/>
                </a:lnTo>
                <a:lnTo>
                  <a:pt x="7151" y="14590"/>
                </a:lnTo>
                <a:lnTo>
                  <a:pt x="7006" y="13962"/>
                </a:lnTo>
                <a:lnTo>
                  <a:pt x="6909" y="13382"/>
                </a:lnTo>
                <a:lnTo>
                  <a:pt x="6861" y="12754"/>
                </a:lnTo>
                <a:lnTo>
                  <a:pt x="6861" y="12174"/>
                </a:lnTo>
                <a:lnTo>
                  <a:pt x="6861" y="11546"/>
                </a:lnTo>
                <a:lnTo>
                  <a:pt x="6909" y="10966"/>
                </a:lnTo>
                <a:lnTo>
                  <a:pt x="7006" y="10387"/>
                </a:lnTo>
                <a:lnTo>
                  <a:pt x="7102" y="9904"/>
                </a:lnTo>
                <a:lnTo>
                  <a:pt x="7247" y="9372"/>
                </a:lnTo>
                <a:lnTo>
                  <a:pt x="7440" y="8889"/>
                </a:lnTo>
                <a:lnTo>
                  <a:pt x="7682" y="8406"/>
                </a:lnTo>
                <a:lnTo>
                  <a:pt x="7924" y="7971"/>
                </a:lnTo>
                <a:lnTo>
                  <a:pt x="8213" y="7537"/>
                </a:lnTo>
                <a:lnTo>
                  <a:pt x="8600" y="7150"/>
                </a:lnTo>
                <a:lnTo>
                  <a:pt x="8986" y="6812"/>
                </a:lnTo>
                <a:lnTo>
                  <a:pt x="9373" y="6522"/>
                </a:lnTo>
                <a:lnTo>
                  <a:pt x="9808" y="6280"/>
                </a:lnTo>
                <a:lnTo>
                  <a:pt x="10291" y="6087"/>
                </a:lnTo>
                <a:lnTo>
                  <a:pt x="10725" y="5942"/>
                </a:lnTo>
                <a:lnTo>
                  <a:pt x="11257" y="5797"/>
                </a:lnTo>
                <a:lnTo>
                  <a:pt x="11740" y="5749"/>
                </a:lnTo>
                <a:close/>
                <a:moveTo>
                  <a:pt x="11015" y="0"/>
                </a:moveTo>
                <a:lnTo>
                  <a:pt x="9856" y="97"/>
                </a:lnTo>
                <a:lnTo>
                  <a:pt x="8697" y="338"/>
                </a:lnTo>
                <a:lnTo>
                  <a:pt x="7585" y="628"/>
                </a:lnTo>
                <a:lnTo>
                  <a:pt x="6523" y="966"/>
                </a:lnTo>
                <a:lnTo>
                  <a:pt x="5991" y="1208"/>
                </a:lnTo>
                <a:lnTo>
                  <a:pt x="5460" y="1450"/>
                </a:lnTo>
                <a:lnTo>
                  <a:pt x="4977" y="1739"/>
                </a:lnTo>
                <a:lnTo>
                  <a:pt x="4494" y="2078"/>
                </a:lnTo>
                <a:lnTo>
                  <a:pt x="4010" y="2416"/>
                </a:lnTo>
                <a:lnTo>
                  <a:pt x="3576" y="2754"/>
                </a:lnTo>
                <a:lnTo>
                  <a:pt x="3141" y="3140"/>
                </a:lnTo>
                <a:lnTo>
                  <a:pt x="2754" y="3575"/>
                </a:lnTo>
                <a:lnTo>
                  <a:pt x="2368" y="4010"/>
                </a:lnTo>
                <a:lnTo>
                  <a:pt x="2030" y="4493"/>
                </a:lnTo>
                <a:lnTo>
                  <a:pt x="1692" y="5024"/>
                </a:lnTo>
                <a:lnTo>
                  <a:pt x="1353" y="5556"/>
                </a:lnTo>
                <a:lnTo>
                  <a:pt x="1112" y="6087"/>
                </a:lnTo>
                <a:lnTo>
                  <a:pt x="870" y="6667"/>
                </a:lnTo>
                <a:lnTo>
                  <a:pt x="629" y="7247"/>
                </a:lnTo>
                <a:lnTo>
                  <a:pt x="436" y="7826"/>
                </a:lnTo>
                <a:lnTo>
                  <a:pt x="291" y="8406"/>
                </a:lnTo>
                <a:lnTo>
                  <a:pt x="194" y="9034"/>
                </a:lnTo>
                <a:lnTo>
                  <a:pt x="97" y="9662"/>
                </a:lnTo>
                <a:lnTo>
                  <a:pt x="49" y="10242"/>
                </a:lnTo>
                <a:lnTo>
                  <a:pt x="1" y="10870"/>
                </a:lnTo>
                <a:lnTo>
                  <a:pt x="1" y="11498"/>
                </a:lnTo>
                <a:lnTo>
                  <a:pt x="49" y="12126"/>
                </a:lnTo>
                <a:lnTo>
                  <a:pt x="97" y="12706"/>
                </a:lnTo>
                <a:lnTo>
                  <a:pt x="194" y="13334"/>
                </a:lnTo>
                <a:lnTo>
                  <a:pt x="339" y="13962"/>
                </a:lnTo>
                <a:lnTo>
                  <a:pt x="629" y="15121"/>
                </a:lnTo>
                <a:lnTo>
                  <a:pt x="1064" y="16280"/>
                </a:lnTo>
                <a:lnTo>
                  <a:pt x="1595" y="17392"/>
                </a:lnTo>
                <a:lnTo>
                  <a:pt x="2223" y="18454"/>
                </a:lnTo>
                <a:lnTo>
                  <a:pt x="2948" y="19469"/>
                </a:lnTo>
                <a:lnTo>
                  <a:pt x="3721" y="20435"/>
                </a:lnTo>
                <a:lnTo>
                  <a:pt x="4542" y="21305"/>
                </a:lnTo>
                <a:lnTo>
                  <a:pt x="5460" y="22126"/>
                </a:lnTo>
                <a:lnTo>
                  <a:pt x="5991" y="22609"/>
                </a:lnTo>
                <a:lnTo>
                  <a:pt x="6571" y="22995"/>
                </a:lnTo>
                <a:lnTo>
                  <a:pt x="7151" y="23382"/>
                </a:lnTo>
                <a:lnTo>
                  <a:pt x="7779" y="23768"/>
                </a:lnTo>
                <a:lnTo>
                  <a:pt x="8358" y="24107"/>
                </a:lnTo>
                <a:lnTo>
                  <a:pt x="8986" y="24396"/>
                </a:lnTo>
                <a:lnTo>
                  <a:pt x="9663" y="24638"/>
                </a:lnTo>
                <a:lnTo>
                  <a:pt x="10291" y="24879"/>
                </a:lnTo>
                <a:lnTo>
                  <a:pt x="10967" y="25073"/>
                </a:lnTo>
                <a:lnTo>
                  <a:pt x="11643" y="25218"/>
                </a:lnTo>
                <a:lnTo>
                  <a:pt x="12320" y="25314"/>
                </a:lnTo>
                <a:lnTo>
                  <a:pt x="12996" y="25411"/>
                </a:lnTo>
                <a:lnTo>
                  <a:pt x="13672" y="25411"/>
                </a:lnTo>
                <a:lnTo>
                  <a:pt x="14397" y="25363"/>
                </a:lnTo>
                <a:lnTo>
                  <a:pt x="15073" y="25266"/>
                </a:lnTo>
                <a:lnTo>
                  <a:pt x="15750" y="25121"/>
                </a:lnTo>
                <a:lnTo>
                  <a:pt x="16668" y="24831"/>
                </a:lnTo>
                <a:lnTo>
                  <a:pt x="17585" y="24445"/>
                </a:lnTo>
                <a:lnTo>
                  <a:pt x="18407" y="23962"/>
                </a:lnTo>
                <a:lnTo>
                  <a:pt x="19228" y="23382"/>
                </a:lnTo>
                <a:lnTo>
                  <a:pt x="20049" y="22802"/>
                </a:lnTo>
                <a:lnTo>
                  <a:pt x="20774" y="22126"/>
                </a:lnTo>
                <a:lnTo>
                  <a:pt x="21450" y="21401"/>
                </a:lnTo>
                <a:lnTo>
                  <a:pt x="22127" y="20677"/>
                </a:lnTo>
                <a:lnTo>
                  <a:pt x="22755" y="19904"/>
                </a:lnTo>
                <a:lnTo>
                  <a:pt x="23334" y="19131"/>
                </a:lnTo>
                <a:lnTo>
                  <a:pt x="23866" y="18309"/>
                </a:lnTo>
                <a:lnTo>
                  <a:pt x="24397" y="17488"/>
                </a:lnTo>
                <a:lnTo>
                  <a:pt x="24832" y="16619"/>
                </a:lnTo>
                <a:lnTo>
                  <a:pt x="25267" y="15749"/>
                </a:lnTo>
                <a:lnTo>
                  <a:pt x="25605" y="14831"/>
                </a:lnTo>
                <a:lnTo>
                  <a:pt x="25895" y="13913"/>
                </a:lnTo>
                <a:lnTo>
                  <a:pt x="26088" y="12947"/>
                </a:lnTo>
                <a:lnTo>
                  <a:pt x="26233" y="11981"/>
                </a:lnTo>
                <a:lnTo>
                  <a:pt x="26281" y="11015"/>
                </a:lnTo>
                <a:lnTo>
                  <a:pt x="26233" y="10000"/>
                </a:lnTo>
                <a:lnTo>
                  <a:pt x="26136" y="9034"/>
                </a:lnTo>
                <a:lnTo>
                  <a:pt x="25895" y="8116"/>
                </a:lnTo>
                <a:lnTo>
                  <a:pt x="25605" y="7198"/>
                </a:lnTo>
                <a:lnTo>
                  <a:pt x="25218" y="6280"/>
                </a:lnTo>
                <a:lnTo>
                  <a:pt x="24928" y="5846"/>
                </a:lnTo>
                <a:lnTo>
                  <a:pt x="24687" y="5459"/>
                </a:lnTo>
                <a:lnTo>
                  <a:pt x="24059" y="4638"/>
                </a:lnTo>
                <a:lnTo>
                  <a:pt x="23383" y="3913"/>
                </a:lnTo>
                <a:lnTo>
                  <a:pt x="22610" y="3237"/>
                </a:lnTo>
                <a:lnTo>
                  <a:pt x="21788" y="2657"/>
                </a:lnTo>
                <a:lnTo>
                  <a:pt x="20919" y="2126"/>
                </a:lnTo>
                <a:lnTo>
                  <a:pt x="20001" y="1643"/>
                </a:lnTo>
                <a:lnTo>
                  <a:pt x="19035" y="1256"/>
                </a:lnTo>
                <a:lnTo>
                  <a:pt x="17972" y="918"/>
                </a:lnTo>
                <a:lnTo>
                  <a:pt x="16909" y="580"/>
                </a:lnTo>
                <a:lnTo>
                  <a:pt x="15750" y="338"/>
                </a:lnTo>
                <a:lnTo>
                  <a:pt x="14590" y="145"/>
                </a:lnTo>
                <a:lnTo>
                  <a:pt x="13383" y="49"/>
                </a:lnTo>
                <a:lnTo>
                  <a:pt x="1222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1"/>
          <p:cNvSpPr/>
          <p:nvPr/>
        </p:nvSpPr>
        <p:spPr>
          <a:xfrm rot="-8346330">
            <a:off x="7708142" y="-2366436"/>
            <a:ext cx="3729655" cy="3843965"/>
          </a:xfrm>
          <a:custGeom>
            <a:avLst/>
            <a:gdLst/>
            <a:ahLst/>
            <a:cxnLst/>
            <a:rect l="l" t="t" r="r" b="b"/>
            <a:pathLst>
              <a:path w="29952" h="30870" extrusionOk="0">
                <a:moveTo>
                  <a:pt x="20000" y="0"/>
                </a:moveTo>
                <a:lnTo>
                  <a:pt x="19179" y="48"/>
                </a:lnTo>
                <a:lnTo>
                  <a:pt x="18261" y="145"/>
                </a:lnTo>
                <a:lnTo>
                  <a:pt x="17392" y="290"/>
                </a:lnTo>
                <a:lnTo>
                  <a:pt x="16474" y="435"/>
                </a:lnTo>
                <a:lnTo>
                  <a:pt x="15556" y="628"/>
                </a:lnTo>
                <a:lnTo>
                  <a:pt x="13720" y="1159"/>
                </a:lnTo>
                <a:lnTo>
                  <a:pt x="11933" y="1739"/>
                </a:lnTo>
                <a:lnTo>
                  <a:pt x="10193" y="2415"/>
                </a:lnTo>
                <a:lnTo>
                  <a:pt x="8551" y="3092"/>
                </a:lnTo>
                <a:lnTo>
                  <a:pt x="7053" y="3816"/>
                </a:lnTo>
                <a:lnTo>
                  <a:pt x="5894" y="4396"/>
                </a:lnTo>
                <a:lnTo>
                  <a:pt x="4831" y="5121"/>
                </a:lnTo>
                <a:lnTo>
                  <a:pt x="4300" y="5507"/>
                </a:lnTo>
                <a:lnTo>
                  <a:pt x="3817" y="5942"/>
                </a:lnTo>
                <a:lnTo>
                  <a:pt x="3334" y="6377"/>
                </a:lnTo>
                <a:lnTo>
                  <a:pt x="2899" y="6812"/>
                </a:lnTo>
                <a:lnTo>
                  <a:pt x="2464" y="7295"/>
                </a:lnTo>
                <a:lnTo>
                  <a:pt x="2029" y="7778"/>
                </a:lnTo>
                <a:lnTo>
                  <a:pt x="1691" y="8309"/>
                </a:lnTo>
                <a:lnTo>
                  <a:pt x="1353" y="8841"/>
                </a:lnTo>
                <a:lnTo>
                  <a:pt x="1015" y="9420"/>
                </a:lnTo>
                <a:lnTo>
                  <a:pt x="773" y="10000"/>
                </a:lnTo>
                <a:lnTo>
                  <a:pt x="532" y="10580"/>
                </a:lnTo>
                <a:lnTo>
                  <a:pt x="338" y="11208"/>
                </a:lnTo>
                <a:lnTo>
                  <a:pt x="193" y="11836"/>
                </a:lnTo>
                <a:lnTo>
                  <a:pt x="97" y="12512"/>
                </a:lnTo>
                <a:lnTo>
                  <a:pt x="0" y="13188"/>
                </a:lnTo>
                <a:lnTo>
                  <a:pt x="0" y="13865"/>
                </a:lnTo>
                <a:lnTo>
                  <a:pt x="0" y="14541"/>
                </a:lnTo>
                <a:lnTo>
                  <a:pt x="97" y="15217"/>
                </a:lnTo>
                <a:lnTo>
                  <a:pt x="193" y="15894"/>
                </a:lnTo>
                <a:lnTo>
                  <a:pt x="290" y="16522"/>
                </a:lnTo>
                <a:lnTo>
                  <a:pt x="676" y="17874"/>
                </a:lnTo>
                <a:lnTo>
                  <a:pt x="1111" y="19179"/>
                </a:lnTo>
                <a:lnTo>
                  <a:pt x="1643" y="20435"/>
                </a:lnTo>
                <a:lnTo>
                  <a:pt x="2222" y="21691"/>
                </a:lnTo>
                <a:lnTo>
                  <a:pt x="2657" y="22512"/>
                </a:lnTo>
                <a:lnTo>
                  <a:pt x="3140" y="23333"/>
                </a:lnTo>
                <a:lnTo>
                  <a:pt x="3623" y="24155"/>
                </a:lnTo>
                <a:lnTo>
                  <a:pt x="4155" y="24928"/>
                </a:lnTo>
                <a:lnTo>
                  <a:pt x="4734" y="25700"/>
                </a:lnTo>
                <a:lnTo>
                  <a:pt x="5314" y="26425"/>
                </a:lnTo>
                <a:lnTo>
                  <a:pt x="5942" y="27101"/>
                </a:lnTo>
                <a:lnTo>
                  <a:pt x="6619" y="27778"/>
                </a:lnTo>
                <a:lnTo>
                  <a:pt x="7295" y="28357"/>
                </a:lnTo>
                <a:lnTo>
                  <a:pt x="8020" y="28937"/>
                </a:lnTo>
                <a:lnTo>
                  <a:pt x="8792" y="29420"/>
                </a:lnTo>
                <a:lnTo>
                  <a:pt x="9565" y="29855"/>
                </a:lnTo>
                <a:lnTo>
                  <a:pt x="10387" y="30242"/>
                </a:lnTo>
                <a:lnTo>
                  <a:pt x="11208" y="30531"/>
                </a:lnTo>
                <a:lnTo>
                  <a:pt x="12078" y="30725"/>
                </a:lnTo>
                <a:lnTo>
                  <a:pt x="12995" y="30870"/>
                </a:lnTo>
                <a:lnTo>
                  <a:pt x="14203" y="30870"/>
                </a:lnTo>
                <a:lnTo>
                  <a:pt x="14783" y="30821"/>
                </a:lnTo>
                <a:lnTo>
                  <a:pt x="15411" y="30725"/>
                </a:lnTo>
                <a:lnTo>
                  <a:pt x="15991" y="30580"/>
                </a:lnTo>
                <a:lnTo>
                  <a:pt x="16570" y="30435"/>
                </a:lnTo>
                <a:lnTo>
                  <a:pt x="17150" y="30242"/>
                </a:lnTo>
                <a:lnTo>
                  <a:pt x="17681" y="30048"/>
                </a:lnTo>
                <a:lnTo>
                  <a:pt x="18261" y="29758"/>
                </a:lnTo>
                <a:lnTo>
                  <a:pt x="18793" y="29517"/>
                </a:lnTo>
                <a:lnTo>
                  <a:pt x="19855" y="28889"/>
                </a:lnTo>
                <a:lnTo>
                  <a:pt x="20822" y="28116"/>
                </a:lnTo>
                <a:lnTo>
                  <a:pt x="21739" y="27343"/>
                </a:lnTo>
                <a:lnTo>
                  <a:pt x="22561" y="26473"/>
                </a:lnTo>
                <a:lnTo>
                  <a:pt x="23334" y="25556"/>
                </a:lnTo>
                <a:lnTo>
                  <a:pt x="24058" y="24589"/>
                </a:lnTo>
                <a:lnTo>
                  <a:pt x="24735" y="23575"/>
                </a:lnTo>
                <a:lnTo>
                  <a:pt x="25363" y="22512"/>
                </a:lnTo>
                <a:lnTo>
                  <a:pt x="25942" y="21498"/>
                </a:lnTo>
                <a:lnTo>
                  <a:pt x="27053" y="19324"/>
                </a:lnTo>
                <a:lnTo>
                  <a:pt x="28068" y="17198"/>
                </a:lnTo>
                <a:lnTo>
                  <a:pt x="28503" y="16135"/>
                </a:lnTo>
                <a:lnTo>
                  <a:pt x="28889" y="15024"/>
                </a:lnTo>
                <a:lnTo>
                  <a:pt x="29227" y="13913"/>
                </a:lnTo>
                <a:lnTo>
                  <a:pt x="29517" y="12802"/>
                </a:lnTo>
                <a:lnTo>
                  <a:pt x="29759" y="11691"/>
                </a:lnTo>
                <a:lnTo>
                  <a:pt x="29904" y="10531"/>
                </a:lnTo>
                <a:lnTo>
                  <a:pt x="29952" y="9420"/>
                </a:lnTo>
                <a:lnTo>
                  <a:pt x="29904" y="8358"/>
                </a:lnTo>
                <a:lnTo>
                  <a:pt x="29759" y="7343"/>
                </a:lnTo>
                <a:lnTo>
                  <a:pt x="29517" y="6377"/>
                </a:lnTo>
                <a:lnTo>
                  <a:pt x="29227" y="5507"/>
                </a:lnTo>
                <a:lnTo>
                  <a:pt x="28841" y="4638"/>
                </a:lnTo>
                <a:lnTo>
                  <a:pt x="28358" y="3865"/>
                </a:lnTo>
                <a:lnTo>
                  <a:pt x="27778" y="3140"/>
                </a:lnTo>
                <a:lnTo>
                  <a:pt x="27150" y="2464"/>
                </a:lnTo>
                <a:lnTo>
                  <a:pt x="26474" y="1884"/>
                </a:lnTo>
                <a:lnTo>
                  <a:pt x="25701" y="1353"/>
                </a:lnTo>
                <a:lnTo>
                  <a:pt x="24831" y="918"/>
                </a:lnTo>
                <a:lnTo>
                  <a:pt x="23913" y="580"/>
                </a:lnTo>
                <a:lnTo>
                  <a:pt x="22947" y="290"/>
                </a:lnTo>
                <a:lnTo>
                  <a:pt x="21933" y="97"/>
                </a:lnTo>
                <a:lnTo>
                  <a:pt x="208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3" name="Google Shape;793;p31"/>
          <p:cNvGrpSpPr/>
          <p:nvPr/>
        </p:nvGrpSpPr>
        <p:grpSpPr>
          <a:xfrm rot="-4500025" flipH="1">
            <a:off x="3992162" y="3933430"/>
            <a:ext cx="801426" cy="891437"/>
            <a:chOff x="5036425" y="4336575"/>
            <a:chExt cx="462575" cy="514500"/>
          </a:xfrm>
        </p:grpSpPr>
        <p:sp>
          <p:nvSpPr>
            <p:cNvPr id="794" name="Google Shape;794;p31"/>
            <p:cNvSpPr/>
            <p:nvPr/>
          </p:nvSpPr>
          <p:spPr>
            <a:xfrm>
              <a:off x="5036425" y="4557575"/>
              <a:ext cx="129250" cy="118375"/>
            </a:xfrm>
            <a:custGeom>
              <a:avLst/>
              <a:gdLst/>
              <a:ahLst/>
              <a:cxnLst/>
              <a:rect l="l" t="t" r="r" b="b"/>
              <a:pathLst>
                <a:path w="5170" h="4735" extrusionOk="0">
                  <a:moveTo>
                    <a:pt x="3382" y="1"/>
                  </a:moveTo>
                  <a:lnTo>
                    <a:pt x="2947" y="49"/>
                  </a:lnTo>
                  <a:lnTo>
                    <a:pt x="2561" y="146"/>
                  </a:lnTo>
                  <a:lnTo>
                    <a:pt x="2223" y="291"/>
                  </a:lnTo>
                  <a:lnTo>
                    <a:pt x="1836" y="435"/>
                  </a:lnTo>
                  <a:lnTo>
                    <a:pt x="1498" y="629"/>
                  </a:lnTo>
                  <a:lnTo>
                    <a:pt x="1160" y="870"/>
                  </a:lnTo>
                  <a:lnTo>
                    <a:pt x="870" y="1112"/>
                  </a:lnTo>
                  <a:lnTo>
                    <a:pt x="580" y="1402"/>
                  </a:lnTo>
                  <a:lnTo>
                    <a:pt x="338" y="1740"/>
                  </a:lnTo>
                  <a:lnTo>
                    <a:pt x="97" y="2175"/>
                  </a:lnTo>
                  <a:lnTo>
                    <a:pt x="49" y="2416"/>
                  </a:lnTo>
                  <a:lnTo>
                    <a:pt x="0" y="2706"/>
                  </a:lnTo>
                  <a:lnTo>
                    <a:pt x="0" y="2948"/>
                  </a:lnTo>
                  <a:lnTo>
                    <a:pt x="0" y="3189"/>
                  </a:lnTo>
                  <a:lnTo>
                    <a:pt x="49" y="3431"/>
                  </a:lnTo>
                  <a:lnTo>
                    <a:pt x="145" y="3672"/>
                  </a:lnTo>
                  <a:lnTo>
                    <a:pt x="290" y="3962"/>
                  </a:lnTo>
                  <a:lnTo>
                    <a:pt x="483" y="4204"/>
                  </a:lnTo>
                  <a:lnTo>
                    <a:pt x="725" y="4397"/>
                  </a:lnTo>
                  <a:lnTo>
                    <a:pt x="1015" y="4542"/>
                  </a:lnTo>
                  <a:lnTo>
                    <a:pt x="1305" y="4638"/>
                  </a:lnTo>
                  <a:lnTo>
                    <a:pt x="1594" y="4735"/>
                  </a:lnTo>
                  <a:lnTo>
                    <a:pt x="2223" y="4735"/>
                  </a:lnTo>
                  <a:lnTo>
                    <a:pt x="2512" y="4687"/>
                  </a:lnTo>
                  <a:lnTo>
                    <a:pt x="2802" y="4590"/>
                  </a:lnTo>
                  <a:lnTo>
                    <a:pt x="3092" y="4445"/>
                  </a:lnTo>
                  <a:lnTo>
                    <a:pt x="3334" y="4300"/>
                  </a:lnTo>
                  <a:lnTo>
                    <a:pt x="3623" y="4107"/>
                  </a:lnTo>
                  <a:lnTo>
                    <a:pt x="3817" y="3914"/>
                  </a:lnTo>
                  <a:lnTo>
                    <a:pt x="4252" y="3431"/>
                  </a:lnTo>
                  <a:lnTo>
                    <a:pt x="4686" y="2803"/>
                  </a:lnTo>
                  <a:lnTo>
                    <a:pt x="4880" y="2416"/>
                  </a:lnTo>
                  <a:lnTo>
                    <a:pt x="5024" y="2030"/>
                  </a:lnTo>
                  <a:lnTo>
                    <a:pt x="5121" y="1643"/>
                  </a:lnTo>
                  <a:lnTo>
                    <a:pt x="5169" y="1257"/>
                  </a:lnTo>
                  <a:lnTo>
                    <a:pt x="5121" y="919"/>
                  </a:lnTo>
                  <a:lnTo>
                    <a:pt x="5024" y="725"/>
                  </a:lnTo>
                  <a:lnTo>
                    <a:pt x="4928" y="580"/>
                  </a:lnTo>
                  <a:lnTo>
                    <a:pt x="4686" y="339"/>
                  </a:lnTo>
                  <a:lnTo>
                    <a:pt x="4445" y="146"/>
                  </a:lnTo>
                  <a:lnTo>
                    <a:pt x="4107" y="49"/>
                  </a:lnTo>
                  <a:lnTo>
                    <a:pt x="38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5165650" y="4776175"/>
              <a:ext cx="77325" cy="74900"/>
            </a:xfrm>
            <a:custGeom>
              <a:avLst/>
              <a:gdLst/>
              <a:ahLst/>
              <a:cxnLst/>
              <a:rect l="l" t="t" r="r" b="b"/>
              <a:pathLst>
                <a:path w="3093" h="2996" extrusionOk="0">
                  <a:moveTo>
                    <a:pt x="1112" y="1"/>
                  </a:moveTo>
                  <a:lnTo>
                    <a:pt x="870" y="97"/>
                  </a:lnTo>
                  <a:lnTo>
                    <a:pt x="580" y="242"/>
                  </a:lnTo>
                  <a:lnTo>
                    <a:pt x="387" y="435"/>
                  </a:lnTo>
                  <a:lnTo>
                    <a:pt x="194" y="677"/>
                  </a:lnTo>
                  <a:lnTo>
                    <a:pt x="49" y="967"/>
                  </a:lnTo>
                  <a:lnTo>
                    <a:pt x="0" y="1305"/>
                  </a:lnTo>
                  <a:lnTo>
                    <a:pt x="0" y="1595"/>
                  </a:lnTo>
                  <a:lnTo>
                    <a:pt x="49" y="1885"/>
                  </a:lnTo>
                  <a:lnTo>
                    <a:pt x="194" y="2175"/>
                  </a:lnTo>
                  <a:lnTo>
                    <a:pt x="339" y="2416"/>
                  </a:lnTo>
                  <a:lnTo>
                    <a:pt x="580" y="2658"/>
                  </a:lnTo>
                  <a:lnTo>
                    <a:pt x="822" y="2803"/>
                  </a:lnTo>
                  <a:lnTo>
                    <a:pt x="1063" y="2948"/>
                  </a:lnTo>
                  <a:lnTo>
                    <a:pt x="1401" y="2996"/>
                  </a:lnTo>
                  <a:lnTo>
                    <a:pt x="1691" y="2996"/>
                  </a:lnTo>
                  <a:lnTo>
                    <a:pt x="1981" y="2948"/>
                  </a:lnTo>
                  <a:lnTo>
                    <a:pt x="2271" y="2803"/>
                  </a:lnTo>
                  <a:lnTo>
                    <a:pt x="2512" y="2658"/>
                  </a:lnTo>
                  <a:lnTo>
                    <a:pt x="2706" y="2464"/>
                  </a:lnTo>
                  <a:lnTo>
                    <a:pt x="2899" y="2223"/>
                  </a:lnTo>
                  <a:lnTo>
                    <a:pt x="2996" y="1933"/>
                  </a:lnTo>
                  <a:lnTo>
                    <a:pt x="3092" y="1643"/>
                  </a:lnTo>
                  <a:lnTo>
                    <a:pt x="3092" y="1305"/>
                  </a:lnTo>
                  <a:lnTo>
                    <a:pt x="3044" y="967"/>
                  </a:lnTo>
                  <a:lnTo>
                    <a:pt x="2899" y="725"/>
                  </a:lnTo>
                  <a:lnTo>
                    <a:pt x="2706" y="484"/>
                  </a:lnTo>
                  <a:lnTo>
                    <a:pt x="2512" y="291"/>
                  </a:lnTo>
                  <a:lnTo>
                    <a:pt x="2271" y="146"/>
                  </a:lnTo>
                  <a:lnTo>
                    <a:pt x="1981" y="49"/>
                  </a:lnTo>
                  <a:lnTo>
                    <a:pt x="1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5265900" y="4598650"/>
              <a:ext cx="64025" cy="85775"/>
            </a:xfrm>
            <a:custGeom>
              <a:avLst/>
              <a:gdLst/>
              <a:ahLst/>
              <a:cxnLst/>
              <a:rect l="l" t="t" r="r" b="b"/>
              <a:pathLst>
                <a:path w="2561" h="3431" extrusionOk="0">
                  <a:moveTo>
                    <a:pt x="1449" y="0"/>
                  </a:moveTo>
                  <a:lnTo>
                    <a:pt x="1111" y="97"/>
                  </a:lnTo>
                  <a:lnTo>
                    <a:pt x="821" y="193"/>
                  </a:lnTo>
                  <a:lnTo>
                    <a:pt x="580" y="387"/>
                  </a:lnTo>
                  <a:lnTo>
                    <a:pt x="338" y="580"/>
                  </a:lnTo>
                  <a:lnTo>
                    <a:pt x="145" y="821"/>
                  </a:lnTo>
                  <a:lnTo>
                    <a:pt x="48" y="1063"/>
                  </a:lnTo>
                  <a:lnTo>
                    <a:pt x="0" y="1256"/>
                  </a:lnTo>
                  <a:lnTo>
                    <a:pt x="0" y="1401"/>
                  </a:lnTo>
                  <a:lnTo>
                    <a:pt x="48" y="1788"/>
                  </a:lnTo>
                  <a:lnTo>
                    <a:pt x="145" y="2126"/>
                  </a:lnTo>
                  <a:lnTo>
                    <a:pt x="338" y="2464"/>
                  </a:lnTo>
                  <a:lnTo>
                    <a:pt x="483" y="2706"/>
                  </a:lnTo>
                  <a:lnTo>
                    <a:pt x="676" y="2947"/>
                  </a:lnTo>
                  <a:lnTo>
                    <a:pt x="870" y="3189"/>
                  </a:lnTo>
                  <a:lnTo>
                    <a:pt x="1159" y="3334"/>
                  </a:lnTo>
                  <a:lnTo>
                    <a:pt x="1401" y="3430"/>
                  </a:lnTo>
                  <a:lnTo>
                    <a:pt x="1739" y="3430"/>
                  </a:lnTo>
                  <a:lnTo>
                    <a:pt x="2029" y="3382"/>
                  </a:lnTo>
                  <a:lnTo>
                    <a:pt x="2126" y="3285"/>
                  </a:lnTo>
                  <a:lnTo>
                    <a:pt x="2222" y="3189"/>
                  </a:lnTo>
                  <a:lnTo>
                    <a:pt x="2319" y="3044"/>
                  </a:lnTo>
                  <a:lnTo>
                    <a:pt x="2416" y="2899"/>
                  </a:lnTo>
                  <a:lnTo>
                    <a:pt x="2464" y="2561"/>
                  </a:lnTo>
                  <a:lnTo>
                    <a:pt x="2560" y="1933"/>
                  </a:lnTo>
                  <a:lnTo>
                    <a:pt x="2560" y="1546"/>
                  </a:lnTo>
                  <a:lnTo>
                    <a:pt x="2560" y="1160"/>
                  </a:lnTo>
                  <a:lnTo>
                    <a:pt x="2512" y="821"/>
                  </a:lnTo>
                  <a:lnTo>
                    <a:pt x="2416" y="483"/>
                  </a:lnTo>
                  <a:lnTo>
                    <a:pt x="2222" y="242"/>
                  </a:lnTo>
                  <a:lnTo>
                    <a:pt x="2126" y="97"/>
                  </a:lnTo>
                  <a:lnTo>
                    <a:pt x="1981" y="49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5206700" y="4354675"/>
              <a:ext cx="85775" cy="105100"/>
            </a:xfrm>
            <a:custGeom>
              <a:avLst/>
              <a:gdLst/>
              <a:ahLst/>
              <a:cxnLst/>
              <a:rect l="l" t="t" r="r" b="b"/>
              <a:pathLst>
                <a:path w="3431" h="4204" extrusionOk="0">
                  <a:moveTo>
                    <a:pt x="1402" y="1"/>
                  </a:moveTo>
                  <a:lnTo>
                    <a:pt x="1160" y="49"/>
                  </a:lnTo>
                  <a:lnTo>
                    <a:pt x="967" y="146"/>
                  </a:lnTo>
                  <a:lnTo>
                    <a:pt x="774" y="242"/>
                  </a:lnTo>
                  <a:lnTo>
                    <a:pt x="629" y="436"/>
                  </a:lnTo>
                  <a:lnTo>
                    <a:pt x="484" y="629"/>
                  </a:lnTo>
                  <a:lnTo>
                    <a:pt x="339" y="822"/>
                  </a:lnTo>
                  <a:lnTo>
                    <a:pt x="194" y="1305"/>
                  </a:lnTo>
                  <a:lnTo>
                    <a:pt x="49" y="1837"/>
                  </a:lnTo>
                  <a:lnTo>
                    <a:pt x="1" y="2320"/>
                  </a:lnTo>
                  <a:lnTo>
                    <a:pt x="1" y="2754"/>
                  </a:lnTo>
                  <a:lnTo>
                    <a:pt x="1" y="3044"/>
                  </a:lnTo>
                  <a:lnTo>
                    <a:pt x="49" y="3334"/>
                  </a:lnTo>
                  <a:lnTo>
                    <a:pt x="146" y="3624"/>
                  </a:lnTo>
                  <a:lnTo>
                    <a:pt x="291" y="3866"/>
                  </a:lnTo>
                  <a:lnTo>
                    <a:pt x="387" y="3962"/>
                  </a:lnTo>
                  <a:lnTo>
                    <a:pt x="532" y="4059"/>
                  </a:lnTo>
                  <a:lnTo>
                    <a:pt x="870" y="4155"/>
                  </a:lnTo>
                  <a:lnTo>
                    <a:pt x="1209" y="4204"/>
                  </a:lnTo>
                  <a:lnTo>
                    <a:pt x="1547" y="4155"/>
                  </a:lnTo>
                  <a:lnTo>
                    <a:pt x="1982" y="4059"/>
                  </a:lnTo>
                  <a:lnTo>
                    <a:pt x="2416" y="3817"/>
                  </a:lnTo>
                  <a:lnTo>
                    <a:pt x="2803" y="3576"/>
                  </a:lnTo>
                  <a:lnTo>
                    <a:pt x="3093" y="3189"/>
                  </a:lnTo>
                  <a:lnTo>
                    <a:pt x="3238" y="2996"/>
                  </a:lnTo>
                  <a:lnTo>
                    <a:pt x="3334" y="2754"/>
                  </a:lnTo>
                  <a:lnTo>
                    <a:pt x="3383" y="2513"/>
                  </a:lnTo>
                  <a:lnTo>
                    <a:pt x="3431" y="2320"/>
                  </a:lnTo>
                  <a:lnTo>
                    <a:pt x="3431" y="1837"/>
                  </a:lnTo>
                  <a:lnTo>
                    <a:pt x="3286" y="1402"/>
                  </a:lnTo>
                  <a:lnTo>
                    <a:pt x="3093" y="967"/>
                  </a:lnTo>
                  <a:lnTo>
                    <a:pt x="2755" y="580"/>
                  </a:lnTo>
                  <a:lnTo>
                    <a:pt x="2416" y="291"/>
                  </a:lnTo>
                  <a:lnTo>
                    <a:pt x="2175" y="194"/>
                  </a:lnTo>
                  <a:lnTo>
                    <a:pt x="1933" y="97"/>
                  </a:lnTo>
                  <a:lnTo>
                    <a:pt x="16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5390275" y="4481500"/>
              <a:ext cx="97850" cy="78525"/>
            </a:xfrm>
            <a:custGeom>
              <a:avLst/>
              <a:gdLst/>
              <a:ahLst/>
              <a:cxnLst/>
              <a:rect l="l" t="t" r="r" b="b"/>
              <a:pathLst>
                <a:path w="3914" h="3141" extrusionOk="0">
                  <a:moveTo>
                    <a:pt x="871" y="0"/>
                  </a:moveTo>
                  <a:lnTo>
                    <a:pt x="677" y="49"/>
                  </a:lnTo>
                  <a:lnTo>
                    <a:pt x="532" y="145"/>
                  </a:lnTo>
                  <a:lnTo>
                    <a:pt x="387" y="242"/>
                  </a:lnTo>
                  <a:lnTo>
                    <a:pt x="242" y="387"/>
                  </a:lnTo>
                  <a:lnTo>
                    <a:pt x="146" y="580"/>
                  </a:lnTo>
                  <a:lnTo>
                    <a:pt x="1" y="918"/>
                  </a:lnTo>
                  <a:lnTo>
                    <a:pt x="1" y="1305"/>
                  </a:lnTo>
                  <a:lnTo>
                    <a:pt x="49" y="1739"/>
                  </a:lnTo>
                  <a:lnTo>
                    <a:pt x="146" y="1933"/>
                  </a:lnTo>
                  <a:lnTo>
                    <a:pt x="242" y="2078"/>
                  </a:lnTo>
                  <a:lnTo>
                    <a:pt x="484" y="2416"/>
                  </a:lnTo>
                  <a:lnTo>
                    <a:pt x="822" y="2657"/>
                  </a:lnTo>
                  <a:lnTo>
                    <a:pt x="1160" y="2802"/>
                  </a:lnTo>
                  <a:lnTo>
                    <a:pt x="1547" y="2947"/>
                  </a:lnTo>
                  <a:lnTo>
                    <a:pt x="1933" y="3044"/>
                  </a:lnTo>
                  <a:lnTo>
                    <a:pt x="2320" y="3092"/>
                  </a:lnTo>
                  <a:lnTo>
                    <a:pt x="3141" y="3140"/>
                  </a:lnTo>
                  <a:lnTo>
                    <a:pt x="3528" y="3092"/>
                  </a:lnTo>
                  <a:lnTo>
                    <a:pt x="3672" y="3044"/>
                  </a:lnTo>
                  <a:lnTo>
                    <a:pt x="3817" y="2947"/>
                  </a:lnTo>
                  <a:lnTo>
                    <a:pt x="3914" y="2754"/>
                  </a:lnTo>
                  <a:lnTo>
                    <a:pt x="3914" y="2561"/>
                  </a:lnTo>
                  <a:lnTo>
                    <a:pt x="3866" y="2367"/>
                  </a:lnTo>
                  <a:lnTo>
                    <a:pt x="3817" y="2174"/>
                  </a:lnTo>
                  <a:lnTo>
                    <a:pt x="3672" y="1884"/>
                  </a:lnTo>
                  <a:lnTo>
                    <a:pt x="3431" y="1594"/>
                  </a:lnTo>
                  <a:lnTo>
                    <a:pt x="3141" y="1256"/>
                  </a:lnTo>
                  <a:lnTo>
                    <a:pt x="2803" y="966"/>
                  </a:lnTo>
                  <a:lnTo>
                    <a:pt x="2513" y="677"/>
                  </a:lnTo>
                  <a:lnTo>
                    <a:pt x="2127" y="435"/>
                  </a:lnTo>
                  <a:lnTo>
                    <a:pt x="1788" y="193"/>
                  </a:lnTo>
                  <a:lnTo>
                    <a:pt x="1499" y="49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5447050" y="4673525"/>
              <a:ext cx="51950" cy="50750"/>
            </a:xfrm>
            <a:custGeom>
              <a:avLst/>
              <a:gdLst/>
              <a:ahLst/>
              <a:cxnLst/>
              <a:rect l="l" t="t" r="r" b="b"/>
              <a:pathLst>
                <a:path w="2078" h="2030" extrusionOk="0">
                  <a:moveTo>
                    <a:pt x="1015" y="0"/>
                  </a:moveTo>
                  <a:lnTo>
                    <a:pt x="677" y="97"/>
                  </a:lnTo>
                  <a:lnTo>
                    <a:pt x="387" y="242"/>
                  </a:lnTo>
                  <a:lnTo>
                    <a:pt x="145" y="483"/>
                  </a:lnTo>
                  <a:lnTo>
                    <a:pt x="97" y="628"/>
                  </a:lnTo>
                  <a:lnTo>
                    <a:pt x="49" y="773"/>
                  </a:lnTo>
                  <a:lnTo>
                    <a:pt x="0" y="967"/>
                  </a:lnTo>
                  <a:lnTo>
                    <a:pt x="0" y="1160"/>
                  </a:lnTo>
                  <a:lnTo>
                    <a:pt x="49" y="1305"/>
                  </a:lnTo>
                  <a:lnTo>
                    <a:pt x="97" y="1450"/>
                  </a:lnTo>
                  <a:lnTo>
                    <a:pt x="242" y="1740"/>
                  </a:lnTo>
                  <a:lnTo>
                    <a:pt x="532" y="1884"/>
                  </a:lnTo>
                  <a:lnTo>
                    <a:pt x="822" y="2029"/>
                  </a:lnTo>
                  <a:lnTo>
                    <a:pt x="1112" y="2029"/>
                  </a:lnTo>
                  <a:lnTo>
                    <a:pt x="1450" y="1981"/>
                  </a:lnTo>
                  <a:lnTo>
                    <a:pt x="1595" y="1884"/>
                  </a:lnTo>
                  <a:lnTo>
                    <a:pt x="1740" y="1788"/>
                  </a:lnTo>
                  <a:lnTo>
                    <a:pt x="1933" y="1595"/>
                  </a:lnTo>
                  <a:lnTo>
                    <a:pt x="2029" y="1353"/>
                  </a:lnTo>
                  <a:lnTo>
                    <a:pt x="2078" y="1111"/>
                  </a:lnTo>
                  <a:lnTo>
                    <a:pt x="2078" y="870"/>
                  </a:lnTo>
                  <a:lnTo>
                    <a:pt x="1981" y="628"/>
                  </a:lnTo>
                  <a:lnTo>
                    <a:pt x="1885" y="435"/>
                  </a:lnTo>
                  <a:lnTo>
                    <a:pt x="1691" y="242"/>
                  </a:lnTo>
                  <a:lnTo>
                    <a:pt x="1498" y="97"/>
                  </a:lnTo>
                  <a:lnTo>
                    <a:pt x="1257" y="49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1"/>
            <p:cNvSpPr/>
            <p:nvPr/>
          </p:nvSpPr>
          <p:spPr>
            <a:xfrm>
              <a:off x="5407200" y="4336575"/>
              <a:ext cx="55575" cy="38675"/>
            </a:xfrm>
            <a:custGeom>
              <a:avLst/>
              <a:gdLst/>
              <a:ahLst/>
              <a:cxnLst/>
              <a:rect l="l" t="t" r="r" b="b"/>
              <a:pathLst>
                <a:path w="2223" h="1547" extrusionOk="0">
                  <a:moveTo>
                    <a:pt x="1015" y="0"/>
                  </a:moveTo>
                  <a:lnTo>
                    <a:pt x="773" y="48"/>
                  </a:lnTo>
                  <a:lnTo>
                    <a:pt x="532" y="145"/>
                  </a:lnTo>
                  <a:lnTo>
                    <a:pt x="290" y="290"/>
                  </a:lnTo>
                  <a:lnTo>
                    <a:pt x="145" y="435"/>
                  </a:lnTo>
                  <a:lnTo>
                    <a:pt x="0" y="628"/>
                  </a:lnTo>
                  <a:lnTo>
                    <a:pt x="0" y="821"/>
                  </a:lnTo>
                  <a:lnTo>
                    <a:pt x="0" y="966"/>
                  </a:lnTo>
                  <a:lnTo>
                    <a:pt x="97" y="1111"/>
                  </a:lnTo>
                  <a:lnTo>
                    <a:pt x="194" y="1256"/>
                  </a:lnTo>
                  <a:lnTo>
                    <a:pt x="338" y="1353"/>
                  </a:lnTo>
                  <a:lnTo>
                    <a:pt x="628" y="1449"/>
                  </a:lnTo>
                  <a:lnTo>
                    <a:pt x="918" y="1546"/>
                  </a:lnTo>
                  <a:lnTo>
                    <a:pt x="1546" y="1546"/>
                  </a:lnTo>
                  <a:lnTo>
                    <a:pt x="1788" y="1498"/>
                  </a:lnTo>
                  <a:lnTo>
                    <a:pt x="2029" y="1353"/>
                  </a:lnTo>
                  <a:lnTo>
                    <a:pt x="2174" y="1160"/>
                  </a:lnTo>
                  <a:lnTo>
                    <a:pt x="2222" y="966"/>
                  </a:lnTo>
                  <a:lnTo>
                    <a:pt x="2174" y="725"/>
                  </a:lnTo>
                  <a:lnTo>
                    <a:pt x="2078" y="483"/>
                  </a:lnTo>
                  <a:lnTo>
                    <a:pt x="1933" y="290"/>
                  </a:lnTo>
                  <a:lnTo>
                    <a:pt x="1691" y="145"/>
                  </a:lnTo>
                  <a:lnTo>
                    <a:pt x="1450" y="48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37"/>
          <p:cNvSpPr/>
          <p:nvPr/>
        </p:nvSpPr>
        <p:spPr>
          <a:xfrm rot="-4593800">
            <a:off x="5529435" y="2154831"/>
            <a:ext cx="3729652" cy="3843962"/>
          </a:xfrm>
          <a:custGeom>
            <a:avLst/>
            <a:gdLst/>
            <a:ahLst/>
            <a:cxnLst/>
            <a:rect l="l" t="t" r="r" b="b"/>
            <a:pathLst>
              <a:path w="29952" h="30870" extrusionOk="0">
                <a:moveTo>
                  <a:pt x="20000" y="0"/>
                </a:moveTo>
                <a:lnTo>
                  <a:pt x="19179" y="48"/>
                </a:lnTo>
                <a:lnTo>
                  <a:pt x="18261" y="145"/>
                </a:lnTo>
                <a:lnTo>
                  <a:pt x="17392" y="290"/>
                </a:lnTo>
                <a:lnTo>
                  <a:pt x="16474" y="435"/>
                </a:lnTo>
                <a:lnTo>
                  <a:pt x="15556" y="628"/>
                </a:lnTo>
                <a:lnTo>
                  <a:pt x="13720" y="1159"/>
                </a:lnTo>
                <a:lnTo>
                  <a:pt x="11933" y="1739"/>
                </a:lnTo>
                <a:lnTo>
                  <a:pt x="10193" y="2415"/>
                </a:lnTo>
                <a:lnTo>
                  <a:pt x="8551" y="3092"/>
                </a:lnTo>
                <a:lnTo>
                  <a:pt x="7053" y="3816"/>
                </a:lnTo>
                <a:lnTo>
                  <a:pt x="5894" y="4396"/>
                </a:lnTo>
                <a:lnTo>
                  <a:pt x="4831" y="5121"/>
                </a:lnTo>
                <a:lnTo>
                  <a:pt x="4300" y="5507"/>
                </a:lnTo>
                <a:lnTo>
                  <a:pt x="3817" y="5942"/>
                </a:lnTo>
                <a:lnTo>
                  <a:pt x="3334" y="6377"/>
                </a:lnTo>
                <a:lnTo>
                  <a:pt x="2899" y="6812"/>
                </a:lnTo>
                <a:lnTo>
                  <a:pt x="2464" y="7295"/>
                </a:lnTo>
                <a:lnTo>
                  <a:pt x="2029" y="7778"/>
                </a:lnTo>
                <a:lnTo>
                  <a:pt x="1691" y="8309"/>
                </a:lnTo>
                <a:lnTo>
                  <a:pt x="1353" y="8841"/>
                </a:lnTo>
                <a:lnTo>
                  <a:pt x="1015" y="9420"/>
                </a:lnTo>
                <a:lnTo>
                  <a:pt x="773" y="10000"/>
                </a:lnTo>
                <a:lnTo>
                  <a:pt x="532" y="10580"/>
                </a:lnTo>
                <a:lnTo>
                  <a:pt x="338" y="11208"/>
                </a:lnTo>
                <a:lnTo>
                  <a:pt x="193" y="11836"/>
                </a:lnTo>
                <a:lnTo>
                  <a:pt x="97" y="12512"/>
                </a:lnTo>
                <a:lnTo>
                  <a:pt x="0" y="13188"/>
                </a:lnTo>
                <a:lnTo>
                  <a:pt x="0" y="13865"/>
                </a:lnTo>
                <a:lnTo>
                  <a:pt x="0" y="14541"/>
                </a:lnTo>
                <a:lnTo>
                  <a:pt x="97" y="15217"/>
                </a:lnTo>
                <a:lnTo>
                  <a:pt x="193" y="15894"/>
                </a:lnTo>
                <a:lnTo>
                  <a:pt x="290" y="16522"/>
                </a:lnTo>
                <a:lnTo>
                  <a:pt x="676" y="17874"/>
                </a:lnTo>
                <a:lnTo>
                  <a:pt x="1111" y="19179"/>
                </a:lnTo>
                <a:lnTo>
                  <a:pt x="1643" y="20435"/>
                </a:lnTo>
                <a:lnTo>
                  <a:pt x="2222" y="21691"/>
                </a:lnTo>
                <a:lnTo>
                  <a:pt x="2657" y="22512"/>
                </a:lnTo>
                <a:lnTo>
                  <a:pt x="3140" y="23333"/>
                </a:lnTo>
                <a:lnTo>
                  <a:pt x="3623" y="24155"/>
                </a:lnTo>
                <a:lnTo>
                  <a:pt x="4155" y="24928"/>
                </a:lnTo>
                <a:lnTo>
                  <a:pt x="4734" y="25700"/>
                </a:lnTo>
                <a:lnTo>
                  <a:pt x="5314" y="26425"/>
                </a:lnTo>
                <a:lnTo>
                  <a:pt x="5942" y="27101"/>
                </a:lnTo>
                <a:lnTo>
                  <a:pt x="6619" y="27778"/>
                </a:lnTo>
                <a:lnTo>
                  <a:pt x="7295" y="28357"/>
                </a:lnTo>
                <a:lnTo>
                  <a:pt x="8020" y="28937"/>
                </a:lnTo>
                <a:lnTo>
                  <a:pt x="8792" y="29420"/>
                </a:lnTo>
                <a:lnTo>
                  <a:pt x="9565" y="29855"/>
                </a:lnTo>
                <a:lnTo>
                  <a:pt x="10387" y="30242"/>
                </a:lnTo>
                <a:lnTo>
                  <a:pt x="11208" y="30531"/>
                </a:lnTo>
                <a:lnTo>
                  <a:pt x="12078" y="30725"/>
                </a:lnTo>
                <a:lnTo>
                  <a:pt x="12995" y="30870"/>
                </a:lnTo>
                <a:lnTo>
                  <a:pt x="14203" y="30870"/>
                </a:lnTo>
                <a:lnTo>
                  <a:pt x="14783" y="30821"/>
                </a:lnTo>
                <a:lnTo>
                  <a:pt x="15411" y="30725"/>
                </a:lnTo>
                <a:lnTo>
                  <a:pt x="15991" y="30580"/>
                </a:lnTo>
                <a:lnTo>
                  <a:pt x="16570" y="30435"/>
                </a:lnTo>
                <a:lnTo>
                  <a:pt x="17150" y="30242"/>
                </a:lnTo>
                <a:lnTo>
                  <a:pt x="17681" y="30048"/>
                </a:lnTo>
                <a:lnTo>
                  <a:pt x="18261" y="29758"/>
                </a:lnTo>
                <a:lnTo>
                  <a:pt x="18793" y="29517"/>
                </a:lnTo>
                <a:lnTo>
                  <a:pt x="19855" y="28889"/>
                </a:lnTo>
                <a:lnTo>
                  <a:pt x="20822" y="28116"/>
                </a:lnTo>
                <a:lnTo>
                  <a:pt x="21739" y="27343"/>
                </a:lnTo>
                <a:lnTo>
                  <a:pt x="22561" y="26473"/>
                </a:lnTo>
                <a:lnTo>
                  <a:pt x="23334" y="25556"/>
                </a:lnTo>
                <a:lnTo>
                  <a:pt x="24058" y="24589"/>
                </a:lnTo>
                <a:lnTo>
                  <a:pt x="24735" y="23575"/>
                </a:lnTo>
                <a:lnTo>
                  <a:pt x="25363" y="22512"/>
                </a:lnTo>
                <a:lnTo>
                  <a:pt x="25942" y="21498"/>
                </a:lnTo>
                <a:lnTo>
                  <a:pt x="27053" y="19324"/>
                </a:lnTo>
                <a:lnTo>
                  <a:pt x="28068" y="17198"/>
                </a:lnTo>
                <a:lnTo>
                  <a:pt x="28503" y="16135"/>
                </a:lnTo>
                <a:lnTo>
                  <a:pt x="28889" y="15024"/>
                </a:lnTo>
                <a:lnTo>
                  <a:pt x="29227" y="13913"/>
                </a:lnTo>
                <a:lnTo>
                  <a:pt x="29517" y="12802"/>
                </a:lnTo>
                <a:lnTo>
                  <a:pt x="29759" y="11691"/>
                </a:lnTo>
                <a:lnTo>
                  <a:pt x="29904" y="10531"/>
                </a:lnTo>
                <a:lnTo>
                  <a:pt x="29952" y="9420"/>
                </a:lnTo>
                <a:lnTo>
                  <a:pt x="29904" y="8358"/>
                </a:lnTo>
                <a:lnTo>
                  <a:pt x="29759" y="7343"/>
                </a:lnTo>
                <a:lnTo>
                  <a:pt x="29517" y="6377"/>
                </a:lnTo>
                <a:lnTo>
                  <a:pt x="29227" y="5507"/>
                </a:lnTo>
                <a:lnTo>
                  <a:pt x="28841" y="4638"/>
                </a:lnTo>
                <a:lnTo>
                  <a:pt x="28358" y="3865"/>
                </a:lnTo>
                <a:lnTo>
                  <a:pt x="27778" y="3140"/>
                </a:lnTo>
                <a:lnTo>
                  <a:pt x="27150" y="2464"/>
                </a:lnTo>
                <a:lnTo>
                  <a:pt x="26474" y="1884"/>
                </a:lnTo>
                <a:lnTo>
                  <a:pt x="25701" y="1353"/>
                </a:lnTo>
                <a:lnTo>
                  <a:pt x="24831" y="918"/>
                </a:lnTo>
                <a:lnTo>
                  <a:pt x="23913" y="580"/>
                </a:lnTo>
                <a:lnTo>
                  <a:pt x="22947" y="290"/>
                </a:lnTo>
                <a:lnTo>
                  <a:pt x="21933" y="97"/>
                </a:lnTo>
                <a:lnTo>
                  <a:pt x="208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7"/>
          <p:cNvSpPr txBox="1">
            <a:spLocks noGrp="1"/>
          </p:cNvSpPr>
          <p:nvPr>
            <p:ph type="title"/>
          </p:nvPr>
        </p:nvSpPr>
        <p:spPr>
          <a:xfrm>
            <a:off x="720000" y="543800"/>
            <a:ext cx="42132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917" name="Google Shape;917;p37"/>
          <p:cNvSpPr txBox="1">
            <a:spLocks noGrp="1"/>
          </p:cNvSpPr>
          <p:nvPr>
            <p:ph type="subTitle" idx="1"/>
          </p:nvPr>
        </p:nvSpPr>
        <p:spPr>
          <a:xfrm>
            <a:off x="720000" y="1593625"/>
            <a:ext cx="4213200" cy="9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8" name="Google Shape;918;p37"/>
          <p:cNvSpPr txBox="1"/>
          <p:nvPr/>
        </p:nvSpPr>
        <p:spPr>
          <a:xfrm>
            <a:off x="720000" y="3395400"/>
            <a:ext cx="40848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19" name="Google Shape;919;p37"/>
          <p:cNvSpPr/>
          <p:nvPr/>
        </p:nvSpPr>
        <p:spPr>
          <a:xfrm rot="-8346330">
            <a:off x="-3501083" y="2980964"/>
            <a:ext cx="3729655" cy="3843965"/>
          </a:xfrm>
          <a:custGeom>
            <a:avLst/>
            <a:gdLst/>
            <a:ahLst/>
            <a:cxnLst/>
            <a:rect l="l" t="t" r="r" b="b"/>
            <a:pathLst>
              <a:path w="29952" h="30870" extrusionOk="0">
                <a:moveTo>
                  <a:pt x="20000" y="0"/>
                </a:moveTo>
                <a:lnTo>
                  <a:pt x="19179" y="48"/>
                </a:lnTo>
                <a:lnTo>
                  <a:pt x="18261" y="145"/>
                </a:lnTo>
                <a:lnTo>
                  <a:pt x="17392" y="290"/>
                </a:lnTo>
                <a:lnTo>
                  <a:pt x="16474" y="435"/>
                </a:lnTo>
                <a:lnTo>
                  <a:pt x="15556" y="628"/>
                </a:lnTo>
                <a:lnTo>
                  <a:pt x="13720" y="1159"/>
                </a:lnTo>
                <a:lnTo>
                  <a:pt x="11933" y="1739"/>
                </a:lnTo>
                <a:lnTo>
                  <a:pt x="10193" y="2415"/>
                </a:lnTo>
                <a:lnTo>
                  <a:pt x="8551" y="3092"/>
                </a:lnTo>
                <a:lnTo>
                  <a:pt x="7053" y="3816"/>
                </a:lnTo>
                <a:lnTo>
                  <a:pt x="5894" y="4396"/>
                </a:lnTo>
                <a:lnTo>
                  <a:pt x="4831" y="5121"/>
                </a:lnTo>
                <a:lnTo>
                  <a:pt x="4300" y="5507"/>
                </a:lnTo>
                <a:lnTo>
                  <a:pt x="3817" y="5942"/>
                </a:lnTo>
                <a:lnTo>
                  <a:pt x="3334" y="6377"/>
                </a:lnTo>
                <a:lnTo>
                  <a:pt x="2899" y="6812"/>
                </a:lnTo>
                <a:lnTo>
                  <a:pt x="2464" y="7295"/>
                </a:lnTo>
                <a:lnTo>
                  <a:pt x="2029" y="7778"/>
                </a:lnTo>
                <a:lnTo>
                  <a:pt x="1691" y="8309"/>
                </a:lnTo>
                <a:lnTo>
                  <a:pt x="1353" y="8841"/>
                </a:lnTo>
                <a:lnTo>
                  <a:pt x="1015" y="9420"/>
                </a:lnTo>
                <a:lnTo>
                  <a:pt x="773" y="10000"/>
                </a:lnTo>
                <a:lnTo>
                  <a:pt x="532" y="10580"/>
                </a:lnTo>
                <a:lnTo>
                  <a:pt x="338" y="11208"/>
                </a:lnTo>
                <a:lnTo>
                  <a:pt x="193" y="11836"/>
                </a:lnTo>
                <a:lnTo>
                  <a:pt x="97" y="12512"/>
                </a:lnTo>
                <a:lnTo>
                  <a:pt x="0" y="13188"/>
                </a:lnTo>
                <a:lnTo>
                  <a:pt x="0" y="13865"/>
                </a:lnTo>
                <a:lnTo>
                  <a:pt x="0" y="14541"/>
                </a:lnTo>
                <a:lnTo>
                  <a:pt x="97" y="15217"/>
                </a:lnTo>
                <a:lnTo>
                  <a:pt x="193" y="15894"/>
                </a:lnTo>
                <a:lnTo>
                  <a:pt x="290" y="16522"/>
                </a:lnTo>
                <a:lnTo>
                  <a:pt x="676" y="17874"/>
                </a:lnTo>
                <a:lnTo>
                  <a:pt x="1111" y="19179"/>
                </a:lnTo>
                <a:lnTo>
                  <a:pt x="1643" y="20435"/>
                </a:lnTo>
                <a:lnTo>
                  <a:pt x="2222" y="21691"/>
                </a:lnTo>
                <a:lnTo>
                  <a:pt x="2657" y="22512"/>
                </a:lnTo>
                <a:lnTo>
                  <a:pt x="3140" y="23333"/>
                </a:lnTo>
                <a:lnTo>
                  <a:pt x="3623" y="24155"/>
                </a:lnTo>
                <a:lnTo>
                  <a:pt x="4155" y="24928"/>
                </a:lnTo>
                <a:lnTo>
                  <a:pt x="4734" y="25700"/>
                </a:lnTo>
                <a:lnTo>
                  <a:pt x="5314" y="26425"/>
                </a:lnTo>
                <a:lnTo>
                  <a:pt x="5942" y="27101"/>
                </a:lnTo>
                <a:lnTo>
                  <a:pt x="6619" y="27778"/>
                </a:lnTo>
                <a:lnTo>
                  <a:pt x="7295" y="28357"/>
                </a:lnTo>
                <a:lnTo>
                  <a:pt x="8020" y="28937"/>
                </a:lnTo>
                <a:lnTo>
                  <a:pt x="8792" y="29420"/>
                </a:lnTo>
                <a:lnTo>
                  <a:pt x="9565" y="29855"/>
                </a:lnTo>
                <a:lnTo>
                  <a:pt x="10387" y="30242"/>
                </a:lnTo>
                <a:lnTo>
                  <a:pt x="11208" y="30531"/>
                </a:lnTo>
                <a:lnTo>
                  <a:pt x="12078" y="30725"/>
                </a:lnTo>
                <a:lnTo>
                  <a:pt x="12995" y="30870"/>
                </a:lnTo>
                <a:lnTo>
                  <a:pt x="14203" y="30870"/>
                </a:lnTo>
                <a:lnTo>
                  <a:pt x="14783" y="30821"/>
                </a:lnTo>
                <a:lnTo>
                  <a:pt x="15411" y="30725"/>
                </a:lnTo>
                <a:lnTo>
                  <a:pt x="15991" y="30580"/>
                </a:lnTo>
                <a:lnTo>
                  <a:pt x="16570" y="30435"/>
                </a:lnTo>
                <a:lnTo>
                  <a:pt x="17150" y="30242"/>
                </a:lnTo>
                <a:lnTo>
                  <a:pt x="17681" y="30048"/>
                </a:lnTo>
                <a:lnTo>
                  <a:pt x="18261" y="29758"/>
                </a:lnTo>
                <a:lnTo>
                  <a:pt x="18793" y="29517"/>
                </a:lnTo>
                <a:lnTo>
                  <a:pt x="19855" y="28889"/>
                </a:lnTo>
                <a:lnTo>
                  <a:pt x="20822" y="28116"/>
                </a:lnTo>
                <a:lnTo>
                  <a:pt x="21739" y="27343"/>
                </a:lnTo>
                <a:lnTo>
                  <a:pt x="22561" y="26473"/>
                </a:lnTo>
                <a:lnTo>
                  <a:pt x="23334" y="25556"/>
                </a:lnTo>
                <a:lnTo>
                  <a:pt x="24058" y="24589"/>
                </a:lnTo>
                <a:lnTo>
                  <a:pt x="24735" y="23575"/>
                </a:lnTo>
                <a:lnTo>
                  <a:pt x="25363" y="22512"/>
                </a:lnTo>
                <a:lnTo>
                  <a:pt x="25942" y="21498"/>
                </a:lnTo>
                <a:lnTo>
                  <a:pt x="27053" y="19324"/>
                </a:lnTo>
                <a:lnTo>
                  <a:pt x="28068" y="17198"/>
                </a:lnTo>
                <a:lnTo>
                  <a:pt x="28503" y="16135"/>
                </a:lnTo>
                <a:lnTo>
                  <a:pt x="28889" y="15024"/>
                </a:lnTo>
                <a:lnTo>
                  <a:pt x="29227" y="13913"/>
                </a:lnTo>
                <a:lnTo>
                  <a:pt x="29517" y="12802"/>
                </a:lnTo>
                <a:lnTo>
                  <a:pt x="29759" y="11691"/>
                </a:lnTo>
                <a:lnTo>
                  <a:pt x="29904" y="10531"/>
                </a:lnTo>
                <a:lnTo>
                  <a:pt x="29952" y="9420"/>
                </a:lnTo>
                <a:lnTo>
                  <a:pt x="29904" y="8358"/>
                </a:lnTo>
                <a:lnTo>
                  <a:pt x="29759" y="7343"/>
                </a:lnTo>
                <a:lnTo>
                  <a:pt x="29517" y="6377"/>
                </a:lnTo>
                <a:lnTo>
                  <a:pt x="29227" y="5507"/>
                </a:lnTo>
                <a:lnTo>
                  <a:pt x="28841" y="4638"/>
                </a:lnTo>
                <a:lnTo>
                  <a:pt x="28358" y="3865"/>
                </a:lnTo>
                <a:lnTo>
                  <a:pt x="27778" y="3140"/>
                </a:lnTo>
                <a:lnTo>
                  <a:pt x="27150" y="2464"/>
                </a:lnTo>
                <a:lnTo>
                  <a:pt x="26474" y="1884"/>
                </a:lnTo>
                <a:lnTo>
                  <a:pt x="25701" y="1353"/>
                </a:lnTo>
                <a:lnTo>
                  <a:pt x="24831" y="918"/>
                </a:lnTo>
                <a:lnTo>
                  <a:pt x="23913" y="580"/>
                </a:lnTo>
                <a:lnTo>
                  <a:pt x="22947" y="290"/>
                </a:lnTo>
                <a:lnTo>
                  <a:pt x="21933" y="97"/>
                </a:lnTo>
                <a:lnTo>
                  <a:pt x="208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7"/>
          <p:cNvSpPr/>
          <p:nvPr/>
        </p:nvSpPr>
        <p:spPr>
          <a:xfrm rot="-8346330">
            <a:off x="-2312808" y="-2852961"/>
            <a:ext cx="3729655" cy="3843965"/>
          </a:xfrm>
          <a:custGeom>
            <a:avLst/>
            <a:gdLst/>
            <a:ahLst/>
            <a:cxnLst/>
            <a:rect l="l" t="t" r="r" b="b"/>
            <a:pathLst>
              <a:path w="29952" h="30870" extrusionOk="0">
                <a:moveTo>
                  <a:pt x="20000" y="0"/>
                </a:moveTo>
                <a:lnTo>
                  <a:pt x="19179" y="48"/>
                </a:lnTo>
                <a:lnTo>
                  <a:pt x="18261" y="145"/>
                </a:lnTo>
                <a:lnTo>
                  <a:pt x="17392" y="290"/>
                </a:lnTo>
                <a:lnTo>
                  <a:pt x="16474" y="435"/>
                </a:lnTo>
                <a:lnTo>
                  <a:pt x="15556" y="628"/>
                </a:lnTo>
                <a:lnTo>
                  <a:pt x="13720" y="1159"/>
                </a:lnTo>
                <a:lnTo>
                  <a:pt x="11933" y="1739"/>
                </a:lnTo>
                <a:lnTo>
                  <a:pt x="10193" y="2415"/>
                </a:lnTo>
                <a:lnTo>
                  <a:pt x="8551" y="3092"/>
                </a:lnTo>
                <a:lnTo>
                  <a:pt x="7053" y="3816"/>
                </a:lnTo>
                <a:lnTo>
                  <a:pt x="5894" y="4396"/>
                </a:lnTo>
                <a:lnTo>
                  <a:pt x="4831" y="5121"/>
                </a:lnTo>
                <a:lnTo>
                  <a:pt x="4300" y="5507"/>
                </a:lnTo>
                <a:lnTo>
                  <a:pt x="3817" y="5942"/>
                </a:lnTo>
                <a:lnTo>
                  <a:pt x="3334" y="6377"/>
                </a:lnTo>
                <a:lnTo>
                  <a:pt x="2899" y="6812"/>
                </a:lnTo>
                <a:lnTo>
                  <a:pt x="2464" y="7295"/>
                </a:lnTo>
                <a:lnTo>
                  <a:pt x="2029" y="7778"/>
                </a:lnTo>
                <a:lnTo>
                  <a:pt x="1691" y="8309"/>
                </a:lnTo>
                <a:lnTo>
                  <a:pt x="1353" y="8841"/>
                </a:lnTo>
                <a:lnTo>
                  <a:pt x="1015" y="9420"/>
                </a:lnTo>
                <a:lnTo>
                  <a:pt x="773" y="10000"/>
                </a:lnTo>
                <a:lnTo>
                  <a:pt x="532" y="10580"/>
                </a:lnTo>
                <a:lnTo>
                  <a:pt x="338" y="11208"/>
                </a:lnTo>
                <a:lnTo>
                  <a:pt x="193" y="11836"/>
                </a:lnTo>
                <a:lnTo>
                  <a:pt x="97" y="12512"/>
                </a:lnTo>
                <a:lnTo>
                  <a:pt x="0" y="13188"/>
                </a:lnTo>
                <a:lnTo>
                  <a:pt x="0" y="13865"/>
                </a:lnTo>
                <a:lnTo>
                  <a:pt x="0" y="14541"/>
                </a:lnTo>
                <a:lnTo>
                  <a:pt x="97" y="15217"/>
                </a:lnTo>
                <a:lnTo>
                  <a:pt x="193" y="15894"/>
                </a:lnTo>
                <a:lnTo>
                  <a:pt x="290" y="16522"/>
                </a:lnTo>
                <a:lnTo>
                  <a:pt x="676" y="17874"/>
                </a:lnTo>
                <a:lnTo>
                  <a:pt x="1111" y="19179"/>
                </a:lnTo>
                <a:lnTo>
                  <a:pt x="1643" y="20435"/>
                </a:lnTo>
                <a:lnTo>
                  <a:pt x="2222" y="21691"/>
                </a:lnTo>
                <a:lnTo>
                  <a:pt x="2657" y="22512"/>
                </a:lnTo>
                <a:lnTo>
                  <a:pt x="3140" y="23333"/>
                </a:lnTo>
                <a:lnTo>
                  <a:pt x="3623" y="24155"/>
                </a:lnTo>
                <a:lnTo>
                  <a:pt x="4155" y="24928"/>
                </a:lnTo>
                <a:lnTo>
                  <a:pt x="4734" y="25700"/>
                </a:lnTo>
                <a:lnTo>
                  <a:pt x="5314" y="26425"/>
                </a:lnTo>
                <a:lnTo>
                  <a:pt x="5942" y="27101"/>
                </a:lnTo>
                <a:lnTo>
                  <a:pt x="6619" y="27778"/>
                </a:lnTo>
                <a:lnTo>
                  <a:pt x="7295" y="28357"/>
                </a:lnTo>
                <a:lnTo>
                  <a:pt x="8020" y="28937"/>
                </a:lnTo>
                <a:lnTo>
                  <a:pt x="8792" y="29420"/>
                </a:lnTo>
                <a:lnTo>
                  <a:pt x="9565" y="29855"/>
                </a:lnTo>
                <a:lnTo>
                  <a:pt x="10387" y="30242"/>
                </a:lnTo>
                <a:lnTo>
                  <a:pt x="11208" y="30531"/>
                </a:lnTo>
                <a:lnTo>
                  <a:pt x="12078" y="30725"/>
                </a:lnTo>
                <a:lnTo>
                  <a:pt x="12995" y="30870"/>
                </a:lnTo>
                <a:lnTo>
                  <a:pt x="14203" y="30870"/>
                </a:lnTo>
                <a:lnTo>
                  <a:pt x="14783" y="30821"/>
                </a:lnTo>
                <a:lnTo>
                  <a:pt x="15411" y="30725"/>
                </a:lnTo>
                <a:lnTo>
                  <a:pt x="15991" y="30580"/>
                </a:lnTo>
                <a:lnTo>
                  <a:pt x="16570" y="30435"/>
                </a:lnTo>
                <a:lnTo>
                  <a:pt x="17150" y="30242"/>
                </a:lnTo>
                <a:lnTo>
                  <a:pt x="17681" y="30048"/>
                </a:lnTo>
                <a:lnTo>
                  <a:pt x="18261" y="29758"/>
                </a:lnTo>
                <a:lnTo>
                  <a:pt x="18793" y="29517"/>
                </a:lnTo>
                <a:lnTo>
                  <a:pt x="19855" y="28889"/>
                </a:lnTo>
                <a:lnTo>
                  <a:pt x="20822" y="28116"/>
                </a:lnTo>
                <a:lnTo>
                  <a:pt x="21739" y="27343"/>
                </a:lnTo>
                <a:lnTo>
                  <a:pt x="22561" y="26473"/>
                </a:lnTo>
                <a:lnTo>
                  <a:pt x="23334" y="25556"/>
                </a:lnTo>
                <a:lnTo>
                  <a:pt x="24058" y="24589"/>
                </a:lnTo>
                <a:lnTo>
                  <a:pt x="24735" y="23575"/>
                </a:lnTo>
                <a:lnTo>
                  <a:pt x="25363" y="22512"/>
                </a:lnTo>
                <a:lnTo>
                  <a:pt x="25942" y="21498"/>
                </a:lnTo>
                <a:lnTo>
                  <a:pt x="27053" y="19324"/>
                </a:lnTo>
                <a:lnTo>
                  <a:pt x="28068" y="17198"/>
                </a:lnTo>
                <a:lnTo>
                  <a:pt x="28503" y="16135"/>
                </a:lnTo>
                <a:lnTo>
                  <a:pt x="28889" y="15024"/>
                </a:lnTo>
                <a:lnTo>
                  <a:pt x="29227" y="13913"/>
                </a:lnTo>
                <a:lnTo>
                  <a:pt x="29517" y="12802"/>
                </a:lnTo>
                <a:lnTo>
                  <a:pt x="29759" y="11691"/>
                </a:lnTo>
                <a:lnTo>
                  <a:pt x="29904" y="10531"/>
                </a:lnTo>
                <a:lnTo>
                  <a:pt x="29952" y="9420"/>
                </a:lnTo>
                <a:lnTo>
                  <a:pt x="29904" y="8358"/>
                </a:lnTo>
                <a:lnTo>
                  <a:pt x="29759" y="7343"/>
                </a:lnTo>
                <a:lnTo>
                  <a:pt x="29517" y="6377"/>
                </a:lnTo>
                <a:lnTo>
                  <a:pt x="29227" y="5507"/>
                </a:lnTo>
                <a:lnTo>
                  <a:pt x="28841" y="4638"/>
                </a:lnTo>
                <a:lnTo>
                  <a:pt x="28358" y="3865"/>
                </a:lnTo>
                <a:lnTo>
                  <a:pt x="27778" y="3140"/>
                </a:lnTo>
                <a:lnTo>
                  <a:pt x="27150" y="2464"/>
                </a:lnTo>
                <a:lnTo>
                  <a:pt x="26474" y="1884"/>
                </a:lnTo>
                <a:lnTo>
                  <a:pt x="25701" y="1353"/>
                </a:lnTo>
                <a:lnTo>
                  <a:pt x="24831" y="918"/>
                </a:lnTo>
                <a:lnTo>
                  <a:pt x="23913" y="580"/>
                </a:lnTo>
                <a:lnTo>
                  <a:pt x="22947" y="290"/>
                </a:lnTo>
                <a:lnTo>
                  <a:pt x="21933" y="97"/>
                </a:lnTo>
                <a:lnTo>
                  <a:pt x="208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7"/>
          <p:cNvSpPr/>
          <p:nvPr/>
        </p:nvSpPr>
        <p:spPr>
          <a:xfrm>
            <a:off x="-972612" y="4727725"/>
            <a:ext cx="1721791" cy="1774562"/>
          </a:xfrm>
          <a:custGeom>
            <a:avLst/>
            <a:gdLst/>
            <a:ahLst/>
            <a:cxnLst/>
            <a:rect l="l" t="t" r="r" b="b"/>
            <a:pathLst>
              <a:path w="29952" h="30870" extrusionOk="0">
                <a:moveTo>
                  <a:pt x="20000" y="0"/>
                </a:moveTo>
                <a:lnTo>
                  <a:pt x="19179" y="48"/>
                </a:lnTo>
                <a:lnTo>
                  <a:pt x="18261" y="145"/>
                </a:lnTo>
                <a:lnTo>
                  <a:pt x="17392" y="290"/>
                </a:lnTo>
                <a:lnTo>
                  <a:pt x="16474" y="435"/>
                </a:lnTo>
                <a:lnTo>
                  <a:pt x="15556" y="628"/>
                </a:lnTo>
                <a:lnTo>
                  <a:pt x="13720" y="1159"/>
                </a:lnTo>
                <a:lnTo>
                  <a:pt x="11933" y="1739"/>
                </a:lnTo>
                <a:lnTo>
                  <a:pt x="10193" y="2415"/>
                </a:lnTo>
                <a:lnTo>
                  <a:pt x="8551" y="3092"/>
                </a:lnTo>
                <a:lnTo>
                  <a:pt x="7053" y="3816"/>
                </a:lnTo>
                <a:lnTo>
                  <a:pt x="5894" y="4396"/>
                </a:lnTo>
                <a:lnTo>
                  <a:pt x="4831" y="5121"/>
                </a:lnTo>
                <a:lnTo>
                  <a:pt x="4300" y="5507"/>
                </a:lnTo>
                <a:lnTo>
                  <a:pt x="3817" y="5942"/>
                </a:lnTo>
                <a:lnTo>
                  <a:pt x="3334" y="6377"/>
                </a:lnTo>
                <a:lnTo>
                  <a:pt x="2899" y="6812"/>
                </a:lnTo>
                <a:lnTo>
                  <a:pt x="2464" y="7295"/>
                </a:lnTo>
                <a:lnTo>
                  <a:pt x="2029" y="7778"/>
                </a:lnTo>
                <a:lnTo>
                  <a:pt x="1691" y="8309"/>
                </a:lnTo>
                <a:lnTo>
                  <a:pt x="1353" y="8841"/>
                </a:lnTo>
                <a:lnTo>
                  <a:pt x="1015" y="9420"/>
                </a:lnTo>
                <a:lnTo>
                  <a:pt x="773" y="10000"/>
                </a:lnTo>
                <a:lnTo>
                  <a:pt x="532" y="10580"/>
                </a:lnTo>
                <a:lnTo>
                  <a:pt x="338" y="11208"/>
                </a:lnTo>
                <a:lnTo>
                  <a:pt x="193" y="11836"/>
                </a:lnTo>
                <a:lnTo>
                  <a:pt x="97" y="12512"/>
                </a:lnTo>
                <a:lnTo>
                  <a:pt x="0" y="13188"/>
                </a:lnTo>
                <a:lnTo>
                  <a:pt x="0" y="13865"/>
                </a:lnTo>
                <a:lnTo>
                  <a:pt x="0" y="14541"/>
                </a:lnTo>
                <a:lnTo>
                  <a:pt x="97" y="15217"/>
                </a:lnTo>
                <a:lnTo>
                  <a:pt x="193" y="15894"/>
                </a:lnTo>
                <a:lnTo>
                  <a:pt x="290" y="16522"/>
                </a:lnTo>
                <a:lnTo>
                  <a:pt x="676" y="17874"/>
                </a:lnTo>
                <a:lnTo>
                  <a:pt x="1111" y="19179"/>
                </a:lnTo>
                <a:lnTo>
                  <a:pt x="1643" y="20435"/>
                </a:lnTo>
                <a:lnTo>
                  <a:pt x="2222" y="21691"/>
                </a:lnTo>
                <a:lnTo>
                  <a:pt x="2657" y="22512"/>
                </a:lnTo>
                <a:lnTo>
                  <a:pt x="3140" y="23333"/>
                </a:lnTo>
                <a:lnTo>
                  <a:pt x="3623" y="24155"/>
                </a:lnTo>
                <a:lnTo>
                  <a:pt x="4155" y="24928"/>
                </a:lnTo>
                <a:lnTo>
                  <a:pt x="4734" y="25700"/>
                </a:lnTo>
                <a:lnTo>
                  <a:pt x="5314" y="26425"/>
                </a:lnTo>
                <a:lnTo>
                  <a:pt x="5942" y="27101"/>
                </a:lnTo>
                <a:lnTo>
                  <a:pt x="6619" y="27778"/>
                </a:lnTo>
                <a:lnTo>
                  <a:pt x="7295" y="28357"/>
                </a:lnTo>
                <a:lnTo>
                  <a:pt x="8020" y="28937"/>
                </a:lnTo>
                <a:lnTo>
                  <a:pt x="8792" y="29420"/>
                </a:lnTo>
                <a:lnTo>
                  <a:pt x="9565" y="29855"/>
                </a:lnTo>
                <a:lnTo>
                  <a:pt x="10387" y="30242"/>
                </a:lnTo>
                <a:lnTo>
                  <a:pt x="11208" y="30531"/>
                </a:lnTo>
                <a:lnTo>
                  <a:pt x="12078" y="30725"/>
                </a:lnTo>
                <a:lnTo>
                  <a:pt x="12995" y="30870"/>
                </a:lnTo>
                <a:lnTo>
                  <a:pt x="14203" y="30870"/>
                </a:lnTo>
                <a:lnTo>
                  <a:pt x="14783" y="30821"/>
                </a:lnTo>
                <a:lnTo>
                  <a:pt x="15411" y="30725"/>
                </a:lnTo>
                <a:lnTo>
                  <a:pt x="15991" y="30580"/>
                </a:lnTo>
                <a:lnTo>
                  <a:pt x="16570" y="30435"/>
                </a:lnTo>
                <a:lnTo>
                  <a:pt x="17150" y="30242"/>
                </a:lnTo>
                <a:lnTo>
                  <a:pt x="17681" y="30048"/>
                </a:lnTo>
                <a:lnTo>
                  <a:pt x="18261" y="29758"/>
                </a:lnTo>
                <a:lnTo>
                  <a:pt x="18793" y="29517"/>
                </a:lnTo>
                <a:lnTo>
                  <a:pt x="19855" y="28889"/>
                </a:lnTo>
                <a:lnTo>
                  <a:pt x="20822" y="28116"/>
                </a:lnTo>
                <a:lnTo>
                  <a:pt x="21739" y="27343"/>
                </a:lnTo>
                <a:lnTo>
                  <a:pt x="22561" y="26473"/>
                </a:lnTo>
                <a:lnTo>
                  <a:pt x="23334" y="25556"/>
                </a:lnTo>
                <a:lnTo>
                  <a:pt x="24058" y="24589"/>
                </a:lnTo>
                <a:lnTo>
                  <a:pt x="24735" y="23575"/>
                </a:lnTo>
                <a:lnTo>
                  <a:pt x="25363" y="22512"/>
                </a:lnTo>
                <a:lnTo>
                  <a:pt x="25942" y="21498"/>
                </a:lnTo>
                <a:lnTo>
                  <a:pt x="27053" y="19324"/>
                </a:lnTo>
                <a:lnTo>
                  <a:pt x="28068" y="17198"/>
                </a:lnTo>
                <a:lnTo>
                  <a:pt x="28503" y="16135"/>
                </a:lnTo>
                <a:lnTo>
                  <a:pt x="28889" y="15024"/>
                </a:lnTo>
                <a:lnTo>
                  <a:pt x="29227" y="13913"/>
                </a:lnTo>
                <a:lnTo>
                  <a:pt x="29517" y="12802"/>
                </a:lnTo>
                <a:lnTo>
                  <a:pt x="29759" y="11691"/>
                </a:lnTo>
                <a:lnTo>
                  <a:pt x="29904" y="10531"/>
                </a:lnTo>
                <a:lnTo>
                  <a:pt x="29952" y="9420"/>
                </a:lnTo>
                <a:lnTo>
                  <a:pt x="29904" y="8358"/>
                </a:lnTo>
                <a:lnTo>
                  <a:pt x="29759" y="7343"/>
                </a:lnTo>
                <a:lnTo>
                  <a:pt x="29517" y="6377"/>
                </a:lnTo>
                <a:lnTo>
                  <a:pt x="29227" y="5507"/>
                </a:lnTo>
                <a:lnTo>
                  <a:pt x="28841" y="4638"/>
                </a:lnTo>
                <a:lnTo>
                  <a:pt x="28358" y="3865"/>
                </a:lnTo>
                <a:lnTo>
                  <a:pt x="27778" y="3140"/>
                </a:lnTo>
                <a:lnTo>
                  <a:pt x="27150" y="2464"/>
                </a:lnTo>
                <a:lnTo>
                  <a:pt x="26474" y="1884"/>
                </a:lnTo>
                <a:lnTo>
                  <a:pt x="25701" y="1353"/>
                </a:lnTo>
                <a:lnTo>
                  <a:pt x="24831" y="918"/>
                </a:lnTo>
                <a:lnTo>
                  <a:pt x="23913" y="580"/>
                </a:lnTo>
                <a:lnTo>
                  <a:pt x="22947" y="290"/>
                </a:lnTo>
                <a:lnTo>
                  <a:pt x="21933" y="97"/>
                </a:lnTo>
                <a:lnTo>
                  <a:pt x="208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2" name="Google Shape;922;p37"/>
          <p:cNvGrpSpPr/>
          <p:nvPr/>
        </p:nvGrpSpPr>
        <p:grpSpPr>
          <a:xfrm>
            <a:off x="8696593" y="2904163"/>
            <a:ext cx="1403771" cy="568839"/>
            <a:chOff x="1168050" y="3161450"/>
            <a:chExt cx="605100" cy="245200"/>
          </a:xfrm>
        </p:grpSpPr>
        <p:sp>
          <p:nvSpPr>
            <p:cNvPr id="923" name="Google Shape;923;p37"/>
            <p:cNvSpPr/>
            <p:nvPr/>
          </p:nvSpPr>
          <p:spPr>
            <a:xfrm>
              <a:off x="1168050" y="3161450"/>
              <a:ext cx="603900" cy="50750"/>
            </a:xfrm>
            <a:custGeom>
              <a:avLst/>
              <a:gdLst/>
              <a:ahLst/>
              <a:cxnLst/>
              <a:rect l="l" t="t" r="r" b="b"/>
              <a:pathLst>
                <a:path w="24156" h="2030" extrusionOk="0">
                  <a:moveTo>
                    <a:pt x="15121" y="0"/>
                  </a:moveTo>
                  <a:lnTo>
                    <a:pt x="12078" y="49"/>
                  </a:lnTo>
                  <a:lnTo>
                    <a:pt x="9034" y="145"/>
                  </a:lnTo>
                  <a:lnTo>
                    <a:pt x="6039" y="290"/>
                  </a:lnTo>
                  <a:lnTo>
                    <a:pt x="2996" y="435"/>
                  </a:lnTo>
                  <a:lnTo>
                    <a:pt x="0" y="677"/>
                  </a:lnTo>
                  <a:lnTo>
                    <a:pt x="97" y="2029"/>
                  </a:lnTo>
                  <a:lnTo>
                    <a:pt x="3092" y="1836"/>
                  </a:lnTo>
                  <a:lnTo>
                    <a:pt x="6087" y="1643"/>
                  </a:lnTo>
                  <a:lnTo>
                    <a:pt x="9082" y="1498"/>
                  </a:lnTo>
                  <a:lnTo>
                    <a:pt x="12126" y="1401"/>
                  </a:lnTo>
                  <a:lnTo>
                    <a:pt x="15121" y="1353"/>
                  </a:lnTo>
                  <a:lnTo>
                    <a:pt x="18116" y="1353"/>
                  </a:lnTo>
                  <a:lnTo>
                    <a:pt x="21112" y="1401"/>
                  </a:lnTo>
                  <a:lnTo>
                    <a:pt x="24107" y="1498"/>
                  </a:lnTo>
                  <a:lnTo>
                    <a:pt x="24155" y="97"/>
                  </a:lnTo>
                  <a:lnTo>
                    <a:pt x="21160" y="49"/>
                  </a:lnTo>
                  <a:lnTo>
                    <a:pt x="181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1174075" y="3214600"/>
              <a:ext cx="599075" cy="59200"/>
            </a:xfrm>
            <a:custGeom>
              <a:avLst/>
              <a:gdLst/>
              <a:ahLst/>
              <a:cxnLst/>
              <a:rect l="l" t="t" r="r" b="b"/>
              <a:pathLst>
                <a:path w="23963" h="2368" extrusionOk="0">
                  <a:moveTo>
                    <a:pt x="23817" y="0"/>
                  </a:moveTo>
                  <a:lnTo>
                    <a:pt x="20871" y="290"/>
                  </a:lnTo>
                  <a:lnTo>
                    <a:pt x="17875" y="483"/>
                  </a:lnTo>
                  <a:lnTo>
                    <a:pt x="14880" y="676"/>
                  </a:lnTo>
                  <a:lnTo>
                    <a:pt x="11933" y="821"/>
                  </a:lnTo>
                  <a:lnTo>
                    <a:pt x="8938" y="918"/>
                  </a:lnTo>
                  <a:lnTo>
                    <a:pt x="5943" y="966"/>
                  </a:lnTo>
                  <a:lnTo>
                    <a:pt x="1" y="966"/>
                  </a:lnTo>
                  <a:lnTo>
                    <a:pt x="1" y="2319"/>
                  </a:lnTo>
                  <a:lnTo>
                    <a:pt x="2948" y="2367"/>
                  </a:lnTo>
                  <a:lnTo>
                    <a:pt x="5991" y="2319"/>
                  </a:lnTo>
                  <a:lnTo>
                    <a:pt x="8986" y="2271"/>
                  </a:lnTo>
                  <a:lnTo>
                    <a:pt x="11982" y="2174"/>
                  </a:lnTo>
                  <a:lnTo>
                    <a:pt x="14977" y="2029"/>
                  </a:lnTo>
                  <a:lnTo>
                    <a:pt x="17972" y="1836"/>
                  </a:lnTo>
                  <a:lnTo>
                    <a:pt x="20967" y="1643"/>
                  </a:lnTo>
                  <a:lnTo>
                    <a:pt x="23962" y="1401"/>
                  </a:lnTo>
                  <a:lnTo>
                    <a:pt x="238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1170450" y="3296725"/>
              <a:ext cx="597875" cy="50750"/>
            </a:xfrm>
            <a:custGeom>
              <a:avLst/>
              <a:gdLst/>
              <a:ahLst/>
              <a:cxnLst/>
              <a:rect l="l" t="t" r="r" b="b"/>
              <a:pathLst>
                <a:path w="23915" h="2030" extrusionOk="0">
                  <a:moveTo>
                    <a:pt x="17972" y="0"/>
                  </a:moveTo>
                  <a:lnTo>
                    <a:pt x="14977" y="48"/>
                  </a:lnTo>
                  <a:lnTo>
                    <a:pt x="11982" y="97"/>
                  </a:lnTo>
                  <a:lnTo>
                    <a:pt x="8938" y="145"/>
                  </a:lnTo>
                  <a:lnTo>
                    <a:pt x="5943" y="290"/>
                  </a:lnTo>
                  <a:lnTo>
                    <a:pt x="2996" y="435"/>
                  </a:lnTo>
                  <a:lnTo>
                    <a:pt x="1" y="628"/>
                  </a:lnTo>
                  <a:lnTo>
                    <a:pt x="98" y="2029"/>
                  </a:lnTo>
                  <a:lnTo>
                    <a:pt x="3044" y="1836"/>
                  </a:lnTo>
                  <a:lnTo>
                    <a:pt x="6040" y="1643"/>
                  </a:lnTo>
                  <a:lnTo>
                    <a:pt x="8986" y="1546"/>
                  </a:lnTo>
                  <a:lnTo>
                    <a:pt x="11982" y="1449"/>
                  </a:lnTo>
                  <a:lnTo>
                    <a:pt x="14977" y="1401"/>
                  </a:lnTo>
                  <a:lnTo>
                    <a:pt x="17924" y="1401"/>
                  </a:lnTo>
                  <a:lnTo>
                    <a:pt x="20919" y="1449"/>
                  </a:lnTo>
                  <a:lnTo>
                    <a:pt x="23866" y="1498"/>
                  </a:lnTo>
                  <a:lnTo>
                    <a:pt x="23914" y="145"/>
                  </a:lnTo>
                  <a:lnTo>
                    <a:pt x="20919" y="48"/>
                  </a:lnTo>
                  <a:lnTo>
                    <a:pt x="179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1174075" y="3364350"/>
              <a:ext cx="590625" cy="42300"/>
            </a:xfrm>
            <a:custGeom>
              <a:avLst/>
              <a:gdLst/>
              <a:ahLst/>
              <a:cxnLst/>
              <a:rect l="l" t="t" r="r" b="b"/>
              <a:pathLst>
                <a:path w="23625" h="1692" extrusionOk="0">
                  <a:moveTo>
                    <a:pt x="23624" y="0"/>
                  </a:moveTo>
                  <a:lnTo>
                    <a:pt x="1" y="290"/>
                  </a:lnTo>
                  <a:lnTo>
                    <a:pt x="49" y="1691"/>
                  </a:lnTo>
                  <a:lnTo>
                    <a:pt x="23624" y="1353"/>
                  </a:lnTo>
                  <a:lnTo>
                    <a:pt x="236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7" name="Google Shape;927;p37"/>
          <p:cNvSpPr/>
          <p:nvPr/>
        </p:nvSpPr>
        <p:spPr>
          <a:xfrm rot="10326052">
            <a:off x="8214819" y="4258585"/>
            <a:ext cx="2992225" cy="2466326"/>
          </a:xfrm>
          <a:custGeom>
            <a:avLst/>
            <a:gdLst/>
            <a:ahLst/>
            <a:cxnLst/>
            <a:rect l="l" t="t" r="r" b="b"/>
            <a:pathLst>
              <a:path w="75315" h="62078" extrusionOk="0">
                <a:moveTo>
                  <a:pt x="26426" y="0"/>
                </a:moveTo>
                <a:lnTo>
                  <a:pt x="25218" y="49"/>
                </a:lnTo>
                <a:lnTo>
                  <a:pt x="24059" y="194"/>
                </a:lnTo>
                <a:lnTo>
                  <a:pt x="22851" y="338"/>
                </a:lnTo>
                <a:lnTo>
                  <a:pt x="21692" y="580"/>
                </a:lnTo>
                <a:lnTo>
                  <a:pt x="20532" y="870"/>
                </a:lnTo>
                <a:lnTo>
                  <a:pt x="19421" y="1256"/>
                </a:lnTo>
                <a:lnTo>
                  <a:pt x="18262" y="1643"/>
                </a:lnTo>
                <a:lnTo>
                  <a:pt x="17199" y="2078"/>
                </a:lnTo>
                <a:lnTo>
                  <a:pt x="16088" y="2609"/>
                </a:lnTo>
                <a:lnTo>
                  <a:pt x="15073" y="3140"/>
                </a:lnTo>
                <a:lnTo>
                  <a:pt x="14059" y="3768"/>
                </a:lnTo>
                <a:lnTo>
                  <a:pt x="12851" y="4590"/>
                </a:lnTo>
                <a:lnTo>
                  <a:pt x="11740" y="5411"/>
                </a:lnTo>
                <a:lnTo>
                  <a:pt x="10629" y="6329"/>
                </a:lnTo>
                <a:lnTo>
                  <a:pt x="9614" y="7295"/>
                </a:lnTo>
                <a:lnTo>
                  <a:pt x="8600" y="8261"/>
                </a:lnTo>
                <a:lnTo>
                  <a:pt x="7682" y="9324"/>
                </a:lnTo>
                <a:lnTo>
                  <a:pt x="6812" y="10435"/>
                </a:lnTo>
                <a:lnTo>
                  <a:pt x="5943" y="11546"/>
                </a:lnTo>
                <a:lnTo>
                  <a:pt x="5170" y="12706"/>
                </a:lnTo>
                <a:lnTo>
                  <a:pt x="4445" y="13913"/>
                </a:lnTo>
                <a:lnTo>
                  <a:pt x="3769" y="15121"/>
                </a:lnTo>
                <a:lnTo>
                  <a:pt x="3141" y="16425"/>
                </a:lnTo>
                <a:lnTo>
                  <a:pt x="2561" y="17681"/>
                </a:lnTo>
                <a:lnTo>
                  <a:pt x="2030" y="18986"/>
                </a:lnTo>
                <a:lnTo>
                  <a:pt x="1595" y="20338"/>
                </a:lnTo>
                <a:lnTo>
                  <a:pt x="1208" y="21691"/>
                </a:lnTo>
                <a:lnTo>
                  <a:pt x="822" y="23044"/>
                </a:lnTo>
                <a:lnTo>
                  <a:pt x="532" y="24445"/>
                </a:lnTo>
                <a:lnTo>
                  <a:pt x="339" y="25846"/>
                </a:lnTo>
                <a:lnTo>
                  <a:pt x="146" y="27247"/>
                </a:lnTo>
                <a:lnTo>
                  <a:pt x="49" y="28648"/>
                </a:lnTo>
                <a:lnTo>
                  <a:pt x="1" y="30049"/>
                </a:lnTo>
                <a:lnTo>
                  <a:pt x="1" y="31450"/>
                </a:lnTo>
                <a:lnTo>
                  <a:pt x="49" y="32850"/>
                </a:lnTo>
                <a:lnTo>
                  <a:pt x="194" y="34251"/>
                </a:lnTo>
                <a:lnTo>
                  <a:pt x="387" y="35652"/>
                </a:lnTo>
                <a:lnTo>
                  <a:pt x="629" y="37005"/>
                </a:lnTo>
                <a:lnTo>
                  <a:pt x="967" y="38406"/>
                </a:lnTo>
                <a:lnTo>
                  <a:pt x="1353" y="39759"/>
                </a:lnTo>
                <a:lnTo>
                  <a:pt x="1788" y="41063"/>
                </a:lnTo>
                <a:lnTo>
                  <a:pt x="2320" y="42367"/>
                </a:lnTo>
                <a:lnTo>
                  <a:pt x="2899" y="43672"/>
                </a:lnTo>
                <a:lnTo>
                  <a:pt x="3527" y="44928"/>
                </a:lnTo>
                <a:lnTo>
                  <a:pt x="4204" y="46135"/>
                </a:lnTo>
                <a:lnTo>
                  <a:pt x="4977" y="47295"/>
                </a:lnTo>
                <a:lnTo>
                  <a:pt x="5749" y="48406"/>
                </a:lnTo>
                <a:lnTo>
                  <a:pt x="6619" y="49517"/>
                </a:lnTo>
                <a:lnTo>
                  <a:pt x="7489" y="50580"/>
                </a:lnTo>
                <a:lnTo>
                  <a:pt x="8455" y="51594"/>
                </a:lnTo>
                <a:lnTo>
                  <a:pt x="9421" y="52561"/>
                </a:lnTo>
                <a:lnTo>
                  <a:pt x="10484" y="53527"/>
                </a:lnTo>
                <a:lnTo>
                  <a:pt x="11547" y="54396"/>
                </a:lnTo>
                <a:lnTo>
                  <a:pt x="12658" y="55218"/>
                </a:lnTo>
                <a:lnTo>
                  <a:pt x="13769" y="56039"/>
                </a:lnTo>
                <a:lnTo>
                  <a:pt x="14977" y="56812"/>
                </a:lnTo>
                <a:lnTo>
                  <a:pt x="16136" y="57488"/>
                </a:lnTo>
                <a:lnTo>
                  <a:pt x="17392" y="58164"/>
                </a:lnTo>
                <a:lnTo>
                  <a:pt x="18648" y="58744"/>
                </a:lnTo>
                <a:lnTo>
                  <a:pt x="19904" y="59276"/>
                </a:lnTo>
                <a:lnTo>
                  <a:pt x="21160" y="59759"/>
                </a:lnTo>
                <a:lnTo>
                  <a:pt x="22416" y="60193"/>
                </a:lnTo>
                <a:lnTo>
                  <a:pt x="23721" y="60628"/>
                </a:lnTo>
                <a:lnTo>
                  <a:pt x="25025" y="60966"/>
                </a:lnTo>
                <a:lnTo>
                  <a:pt x="26329" y="61256"/>
                </a:lnTo>
                <a:lnTo>
                  <a:pt x="27634" y="61498"/>
                </a:lnTo>
                <a:lnTo>
                  <a:pt x="28986" y="61691"/>
                </a:lnTo>
                <a:lnTo>
                  <a:pt x="30291" y="61884"/>
                </a:lnTo>
                <a:lnTo>
                  <a:pt x="31643" y="61981"/>
                </a:lnTo>
                <a:lnTo>
                  <a:pt x="32996" y="62029"/>
                </a:lnTo>
                <a:lnTo>
                  <a:pt x="34349" y="62077"/>
                </a:lnTo>
                <a:lnTo>
                  <a:pt x="35701" y="62077"/>
                </a:lnTo>
                <a:lnTo>
                  <a:pt x="37006" y="61981"/>
                </a:lnTo>
                <a:lnTo>
                  <a:pt x="38358" y="61884"/>
                </a:lnTo>
                <a:lnTo>
                  <a:pt x="39711" y="61739"/>
                </a:lnTo>
                <a:lnTo>
                  <a:pt x="41064" y="61594"/>
                </a:lnTo>
                <a:lnTo>
                  <a:pt x="42368" y="61353"/>
                </a:lnTo>
                <a:lnTo>
                  <a:pt x="43721" y="61063"/>
                </a:lnTo>
                <a:lnTo>
                  <a:pt x="45025" y="60773"/>
                </a:lnTo>
                <a:lnTo>
                  <a:pt x="46329" y="60435"/>
                </a:lnTo>
                <a:lnTo>
                  <a:pt x="47634" y="60048"/>
                </a:lnTo>
                <a:lnTo>
                  <a:pt x="48890" y="59614"/>
                </a:lnTo>
                <a:lnTo>
                  <a:pt x="50146" y="59131"/>
                </a:lnTo>
                <a:lnTo>
                  <a:pt x="51402" y="58648"/>
                </a:lnTo>
                <a:lnTo>
                  <a:pt x="52658" y="58116"/>
                </a:lnTo>
                <a:lnTo>
                  <a:pt x="53866" y="57536"/>
                </a:lnTo>
                <a:lnTo>
                  <a:pt x="55073" y="56908"/>
                </a:lnTo>
                <a:lnTo>
                  <a:pt x="56233" y="56280"/>
                </a:lnTo>
                <a:lnTo>
                  <a:pt x="57392" y="55604"/>
                </a:lnTo>
                <a:lnTo>
                  <a:pt x="58552" y="54879"/>
                </a:lnTo>
                <a:lnTo>
                  <a:pt x="59663" y="54106"/>
                </a:lnTo>
                <a:lnTo>
                  <a:pt x="61064" y="53092"/>
                </a:lnTo>
                <a:lnTo>
                  <a:pt x="62368" y="51981"/>
                </a:lnTo>
                <a:lnTo>
                  <a:pt x="63672" y="50821"/>
                </a:lnTo>
                <a:lnTo>
                  <a:pt x="64880" y="49565"/>
                </a:lnTo>
                <a:lnTo>
                  <a:pt x="66040" y="48261"/>
                </a:lnTo>
                <a:lnTo>
                  <a:pt x="67102" y="46908"/>
                </a:lnTo>
                <a:lnTo>
                  <a:pt x="68117" y="45507"/>
                </a:lnTo>
                <a:lnTo>
                  <a:pt x="69083" y="44058"/>
                </a:lnTo>
                <a:lnTo>
                  <a:pt x="69953" y="42561"/>
                </a:lnTo>
                <a:lnTo>
                  <a:pt x="70822" y="41015"/>
                </a:lnTo>
                <a:lnTo>
                  <a:pt x="71547" y="39469"/>
                </a:lnTo>
                <a:lnTo>
                  <a:pt x="72272" y="37875"/>
                </a:lnTo>
                <a:lnTo>
                  <a:pt x="72851" y="36232"/>
                </a:lnTo>
                <a:lnTo>
                  <a:pt x="73431" y="34590"/>
                </a:lnTo>
                <a:lnTo>
                  <a:pt x="73914" y="32947"/>
                </a:lnTo>
                <a:lnTo>
                  <a:pt x="74301" y="31256"/>
                </a:lnTo>
                <a:lnTo>
                  <a:pt x="74639" y="29710"/>
                </a:lnTo>
                <a:lnTo>
                  <a:pt x="74880" y="28068"/>
                </a:lnTo>
                <a:lnTo>
                  <a:pt x="75122" y="26329"/>
                </a:lnTo>
                <a:lnTo>
                  <a:pt x="75218" y="24541"/>
                </a:lnTo>
                <a:lnTo>
                  <a:pt x="75315" y="22706"/>
                </a:lnTo>
                <a:lnTo>
                  <a:pt x="75267" y="20918"/>
                </a:lnTo>
                <a:lnTo>
                  <a:pt x="75122" y="19082"/>
                </a:lnTo>
                <a:lnTo>
                  <a:pt x="75025" y="18213"/>
                </a:lnTo>
                <a:lnTo>
                  <a:pt x="74880" y="17295"/>
                </a:lnTo>
                <a:lnTo>
                  <a:pt x="74687" y="16425"/>
                </a:lnTo>
                <a:lnTo>
                  <a:pt x="74494" y="15556"/>
                </a:lnTo>
                <a:lnTo>
                  <a:pt x="74252" y="14735"/>
                </a:lnTo>
                <a:lnTo>
                  <a:pt x="73962" y="13913"/>
                </a:lnTo>
                <a:lnTo>
                  <a:pt x="73624" y="13140"/>
                </a:lnTo>
                <a:lnTo>
                  <a:pt x="73286" y="12367"/>
                </a:lnTo>
                <a:lnTo>
                  <a:pt x="72900" y="11594"/>
                </a:lnTo>
                <a:lnTo>
                  <a:pt x="72465" y="10870"/>
                </a:lnTo>
                <a:lnTo>
                  <a:pt x="71982" y="10194"/>
                </a:lnTo>
                <a:lnTo>
                  <a:pt x="71450" y="9566"/>
                </a:lnTo>
                <a:lnTo>
                  <a:pt x="70871" y="8937"/>
                </a:lnTo>
                <a:lnTo>
                  <a:pt x="70243" y="8358"/>
                </a:lnTo>
                <a:lnTo>
                  <a:pt x="69566" y="7826"/>
                </a:lnTo>
                <a:lnTo>
                  <a:pt x="68842" y="7343"/>
                </a:lnTo>
                <a:lnTo>
                  <a:pt x="68069" y="6909"/>
                </a:lnTo>
                <a:lnTo>
                  <a:pt x="67247" y="6570"/>
                </a:lnTo>
                <a:lnTo>
                  <a:pt x="66378" y="6232"/>
                </a:lnTo>
                <a:lnTo>
                  <a:pt x="65508" y="5991"/>
                </a:lnTo>
                <a:lnTo>
                  <a:pt x="64639" y="5846"/>
                </a:lnTo>
                <a:lnTo>
                  <a:pt x="63817" y="5749"/>
                </a:lnTo>
                <a:lnTo>
                  <a:pt x="62610" y="5749"/>
                </a:lnTo>
                <a:lnTo>
                  <a:pt x="61450" y="5846"/>
                </a:lnTo>
                <a:lnTo>
                  <a:pt x="60291" y="6087"/>
                </a:lnTo>
                <a:lnTo>
                  <a:pt x="59131" y="6377"/>
                </a:lnTo>
                <a:lnTo>
                  <a:pt x="57972" y="6667"/>
                </a:lnTo>
                <a:lnTo>
                  <a:pt x="56813" y="7053"/>
                </a:lnTo>
                <a:lnTo>
                  <a:pt x="54445" y="7826"/>
                </a:lnTo>
                <a:lnTo>
                  <a:pt x="53334" y="8116"/>
                </a:lnTo>
                <a:lnTo>
                  <a:pt x="52175" y="8358"/>
                </a:lnTo>
                <a:lnTo>
                  <a:pt x="51064" y="8551"/>
                </a:lnTo>
                <a:lnTo>
                  <a:pt x="50484" y="8599"/>
                </a:lnTo>
                <a:lnTo>
                  <a:pt x="49904" y="8599"/>
                </a:lnTo>
                <a:lnTo>
                  <a:pt x="49276" y="8551"/>
                </a:lnTo>
                <a:lnTo>
                  <a:pt x="48648" y="8503"/>
                </a:lnTo>
                <a:lnTo>
                  <a:pt x="48069" y="8406"/>
                </a:lnTo>
                <a:lnTo>
                  <a:pt x="47441" y="8261"/>
                </a:lnTo>
                <a:lnTo>
                  <a:pt x="46329" y="7923"/>
                </a:lnTo>
                <a:lnTo>
                  <a:pt x="45170" y="7488"/>
                </a:lnTo>
                <a:lnTo>
                  <a:pt x="44107" y="7005"/>
                </a:lnTo>
                <a:lnTo>
                  <a:pt x="43044" y="6425"/>
                </a:lnTo>
                <a:lnTo>
                  <a:pt x="41982" y="5797"/>
                </a:lnTo>
                <a:lnTo>
                  <a:pt x="40919" y="5169"/>
                </a:lnTo>
                <a:lnTo>
                  <a:pt x="38890" y="3817"/>
                </a:lnTo>
                <a:lnTo>
                  <a:pt x="37827" y="3189"/>
                </a:lnTo>
                <a:lnTo>
                  <a:pt x="36764" y="2561"/>
                </a:lnTo>
                <a:lnTo>
                  <a:pt x="35701" y="1981"/>
                </a:lnTo>
                <a:lnTo>
                  <a:pt x="34590" y="1450"/>
                </a:lnTo>
                <a:lnTo>
                  <a:pt x="33479" y="1015"/>
                </a:lnTo>
                <a:lnTo>
                  <a:pt x="32320" y="677"/>
                </a:lnTo>
                <a:lnTo>
                  <a:pt x="31160" y="387"/>
                </a:lnTo>
                <a:lnTo>
                  <a:pt x="30001" y="194"/>
                </a:lnTo>
                <a:lnTo>
                  <a:pt x="28793" y="97"/>
                </a:lnTo>
                <a:lnTo>
                  <a:pt x="27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7"/>
          <p:cNvSpPr/>
          <p:nvPr/>
        </p:nvSpPr>
        <p:spPr>
          <a:xfrm flipH="1">
            <a:off x="-712912" y="491109"/>
            <a:ext cx="1202402" cy="1162553"/>
          </a:xfrm>
          <a:custGeom>
            <a:avLst/>
            <a:gdLst/>
            <a:ahLst/>
            <a:cxnLst/>
            <a:rect l="l" t="t" r="r" b="b"/>
            <a:pathLst>
              <a:path w="26282" h="25411" extrusionOk="0">
                <a:moveTo>
                  <a:pt x="12754" y="5749"/>
                </a:moveTo>
                <a:lnTo>
                  <a:pt x="13238" y="5797"/>
                </a:lnTo>
                <a:lnTo>
                  <a:pt x="13721" y="5894"/>
                </a:lnTo>
                <a:lnTo>
                  <a:pt x="14204" y="5991"/>
                </a:lnTo>
                <a:lnTo>
                  <a:pt x="14687" y="6136"/>
                </a:lnTo>
                <a:lnTo>
                  <a:pt x="15605" y="6522"/>
                </a:lnTo>
                <a:lnTo>
                  <a:pt x="16523" y="7005"/>
                </a:lnTo>
                <a:lnTo>
                  <a:pt x="17392" y="7537"/>
                </a:lnTo>
                <a:lnTo>
                  <a:pt x="17779" y="7826"/>
                </a:lnTo>
                <a:lnTo>
                  <a:pt x="18165" y="8165"/>
                </a:lnTo>
                <a:lnTo>
                  <a:pt x="18552" y="8551"/>
                </a:lnTo>
                <a:lnTo>
                  <a:pt x="18841" y="8937"/>
                </a:lnTo>
                <a:lnTo>
                  <a:pt x="19131" y="9372"/>
                </a:lnTo>
                <a:lnTo>
                  <a:pt x="19373" y="9807"/>
                </a:lnTo>
                <a:lnTo>
                  <a:pt x="19614" y="10435"/>
                </a:lnTo>
                <a:lnTo>
                  <a:pt x="19759" y="11160"/>
                </a:lnTo>
                <a:lnTo>
                  <a:pt x="19808" y="11836"/>
                </a:lnTo>
                <a:lnTo>
                  <a:pt x="19759" y="12561"/>
                </a:lnTo>
                <a:lnTo>
                  <a:pt x="19663" y="13285"/>
                </a:lnTo>
                <a:lnTo>
                  <a:pt x="19469" y="13962"/>
                </a:lnTo>
                <a:lnTo>
                  <a:pt x="19180" y="14638"/>
                </a:lnTo>
                <a:lnTo>
                  <a:pt x="18841" y="15266"/>
                </a:lnTo>
                <a:lnTo>
                  <a:pt x="18552" y="15797"/>
                </a:lnTo>
                <a:lnTo>
                  <a:pt x="18165" y="16329"/>
                </a:lnTo>
                <a:lnTo>
                  <a:pt x="17730" y="16812"/>
                </a:lnTo>
                <a:lnTo>
                  <a:pt x="17296" y="17247"/>
                </a:lnTo>
                <a:lnTo>
                  <a:pt x="16812" y="17681"/>
                </a:lnTo>
                <a:lnTo>
                  <a:pt x="16329" y="18068"/>
                </a:lnTo>
                <a:lnTo>
                  <a:pt x="15798" y="18358"/>
                </a:lnTo>
                <a:lnTo>
                  <a:pt x="15218" y="18648"/>
                </a:lnTo>
                <a:lnTo>
                  <a:pt x="14590" y="18889"/>
                </a:lnTo>
                <a:lnTo>
                  <a:pt x="14011" y="19034"/>
                </a:lnTo>
                <a:lnTo>
                  <a:pt x="13383" y="19131"/>
                </a:lnTo>
                <a:lnTo>
                  <a:pt x="12754" y="19179"/>
                </a:lnTo>
                <a:lnTo>
                  <a:pt x="12126" y="19179"/>
                </a:lnTo>
                <a:lnTo>
                  <a:pt x="11498" y="19082"/>
                </a:lnTo>
                <a:lnTo>
                  <a:pt x="10870" y="18937"/>
                </a:lnTo>
                <a:lnTo>
                  <a:pt x="10291" y="18696"/>
                </a:lnTo>
                <a:lnTo>
                  <a:pt x="9759" y="18406"/>
                </a:lnTo>
                <a:lnTo>
                  <a:pt x="9228" y="18068"/>
                </a:lnTo>
                <a:lnTo>
                  <a:pt x="8793" y="17681"/>
                </a:lnTo>
                <a:lnTo>
                  <a:pt x="8407" y="17247"/>
                </a:lnTo>
                <a:lnTo>
                  <a:pt x="8068" y="16764"/>
                </a:lnTo>
                <a:lnTo>
                  <a:pt x="7779" y="16280"/>
                </a:lnTo>
                <a:lnTo>
                  <a:pt x="7537" y="15701"/>
                </a:lnTo>
                <a:lnTo>
                  <a:pt x="7296" y="15169"/>
                </a:lnTo>
                <a:lnTo>
                  <a:pt x="7151" y="14590"/>
                </a:lnTo>
                <a:lnTo>
                  <a:pt x="7006" y="13962"/>
                </a:lnTo>
                <a:lnTo>
                  <a:pt x="6909" y="13382"/>
                </a:lnTo>
                <a:lnTo>
                  <a:pt x="6861" y="12754"/>
                </a:lnTo>
                <a:lnTo>
                  <a:pt x="6861" y="12174"/>
                </a:lnTo>
                <a:lnTo>
                  <a:pt x="6861" y="11546"/>
                </a:lnTo>
                <a:lnTo>
                  <a:pt x="6909" y="10966"/>
                </a:lnTo>
                <a:lnTo>
                  <a:pt x="7006" y="10387"/>
                </a:lnTo>
                <a:lnTo>
                  <a:pt x="7102" y="9904"/>
                </a:lnTo>
                <a:lnTo>
                  <a:pt x="7247" y="9372"/>
                </a:lnTo>
                <a:lnTo>
                  <a:pt x="7440" y="8889"/>
                </a:lnTo>
                <a:lnTo>
                  <a:pt x="7682" y="8406"/>
                </a:lnTo>
                <a:lnTo>
                  <a:pt x="7924" y="7971"/>
                </a:lnTo>
                <a:lnTo>
                  <a:pt x="8213" y="7537"/>
                </a:lnTo>
                <a:lnTo>
                  <a:pt x="8600" y="7150"/>
                </a:lnTo>
                <a:lnTo>
                  <a:pt x="8986" y="6812"/>
                </a:lnTo>
                <a:lnTo>
                  <a:pt x="9373" y="6522"/>
                </a:lnTo>
                <a:lnTo>
                  <a:pt x="9808" y="6280"/>
                </a:lnTo>
                <a:lnTo>
                  <a:pt x="10291" y="6087"/>
                </a:lnTo>
                <a:lnTo>
                  <a:pt x="10725" y="5942"/>
                </a:lnTo>
                <a:lnTo>
                  <a:pt x="11257" y="5797"/>
                </a:lnTo>
                <a:lnTo>
                  <a:pt x="11740" y="5749"/>
                </a:lnTo>
                <a:close/>
                <a:moveTo>
                  <a:pt x="11015" y="0"/>
                </a:moveTo>
                <a:lnTo>
                  <a:pt x="9856" y="97"/>
                </a:lnTo>
                <a:lnTo>
                  <a:pt x="8697" y="338"/>
                </a:lnTo>
                <a:lnTo>
                  <a:pt x="7585" y="628"/>
                </a:lnTo>
                <a:lnTo>
                  <a:pt x="6523" y="966"/>
                </a:lnTo>
                <a:lnTo>
                  <a:pt x="5991" y="1208"/>
                </a:lnTo>
                <a:lnTo>
                  <a:pt x="5460" y="1450"/>
                </a:lnTo>
                <a:lnTo>
                  <a:pt x="4977" y="1739"/>
                </a:lnTo>
                <a:lnTo>
                  <a:pt x="4494" y="2078"/>
                </a:lnTo>
                <a:lnTo>
                  <a:pt x="4010" y="2416"/>
                </a:lnTo>
                <a:lnTo>
                  <a:pt x="3576" y="2754"/>
                </a:lnTo>
                <a:lnTo>
                  <a:pt x="3141" y="3140"/>
                </a:lnTo>
                <a:lnTo>
                  <a:pt x="2754" y="3575"/>
                </a:lnTo>
                <a:lnTo>
                  <a:pt x="2368" y="4010"/>
                </a:lnTo>
                <a:lnTo>
                  <a:pt x="2030" y="4493"/>
                </a:lnTo>
                <a:lnTo>
                  <a:pt x="1692" y="5024"/>
                </a:lnTo>
                <a:lnTo>
                  <a:pt x="1353" y="5556"/>
                </a:lnTo>
                <a:lnTo>
                  <a:pt x="1112" y="6087"/>
                </a:lnTo>
                <a:lnTo>
                  <a:pt x="870" y="6667"/>
                </a:lnTo>
                <a:lnTo>
                  <a:pt x="629" y="7247"/>
                </a:lnTo>
                <a:lnTo>
                  <a:pt x="436" y="7826"/>
                </a:lnTo>
                <a:lnTo>
                  <a:pt x="291" y="8406"/>
                </a:lnTo>
                <a:lnTo>
                  <a:pt x="194" y="9034"/>
                </a:lnTo>
                <a:lnTo>
                  <a:pt x="97" y="9662"/>
                </a:lnTo>
                <a:lnTo>
                  <a:pt x="49" y="10242"/>
                </a:lnTo>
                <a:lnTo>
                  <a:pt x="1" y="10870"/>
                </a:lnTo>
                <a:lnTo>
                  <a:pt x="1" y="11498"/>
                </a:lnTo>
                <a:lnTo>
                  <a:pt x="49" y="12126"/>
                </a:lnTo>
                <a:lnTo>
                  <a:pt x="97" y="12706"/>
                </a:lnTo>
                <a:lnTo>
                  <a:pt x="194" y="13334"/>
                </a:lnTo>
                <a:lnTo>
                  <a:pt x="339" y="13962"/>
                </a:lnTo>
                <a:lnTo>
                  <a:pt x="629" y="15121"/>
                </a:lnTo>
                <a:lnTo>
                  <a:pt x="1064" y="16280"/>
                </a:lnTo>
                <a:lnTo>
                  <a:pt x="1595" y="17392"/>
                </a:lnTo>
                <a:lnTo>
                  <a:pt x="2223" y="18454"/>
                </a:lnTo>
                <a:lnTo>
                  <a:pt x="2948" y="19469"/>
                </a:lnTo>
                <a:lnTo>
                  <a:pt x="3721" y="20435"/>
                </a:lnTo>
                <a:lnTo>
                  <a:pt x="4542" y="21305"/>
                </a:lnTo>
                <a:lnTo>
                  <a:pt x="5460" y="22126"/>
                </a:lnTo>
                <a:lnTo>
                  <a:pt x="5991" y="22609"/>
                </a:lnTo>
                <a:lnTo>
                  <a:pt x="6571" y="22995"/>
                </a:lnTo>
                <a:lnTo>
                  <a:pt x="7151" y="23382"/>
                </a:lnTo>
                <a:lnTo>
                  <a:pt x="7779" y="23768"/>
                </a:lnTo>
                <a:lnTo>
                  <a:pt x="8358" y="24107"/>
                </a:lnTo>
                <a:lnTo>
                  <a:pt x="8986" y="24396"/>
                </a:lnTo>
                <a:lnTo>
                  <a:pt x="9663" y="24638"/>
                </a:lnTo>
                <a:lnTo>
                  <a:pt x="10291" y="24879"/>
                </a:lnTo>
                <a:lnTo>
                  <a:pt x="10967" y="25073"/>
                </a:lnTo>
                <a:lnTo>
                  <a:pt x="11643" y="25218"/>
                </a:lnTo>
                <a:lnTo>
                  <a:pt x="12320" y="25314"/>
                </a:lnTo>
                <a:lnTo>
                  <a:pt x="12996" y="25411"/>
                </a:lnTo>
                <a:lnTo>
                  <a:pt x="13672" y="25411"/>
                </a:lnTo>
                <a:lnTo>
                  <a:pt x="14397" y="25363"/>
                </a:lnTo>
                <a:lnTo>
                  <a:pt x="15073" y="25266"/>
                </a:lnTo>
                <a:lnTo>
                  <a:pt x="15750" y="25121"/>
                </a:lnTo>
                <a:lnTo>
                  <a:pt x="16668" y="24831"/>
                </a:lnTo>
                <a:lnTo>
                  <a:pt x="17585" y="24445"/>
                </a:lnTo>
                <a:lnTo>
                  <a:pt x="18407" y="23962"/>
                </a:lnTo>
                <a:lnTo>
                  <a:pt x="19228" y="23382"/>
                </a:lnTo>
                <a:lnTo>
                  <a:pt x="20049" y="22802"/>
                </a:lnTo>
                <a:lnTo>
                  <a:pt x="20774" y="22126"/>
                </a:lnTo>
                <a:lnTo>
                  <a:pt x="21450" y="21401"/>
                </a:lnTo>
                <a:lnTo>
                  <a:pt x="22127" y="20677"/>
                </a:lnTo>
                <a:lnTo>
                  <a:pt x="22755" y="19904"/>
                </a:lnTo>
                <a:lnTo>
                  <a:pt x="23334" y="19131"/>
                </a:lnTo>
                <a:lnTo>
                  <a:pt x="23866" y="18309"/>
                </a:lnTo>
                <a:lnTo>
                  <a:pt x="24397" y="17488"/>
                </a:lnTo>
                <a:lnTo>
                  <a:pt x="24832" y="16619"/>
                </a:lnTo>
                <a:lnTo>
                  <a:pt x="25267" y="15749"/>
                </a:lnTo>
                <a:lnTo>
                  <a:pt x="25605" y="14831"/>
                </a:lnTo>
                <a:lnTo>
                  <a:pt x="25895" y="13913"/>
                </a:lnTo>
                <a:lnTo>
                  <a:pt x="26088" y="12947"/>
                </a:lnTo>
                <a:lnTo>
                  <a:pt x="26233" y="11981"/>
                </a:lnTo>
                <a:lnTo>
                  <a:pt x="26281" y="11015"/>
                </a:lnTo>
                <a:lnTo>
                  <a:pt x="26233" y="10000"/>
                </a:lnTo>
                <a:lnTo>
                  <a:pt x="26136" y="9034"/>
                </a:lnTo>
                <a:lnTo>
                  <a:pt x="25895" y="8116"/>
                </a:lnTo>
                <a:lnTo>
                  <a:pt x="25605" y="7198"/>
                </a:lnTo>
                <a:lnTo>
                  <a:pt x="25218" y="6280"/>
                </a:lnTo>
                <a:lnTo>
                  <a:pt x="24928" y="5846"/>
                </a:lnTo>
                <a:lnTo>
                  <a:pt x="24687" y="5459"/>
                </a:lnTo>
                <a:lnTo>
                  <a:pt x="24059" y="4638"/>
                </a:lnTo>
                <a:lnTo>
                  <a:pt x="23383" y="3913"/>
                </a:lnTo>
                <a:lnTo>
                  <a:pt x="22610" y="3237"/>
                </a:lnTo>
                <a:lnTo>
                  <a:pt x="21788" y="2657"/>
                </a:lnTo>
                <a:lnTo>
                  <a:pt x="20919" y="2126"/>
                </a:lnTo>
                <a:lnTo>
                  <a:pt x="20001" y="1643"/>
                </a:lnTo>
                <a:lnTo>
                  <a:pt x="19035" y="1256"/>
                </a:lnTo>
                <a:lnTo>
                  <a:pt x="17972" y="918"/>
                </a:lnTo>
                <a:lnTo>
                  <a:pt x="16909" y="580"/>
                </a:lnTo>
                <a:lnTo>
                  <a:pt x="15750" y="338"/>
                </a:lnTo>
                <a:lnTo>
                  <a:pt x="14590" y="145"/>
                </a:lnTo>
                <a:lnTo>
                  <a:pt x="13383" y="49"/>
                </a:lnTo>
                <a:lnTo>
                  <a:pt x="1222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9" name="Google Shape;929;p37"/>
          <p:cNvGrpSpPr/>
          <p:nvPr/>
        </p:nvGrpSpPr>
        <p:grpSpPr>
          <a:xfrm rot="-4500025" flipH="1">
            <a:off x="1482012" y="4514055"/>
            <a:ext cx="801426" cy="891437"/>
            <a:chOff x="5036425" y="4336575"/>
            <a:chExt cx="462575" cy="514500"/>
          </a:xfrm>
        </p:grpSpPr>
        <p:sp>
          <p:nvSpPr>
            <p:cNvPr id="930" name="Google Shape;930;p37"/>
            <p:cNvSpPr/>
            <p:nvPr/>
          </p:nvSpPr>
          <p:spPr>
            <a:xfrm>
              <a:off x="5036425" y="4557575"/>
              <a:ext cx="129250" cy="118375"/>
            </a:xfrm>
            <a:custGeom>
              <a:avLst/>
              <a:gdLst/>
              <a:ahLst/>
              <a:cxnLst/>
              <a:rect l="l" t="t" r="r" b="b"/>
              <a:pathLst>
                <a:path w="5170" h="4735" extrusionOk="0">
                  <a:moveTo>
                    <a:pt x="3382" y="1"/>
                  </a:moveTo>
                  <a:lnTo>
                    <a:pt x="2947" y="49"/>
                  </a:lnTo>
                  <a:lnTo>
                    <a:pt x="2561" y="146"/>
                  </a:lnTo>
                  <a:lnTo>
                    <a:pt x="2223" y="291"/>
                  </a:lnTo>
                  <a:lnTo>
                    <a:pt x="1836" y="435"/>
                  </a:lnTo>
                  <a:lnTo>
                    <a:pt x="1498" y="629"/>
                  </a:lnTo>
                  <a:lnTo>
                    <a:pt x="1160" y="870"/>
                  </a:lnTo>
                  <a:lnTo>
                    <a:pt x="870" y="1112"/>
                  </a:lnTo>
                  <a:lnTo>
                    <a:pt x="580" y="1402"/>
                  </a:lnTo>
                  <a:lnTo>
                    <a:pt x="338" y="1740"/>
                  </a:lnTo>
                  <a:lnTo>
                    <a:pt x="97" y="2175"/>
                  </a:lnTo>
                  <a:lnTo>
                    <a:pt x="49" y="2416"/>
                  </a:lnTo>
                  <a:lnTo>
                    <a:pt x="0" y="2706"/>
                  </a:lnTo>
                  <a:lnTo>
                    <a:pt x="0" y="2948"/>
                  </a:lnTo>
                  <a:lnTo>
                    <a:pt x="0" y="3189"/>
                  </a:lnTo>
                  <a:lnTo>
                    <a:pt x="49" y="3431"/>
                  </a:lnTo>
                  <a:lnTo>
                    <a:pt x="145" y="3672"/>
                  </a:lnTo>
                  <a:lnTo>
                    <a:pt x="290" y="3962"/>
                  </a:lnTo>
                  <a:lnTo>
                    <a:pt x="483" y="4204"/>
                  </a:lnTo>
                  <a:lnTo>
                    <a:pt x="725" y="4397"/>
                  </a:lnTo>
                  <a:lnTo>
                    <a:pt x="1015" y="4542"/>
                  </a:lnTo>
                  <a:lnTo>
                    <a:pt x="1305" y="4638"/>
                  </a:lnTo>
                  <a:lnTo>
                    <a:pt x="1594" y="4735"/>
                  </a:lnTo>
                  <a:lnTo>
                    <a:pt x="2223" y="4735"/>
                  </a:lnTo>
                  <a:lnTo>
                    <a:pt x="2512" y="4687"/>
                  </a:lnTo>
                  <a:lnTo>
                    <a:pt x="2802" y="4590"/>
                  </a:lnTo>
                  <a:lnTo>
                    <a:pt x="3092" y="4445"/>
                  </a:lnTo>
                  <a:lnTo>
                    <a:pt x="3334" y="4300"/>
                  </a:lnTo>
                  <a:lnTo>
                    <a:pt x="3623" y="4107"/>
                  </a:lnTo>
                  <a:lnTo>
                    <a:pt x="3817" y="3914"/>
                  </a:lnTo>
                  <a:lnTo>
                    <a:pt x="4252" y="3431"/>
                  </a:lnTo>
                  <a:lnTo>
                    <a:pt x="4686" y="2803"/>
                  </a:lnTo>
                  <a:lnTo>
                    <a:pt x="4880" y="2416"/>
                  </a:lnTo>
                  <a:lnTo>
                    <a:pt x="5024" y="2030"/>
                  </a:lnTo>
                  <a:lnTo>
                    <a:pt x="5121" y="1643"/>
                  </a:lnTo>
                  <a:lnTo>
                    <a:pt x="5169" y="1257"/>
                  </a:lnTo>
                  <a:lnTo>
                    <a:pt x="5121" y="919"/>
                  </a:lnTo>
                  <a:lnTo>
                    <a:pt x="5024" y="725"/>
                  </a:lnTo>
                  <a:lnTo>
                    <a:pt x="4928" y="580"/>
                  </a:lnTo>
                  <a:lnTo>
                    <a:pt x="4686" y="339"/>
                  </a:lnTo>
                  <a:lnTo>
                    <a:pt x="4445" y="146"/>
                  </a:lnTo>
                  <a:lnTo>
                    <a:pt x="4107" y="49"/>
                  </a:lnTo>
                  <a:lnTo>
                    <a:pt x="38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5165650" y="4776175"/>
              <a:ext cx="77325" cy="74900"/>
            </a:xfrm>
            <a:custGeom>
              <a:avLst/>
              <a:gdLst/>
              <a:ahLst/>
              <a:cxnLst/>
              <a:rect l="l" t="t" r="r" b="b"/>
              <a:pathLst>
                <a:path w="3093" h="2996" extrusionOk="0">
                  <a:moveTo>
                    <a:pt x="1112" y="1"/>
                  </a:moveTo>
                  <a:lnTo>
                    <a:pt x="870" y="97"/>
                  </a:lnTo>
                  <a:lnTo>
                    <a:pt x="580" y="242"/>
                  </a:lnTo>
                  <a:lnTo>
                    <a:pt x="387" y="435"/>
                  </a:lnTo>
                  <a:lnTo>
                    <a:pt x="194" y="677"/>
                  </a:lnTo>
                  <a:lnTo>
                    <a:pt x="49" y="967"/>
                  </a:lnTo>
                  <a:lnTo>
                    <a:pt x="0" y="1305"/>
                  </a:lnTo>
                  <a:lnTo>
                    <a:pt x="0" y="1595"/>
                  </a:lnTo>
                  <a:lnTo>
                    <a:pt x="49" y="1885"/>
                  </a:lnTo>
                  <a:lnTo>
                    <a:pt x="194" y="2175"/>
                  </a:lnTo>
                  <a:lnTo>
                    <a:pt x="339" y="2416"/>
                  </a:lnTo>
                  <a:lnTo>
                    <a:pt x="580" y="2658"/>
                  </a:lnTo>
                  <a:lnTo>
                    <a:pt x="822" y="2803"/>
                  </a:lnTo>
                  <a:lnTo>
                    <a:pt x="1063" y="2948"/>
                  </a:lnTo>
                  <a:lnTo>
                    <a:pt x="1401" y="2996"/>
                  </a:lnTo>
                  <a:lnTo>
                    <a:pt x="1691" y="2996"/>
                  </a:lnTo>
                  <a:lnTo>
                    <a:pt x="1981" y="2948"/>
                  </a:lnTo>
                  <a:lnTo>
                    <a:pt x="2271" y="2803"/>
                  </a:lnTo>
                  <a:lnTo>
                    <a:pt x="2512" y="2658"/>
                  </a:lnTo>
                  <a:lnTo>
                    <a:pt x="2706" y="2464"/>
                  </a:lnTo>
                  <a:lnTo>
                    <a:pt x="2899" y="2223"/>
                  </a:lnTo>
                  <a:lnTo>
                    <a:pt x="2996" y="1933"/>
                  </a:lnTo>
                  <a:lnTo>
                    <a:pt x="3092" y="1643"/>
                  </a:lnTo>
                  <a:lnTo>
                    <a:pt x="3092" y="1305"/>
                  </a:lnTo>
                  <a:lnTo>
                    <a:pt x="3044" y="967"/>
                  </a:lnTo>
                  <a:lnTo>
                    <a:pt x="2899" y="725"/>
                  </a:lnTo>
                  <a:lnTo>
                    <a:pt x="2706" y="484"/>
                  </a:lnTo>
                  <a:lnTo>
                    <a:pt x="2512" y="291"/>
                  </a:lnTo>
                  <a:lnTo>
                    <a:pt x="2271" y="146"/>
                  </a:lnTo>
                  <a:lnTo>
                    <a:pt x="1981" y="49"/>
                  </a:lnTo>
                  <a:lnTo>
                    <a:pt x="16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5265900" y="4598650"/>
              <a:ext cx="64025" cy="85775"/>
            </a:xfrm>
            <a:custGeom>
              <a:avLst/>
              <a:gdLst/>
              <a:ahLst/>
              <a:cxnLst/>
              <a:rect l="l" t="t" r="r" b="b"/>
              <a:pathLst>
                <a:path w="2561" h="3431" extrusionOk="0">
                  <a:moveTo>
                    <a:pt x="1449" y="0"/>
                  </a:moveTo>
                  <a:lnTo>
                    <a:pt x="1111" y="97"/>
                  </a:lnTo>
                  <a:lnTo>
                    <a:pt x="821" y="193"/>
                  </a:lnTo>
                  <a:lnTo>
                    <a:pt x="580" y="387"/>
                  </a:lnTo>
                  <a:lnTo>
                    <a:pt x="338" y="580"/>
                  </a:lnTo>
                  <a:lnTo>
                    <a:pt x="145" y="821"/>
                  </a:lnTo>
                  <a:lnTo>
                    <a:pt x="48" y="1063"/>
                  </a:lnTo>
                  <a:lnTo>
                    <a:pt x="0" y="1256"/>
                  </a:lnTo>
                  <a:lnTo>
                    <a:pt x="0" y="1401"/>
                  </a:lnTo>
                  <a:lnTo>
                    <a:pt x="48" y="1788"/>
                  </a:lnTo>
                  <a:lnTo>
                    <a:pt x="145" y="2126"/>
                  </a:lnTo>
                  <a:lnTo>
                    <a:pt x="338" y="2464"/>
                  </a:lnTo>
                  <a:lnTo>
                    <a:pt x="483" y="2706"/>
                  </a:lnTo>
                  <a:lnTo>
                    <a:pt x="676" y="2947"/>
                  </a:lnTo>
                  <a:lnTo>
                    <a:pt x="870" y="3189"/>
                  </a:lnTo>
                  <a:lnTo>
                    <a:pt x="1159" y="3334"/>
                  </a:lnTo>
                  <a:lnTo>
                    <a:pt x="1401" y="3430"/>
                  </a:lnTo>
                  <a:lnTo>
                    <a:pt x="1739" y="3430"/>
                  </a:lnTo>
                  <a:lnTo>
                    <a:pt x="2029" y="3382"/>
                  </a:lnTo>
                  <a:lnTo>
                    <a:pt x="2126" y="3285"/>
                  </a:lnTo>
                  <a:lnTo>
                    <a:pt x="2222" y="3189"/>
                  </a:lnTo>
                  <a:lnTo>
                    <a:pt x="2319" y="3044"/>
                  </a:lnTo>
                  <a:lnTo>
                    <a:pt x="2416" y="2899"/>
                  </a:lnTo>
                  <a:lnTo>
                    <a:pt x="2464" y="2561"/>
                  </a:lnTo>
                  <a:lnTo>
                    <a:pt x="2560" y="1933"/>
                  </a:lnTo>
                  <a:lnTo>
                    <a:pt x="2560" y="1546"/>
                  </a:lnTo>
                  <a:lnTo>
                    <a:pt x="2560" y="1160"/>
                  </a:lnTo>
                  <a:lnTo>
                    <a:pt x="2512" y="821"/>
                  </a:lnTo>
                  <a:lnTo>
                    <a:pt x="2416" y="483"/>
                  </a:lnTo>
                  <a:lnTo>
                    <a:pt x="2222" y="242"/>
                  </a:lnTo>
                  <a:lnTo>
                    <a:pt x="2126" y="97"/>
                  </a:lnTo>
                  <a:lnTo>
                    <a:pt x="1981" y="49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5206700" y="4354675"/>
              <a:ext cx="85775" cy="105100"/>
            </a:xfrm>
            <a:custGeom>
              <a:avLst/>
              <a:gdLst/>
              <a:ahLst/>
              <a:cxnLst/>
              <a:rect l="l" t="t" r="r" b="b"/>
              <a:pathLst>
                <a:path w="3431" h="4204" extrusionOk="0">
                  <a:moveTo>
                    <a:pt x="1402" y="1"/>
                  </a:moveTo>
                  <a:lnTo>
                    <a:pt x="1160" y="49"/>
                  </a:lnTo>
                  <a:lnTo>
                    <a:pt x="967" y="146"/>
                  </a:lnTo>
                  <a:lnTo>
                    <a:pt x="774" y="242"/>
                  </a:lnTo>
                  <a:lnTo>
                    <a:pt x="629" y="436"/>
                  </a:lnTo>
                  <a:lnTo>
                    <a:pt x="484" y="629"/>
                  </a:lnTo>
                  <a:lnTo>
                    <a:pt x="339" y="822"/>
                  </a:lnTo>
                  <a:lnTo>
                    <a:pt x="194" y="1305"/>
                  </a:lnTo>
                  <a:lnTo>
                    <a:pt x="49" y="1837"/>
                  </a:lnTo>
                  <a:lnTo>
                    <a:pt x="1" y="2320"/>
                  </a:lnTo>
                  <a:lnTo>
                    <a:pt x="1" y="2754"/>
                  </a:lnTo>
                  <a:lnTo>
                    <a:pt x="1" y="3044"/>
                  </a:lnTo>
                  <a:lnTo>
                    <a:pt x="49" y="3334"/>
                  </a:lnTo>
                  <a:lnTo>
                    <a:pt x="146" y="3624"/>
                  </a:lnTo>
                  <a:lnTo>
                    <a:pt x="291" y="3866"/>
                  </a:lnTo>
                  <a:lnTo>
                    <a:pt x="387" y="3962"/>
                  </a:lnTo>
                  <a:lnTo>
                    <a:pt x="532" y="4059"/>
                  </a:lnTo>
                  <a:lnTo>
                    <a:pt x="870" y="4155"/>
                  </a:lnTo>
                  <a:lnTo>
                    <a:pt x="1209" y="4204"/>
                  </a:lnTo>
                  <a:lnTo>
                    <a:pt x="1547" y="4155"/>
                  </a:lnTo>
                  <a:lnTo>
                    <a:pt x="1982" y="4059"/>
                  </a:lnTo>
                  <a:lnTo>
                    <a:pt x="2416" y="3817"/>
                  </a:lnTo>
                  <a:lnTo>
                    <a:pt x="2803" y="3576"/>
                  </a:lnTo>
                  <a:lnTo>
                    <a:pt x="3093" y="3189"/>
                  </a:lnTo>
                  <a:lnTo>
                    <a:pt x="3238" y="2996"/>
                  </a:lnTo>
                  <a:lnTo>
                    <a:pt x="3334" y="2754"/>
                  </a:lnTo>
                  <a:lnTo>
                    <a:pt x="3383" y="2513"/>
                  </a:lnTo>
                  <a:lnTo>
                    <a:pt x="3431" y="2320"/>
                  </a:lnTo>
                  <a:lnTo>
                    <a:pt x="3431" y="1837"/>
                  </a:lnTo>
                  <a:lnTo>
                    <a:pt x="3286" y="1402"/>
                  </a:lnTo>
                  <a:lnTo>
                    <a:pt x="3093" y="967"/>
                  </a:lnTo>
                  <a:lnTo>
                    <a:pt x="2755" y="580"/>
                  </a:lnTo>
                  <a:lnTo>
                    <a:pt x="2416" y="291"/>
                  </a:lnTo>
                  <a:lnTo>
                    <a:pt x="2175" y="194"/>
                  </a:lnTo>
                  <a:lnTo>
                    <a:pt x="1933" y="97"/>
                  </a:lnTo>
                  <a:lnTo>
                    <a:pt x="16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5390275" y="4481500"/>
              <a:ext cx="97850" cy="78525"/>
            </a:xfrm>
            <a:custGeom>
              <a:avLst/>
              <a:gdLst/>
              <a:ahLst/>
              <a:cxnLst/>
              <a:rect l="l" t="t" r="r" b="b"/>
              <a:pathLst>
                <a:path w="3914" h="3141" extrusionOk="0">
                  <a:moveTo>
                    <a:pt x="871" y="0"/>
                  </a:moveTo>
                  <a:lnTo>
                    <a:pt x="677" y="49"/>
                  </a:lnTo>
                  <a:lnTo>
                    <a:pt x="532" y="145"/>
                  </a:lnTo>
                  <a:lnTo>
                    <a:pt x="387" y="242"/>
                  </a:lnTo>
                  <a:lnTo>
                    <a:pt x="242" y="387"/>
                  </a:lnTo>
                  <a:lnTo>
                    <a:pt x="146" y="580"/>
                  </a:lnTo>
                  <a:lnTo>
                    <a:pt x="1" y="918"/>
                  </a:lnTo>
                  <a:lnTo>
                    <a:pt x="1" y="1305"/>
                  </a:lnTo>
                  <a:lnTo>
                    <a:pt x="49" y="1739"/>
                  </a:lnTo>
                  <a:lnTo>
                    <a:pt x="146" y="1933"/>
                  </a:lnTo>
                  <a:lnTo>
                    <a:pt x="242" y="2078"/>
                  </a:lnTo>
                  <a:lnTo>
                    <a:pt x="484" y="2416"/>
                  </a:lnTo>
                  <a:lnTo>
                    <a:pt x="822" y="2657"/>
                  </a:lnTo>
                  <a:lnTo>
                    <a:pt x="1160" y="2802"/>
                  </a:lnTo>
                  <a:lnTo>
                    <a:pt x="1547" y="2947"/>
                  </a:lnTo>
                  <a:lnTo>
                    <a:pt x="1933" y="3044"/>
                  </a:lnTo>
                  <a:lnTo>
                    <a:pt x="2320" y="3092"/>
                  </a:lnTo>
                  <a:lnTo>
                    <a:pt x="3141" y="3140"/>
                  </a:lnTo>
                  <a:lnTo>
                    <a:pt x="3528" y="3092"/>
                  </a:lnTo>
                  <a:lnTo>
                    <a:pt x="3672" y="3044"/>
                  </a:lnTo>
                  <a:lnTo>
                    <a:pt x="3817" y="2947"/>
                  </a:lnTo>
                  <a:lnTo>
                    <a:pt x="3914" y="2754"/>
                  </a:lnTo>
                  <a:lnTo>
                    <a:pt x="3914" y="2561"/>
                  </a:lnTo>
                  <a:lnTo>
                    <a:pt x="3866" y="2367"/>
                  </a:lnTo>
                  <a:lnTo>
                    <a:pt x="3817" y="2174"/>
                  </a:lnTo>
                  <a:lnTo>
                    <a:pt x="3672" y="1884"/>
                  </a:lnTo>
                  <a:lnTo>
                    <a:pt x="3431" y="1594"/>
                  </a:lnTo>
                  <a:lnTo>
                    <a:pt x="3141" y="1256"/>
                  </a:lnTo>
                  <a:lnTo>
                    <a:pt x="2803" y="966"/>
                  </a:lnTo>
                  <a:lnTo>
                    <a:pt x="2513" y="677"/>
                  </a:lnTo>
                  <a:lnTo>
                    <a:pt x="2127" y="435"/>
                  </a:lnTo>
                  <a:lnTo>
                    <a:pt x="1788" y="193"/>
                  </a:lnTo>
                  <a:lnTo>
                    <a:pt x="1499" y="49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7"/>
            <p:cNvSpPr/>
            <p:nvPr/>
          </p:nvSpPr>
          <p:spPr>
            <a:xfrm>
              <a:off x="5447050" y="4673525"/>
              <a:ext cx="51950" cy="50750"/>
            </a:xfrm>
            <a:custGeom>
              <a:avLst/>
              <a:gdLst/>
              <a:ahLst/>
              <a:cxnLst/>
              <a:rect l="l" t="t" r="r" b="b"/>
              <a:pathLst>
                <a:path w="2078" h="2030" extrusionOk="0">
                  <a:moveTo>
                    <a:pt x="1015" y="0"/>
                  </a:moveTo>
                  <a:lnTo>
                    <a:pt x="677" y="97"/>
                  </a:lnTo>
                  <a:lnTo>
                    <a:pt x="387" y="242"/>
                  </a:lnTo>
                  <a:lnTo>
                    <a:pt x="145" y="483"/>
                  </a:lnTo>
                  <a:lnTo>
                    <a:pt x="97" y="628"/>
                  </a:lnTo>
                  <a:lnTo>
                    <a:pt x="49" y="773"/>
                  </a:lnTo>
                  <a:lnTo>
                    <a:pt x="0" y="967"/>
                  </a:lnTo>
                  <a:lnTo>
                    <a:pt x="0" y="1160"/>
                  </a:lnTo>
                  <a:lnTo>
                    <a:pt x="49" y="1305"/>
                  </a:lnTo>
                  <a:lnTo>
                    <a:pt x="97" y="1450"/>
                  </a:lnTo>
                  <a:lnTo>
                    <a:pt x="242" y="1740"/>
                  </a:lnTo>
                  <a:lnTo>
                    <a:pt x="532" y="1884"/>
                  </a:lnTo>
                  <a:lnTo>
                    <a:pt x="822" y="2029"/>
                  </a:lnTo>
                  <a:lnTo>
                    <a:pt x="1112" y="2029"/>
                  </a:lnTo>
                  <a:lnTo>
                    <a:pt x="1450" y="1981"/>
                  </a:lnTo>
                  <a:lnTo>
                    <a:pt x="1595" y="1884"/>
                  </a:lnTo>
                  <a:lnTo>
                    <a:pt x="1740" y="1788"/>
                  </a:lnTo>
                  <a:lnTo>
                    <a:pt x="1933" y="1595"/>
                  </a:lnTo>
                  <a:lnTo>
                    <a:pt x="2029" y="1353"/>
                  </a:lnTo>
                  <a:lnTo>
                    <a:pt x="2078" y="1111"/>
                  </a:lnTo>
                  <a:lnTo>
                    <a:pt x="2078" y="870"/>
                  </a:lnTo>
                  <a:lnTo>
                    <a:pt x="1981" y="628"/>
                  </a:lnTo>
                  <a:lnTo>
                    <a:pt x="1885" y="435"/>
                  </a:lnTo>
                  <a:lnTo>
                    <a:pt x="1691" y="242"/>
                  </a:lnTo>
                  <a:lnTo>
                    <a:pt x="1498" y="97"/>
                  </a:lnTo>
                  <a:lnTo>
                    <a:pt x="1257" y="49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7"/>
            <p:cNvSpPr/>
            <p:nvPr/>
          </p:nvSpPr>
          <p:spPr>
            <a:xfrm>
              <a:off x="5407200" y="4336575"/>
              <a:ext cx="55575" cy="38675"/>
            </a:xfrm>
            <a:custGeom>
              <a:avLst/>
              <a:gdLst/>
              <a:ahLst/>
              <a:cxnLst/>
              <a:rect l="l" t="t" r="r" b="b"/>
              <a:pathLst>
                <a:path w="2223" h="1547" extrusionOk="0">
                  <a:moveTo>
                    <a:pt x="1015" y="0"/>
                  </a:moveTo>
                  <a:lnTo>
                    <a:pt x="773" y="48"/>
                  </a:lnTo>
                  <a:lnTo>
                    <a:pt x="532" y="145"/>
                  </a:lnTo>
                  <a:lnTo>
                    <a:pt x="290" y="290"/>
                  </a:lnTo>
                  <a:lnTo>
                    <a:pt x="145" y="435"/>
                  </a:lnTo>
                  <a:lnTo>
                    <a:pt x="0" y="628"/>
                  </a:lnTo>
                  <a:lnTo>
                    <a:pt x="0" y="821"/>
                  </a:lnTo>
                  <a:lnTo>
                    <a:pt x="0" y="966"/>
                  </a:lnTo>
                  <a:lnTo>
                    <a:pt x="97" y="1111"/>
                  </a:lnTo>
                  <a:lnTo>
                    <a:pt x="194" y="1256"/>
                  </a:lnTo>
                  <a:lnTo>
                    <a:pt x="338" y="1353"/>
                  </a:lnTo>
                  <a:lnTo>
                    <a:pt x="628" y="1449"/>
                  </a:lnTo>
                  <a:lnTo>
                    <a:pt x="918" y="1546"/>
                  </a:lnTo>
                  <a:lnTo>
                    <a:pt x="1546" y="1546"/>
                  </a:lnTo>
                  <a:lnTo>
                    <a:pt x="1788" y="1498"/>
                  </a:lnTo>
                  <a:lnTo>
                    <a:pt x="2029" y="1353"/>
                  </a:lnTo>
                  <a:lnTo>
                    <a:pt x="2174" y="1160"/>
                  </a:lnTo>
                  <a:lnTo>
                    <a:pt x="2222" y="966"/>
                  </a:lnTo>
                  <a:lnTo>
                    <a:pt x="2174" y="725"/>
                  </a:lnTo>
                  <a:lnTo>
                    <a:pt x="2078" y="483"/>
                  </a:lnTo>
                  <a:lnTo>
                    <a:pt x="1933" y="290"/>
                  </a:lnTo>
                  <a:lnTo>
                    <a:pt x="1691" y="145"/>
                  </a:lnTo>
                  <a:lnTo>
                    <a:pt x="1450" y="48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7" name="Google Shape;937;p37"/>
          <p:cNvSpPr/>
          <p:nvPr/>
        </p:nvSpPr>
        <p:spPr>
          <a:xfrm rot="-8346330">
            <a:off x="8286792" y="-2366436"/>
            <a:ext cx="3729655" cy="3843965"/>
          </a:xfrm>
          <a:custGeom>
            <a:avLst/>
            <a:gdLst/>
            <a:ahLst/>
            <a:cxnLst/>
            <a:rect l="l" t="t" r="r" b="b"/>
            <a:pathLst>
              <a:path w="29952" h="30870" extrusionOk="0">
                <a:moveTo>
                  <a:pt x="20000" y="0"/>
                </a:moveTo>
                <a:lnTo>
                  <a:pt x="19179" y="48"/>
                </a:lnTo>
                <a:lnTo>
                  <a:pt x="18261" y="145"/>
                </a:lnTo>
                <a:lnTo>
                  <a:pt x="17392" y="290"/>
                </a:lnTo>
                <a:lnTo>
                  <a:pt x="16474" y="435"/>
                </a:lnTo>
                <a:lnTo>
                  <a:pt x="15556" y="628"/>
                </a:lnTo>
                <a:lnTo>
                  <a:pt x="13720" y="1159"/>
                </a:lnTo>
                <a:lnTo>
                  <a:pt x="11933" y="1739"/>
                </a:lnTo>
                <a:lnTo>
                  <a:pt x="10193" y="2415"/>
                </a:lnTo>
                <a:lnTo>
                  <a:pt x="8551" y="3092"/>
                </a:lnTo>
                <a:lnTo>
                  <a:pt x="7053" y="3816"/>
                </a:lnTo>
                <a:lnTo>
                  <a:pt x="5894" y="4396"/>
                </a:lnTo>
                <a:lnTo>
                  <a:pt x="4831" y="5121"/>
                </a:lnTo>
                <a:lnTo>
                  <a:pt x="4300" y="5507"/>
                </a:lnTo>
                <a:lnTo>
                  <a:pt x="3817" y="5942"/>
                </a:lnTo>
                <a:lnTo>
                  <a:pt x="3334" y="6377"/>
                </a:lnTo>
                <a:lnTo>
                  <a:pt x="2899" y="6812"/>
                </a:lnTo>
                <a:lnTo>
                  <a:pt x="2464" y="7295"/>
                </a:lnTo>
                <a:lnTo>
                  <a:pt x="2029" y="7778"/>
                </a:lnTo>
                <a:lnTo>
                  <a:pt x="1691" y="8309"/>
                </a:lnTo>
                <a:lnTo>
                  <a:pt x="1353" y="8841"/>
                </a:lnTo>
                <a:lnTo>
                  <a:pt x="1015" y="9420"/>
                </a:lnTo>
                <a:lnTo>
                  <a:pt x="773" y="10000"/>
                </a:lnTo>
                <a:lnTo>
                  <a:pt x="532" y="10580"/>
                </a:lnTo>
                <a:lnTo>
                  <a:pt x="338" y="11208"/>
                </a:lnTo>
                <a:lnTo>
                  <a:pt x="193" y="11836"/>
                </a:lnTo>
                <a:lnTo>
                  <a:pt x="97" y="12512"/>
                </a:lnTo>
                <a:lnTo>
                  <a:pt x="0" y="13188"/>
                </a:lnTo>
                <a:lnTo>
                  <a:pt x="0" y="13865"/>
                </a:lnTo>
                <a:lnTo>
                  <a:pt x="0" y="14541"/>
                </a:lnTo>
                <a:lnTo>
                  <a:pt x="97" y="15217"/>
                </a:lnTo>
                <a:lnTo>
                  <a:pt x="193" y="15894"/>
                </a:lnTo>
                <a:lnTo>
                  <a:pt x="290" y="16522"/>
                </a:lnTo>
                <a:lnTo>
                  <a:pt x="676" y="17874"/>
                </a:lnTo>
                <a:lnTo>
                  <a:pt x="1111" y="19179"/>
                </a:lnTo>
                <a:lnTo>
                  <a:pt x="1643" y="20435"/>
                </a:lnTo>
                <a:lnTo>
                  <a:pt x="2222" y="21691"/>
                </a:lnTo>
                <a:lnTo>
                  <a:pt x="2657" y="22512"/>
                </a:lnTo>
                <a:lnTo>
                  <a:pt x="3140" y="23333"/>
                </a:lnTo>
                <a:lnTo>
                  <a:pt x="3623" y="24155"/>
                </a:lnTo>
                <a:lnTo>
                  <a:pt x="4155" y="24928"/>
                </a:lnTo>
                <a:lnTo>
                  <a:pt x="4734" y="25700"/>
                </a:lnTo>
                <a:lnTo>
                  <a:pt x="5314" y="26425"/>
                </a:lnTo>
                <a:lnTo>
                  <a:pt x="5942" y="27101"/>
                </a:lnTo>
                <a:lnTo>
                  <a:pt x="6619" y="27778"/>
                </a:lnTo>
                <a:lnTo>
                  <a:pt x="7295" y="28357"/>
                </a:lnTo>
                <a:lnTo>
                  <a:pt x="8020" y="28937"/>
                </a:lnTo>
                <a:lnTo>
                  <a:pt x="8792" y="29420"/>
                </a:lnTo>
                <a:lnTo>
                  <a:pt x="9565" y="29855"/>
                </a:lnTo>
                <a:lnTo>
                  <a:pt x="10387" y="30242"/>
                </a:lnTo>
                <a:lnTo>
                  <a:pt x="11208" y="30531"/>
                </a:lnTo>
                <a:lnTo>
                  <a:pt x="12078" y="30725"/>
                </a:lnTo>
                <a:lnTo>
                  <a:pt x="12995" y="30870"/>
                </a:lnTo>
                <a:lnTo>
                  <a:pt x="14203" y="30870"/>
                </a:lnTo>
                <a:lnTo>
                  <a:pt x="14783" y="30821"/>
                </a:lnTo>
                <a:lnTo>
                  <a:pt x="15411" y="30725"/>
                </a:lnTo>
                <a:lnTo>
                  <a:pt x="15991" y="30580"/>
                </a:lnTo>
                <a:lnTo>
                  <a:pt x="16570" y="30435"/>
                </a:lnTo>
                <a:lnTo>
                  <a:pt x="17150" y="30242"/>
                </a:lnTo>
                <a:lnTo>
                  <a:pt x="17681" y="30048"/>
                </a:lnTo>
                <a:lnTo>
                  <a:pt x="18261" y="29758"/>
                </a:lnTo>
                <a:lnTo>
                  <a:pt x="18793" y="29517"/>
                </a:lnTo>
                <a:lnTo>
                  <a:pt x="19855" y="28889"/>
                </a:lnTo>
                <a:lnTo>
                  <a:pt x="20822" y="28116"/>
                </a:lnTo>
                <a:lnTo>
                  <a:pt x="21739" y="27343"/>
                </a:lnTo>
                <a:lnTo>
                  <a:pt x="22561" y="26473"/>
                </a:lnTo>
                <a:lnTo>
                  <a:pt x="23334" y="25556"/>
                </a:lnTo>
                <a:lnTo>
                  <a:pt x="24058" y="24589"/>
                </a:lnTo>
                <a:lnTo>
                  <a:pt x="24735" y="23575"/>
                </a:lnTo>
                <a:lnTo>
                  <a:pt x="25363" y="22512"/>
                </a:lnTo>
                <a:lnTo>
                  <a:pt x="25942" y="21498"/>
                </a:lnTo>
                <a:lnTo>
                  <a:pt x="27053" y="19324"/>
                </a:lnTo>
                <a:lnTo>
                  <a:pt x="28068" y="17198"/>
                </a:lnTo>
                <a:lnTo>
                  <a:pt x="28503" y="16135"/>
                </a:lnTo>
                <a:lnTo>
                  <a:pt x="28889" y="15024"/>
                </a:lnTo>
                <a:lnTo>
                  <a:pt x="29227" y="13913"/>
                </a:lnTo>
                <a:lnTo>
                  <a:pt x="29517" y="12802"/>
                </a:lnTo>
                <a:lnTo>
                  <a:pt x="29759" y="11691"/>
                </a:lnTo>
                <a:lnTo>
                  <a:pt x="29904" y="10531"/>
                </a:lnTo>
                <a:lnTo>
                  <a:pt x="29952" y="9420"/>
                </a:lnTo>
                <a:lnTo>
                  <a:pt x="29904" y="8358"/>
                </a:lnTo>
                <a:lnTo>
                  <a:pt x="29759" y="7343"/>
                </a:lnTo>
                <a:lnTo>
                  <a:pt x="29517" y="6377"/>
                </a:lnTo>
                <a:lnTo>
                  <a:pt x="29227" y="5507"/>
                </a:lnTo>
                <a:lnTo>
                  <a:pt x="28841" y="4638"/>
                </a:lnTo>
                <a:lnTo>
                  <a:pt x="28358" y="3865"/>
                </a:lnTo>
                <a:lnTo>
                  <a:pt x="27778" y="3140"/>
                </a:lnTo>
                <a:lnTo>
                  <a:pt x="27150" y="2464"/>
                </a:lnTo>
                <a:lnTo>
                  <a:pt x="26474" y="1884"/>
                </a:lnTo>
                <a:lnTo>
                  <a:pt x="25701" y="1353"/>
                </a:lnTo>
                <a:lnTo>
                  <a:pt x="24831" y="918"/>
                </a:lnTo>
                <a:lnTo>
                  <a:pt x="23913" y="580"/>
                </a:lnTo>
                <a:lnTo>
                  <a:pt x="22947" y="290"/>
                </a:lnTo>
                <a:lnTo>
                  <a:pt x="21933" y="97"/>
                </a:lnTo>
                <a:lnTo>
                  <a:pt x="208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7"/>
          <p:cNvSpPr/>
          <p:nvPr/>
        </p:nvSpPr>
        <p:spPr>
          <a:xfrm>
            <a:off x="8059538" y="318421"/>
            <a:ext cx="728937" cy="699313"/>
          </a:xfrm>
          <a:custGeom>
            <a:avLst/>
            <a:gdLst/>
            <a:ahLst/>
            <a:cxnLst/>
            <a:rect l="l" t="t" r="r" b="b"/>
            <a:pathLst>
              <a:path w="11885" h="11402" extrusionOk="0">
                <a:moveTo>
                  <a:pt x="6571" y="0"/>
                </a:moveTo>
                <a:lnTo>
                  <a:pt x="6088" y="49"/>
                </a:lnTo>
                <a:lnTo>
                  <a:pt x="5605" y="145"/>
                </a:lnTo>
                <a:lnTo>
                  <a:pt x="4639" y="387"/>
                </a:lnTo>
                <a:lnTo>
                  <a:pt x="3866" y="628"/>
                </a:lnTo>
                <a:lnTo>
                  <a:pt x="3093" y="1015"/>
                </a:lnTo>
                <a:lnTo>
                  <a:pt x="2368" y="1450"/>
                </a:lnTo>
                <a:lnTo>
                  <a:pt x="1740" y="1933"/>
                </a:lnTo>
                <a:lnTo>
                  <a:pt x="1450" y="2223"/>
                </a:lnTo>
                <a:lnTo>
                  <a:pt x="1209" y="2512"/>
                </a:lnTo>
                <a:lnTo>
                  <a:pt x="919" y="2851"/>
                </a:lnTo>
                <a:lnTo>
                  <a:pt x="726" y="3189"/>
                </a:lnTo>
                <a:lnTo>
                  <a:pt x="532" y="3575"/>
                </a:lnTo>
                <a:lnTo>
                  <a:pt x="339" y="3962"/>
                </a:lnTo>
                <a:lnTo>
                  <a:pt x="242" y="4348"/>
                </a:lnTo>
                <a:lnTo>
                  <a:pt x="97" y="4783"/>
                </a:lnTo>
                <a:lnTo>
                  <a:pt x="49" y="5218"/>
                </a:lnTo>
                <a:lnTo>
                  <a:pt x="1" y="5604"/>
                </a:lnTo>
                <a:lnTo>
                  <a:pt x="49" y="6039"/>
                </a:lnTo>
                <a:lnTo>
                  <a:pt x="49" y="6474"/>
                </a:lnTo>
                <a:lnTo>
                  <a:pt x="146" y="6860"/>
                </a:lnTo>
                <a:lnTo>
                  <a:pt x="242" y="7295"/>
                </a:lnTo>
                <a:lnTo>
                  <a:pt x="339" y="7682"/>
                </a:lnTo>
                <a:lnTo>
                  <a:pt x="484" y="8068"/>
                </a:lnTo>
                <a:lnTo>
                  <a:pt x="677" y="8454"/>
                </a:lnTo>
                <a:lnTo>
                  <a:pt x="870" y="8793"/>
                </a:lnTo>
                <a:lnTo>
                  <a:pt x="1112" y="9131"/>
                </a:lnTo>
                <a:lnTo>
                  <a:pt x="1402" y="9469"/>
                </a:lnTo>
                <a:lnTo>
                  <a:pt x="1643" y="9807"/>
                </a:lnTo>
                <a:lnTo>
                  <a:pt x="1982" y="10049"/>
                </a:lnTo>
                <a:lnTo>
                  <a:pt x="2271" y="10339"/>
                </a:lnTo>
                <a:lnTo>
                  <a:pt x="2658" y="10580"/>
                </a:lnTo>
                <a:lnTo>
                  <a:pt x="3044" y="10822"/>
                </a:lnTo>
                <a:lnTo>
                  <a:pt x="3527" y="11015"/>
                </a:lnTo>
                <a:lnTo>
                  <a:pt x="3962" y="11160"/>
                </a:lnTo>
                <a:lnTo>
                  <a:pt x="4445" y="11256"/>
                </a:lnTo>
                <a:lnTo>
                  <a:pt x="4928" y="11353"/>
                </a:lnTo>
                <a:lnTo>
                  <a:pt x="5412" y="11401"/>
                </a:lnTo>
                <a:lnTo>
                  <a:pt x="5895" y="11401"/>
                </a:lnTo>
                <a:lnTo>
                  <a:pt x="6378" y="11353"/>
                </a:lnTo>
                <a:lnTo>
                  <a:pt x="6909" y="11305"/>
                </a:lnTo>
                <a:lnTo>
                  <a:pt x="7392" y="11160"/>
                </a:lnTo>
                <a:lnTo>
                  <a:pt x="7875" y="10967"/>
                </a:lnTo>
                <a:lnTo>
                  <a:pt x="8358" y="10773"/>
                </a:lnTo>
                <a:lnTo>
                  <a:pt x="8841" y="10532"/>
                </a:lnTo>
                <a:lnTo>
                  <a:pt x="9276" y="10242"/>
                </a:lnTo>
                <a:lnTo>
                  <a:pt x="9711" y="9904"/>
                </a:lnTo>
                <a:lnTo>
                  <a:pt x="10098" y="9566"/>
                </a:lnTo>
                <a:lnTo>
                  <a:pt x="10436" y="9179"/>
                </a:lnTo>
                <a:lnTo>
                  <a:pt x="10774" y="8744"/>
                </a:lnTo>
                <a:lnTo>
                  <a:pt x="11064" y="8310"/>
                </a:lnTo>
                <a:lnTo>
                  <a:pt x="11305" y="7875"/>
                </a:lnTo>
                <a:lnTo>
                  <a:pt x="11499" y="7392"/>
                </a:lnTo>
                <a:lnTo>
                  <a:pt x="11692" y="6909"/>
                </a:lnTo>
                <a:lnTo>
                  <a:pt x="11788" y="6377"/>
                </a:lnTo>
                <a:lnTo>
                  <a:pt x="11837" y="5894"/>
                </a:lnTo>
                <a:lnTo>
                  <a:pt x="11885" y="5459"/>
                </a:lnTo>
                <a:lnTo>
                  <a:pt x="11837" y="5025"/>
                </a:lnTo>
                <a:lnTo>
                  <a:pt x="11788" y="4590"/>
                </a:lnTo>
                <a:lnTo>
                  <a:pt x="11740" y="4155"/>
                </a:lnTo>
                <a:lnTo>
                  <a:pt x="11595" y="3768"/>
                </a:lnTo>
                <a:lnTo>
                  <a:pt x="11450" y="3334"/>
                </a:lnTo>
                <a:lnTo>
                  <a:pt x="11257" y="2947"/>
                </a:lnTo>
                <a:lnTo>
                  <a:pt x="11064" y="2561"/>
                </a:lnTo>
                <a:lnTo>
                  <a:pt x="10822" y="2223"/>
                </a:lnTo>
                <a:lnTo>
                  <a:pt x="10581" y="1836"/>
                </a:lnTo>
                <a:lnTo>
                  <a:pt x="10291" y="1546"/>
                </a:lnTo>
                <a:lnTo>
                  <a:pt x="9953" y="1256"/>
                </a:lnTo>
                <a:lnTo>
                  <a:pt x="9614" y="967"/>
                </a:lnTo>
                <a:lnTo>
                  <a:pt x="9276" y="725"/>
                </a:lnTo>
                <a:lnTo>
                  <a:pt x="8890" y="532"/>
                </a:lnTo>
                <a:lnTo>
                  <a:pt x="8503" y="339"/>
                </a:lnTo>
                <a:lnTo>
                  <a:pt x="8020" y="194"/>
                </a:lnTo>
                <a:lnTo>
                  <a:pt x="7537" y="49"/>
                </a:lnTo>
                <a:lnTo>
                  <a:pt x="705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_1_1"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38"/>
          <p:cNvSpPr/>
          <p:nvPr/>
        </p:nvSpPr>
        <p:spPr>
          <a:xfrm rot="-8346330">
            <a:off x="-3501083" y="2980964"/>
            <a:ext cx="3729655" cy="3843965"/>
          </a:xfrm>
          <a:custGeom>
            <a:avLst/>
            <a:gdLst/>
            <a:ahLst/>
            <a:cxnLst/>
            <a:rect l="l" t="t" r="r" b="b"/>
            <a:pathLst>
              <a:path w="29952" h="30870" extrusionOk="0">
                <a:moveTo>
                  <a:pt x="20000" y="0"/>
                </a:moveTo>
                <a:lnTo>
                  <a:pt x="19179" y="48"/>
                </a:lnTo>
                <a:lnTo>
                  <a:pt x="18261" y="145"/>
                </a:lnTo>
                <a:lnTo>
                  <a:pt x="17392" y="290"/>
                </a:lnTo>
                <a:lnTo>
                  <a:pt x="16474" y="435"/>
                </a:lnTo>
                <a:lnTo>
                  <a:pt x="15556" y="628"/>
                </a:lnTo>
                <a:lnTo>
                  <a:pt x="13720" y="1159"/>
                </a:lnTo>
                <a:lnTo>
                  <a:pt x="11933" y="1739"/>
                </a:lnTo>
                <a:lnTo>
                  <a:pt x="10193" y="2415"/>
                </a:lnTo>
                <a:lnTo>
                  <a:pt x="8551" y="3092"/>
                </a:lnTo>
                <a:lnTo>
                  <a:pt x="7053" y="3816"/>
                </a:lnTo>
                <a:lnTo>
                  <a:pt x="5894" y="4396"/>
                </a:lnTo>
                <a:lnTo>
                  <a:pt x="4831" y="5121"/>
                </a:lnTo>
                <a:lnTo>
                  <a:pt x="4300" y="5507"/>
                </a:lnTo>
                <a:lnTo>
                  <a:pt x="3817" y="5942"/>
                </a:lnTo>
                <a:lnTo>
                  <a:pt x="3334" y="6377"/>
                </a:lnTo>
                <a:lnTo>
                  <a:pt x="2899" y="6812"/>
                </a:lnTo>
                <a:lnTo>
                  <a:pt x="2464" y="7295"/>
                </a:lnTo>
                <a:lnTo>
                  <a:pt x="2029" y="7778"/>
                </a:lnTo>
                <a:lnTo>
                  <a:pt x="1691" y="8309"/>
                </a:lnTo>
                <a:lnTo>
                  <a:pt x="1353" y="8841"/>
                </a:lnTo>
                <a:lnTo>
                  <a:pt x="1015" y="9420"/>
                </a:lnTo>
                <a:lnTo>
                  <a:pt x="773" y="10000"/>
                </a:lnTo>
                <a:lnTo>
                  <a:pt x="532" y="10580"/>
                </a:lnTo>
                <a:lnTo>
                  <a:pt x="338" y="11208"/>
                </a:lnTo>
                <a:lnTo>
                  <a:pt x="193" y="11836"/>
                </a:lnTo>
                <a:lnTo>
                  <a:pt x="97" y="12512"/>
                </a:lnTo>
                <a:lnTo>
                  <a:pt x="0" y="13188"/>
                </a:lnTo>
                <a:lnTo>
                  <a:pt x="0" y="13865"/>
                </a:lnTo>
                <a:lnTo>
                  <a:pt x="0" y="14541"/>
                </a:lnTo>
                <a:lnTo>
                  <a:pt x="97" y="15217"/>
                </a:lnTo>
                <a:lnTo>
                  <a:pt x="193" y="15894"/>
                </a:lnTo>
                <a:lnTo>
                  <a:pt x="290" y="16522"/>
                </a:lnTo>
                <a:lnTo>
                  <a:pt x="676" y="17874"/>
                </a:lnTo>
                <a:lnTo>
                  <a:pt x="1111" y="19179"/>
                </a:lnTo>
                <a:lnTo>
                  <a:pt x="1643" y="20435"/>
                </a:lnTo>
                <a:lnTo>
                  <a:pt x="2222" y="21691"/>
                </a:lnTo>
                <a:lnTo>
                  <a:pt x="2657" y="22512"/>
                </a:lnTo>
                <a:lnTo>
                  <a:pt x="3140" y="23333"/>
                </a:lnTo>
                <a:lnTo>
                  <a:pt x="3623" y="24155"/>
                </a:lnTo>
                <a:lnTo>
                  <a:pt x="4155" y="24928"/>
                </a:lnTo>
                <a:lnTo>
                  <a:pt x="4734" y="25700"/>
                </a:lnTo>
                <a:lnTo>
                  <a:pt x="5314" y="26425"/>
                </a:lnTo>
                <a:lnTo>
                  <a:pt x="5942" y="27101"/>
                </a:lnTo>
                <a:lnTo>
                  <a:pt x="6619" y="27778"/>
                </a:lnTo>
                <a:lnTo>
                  <a:pt x="7295" y="28357"/>
                </a:lnTo>
                <a:lnTo>
                  <a:pt x="8020" y="28937"/>
                </a:lnTo>
                <a:lnTo>
                  <a:pt x="8792" y="29420"/>
                </a:lnTo>
                <a:lnTo>
                  <a:pt x="9565" y="29855"/>
                </a:lnTo>
                <a:lnTo>
                  <a:pt x="10387" y="30242"/>
                </a:lnTo>
                <a:lnTo>
                  <a:pt x="11208" y="30531"/>
                </a:lnTo>
                <a:lnTo>
                  <a:pt x="12078" y="30725"/>
                </a:lnTo>
                <a:lnTo>
                  <a:pt x="12995" y="30870"/>
                </a:lnTo>
                <a:lnTo>
                  <a:pt x="14203" y="30870"/>
                </a:lnTo>
                <a:lnTo>
                  <a:pt x="14783" y="30821"/>
                </a:lnTo>
                <a:lnTo>
                  <a:pt x="15411" y="30725"/>
                </a:lnTo>
                <a:lnTo>
                  <a:pt x="15991" y="30580"/>
                </a:lnTo>
                <a:lnTo>
                  <a:pt x="16570" y="30435"/>
                </a:lnTo>
                <a:lnTo>
                  <a:pt x="17150" y="30242"/>
                </a:lnTo>
                <a:lnTo>
                  <a:pt x="17681" y="30048"/>
                </a:lnTo>
                <a:lnTo>
                  <a:pt x="18261" y="29758"/>
                </a:lnTo>
                <a:lnTo>
                  <a:pt x="18793" y="29517"/>
                </a:lnTo>
                <a:lnTo>
                  <a:pt x="19855" y="28889"/>
                </a:lnTo>
                <a:lnTo>
                  <a:pt x="20822" y="28116"/>
                </a:lnTo>
                <a:lnTo>
                  <a:pt x="21739" y="27343"/>
                </a:lnTo>
                <a:lnTo>
                  <a:pt x="22561" y="26473"/>
                </a:lnTo>
                <a:lnTo>
                  <a:pt x="23334" y="25556"/>
                </a:lnTo>
                <a:lnTo>
                  <a:pt x="24058" y="24589"/>
                </a:lnTo>
                <a:lnTo>
                  <a:pt x="24735" y="23575"/>
                </a:lnTo>
                <a:lnTo>
                  <a:pt x="25363" y="22512"/>
                </a:lnTo>
                <a:lnTo>
                  <a:pt x="25942" y="21498"/>
                </a:lnTo>
                <a:lnTo>
                  <a:pt x="27053" y="19324"/>
                </a:lnTo>
                <a:lnTo>
                  <a:pt x="28068" y="17198"/>
                </a:lnTo>
                <a:lnTo>
                  <a:pt x="28503" y="16135"/>
                </a:lnTo>
                <a:lnTo>
                  <a:pt x="28889" y="15024"/>
                </a:lnTo>
                <a:lnTo>
                  <a:pt x="29227" y="13913"/>
                </a:lnTo>
                <a:lnTo>
                  <a:pt x="29517" y="12802"/>
                </a:lnTo>
                <a:lnTo>
                  <a:pt x="29759" y="11691"/>
                </a:lnTo>
                <a:lnTo>
                  <a:pt x="29904" y="10531"/>
                </a:lnTo>
                <a:lnTo>
                  <a:pt x="29952" y="9420"/>
                </a:lnTo>
                <a:lnTo>
                  <a:pt x="29904" y="8358"/>
                </a:lnTo>
                <a:lnTo>
                  <a:pt x="29759" y="7343"/>
                </a:lnTo>
                <a:lnTo>
                  <a:pt x="29517" y="6377"/>
                </a:lnTo>
                <a:lnTo>
                  <a:pt x="29227" y="5507"/>
                </a:lnTo>
                <a:lnTo>
                  <a:pt x="28841" y="4638"/>
                </a:lnTo>
                <a:lnTo>
                  <a:pt x="28358" y="3865"/>
                </a:lnTo>
                <a:lnTo>
                  <a:pt x="27778" y="3140"/>
                </a:lnTo>
                <a:lnTo>
                  <a:pt x="27150" y="2464"/>
                </a:lnTo>
                <a:lnTo>
                  <a:pt x="26474" y="1884"/>
                </a:lnTo>
                <a:lnTo>
                  <a:pt x="25701" y="1353"/>
                </a:lnTo>
                <a:lnTo>
                  <a:pt x="24831" y="918"/>
                </a:lnTo>
                <a:lnTo>
                  <a:pt x="23913" y="580"/>
                </a:lnTo>
                <a:lnTo>
                  <a:pt x="22947" y="290"/>
                </a:lnTo>
                <a:lnTo>
                  <a:pt x="21933" y="97"/>
                </a:lnTo>
                <a:lnTo>
                  <a:pt x="208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8"/>
          <p:cNvSpPr/>
          <p:nvPr/>
        </p:nvSpPr>
        <p:spPr>
          <a:xfrm rot="-8346330">
            <a:off x="-2312808" y="-2852961"/>
            <a:ext cx="3729655" cy="3843965"/>
          </a:xfrm>
          <a:custGeom>
            <a:avLst/>
            <a:gdLst/>
            <a:ahLst/>
            <a:cxnLst/>
            <a:rect l="l" t="t" r="r" b="b"/>
            <a:pathLst>
              <a:path w="29952" h="30870" extrusionOk="0">
                <a:moveTo>
                  <a:pt x="20000" y="0"/>
                </a:moveTo>
                <a:lnTo>
                  <a:pt x="19179" y="48"/>
                </a:lnTo>
                <a:lnTo>
                  <a:pt x="18261" y="145"/>
                </a:lnTo>
                <a:lnTo>
                  <a:pt x="17392" y="290"/>
                </a:lnTo>
                <a:lnTo>
                  <a:pt x="16474" y="435"/>
                </a:lnTo>
                <a:lnTo>
                  <a:pt x="15556" y="628"/>
                </a:lnTo>
                <a:lnTo>
                  <a:pt x="13720" y="1159"/>
                </a:lnTo>
                <a:lnTo>
                  <a:pt x="11933" y="1739"/>
                </a:lnTo>
                <a:lnTo>
                  <a:pt x="10193" y="2415"/>
                </a:lnTo>
                <a:lnTo>
                  <a:pt x="8551" y="3092"/>
                </a:lnTo>
                <a:lnTo>
                  <a:pt x="7053" y="3816"/>
                </a:lnTo>
                <a:lnTo>
                  <a:pt x="5894" y="4396"/>
                </a:lnTo>
                <a:lnTo>
                  <a:pt x="4831" y="5121"/>
                </a:lnTo>
                <a:lnTo>
                  <a:pt x="4300" y="5507"/>
                </a:lnTo>
                <a:lnTo>
                  <a:pt x="3817" y="5942"/>
                </a:lnTo>
                <a:lnTo>
                  <a:pt x="3334" y="6377"/>
                </a:lnTo>
                <a:lnTo>
                  <a:pt x="2899" y="6812"/>
                </a:lnTo>
                <a:lnTo>
                  <a:pt x="2464" y="7295"/>
                </a:lnTo>
                <a:lnTo>
                  <a:pt x="2029" y="7778"/>
                </a:lnTo>
                <a:lnTo>
                  <a:pt x="1691" y="8309"/>
                </a:lnTo>
                <a:lnTo>
                  <a:pt x="1353" y="8841"/>
                </a:lnTo>
                <a:lnTo>
                  <a:pt x="1015" y="9420"/>
                </a:lnTo>
                <a:lnTo>
                  <a:pt x="773" y="10000"/>
                </a:lnTo>
                <a:lnTo>
                  <a:pt x="532" y="10580"/>
                </a:lnTo>
                <a:lnTo>
                  <a:pt x="338" y="11208"/>
                </a:lnTo>
                <a:lnTo>
                  <a:pt x="193" y="11836"/>
                </a:lnTo>
                <a:lnTo>
                  <a:pt x="97" y="12512"/>
                </a:lnTo>
                <a:lnTo>
                  <a:pt x="0" y="13188"/>
                </a:lnTo>
                <a:lnTo>
                  <a:pt x="0" y="13865"/>
                </a:lnTo>
                <a:lnTo>
                  <a:pt x="0" y="14541"/>
                </a:lnTo>
                <a:lnTo>
                  <a:pt x="97" y="15217"/>
                </a:lnTo>
                <a:lnTo>
                  <a:pt x="193" y="15894"/>
                </a:lnTo>
                <a:lnTo>
                  <a:pt x="290" y="16522"/>
                </a:lnTo>
                <a:lnTo>
                  <a:pt x="676" y="17874"/>
                </a:lnTo>
                <a:lnTo>
                  <a:pt x="1111" y="19179"/>
                </a:lnTo>
                <a:lnTo>
                  <a:pt x="1643" y="20435"/>
                </a:lnTo>
                <a:lnTo>
                  <a:pt x="2222" y="21691"/>
                </a:lnTo>
                <a:lnTo>
                  <a:pt x="2657" y="22512"/>
                </a:lnTo>
                <a:lnTo>
                  <a:pt x="3140" y="23333"/>
                </a:lnTo>
                <a:lnTo>
                  <a:pt x="3623" y="24155"/>
                </a:lnTo>
                <a:lnTo>
                  <a:pt x="4155" y="24928"/>
                </a:lnTo>
                <a:lnTo>
                  <a:pt x="4734" y="25700"/>
                </a:lnTo>
                <a:lnTo>
                  <a:pt x="5314" y="26425"/>
                </a:lnTo>
                <a:lnTo>
                  <a:pt x="5942" y="27101"/>
                </a:lnTo>
                <a:lnTo>
                  <a:pt x="6619" y="27778"/>
                </a:lnTo>
                <a:lnTo>
                  <a:pt x="7295" y="28357"/>
                </a:lnTo>
                <a:lnTo>
                  <a:pt x="8020" y="28937"/>
                </a:lnTo>
                <a:lnTo>
                  <a:pt x="8792" y="29420"/>
                </a:lnTo>
                <a:lnTo>
                  <a:pt x="9565" y="29855"/>
                </a:lnTo>
                <a:lnTo>
                  <a:pt x="10387" y="30242"/>
                </a:lnTo>
                <a:lnTo>
                  <a:pt x="11208" y="30531"/>
                </a:lnTo>
                <a:lnTo>
                  <a:pt x="12078" y="30725"/>
                </a:lnTo>
                <a:lnTo>
                  <a:pt x="12995" y="30870"/>
                </a:lnTo>
                <a:lnTo>
                  <a:pt x="14203" y="30870"/>
                </a:lnTo>
                <a:lnTo>
                  <a:pt x="14783" y="30821"/>
                </a:lnTo>
                <a:lnTo>
                  <a:pt x="15411" y="30725"/>
                </a:lnTo>
                <a:lnTo>
                  <a:pt x="15991" y="30580"/>
                </a:lnTo>
                <a:lnTo>
                  <a:pt x="16570" y="30435"/>
                </a:lnTo>
                <a:lnTo>
                  <a:pt x="17150" y="30242"/>
                </a:lnTo>
                <a:lnTo>
                  <a:pt x="17681" y="30048"/>
                </a:lnTo>
                <a:lnTo>
                  <a:pt x="18261" y="29758"/>
                </a:lnTo>
                <a:lnTo>
                  <a:pt x="18793" y="29517"/>
                </a:lnTo>
                <a:lnTo>
                  <a:pt x="19855" y="28889"/>
                </a:lnTo>
                <a:lnTo>
                  <a:pt x="20822" y="28116"/>
                </a:lnTo>
                <a:lnTo>
                  <a:pt x="21739" y="27343"/>
                </a:lnTo>
                <a:lnTo>
                  <a:pt x="22561" y="26473"/>
                </a:lnTo>
                <a:lnTo>
                  <a:pt x="23334" y="25556"/>
                </a:lnTo>
                <a:lnTo>
                  <a:pt x="24058" y="24589"/>
                </a:lnTo>
                <a:lnTo>
                  <a:pt x="24735" y="23575"/>
                </a:lnTo>
                <a:lnTo>
                  <a:pt x="25363" y="22512"/>
                </a:lnTo>
                <a:lnTo>
                  <a:pt x="25942" y="21498"/>
                </a:lnTo>
                <a:lnTo>
                  <a:pt x="27053" y="19324"/>
                </a:lnTo>
                <a:lnTo>
                  <a:pt x="28068" y="17198"/>
                </a:lnTo>
                <a:lnTo>
                  <a:pt x="28503" y="16135"/>
                </a:lnTo>
                <a:lnTo>
                  <a:pt x="28889" y="15024"/>
                </a:lnTo>
                <a:lnTo>
                  <a:pt x="29227" y="13913"/>
                </a:lnTo>
                <a:lnTo>
                  <a:pt x="29517" y="12802"/>
                </a:lnTo>
                <a:lnTo>
                  <a:pt x="29759" y="11691"/>
                </a:lnTo>
                <a:lnTo>
                  <a:pt x="29904" y="10531"/>
                </a:lnTo>
                <a:lnTo>
                  <a:pt x="29952" y="9420"/>
                </a:lnTo>
                <a:lnTo>
                  <a:pt x="29904" y="8358"/>
                </a:lnTo>
                <a:lnTo>
                  <a:pt x="29759" y="7343"/>
                </a:lnTo>
                <a:lnTo>
                  <a:pt x="29517" y="6377"/>
                </a:lnTo>
                <a:lnTo>
                  <a:pt x="29227" y="5507"/>
                </a:lnTo>
                <a:lnTo>
                  <a:pt x="28841" y="4638"/>
                </a:lnTo>
                <a:lnTo>
                  <a:pt x="28358" y="3865"/>
                </a:lnTo>
                <a:lnTo>
                  <a:pt x="27778" y="3140"/>
                </a:lnTo>
                <a:lnTo>
                  <a:pt x="27150" y="2464"/>
                </a:lnTo>
                <a:lnTo>
                  <a:pt x="26474" y="1884"/>
                </a:lnTo>
                <a:lnTo>
                  <a:pt x="25701" y="1353"/>
                </a:lnTo>
                <a:lnTo>
                  <a:pt x="24831" y="918"/>
                </a:lnTo>
                <a:lnTo>
                  <a:pt x="23913" y="580"/>
                </a:lnTo>
                <a:lnTo>
                  <a:pt x="22947" y="290"/>
                </a:lnTo>
                <a:lnTo>
                  <a:pt x="21933" y="97"/>
                </a:lnTo>
                <a:lnTo>
                  <a:pt x="208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8"/>
          <p:cNvSpPr/>
          <p:nvPr/>
        </p:nvSpPr>
        <p:spPr>
          <a:xfrm>
            <a:off x="-972612" y="4727725"/>
            <a:ext cx="1721791" cy="1774562"/>
          </a:xfrm>
          <a:custGeom>
            <a:avLst/>
            <a:gdLst/>
            <a:ahLst/>
            <a:cxnLst/>
            <a:rect l="l" t="t" r="r" b="b"/>
            <a:pathLst>
              <a:path w="29952" h="30870" extrusionOk="0">
                <a:moveTo>
                  <a:pt x="20000" y="0"/>
                </a:moveTo>
                <a:lnTo>
                  <a:pt x="19179" y="48"/>
                </a:lnTo>
                <a:lnTo>
                  <a:pt x="18261" y="145"/>
                </a:lnTo>
                <a:lnTo>
                  <a:pt x="17392" y="290"/>
                </a:lnTo>
                <a:lnTo>
                  <a:pt x="16474" y="435"/>
                </a:lnTo>
                <a:lnTo>
                  <a:pt x="15556" y="628"/>
                </a:lnTo>
                <a:lnTo>
                  <a:pt x="13720" y="1159"/>
                </a:lnTo>
                <a:lnTo>
                  <a:pt x="11933" y="1739"/>
                </a:lnTo>
                <a:lnTo>
                  <a:pt x="10193" y="2415"/>
                </a:lnTo>
                <a:lnTo>
                  <a:pt x="8551" y="3092"/>
                </a:lnTo>
                <a:lnTo>
                  <a:pt x="7053" y="3816"/>
                </a:lnTo>
                <a:lnTo>
                  <a:pt x="5894" y="4396"/>
                </a:lnTo>
                <a:lnTo>
                  <a:pt x="4831" y="5121"/>
                </a:lnTo>
                <a:lnTo>
                  <a:pt x="4300" y="5507"/>
                </a:lnTo>
                <a:lnTo>
                  <a:pt x="3817" y="5942"/>
                </a:lnTo>
                <a:lnTo>
                  <a:pt x="3334" y="6377"/>
                </a:lnTo>
                <a:lnTo>
                  <a:pt x="2899" y="6812"/>
                </a:lnTo>
                <a:lnTo>
                  <a:pt x="2464" y="7295"/>
                </a:lnTo>
                <a:lnTo>
                  <a:pt x="2029" y="7778"/>
                </a:lnTo>
                <a:lnTo>
                  <a:pt x="1691" y="8309"/>
                </a:lnTo>
                <a:lnTo>
                  <a:pt x="1353" y="8841"/>
                </a:lnTo>
                <a:lnTo>
                  <a:pt x="1015" y="9420"/>
                </a:lnTo>
                <a:lnTo>
                  <a:pt x="773" y="10000"/>
                </a:lnTo>
                <a:lnTo>
                  <a:pt x="532" y="10580"/>
                </a:lnTo>
                <a:lnTo>
                  <a:pt x="338" y="11208"/>
                </a:lnTo>
                <a:lnTo>
                  <a:pt x="193" y="11836"/>
                </a:lnTo>
                <a:lnTo>
                  <a:pt x="97" y="12512"/>
                </a:lnTo>
                <a:lnTo>
                  <a:pt x="0" y="13188"/>
                </a:lnTo>
                <a:lnTo>
                  <a:pt x="0" y="13865"/>
                </a:lnTo>
                <a:lnTo>
                  <a:pt x="0" y="14541"/>
                </a:lnTo>
                <a:lnTo>
                  <a:pt x="97" y="15217"/>
                </a:lnTo>
                <a:lnTo>
                  <a:pt x="193" y="15894"/>
                </a:lnTo>
                <a:lnTo>
                  <a:pt x="290" y="16522"/>
                </a:lnTo>
                <a:lnTo>
                  <a:pt x="676" y="17874"/>
                </a:lnTo>
                <a:lnTo>
                  <a:pt x="1111" y="19179"/>
                </a:lnTo>
                <a:lnTo>
                  <a:pt x="1643" y="20435"/>
                </a:lnTo>
                <a:lnTo>
                  <a:pt x="2222" y="21691"/>
                </a:lnTo>
                <a:lnTo>
                  <a:pt x="2657" y="22512"/>
                </a:lnTo>
                <a:lnTo>
                  <a:pt x="3140" y="23333"/>
                </a:lnTo>
                <a:lnTo>
                  <a:pt x="3623" y="24155"/>
                </a:lnTo>
                <a:lnTo>
                  <a:pt x="4155" y="24928"/>
                </a:lnTo>
                <a:lnTo>
                  <a:pt x="4734" y="25700"/>
                </a:lnTo>
                <a:lnTo>
                  <a:pt x="5314" y="26425"/>
                </a:lnTo>
                <a:lnTo>
                  <a:pt x="5942" y="27101"/>
                </a:lnTo>
                <a:lnTo>
                  <a:pt x="6619" y="27778"/>
                </a:lnTo>
                <a:lnTo>
                  <a:pt x="7295" y="28357"/>
                </a:lnTo>
                <a:lnTo>
                  <a:pt x="8020" y="28937"/>
                </a:lnTo>
                <a:lnTo>
                  <a:pt x="8792" y="29420"/>
                </a:lnTo>
                <a:lnTo>
                  <a:pt x="9565" y="29855"/>
                </a:lnTo>
                <a:lnTo>
                  <a:pt x="10387" y="30242"/>
                </a:lnTo>
                <a:lnTo>
                  <a:pt x="11208" y="30531"/>
                </a:lnTo>
                <a:lnTo>
                  <a:pt x="12078" y="30725"/>
                </a:lnTo>
                <a:lnTo>
                  <a:pt x="12995" y="30870"/>
                </a:lnTo>
                <a:lnTo>
                  <a:pt x="14203" y="30870"/>
                </a:lnTo>
                <a:lnTo>
                  <a:pt x="14783" y="30821"/>
                </a:lnTo>
                <a:lnTo>
                  <a:pt x="15411" y="30725"/>
                </a:lnTo>
                <a:lnTo>
                  <a:pt x="15991" y="30580"/>
                </a:lnTo>
                <a:lnTo>
                  <a:pt x="16570" y="30435"/>
                </a:lnTo>
                <a:lnTo>
                  <a:pt x="17150" y="30242"/>
                </a:lnTo>
                <a:lnTo>
                  <a:pt x="17681" y="30048"/>
                </a:lnTo>
                <a:lnTo>
                  <a:pt x="18261" y="29758"/>
                </a:lnTo>
                <a:lnTo>
                  <a:pt x="18793" y="29517"/>
                </a:lnTo>
                <a:lnTo>
                  <a:pt x="19855" y="28889"/>
                </a:lnTo>
                <a:lnTo>
                  <a:pt x="20822" y="28116"/>
                </a:lnTo>
                <a:lnTo>
                  <a:pt x="21739" y="27343"/>
                </a:lnTo>
                <a:lnTo>
                  <a:pt x="22561" y="26473"/>
                </a:lnTo>
                <a:lnTo>
                  <a:pt x="23334" y="25556"/>
                </a:lnTo>
                <a:lnTo>
                  <a:pt x="24058" y="24589"/>
                </a:lnTo>
                <a:lnTo>
                  <a:pt x="24735" y="23575"/>
                </a:lnTo>
                <a:lnTo>
                  <a:pt x="25363" y="22512"/>
                </a:lnTo>
                <a:lnTo>
                  <a:pt x="25942" y="21498"/>
                </a:lnTo>
                <a:lnTo>
                  <a:pt x="27053" y="19324"/>
                </a:lnTo>
                <a:lnTo>
                  <a:pt x="28068" y="17198"/>
                </a:lnTo>
                <a:lnTo>
                  <a:pt x="28503" y="16135"/>
                </a:lnTo>
                <a:lnTo>
                  <a:pt x="28889" y="15024"/>
                </a:lnTo>
                <a:lnTo>
                  <a:pt x="29227" y="13913"/>
                </a:lnTo>
                <a:lnTo>
                  <a:pt x="29517" y="12802"/>
                </a:lnTo>
                <a:lnTo>
                  <a:pt x="29759" y="11691"/>
                </a:lnTo>
                <a:lnTo>
                  <a:pt x="29904" y="10531"/>
                </a:lnTo>
                <a:lnTo>
                  <a:pt x="29952" y="9420"/>
                </a:lnTo>
                <a:lnTo>
                  <a:pt x="29904" y="8358"/>
                </a:lnTo>
                <a:lnTo>
                  <a:pt x="29759" y="7343"/>
                </a:lnTo>
                <a:lnTo>
                  <a:pt x="29517" y="6377"/>
                </a:lnTo>
                <a:lnTo>
                  <a:pt x="29227" y="5507"/>
                </a:lnTo>
                <a:lnTo>
                  <a:pt x="28841" y="4638"/>
                </a:lnTo>
                <a:lnTo>
                  <a:pt x="28358" y="3865"/>
                </a:lnTo>
                <a:lnTo>
                  <a:pt x="27778" y="3140"/>
                </a:lnTo>
                <a:lnTo>
                  <a:pt x="27150" y="2464"/>
                </a:lnTo>
                <a:lnTo>
                  <a:pt x="26474" y="1884"/>
                </a:lnTo>
                <a:lnTo>
                  <a:pt x="25701" y="1353"/>
                </a:lnTo>
                <a:lnTo>
                  <a:pt x="24831" y="918"/>
                </a:lnTo>
                <a:lnTo>
                  <a:pt x="23913" y="580"/>
                </a:lnTo>
                <a:lnTo>
                  <a:pt x="22947" y="290"/>
                </a:lnTo>
                <a:lnTo>
                  <a:pt x="21933" y="97"/>
                </a:lnTo>
                <a:lnTo>
                  <a:pt x="208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3" name="Google Shape;943;p38"/>
          <p:cNvGrpSpPr/>
          <p:nvPr/>
        </p:nvGrpSpPr>
        <p:grpSpPr>
          <a:xfrm>
            <a:off x="2890356" y="787951"/>
            <a:ext cx="1403771" cy="568839"/>
            <a:chOff x="1168050" y="3161450"/>
            <a:chExt cx="605100" cy="245200"/>
          </a:xfrm>
        </p:grpSpPr>
        <p:sp>
          <p:nvSpPr>
            <p:cNvPr id="944" name="Google Shape;944;p38"/>
            <p:cNvSpPr/>
            <p:nvPr/>
          </p:nvSpPr>
          <p:spPr>
            <a:xfrm>
              <a:off x="1168050" y="3161450"/>
              <a:ext cx="603900" cy="50750"/>
            </a:xfrm>
            <a:custGeom>
              <a:avLst/>
              <a:gdLst/>
              <a:ahLst/>
              <a:cxnLst/>
              <a:rect l="l" t="t" r="r" b="b"/>
              <a:pathLst>
                <a:path w="24156" h="2030" extrusionOk="0">
                  <a:moveTo>
                    <a:pt x="15121" y="0"/>
                  </a:moveTo>
                  <a:lnTo>
                    <a:pt x="12078" y="49"/>
                  </a:lnTo>
                  <a:lnTo>
                    <a:pt x="9034" y="145"/>
                  </a:lnTo>
                  <a:lnTo>
                    <a:pt x="6039" y="290"/>
                  </a:lnTo>
                  <a:lnTo>
                    <a:pt x="2996" y="435"/>
                  </a:lnTo>
                  <a:lnTo>
                    <a:pt x="0" y="677"/>
                  </a:lnTo>
                  <a:lnTo>
                    <a:pt x="97" y="2029"/>
                  </a:lnTo>
                  <a:lnTo>
                    <a:pt x="3092" y="1836"/>
                  </a:lnTo>
                  <a:lnTo>
                    <a:pt x="6087" y="1643"/>
                  </a:lnTo>
                  <a:lnTo>
                    <a:pt x="9082" y="1498"/>
                  </a:lnTo>
                  <a:lnTo>
                    <a:pt x="12126" y="1401"/>
                  </a:lnTo>
                  <a:lnTo>
                    <a:pt x="15121" y="1353"/>
                  </a:lnTo>
                  <a:lnTo>
                    <a:pt x="18116" y="1353"/>
                  </a:lnTo>
                  <a:lnTo>
                    <a:pt x="21112" y="1401"/>
                  </a:lnTo>
                  <a:lnTo>
                    <a:pt x="24107" y="1498"/>
                  </a:lnTo>
                  <a:lnTo>
                    <a:pt x="24155" y="97"/>
                  </a:lnTo>
                  <a:lnTo>
                    <a:pt x="21160" y="49"/>
                  </a:lnTo>
                  <a:lnTo>
                    <a:pt x="181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8"/>
            <p:cNvSpPr/>
            <p:nvPr/>
          </p:nvSpPr>
          <p:spPr>
            <a:xfrm>
              <a:off x="1174075" y="3214600"/>
              <a:ext cx="599075" cy="59200"/>
            </a:xfrm>
            <a:custGeom>
              <a:avLst/>
              <a:gdLst/>
              <a:ahLst/>
              <a:cxnLst/>
              <a:rect l="l" t="t" r="r" b="b"/>
              <a:pathLst>
                <a:path w="23963" h="2368" extrusionOk="0">
                  <a:moveTo>
                    <a:pt x="23817" y="0"/>
                  </a:moveTo>
                  <a:lnTo>
                    <a:pt x="20871" y="290"/>
                  </a:lnTo>
                  <a:lnTo>
                    <a:pt x="17875" y="483"/>
                  </a:lnTo>
                  <a:lnTo>
                    <a:pt x="14880" y="676"/>
                  </a:lnTo>
                  <a:lnTo>
                    <a:pt x="11933" y="821"/>
                  </a:lnTo>
                  <a:lnTo>
                    <a:pt x="8938" y="918"/>
                  </a:lnTo>
                  <a:lnTo>
                    <a:pt x="5943" y="966"/>
                  </a:lnTo>
                  <a:lnTo>
                    <a:pt x="1" y="966"/>
                  </a:lnTo>
                  <a:lnTo>
                    <a:pt x="1" y="2319"/>
                  </a:lnTo>
                  <a:lnTo>
                    <a:pt x="2948" y="2367"/>
                  </a:lnTo>
                  <a:lnTo>
                    <a:pt x="5991" y="2319"/>
                  </a:lnTo>
                  <a:lnTo>
                    <a:pt x="8986" y="2271"/>
                  </a:lnTo>
                  <a:lnTo>
                    <a:pt x="11982" y="2174"/>
                  </a:lnTo>
                  <a:lnTo>
                    <a:pt x="14977" y="2029"/>
                  </a:lnTo>
                  <a:lnTo>
                    <a:pt x="17972" y="1836"/>
                  </a:lnTo>
                  <a:lnTo>
                    <a:pt x="20967" y="1643"/>
                  </a:lnTo>
                  <a:lnTo>
                    <a:pt x="23962" y="1401"/>
                  </a:lnTo>
                  <a:lnTo>
                    <a:pt x="238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1170450" y="3296725"/>
              <a:ext cx="597875" cy="50750"/>
            </a:xfrm>
            <a:custGeom>
              <a:avLst/>
              <a:gdLst/>
              <a:ahLst/>
              <a:cxnLst/>
              <a:rect l="l" t="t" r="r" b="b"/>
              <a:pathLst>
                <a:path w="23915" h="2030" extrusionOk="0">
                  <a:moveTo>
                    <a:pt x="17972" y="0"/>
                  </a:moveTo>
                  <a:lnTo>
                    <a:pt x="14977" y="48"/>
                  </a:lnTo>
                  <a:lnTo>
                    <a:pt x="11982" y="97"/>
                  </a:lnTo>
                  <a:lnTo>
                    <a:pt x="8938" y="145"/>
                  </a:lnTo>
                  <a:lnTo>
                    <a:pt x="5943" y="290"/>
                  </a:lnTo>
                  <a:lnTo>
                    <a:pt x="2996" y="435"/>
                  </a:lnTo>
                  <a:lnTo>
                    <a:pt x="1" y="628"/>
                  </a:lnTo>
                  <a:lnTo>
                    <a:pt x="98" y="2029"/>
                  </a:lnTo>
                  <a:lnTo>
                    <a:pt x="3044" y="1836"/>
                  </a:lnTo>
                  <a:lnTo>
                    <a:pt x="6040" y="1643"/>
                  </a:lnTo>
                  <a:lnTo>
                    <a:pt x="8986" y="1546"/>
                  </a:lnTo>
                  <a:lnTo>
                    <a:pt x="11982" y="1449"/>
                  </a:lnTo>
                  <a:lnTo>
                    <a:pt x="14977" y="1401"/>
                  </a:lnTo>
                  <a:lnTo>
                    <a:pt x="17924" y="1401"/>
                  </a:lnTo>
                  <a:lnTo>
                    <a:pt x="20919" y="1449"/>
                  </a:lnTo>
                  <a:lnTo>
                    <a:pt x="23866" y="1498"/>
                  </a:lnTo>
                  <a:lnTo>
                    <a:pt x="23914" y="145"/>
                  </a:lnTo>
                  <a:lnTo>
                    <a:pt x="20919" y="48"/>
                  </a:lnTo>
                  <a:lnTo>
                    <a:pt x="179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1174075" y="3364350"/>
              <a:ext cx="590625" cy="42300"/>
            </a:xfrm>
            <a:custGeom>
              <a:avLst/>
              <a:gdLst/>
              <a:ahLst/>
              <a:cxnLst/>
              <a:rect l="l" t="t" r="r" b="b"/>
              <a:pathLst>
                <a:path w="23625" h="1692" extrusionOk="0">
                  <a:moveTo>
                    <a:pt x="23624" y="0"/>
                  </a:moveTo>
                  <a:lnTo>
                    <a:pt x="1" y="290"/>
                  </a:lnTo>
                  <a:lnTo>
                    <a:pt x="49" y="1691"/>
                  </a:lnTo>
                  <a:lnTo>
                    <a:pt x="23624" y="1353"/>
                  </a:lnTo>
                  <a:lnTo>
                    <a:pt x="236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8" name="Google Shape;948;p38"/>
          <p:cNvSpPr/>
          <p:nvPr/>
        </p:nvSpPr>
        <p:spPr>
          <a:xfrm rot="10326052">
            <a:off x="7280869" y="4134198"/>
            <a:ext cx="2992225" cy="2466326"/>
          </a:xfrm>
          <a:custGeom>
            <a:avLst/>
            <a:gdLst/>
            <a:ahLst/>
            <a:cxnLst/>
            <a:rect l="l" t="t" r="r" b="b"/>
            <a:pathLst>
              <a:path w="75315" h="62078" extrusionOk="0">
                <a:moveTo>
                  <a:pt x="26426" y="0"/>
                </a:moveTo>
                <a:lnTo>
                  <a:pt x="25218" y="49"/>
                </a:lnTo>
                <a:lnTo>
                  <a:pt x="24059" y="194"/>
                </a:lnTo>
                <a:lnTo>
                  <a:pt x="22851" y="338"/>
                </a:lnTo>
                <a:lnTo>
                  <a:pt x="21692" y="580"/>
                </a:lnTo>
                <a:lnTo>
                  <a:pt x="20532" y="870"/>
                </a:lnTo>
                <a:lnTo>
                  <a:pt x="19421" y="1256"/>
                </a:lnTo>
                <a:lnTo>
                  <a:pt x="18262" y="1643"/>
                </a:lnTo>
                <a:lnTo>
                  <a:pt x="17199" y="2078"/>
                </a:lnTo>
                <a:lnTo>
                  <a:pt x="16088" y="2609"/>
                </a:lnTo>
                <a:lnTo>
                  <a:pt x="15073" y="3140"/>
                </a:lnTo>
                <a:lnTo>
                  <a:pt x="14059" y="3768"/>
                </a:lnTo>
                <a:lnTo>
                  <a:pt x="12851" y="4590"/>
                </a:lnTo>
                <a:lnTo>
                  <a:pt x="11740" y="5411"/>
                </a:lnTo>
                <a:lnTo>
                  <a:pt x="10629" y="6329"/>
                </a:lnTo>
                <a:lnTo>
                  <a:pt x="9614" y="7295"/>
                </a:lnTo>
                <a:lnTo>
                  <a:pt x="8600" y="8261"/>
                </a:lnTo>
                <a:lnTo>
                  <a:pt x="7682" y="9324"/>
                </a:lnTo>
                <a:lnTo>
                  <a:pt x="6812" y="10435"/>
                </a:lnTo>
                <a:lnTo>
                  <a:pt x="5943" y="11546"/>
                </a:lnTo>
                <a:lnTo>
                  <a:pt x="5170" y="12706"/>
                </a:lnTo>
                <a:lnTo>
                  <a:pt x="4445" y="13913"/>
                </a:lnTo>
                <a:lnTo>
                  <a:pt x="3769" y="15121"/>
                </a:lnTo>
                <a:lnTo>
                  <a:pt x="3141" y="16425"/>
                </a:lnTo>
                <a:lnTo>
                  <a:pt x="2561" y="17681"/>
                </a:lnTo>
                <a:lnTo>
                  <a:pt x="2030" y="18986"/>
                </a:lnTo>
                <a:lnTo>
                  <a:pt x="1595" y="20338"/>
                </a:lnTo>
                <a:lnTo>
                  <a:pt x="1208" y="21691"/>
                </a:lnTo>
                <a:lnTo>
                  <a:pt x="822" y="23044"/>
                </a:lnTo>
                <a:lnTo>
                  <a:pt x="532" y="24445"/>
                </a:lnTo>
                <a:lnTo>
                  <a:pt x="339" y="25846"/>
                </a:lnTo>
                <a:lnTo>
                  <a:pt x="146" y="27247"/>
                </a:lnTo>
                <a:lnTo>
                  <a:pt x="49" y="28648"/>
                </a:lnTo>
                <a:lnTo>
                  <a:pt x="1" y="30049"/>
                </a:lnTo>
                <a:lnTo>
                  <a:pt x="1" y="31450"/>
                </a:lnTo>
                <a:lnTo>
                  <a:pt x="49" y="32850"/>
                </a:lnTo>
                <a:lnTo>
                  <a:pt x="194" y="34251"/>
                </a:lnTo>
                <a:lnTo>
                  <a:pt x="387" y="35652"/>
                </a:lnTo>
                <a:lnTo>
                  <a:pt x="629" y="37005"/>
                </a:lnTo>
                <a:lnTo>
                  <a:pt x="967" y="38406"/>
                </a:lnTo>
                <a:lnTo>
                  <a:pt x="1353" y="39759"/>
                </a:lnTo>
                <a:lnTo>
                  <a:pt x="1788" y="41063"/>
                </a:lnTo>
                <a:lnTo>
                  <a:pt x="2320" y="42367"/>
                </a:lnTo>
                <a:lnTo>
                  <a:pt x="2899" y="43672"/>
                </a:lnTo>
                <a:lnTo>
                  <a:pt x="3527" y="44928"/>
                </a:lnTo>
                <a:lnTo>
                  <a:pt x="4204" y="46135"/>
                </a:lnTo>
                <a:lnTo>
                  <a:pt x="4977" y="47295"/>
                </a:lnTo>
                <a:lnTo>
                  <a:pt x="5749" y="48406"/>
                </a:lnTo>
                <a:lnTo>
                  <a:pt x="6619" y="49517"/>
                </a:lnTo>
                <a:lnTo>
                  <a:pt x="7489" y="50580"/>
                </a:lnTo>
                <a:lnTo>
                  <a:pt x="8455" y="51594"/>
                </a:lnTo>
                <a:lnTo>
                  <a:pt x="9421" y="52561"/>
                </a:lnTo>
                <a:lnTo>
                  <a:pt x="10484" y="53527"/>
                </a:lnTo>
                <a:lnTo>
                  <a:pt x="11547" y="54396"/>
                </a:lnTo>
                <a:lnTo>
                  <a:pt x="12658" y="55218"/>
                </a:lnTo>
                <a:lnTo>
                  <a:pt x="13769" y="56039"/>
                </a:lnTo>
                <a:lnTo>
                  <a:pt x="14977" y="56812"/>
                </a:lnTo>
                <a:lnTo>
                  <a:pt x="16136" y="57488"/>
                </a:lnTo>
                <a:lnTo>
                  <a:pt x="17392" y="58164"/>
                </a:lnTo>
                <a:lnTo>
                  <a:pt x="18648" y="58744"/>
                </a:lnTo>
                <a:lnTo>
                  <a:pt x="19904" y="59276"/>
                </a:lnTo>
                <a:lnTo>
                  <a:pt x="21160" y="59759"/>
                </a:lnTo>
                <a:lnTo>
                  <a:pt x="22416" y="60193"/>
                </a:lnTo>
                <a:lnTo>
                  <a:pt x="23721" y="60628"/>
                </a:lnTo>
                <a:lnTo>
                  <a:pt x="25025" y="60966"/>
                </a:lnTo>
                <a:lnTo>
                  <a:pt x="26329" y="61256"/>
                </a:lnTo>
                <a:lnTo>
                  <a:pt x="27634" y="61498"/>
                </a:lnTo>
                <a:lnTo>
                  <a:pt x="28986" y="61691"/>
                </a:lnTo>
                <a:lnTo>
                  <a:pt x="30291" y="61884"/>
                </a:lnTo>
                <a:lnTo>
                  <a:pt x="31643" y="61981"/>
                </a:lnTo>
                <a:lnTo>
                  <a:pt x="32996" y="62029"/>
                </a:lnTo>
                <a:lnTo>
                  <a:pt x="34349" y="62077"/>
                </a:lnTo>
                <a:lnTo>
                  <a:pt x="35701" y="62077"/>
                </a:lnTo>
                <a:lnTo>
                  <a:pt x="37006" y="61981"/>
                </a:lnTo>
                <a:lnTo>
                  <a:pt x="38358" y="61884"/>
                </a:lnTo>
                <a:lnTo>
                  <a:pt x="39711" y="61739"/>
                </a:lnTo>
                <a:lnTo>
                  <a:pt x="41064" y="61594"/>
                </a:lnTo>
                <a:lnTo>
                  <a:pt x="42368" y="61353"/>
                </a:lnTo>
                <a:lnTo>
                  <a:pt x="43721" y="61063"/>
                </a:lnTo>
                <a:lnTo>
                  <a:pt x="45025" y="60773"/>
                </a:lnTo>
                <a:lnTo>
                  <a:pt x="46329" y="60435"/>
                </a:lnTo>
                <a:lnTo>
                  <a:pt x="47634" y="60048"/>
                </a:lnTo>
                <a:lnTo>
                  <a:pt x="48890" y="59614"/>
                </a:lnTo>
                <a:lnTo>
                  <a:pt x="50146" y="59131"/>
                </a:lnTo>
                <a:lnTo>
                  <a:pt x="51402" y="58648"/>
                </a:lnTo>
                <a:lnTo>
                  <a:pt x="52658" y="58116"/>
                </a:lnTo>
                <a:lnTo>
                  <a:pt x="53866" y="57536"/>
                </a:lnTo>
                <a:lnTo>
                  <a:pt x="55073" y="56908"/>
                </a:lnTo>
                <a:lnTo>
                  <a:pt x="56233" y="56280"/>
                </a:lnTo>
                <a:lnTo>
                  <a:pt x="57392" y="55604"/>
                </a:lnTo>
                <a:lnTo>
                  <a:pt x="58552" y="54879"/>
                </a:lnTo>
                <a:lnTo>
                  <a:pt x="59663" y="54106"/>
                </a:lnTo>
                <a:lnTo>
                  <a:pt x="61064" y="53092"/>
                </a:lnTo>
                <a:lnTo>
                  <a:pt x="62368" y="51981"/>
                </a:lnTo>
                <a:lnTo>
                  <a:pt x="63672" y="50821"/>
                </a:lnTo>
                <a:lnTo>
                  <a:pt x="64880" y="49565"/>
                </a:lnTo>
                <a:lnTo>
                  <a:pt x="66040" y="48261"/>
                </a:lnTo>
                <a:lnTo>
                  <a:pt x="67102" y="46908"/>
                </a:lnTo>
                <a:lnTo>
                  <a:pt x="68117" y="45507"/>
                </a:lnTo>
                <a:lnTo>
                  <a:pt x="69083" y="44058"/>
                </a:lnTo>
                <a:lnTo>
                  <a:pt x="69953" y="42561"/>
                </a:lnTo>
                <a:lnTo>
                  <a:pt x="70822" y="41015"/>
                </a:lnTo>
                <a:lnTo>
                  <a:pt x="71547" y="39469"/>
                </a:lnTo>
                <a:lnTo>
                  <a:pt x="72272" y="37875"/>
                </a:lnTo>
                <a:lnTo>
                  <a:pt x="72851" y="36232"/>
                </a:lnTo>
                <a:lnTo>
                  <a:pt x="73431" y="34590"/>
                </a:lnTo>
                <a:lnTo>
                  <a:pt x="73914" y="32947"/>
                </a:lnTo>
                <a:lnTo>
                  <a:pt x="74301" y="31256"/>
                </a:lnTo>
                <a:lnTo>
                  <a:pt x="74639" y="29710"/>
                </a:lnTo>
                <a:lnTo>
                  <a:pt x="74880" y="28068"/>
                </a:lnTo>
                <a:lnTo>
                  <a:pt x="75122" y="26329"/>
                </a:lnTo>
                <a:lnTo>
                  <a:pt x="75218" y="24541"/>
                </a:lnTo>
                <a:lnTo>
                  <a:pt x="75315" y="22706"/>
                </a:lnTo>
                <a:lnTo>
                  <a:pt x="75267" y="20918"/>
                </a:lnTo>
                <a:lnTo>
                  <a:pt x="75122" y="19082"/>
                </a:lnTo>
                <a:lnTo>
                  <a:pt x="75025" y="18213"/>
                </a:lnTo>
                <a:lnTo>
                  <a:pt x="74880" y="17295"/>
                </a:lnTo>
                <a:lnTo>
                  <a:pt x="74687" y="16425"/>
                </a:lnTo>
                <a:lnTo>
                  <a:pt x="74494" y="15556"/>
                </a:lnTo>
                <a:lnTo>
                  <a:pt x="74252" y="14735"/>
                </a:lnTo>
                <a:lnTo>
                  <a:pt x="73962" y="13913"/>
                </a:lnTo>
                <a:lnTo>
                  <a:pt x="73624" y="13140"/>
                </a:lnTo>
                <a:lnTo>
                  <a:pt x="73286" y="12367"/>
                </a:lnTo>
                <a:lnTo>
                  <a:pt x="72900" y="11594"/>
                </a:lnTo>
                <a:lnTo>
                  <a:pt x="72465" y="10870"/>
                </a:lnTo>
                <a:lnTo>
                  <a:pt x="71982" y="10194"/>
                </a:lnTo>
                <a:lnTo>
                  <a:pt x="71450" y="9566"/>
                </a:lnTo>
                <a:lnTo>
                  <a:pt x="70871" y="8937"/>
                </a:lnTo>
                <a:lnTo>
                  <a:pt x="70243" y="8358"/>
                </a:lnTo>
                <a:lnTo>
                  <a:pt x="69566" y="7826"/>
                </a:lnTo>
                <a:lnTo>
                  <a:pt x="68842" y="7343"/>
                </a:lnTo>
                <a:lnTo>
                  <a:pt x="68069" y="6909"/>
                </a:lnTo>
                <a:lnTo>
                  <a:pt x="67247" y="6570"/>
                </a:lnTo>
                <a:lnTo>
                  <a:pt x="66378" y="6232"/>
                </a:lnTo>
                <a:lnTo>
                  <a:pt x="65508" y="5991"/>
                </a:lnTo>
                <a:lnTo>
                  <a:pt x="64639" y="5846"/>
                </a:lnTo>
                <a:lnTo>
                  <a:pt x="63817" y="5749"/>
                </a:lnTo>
                <a:lnTo>
                  <a:pt x="62610" y="5749"/>
                </a:lnTo>
                <a:lnTo>
                  <a:pt x="61450" y="5846"/>
                </a:lnTo>
                <a:lnTo>
                  <a:pt x="60291" y="6087"/>
                </a:lnTo>
                <a:lnTo>
                  <a:pt x="59131" y="6377"/>
                </a:lnTo>
                <a:lnTo>
                  <a:pt x="57972" y="6667"/>
                </a:lnTo>
                <a:lnTo>
                  <a:pt x="56813" y="7053"/>
                </a:lnTo>
                <a:lnTo>
                  <a:pt x="54445" y="7826"/>
                </a:lnTo>
                <a:lnTo>
                  <a:pt x="53334" y="8116"/>
                </a:lnTo>
                <a:lnTo>
                  <a:pt x="52175" y="8358"/>
                </a:lnTo>
                <a:lnTo>
                  <a:pt x="51064" y="8551"/>
                </a:lnTo>
                <a:lnTo>
                  <a:pt x="50484" y="8599"/>
                </a:lnTo>
                <a:lnTo>
                  <a:pt x="49904" y="8599"/>
                </a:lnTo>
                <a:lnTo>
                  <a:pt x="49276" y="8551"/>
                </a:lnTo>
                <a:lnTo>
                  <a:pt x="48648" y="8503"/>
                </a:lnTo>
                <a:lnTo>
                  <a:pt x="48069" y="8406"/>
                </a:lnTo>
                <a:lnTo>
                  <a:pt x="47441" y="8261"/>
                </a:lnTo>
                <a:lnTo>
                  <a:pt x="46329" y="7923"/>
                </a:lnTo>
                <a:lnTo>
                  <a:pt x="45170" y="7488"/>
                </a:lnTo>
                <a:lnTo>
                  <a:pt x="44107" y="7005"/>
                </a:lnTo>
                <a:lnTo>
                  <a:pt x="43044" y="6425"/>
                </a:lnTo>
                <a:lnTo>
                  <a:pt x="41982" y="5797"/>
                </a:lnTo>
                <a:lnTo>
                  <a:pt x="40919" y="5169"/>
                </a:lnTo>
                <a:lnTo>
                  <a:pt x="38890" y="3817"/>
                </a:lnTo>
                <a:lnTo>
                  <a:pt x="37827" y="3189"/>
                </a:lnTo>
                <a:lnTo>
                  <a:pt x="36764" y="2561"/>
                </a:lnTo>
                <a:lnTo>
                  <a:pt x="35701" y="1981"/>
                </a:lnTo>
                <a:lnTo>
                  <a:pt x="34590" y="1450"/>
                </a:lnTo>
                <a:lnTo>
                  <a:pt x="33479" y="1015"/>
                </a:lnTo>
                <a:lnTo>
                  <a:pt x="32320" y="677"/>
                </a:lnTo>
                <a:lnTo>
                  <a:pt x="31160" y="387"/>
                </a:lnTo>
                <a:lnTo>
                  <a:pt x="30001" y="194"/>
                </a:lnTo>
                <a:lnTo>
                  <a:pt x="28793" y="97"/>
                </a:lnTo>
                <a:lnTo>
                  <a:pt x="276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8"/>
          <p:cNvSpPr/>
          <p:nvPr/>
        </p:nvSpPr>
        <p:spPr>
          <a:xfrm flipH="1">
            <a:off x="-712912" y="491109"/>
            <a:ext cx="1202402" cy="1162553"/>
          </a:xfrm>
          <a:custGeom>
            <a:avLst/>
            <a:gdLst/>
            <a:ahLst/>
            <a:cxnLst/>
            <a:rect l="l" t="t" r="r" b="b"/>
            <a:pathLst>
              <a:path w="26282" h="25411" extrusionOk="0">
                <a:moveTo>
                  <a:pt x="12754" y="5749"/>
                </a:moveTo>
                <a:lnTo>
                  <a:pt x="13238" y="5797"/>
                </a:lnTo>
                <a:lnTo>
                  <a:pt x="13721" y="5894"/>
                </a:lnTo>
                <a:lnTo>
                  <a:pt x="14204" y="5991"/>
                </a:lnTo>
                <a:lnTo>
                  <a:pt x="14687" y="6136"/>
                </a:lnTo>
                <a:lnTo>
                  <a:pt x="15605" y="6522"/>
                </a:lnTo>
                <a:lnTo>
                  <a:pt x="16523" y="7005"/>
                </a:lnTo>
                <a:lnTo>
                  <a:pt x="17392" y="7537"/>
                </a:lnTo>
                <a:lnTo>
                  <a:pt x="17779" y="7826"/>
                </a:lnTo>
                <a:lnTo>
                  <a:pt x="18165" y="8165"/>
                </a:lnTo>
                <a:lnTo>
                  <a:pt x="18552" y="8551"/>
                </a:lnTo>
                <a:lnTo>
                  <a:pt x="18841" y="8937"/>
                </a:lnTo>
                <a:lnTo>
                  <a:pt x="19131" y="9372"/>
                </a:lnTo>
                <a:lnTo>
                  <a:pt x="19373" y="9807"/>
                </a:lnTo>
                <a:lnTo>
                  <a:pt x="19614" y="10435"/>
                </a:lnTo>
                <a:lnTo>
                  <a:pt x="19759" y="11160"/>
                </a:lnTo>
                <a:lnTo>
                  <a:pt x="19808" y="11836"/>
                </a:lnTo>
                <a:lnTo>
                  <a:pt x="19759" y="12561"/>
                </a:lnTo>
                <a:lnTo>
                  <a:pt x="19663" y="13285"/>
                </a:lnTo>
                <a:lnTo>
                  <a:pt x="19469" y="13962"/>
                </a:lnTo>
                <a:lnTo>
                  <a:pt x="19180" y="14638"/>
                </a:lnTo>
                <a:lnTo>
                  <a:pt x="18841" y="15266"/>
                </a:lnTo>
                <a:lnTo>
                  <a:pt x="18552" y="15797"/>
                </a:lnTo>
                <a:lnTo>
                  <a:pt x="18165" y="16329"/>
                </a:lnTo>
                <a:lnTo>
                  <a:pt x="17730" y="16812"/>
                </a:lnTo>
                <a:lnTo>
                  <a:pt x="17296" y="17247"/>
                </a:lnTo>
                <a:lnTo>
                  <a:pt x="16812" y="17681"/>
                </a:lnTo>
                <a:lnTo>
                  <a:pt x="16329" y="18068"/>
                </a:lnTo>
                <a:lnTo>
                  <a:pt x="15798" y="18358"/>
                </a:lnTo>
                <a:lnTo>
                  <a:pt x="15218" y="18648"/>
                </a:lnTo>
                <a:lnTo>
                  <a:pt x="14590" y="18889"/>
                </a:lnTo>
                <a:lnTo>
                  <a:pt x="14011" y="19034"/>
                </a:lnTo>
                <a:lnTo>
                  <a:pt x="13383" y="19131"/>
                </a:lnTo>
                <a:lnTo>
                  <a:pt x="12754" y="19179"/>
                </a:lnTo>
                <a:lnTo>
                  <a:pt x="12126" y="19179"/>
                </a:lnTo>
                <a:lnTo>
                  <a:pt x="11498" y="19082"/>
                </a:lnTo>
                <a:lnTo>
                  <a:pt x="10870" y="18937"/>
                </a:lnTo>
                <a:lnTo>
                  <a:pt x="10291" y="18696"/>
                </a:lnTo>
                <a:lnTo>
                  <a:pt x="9759" y="18406"/>
                </a:lnTo>
                <a:lnTo>
                  <a:pt x="9228" y="18068"/>
                </a:lnTo>
                <a:lnTo>
                  <a:pt x="8793" y="17681"/>
                </a:lnTo>
                <a:lnTo>
                  <a:pt x="8407" y="17247"/>
                </a:lnTo>
                <a:lnTo>
                  <a:pt x="8068" y="16764"/>
                </a:lnTo>
                <a:lnTo>
                  <a:pt x="7779" y="16280"/>
                </a:lnTo>
                <a:lnTo>
                  <a:pt x="7537" y="15701"/>
                </a:lnTo>
                <a:lnTo>
                  <a:pt x="7296" y="15169"/>
                </a:lnTo>
                <a:lnTo>
                  <a:pt x="7151" y="14590"/>
                </a:lnTo>
                <a:lnTo>
                  <a:pt x="7006" y="13962"/>
                </a:lnTo>
                <a:lnTo>
                  <a:pt x="6909" y="13382"/>
                </a:lnTo>
                <a:lnTo>
                  <a:pt x="6861" y="12754"/>
                </a:lnTo>
                <a:lnTo>
                  <a:pt x="6861" y="12174"/>
                </a:lnTo>
                <a:lnTo>
                  <a:pt x="6861" y="11546"/>
                </a:lnTo>
                <a:lnTo>
                  <a:pt x="6909" y="10966"/>
                </a:lnTo>
                <a:lnTo>
                  <a:pt x="7006" y="10387"/>
                </a:lnTo>
                <a:lnTo>
                  <a:pt x="7102" y="9904"/>
                </a:lnTo>
                <a:lnTo>
                  <a:pt x="7247" y="9372"/>
                </a:lnTo>
                <a:lnTo>
                  <a:pt x="7440" y="8889"/>
                </a:lnTo>
                <a:lnTo>
                  <a:pt x="7682" y="8406"/>
                </a:lnTo>
                <a:lnTo>
                  <a:pt x="7924" y="7971"/>
                </a:lnTo>
                <a:lnTo>
                  <a:pt x="8213" y="7537"/>
                </a:lnTo>
                <a:lnTo>
                  <a:pt x="8600" y="7150"/>
                </a:lnTo>
                <a:lnTo>
                  <a:pt x="8986" y="6812"/>
                </a:lnTo>
                <a:lnTo>
                  <a:pt x="9373" y="6522"/>
                </a:lnTo>
                <a:lnTo>
                  <a:pt x="9808" y="6280"/>
                </a:lnTo>
                <a:lnTo>
                  <a:pt x="10291" y="6087"/>
                </a:lnTo>
                <a:lnTo>
                  <a:pt x="10725" y="5942"/>
                </a:lnTo>
                <a:lnTo>
                  <a:pt x="11257" y="5797"/>
                </a:lnTo>
                <a:lnTo>
                  <a:pt x="11740" y="5749"/>
                </a:lnTo>
                <a:close/>
                <a:moveTo>
                  <a:pt x="11015" y="0"/>
                </a:moveTo>
                <a:lnTo>
                  <a:pt x="9856" y="97"/>
                </a:lnTo>
                <a:lnTo>
                  <a:pt x="8697" y="338"/>
                </a:lnTo>
                <a:lnTo>
                  <a:pt x="7585" y="628"/>
                </a:lnTo>
                <a:lnTo>
                  <a:pt x="6523" y="966"/>
                </a:lnTo>
                <a:lnTo>
                  <a:pt x="5991" y="1208"/>
                </a:lnTo>
                <a:lnTo>
                  <a:pt x="5460" y="1450"/>
                </a:lnTo>
                <a:lnTo>
                  <a:pt x="4977" y="1739"/>
                </a:lnTo>
                <a:lnTo>
                  <a:pt x="4494" y="2078"/>
                </a:lnTo>
                <a:lnTo>
                  <a:pt x="4010" y="2416"/>
                </a:lnTo>
                <a:lnTo>
                  <a:pt x="3576" y="2754"/>
                </a:lnTo>
                <a:lnTo>
                  <a:pt x="3141" y="3140"/>
                </a:lnTo>
                <a:lnTo>
                  <a:pt x="2754" y="3575"/>
                </a:lnTo>
                <a:lnTo>
                  <a:pt x="2368" y="4010"/>
                </a:lnTo>
                <a:lnTo>
                  <a:pt x="2030" y="4493"/>
                </a:lnTo>
                <a:lnTo>
                  <a:pt x="1692" y="5024"/>
                </a:lnTo>
                <a:lnTo>
                  <a:pt x="1353" y="5556"/>
                </a:lnTo>
                <a:lnTo>
                  <a:pt x="1112" y="6087"/>
                </a:lnTo>
                <a:lnTo>
                  <a:pt x="870" y="6667"/>
                </a:lnTo>
                <a:lnTo>
                  <a:pt x="629" y="7247"/>
                </a:lnTo>
                <a:lnTo>
                  <a:pt x="436" y="7826"/>
                </a:lnTo>
                <a:lnTo>
                  <a:pt x="291" y="8406"/>
                </a:lnTo>
                <a:lnTo>
                  <a:pt x="194" y="9034"/>
                </a:lnTo>
                <a:lnTo>
                  <a:pt x="97" y="9662"/>
                </a:lnTo>
                <a:lnTo>
                  <a:pt x="49" y="10242"/>
                </a:lnTo>
                <a:lnTo>
                  <a:pt x="1" y="10870"/>
                </a:lnTo>
                <a:lnTo>
                  <a:pt x="1" y="11498"/>
                </a:lnTo>
                <a:lnTo>
                  <a:pt x="49" y="12126"/>
                </a:lnTo>
                <a:lnTo>
                  <a:pt x="97" y="12706"/>
                </a:lnTo>
                <a:lnTo>
                  <a:pt x="194" y="13334"/>
                </a:lnTo>
                <a:lnTo>
                  <a:pt x="339" y="13962"/>
                </a:lnTo>
                <a:lnTo>
                  <a:pt x="629" y="15121"/>
                </a:lnTo>
                <a:lnTo>
                  <a:pt x="1064" y="16280"/>
                </a:lnTo>
                <a:lnTo>
                  <a:pt x="1595" y="17392"/>
                </a:lnTo>
                <a:lnTo>
                  <a:pt x="2223" y="18454"/>
                </a:lnTo>
                <a:lnTo>
                  <a:pt x="2948" y="19469"/>
                </a:lnTo>
                <a:lnTo>
                  <a:pt x="3721" y="20435"/>
                </a:lnTo>
                <a:lnTo>
                  <a:pt x="4542" y="21305"/>
                </a:lnTo>
                <a:lnTo>
                  <a:pt x="5460" y="22126"/>
                </a:lnTo>
                <a:lnTo>
                  <a:pt x="5991" y="22609"/>
                </a:lnTo>
                <a:lnTo>
                  <a:pt x="6571" y="22995"/>
                </a:lnTo>
                <a:lnTo>
                  <a:pt x="7151" y="23382"/>
                </a:lnTo>
                <a:lnTo>
                  <a:pt x="7779" y="23768"/>
                </a:lnTo>
                <a:lnTo>
                  <a:pt x="8358" y="24107"/>
                </a:lnTo>
                <a:lnTo>
                  <a:pt x="8986" y="24396"/>
                </a:lnTo>
                <a:lnTo>
                  <a:pt x="9663" y="24638"/>
                </a:lnTo>
                <a:lnTo>
                  <a:pt x="10291" y="24879"/>
                </a:lnTo>
                <a:lnTo>
                  <a:pt x="10967" y="25073"/>
                </a:lnTo>
                <a:lnTo>
                  <a:pt x="11643" y="25218"/>
                </a:lnTo>
                <a:lnTo>
                  <a:pt x="12320" y="25314"/>
                </a:lnTo>
                <a:lnTo>
                  <a:pt x="12996" y="25411"/>
                </a:lnTo>
                <a:lnTo>
                  <a:pt x="13672" y="25411"/>
                </a:lnTo>
                <a:lnTo>
                  <a:pt x="14397" y="25363"/>
                </a:lnTo>
                <a:lnTo>
                  <a:pt x="15073" y="25266"/>
                </a:lnTo>
                <a:lnTo>
                  <a:pt x="15750" y="25121"/>
                </a:lnTo>
                <a:lnTo>
                  <a:pt x="16668" y="24831"/>
                </a:lnTo>
                <a:lnTo>
                  <a:pt x="17585" y="24445"/>
                </a:lnTo>
                <a:lnTo>
                  <a:pt x="18407" y="23962"/>
                </a:lnTo>
                <a:lnTo>
                  <a:pt x="19228" y="23382"/>
                </a:lnTo>
                <a:lnTo>
                  <a:pt x="20049" y="22802"/>
                </a:lnTo>
                <a:lnTo>
                  <a:pt x="20774" y="22126"/>
                </a:lnTo>
                <a:lnTo>
                  <a:pt x="21450" y="21401"/>
                </a:lnTo>
                <a:lnTo>
                  <a:pt x="22127" y="20677"/>
                </a:lnTo>
                <a:lnTo>
                  <a:pt x="22755" y="19904"/>
                </a:lnTo>
                <a:lnTo>
                  <a:pt x="23334" y="19131"/>
                </a:lnTo>
                <a:lnTo>
                  <a:pt x="23866" y="18309"/>
                </a:lnTo>
                <a:lnTo>
                  <a:pt x="24397" y="17488"/>
                </a:lnTo>
                <a:lnTo>
                  <a:pt x="24832" y="16619"/>
                </a:lnTo>
                <a:lnTo>
                  <a:pt x="25267" y="15749"/>
                </a:lnTo>
                <a:lnTo>
                  <a:pt x="25605" y="14831"/>
                </a:lnTo>
                <a:lnTo>
                  <a:pt x="25895" y="13913"/>
                </a:lnTo>
                <a:lnTo>
                  <a:pt x="26088" y="12947"/>
                </a:lnTo>
                <a:lnTo>
                  <a:pt x="26233" y="11981"/>
                </a:lnTo>
                <a:lnTo>
                  <a:pt x="26281" y="11015"/>
                </a:lnTo>
                <a:lnTo>
                  <a:pt x="26233" y="10000"/>
                </a:lnTo>
                <a:lnTo>
                  <a:pt x="26136" y="9034"/>
                </a:lnTo>
                <a:lnTo>
                  <a:pt x="25895" y="8116"/>
                </a:lnTo>
                <a:lnTo>
                  <a:pt x="25605" y="7198"/>
                </a:lnTo>
                <a:lnTo>
                  <a:pt x="25218" y="6280"/>
                </a:lnTo>
                <a:lnTo>
                  <a:pt x="24928" y="5846"/>
                </a:lnTo>
                <a:lnTo>
                  <a:pt x="24687" y="5459"/>
                </a:lnTo>
                <a:lnTo>
                  <a:pt x="24059" y="4638"/>
                </a:lnTo>
                <a:lnTo>
                  <a:pt x="23383" y="3913"/>
                </a:lnTo>
                <a:lnTo>
                  <a:pt x="22610" y="3237"/>
                </a:lnTo>
                <a:lnTo>
                  <a:pt x="21788" y="2657"/>
                </a:lnTo>
                <a:lnTo>
                  <a:pt x="20919" y="2126"/>
                </a:lnTo>
                <a:lnTo>
                  <a:pt x="20001" y="1643"/>
                </a:lnTo>
                <a:lnTo>
                  <a:pt x="19035" y="1256"/>
                </a:lnTo>
                <a:lnTo>
                  <a:pt x="17972" y="918"/>
                </a:lnTo>
                <a:lnTo>
                  <a:pt x="16909" y="580"/>
                </a:lnTo>
                <a:lnTo>
                  <a:pt x="15750" y="338"/>
                </a:lnTo>
                <a:lnTo>
                  <a:pt x="14590" y="145"/>
                </a:lnTo>
                <a:lnTo>
                  <a:pt x="13383" y="49"/>
                </a:lnTo>
                <a:lnTo>
                  <a:pt x="1222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0" name="Google Shape;950;p38"/>
          <p:cNvGrpSpPr/>
          <p:nvPr/>
        </p:nvGrpSpPr>
        <p:grpSpPr>
          <a:xfrm rot="-4500025" flipH="1">
            <a:off x="3742987" y="4067780"/>
            <a:ext cx="801426" cy="891437"/>
            <a:chOff x="5036425" y="4336575"/>
            <a:chExt cx="462575" cy="514500"/>
          </a:xfrm>
        </p:grpSpPr>
        <p:sp>
          <p:nvSpPr>
            <p:cNvPr id="951" name="Google Shape;951;p38"/>
            <p:cNvSpPr/>
            <p:nvPr/>
          </p:nvSpPr>
          <p:spPr>
            <a:xfrm>
              <a:off x="5036425" y="4557575"/>
              <a:ext cx="129250" cy="118375"/>
            </a:xfrm>
            <a:custGeom>
              <a:avLst/>
              <a:gdLst/>
              <a:ahLst/>
              <a:cxnLst/>
              <a:rect l="l" t="t" r="r" b="b"/>
              <a:pathLst>
                <a:path w="5170" h="4735" extrusionOk="0">
                  <a:moveTo>
                    <a:pt x="3382" y="1"/>
                  </a:moveTo>
                  <a:lnTo>
                    <a:pt x="2947" y="49"/>
                  </a:lnTo>
                  <a:lnTo>
                    <a:pt x="2561" y="146"/>
                  </a:lnTo>
                  <a:lnTo>
                    <a:pt x="2223" y="291"/>
                  </a:lnTo>
                  <a:lnTo>
                    <a:pt x="1836" y="435"/>
                  </a:lnTo>
                  <a:lnTo>
                    <a:pt x="1498" y="629"/>
                  </a:lnTo>
                  <a:lnTo>
                    <a:pt x="1160" y="870"/>
                  </a:lnTo>
                  <a:lnTo>
                    <a:pt x="870" y="1112"/>
                  </a:lnTo>
                  <a:lnTo>
                    <a:pt x="580" y="1402"/>
                  </a:lnTo>
                  <a:lnTo>
                    <a:pt x="338" y="1740"/>
                  </a:lnTo>
                  <a:lnTo>
                    <a:pt x="97" y="2175"/>
                  </a:lnTo>
                  <a:lnTo>
                    <a:pt x="49" y="2416"/>
                  </a:lnTo>
                  <a:lnTo>
                    <a:pt x="0" y="2706"/>
                  </a:lnTo>
                  <a:lnTo>
                    <a:pt x="0" y="2948"/>
                  </a:lnTo>
                  <a:lnTo>
                    <a:pt x="0" y="3189"/>
                  </a:lnTo>
                  <a:lnTo>
                    <a:pt x="49" y="3431"/>
                  </a:lnTo>
                  <a:lnTo>
                    <a:pt x="145" y="3672"/>
                  </a:lnTo>
                  <a:lnTo>
                    <a:pt x="290" y="3962"/>
                  </a:lnTo>
                  <a:lnTo>
                    <a:pt x="483" y="4204"/>
                  </a:lnTo>
                  <a:lnTo>
                    <a:pt x="725" y="4397"/>
                  </a:lnTo>
                  <a:lnTo>
                    <a:pt x="1015" y="4542"/>
                  </a:lnTo>
                  <a:lnTo>
                    <a:pt x="1305" y="4638"/>
                  </a:lnTo>
                  <a:lnTo>
                    <a:pt x="1594" y="4735"/>
                  </a:lnTo>
                  <a:lnTo>
                    <a:pt x="2223" y="4735"/>
                  </a:lnTo>
                  <a:lnTo>
                    <a:pt x="2512" y="4687"/>
                  </a:lnTo>
                  <a:lnTo>
                    <a:pt x="2802" y="4590"/>
                  </a:lnTo>
                  <a:lnTo>
                    <a:pt x="3092" y="4445"/>
                  </a:lnTo>
                  <a:lnTo>
                    <a:pt x="3334" y="4300"/>
                  </a:lnTo>
                  <a:lnTo>
                    <a:pt x="3623" y="4107"/>
                  </a:lnTo>
                  <a:lnTo>
                    <a:pt x="3817" y="3914"/>
                  </a:lnTo>
                  <a:lnTo>
                    <a:pt x="4252" y="3431"/>
                  </a:lnTo>
                  <a:lnTo>
                    <a:pt x="4686" y="2803"/>
                  </a:lnTo>
                  <a:lnTo>
                    <a:pt x="4880" y="2416"/>
                  </a:lnTo>
                  <a:lnTo>
                    <a:pt x="5024" y="2030"/>
                  </a:lnTo>
                  <a:lnTo>
                    <a:pt x="5121" y="1643"/>
                  </a:lnTo>
                  <a:lnTo>
                    <a:pt x="5169" y="1257"/>
                  </a:lnTo>
                  <a:lnTo>
                    <a:pt x="5121" y="919"/>
                  </a:lnTo>
                  <a:lnTo>
                    <a:pt x="5024" y="725"/>
                  </a:lnTo>
                  <a:lnTo>
                    <a:pt x="4928" y="580"/>
                  </a:lnTo>
                  <a:lnTo>
                    <a:pt x="4686" y="339"/>
                  </a:lnTo>
                  <a:lnTo>
                    <a:pt x="4445" y="146"/>
                  </a:lnTo>
                  <a:lnTo>
                    <a:pt x="4107" y="49"/>
                  </a:lnTo>
                  <a:lnTo>
                    <a:pt x="38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5165650" y="4776175"/>
              <a:ext cx="77325" cy="74900"/>
            </a:xfrm>
            <a:custGeom>
              <a:avLst/>
              <a:gdLst/>
              <a:ahLst/>
              <a:cxnLst/>
              <a:rect l="l" t="t" r="r" b="b"/>
              <a:pathLst>
                <a:path w="3093" h="2996" extrusionOk="0">
                  <a:moveTo>
                    <a:pt x="1112" y="1"/>
                  </a:moveTo>
                  <a:lnTo>
                    <a:pt x="870" y="97"/>
                  </a:lnTo>
                  <a:lnTo>
                    <a:pt x="580" y="242"/>
                  </a:lnTo>
                  <a:lnTo>
                    <a:pt x="387" y="435"/>
                  </a:lnTo>
                  <a:lnTo>
                    <a:pt x="194" y="677"/>
                  </a:lnTo>
                  <a:lnTo>
                    <a:pt x="49" y="967"/>
                  </a:lnTo>
                  <a:lnTo>
                    <a:pt x="0" y="1305"/>
                  </a:lnTo>
                  <a:lnTo>
                    <a:pt x="0" y="1595"/>
                  </a:lnTo>
                  <a:lnTo>
                    <a:pt x="49" y="1885"/>
                  </a:lnTo>
                  <a:lnTo>
                    <a:pt x="194" y="2175"/>
                  </a:lnTo>
                  <a:lnTo>
                    <a:pt x="339" y="2416"/>
                  </a:lnTo>
                  <a:lnTo>
                    <a:pt x="580" y="2658"/>
                  </a:lnTo>
                  <a:lnTo>
                    <a:pt x="822" y="2803"/>
                  </a:lnTo>
                  <a:lnTo>
                    <a:pt x="1063" y="2948"/>
                  </a:lnTo>
                  <a:lnTo>
                    <a:pt x="1401" y="2996"/>
                  </a:lnTo>
                  <a:lnTo>
                    <a:pt x="1691" y="2996"/>
                  </a:lnTo>
                  <a:lnTo>
                    <a:pt x="1981" y="2948"/>
                  </a:lnTo>
                  <a:lnTo>
                    <a:pt x="2271" y="2803"/>
                  </a:lnTo>
                  <a:lnTo>
                    <a:pt x="2512" y="2658"/>
                  </a:lnTo>
                  <a:lnTo>
                    <a:pt x="2706" y="2464"/>
                  </a:lnTo>
                  <a:lnTo>
                    <a:pt x="2899" y="2223"/>
                  </a:lnTo>
                  <a:lnTo>
                    <a:pt x="2996" y="1933"/>
                  </a:lnTo>
                  <a:lnTo>
                    <a:pt x="3092" y="1643"/>
                  </a:lnTo>
                  <a:lnTo>
                    <a:pt x="3092" y="1305"/>
                  </a:lnTo>
                  <a:lnTo>
                    <a:pt x="3044" y="967"/>
                  </a:lnTo>
                  <a:lnTo>
                    <a:pt x="2899" y="725"/>
                  </a:lnTo>
                  <a:lnTo>
                    <a:pt x="2706" y="484"/>
                  </a:lnTo>
                  <a:lnTo>
                    <a:pt x="2512" y="291"/>
                  </a:lnTo>
                  <a:lnTo>
                    <a:pt x="2271" y="146"/>
                  </a:lnTo>
                  <a:lnTo>
                    <a:pt x="1981" y="49"/>
                  </a:lnTo>
                  <a:lnTo>
                    <a:pt x="16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5265900" y="4598650"/>
              <a:ext cx="64025" cy="85775"/>
            </a:xfrm>
            <a:custGeom>
              <a:avLst/>
              <a:gdLst/>
              <a:ahLst/>
              <a:cxnLst/>
              <a:rect l="l" t="t" r="r" b="b"/>
              <a:pathLst>
                <a:path w="2561" h="3431" extrusionOk="0">
                  <a:moveTo>
                    <a:pt x="1449" y="0"/>
                  </a:moveTo>
                  <a:lnTo>
                    <a:pt x="1111" y="97"/>
                  </a:lnTo>
                  <a:lnTo>
                    <a:pt x="821" y="193"/>
                  </a:lnTo>
                  <a:lnTo>
                    <a:pt x="580" y="387"/>
                  </a:lnTo>
                  <a:lnTo>
                    <a:pt x="338" y="580"/>
                  </a:lnTo>
                  <a:lnTo>
                    <a:pt x="145" y="821"/>
                  </a:lnTo>
                  <a:lnTo>
                    <a:pt x="48" y="1063"/>
                  </a:lnTo>
                  <a:lnTo>
                    <a:pt x="0" y="1256"/>
                  </a:lnTo>
                  <a:lnTo>
                    <a:pt x="0" y="1401"/>
                  </a:lnTo>
                  <a:lnTo>
                    <a:pt x="48" y="1788"/>
                  </a:lnTo>
                  <a:lnTo>
                    <a:pt x="145" y="2126"/>
                  </a:lnTo>
                  <a:lnTo>
                    <a:pt x="338" y="2464"/>
                  </a:lnTo>
                  <a:lnTo>
                    <a:pt x="483" y="2706"/>
                  </a:lnTo>
                  <a:lnTo>
                    <a:pt x="676" y="2947"/>
                  </a:lnTo>
                  <a:lnTo>
                    <a:pt x="870" y="3189"/>
                  </a:lnTo>
                  <a:lnTo>
                    <a:pt x="1159" y="3334"/>
                  </a:lnTo>
                  <a:lnTo>
                    <a:pt x="1401" y="3430"/>
                  </a:lnTo>
                  <a:lnTo>
                    <a:pt x="1739" y="3430"/>
                  </a:lnTo>
                  <a:lnTo>
                    <a:pt x="2029" y="3382"/>
                  </a:lnTo>
                  <a:lnTo>
                    <a:pt x="2126" y="3285"/>
                  </a:lnTo>
                  <a:lnTo>
                    <a:pt x="2222" y="3189"/>
                  </a:lnTo>
                  <a:lnTo>
                    <a:pt x="2319" y="3044"/>
                  </a:lnTo>
                  <a:lnTo>
                    <a:pt x="2416" y="2899"/>
                  </a:lnTo>
                  <a:lnTo>
                    <a:pt x="2464" y="2561"/>
                  </a:lnTo>
                  <a:lnTo>
                    <a:pt x="2560" y="1933"/>
                  </a:lnTo>
                  <a:lnTo>
                    <a:pt x="2560" y="1546"/>
                  </a:lnTo>
                  <a:lnTo>
                    <a:pt x="2560" y="1160"/>
                  </a:lnTo>
                  <a:lnTo>
                    <a:pt x="2512" y="821"/>
                  </a:lnTo>
                  <a:lnTo>
                    <a:pt x="2416" y="483"/>
                  </a:lnTo>
                  <a:lnTo>
                    <a:pt x="2222" y="242"/>
                  </a:lnTo>
                  <a:lnTo>
                    <a:pt x="2126" y="97"/>
                  </a:lnTo>
                  <a:lnTo>
                    <a:pt x="1981" y="49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5206700" y="4354675"/>
              <a:ext cx="85775" cy="105100"/>
            </a:xfrm>
            <a:custGeom>
              <a:avLst/>
              <a:gdLst/>
              <a:ahLst/>
              <a:cxnLst/>
              <a:rect l="l" t="t" r="r" b="b"/>
              <a:pathLst>
                <a:path w="3431" h="4204" extrusionOk="0">
                  <a:moveTo>
                    <a:pt x="1402" y="1"/>
                  </a:moveTo>
                  <a:lnTo>
                    <a:pt x="1160" y="49"/>
                  </a:lnTo>
                  <a:lnTo>
                    <a:pt x="967" y="146"/>
                  </a:lnTo>
                  <a:lnTo>
                    <a:pt x="774" y="242"/>
                  </a:lnTo>
                  <a:lnTo>
                    <a:pt x="629" y="436"/>
                  </a:lnTo>
                  <a:lnTo>
                    <a:pt x="484" y="629"/>
                  </a:lnTo>
                  <a:lnTo>
                    <a:pt x="339" y="822"/>
                  </a:lnTo>
                  <a:lnTo>
                    <a:pt x="194" y="1305"/>
                  </a:lnTo>
                  <a:lnTo>
                    <a:pt x="49" y="1837"/>
                  </a:lnTo>
                  <a:lnTo>
                    <a:pt x="1" y="2320"/>
                  </a:lnTo>
                  <a:lnTo>
                    <a:pt x="1" y="2754"/>
                  </a:lnTo>
                  <a:lnTo>
                    <a:pt x="1" y="3044"/>
                  </a:lnTo>
                  <a:lnTo>
                    <a:pt x="49" y="3334"/>
                  </a:lnTo>
                  <a:lnTo>
                    <a:pt x="146" y="3624"/>
                  </a:lnTo>
                  <a:lnTo>
                    <a:pt x="291" y="3866"/>
                  </a:lnTo>
                  <a:lnTo>
                    <a:pt x="387" y="3962"/>
                  </a:lnTo>
                  <a:lnTo>
                    <a:pt x="532" y="4059"/>
                  </a:lnTo>
                  <a:lnTo>
                    <a:pt x="870" y="4155"/>
                  </a:lnTo>
                  <a:lnTo>
                    <a:pt x="1209" y="4204"/>
                  </a:lnTo>
                  <a:lnTo>
                    <a:pt x="1547" y="4155"/>
                  </a:lnTo>
                  <a:lnTo>
                    <a:pt x="1982" y="4059"/>
                  </a:lnTo>
                  <a:lnTo>
                    <a:pt x="2416" y="3817"/>
                  </a:lnTo>
                  <a:lnTo>
                    <a:pt x="2803" y="3576"/>
                  </a:lnTo>
                  <a:lnTo>
                    <a:pt x="3093" y="3189"/>
                  </a:lnTo>
                  <a:lnTo>
                    <a:pt x="3238" y="2996"/>
                  </a:lnTo>
                  <a:lnTo>
                    <a:pt x="3334" y="2754"/>
                  </a:lnTo>
                  <a:lnTo>
                    <a:pt x="3383" y="2513"/>
                  </a:lnTo>
                  <a:lnTo>
                    <a:pt x="3431" y="2320"/>
                  </a:lnTo>
                  <a:lnTo>
                    <a:pt x="3431" y="1837"/>
                  </a:lnTo>
                  <a:lnTo>
                    <a:pt x="3286" y="1402"/>
                  </a:lnTo>
                  <a:lnTo>
                    <a:pt x="3093" y="967"/>
                  </a:lnTo>
                  <a:lnTo>
                    <a:pt x="2755" y="580"/>
                  </a:lnTo>
                  <a:lnTo>
                    <a:pt x="2416" y="291"/>
                  </a:lnTo>
                  <a:lnTo>
                    <a:pt x="2175" y="194"/>
                  </a:lnTo>
                  <a:lnTo>
                    <a:pt x="1933" y="97"/>
                  </a:lnTo>
                  <a:lnTo>
                    <a:pt x="16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5390275" y="4481500"/>
              <a:ext cx="97850" cy="78525"/>
            </a:xfrm>
            <a:custGeom>
              <a:avLst/>
              <a:gdLst/>
              <a:ahLst/>
              <a:cxnLst/>
              <a:rect l="l" t="t" r="r" b="b"/>
              <a:pathLst>
                <a:path w="3914" h="3141" extrusionOk="0">
                  <a:moveTo>
                    <a:pt x="871" y="0"/>
                  </a:moveTo>
                  <a:lnTo>
                    <a:pt x="677" y="49"/>
                  </a:lnTo>
                  <a:lnTo>
                    <a:pt x="532" y="145"/>
                  </a:lnTo>
                  <a:lnTo>
                    <a:pt x="387" y="242"/>
                  </a:lnTo>
                  <a:lnTo>
                    <a:pt x="242" y="387"/>
                  </a:lnTo>
                  <a:lnTo>
                    <a:pt x="146" y="580"/>
                  </a:lnTo>
                  <a:lnTo>
                    <a:pt x="1" y="918"/>
                  </a:lnTo>
                  <a:lnTo>
                    <a:pt x="1" y="1305"/>
                  </a:lnTo>
                  <a:lnTo>
                    <a:pt x="49" y="1739"/>
                  </a:lnTo>
                  <a:lnTo>
                    <a:pt x="146" y="1933"/>
                  </a:lnTo>
                  <a:lnTo>
                    <a:pt x="242" y="2078"/>
                  </a:lnTo>
                  <a:lnTo>
                    <a:pt x="484" y="2416"/>
                  </a:lnTo>
                  <a:lnTo>
                    <a:pt x="822" y="2657"/>
                  </a:lnTo>
                  <a:lnTo>
                    <a:pt x="1160" y="2802"/>
                  </a:lnTo>
                  <a:lnTo>
                    <a:pt x="1547" y="2947"/>
                  </a:lnTo>
                  <a:lnTo>
                    <a:pt x="1933" y="3044"/>
                  </a:lnTo>
                  <a:lnTo>
                    <a:pt x="2320" y="3092"/>
                  </a:lnTo>
                  <a:lnTo>
                    <a:pt x="3141" y="3140"/>
                  </a:lnTo>
                  <a:lnTo>
                    <a:pt x="3528" y="3092"/>
                  </a:lnTo>
                  <a:lnTo>
                    <a:pt x="3672" y="3044"/>
                  </a:lnTo>
                  <a:lnTo>
                    <a:pt x="3817" y="2947"/>
                  </a:lnTo>
                  <a:lnTo>
                    <a:pt x="3914" y="2754"/>
                  </a:lnTo>
                  <a:lnTo>
                    <a:pt x="3914" y="2561"/>
                  </a:lnTo>
                  <a:lnTo>
                    <a:pt x="3866" y="2367"/>
                  </a:lnTo>
                  <a:lnTo>
                    <a:pt x="3817" y="2174"/>
                  </a:lnTo>
                  <a:lnTo>
                    <a:pt x="3672" y="1884"/>
                  </a:lnTo>
                  <a:lnTo>
                    <a:pt x="3431" y="1594"/>
                  </a:lnTo>
                  <a:lnTo>
                    <a:pt x="3141" y="1256"/>
                  </a:lnTo>
                  <a:lnTo>
                    <a:pt x="2803" y="966"/>
                  </a:lnTo>
                  <a:lnTo>
                    <a:pt x="2513" y="677"/>
                  </a:lnTo>
                  <a:lnTo>
                    <a:pt x="2127" y="435"/>
                  </a:lnTo>
                  <a:lnTo>
                    <a:pt x="1788" y="193"/>
                  </a:lnTo>
                  <a:lnTo>
                    <a:pt x="1499" y="49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5447050" y="4673525"/>
              <a:ext cx="51950" cy="50750"/>
            </a:xfrm>
            <a:custGeom>
              <a:avLst/>
              <a:gdLst/>
              <a:ahLst/>
              <a:cxnLst/>
              <a:rect l="l" t="t" r="r" b="b"/>
              <a:pathLst>
                <a:path w="2078" h="2030" extrusionOk="0">
                  <a:moveTo>
                    <a:pt x="1015" y="0"/>
                  </a:moveTo>
                  <a:lnTo>
                    <a:pt x="677" y="97"/>
                  </a:lnTo>
                  <a:lnTo>
                    <a:pt x="387" y="242"/>
                  </a:lnTo>
                  <a:lnTo>
                    <a:pt x="145" y="483"/>
                  </a:lnTo>
                  <a:lnTo>
                    <a:pt x="97" y="628"/>
                  </a:lnTo>
                  <a:lnTo>
                    <a:pt x="49" y="773"/>
                  </a:lnTo>
                  <a:lnTo>
                    <a:pt x="0" y="967"/>
                  </a:lnTo>
                  <a:lnTo>
                    <a:pt x="0" y="1160"/>
                  </a:lnTo>
                  <a:lnTo>
                    <a:pt x="49" y="1305"/>
                  </a:lnTo>
                  <a:lnTo>
                    <a:pt x="97" y="1450"/>
                  </a:lnTo>
                  <a:lnTo>
                    <a:pt x="242" y="1740"/>
                  </a:lnTo>
                  <a:lnTo>
                    <a:pt x="532" y="1884"/>
                  </a:lnTo>
                  <a:lnTo>
                    <a:pt x="822" y="2029"/>
                  </a:lnTo>
                  <a:lnTo>
                    <a:pt x="1112" y="2029"/>
                  </a:lnTo>
                  <a:lnTo>
                    <a:pt x="1450" y="1981"/>
                  </a:lnTo>
                  <a:lnTo>
                    <a:pt x="1595" y="1884"/>
                  </a:lnTo>
                  <a:lnTo>
                    <a:pt x="1740" y="1788"/>
                  </a:lnTo>
                  <a:lnTo>
                    <a:pt x="1933" y="1595"/>
                  </a:lnTo>
                  <a:lnTo>
                    <a:pt x="2029" y="1353"/>
                  </a:lnTo>
                  <a:lnTo>
                    <a:pt x="2078" y="1111"/>
                  </a:lnTo>
                  <a:lnTo>
                    <a:pt x="2078" y="870"/>
                  </a:lnTo>
                  <a:lnTo>
                    <a:pt x="1981" y="628"/>
                  </a:lnTo>
                  <a:lnTo>
                    <a:pt x="1885" y="435"/>
                  </a:lnTo>
                  <a:lnTo>
                    <a:pt x="1691" y="242"/>
                  </a:lnTo>
                  <a:lnTo>
                    <a:pt x="1498" y="97"/>
                  </a:lnTo>
                  <a:lnTo>
                    <a:pt x="1257" y="49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5407200" y="4336575"/>
              <a:ext cx="55575" cy="38675"/>
            </a:xfrm>
            <a:custGeom>
              <a:avLst/>
              <a:gdLst/>
              <a:ahLst/>
              <a:cxnLst/>
              <a:rect l="l" t="t" r="r" b="b"/>
              <a:pathLst>
                <a:path w="2223" h="1547" extrusionOk="0">
                  <a:moveTo>
                    <a:pt x="1015" y="0"/>
                  </a:moveTo>
                  <a:lnTo>
                    <a:pt x="773" y="48"/>
                  </a:lnTo>
                  <a:lnTo>
                    <a:pt x="532" y="145"/>
                  </a:lnTo>
                  <a:lnTo>
                    <a:pt x="290" y="290"/>
                  </a:lnTo>
                  <a:lnTo>
                    <a:pt x="145" y="435"/>
                  </a:lnTo>
                  <a:lnTo>
                    <a:pt x="0" y="628"/>
                  </a:lnTo>
                  <a:lnTo>
                    <a:pt x="0" y="821"/>
                  </a:lnTo>
                  <a:lnTo>
                    <a:pt x="0" y="966"/>
                  </a:lnTo>
                  <a:lnTo>
                    <a:pt x="97" y="1111"/>
                  </a:lnTo>
                  <a:lnTo>
                    <a:pt x="194" y="1256"/>
                  </a:lnTo>
                  <a:lnTo>
                    <a:pt x="338" y="1353"/>
                  </a:lnTo>
                  <a:lnTo>
                    <a:pt x="628" y="1449"/>
                  </a:lnTo>
                  <a:lnTo>
                    <a:pt x="918" y="1546"/>
                  </a:lnTo>
                  <a:lnTo>
                    <a:pt x="1546" y="1546"/>
                  </a:lnTo>
                  <a:lnTo>
                    <a:pt x="1788" y="1498"/>
                  </a:lnTo>
                  <a:lnTo>
                    <a:pt x="2029" y="1353"/>
                  </a:lnTo>
                  <a:lnTo>
                    <a:pt x="2174" y="1160"/>
                  </a:lnTo>
                  <a:lnTo>
                    <a:pt x="2222" y="966"/>
                  </a:lnTo>
                  <a:lnTo>
                    <a:pt x="2174" y="725"/>
                  </a:lnTo>
                  <a:lnTo>
                    <a:pt x="2078" y="483"/>
                  </a:lnTo>
                  <a:lnTo>
                    <a:pt x="1933" y="290"/>
                  </a:lnTo>
                  <a:lnTo>
                    <a:pt x="1691" y="145"/>
                  </a:lnTo>
                  <a:lnTo>
                    <a:pt x="1450" y="48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8" name="Google Shape;958;p38"/>
          <p:cNvSpPr/>
          <p:nvPr/>
        </p:nvSpPr>
        <p:spPr>
          <a:xfrm>
            <a:off x="7845213" y="3940296"/>
            <a:ext cx="728937" cy="699313"/>
          </a:xfrm>
          <a:custGeom>
            <a:avLst/>
            <a:gdLst/>
            <a:ahLst/>
            <a:cxnLst/>
            <a:rect l="l" t="t" r="r" b="b"/>
            <a:pathLst>
              <a:path w="11885" h="11402" extrusionOk="0">
                <a:moveTo>
                  <a:pt x="6571" y="0"/>
                </a:moveTo>
                <a:lnTo>
                  <a:pt x="6088" y="49"/>
                </a:lnTo>
                <a:lnTo>
                  <a:pt x="5605" y="145"/>
                </a:lnTo>
                <a:lnTo>
                  <a:pt x="4639" y="387"/>
                </a:lnTo>
                <a:lnTo>
                  <a:pt x="3866" y="628"/>
                </a:lnTo>
                <a:lnTo>
                  <a:pt x="3093" y="1015"/>
                </a:lnTo>
                <a:lnTo>
                  <a:pt x="2368" y="1450"/>
                </a:lnTo>
                <a:lnTo>
                  <a:pt x="1740" y="1933"/>
                </a:lnTo>
                <a:lnTo>
                  <a:pt x="1450" y="2223"/>
                </a:lnTo>
                <a:lnTo>
                  <a:pt x="1209" y="2512"/>
                </a:lnTo>
                <a:lnTo>
                  <a:pt x="919" y="2851"/>
                </a:lnTo>
                <a:lnTo>
                  <a:pt x="726" y="3189"/>
                </a:lnTo>
                <a:lnTo>
                  <a:pt x="532" y="3575"/>
                </a:lnTo>
                <a:lnTo>
                  <a:pt x="339" y="3962"/>
                </a:lnTo>
                <a:lnTo>
                  <a:pt x="242" y="4348"/>
                </a:lnTo>
                <a:lnTo>
                  <a:pt x="97" y="4783"/>
                </a:lnTo>
                <a:lnTo>
                  <a:pt x="49" y="5218"/>
                </a:lnTo>
                <a:lnTo>
                  <a:pt x="1" y="5604"/>
                </a:lnTo>
                <a:lnTo>
                  <a:pt x="49" y="6039"/>
                </a:lnTo>
                <a:lnTo>
                  <a:pt x="49" y="6474"/>
                </a:lnTo>
                <a:lnTo>
                  <a:pt x="146" y="6860"/>
                </a:lnTo>
                <a:lnTo>
                  <a:pt x="242" y="7295"/>
                </a:lnTo>
                <a:lnTo>
                  <a:pt x="339" y="7682"/>
                </a:lnTo>
                <a:lnTo>
                  <a:pt x="484" y="8068"/>
                </a:lnTo>
                <a:lnTo>
                  <a:pt x="677" y="8454"/>
                </a:lnTo>
                <a:lnTo>
                  <a:pt x="870" y="8793"/>
                </a:lnTo>
                <a:lnTo>
                  <a:pt x="1112" y="9131"/>
                </a:lnTo>
                <a:lnTo>
                  <a:pt x="1402" y="9469"/>
                </a:lnTo>
                <a:lnTo>
                  <a:pt x="1643" y="9807"/>
                </a:lnTo>
                <a:lnTo>
                  <a:pt x="1982" y="10049"/>
                </a:lnTo>
                <a:lnTo>
                  <a:pt x="2271" y="10339"/>
                </a:lnTo>
                <a:lnTo>
                  <a:pt x="2658" y="10580"/>
                </a:lnTo>
                <a:lnTo>
                  <a:pt x="3044" y="10822"/>
                </a:lnTo>
                <a:lnTo>
                  <a:pt x="3527" y="11015"/>
                </a:lnTo>
                <a:lnTo>
                  <a:pt x="3962" y="11160"/>
                </a:lnTo>
                <a:lnTo>
                  <a:pt x="4445" y="11256"/>
                </a:lnTo>
                <a:lnTo>
                  <a:pt x="4928" y="11353"/>
                </a:lnTo>
                <a:lnTo>
                  <a:pt x="5412" y="11401"/>
                </a:lnTo>
                <a:lnTo>
                  <a:pt x="5895" y="11401"/>
                </a:lnTo>
                <a:lnTo>
                  <a:pt x="6378" y="11353"/>
                </a:lnTo>
                <a:lnTo>
                  <a:pt x="6909" y="11305"/>
                </a:lnTo>
                <a:lnTo>
                  <a:pt x="7392" y="11160"/>
                </a:lnTo>
                <a:lnTo>
                  <a:pt x="7875" y="10967"/>
                </a:lnTo>
                <a:lnTo>
                  <a:pt x="8358" y="10773"/>
                </a:lnTo>
                <a:lnTo>
                  <a:pt x="8841" y="10532"/>
                </a:lnTo>
                <a:lnTo>
                  <a:pt x="9276" y="10242"/>
                </a:lnTo>
                <a:lnTo>
                  <a:pt x="9711" y="9904"/>
                </a:lnTo>
                <a:lnTo>
                  <a:pt x="10098" y="9566"/>
                </a:lnTo>
                <a:lnTo>
                  <a:pt x="10436" y="9179"/>
                </a:lnTo>
                <a:lnTo>
                  <a:pt x="10774" y="8744"/>
                </a:lnTo>
                <a:lnTo>
                  <a:pt x="11064" y="8310"/>
                </a:lnTo>
                <a:lnTo>
                  <a:pt x="11305" y="7875"/>
                </a:lnTo>
                <a:lnTo>
                  <a:pt x="11499" y="7392"/>
                </a:lnTo>
                <a:lnTo>
                  <a:pt x="11692" y="6909"/>
                </a:lnTo>
                <a:lnTo>
                  <a:pt x="11788" y="6377"/>
                </a:lnTo>
                <a:lnTo>
                  <a:pt x="11837" y="5894"/>
                </a:lnTo>
                <a:lnTo>
                  <a:pt x="11885" y="5459"/>
                </a:lnTo>
                <a:lnTo>
                  <a:pt x="11837" y="5025"/>
                </a:lnTo>
                <a:lnTo>
                  <a:pt x="11788" y="4590"/>
                </a:lnTo>
                <a:lnTo>
                  <a:pt x="11740" y="4155"/>
                </a:lnTo>
                <a:lnTo>
                  <a:pt x="11595" y="3768"/>
                </a:lnTo>
                <a:lnTo>
                  <a:pt x="11450" y="3334"/>
                </a:lnTo>
                <a:lnTo>
                  <a:pt x="11257" y="2947"/>
                </a:lnTo>
                <a:lnTo>
                  <a:pt x="11064" y="2561"/>
                </a:lnTo>
                <a:lnTo>
                  <a:pt x="10822" y="2223"/>
                </a:lnTo>
                <a:lnTo>
                  <a:pt x="10581" y="1836"/>
                </a:lnTo>
                <a:lnTo>
                  <a:pt x="10291" y="1546"/>
                </a:lnTo>
                <a:lnTo>
                  <a:pt x="9953" y="1256"/>
                </a:lnTo>
                <a:lnTo>
                  <a:pt x="9614" y="967"/>
                </a:lnTo>
                <a:lnTo>
                  <a:pt x="9276" y="725"/>
                </a:lnTo>
                <a:lnTo>
                  <a:pt x="8890" y="532"/>
                </a:lnTo>
                <a:lnTo>
                  <a:pt x="8503" y="339"/>
                </a:lnTo>
                <a:lnTo>
                  <a:pt x="8020" y="194"/>
                </a:lnTo>
                <a:lnTo>
                  <a:pt x="7537" y="49"/>
                </a:lnTo>
                <a:lnTo>
                  <a:pt x="705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8"/>
          <p:cNvSpPr/>
          <p:nvPr/>
        </p:nvSpPr>
        <p:spPr>
          <a:xfrm rot="-8346330">
            <a:off x="8286792" y="-2366436"/>
            <a:ext cx="3729655" cy="3843965"/>
          </a:xfrm>
          <a:custGeom>
            <a:avLst/>
            <a:gdLst/>
            <a:ahLst/>
            <a:cxnLst/>
            <a:rect l="l" t="t" r="r" b="b"/>
            <a:pathLst>
              <a:path w="29952" h="30870" extrusionOk="0">
                <a:moveTo>
                  <a:pt x="20000" y="0"/>
                </a:moveTo>
                <a:lnTo>
                  <a:pt x="19179" y="48"/>
                </a:lnTo>
                <a:lnTo>
                  <a:pt x="18261" y="145"/>
                </a:lnTo>
                <a:lnTo>
                  <a:pt x="17392" y="290"/>
                </a:lnTo>
                <a:lnTo>
                  <a:pt x="16474" y="435"/>
                </a:lnTo>
                <a:lnTo>
                  <a:pt x="15556" y="628"/>
                </a:lnTo>
                <a:lnTo>
                  <a:pt x="13720" y="1159"/>
                </a:lnTo>
                <a:lnTo>
                  <a:pt x="11933" y="1739"/>
                </a:lnTo>
                <a:lnTo>
                  <a:pt x="10193" y="2415"/>
                </a:lnTo>
                <a:lnTo>
                  <a:pt x="8551" y="3092"/>
                </a:lnTo>
                <a:lnTo>
                  <a:pt x="7053" y="3816"/>
                </a:lnTo>
                <a:lnTo>
                  <a:pt x="5894" y="4396"/>
                </a:lnTo>
                <a:lnTo>
                  <a:pt x="4831" y="5121"/>
                </a:lnTo>
                <a:lnTo>
                  <a:pt x="4300" y="5507"/>
                </a:lnTo>
                <a:lnTo>
                  <a:pt x="3817" y="5942"/>
                </a:lnTo>
                <a:lnTo>
                  <a:pt x="3334" y="6377"/>
                </a:lnTo>
                <a:lnTo>
                  <a:pt x="2899" y="6812"/>
                </a:lnTo>
                <a:lnTo>
                  <a:pt x="2464" y="7295"/>
                </a:lnTo>
                <a:lnTo>
                  <a:pt x="2029" y="7778"/>
                </a:lnTo>
                <a:lnTo>
                  <a:pt x="1691" y="8309"/>
                </a:lnTo>
                <a:lnTo>
                  <a:pt x="1353" y="8841"/>
                </a:lnTo>
                <a:lnTo>
                  <a:pt x="1015" y="9420"/>
                </a:lnTo>
                <a:lnTo>
                  <a:pt x="773" y="10000"/>
                </a:lnTo>
                <a:lnTo>
                  <a:pt x="532" y="10580"/>
                </a:lnTo>
                <a:lnTo>
                  <a:pt x="338" y="11208"/>
                </a:lnTo>
                <a:lnTo>
                  <a:pt x="193" y="11836"/>
                </a:lnTo>
                <a:lnTo>
                  <a:pt x="97" y="12512"/>
                </a:lnTo>
                <a:lnTo>
                  <a:pt x="0" y="13188"/>
                </a:lnTo>
                <a:lnTo>
                  <a:pt x="0" y="13865"/>
                </a:lnTo>
                <a:lnTo>
                  <a:pt x="0" y="14541"/>
                </a:lnTo>
                <a:lnTo>
                  <a:pt x="97" y="15217"/>
                </a:lnTo>
                <a:lnTo>
                  <a:pt x="193" y="15894"/>
                </a:lnTo>
                <a:lnTo>
                  <a:pt x="290" y="16522"/>
                </a:lnTo>
                <a:lnTo>
                  <a:pt x="676" y="17874"/>
                </a:lnTo>
                <a:lnTo>
                  <a:pt x="1111" y="19179"/>
                </a:lnTo>
                <a:lnTo>
                  <a:pt x="1643" y="20435"/>
                </a:lnTo>
                <a:lnTo>
                  <a:pt x="2222" y="21691"/>
                </a:lnTo>
                <a:lnTo>
                  <a:pt x="2657" y="22512"/>
                </a:lnTo>
                <a:lnTo>
                  <a:pt x="3140" y="23333"/>
                </a:lnTo>
                <a:lnTo>
                  <a:pt x="3623" y="24155"/>
                </a:lnTo>
                <a:lnTo>
                  <a:pt x="4155" y="24928"/>
                </a:lnTo>
                <a:lnTo>
                  <a:pt x="4734" y="25700"/>
                </a:lnTo>
                <a:lnTo>
                  <a:pt x="5314" y="26425"/>
                </a:lnTo>
                <a:lnTo>
                  <a:pt x="5942" y="27101"/>
                </a:lnTo>
                <a:lnTo>
                  <a:pt x="6619" y="27778"/>
                </a:lnTo>
                <a:lnTo>
                  <a:pt x="7295" y="28357"/>
                </a:lnTo>
                <a:lnTo>
                  <a:pt x="8020" y="28937"/>
                </a:lnTo>
                <a:lnTo>
                  <a:pt x="8792" y="29420"/>
                </a:lnTo>
                <a:lnTo>
                  <a:pt x="9565" y="29855"/>
                </a:lnTo>
                <a:lnTo>
                  <a:pt x="10387" y="30242"/>
                </a:lnTo>
                <a:lnTo>
                  <a:pt x="11208" y="30531"/>
                </a:lnTo>
                <a:lnTo>
                  <a:pt x="12078" y="30725"/>
                </a:lnTo>
                <a:lnTo>
                  <a:pt x="12995" y="30870"/>
                </a:lnTo>
                <a:lnTo>
                  <a:pt x="14203" y="30870"/>
                </a:lnTo>
                <a:lnTo>
                  <a:pt x="14783" y="30821"/>
                </a:lnTo>
                <a:lnTo>
                  <a:pt x="15411" y="30725"/>
                </a:lnTo>
                <a:lnTo>
                  <a:pt x="15991" y="30580"/>
                </a:lnTo>
                <a:lnTo>
                  <a:pt x="16570" y="30435"/>
                </a:lnTo>
                <a:lnTo>
                  <a:pt x="17150" y="30242"/>
                </a:lnTo>
                <a:lnTo>
                  <a:pt x="17681" y="30048"/>
                </a:lnTo>
                <a:lnTo>
                  <a:pt x="18261" y="29758"/>
                </a:lnTo>
                <a:lnTo>
                  <a:pt x="18793" y="29517"/>
                </a:lnTo>
                <a:lnTo>
                  <a:pt x="19855" y="28889"/>
                </a:lnTo>
                <a:lnTo>
                  <a:pt x="20822" y="28116"/>
                </a:lnTo>
                <a:lnTo>
                  <a:pt x="21739" y="27343"/>
                </a:lnTo>
                <a:lnTo>
                  <a:pt x="22561" y="26473"/>
                </a:lnTo>
                <a:lnTo>
                  <a:pt x="23334" y="25556"/>
                </a:lnTo>
                <a:lnTo>
                  <a:pt x="24058" y="24589"/>
                </a:lnTo>
                <a:lnTo>
                  <a:pt x="24735" y="23575"/>
                </a:lnTo>
                <a:lnTo>
                  <a:pt x="25363" y="22512"/>
                </a:lnTo>
                <a:lnTo>
                  <a:pt x="25942" y="21498"/>
                </a:lnTo>
                <a:lnTo>
                  <a:pt x="27053" y="19324"/>
                </a:lnTo>
                <a:lnTo>
                  <a:pt x="28068" y="17198"/>
                </a:lnTo>
                <a:lnTo>
                  <a:pt x="28503" y="16135"/>
                </a:lnTo>
                <a:lnTo>
                  <a:pt x="28889" y="15024"/>
                </a:lnTo>
                <a:lnTo>
                  <a:pt x="29227" y="13913"/>
                </a:lnTo>
                <a:lnTo>
                  <a:pt x="29517" y="12802"/>
                </a:lnTo>
                <a:lnTo>
                  <a:pt x="29759" y="11691"/>
                </a:lnTo>
                <a:lnTo>
                  <a:pt x="29904" y="10531"/>
                </a:lnTo>
                <a:lnTo>
                  <a:pt x="29952" y="9420"/>
                </a:lnTo>
                <a:lnTo>
                  <a:pt x="29904" y="8358"/>
                </a:lnTo>
                <a:lnTo>
                  <a:pt x="29759" y="7343"/>
                </a:lnTo>
                <a:lnTo>
                  <a:pt x="29517" y="6377"/>
                </a:lnTo>
                <a:lnTo>
                  <a:pt x="29227" y="5507"/>
                </a:lnTo>
                <a:lnTo>
                  <a:pt x="28841" y="4638"/>
                </a:lnTo>
                <a:lnTo>
                  <a:pt x="28358" y="3865"/>
                </a:lnTo>
                <a:lnTo>
                  <a:pt x="27778" y="3140"/>
                </a:lnTo>
                <a:lnTo>
                  <a:pt x="27150" y="2464"/>
                </a:lnTo>
                <a:lnTo>
                  <a:pt x="26474" y="1884"/>
                </a:lnTo>
                <a:lnTo>
                  <a:pt x="25701" y="1353"/>
                </a:lnTo>
                <a:lnTo>
                  <a:pt x="24831" y="918"/>
                </a:lnTo>
                <a:lnTo>
                  <a:pt x="23913" y="580"/>
                </a:lnTo>
                <a:lnTo>
                  <a:pt x="22947" y="290"/>
                </a:lnTo>
                <a:lnTo>
                  <a:pt x="21933" y="97"/>
                </a:lnTo>
                <a:lnTo>
                  <a:pt x="2082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39"/>
          <p:cNvSpPr/>
          <p:nvPr/>
        </p:nvSpPr>
        <p:spPr>
          <a:xfrm rot="-8346330">
            <a:off x="-3173558" y="2658989"/>
            <a:ext cx="3729655" cy="3843965"/>
          </a:xfrm>
          <a:custGeom>
            <a:avLst/>
            <a:gdLst/>
            <a:ahLst/>
            <a:cxnLst/>
            <a:rect l="l" t="t" r="r" b="b"/>
            <a:pathLst>
              <a:path w="29952" h="30870" extrusionOk="0">
                <a:moveTo>
                  <a:pt x="20000" y="0"/>
                </a:moveTo>
                <a:lnTo>
                  <a:pt x="19179" y="48"/>
                </a:lnTo>
                <a:lnTo>
                  <a:pt x="18261" y="145"/>
                </a:lnTo>
                <a:lnTo>
                  <a:pt x="17392" y="290"/>
                </a:lnTo>
                <a:lnTo>
                  <a:pt x="16474" y="435"/>
                </a:lnTo>
                <a:lnTo>
                  <a:pt x="15556" y="628"/>
                </a:lnTo>
                <a:lnTo>
                  <a:pt x="13720" y="1159"/>
                </a:lnTo>
                <a:lnTo>
                  <a:pt x="11933" y="1739"/>
                </a:lnTo>
                <a:lnTo>
                  <a:pt x="10193" y="2415"/>
                </a:lnTo>
                <a:lnTo>
                  <a:pt x="8551" y="3092"/>
                </a:lnTo>
                <a:lnTo>
                  <a:pt x="7053" y="3816"/>
                </a:lnTo>
                <a:lnTo>
                  <a:pt x="5894" y="4396"/>
                </a:lnTo>
                <a:lnTo>
                  <a:pt x="4831" y="5121"/>
                </a:lnTo>
                <a:lnTo>
                  <a:pt x="4300" y="5507"/>
                </a:lnTo>
                <a:lnTo>
                  <a:pt x="3817" y="5942"/>
                </a:lnTo>
                <a:lnTo>
                  <a:pt x="3334" y="6377"/>
                </a:lnTo>
                <a:lnTo>
                  <a:pt x="2899" y="6812"/>
                </a:lnTo>
                <a:lnTo>
                  <a:pt x="2464" y="7295"/>
                </a:lnTo>
                <a:lnTo>
                  <a:pt x="2029" y="7778"/>
                </a:lnTo>
                <a:lnTo>
                  <a:pt x="1691" y="8309"/>
                </a:lnTo>
                <a:lnTo>
                  <a:pt x="1353" y="8841"/>
                </a:lnTo>
                <a:lnTo>
                  <a:pt x="1015" y="9420"/>
                </a:lnTo>
                <a:lnTo>
                  <a:pt x="773" y="10000"/>
                </a:lnTo>
                <a:lnTo>
                  <a:pt x="532" y="10580"/>
                </a:lnTo>
                <a:lnTo>
                  <a:pt x="338" y="11208"/>
                </a:lnTo>
                <a:lnTo>
                  <a:pt x="193" y="11836"/>
                </a:lnTo>
                <a:lnTo>
                  <a:pt x="97" y="12512"/>
                </a:lnTo>
                <a:lnTo>
                  <a:pt x="0" y="13188"/>
                </a:lnTo>
                <a:lnTo>
                  <a:pt x="0" y="13865"/>
                </a:lnTo>
                <a:lnTo>
                  <a:pt x="0" y="14541"/>
                </a:lnTo>
                <a:lnTo>
                  <a:pt x="97" y="15217"/>
                </a:lnTo>
                <a:lnTo>
                  <a:pt x="193" y="15894"/>
                </a:lnTo>
                <a:lnTo>
                  <a:pt x="290" y="16522"/>
                </a:lnTo>
                <a:lnTo>
                  <a:pt x="676" y="17874"/>
                </a:lnTo>
                <a:lnTo>
                  <a:pt x="1111" y="19179"/>
                </a:lnTo>
                <a:lnTo>
                  <a:pt x="1643" y="20435"/>
                </a:lnTo>
                <a:lnTo>
                  <a:pt x="2222" y="21691"/>
                </a:lnTo>
                <a:lnTo>
                  <a:pt x="2657" y="22512"/>
                </a:lnTo>
                <a:lnTo>
                  <a:pt x="3140" y="23333"/>
                </a:lnTo>
                <a:lnTo>
                  <a:pt x="3623" y="24155"/>
                </a:lnTo>
                <a:lnTo>
                  <a:pt x="4155" y="24928"/>
                </a:lnTo>
                <a:lnTo>
                  <a:pt x="4734" y="25700"/>
                </a:lnTo>
                <a:lnTo>
                  <a:pt x="5314" y="26425"/>
                </a:lnTo>
                <a:lnTo>
                  <a:pt x="5942" y="27101"/>
                </a:lnTo>
                <a:lnTo>
                  <a:pt x="6619" y="27778"/>
                </a:lnTo>
                <a:lnTo>
                  <a:pt x="7295" y="28357"/>
                </a:lnTo>
                <a:lnTo>
                  <a:pt x="8020" y="28937"/>
                </a:lnTo>
                <a:lnTo>
                  <a:pt x="8792" y="29420"/>
                </a:lnTo>
                <a:lnTo>
                  <a:pt x="9565" y="29855"/>
                </a:lnTo>
                <a:lnTo>
                  <a:pt x="10387" y="30242"/>
                </a:lnTo>
                <a:lnTo>
                  <a:pt x="11208" y="30531"/>
                </a:lnTo>
                <a:lnTo>
                  <a:pt x="12078" y="30725"/>
                </a:lnTo>
                <a:lnTo>
                  <a:pt x="12995" y="30870"/>
                </a:lnTo>
                <a:lnTo>
                  <a:pt x="14203" y="30870"/>
                </a:lnTo>
                <a:lnTo>
                  <a:pt x="14783" y="30821"/>
                </a:lnTo>
                <a:lnTo>
                  <a:pt x="15411" y="30725"/>
                </a:lnTo>
                <a:lnTo>
                  <a:pt x="15991" y="30580"/>
                </a:lnTo>
                <a:lnTo>
                  <a:pt x="16570" y="30435"/>
                </a:lnTo>
                <a:lnTo>
                  <a:pt x="17150" y="30242"/>
                </a:lnTo>
                <a:lnTo>
                  <a:pt x="17681" y="30048"/>
                </a:lnTo>
                <a:lnTo>
                  <a:pt x="18261" y="29758"/>
                </a:lnTo>
                <a:lnTo>
                  <a:pt x="18793" y="29517"/>
                </a:lnTo>
                <a:lnTo>
                  <a:pt x="19855" y="28889"/>
                </a:lnTo>
                <a:lnTo>
                  <a:pt x="20822" y="28116"/>
                </a:lnTo>
                <a:lnTo>
                  <a:pt x="21739" y="27343"/>
                </a:lnTo>
                <a:lnTo>
                  <a:pt x="22561" y="26473"/>
                </a:lnTo>
                <a:lnTo>
                  <a:pt x="23334" y="25556"/>
                </a:lnTo>
                <a:lnTo>
                  <a:pt x="24058" y="24589"/>
                </a:lnTo>
                <a:lnTo>
                  <a:pt x="24735" y="23575"/>
                </a:lnTo>
                <a:lnTo>
                  <a:pt x="25363" y="22512"/>
                </a:lnTo>
                <a:lnTo>
                  <a:pt x="25942" y="21498"/>
                </a:lnTo>
                <a:lnTo>
                  <a:pt x="27053" y="19324"/>
                </a:lnTo>
                <a:lnTo>
                  <a:pt x="28068" y="17198"/>
                </a:lnTo>
                <a:lnTo>
                  <a:pt x="28503" y="16135"/>
                </a:lnTo>
                <a:lnTo>
                  <a:pt x="28889" y="15024"/>
                </a:lnTo>
                <a:lnTo>
                  <a:pt x="29227" y="13913"/>
                </a:lnTo>
                <a:lnTo>
                  <a:pt x="29517" y="12802"/>
                </a:lnTo>
                <a:lnTo>
                  <a:pt x="29759" y="11691"/>
                </a:lnTo>
                <a:lnTo>
                  <a:pt x="29904" y="10531"/>
                </a:lnTo>
                <a:lnTo>
                  <a:pt x="29952" y="9420"/>
                </a:lnTo>
                <a:lnTo>
                  <a:pt x="29904" y="8358"/>
                </a:lnTo>
                <a:lnTo>
                  <a:pt x="29759" y="7343"/>
                </a:lnTo>
                <a:lnTo>
                  <a:pt x="29517" y="6377"/>
                </a:lnTo>
                <a:lnTo>
                  <a:pt x="29227" y="5507"/>
                </a:lnTo>
                <a:lnTo>
                  <a:pt x="28841" y="4638"/>
                </a:lnTo>
                <a:lnTo>
                  <a:pt x="28358" y="3865"/>
                </a:lnTo>
                <a:lnTo>
                  <a:pt x="27778" y="3140"/>
                </a:lnTo>
                <a:lnTo>
                  <a:pt x="27150" y="2464"/>
                </a:lnTo>
                <a:lnTo>
                  <a:pt x="26474" y="1884"/>
                </a:lnTo>
                <a:lnTo>
                  <a:pt x="25701" y="1353"/>
                </a:lnTo>
                <a:lnTo>
                  <a:pt x="24831" y="918"/>
                </a:lnTo>
                <a:lnTo>
                  <a:pt x="23913" y="580"/>
                </a:lnTo>
                <a:lnTo>
                  <a:pt x="22947" y="290"/>
                </a:lnTo>
                <a:lnTo>
                  <a:pt x="21933" y="97"/>
                </a:lnTo>
                <a:lnTo>
                  <a:pt x="208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9"/>
          <p:cNvSpPr/>
          <p:nvPr/>
        </p:nvSpPr>
        <p:spPr>
          <a:xfrm rot="-8346330">
            <a:off x="-2312808" y="-2852961"/>
            <a:ext cx="3729655" cy="3843965"/>
          </a:xfrm>
          <a:custGeom>
            <a:avLst/>
            <a:gdLst/>
            <a:ahLst/>
            <a:cxnLst/>
            <a:rect l="l" t="t" r="r" b="b"/>
            <a:pathLst>
              <a:path w="29952" h="30870" extrusionOk="0">
                <a:moveTo>
                  <a:pt x="20000" y="0"/>
                </a:moveTo>
                <a:lnTo>
                  <a:pt x="19179" y="48"/>
                </a:lnTo>
                <a:lnTo>
                  <a:pt x="18261" y="145"/>
                </a:lnTo>
                <a:lnTo>
                  <a:pt x="17392" y="290"/>
                </a:lnTo>
                <a:lnTo>
                  <a:pt x="16474" y="435"/>
                </a:lnTo>
                <a:lnTo>
                  <a:pt x="15556" y="628"/>
                </a:lnTo>
                <a:lnTo>
                  <a:pt x="13720" y="1159"/>
                </a:lnTo>
                <a:lnTo>
                  <a:pt x="11933" y="1739"/>
                </a:lnTo>
                <a:lnTo>
                  <a:pt x="10193" y="2415"/>
                </a:lnTo>
                <a:lnTo>
                  <a:pt x="8551" y="3092"/>
                </a:lnTo>
                <a:lnTo>
                  <a:pt x="7053" y="3816"/>
                </a:lnTo>
                <a:lnTo>
                  <a:pt x="5894" y="4396"/>
                </a:lnTo>
                <a:lnTo>
                  <a:pt x="4831" y="5121"/>
                </a:lnTo>
                <a:lnTo>
                  <a:pt x="4300" y="5507"/>
                </a:lnTo>
                <a:lnTo>
                  <a:pt x="3817" y="5942"/>
                </a:lnTo>
                <a:lnTo>
                  <a:pt x="3334" y="6377"/>
                </a:lnTo>
                <a:lnTo>
                  <a:pt x="2899" y="6812"/>
                </a:lnTo>
                <a:lnTo>
                  <a:pt x="2464" y="7295"/>
                </a:lnTo>
                <a:lnTo>
                  <a:pt x="2029" y="7778"/>
                </a:lnTo>
                <a:lnTo>
                  <a:pt x="1691" y="8309"/>
                </a:lnTo>
                <a:lnTo>
                  <a:pt x="1353" y="8841"/>
                </a:lnTo>
                <a:lnTo>
                  <a:pt x="1015" y="9420"/>
                </a:lnTo>
                <a:lnTo>
                  <a:pt x="773" y="10000"/>
                </a:lnTo>
                <a:lnTo>
                  <a:pt x="532" y="10580"/>
                </a:lnTo>
                <a:lnTo>
                  <a:pt x="338" y="11208"/>
                </a:lnTo>
                <a:lnTo>
                  <a:pt x="193" y="11836"/>
                </a:lnTo>
                <a:lnTo>
                  <a:pt x="97" y="12512"/>
                </a:lnTo>
                <a:lnTo>
                  <a:pt x="0" y="13188"/>
                </a:lnTo>
                <a:lnTo>
                  <a:pt x="0" y="13865"/>
                </a:lnTo>
                <a:lnTo>
                  <a:pt x="0" y="14541"/>
                </a:lnTo>
                <a:lnTo>
                  <a:pt x="97" y="15217"/>
                </a:lnTo>
                <a:lnTo>
                  <a:pt x="193" y="15894"/>
                </a:lnTo>
                <a:lnTo>
                  <a:pt x="290" y="16522"/>
                </a:lnTo>
                <a:lnTo>
                  <a:pt x="676" y="17874"/>
                </a:lnTo>
                <a:lnTo>
                  <a:pt x="1111" y="19179"/>
                </a:lnTo>
                <a:lnTo>
                  <a:pt x="1643" y="20435"/>
                </a:lnTo>
                <a:lnTo>
                  <a:pt x="2222" y="21691"/>
                </a:lnTo>
                <a:lnTo>
                  <a:pt x="2657" y="22512"/>
                </a:lnTo>
                <a:lnTo>
                  <a:pt x="3140" y="23333"/>
                </a:lnTo>
                <a:lnTo>
                  <a:pt x="3623" y="24155"/>
                </a:lnTo>
                <a:lnTo>
                  <a:pt x="4155" y="24928"/>
                </a:lnTo>
                <a:lnTo>
                  <a:pt x="4734" y="25700"/>
                </a:lnTo>
                <a:lnTo>
                  <a:pt x="5314" y="26425"/>
                </a:lnTo>
                <a:lnTo>
                  <a:pt x="5942" y="27101"/>
                </a:lnTo>
                <a:lnTo>
                  <a:pt x="6619" y="27778"/>
                </a:lnTo>
                <a:lnTo>
                  <a:pt x="7295" y="28357"/>
                </a:lnTo>
                <a:lnTo>
                  <a:pt x="8020" y="28937"/>
                </a:lnTo>
                <a:lnTo>
                  <a:pt x="8792" y="29420"/>
                </a:lnTo>
                <a:lnTo>
                  <a:pt x="9565" y="29855"/>
                </a:lnTo>
                <a:lnTo>
                  <a:pt x="10387" y="30242"/>
                </a:lnTo>
                <a:lnTo>
                  <a:pt x="11208" y="30531"/>
                </a:lnTo>
                <a:lnTo>
                  <a:pt x="12078" y="30725"/>
                </a:lnTo>
                <a:lnTo>
                  <a:pt x="12995" y="30870"/>
                </a:lnTo>
                <a:lnTo>
                  <a:pt x="14203" y="30870"/>
                </a:lnTo>
                <a:lnTo>
                  <a:pt x="14783" y="30821"/>
                </a:lnTo>
                <a:lnTo>
                  <a:pt x="15411" y="30725"/>
                </a:lnTo>
                <a:lnTo>
                  <a:pt x="15991" y="30580"/>
                </a:lnTo>
                <a:lnTo>
                  <a:pt x="16570" y="30435"/>
                </a:lnTo>
                <a:lnTo>
                  <a:pt x="17150" y="30242"/>
                </a:lnTo>
                <a:lnTo>
                  <a:pt x="17681" y="30048"/>
                </a:lnTo>
                <a:lnTo>
                  <a:pt x="18261" y="29758"/>
                </a:lnTo>
                <a:lnTo>
                  <a:pt x="18793" y="29517"/>
                </a:lnTo>
                <a:lnTo>
                  <a:pt x="19855" y="28889"/>
                </a:lnTo>
                <a:lnTo>
                  <a:pt x="20822" y="28116"/>
                </a:lnTo>
                <a:lnTo>
                  <a:pt x="21739" y="27343"/>
                </a:lnTo>
                <a:lnTo>
                  <a:pt x="22561" y="26473"/>
                </a:lnTo>
                <a:lnTo>
                  <a:pt x="23334" y="25556"/>
                </a:lnTo>
                <a:lnTo>
                  <a:pt x="24058" y="24589"/>
                </a:lnTo>
                <a:lnTo>
                  <a:pt x="24735" y="23575"/>
                </a:lnTo>
                <a:lnTo>
                  <a:pt x="25363" y="22512"/>
                </a:lnTo>
                <a:lnTo>
                  <a:pt x="25942" y="21498"/>
                </a:lnTo>
                <a:lnTo>
                  <a:pt x="27053" y="19324"/>
                </a:lnTo>
                <a:lnTo>
                  <a:pt x="28068" y="17198"/>
                </a:lnTo>
                <a:lnTo>
                  <a:pt x="28503" y="16135"/>
                </a:lnTo>
                <a:lnTo>
                  <a:pt x="28889" y="15024"/>
                </a:lnTo>
                <a:lnTo>
                  <a:pt x="29227" y="13913"/>
                </a:lnTo>
                <a:lnTo>
                  <a:pt x="29517" y="12802"/>
                </a:lnTo>
                <a:lnTo>
                  <a:pt x="29759" y="11691"/>
                </a:lnTo>
                <a:lnTo>
                  <a:pt x="29904" y="10531"/>
                </a:lnTo>
                <a:lnTo>
                  <a:pt x="29952" y="9420"/>
                </a:lnTo>
                <a:lnTo>
                  <a:pt x="29904" y="8358"/>
                </a:lnTo>
                <a:lnTo>
                  <a:pt x="29759" y="7343"/>
                </a:lnTo>
                <a:lnTo>
                  <a:pt x="29517" y="6377"/>
                </a:lnTo>
                <a:lnTo>
                  <a:pt x="29227" y="5507"/>
                </a:lnTo>
                <a:lnTo>
                  <a:pt x="28841" y="4638"/>
                </a:lnTo>
                <a:lnTo>
                  <a:pt x="28358" y="3865"/>
                </a:lnTo>
                <a:lnTo>
                  <a:pt x="27778" y="3140"/>
                </a:lnTo>
                <a:lnTo>
                  <a:pt x="27150" y="2464"/>
                </a:lnTo>
                <a:lnTo>
                  <a:pt x="26474" y="1884"/>
                </a:lnTo>
                <a:lnTo>
                  <a:pt x="25701" y="1353"/>
                </a:lnTo>
                <a:lnTo>
                  <a:pt x="24831" y="918"/>
                </a:lnTo>
                <a:lnTo>
                  <a:pt x="23913" y="580"/>
                </a:lnTo>
                <a:lnTo>
                  <a:pt x="22947" y="290"/>
                </a:lnTo>
                <a:lnTo>
                  <a:pt x="21933" y="97"/>
                </a:lnTo>
                <a:lnTo>
                  <a:pt x="208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9"/>
          <p:cNvSpPr/>
          <p:nvPr/>
        </p:nvSpPr>
        <p:spPr>
          <a:xfrm>
            <a:off x="-811887" y="4588425"/>
            <a:ext cx="1721791" cy="1774562"/>
          </a:xfrm>
          <a:custGeom>
            <a:avLst/>
            <a:gdLst/>
            <a:ahLst/>
            <a:cxnLst/>
            <a:rect l="l" t="t" r="r" b="b"/>
            <a:pathLst>
              <a:path w="29952" h="30870" extrusionOk="0">
                <a:moveTo>
                  <a:pt x="20000" y="0"/>
                </a:moveTo>
                <a:lnTo>
                  <a:pt x="19179" y="48"/>
                </a:lnTo>
                <a:lnTo>
                  <a:pt x="18261" y="145"/>
                </a:lnTo>
                <a:lnTo>
                  <a:pt x="17392" y="290"/>
                </a:lnTo>
                <a:lnTo>
                  <a:pt x="16474" y="435"/>
                </a:lnTo>
                <a:lnTo>
                  <a:pt x="15556" y="628"/>
                </a:lnTo>
                <a:lnTo>
                  <a:pt x="13720" y="1159"/>
                </a:lnTo>
                <a:lnTo>
                  <a:pt x="11933" y="1739"/>
                </a:lnTo>
                <a:lnTo>
                  <a:pt x="10193" y="2415"/>
                </a:lnTo>
                <a:lnTo>
                  <a:pt x="8551" y="3092"/>
                </a:lnTo>
                <a:lnTo>
                  <a:pt x="7053" y="3816"/>
                </a:lnTo>
                <a:lnTo>
                  <a:pt x="5894" y="4396"/>
                </a:lnTo>
                <a:lnTo>
                  <a:pt x="4831" y="5121"/>
                </a:lnTo>
                <a:lnTo>
                  <a:pt x="4300" y="5507"/>
                </a:lnTo>
                <a:lnTo>
                  <a:pt x="3817" y="5942"/>
                </a:lnTo>
                <a:lnTo>
                  <a:pt x="3334" y="6377"/>
                </a:lnTo>
                <a:lnTo>
                  <a:pt x="2899" y="6812"/>
                </a:lnTo>
                <a:lnTo>
                  <a:pt x="2464" y="7295"/>
                </a:lnTo>
                <a:lnTo>
                  <a:pt x="2029" y="7778"/>
                </a:lnTo>
                <a:lnTo>
                  <a:pt x="1691" y="8309"/>
                </a:lnTo>
                <a:lnTo>
                  <a:pt x="1353" y="8841"/>
                </a:lnTo>
                <a:lnTo>
                  <a:pt x="1015" y="9420"/>
                </a:lnTo>
                <a:lnTo>
                  <a:pt x="773" y="10000"/>
                </a:lnTo>
                <a:lnTo>
                  <a:pt x="532" y="10580"/>
                </a:lnTo>
                <a:lnTo>
                  <a:pt x="338" y="11208"/>
                </a:lnTo>
                <a:lnTo>
                  <a:pt x="193" y="11836"/>
                </a:lnTo>
                <a:lnTo>
                  <a:pt x="97" y="12512"/>
                </a:lnTo>
                <a:lnTo>
                  <a:pt x="0" y="13188"/>
                </a:lnTo>
                <a:lnTo>
                  <a:pt x="0" y="13865"/>
                </a:lnTo>
                <a:lnTo>
                  <a:pt x="0" y="14541"/>
                </a:lnTo>
                <a:lnTo>
                  <a:pt x="97" y="15217"/>
                </a:lnTo>
                <a:lnTo>
                  <a:pt x="193" y="15894"/>
                </a:lnTo>
                <a:lnTo>
                  <a:pt x="290" y="16522"/>
                </a:lnTo>
                <a:lnTo>
                  <a:pt x="676" y="17874"/>
                </a:lnTo>
                <a:lnTo>
                  <a:pt x="1111" y="19179"/>
                </a:lnTo>
                <a:lnTo>
                  <a:pt x="1643" y="20435"/>
                </a:lnTo>
                <a:lnTo>
                  <a:pt x="2222" y="21691"/>
                </a:lnTo>
                <a:lnTo>
                  <a:pt x="2657" y="22512"/>
                </a:lnTo>
                <a:lnTo>
                  <a:pt x="3140" y="23333"/>
                </a:lnTo>
                <a:lnTo>
                  <a:pt x="3623" y="24155"/>
                </a:lnTo>
                <a:lnTo>
                  <a:pt x="4155" y="24928"/>
                </a:lnTo>
                <a:lnTo>
                  <a:pt x="4734" y="25700"/>
                </a:lnTo>
                <a:lnTo>
                  <a:pt x="5314" y="26425"/>
                </a:lnTo>
                <a:lnTo>
                  <a:pt x="5942" y="27101"/>
                </a:lnTo>
                <a:lnTo>
                  <a:pt x="6619" y="27778"/>
                </a:lnTo>
                <a:lnTo>
                  <a:pt x="7295" y="28357"/>
                </a:lnTo>
                <a:lnTo>
                  <a:pt x="8020" y="28937"/>
                </a:lnTo>
                <a:lnTo>
                  <a:pt x="8792" y="29420"/>
                </a:lnTo>
                <a:lnTo>
                  <a:pt x="9565" y="29855"/>
                </a:lnTo>
                <a:lnTo>
                  <a:pt x="10387" y="30242"/>
                </a:lnTo>
                <a:lnTo>
                  <a:pt x="11208" y="30531"/>
                </a:lnTo>
                <a:lnTo>
                  <a:pt x="12078" y="30725"/>
                </a:lnTo>
                <a:lnTo>
                  <a:pt x="12995" y="30870"/>
                </a:lnTo>
                <a:lnTo>
                  <a:pt x="14203" y="30870"/>
                </a:lnTo>
                <a:lnTo>
                  <a:pt x="14783" y="30821"/>
                </a:lnTo>
                <a:lnTo>
                  <a:pt x="15411" y="30725"/>
                </a:lnTo>
                <a:lnTo>
                  <a:pt x="15991" y="30580"/>
                </a:lnTo>
                <a:lnTo>
                  <a:pt x="16570" y="30435"/>
                </a:lnTo>
                <a:lnTo>
                  <a:pt x="17150" y="30242"/>
                </a:lnTo>
                <a:lnTo>
                  <a:pt x="17681" y="30048"/>
                </a:lnTo>
                <a:lnTo>
                  <a:pt x="18261" y="29758"/>
                </a:lnTo>
                <a:lnTo>
                  <a:pt x="18793" y="29517"/>
                </a:lnTo>
                <a:lnTo>
                  <a:pt x="19855" y="28889"/>
                </a:lnTo>
                <a:lnTo>
                  <a:pt x="20822" y="28116"/>
                </a:lnTo>
                <a:lnTo>
                  <a:pt x="21739" y="27343"/>
                </a:lnTo>
                <a:lnTo>
                  <a:pt x="22561" y="26473"/>
                </a:lnTo>
                <a:lnTo>
                  <a:pt x="23334" y="25556"/>
                </a:lnTo>
                <a:lnTo>
                  <a:pt x="24058" y="24589"/>
                </a:lnTo>
                <a:lnTo>
                  <a:pt x="24735" y="23575"/>
                </a:lnTo>
                <a:lnTo>
                  <a:pt x="25363" y="22512"/>
                </a:lnTo>
                <a:lnTo>
                  <a:pt x="25942" y="21498"/>
                </a:lnTo>
                <a:lnTo>
                  <a:pt x="27053" y="19324"/>
                </a:lnTo>
                <a:lnTo>
                  <a:pt x="28068" y="17198"/>
                </a:lnTo>
                <a:lnTo>
                  <a:pt x="28503" y="16135"/>
                </a:lnTo>
                <a:lnTo>
                  <a:pt x="28889" y="15024"/>
                </a:lnTo>
                <a:lnTo>
                  <a:pt x="29227" y="13913"/>
                </a:lnTo>
                <a:lnTo>
                  <a:pt x="29517" y="12802"/>
                </a:lnTo>
                <a:lnTo>
                  <a:pt x="29759" y="11691"/>
                </a:lnTo>
                <a:lnTo>
                  <a:pt x="29904" y="10531"/>
                </a:lnTo>
                <a:lnTo>
                  <a:pt x="29952" y="9420"/>
                </a:lnTo>
                <a:lnTo>
                  <a:pt x="29904" y="8358"/>
                </a:lnTo>
                <a:lnTo>
                  <a:pt x="29759" y="7343"/>
                </a:lnTo>
                <a:lnTo>
                  <a:pt x="29517" y="6377"/>
                </a:lnTo>
                <a:lnTo>
                  <a:pt x="29227" y="5507"/>
                </a:lnTo>
                <a:lnTo>
                  <a:pt x="28841" y="4638"/>
                </a:lnTo>
                <a:lnTo>
                  <a:pt x="28358" y="3865"/>
                </a:lnTo>
                <a:lnTo>
                  <a:pt x="27778" y="3140"/>
                </a:lnTo>
                <a:lnTo>
                  <a:pt x="27150" y="2464"/>
                </a:lnTo>
                <a:lnTo>
                  <a:pt x="26474" y="1884"/>
                </a:lnTo>
                <a:lnTo>
                  <a:pt x="25701" y="1353"/>
                </a:lnTo>
                <a:lnTo>
                  <a:pt x="24831" y="918"/>
                </a:lnTo>
                <a:lnTo>
                  <a:pt x="23913" y="580"/>
                </a:lnTo>
                <a:lnTo>
                  <a:pt x="22947" y="290"/>
                </a:lnTo>
                <a:lnTo>
                  <a:pt x="21933" y="97"/>
                </a:lnTo>
                <a:lnTo>
                  <a:pt x="208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9"/>
          <p:cNvSpPr/>
          <p:nvPr/>
        </p:nvSpPr>
        <p:spPr>
          <a:xfrm rot="10326052">
            <a:off x="7463019" y="4445398"/>
            <a:ext cx="2992225" cy="2466326"/>
          </a:xfrm>
          <a:custGeom>
            <a:avLst/>
            <a:gdLst/>
            <a:ahLst/>
            <a:cxnLst/>
            <a:rect l="l" t="t" r="r" b="b"/>
            <a:pathLst>
              <a:path w="75315" h="62078" extrusionOk="0">
                <a:moveTo>
                  <a:pt x="26426" y="0"/>
                </a:moveTo>
                <a:lnTo>
                  <a:pt x="25218" y="49"/>
                </a:lnTo>
                <a:lnTo>
                  <a:pt x="24059" y="194"/>
                </a:lnTo>
                <a:lnTo>
                  <a:pt x="22851" y="338"/>
                </a:lnTo>
                <a:lnTo>
                  <a:pt x="21692" y="580"/>
                </a:lnTo>
                <a:lnTo>
                  <a:pt x="20532" y="870"/>
                </a:lnTo>
                <a:lnTo>
                  <a:pt x="19421" y="1256"/>
                </a:lnTo>
                <a:lnTo>
                  <a:pt x="18262" y="1643"/>
                </a:lnTo>
                <a:lnTo>
                  <a:pt x="17199" y="2078"/>
                </a:lnTo>
                <a:lnTo>
                  <a:pt x="16088" y="2609"/>
                </a:lnTo>
                <a:lnTo>
                  <a:pt x="15073" y="3140"/>
                </a:lnTo>
                <a:lnTo>
                  <a:pt x="14059" y="3768"/>
                </a:lnTo>
                <a:lnTo>
                  <a:pt x="12851" y="4590"/>
                </a:lnTo>
                <a:lnTo>
                  <a:pt x="11740" y="5411"/>
                </a:lnTo>
                <a:lnTo>
                  <a:pt x="10629" y="6329"/>
                </a:lnTo>
                <a:lnTo>
                  <a:pt x="9614" y="7295"/>
                </a:lnTo>
                <a:lnTo>
                  <a:pt x="8600" y="8261"/>
                </a:lnTo>
                <a:lnTo>
                  <a:pt x="7682" y="9324"/>
                </a:lnTo>
                <a:lnTo>
                  <a:pt x="6812" y="10435"/>
                </a:lnTo>
                <a:lnTo>
                  <a:pt x="5943" y="11546"/>
                </a:lnTo>
                <a:lnTo>
                  <a:pt x="5170" y="12706"/>
                </a:lnTo>
                <a:lnTo>
                  <a:pt x="4445" y="13913"/>
                </a:lnTo>
                <a:lnTo>
                  <a:pt x="3769" y="15121"/>
                </a:lnTo>
                <a:lnTo>
                  <a:pt x="3141" y="16425"/>
                </a:lnTo>
                <a:lnTo>
                  <a:pt x="2561" y="17681"/>
                </a:lnTo>
                <a:lnTo>
                  <a:pt x="2030" y="18986"/>
                </a:lnTo>
                <a:lnTo>
                  <a:pt x="1595" y="20338"/>
                </a:lnTo>
                <a:lnTo>
                  <a:pt x="1208" y="21691"/>
                </a:lnTo>
                <a:lnTo>
                  <a:pt x="822" y="23044"/>
                </a:lnTo>
                <a:lnTo>
                  <a:pt x="532" y="24445"/>
                </a:lnTo>
                <a:lnTo>
                  <a:pt x="339" y="25846"/>
                </a:lnTo>
                <a:lnTo>
                  <a:pt x="146" y="27247"/>
                </a:lnTo>
                <a:lnTo>
                  <a:pt x="49" y="28648"/>
                </a:lnTo>
                <a:lnTo>
                  <a:pt x="1" y="30049"/>
                </a:lnTo>
                <a:lnTo>
                  <a:pt x="1" y="31450"/>
                </a:lnTo>
                <a:lnTo>
                  <a:pt x="49" y="32850"/>
                </a:lnTo>
                <a:lnTo>
                  <a:pt x="194" y="34251"/>
                </a:lnTo>
                <a:lnTo>
                  <a:pt x="387" y="35652"/>
                </a:lnTo>
                <a:lnTo>
                  <a:pt x="629" y="37005"/>
                </a:lnTo>
                <a:lnTo>
                  <a:pt x="967" y="38406"/>
                </a:lnTo>
                <a:lnTo>
                  <a:pt x="1353" y="39759"/>
                </a:lnTo>
                <a:lnTo>
                  <a:pt x="1788" y="41063"/>
                </a:lnTo>
                <a:lnTo>
                  <a:pt x="2320" y="42367"/>
                </a:lnTo>
                <a:lnTo>
                  <a:pt x="2899" y="43672"/>
                </a:lnTo>
                <a:lnTo>
                  <a:pt x="3527" y="44928"/>
                </a:lnTo>
                <a:lnTo>
                  <a:pt x="4204" y="46135"/>
                </a:lnTo>
                <a:lnTo>
                  <a:pt x="4977" y="47295"/>
                </a:lnTo>
                <a:lnTo>
                  <a:pt x="5749" y="48406"/>
                </a:lnTo>
                <a:lnTo>
                  <a:pt x="6619" y="49517"/>
                </a:lnTo>
                <a:lnTo>
                  <a:pt x="7489" y="50580"/>
                </a:lnTo>
                <a:lnTo>
                  <a:pt x="8455" y="51594"/>
                </a:lnTo>
                <a:lnTo>
                  <a:pt x="9421" y="52561"/>
                </a:lnTo>
                <a:lnTo>
                  <a:pt x="10484" y="53527"/>
                </a:lnTo>
                <a:lnTo>
                  <a:pt x="11547" y="54396"/>
                </a:lnTo>
                <a:lnTo>
                  <a:pt x="12658" y="55218"/>
                </a:lnTo>
                <a:lnTo>
                  <a:pt x="13769" y="56039"/>
                </a:lnTo>
                <a:lnTo>
                  <a:pt x="14977" y="56812"/>
                </a:lnTo>
                <a:lnTo>
                  <a:pt x="16136" y="57488"/>
                </a:lnTo>
                <a:lnTo>
                  <a:pt x="17392" y="58164"/>
                </a:lnTo>
                <a:lnTo>
                  <a:pt x="18648" y="58744"/>
                </a:lnTo>
                <a:lnTo>
                  <a:pt x="19904" y="59276"/>
                </a:lnTo>
                <a:lnTo>
                  <a:pt x="21160" y="59759"/>
                </a:lnTo>
                <a:lnTo>
                  <a:pt x="22416" y="60193"/>
                </a:lnTo>
                <a:lnTo>
                  <a:pt x="23721" y="60628"/>
                </a:lnTo>
                <a:lnTo>
                  <a:pt x="25025" y="60966"/>
                </a:lnTo>
                <a:lnTo>
                  <a:pt x="26329" y="61256"/>
                </a:lnTo>
                <a:lnTo>
                  <a:pt x="27634" y="61498"/>
                </a:lnTo>
                <a:lnTo>
                  <a:pt x="28986" y="61691"/>
                </a:lnTo>
                <a:lnTo>
                  <a:pt x="30291" y="61884"/>
                </a:lnTo>
                <a:lnTo>
                  <a:pt x="31643" y="61981"/>
                </a:lnTo>
                <a:lnTo>
                  <a:pt x="32996" y="62029"/>
                </a:lnTo>
                <a:lnTo>
                  <a:pt x="34349" y="62077"/>
                </a:lnTo>
                <a:lnTo>
                  <a:pt x="35701" y="62077"/>
                </a:lnTo>
                <a:lnTo>
                  <a:pt x="37006" y="61981"/>
                </a:lnTo>
                <a:lnTo>
                  <a:pt x="38358" y="61884"/>
                </a:lnTo>
                <a:lnTo>
                  <a:pt x="39711" y="61739"/>
                </a:lnTo>
                <a:lnTo>
                  <a:pt x="41064" y="61594"/>
                </a:lnTo>
                <a:lnTo>
                  <a:pt x="42368" y="61353"/>
                </a:lnTo>
                <a:lnTo>
                  <a:pt x="43721" y="61063"/>
                </a:lnTo>
                <a:lnTo>
                  <a:pt x="45025" y="60773"/>
                </a:lnTo>
                <a:lnTo>
                  <a:pt x="46329" y="60435"/>
                </a:lnTo>
                <a:lnTo>
                  <a:pt x="47634" y="60048"/>
                </a:lnTo>
                <a:lnTo>
                  <a:pt x="48890" y="59614"/>
                </a:lnTo>
                <a:lnTo>
                  <a:pt x="50146" y="59131"/>
                </a:lnTo>
                <a:lnTo>
                  <a:pt x="51402" y="58648"/>
                </a:lnTo>
                <a:lnTo>
                  <a:pt x="52658" y="58116"/>
                </a:lnTo>
                <a:lnTo>
                  <a:pt x="53866" y="57536"/>
                </a:lnTo>
                <a:lnTo>
                  <a:pt x="55073" y="56908"/>
                </a:lnTo>
                <a:lnTo>
                  <a:pt x="56233" y="56280"/>
                </a:lnTo>
                <a:lnTo>
                  <a:pt x="57392" y="55604"/>
                </a:lnTo>
                <a:lnTo>
                  <a:pt x="58552" y="54879"/>
                </a:lnTo>
                <a:lnTo>
                  <a:pt x="59663" y="54106"/>
                </a:lnTo>
                <a:lnTo>
                  <a:pt x="61064" y="53092"/>
                </a:lnTo>
                <a:lnTo>
                  <a:pt x="62368" y="51981"/>
                </a:lnTo>
                <a:lnTo>
                  <a:pt x="63672" y="50821"/>
                </a:lnTo>
                <a:lnTo>
                  <a:pt x="64880" y="49565"/>
                </a:lnTo>
                <a:lnTo>
                  <a:pt x="66040" y="48261"/>
                </a:lnTo>
                <a:lnTo>
                  <a:pt x="67102" y="46908"/>
                </a:lnTo>
                <a:lnTo>
                  <a:pt x="68117" y="45507"/>
                </a:lnTo>
                <a:lnTo>
                  <a:pt x="69083" y="44058"/>
                </a:lnTo>
                <a:lnTo>
                  <a:pt x="69953" y="42561"/>
                </a:lnTo>
                <a:lnTo>
                  <a:pt x="70822" y="41015"/>
                </a:lnTo>
                <a:lnTo>
                  <a:pt x="71547" y="39469"/>
                </a:lnTo>
                <a:lnTo>
                  <a:pt x="72272" y="37875"/>
                </a:lnTo>
                <a:lnTo>
                  <a:pt x="72851" y="36232"/>
                </a:lnTo>
                <a:lnTo>
                  <a:pt x="73431" y="34590"/>
                </a:lnTo>
                <a:lnTo>
                  <a:pt x="73914" y="32947"/>
                </a:lnTo>
                <a:lnTo>
                  <a:pt x="74301" y="31256"/>
                </a:lnTo>
                <a:lnTo>
                  <a:pt x="74639" y="29710"/>
                </a:lnTo>
                <a:lnTo>
                  <a:pt x="74880" y="28068"/>
                </a:lnTo>
                <a:lnTo>
                  <a:pt x="75122" y="26329"/>
                </a:lnTo>
                <a:lnTo>
                  <a:pt x="75218" y="24541"/>
                </a:lnTo>
                <a:lnTo>
                  <a:pt x="75315" y="22706"/>
                </a:lnTo>
                <a:lnTo>
                  <a:pt x="75267" y="20918"/>
                </a:lnTo>
                <a:lnTo>
                  <a:pt x="75122" y="19082"/>
                </a:lnTo>
                <a:lnTo>
                  <a:pt x="75025" y="18213"/>
                </a:lnTo>
                <a:lnTo>
                  <a:pt x="74880" y="17295"/>
                </a:lnTo>
                <a:lnTo>
                  <a:pt x="74687" y="16425"/>
                </a:lnTo>
                <a:lnTo>
                  <a:pt x="74494" y="15556"/>
                </a:lnTo>
                <a:lnTo>
                  <a:pt x="74252" y="14735"/>
                </a:lnTo>
                <a:lnTo>
                  <a:pt x="73962" y="13913"/>
                </a:lnTo>
                <a:lnTo>
                  <a:pt x="73624" y="13140"/>
                </a:lnTo>
                <a:lnTo>
                  <a:pt x="73286" y="12367"/>
                </a:lnTo>
                <a:lnTo>
                  <a:pt x="72900" y="11594"/>
                </a:lnTo>
                <a:lnTo>
                  <a:pt x="72465" y="10870"/>
                </a:lnTo>
                <a:lnTo>
                  <a:pt x="71982" y="10194"/>
                </a:lnTo>
                <a:lnTo>
                  <a:pt x="71450" y="9566"/>
                </a:lnTo>
                <a:lnTo>
                  <a:pt x="70871" y="8937"/>
                </a:lnTo>
                <a:lnTo>
                  <a:pt x="70243" y="8358"/>
                </a:lnTo>
                <a:lnTo>
                  <a:pt x="69566" y="7826"/>
                </a:lnTo>
                <a:lnTo>
                  <a:pt x="68842" y="7343"/>
                </a:lnTo>
                <a:lnTo>
                  <a:pt x="68069" y="6909"/>
                </a:lnTo>
                <a:lnTo>
                  <a:pt x="67247" y="6570"/>
                </a:lnTo>
                <a:lnTo>
                  <a:pt x="66378" y="6232"/>
                </a:lnTo>
                <a:lnTo>
                  <a:pt x="65508" y="5991"/>
                </a:lnTo>
                <a:lnTo>
                  <a:pt x="64639" y="5846"/>
                </a:lnTo>
                <a:lnTo>
                  <a:pt x="63817" y="5749"/>
                </a:lnTo>
                <a:lnTo>
                  <a:pt x="62610" y="5749"/>
                </a:lnTo>
                <a:lnTo>
                  <a:pt x="61450" y="5846"/>
                </a:lnTo>
                <a:lnTo>
                  <a:pt x="60291" y="6087"/>
                </a:lnTo>
                <a:lnTo>
                  <a:pt x="59131" y="6377"/>
                </a:lnTo>
                <a:lnTo>
                  <a:pt x="57972" y="6667"/>
                </a:lnTo>
                <a:lnTo>
                  <a:pt x="56813" y="7053"/>
                </a:lnTo>
                <a:lnTo>
                  <a:pt x="54445" y="7826"/>
                </a:lnTo>
                <a:lnTo>
                  <a:pt x="53334" y="8116"/>
                </a:lnTo>
                <a:lnTo>
                  <a:pt x="52175" y="8358"/>
                </a:lnTo>
                <a:lnTo>
                  <a:pt x="51064" y="8551"/>
                </a:lnTo>
                <a:lnTo>
                  <a:pt x="50484" y="8599"/>
                </a:lnTo>
                <a:lnTo>
                  <a:pt x="49904" y="8599"/>
                </a:lnTo>
                <a:lnTo>
                  <a:pt x="49276" y="8551"/>
                </a:lnTo>
                <a:lnTo>
                  <a:pt x="48648" y="8503"/>
                </a:lnTo>
                <a:lnTo>
                  <a:pt x="48069" y="8406"/>
                </a:lnTo>
                <a:lnTo>
                  <a:pt x="47441" y="8261"/>
                </a:lnTo>
                <a:lnTo>
                  <a:pt x="46329" y="7923"/>
                </a:lnTo>
                <a:lnTo>
                  <a:pt x="45170" y="7488"/>
                </a:lnTo>
                <a:lnTo>
                  <a:pt x="44107" y="7005"/>
                </a:lnTo>
                <a:lnTo>
                  <a:pt x="43044" y="6425"/>
                </a:lnTo>
                <a:lnTo>
                  <a:pt x="41982" y="5797"/>
                </a:lnTo>
                <a:lnTo>
                  <a:pt x="40919" y="5169"/>
                </a:lnTo>
                <a:lnTo>
                  <a:pt x="38890" y="3817"/>
                </a:lnTo>
                <a:lnTo>
                  <a:pt x="37827" y="3189"/>
                </a:lnTo>
                <a:lnTo>
                  <a:pt x="36764" y="2561"/>
                </a:lnTo>
                <a:lnTo>
                  <a:pt x="35701" y="1981"/>
                </a:lnTo>
                <a:lnTo>
                  <a:pt x="34590" y="1450"/>
                </a:lnTo>
                <a:lnTo>
                  <a:pt x="33479" y="1015"/>
                </a:lnTo>
                <a:lnTo>
                  <a:pt x="32320" y="677"/>
                </a:lnTo>
                <a:lnTo>
                  <a:pt x="31160" y="387"/>
                </a:lnTo>
                <a:lnTo>
                  <a:pt x="30001" y="194"/>
                </a:lnTo>
                <a:lnTo>
                  <a:pt x="28793" y="97"/>
                </a:lnTo>
                <a:lnTo>
                  <a:pt x="27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9"/>
          <p:cNvSpPr/>
          <p:nvPr/>
        </p:nvSpPr>
        <p:spPr>
          <a:xfrm flipH="1">
            <a:off x="4730613" y="-634041"/>
            <a:ext cx="1202402" cy="1162553"/>
          </a:xfrm>
          <a:custGeom>
            <a:avLst/>
            <a:gdLst/>
            <a:ahLst/>
            <a:cxnLst/>
            <a:rect l="l" t="t" r="r" b="b"/>
            <a:pathLst>
              <a:path w="26282" h="25411" extrusionOk="0">
                <a:moveTo>
                  <a:pt x="12754" y="5749"/>
                </a:moveTo>
                <a:lnTo>
                  <a:pt x="13238" y="5797"/>
                </a:lnTo>
                <a:lnTo>
                  <a:pt x="13721" y="5894"/>
                </a:lnTo>
                <a:lnTo>
                  <a:pt x="14204" y="5991"/>
                </a:lnTo>
                <a:lnTo>
                  <a:pt x="14687" y="6136"/>
                </a:lnTo>
                <a:lnTo>
                  <a:pt x="15605" y="6522"/>
                </a:lnTo>
                <a:lnTo>
                  <a:pt x="16523" y="7005"/>
                </a:lnTo>
                <a:lnTo>
                  <a:pt x="17392" y="7537"/>
                </a:lnTo>
                <a:lnTo>
                  <a:pt x="17779" y="7826"/>
                </a:lnTo>
                <a:lnTo>
                  <a:pt x="18165" y="8165"/>
                </a:lnTo>
                <a:lnTo>
                  <a:pt x="18552" y="8551"/>
                </a:lnTo>
                <a:lnTo>
                  <a:pt x="18841" y="8937"/>
                </a:lnTo>
                <a:lnTo>
                  <a:pt x="19131" y="9372"/>
                </a:lnTo>
                <a:lnTo>
                  <a:pt x="19373" y="9807"/>
                </a:lnTo>
                <a:lnTo>
                  <a:pt x="19614" y="10435"/>
                </a:lnTo>
                <a:lnTo>
                  <a:pt x="19759" y="11160"/>
                </a:lnTo>
                <a:lnTo>
                  <a:pt x="19808" y="11836"/>
                </a:lnTo>
                <a:lnTo>
                  <a:pt x="19759" y="12561"/>
                </a:lnTo>
                <a:lnTo>
                  <a:pt x="19663" y="13285"/>
                </a:lnTo>
                <a:lnTo>
                  <a:pt x="19469" y="13962"/>
                </a:lnTo>
                <a:lnTo>
                  <a:pt x="19180" y="14638"/>
                </a:lnTo>
                <a:lnTo>
                  <a:pt x="18841" y="15266"/>
                </a:lnTo>
                <a:lnTo>
                  <a:pt x="18552" y="15797"/>
                </a:lnTo>
                <a:lnTo>
                  <a:pt x="18165" y="16329"/>
                </a:lnTo>
                <a:lnTo>
                  <a:pt x="17730" y="16812"/>
                </a:lnTo>
                <a:lnTo>
                  <a:pt x="17296" y="17247"/>
                </a:lnTo>
                <a:lnTo>
                  <a:pt x="16812" y="17681"/>
                </a:lnTo>
                <a:lnTo>
                  <a:pt x="16329" y="18068"/>
                </a:lnTo>
                <a:lnTo>
                  <a:pt x="15798" y="18358"/>
                </a:lnTo>
                <a:lnTo>
                  <a:pt x="15218" y="18648"/>
                </a:lnTo>
                <a:lnTo>
                  <a:pt x="14590" y="18889"/>
                </a:lnTo>
                <a:lnTo>
                  <a:pt x="14011" y="19034"/>
                </a:lnTo>
                <a:lnTo>
                  <a:pt x="13383" y="19131"/>
                </a:lnTo>
                <a:lnTo>
                  <a:pt x="12754" y="19179"/>
                </a:lnTo>
                <a:lnTo>
                  <a:pt x="12126" y="19179"/>
                </a:lnTo>
                <a:lnTo>
                  <a:pt x="11498" y="19082"/>
                </a:lnTo>
                <a:lnTo>
                  <a:pt x="10870" y="18937"/>
                </a:lnTo>
                <a:lnTo>
                  <a:pt x="10291" y="18696"/>
                </a:lnTo>
                <a:lnTo>
                  <a:pt x="9759" y="18406"/>
                </a:lnTo>
                <a:lnTo>
                  <a:pt x="9228" y="18068"/>
                </a:lnTo>
                <a:lnTo>
                  <a:pt x="8793" y="17681"/>
                </a:lnTo>
                <a:lnTo>
                  <a:pt x="8407" y="17247"/>
                </a:lnTo>
                <a:lnTo>
                  <a:pt x="8068" y="16764"/>
                </a:lnTo>
                <a:lnTo>
                  <a:pt x="7779" y="16280"/>
                </a:lnTo>
                <a:lnTo>
                  <a:pt x="7537" y="15701"/>
                </a:lnTo>
                <a:lnTo>
                  <a:pt x="7296" y="15169"/>
                </a:lnTo>
                <a:lnTo>
                  <a:pt x="7151" y="14590"/>
                </a:lnTo>
                <a:lnTo>
                  <a:pt x="7006" y="13962"/>
                </a:lnTo>
                <a:lnTo>
                  <a:pt x="6909" y="13382"/>
                </a:lnTo>
                <a:lnTo>
                  <a:pt x="6861" y="12754"/>
                </a:lnTo>
                <a:lnTo>
                  <a:pt x="6861" y="12174"/>
                </a:lnTo>
                <a:lnTo>
                  <a:pt x="6861" y="11546"/>
                </a:lnTo>
                <a:lnTo>
                  <a:pt x="6909" y="10966"/>
                </a:lnTo>
                <a:lnTo>
                  <a:pt x="7006" y="10387"/>
                </a:lnTo>
                <a:lnTo>
                  <a:pt x="7102" y="9904"/>
                </a:lnTo>
                <a:lnTo>
                  <a:pt x="7247" y="9372"/>
                </a:lnTo>
                <a:lnTo>
                  <a:pt x="7440" y="8889"/>
                </a:lnTo>
                <a:lnTo>
                  <a:pt x="7682" y="8406"/>
                </a:lnTo>
                <a:lnTo>
                  <a:pt x="7924" y="7971"/>
                </a:lnTo>
                <a:lnTo>
                  <a:pt x="8213" y="7537"/>
                </a:lnTo>
                <a:lnTo>
                  <a:pt x="8600" y="7150"/>
                </a:lnTo>
                <a:lnTo>
                  <a:pt x="8986" y="6812"/>
                </a:lnTo>
                <a:lnTo>
                  <a:pt x="9373" y="6522"/>
                </a:lnTo>
                <a:lnTo>
                  <a:pt x="9808" y="6280"/>
                </a:lnTo>
                <a:lnTo>
                  <a:pt x="10291" y="6087"/>
                </a:lnTo>
                <a:lnTo>
                  <a:pt x="10725" y="5942"/>
                </a:lnTo>
                <a:lnTo>
                  <a:pt x="11257" y="5797"/>
                </a:lnTo>
                <a:lnTo>
                  <a:pt x="11740" y="5749"/>
                </a:lnTo>
                <a:close/>
                <a:moveTo>
                  <a:pt x="11015" y="0"/>
                </a:moveTo>
                <a:lnTo>
                  <a:pt x="9856" y="97"/>
                </a:lnTo>
                <a:lnTo>
                  <a:pt x="8697" y="338"/>
                </a:lnTo>
                <a:lnTo>
                  <a:pt x="7585" y="628"/>
                </a:lnTo>
                <a:lnTo>
                  <a:pt x="6523" y="966"/>
                </a:lnTo>
                <a:lnTo>
                  <a:pt x="5991" y="1208"/>
                </a:lnTo>
                <a:lnTo>
                  <a:pt x="5460" y="1450"/>
                </a:lnTo>
                <a:lnTo>
                  <a:pt x="4977" y="1739"/>
                </a:lnTo>
                <a:lnTo>
                  <a:pt x="4494" y="2078"/>
                </a:lnTo>
                <a:lnTo>
                  <a:pt x="4010" y="2416"/>
                </a:lnTo>
                <a:lnTo>
                  <a:pt x="3576" y="2754"/>
                </a:lnTo>
                <a:lnTo>
                  <a:pt x="3141" y="3140"/>
                </a:lnTo>
                <a:lnTo>
                  <a:pt x="2754" y="3575"/>
                </a:lnTo>
                <a:lnTo>
                  <a:pt x="2368" y="4010"/>
                </a:lnTo>
                <a:lnTo>
                  <a:pt x="2030" y="4493"/>
                </a:lnTo>
                <a:lnTo>
                  <a:pt x="1692" y="5024"/>
                </a:lnTo>
                <a:lnTo>
                  <a:pt x="1353" y="5556"/>
                </a:lnTo>
                <a:lnTo>
                  <a:pt x="1112" y="6087"/>
                </a:lnTo>
                <a:lnTo>
                  <a:pt x="870" y="6667"/>
                </a:lnTo>
                <a:lnTo>
                  <a:pt x="629" y="7247"/>
                </a:lnTo>
                <a:lnTo>
                  <a:pt x="436" y="7826"/>
                </a:lnTo>
                <a:lnTo>
                  <a:pt x="291" y="8406"/>
                </a:lnTo>
                <a:lnTo>
                  <a:pt x="194" y="9034"/>
                </a:lnTo>
                <a:lnTo>
                  <a:pt x="97" y="9662"/>
                </a:lnTo>
                <a:lnTo>
                  <a:pt x="49" y="10242"/>
                </a:lnTo>
                <a:lnTo>
                  <a:pt x="1" y="10870"/>
                </a:lnTo>
                <a:lnTo>
                  <a:pt x="1" y="11498"/>
                </a:lnTo>
                <a:lnTo>
                  <a:pt x="49" y="12126"/>
                </a:lnTo>
                <a:lnTo>
                  <a:pt x="97" y="12706"/>
                </a:lnTo>
                <a:lnTo>
                  <a:pt x="194" y="13334"/>
                </a:lnTo>
                <a:lnTo>
                  <a:pt x="339" y="13962"/>
                </a:lnTo>
                <a:lnTo>
                  <a:pt x="629" y="15121"/>
                </a:lnTo>
                <a:lnTo>
                  <a:pt x="1064" y="16280"/>
                </a:lnTo>
                <a:lnTo>
                  <a:pt x="1595" y="17392"/>
                </a:lnTo>
                <a:lnTo>
                  <a:pt x="2223" y="18454"/>
                </a:lnTo>
                <a:lnTo>
                  <a:pt x="2948" y="19469"/>
                </a:lnTo>
                <a:lnTo>
                  <a:pt x="3721" y="20435"/>
                </a:lnTo>
                <a:lnTo>
                  <a:pt x="4542" y="21305"/>
                </a:lnTo>
                <a:lnTo>
                  <a:pt x="5460" y="22126"/>
                </a:lnTo>
                <a:lnTo>
                  <a:pt x="5991" y="22609"/>
                </a:lnTo>
                <a:lnTo>
                  <a:pt x="6571" y="22995"/>
                </a:lnTo>
                <a:lnTo>
                  <a:pt x="7151" y="23382"/>
                </a:lnTo>
                <a:lnTo>
                  <a:pt x="7779" y="23768"/>
                </a:lnTo>
                <a:lnTo>
                  <a:pt x="8358" y="24107"/>
                </a:lnTo>
                <a:lnTo>
                  <a:pt x="8986" y="24396"/>
                </a:lnTo>
                <a:lnTo>
                  <a:pt x="9663" y="24638"/>
                </a:lnTo>
                <a:lnTo>
                  <a:pt x="10291" y="24879"/>
                </a:lnTo>
                <a:lnTo>
                  <a:pt x="10967" y="25073"/>
                </a:lnTo>
                <a:lnTo>
                  <a:pt x="11643" y="25218"/>
                </a:lnTo>
                <a:lnTo>
                  <a:pt x="12320" y="25314"/>
                </a:lnTo>
                <a:lnTo>
                  <a:pt x="12996" y="25411"/>
                </a:lnTo>
                <a:lnTo>
                  <a:pt x="13672" y="25411"/>
                </a:lnTo>
                <a:lnTo>
                  <a:pt x="14397" y="25363"/>
                </a:lnTo>
                <a:lnTo>
                  <a:pt x="15073" y="25266"/>
                </a:lnTo>
                <a:lnTo>
                  <a:pt x="15750" y="25121"/>
                </a:lnTo>
                <a:lnTo>
                  <a:pt x="16668" y="24831"/>
                </a:lnTo>
                <a:lnTo>
                  <a:pt x="17585" y="24445"/>
                </a:lnTo>
                <a:lnTo>
                  <a:pt x="18407" y="23962"/>
                </a:lnTo>
                <a:lnTo>
                  <a:pt x="19228" y="23382"/>
                </a:lnTo>
                <a:lnTo>
                  <a:pt x="20049" y="22802"/>
                </a:lnTo>
                <a:lnTo>
                  <a:pt x="20774" y="22126"/>
                </a:lnTo>
                <a:lnTo>
                  <a:pt x="21450" y="21401"/>
                </a:lnTo>
                <a:lnTo>
                  <a:pt x="22127" y="20677"/>
                </a:lnTo>
                <a:lnTo>
                  <a:pt x="22755" y="19904"/>
                </a:lnTo>
                <a:lnTo>
                  <a:pt x="23334" y="19131"/>
                </a:lnTo>
                <a:lnTo>
                  <a:pt x="23866" y="18309"/>
                </a:lnTo>
                <a:lnTo>
                  <a:pt x="24397" y="17488"/>
                </a:lnTo>
                <a:lnTo>
                  <a:pt x="24832" y="16619"/>
                </a:lnTo>
                <a:lnTo>
                  <a:pt x="25267" y="15749"/>
                </a:lnTo>
                <a:lnTo>
                  <a:pt x="25605" y="14831"/>
                </a:lnTo>
                <a:lnTo>
                  <a:pt x="25895" y="13913"/>
                </a:lnTo>
                <a:lnTo>
                  <a:pt x="26088" y="12947"/>
                </a:lnTo>
                <a:lnTo>
                  <a:pt x="26233" y="11981"/>
                </a:lnTo>
                <a:lnTo>
                  <a:pt x="26281" y="11015"/>
                </a:lnTo>
                <a:lnTo>
                  <a:pt x="26233" y="10000"/>
                </a:lnTo>
                <a:lnTo>
                  <a:pt x="26136" y="9034"/>
                </a:lnTo>
                <a:lnTo>
                  <a:pt x="25895" y="8116"/>
                </a:lnTo>
                <a:lnTo>
                  <a:pt x="25605" y="7198"/>
                </a:lnTo>
                <a:lnTo>
                  <a:pt x="25218" y="6280"/>
                </a:lnTo>
                <a:lnTo>
                  <a:pt x="24928" y="5846"/>
                </a:lnTo>
                <a:lnTo>
                  <a:pt x="24687" y="5459"/>
                </a:lnTo>
                <a:lnTo>
                  <a:pt x="24059" y="4638"/>
                </a:lnTo>
                <a:lnTo>
                  <a:pt x="23383" y="3913"/>
                </a:lnTo>
                <a:lnTo>
                  <a:pt x="22610" y="3237"/>
                </a:lnTo>
                <a:lnTo>
                  <a:pt x="21788" y="2657"/>
                </a:lnTo>
                <a:lnTo>
                  <a:pt x="20919" y="2126"/>
                </a:lnTo>
                <a:lnTo>
                  <a:pt x="20001" y="1643"/>
                </a:lnTo>
                <a:lnTo>
                  <a:pt x="19035" y="1256"/>
                </a:lnTo>
                <a:lnTo>
                  <a:pt x="17972" y="918"/>
                </a:lnTo>
                <a:lnTo>
                  <a:pt x="16909" y="580"/>
                </a:lnTo>
                <a:lnTo>
                  <a:pt x="15750" y="338"/>
                </a:lnTo>
                <a:lnTo>
                  <a:pt x="14590" y="145"/>
                </a:lnTo>
                <a:lnTo>
                  <a:pt x="13383" y="49"/>
                </a:lnTo>
                <a:lnTo>
                  <a:pt x="1222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6" name="Google Shape;966;p39"/>
          <p:cNvGrpSpPr/>
          <p:nvPr/>
        </p:nvGrpSpPr>
        <p:grpSpPr>
          <a:xfrm rot="-4500025" flipH="1">
            <a:off x="4700412" y="1076280"/>
            <a:ext cx="801426" cy="891437"/>
            <a:chOff x="5036425" y="4336575"/>
            <a:chExt cx="462575" cy="514500"/>
          </a:xfrm>
        </p:grpSpPr>
        <p:sp>
          <p:nvSpPr>
            <p:cNvPr id="967" name="Google Shape;967;p39"/>
            <p:cNvSpPr/>
            <p:nvPr/>
          </p:nvSpPr>
          <p:spPr>
            <a:xfrm>
              <a:off x="5036425" y="4557575"/>
              <a:ext cx="129250" cy="118375"/>
            </a:xfrm>
            <a:custGeom>
              <a:avLst/>
              <a:gdLst/>
              <a:ahLst/>
              <a:cxnLst/>
              <a:rect l="l" t="t" r="r" b="b"/>
              <a:pathLst>
                <a:path w="5170" h="4735" extrusionOk="0">
                  <a:moveTo>
                    <a:pt x="3382" y="1"/>
                  </a:moveTo>
                  <a:lnTo>
                    <a:pt x="2947" y="49"/>
                  </a:lnTo>
                  <a:lnTo>
                    <a:pt x="2561" y="146"/>
                  </a:lnTo>
                  <a:lnTo>
                    <a:pt x="2223" y="291"/>
                  </a:lnTo>
                  <a:lnTo>
                    <a:pt x="1836" y="435"/>
                  </a:lnTo>
                  <a:lnTo>
                    <a:pt x="1498" y="629"/>
                  </a:lnTo>
                  <a:lnTo>
                    <a:pt x="1160" y="870"/>
                  </a:lnTo>
                  <a:lnTo>
                    <a:pt x="870" y="1112"/>
                  </a:lnTo>
                  <a:lnTo>
                    <a:pt x="580" y="1402"/>
                  </a:lnTo>
                  <a:lnTo>
                    <a:pt x="338" y="1740"/>
                  </a:lnTo>
                  <a:lnTo>
                    <a:pt x="97" y="2175"/>
                  </a:lnTo>
                  <a:lnTo>
                    <a:pt x="49" y="2416"/>
                  </a:lnTo>
                  <a:lnTo>
                    <a:pt x="0" y="2706"/>
                  </a:lnTo>
                  <a:lnTo>
                    <a:pt x="0" y="2948"/>
                  </a:lnTo>
                  <a:lnTo>
                    <a:pt x="0" y="3189"/>
                  </a:lnTo>
                  <a:lnTo>
                    <a:pt x="49" y="3431"/>
                  </a:lnTo>
                  <a:lnTo>
                    <a:pt x="145" y="3672"/>
                  </a:lnTo>
                  <a:lnTo>
                    <a:pt x="290" y="3962"/>
                  </a:lnTo>
                  <a:lnTo>
                    <a:pt x="483" y="4204"/>
                  </a:lnTo>
                  <a:lnTo>
                    <a:pt x="725" y="4397"/>
                  </a:lnTo>
                  <a:lnTo>
                    <a:pt x="1015" y="4542"/>
                  </a:lnTo>
                  <a:lnTo>
                    <a:pt x="1305" y="4638"/>
                  </a:lnTo>
                  <a:lnTo>
                    <a:pt x="1594" y="4735"/>
                  </a:lnTo>
                  <a:lnTo>
                    <a:pt x="2223" y="4735"/>
                  </a:lnTo>
                  <a:lnTo>
                    <a:pt x="2512" y="4687"/>
                  </a:lnTo>
                  <a:lnTo>
                    <a:pt x="2802" y="4590"/>
                  </a:lnTo>
                  <a:lnTo>
                    <a:pt x="3092" y="4445"/>
                  </a:lnTo>
                  <a:lnTo>
                    <a:pt x="3334" y="4300"/>
                  </a:lnTo>
                  <a:lnTo>
                    <a:pt x="3623" y="4107"/>
                  </a:lnTo>
                  <a:lnTo>
                    <a:pt x="3817" y="3914"/>
                  </a:lnTo>
                  <a:lnTo>
                    <a:pt x="4252" y="3431"/>
                  </a:lnTo>
                  <a:lnTo>
                    <a:pt x="4686" y="2803"/>
                  </a:lnTo>
                  <a:lnTo>
                    <a:pt x="4880" y="2416"/>
                  </a:lnTo>
                  <a:lnTo>
                    <a:pt x="5024" y="2030"/>
                  </a:lnTo>
                  <a:lnTo>
                    <a:pt x="5121" y="1643"/>
                  </a:lnTo>
                  <a:lnTo>
                    <a:pt x="5169" y="1257"/>
                  </a:lnTo>
                  <a:lnTo>
                    <a:pt x="5121" y="919"/>
                  </a:lnTo>
                  <a:lnTo>
                    <a:pt x="5024" y="725"/>
                  </a:lnTo>
                  <a:lnTo>
                    <a:pt x="4928" y="580"/>
                  </a:lnTo>
                  <a:lnTo>
                    <a:pt x="4686" y="339"/>
                  </a:lnTo>
                  <a:lnTo>
                    <a:pt x="4445" y="146"/>
                  </a:lnTo>
                  <a:lnTo>
                    <a:pt x="4107" y="49"/>
                  </a:lnTo>
                  <a:lnTo>
                    <a:pt x="38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5165650" y="4776175"/>
              <a:ext cx="77325" cy="74900"/>
            </a:xfrm>
            <a:custGeom>
              <a:avLst/>
              <a:gdLst/>
              <a:ahLst/>
              <a:cxnLst/>
              <a:rect l="l" t="t" r="r" b="b"/>
              <a:pathLst>
                <a:path w="3093" h="2996" extrusionOk="0">
                  <a:moveTo>
                    <a:pt x="1112" y="1"/>
                  </a:moveTo>
                  <a:lnTo>
                    <a:pt x="870" y="97"/>
                  </a:lnTo>
                  <a:lnTo>
                    <a:pt x="580" y="242"/>
                  </a:lnTo>
                  <a:lnTo>
                    <a:pt x="387" y="435"/>
                  </a:lnTo>
                  <a:lnTo>
                    <a:pt x="194" y="677"/>
                  </a:lnTo>
                  <a:lnTo>
                    <a:pt x="49" y="967"/>
                  </a:lnTo>
                  <a:lnTo>
                    <a:pt x="0" y="1305"/>
                  </a:lnTo>
                  <a:lnTo>
                    <a:pt x="0" y="1595"/>
                  </a:lnTo>
                  <a:lnTo>
                    <a:pt x="49" y="1885"/>
                  </a:lnTo>
                  <a:lnTo>
                    <a:pt x="194" y="2175"/>
                  </a:lnTo>
                  <a:lnTo>
                    <a:pt x="339" y="2416"/>
                  </a:lnTo>
                  <a:lnTo>
                    <a:pt x="580" y="2658"/>
                  </a:lnTo>
                  <a:lnTo>
                    <a:pt x="822" y="2803"/>
                  </a:lnTo>
                  <a:lnTo>
                    <a:pt x="1063" y="2948"/>
                  </a:lnTo>
                  <a:lnTo>
                    <a:pt x="1401" y="2996"/>
                  </a:lnTo>
                  <a:lnTo>
                    <a:pt x="1691" y="2996"/>
                  </a:lnTo>
                  <a:lnTo>
                    <a:pt x="1981" y="2948"/>
                  </a:lnTo>
                  <a:lnTo>
                    <a:pt x="2271" y="2803"/>
                  </a:lnTo>
                  <a:lnTo>
                    <a:pt x="2512" y="2658"/>
                  </a:lnTo>
                  <a:lnTo>
                    <a:pt x="2706" y="2464"/>
                  </a:lnTo>
                  <a:lnTo>
                    <a:pt x="2899" y="2223"/>
                  </a:lnTo>
                  <a:lnTo>
                    <a:pt x="2996" y="1933"/>
                  </a:lnTo>
                  <a:lnTo>
                    <a:pt x="3092" y="1643"/>
                  </a:lnTo>
                  <a:lnTo>
                    <a:pt x="3092" y="1305"/>
                  </a:lnTo>
                  <a:lnTo>
                    <a:pt x="3044" y="967"/>
                  </a:lnTo>
                  <a:lnTo>
                    <a:pt x="2899" y="725"/>
                  </a:lnTo>
                  <a:lnTo>
                    <a:pt x="2706" y="484"/>
                  </a:lnTo>
                  <a:lnTo>
                    <a:pt x="2512" y="291"/>
                  </a:lnTo>
                  <a:lnTo>
                    <a:pt x="2271" y="146"/>
                  </a:lnTo>
                  <a:lnTo>
                    <a:pt x="1981" y="49"/>
                  </a:lnTo>
                  <a:lnTo>
                    <a:pt x="16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5265900" y="4598650"/>
              <a:ext cx="64025" cy="85775"/>
            </a:xfrm>
            <a:custGeom>
              <a:avLst/>
              <a:gdLst/>
              <a:ahLst/>
              <a:cxnLst/>
              <a:rect l="l" t="t" r="r" b="b"/>
              <a:pathLst>
                <a:path w="2561" h="3431" extrusionOk="0">
                  <a:moveTo>
                    <a:pt x="1449" y="0"/>
                  </a:moveTo>
                  <a:lnTo>
                    <a:pt x="1111" y="97"/>
                  </a:lnTo>
                  <a:lnTo>
                    <a:pt x="821" y="193"/>
                  </a:lnTo>
                  <a:lnTo>
                    <a:pt x="580" y="387"/>
                  </a:lnTo>
                  <a:lnTo>
                    <a:pt x="338" y="580"/>
                  </a:lnTo>
                  <a:lnTo>
                    <a:pt x="145" y="821"/>
                  </a:lnTo>
                  <a:lnTo>
                    <a:pt x="48" y="1063"/>
                  </a:lnTo>
                  <a:lnTo>
                    <a:pt x="0" y="1256"/>
                  </a:lnTo>
                  <a:lnTo>
                    <a:pt x="0" y="1401"/>
                  </a:lnTo>
                  <a:lnTo>
                    <a:pt x="48" y="1788"/>
                  </a:lnTo>
                  <a:lnTo>
                    <a:pt x="145" y="2126"/>
                  </a:lnTo>
                  <a:lnTo>
                    <a:pt x="338" y="2464"/>
                  </a:lnTo>
                  <a:lnTo>
                    <a:pt x="483" y="2706"/>
                  </a:lnTo>
                  <a:lnTo>
                    <a:pt x="676" y="2947"/>
                  </a:lnTo>
                  <a:lnTo>
                    <a:pt x="870" y="3189"/>
                  </a:lnTo>
                  <a:lnTo>
                    <a:pt x="1159" y="3334"/>
                  </a:lnTo>
                  <a:lnTo>
                    <a:pt x="1401" y="3430"/>
                  </a:lnTo>
                  <a:lnTo>
                    <a:pt x="1739" y="3430"/>
                  </a:lnTo>
                  <a:lnTo>
                    <a:pt x="2029" y="3382"/>
                  </a:lnTo>
                  <a:lnTo>
                    <a:pt x="2126" y="3285"/>
                  </a:lnTo>
                  <a:lnTo>
                    <a:pt x="2222" y="3189"/>
                  </a:lnTo>
                  <a:lnTo>
                    <a:pt x="2319" y="3044"/>
                  </a:lnTo>
                  <a:lnTo>
                    <a:pt x="2416" y="2899"/>
                  </a:lnTo>
                  <a:lnTo>
                    <a:pt x="2464" y="2561"/>
                  </a:lnTo>
                  <a:lnTo>
                    <a:pt x="2560" y="1933"/>
                  </a:lnTo>
                  <a:lnTo>
                    <a:pt x="2560" y="1546"/>
                  </a:lnTo>
                  <a:lnTo>
                    <a:pt x="2560" y="1160"/>
                  </a:lnTo>
                  <a:lnTo>
                    <a:pt x="2512" y="821"/>
                  </a:lnTo>
                  <a:lnTo>
                    <a:pt x="2416" y="483"/>
                  </a:lnTo>
                  <a:lnTo>
                    <a:pt x="2222" y="242"/>
                  </a:lnTo>
                  <a:lnTo>
                    <a:pt x="2126" y="97"/>
                  </a:lnTo>
                  <a:lnTo>
                    <a:pt x="1981" y="49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9"/>
            <p:cNvSpPr/>
            <p:nvPr/>
          </p:nvSpPr>
          <p:spPr>
            <a:xfrm>
              <a:off x="5206700" y="4354675"/>
              <a:ext cx="85775" cy="105100"/>
            </a:xfrm>
            <a:custGeom>
              <a:avLst/>
              <a:gdLst/>
              <a:ahLst/>
              <a:cxnLst/>
              <a:rect l="l" t="t" r="r" b="b"/>
              <a:pathLst>
                <a:path w="3431" h="4204" extrusionOk="0">
                  <a:moveTo>
                    <a:pt x="1402" y="1"/>
                  </a:moveTo>
                  <a:lnTo>
                    <a:pt x="1160" y="49"/>
                  </a:lnTo>
                  <a:lnTo>
                    <a:pt x="967" y="146"/>
                  </a:lnTo>
                  <a:lnTo>
                    <a:pt x="774" y="242"/>
                  </a:lnTo>
                  <a:lnTo>
                    <a:pt x="629" y="436"/>
                  </a:lnTo>
                  <a:lnTo>
                    <a:pt x="484" y="629"/>
                  </a:lnTo>
                  <a:lnTo>
                    <a:pt x="339" y="822"/>
                  </a:lnTo>
                  <a:lnTo>
                    <a:pt x="194" y="1305"/>
                  </a:lnTo>
                  <a:lnTo>
                    <a:pt x="49" y="1837"/>
                  </a:lnTo>
                  <a:lnTo>
                    <a:pt x="1" y="2320"/>
                  </a:lnTo>
                  <a:lnTo>
                    <a:pt x="1" y="2754"/>
                  </a:lnTo>
                  <a:lnTo>
                    <a:pt x="1" y="3044"/>
                  </a:lnTo>
                  <a:lnTo>
                    <a:pt x="49" y="3334"/>
                  </a:lnTo>
                  <a:lnTo>
                    <a:pt x="146" y="3624"/>
                  </a:lnTo>
                  <a:lnTo>
                    <a:pt x="291" y="3866"/>
                  </a:lnTo>
                  <a:lnTo>
                    <a:pt x="387" y="3962"/>
                  </a:lnTo>
                  <a:lnTo>
                    <a:pt x="532" y="4059"/>
                  </a:lnTo>
                  <a:lnTo>
                    <a:pt x="870" y="4155"/>
                  </a:lnTo>
                  <a:lnTo>
                    <a:pt x="1209" y="4204"/>
                  </a:lnTo>
                  <a:lnTo>
                    <a:pt x="1547" y="4155"/>
                  </a:lnTo>
                  <a:lnTo>
                    <a:pt x="1982" y="4059"/>
                  </a:lnTo>
                  <a:lnTo>
                    <a:pt x="2416" y="3817"/>
                  </a:lnTo>
                  <a:lnTo>
                    <a:pt x="2803" y="3576"/>
                  </a:lnTo>
                  <a:lnTo>
                    <a:pt x="3093" y="3189"/>
                  </a:lnTo>
                  <a:lnTo>
                    <a:pt x="3238" y="2996"/>
                  </a:lnTo>
                  <a:lnTo>
                    <a:pt x="3334" y="2754"/>
                  </a:lnTo>
                  <a:lnTo>
                    <a:pt x="3383" y="2513"/>
                  </a:lnTo>
                  <a:lnTo>
                    <a:pt x="3431" y="2320"/>
                  </a:lnTo>
                  <a:lnTo>
                    <a:pt x="3431" y="1837"/>
                  </a:lnTo>
                  <a:lnTo>
                    <a:pt x="3286" y="1402"/>
                  </a:lnTo>
                  <a:lnTo>
                    <a:pt x="3093" y="967"/>
                  </a:lnTo>
                  <a:lnTo>
                    <a:pt x="2755" y="580"/>
                  </a:lnTo>
                  <a:lnTo>
                    <a:pt x="2416" y="291"/>
                  </a:lnTo>
                  <a:lnTo>
                    <a:pt x="2175" y="194"/>
                  </a:lnTo>
                  <a:lnTo>
                    <a:pt x="1933" y="97"/>
                  </a:lnTo>
                  <a:lnTo>
                    <a:pt x="16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9"/>
            <p:cNvSpPr/>
            <p:nvPr/>
          </p:nvSpPr>
          <p:spPr>
            <a:xfrm>
              <a:off x="5390275" y="4481500"/>
              <a:ext cx="97850" cy="78525"/>
            </a:xfrm>
            <a:custGeom>
              <a:avLst/>
              <a:gdLst/>
              <a:ahLst/>
              <a:cxnLst/>
              <a:rect l="l" t="t" r="r" b="b"/>
              <a:pathLst>
                <a:path w="3914" h="3141" extrusionOk="0">
                  <a:moveTo>
                    <a:pt x="871" y="0"/>
                  </a:moveTo>
                  <a:lnTo>
                    <a:pt x="677" y="49"/>
                  </a:lnTo>
                  <a:lnTo>
                    <a:pt x="532" y="145"/>
                  </a:lnTo>
                  <a:lnTo>
                    <a:pt x="387" y="242"/>
                  </a:lnTo>
                  <a:lnTo>
                    <a:pt x="242" y="387"/>
                  </a:lnTo>
                  <a:lnTo>
                    <a:pt x="146" y="580"/>
                  </a:lnTo>
                  <a:lnTo>
                    <a:pt x="1" y="918"/>
                  </a:lnTo>
                  <a:lnTo>
                    <a:pt x="1" y="1305"/>
                  </a:lnTo>
                  <a:lnTo>
                    <a:pt x="49" y="1739"/>
                  </a:lnTo>
                  <a:lnTo>
                    <a:pt x="146" y="1933"/>
                  </a:lnTo>
                  <a:lnTo>
                    <a:pt x="242" y="2078"/>
                  </a:lnTo>
                  <a:lnTo>
                    <a:pt x="484" y="2416"/>
                  </a:lnTo>
                  <a:lnTo>
                    <a:pt x="822" y="2657"/>
                  </a:lnTo>
                  <a:lnTo>
                    <a:pt x="1160" y="2802"/>
                  </a:lnTo>
                  <a:lnTo>
                    <a:pt x="1547" y="2947"/>
                  </a:lnTo>
                  <a:lnTo>
                    <a:pt x="1933" y="3044"/>
                  </a:lnTo>
                  <a:lnTo>
                    <a:pt x="2320" y="3092"/>
                  </a:lnTo>
                  <a:lnTo>
                    <a:pt x="3141" y="3140"/>
                  </a:lnTo>
                  <a:lnTo>
                    <a:pt x="3528" y="3092"/>
                  </a:lnTo>
                  <a:lnTo>
                    <a:pt x="3672" y="3044"/>
                  </a:lnTo>
                  <a:lnTo>
                    <a:pt x="3817" y="2947"/>
                  </a:lnTo>
                  <a:lnTo>
                    <a:pt x="3914" y="2754"/>
                  </a:lnTo>
                  <a:lnTo>
                    <a:pt x="3914" y="2561"/>
                  </a:lnTo>
                  <a:lnTo>
                    <a:pt x="3866" y="2367"/>
                  </a:lnTo>
                  <a:lnTo>
                    <a:pt x="3817" y="2174"/>
                  </a:lnTo>
                  <a:lnTo>
                    <a:pt x="3672" y="1884"/>
                  </a:lnTo>
                  <a:lnTo>
                    <a:pt x="3431" y="1594"/>
                  </a:lnTo>
                  <a:lnTo>
                    <a:pt x="3141" y="1256"/>
                  </a:lnTo>
                  <a:lnTo>
                    <a:pt x="2803" y="966"/>
                  </a:lnTo>
                  <a:lnTo>
                    <a:pt x="2513" y="677"/>
                  </a:lnTo>
                  <a:lnTo>
                    <a:pt x="2127" y="435"/>
                  </a:lnTo>
                  <a:lnTo>
                    <a:pt x="1788" y="193"/>
                  </a:lnTo>
                  <a:lnTo>
                    <a:pt x="1499" y="49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9"/>
            <p:cNvSpPr/>
            <p:nvPr/>
          </p:nvSpPr>
          <p:spPr>
            <a:xfrm>
              <a:off x="5447050" y="4673525"/>
              <a:ext cx="51950" cy="50750"/>
            </a:xfrm>
            <a:custGeom>
              <a:avLst/>
              <a:gdLst/>
              <a:ahLst/>
              <a:cxnLst/>
              <a:rect l="l" t="t" r="r" b="b"/>
              <a:pathLst>
                <a:path w="2078" h="2030" extrusionOk="0">
                  <a:moveTo>
                    <a:pt x="1015" y="0"/>
                  </a:moveTo>
                  <a:lnTo>
                    <a:pt x="677" y="97"/>
                  </a:lnTo>
                  <a:lnTo>
                    <a:pt x="387" y="242"/>
                  </a:lnTo>
                  <a:lnTo>
                    <a:pt x="145" y="483"/>
                  </a:lnTo>
                  <a:lnTo>
                    <a:pt x="97" y="628"/>
                  </a:lnTo>
                  <a:lnTo>
                    <a:pt x="49" y="773"/>
                  </a:lnTo>
                  <a:lnTo>
                    <a:pt x="0" y="967"/>
                  </a:lnTo>
                  <a:lnTo>
                    <a:pt x="0" y="1160"/>
                  </a:lnTo>
                  <a:lnTo>
                    <a:pt x="49" y="1305"/>
                  </a:lnTo>
                  <a:lnTo>
                    <a:pt x="97" y="1450"/>
                  </a:lnTo>
                  <a:lnTo>
                    <a:pt x="242" y="1740"/>
                  </a:lnTo>
                  <a:lnTo>
                    <a:pt x="532" y="1884"/>
                  </a:lnTo>
                  <a:lnTo>
                    <a:pt x="822" y="2029"/>
                  </a:lnTo>
                  <a:lnTo>
                    <a:pt x="1112" y="2029"/>
                  </a:lnTo>
                  <a:lnTo>
                    <a:pt x="1450" y="1981"/>
                  </a:lnTo>
                  <a:lnTo>
                    <a:pt x="1595" y="1884"/>
                  </a:lnTo>
                  <a:lnTo>
                    <a:pt x="1740" y="1788"/>
                  </a:lnTo>
                  <a:lnTo>
                    <a:pt x="1933" y="1595"/>
                  </a:lnTo>
                  <a:lnTo>
                    <a:pt x="2029" y="1353"/>
                  </a:lnTo>
                  <a:lnTo>
                    <a:pt x="2078" y="1111"/>
                  </a:lnTo>
                  <a:lnTo>
                    <a:pt x="2078" y="870"/>
                  </a:lnTo>
                  <a:lnTo>
                    <a:pt x="1981" y="628"/>
                  </a:lnTo>
                  <a:lnTo>
                    <a:pt x="1885" y="435"/>
                  </a:lnTo>
                  <a:lnTo>
                    <a:pt x="1691" y="242"/>
                  </a:lnTo>
                  <a:lnTo>
                    <a:pt x="1498" y="97"/>
                  </a:lnTo>
                  <a:lnTo>
                    <a:pt x="1257" y="49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9"/>
            <p:cNvSpPr/>
            <p:nvPr/>
          </p:nvSpPr>
          <p:spPr>
            <a:xfrm>
              <a:off x="5407200" y="4336575"/>
              <a:ext cx="55575" cy="38675"/>
            </a:xfrm>
            <a:custGeom>
              <a:avLst/>
              <a:gdLst/>
              <a:ahLst/>
              <a:cxnLst/>
              <a:rect l="l" t="t" r="r" b="b"/>
              <a:pathLst>
                <a:path w="2223" h="1547" extrusionOk="0">
                  <a:moveTo>
                    <a:pt x="1015" y="0"/>
                  </a:moveTo>
                  <a:lnTo>
                    <a:pt x="773" y="48"/>
                  </a:lnTo>
                  <a:lnTo>
                    <a:pt x="532" y="145"/>
                  </a:lnTo>
                  <a:lnTo>
                    <a:pt x="290" y="290"/>
                  </a:lnTo>
                  <a:lnTo>
                    <a:pt x="145" y="435"/>
                  </a:lnTo>
                  <a:lnTo>
                    <a:pt x="0" y="628"/>
                  </a:lnTo>
                  <a:lnTo>
                    <a:pt x="0" y="821"/>
                  </a:lnTo>
                  <a:lnTo>
                    <a:pt x="0" y="966"/>
                  </a:lnTo>
                  <a:lnTo>
                    <a:pt x="97" y="1111"/>
                  </a:lnTo>
                  <a:lnTo>
                    <a:pt x="194" y="1256"/>
                  </a:lnTo>
                  <a:lnTo>
                    <a:pt x="338" y="1353"/>
                  </a:lnTo>
                  <a:lnTo>
                    <a:pt x="628" y="1449"/>
                  </a:lnTo>
                  <a:lnTo>
                    <a:pt x="918" y="1546"/>
                  </a:lnTo>
                  <a:lnTo>
                    <a:pt x="1546" y="1546"/>
                  </a:lnTo>
                  <a:lnTo>
                    <a:pt x="1788" y="1498"/>
                  </a:lnTo>
                  <a:lnTo>
                    <a:pt x="2029" y="1353"/>
                  </a:lnTo>
                  <a:lnTo>
                    <a:pt x="2174" y="1160"/>
                  </a:lnTo>
                  <a:lnTo>
                    <a:pt x="2222" y="966"/>
                  </a:lnTo>
                  <a:lnTo>
                    <a:pt x="2174" y="725"/>
                  </a:lnTo>
                  <a:lnTo>
                    <a:pt x="2078" y="483"/>
                  </a:lnTo>
                  <a:lnTo>
                    <a:pt x="1933" y="290"/>
                  </a:lnTo>
                  <a:lnTo>
                    <a:pt x="1691" y="145"/>
                  </a:lnTo>
                  <a:lnTo>
                    <a:pt x="1450" y="48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4" name="Google Shape;974;p39"/>
          <p:cNvSpPr/>
          <p:nvPr/>
        </p:nvSpPr>
        <p:spPr>
          <a:xfrm rot="-8346330">
            <a:off x="7751017" y="-2109261"/>
            <a:ext cx="3729655" cy="3843965"/>
          </a:xfrm>
          <a:custGeom>
            <a:avLst/>
            <a:gdLst/>
            <a:ahLst/>
            <a:cxnLst/>
            <a:rect l="l" t="t" r="r" b="b"/>
            <a:pathLst>
              <a:path w="29952" h="30870" extrusionOk="0">
                <a:moveTo>
                  <a:pt x="20000" y="0"/>
                </a:moveTo>
                <a:lnTo>
                  <a:pt x="19179" y="48"/>
                </a:lnTo>
                <a:lnTo>
                  <a:pt x="18261" y="145"/>
                </a:lnTo>
                <a:lnTo>
                  <a:pt x="17392" y="290"/>
                </a:lnTo>
                <a:lnTo>
                  <a:pt x="16474" y="435"/>
                </a:lnTo>
                <a:lnTo>
                  <a:pt x="15556" y="628"/>
                </a:lnTo>
                <a:lnTo>
                  <a:pt x="13720" y="1159"/>
                </a:lnTo>
                <a:lnTo>
                  <a:pt x="11933" y="1739"/>
                </a:lnTo>
                <a:lnTo>
                  <a:pt x="10193" y="2415"/>
                </a:lnTo>
                <a:lnTo>
                  <a:pt x="8551" y="3092"/>
                </a:lnTo>
                <a:lnTo>
                  <a:pt x="7053" y="3816"/>
                </a:lnTo>
                <a:lnTo>
                  <a:pt x="5894" y="4396"/>
                </a:lnTo>
                <a:lnTo>
                  <a:pt x="4831" y="5121"/>
                </a:lnTo>
                <a:lnTo>
                  <a:pt x="4300" y="5507"/>
                </a:lnTo>
                <a:lnTo>
                  <a:pt x="3817" y="5942"/>
                </a:lnTo>
                <a:lnTo>
                  <a:pt x="3334" y="6377"/>
                </a:lnTo>
                <a:lnTo>
                  <a:pt x="2899" y="6812"/>
                </a:lnTo>
                <a:lnTo>
                  <a:pt x="2464" y="7295"/>
                </a:lnTo>
                <a:lnTo>
                  <a:pt x="2029" y="7778"/>
                </a:lnTo>
                <a:lnTo>
                  <a:pt x="1691" y="8309"/>
                </a:lnTo>
                <a:lnTo>
                  <a:pt x="1353" y="8841"/>
                </a:lnTo>
                <a:lnTo>
                  <a:pt x="1015" y="9420"/>
                </a:lnTo>
                <a:lnTo>
                  <a:pt x="773" y="10000"/>
                </a:lnTo>
                <a:lnTo>
                  <a:pt x="532" y="10580"/>
                </a:lnTo>
                <a:lnTo>
                  <a:pt x="338" y="11208"/>
                </a:lnTo>
                <a:lnTo>
                  <a:pt x="193" y="11836"/>
                </a:lnTo>
                <a:lnTo>
                  <a:pt x="97" y="12512"/>
                </a:lnTo>
                <a:lnTo>
                  <a:pt x="0" y="13188"/>
                </a:lnTo>
                <a:lnTo>
                  <a:pt x="0" y="13865"/>
                </a:lnTo>
                <a:lnTo>
                  <a:pt x="0" y="14541"/>
                </a:lnTo>
                <a:lnTo>
                  <a:pt x="97" y="15217"/>
                </a:lnTo>
                <a:lnTo>
                  <a:pt x="193" y="15894"/>
                </a:lnTo>
                <a:lnTo>
                  <a:pt x="290" y="16522"/>
                </a:lnTo>
                <a:lnTo>
                  <a:pt x="676" y="17874"/>
                </a:lnTo>
                <a:lnTo>
                  <a:pt x="1111" y="19179"/>
                </a:lnTo>
                <a:lnTo>
                  <a:pt x="1643" y="20435"/>
                </a:lnTo>
                <a:lnTo>
                  <a:pt x="2222" y="21691"/>
                </a:lnTo>
                <a:lnTo>
                  <a:pt x="2657" y="22512"/>
                </a:lnTo>
                <a:lnTo>
                  <a:pt x="3140" y="23333"/>
                </a:lnTo>
                <a:lnTo>
                  <a:pt x="3623" y="24155"/>
                </a:lnTo>
                <a:lnTo>
                  <a:pt x="4155" y="24928"/>
                </a:lnTo>
                <a:lnTo>
                  <a:pt x="4734" y="25700"/>
                </a:lnTo>
                <a:lnTo>
                  <a:pt x="5314" y="26425"/>
                </a:lnTo>
                <a:lnTo>
                  <a:pt x="5942" y="27101"/>
                </a:lnTo>
                <a:lnTo>
                  <a:pt x="6619" y="27778"/>
                </a:lnTo>
                <a:lnTo>
                  <a:pt x="7295" y="28357"/>
                </a:lnTo>
                <a:lnTo>
                  <a:pt x="8020" y="28937"/>
                </a:lnTo>
                <a:lnTo>
                  <a:pt x="8792" y="29420"/>
                </a:lnTo>
                <a:lnTo>
                  <a:pt x="9565" y="29855"/>
                </a:lnTo>
                <a:lnTo>
                  <a:pt x="10387" y="30242"/>
                </a:lnTo>
                <a:lnTo>
                  <a:pt x="11208" y="30531"/>
                </a:lnTo>
                <a:lnTo>
                  <a:pt x="12078" y="30725"/>
                </a:lnTo>
                <a:lnTo>
                  <a:pt x="12995" y="30870"/>
                </a:lnTo>
                <a:lnTo>
                  <a:pt x="14203" y="30870"/>
                </a:lnTo>
                <a:lnTo>
                  <a:pt x="14783" y="30821"/>
                </a:lnTo>
                <a:lnTo>
                  <a:pt x="15411" y="30725"/>
                </a:lnTo>
                <a:lnTo>
                  <a:pt x="15991" y="30580"/>
                </a:lnTo>
                <a:lnTo>
                  <a:pt x="16570" y="30435"/>
                </a:lnTo>
                <a:lnTo>
                  <a:pt x="17150" y="30242"/>
                </a:lnTo>
                <a:lnTo>
                  <a:pt x="17681" y="30048"/>
                </a:lnTo>
                <a:lnTo>
                  <a:pt x="18261" y="29758"/>
                </a:lnTo>
                <a:lnTo>
                  <a:pt x="18793" y="29517"/>
                </a:lnTo>
                <a:lnTo>
                  <a:pt x="19855" y="28889"/>
                </a:lnTo>
                <a:lnTo>
                  <a:pt x="20822" y="28116"/>
                </a:lnTo>
                <a:lnTo>
                  <a:pt x="21739" y="27343"/>
                </a:lnTo>
                <a:lnTo>
                  <a:pt x="22561" y="26473"/>
                </a:lnTo>
                <a:lnTo>
                  <a:pt x="23334" y="25556"/>
                </a:lnTo>
                <a:lnTo>
                  <a:pt x="24058" y="24589"/>
                </a:lnTo>
                <a:lnTo>
                  <a:pt x="24735" y="23575"/>
                </a:lnTo>
                <a:lnTo>
                  <a:pt x="25363" y="22512"/>
                </a:lnTo>
                <a:lnTo>
                  <a:pt x="25942" y="21498"/>
                </a:lnTo>
                <a:lnTo>
                  <a:pt x="27053" y="19324"/>
                </a:lnTo>
                <a:lnTo>
                  <a:pt x="28068" y="17198"/>
                </a:lnTo>
                <a:lnTo>
                  <a:pt x="28503" y="16135"/>
                </a:lnTo>
                <a:lnTo>
                  <a:pt x="28889" y="15024"/>
                </a:lnTo>
                <a:lnTo>
                  <a:pt x="29227" y="13913"/>
                </a:lnTo>
                <a:lnTo>
                  <a:pt x="29517" y="12802"/>
                </a:lnTo>
                <a:lnTo>
                  <a:pt x="29759" y="11691"/>
                </a:lnTo>
                <a:lnTo>
                  <a:pt x="29904" y="10531"/>
                </a:lnTo>
                <a:lnTo>
                  <a:pt x="29952" y="9420"/>
                </a:lnTo>
                <a:lnTo>
                  <a:pt x="29904" y="8358"/>
                </a:lnTo>
                <a:lnTo>
                  <a:pt x="29759" y="7343"/>
                </a:lnTo>
                <a:lnTo>
                  <a:pt x="29517" y="6377"/>
                </a:lnTo>
                <a:lnTo>
                  <a:pt x="29227" y="5507"/>
                </a:lnTo>
                <a:lnTo>
                  <a:pt x="28841" y="4638"/>
                </a:lnTo>
                <a:lnTo>
                  <a:pt x="28358" y="3865"/>
                </a:lnTo>
                <a:lnTo>
                  <a:pt x="27778" y="3140"/>
                </a:lnTo>
                <a:lnTo>
                  <a:pt x="27150" y="2464"/>
                </a:lnTo>
                <a:lnTo>
                  <a:pt x="26474" y="1884"/>
                </a:lnTo>
                <a:lnTo>
                  <a:pt x="25701" y="1353"/>
                </a:lnTo>
                <a:lnTo>
                  <a:pt x="24831" y="918"/>
                </a:lnTo>
                <a:lnTo>
                  <a:pt x="23913" y="580"/>
                </a:lnTo>
                <a:lnTo>
                  <a:pt x="22947" y="290"/>
                </a:lnTo>
                <a:lnTo>
                  <a:pt x="21933" y="97"/>
                </a:lnTo>
                <a:lnTo>
                  <a:pt x="208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9"/>
          <p:cNvSpPr/>
          <p:nvPr/>
        </p:nvSpPr>
        <p:spPr>
          <a:xfrm>
            <a:off x="7523763" y="575596"/>
            <a:ext cx="728937" cy="699313"/>
          </a:xfrm>
          <a:custGeom>
            <a:avLst/>
            <a:gdLst/>
            <a:ahLst/>
            <a:cxnLst/>
            <a:rect l="l" t="t" r="r" b="b"/>
            <a:pathLst>
              <a:path w="11885" h="11402" extrusionOk="0">
                <a:moveTo>
                  <a:pt x="6571" y="0"/>
                </a:moveTo>
                <a:lnTo>
                  <a:pt x="6088" y="49"/>
                </a:lnTo>
                <a:lnTo>
                  <a:pt x="5605" y="145"/>
                </a:lnTo>
                <a:lnTo>
                  <a:pt x="4639" y="387"/>
                </a:lnTo>
                <a:lnTo>
                  <a:pt x="3866" y="628"/>
                </a:lnTo>
                <a:lnTo>
                  <a:pt x="3093" y="1015"/>
                </a:lnTo>
                <a:lnTo>
                  <a:pt x="2368" y="1450"/>
                </a:lnTo>
                <a:lnTo>
                  <a:pt x="1740" y="1933"/>
                </a:lnTo>
                <a:lnTo>
                  <a:pt x="1450" y="2223"/>
                </a:lnTo>
                <a:lnTo>
                  <a:pt x="1209" y="2512"/>
                </a:lnTo>
                <a:lnTo>
                  <a:pt x="919" y="2851"/>
                </a:lnTo>
                <a:lnTo>
                  <a:pt x="726" y="3189"/>
                </a:lnTo>
                <a:lnTo>
                  <a:pt x="532" y="3575"/>
                </a:lnTo>
                <a:lnTo>
                  <a:pt x="339" y="3962"/>
                </a:lnTo>
                <a:lnTo>
                  <a:pt x="242" y="4348"/>
                </a:lnTo>
                <a:lnTo>
                  <a:pt x="97" y="4783"/>
                </a:lnTo>
                <a:lnTo>
                  <a:pt x="49" y="5218"/>
                </a:lnTo>
                <a:lnTo>
                  <a:pt x="1" y="5604"/>
                </a:lnTo>
                <a:lnTo>
                  <a:pt x="49" y="6039"/>
                </a:lnTo>
                <a:lnTo>
                  <a:pt x="49" y="6474"/>
                </a:lnTo>
                <a:lnTo>
                  <a:pt x="146" y="6860"/>
                </a:lnTo>
                <a:lnTo>
                  <a:pt x="242" y="7295"/>
                </a:lnTo>
                <a:lnTo>
                  <a:pt x="339" y="7682"/>
                </a:lnTo>
                <a:lnTo>
                  <a:pt x="484" y="8068"/>
                </a:lnTo>
                <a:lnTo>
                  <a:pt x="677" y="8454"/>
                </a:lnTo>
                <a:lnTo>
                  <a:pt x="870" y="8793"/>
                </a:lnTo>
                <a:lnTo>
                  <a:pt x="1112" y="9131"/>
                </a:lnTo>
                <a:lnTo>
                  <a:pt x="1402" y="9469"/>
                </a:lnTo>
                <a:lnTo>
                  <a:pt x="1643" y="9807"/>
                </a:lnTo>
                <a:lnTo>
                  <a:pt x="1982" y="10049"/>
                </a:lnTo>
                <a:lnTo>
                  <a:pt x="2271" y="10339"/>
                </a:lnTo>
                <a:lnTo>
                  <a:pt x="2658" y="10580"/>
                </a:lnTo>
                <a:lnTo>
                  <a:pt x="3044" y="10822"/>
                </a:lnTo>
                <a:lnTo>
                  <a:pt x="3527" y="11015"/>
                </a:lnTo>
                <a:lnTo>
                  <a:pt x="3962" y="11160"/>
                </a:lnTo>
                <a:lnTo>
                  <a:pt x="4445" y="11256"/>
                </a:lnTo>
                <a:lnTo>
                  <a:pt x="4928" y="11353"/>
                </a:lnTo>
                <a:lnTo>
                  <a:pt x="5412" y="11401"/>
                </a:lnTo>
                <a:lnTo>
                  <a:pt x="5895" y="11401"/>
                </a:lnTo>
                <a:lnTo>
                  <a:pt x="6378" y="11353"/>
                </a:lnTo>
                <a:lnTo>
                  <a:pt x="6909" y="11305"/>
                </a:lnTo>
                <a:lnTo>
                  <a:pt x="7392" y="11160"/>
                </a:lnTo>
                <a:lnTo>
                  <a:pt x="7875" y="10967"/>
                </a:lnTo>
                <a:lnTo>
                  <a:pt x="8358" y="10773"/>
                </a:lnTo>
                <a:lnTo>
                  <a:pt x="8841" y="10532"/>
                </a:lnTo>
                <a:lnTo>
                  <a:pt x="9276" y="10242"/>
                </a:lnTo>
                <a:lnTo>
                  <a:pt x="9711" y="9904"/>
                </a:lnTo>
                <a:lnTo>
                  <a:pt x="10098" y="9566"/>
                </a:lnTo>
                <a:lnTo>
                  <a:pt x="10436" y="9179"/>
                </a:lnTo>
                <a:lnTo>
                  <a:pt x="10774" y="8744"/>
                </a:lnTo>
                <a:lnTo>
                  <a:pt x="11064" y="8310"/>
                </a:lnTo>
                <a:lnTo>
                  <a:pt x="11305" y="7875"/>
                </a:lnTo>
                <a:lnTo>
                  <a:pt x="11499" y="7392"/>
                </a:lnTo>
                <a:lnTo>
                  <a:pt x="11692" y="6909"/>
                </a:lnTo>
                <a:lnTo>
                  <a:pt x="11788" y="6377"/>
                </a:lnTo>
                <a:lnTo>
                  <a:pt x="11837" y="5894"/>
                </a:lnTo>
                <a:lnTo>
                  <a:pt x="11885" y="5459"/>
                </a:lnTo>
                <a:lnTo>
                  <a:pt x="11837" y="5025"/>
                </a:lnTo>
                <a:lnTo>
                  <a:pt x="11788" y="4590"/>
                </a:lnTo>
                <a:lnTo>
                  <a:pt x="11740" y="4155"/>
                </a:lnTo>
                <a:lnTo>
                  <a:pt x="11595" y="3768"/>
                </a:lnTo>
                <a:lnTo>
                  <a:pt x="11450" y="3334"/>
                </a:lnTo>
                <a:lnTo>
                  <a:pt x="11257" y="2947"/>
                </a:lnTo>
                <a:lnTo>
                  <a:pt x="11064" y="2561"/>
                </a:lnTo>
                <a:lnTo>
                  <a:pt x="10822" y="2223"/>
                </a:lnTo>
                <a:lnTo>
                  <a:pt x="10581" y="1836"/>
                </a:lnTo>
                <a:lnTo>
                  <a:pt x="10291" y="1546"/>
                </a:lnTo>
                <a:lnTo>
                  <a:pt x="9953" y="1256"/>
                </a:lnTo>
                <a:lnTo>
                  <a:pt x="9614" y="967"/>
                </a:lnTo>
                <a:lnTo>
                  <a:pt x="9276" y="725"/>
                </a:lnTo>
                <a:lnTo>
                  <a:pt x="8890" y="532"/>
                </a:lnTo>
                <a:lnTo>
                  <a:pt x="8503" y="339"/>
                </a:lnTo>
                <a:lnTo>
                  <a:pt x="8020" y="194"/>
                </a:lnTo>
                <a:lnTo>
                  <a:pt x="7537" y="49"/>
                </a:lnTo>
                <a:lnTo>
                  <a:pt x="705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9"/>
          <p:cNvSpPr/>
          <p:nvPr/>
        </p:nvSpPr>
        <p:spPr>
          <a:xfrm flipH="1">
            <a:off x="4666338" y="4713059"/>
            <a:ext cx="1202402" cy="1162553"/>
          </a:xfrm>
          <a:custGeom>
            <a:avLst/>
            <a:gdLst/>
            <a:ahLst/>
            <a:cxnLst/>
            <a:rect l="l" t="t" r="r" b="b"/>
            <a:pathLst>
              <a:path w="26282" h="25411" extrusionOk="0">
                <a:moveTo>
                  <a:pt x="12754" y="5749"/>
                </a:moveTo>
                <a:lnTo>
                  <a:pt x="13238" y="5797"/>
                </a:lnTo>
                <a:lnTo>
                  <a:pt x="13721" y="5894"/>
                </a:lnTo>
                <a:lnTo>
                  <a:pt x="14204" y="5991"/>
                </a:lnTo>
                <a:lnTo>
                  <a:pt x="14687" y="6136"/>
                </a:lnTo>
                <a:lnTo>
                  <a:pt x="15605" y="6522"/>
                </a:lnTo>
                <a:lnTo>
                  <a:pt x="16523" y="7005"/>
                </a:lnTo>
                <a:lnTo>
                  <a:pt x="17392" y="7537"/>
                </a:lnTo>
                <a:lnTo>
                  <a:pt x="17779" y="7826"/>
                </a:lnTo>
                <a:lnTo>
                  <a:pt x="18165" y="8165"/>
                </a:lnTo>
                <a:lnTo>
                  <a:pt x="18552" y="8551"/>
                </a:lnTo>
                <a:lnTo>
                  <a:pt x="18841" y="8937"/>
                </a:lnTo>
                <a:lnTo>
                  <a:pt x="19131" y="9372"/>
                </a:lnTo>
                <a:lnTo>
                  <a:pt x="19373" y="9807"/>
                </a:lnTo>
                <a:lnTo>
                  <a:pt x="19614" y="10435"/>
                </a:lnTo>
                <a:lnTo>
                  <a:pt x="19759" y="11160"/>
                </a:lnTo>
                <a:lnTo>
                  <a:pt x="19808" y="11836"/>
                </a:lnTo>
                <a:lnTo>
                  <a:pt x="19759" y="12561"/>
                </a:lnTo>
                <a:lnTo>
                  <a:pt x="19663" y="13285"/>
                </a:lnTo>
                <a:lnTo>
                  <a:pt x="19469" y="13962"/>
                </a:lnTo>
                <a:lnTo>
                  <a:pt x="19180" y="14638"/>
                </a:lnTo>
                <a:lnTo>
                  <a:pt x="18841" y="15266"/>
                </a:lnTo>
                <a:lnTo>
                  <a:pt x="18552" y="15797"/>
                </a:lnTo>
                <a:lnTo>
                  <a:pt x="18165" y="16329"/>
                </a:lnTo>
                <a:lnTo>
                  <a:pt x="17730" y="16812"/>
                </a:lnTo>
                <a:lnTo>
                  <a:pt x="17296" y="17247"/>
                </a:lnTo>
                <a:lnTo>
                  <a:pt x="16812" y="17681"/>
                </a:lnTo>
                <a:lnTo>
                  <a:pt x="16329" y="18068"/>
                </a:lnTo>
                <a:lnTo>
                  <a:pt x="15798" y="18358"/>
                </a:lnTo>
                <a:lnTo>
                  <a:pt x="15218" y="18648"/>
                </a:lnTo>
                <a:lnTo>
                  <a:pt x="14590" y="18889"/>
                </a:lnTo>
                <a:lnTo>
                  <a:pt x="14011" y="19034"/>
                </a:lnTo>
                <a:lnTo>
                  <a:pt x="13383" y="19131"/>
                </a:lnTo>
                <a:lnTo>
                  <a:pt x="12754" y="19179"/>
                </a:lnTo>
                <a:lnTo>
                  <a:pt x="12126" y="19179"/>
                </a:lnTo>
                <a:lnTo>
                  <a:pt x="11498" y="19082"/>
                </a:lnTo>
                <a:lnTo>
                  <a:pt x="10870" y="18937"/>
                </a:lnTo>
                <a:lnTo>
                  <a:pt x="10291" y="18696"/>
                </a:lnTo>
                <a:lnTo>
                  <a:pt x="9759" y="18406"/>
                </a:lnTo>
                <a:lnTo>
                  <a:pt x="9228" y="18068"/>
                </a:lnTo>
                <a:lnTo>
                  <a:pt x="8793" y="17681"/>
                </a:lnTo>
                <a:lnTo>
                  <a:pt x="8407" y="17247"/>
                </a:lnTo>
                <a:lnTo>
                  <a:pt x="8068" y="16764"/>
                </a:lnTo>
                <a:lnTo>
                  <a:pt x="7779" y="16280"/>
                </a:lnTo>
                <a:lnTo>
                  <a:pt x="7537" y="15701"/>
                </a:lnTo>
                <a:lnTo>
                  <a:pt x="7296" y="15169"/>
                </a:lnTo>
                <a:lnTo>
                  <a:pt x="7151" y="14590"/>
                </a:lnTo>
                <a:lnTo>
                  <a:pt x="7006" y="13962"/>
                </a:lnTo>
                <a:lnTo>
                  <a:pt x="6909" y="13382"/>
                </a:lnTo>
                <a:lnTo>
                  <a:pt x="6861" y="12754"/>
                </a:lnTo>
                <a:lnTo>
                  <a:pt x="6861" y="12174"/>
                </a:lnTo>
                <a:lnTo>
                  <a:pt x="6861" y="11546"/>
                </a:lnTo>
                <a:lnTo>
                  <a:pt x="6909" y="10966"/>
                </a:lnTo>
                <a:lnTo>
                  <a:pt x="7006" y="10387"/>
                </a:lnTo>
                <a:lnTo>
                  <a:pt x="7102" y="9904"/>
                </a:lnTo>
                <a:lnTo>
                  <a:pt x="7247" y="9372"/>
                </a:lnTo>
                <a:lnTo>
                  <a:pt x="7440" y="8889"/>
                </a:lnTo>
                <a:lnTo>
                  <a:pt x="7682" y="8406"/>
                </a:lnTo>
                <a:lnTo>
                  <a:pt x="7924" y="7971"/>
                </a:lnTo>
                <a:lnTo>
                  <a:pt x="8213" y="7537"/>
                </a:lnTo>
                <a:lnTo>
                  <a:pt x="8600" y="7150"/>
                </a:lnTo>
                <a:lnTo>
                  <a:pt x="8986" y="6812"/>
                </a:lnTo>
                <a:lnTo>
                  <a:pt x="9373" y="6522"/>
                </a:lnTo>
                <a:lnTo>
                  <a:pt x="9808" y="6280"/>
                </a:lnTo>
                <a:lnTo>
                  <a:pt x="10291" y="6087"/>
                </a:lnTo>
                <a:lnTo>
                  <a:pt x="10725" y="5942"/>
                </a:lnTo>
                <a:lnTo>
                  <a:pt x="11257" y="5797"/>
                </a:lnTo>
                <a:lnTo>
                  <a:pt x="11740" y="5749"/>
                </a:lnTo>
                <a:close/>
                <a:moveTo>
                  <a:pt x="11015" y="0"/>
                </a:moveTo>
                <a:lnTo>
                  <a:pt x="9856" y="97"/>
                </a:lnTo>
                <a:lnTo>
                  <a:pt x="8697" y="338"/>
                </a:lnTo>
                <a:lnTo>
                  <a:pt x="7585" y="628"/>
                </a:lnTo>
                <a:lnTo>
                  <a:pt x="6523" y="966"/>
                </a:lnTo>
                <a:lnTo>
                  <a:pt x="5991" y="1208"/>
                </a:lnTo>
                <a:lnTo>
                  <a:pt x="5460" y="1450"/>
                </a:lnTo>
                <a:lnTo>
                  <a:pt x="4977" y="1739"/>
                </a:lnTo>
                <a:lnTo>
                  <a:pt x="4494" y="2078"/>
                </a:lnTo>
                <a:lnTo>
                  <a:pt x="4010" y="2416"/>
                </a:lnTo>
                <a:lnTo>
                  <a:pt x="3576" y="2754"/>
                </a:lnTo>
                <a:lnTo>
                  <a:pt x="3141" y="3140"/>
                </a:lnTo>
                <a:lnTo>
                  <a:pt x="2754" y="3575"/>
                </a:lnTo>
                <a:lnTo>
                  <a:pt x="2368" y="4010"/>
                </a:lnTo>
                <a:lnTo>
                  <a:pt x="2030" y="4493"/>
                </a:lnTo>
                <a:lnTo>
                  <a:pt x="1692" y="5024"/>
                </a:lnTo>
                <a:lnTo>
                  <a:pt x="1353" y="5556"/>
                </a:lnTo>
                <a:lnTo>
                  <a:pt x="1112" y="6087"/>
                </a:lnTo>
                <a:lnTo>
                  <a:pt x="870" y="6667"/>
                </a:lnTo>
                <a:lnTo>
                  <a:pt x="629" y="7247"/>
                </a:lnTo>
                <a:lnTo>
                  <a:pt x="436" y="7826"/>
                </a:lnTo>
                <a:lnTo>
                  <a:pt x="291" y="8406"/>
                </a:lnTo>
                <a:lnTo>
                  <a:pt x="194" y="9034"/>
                </a:lnTo>
                <a:lnTo>
                  <a:pt x="97" y="9662"/>
                </a:lnTo>
                <a:lnTo>
                  <a:pt x="49" y="10242"/>
                </a:lnTo>
                <a:lnTo>
                  <a:pt x="1" y="10870"/>
                </a:lnTo>
                <a:lnTo>
                  <a:pt x="1" y="11498"/>
                </a:lnTo>
                <a:lnTo>
                  <a:pt x="49" y="12126"/>
                </a:lnTo>
                <a:lnTo>
                  <a:pt x="97" y="12706"/>
                </a:lnTo>
                <a:lnTo>
                  <a:pt x="194" y="13334"/>
                </a:lnTo>
                <a:lnTo>
                  <a:pt x="339" y="13962"/>
                </a:lnTo>
                <a:lnTo>
                  <a:pt x="629" y="15121"/>
                </a:lnTo>
                <a:lnTo>
                  <a:pt x="1064" y="16280"/>
                </a:lnTo>
                <a:lnTo>
                  <a:pt x="1595" y="17392"/>
                </a:lnTo>
                <a:lnTo>
                  <a:pt x="2223" y="18454"/>
                </a:lnTo>
                <a:lnTo>
                  <a:pt x="2948" y="19469"/>
                </a:lnTo>
                <a:lnTo>
                  <a:pt x="3721" y="20435"/>
                </a:lnTo>
                <a:lnTo>
                  <a:pt x="4542" y="21305"/>
                </a:lnTo>
                <a:lnTo>
                  <a:pt x="5460" y="22126"/>
                </a:lnTo>
                <a:lnTo>
                  <a:pt x="5991" y="22609"/>
                </a:lnTo>
                <a:lnTo>
                  <a:pt x="6571" y="22995"/>
                </a:lnTo>
                <a:lnTo>
                  <a:pt x="7151" y="23382"/>
                </a:lnTo>
                <a:lnTo>
                  <a:pt x="7779" y="23768"/>
                </a:lnTo>
                <a:lnTo>
                  <a:pt x="8358" y="24107"/>
                </a:lnTo>
                <a:lnTo>
                  <a:pt x="8986" y="24396"/>
                </a:lnTo>
                <a:lnTo>
                  <a:pt x="9663" y="24638"/>
                </a:lnTo>
                <a:lnTo>
                  <a:pt x="10291" y="24879"/>
                </a:lnTo>
                <a:lnTo>
                  <a:pt x="10967" y="25073"/>
                </a:lnTo>
                <a:lnTo>
                  <a:pt x="11643" y="25218"/>
                </a:lnTo>
                <a:lnTo>
                  <a:pt x="12320" y="25314"/>
                </a:lnTo>
                <a:lnTo>
                  <a:pt x="12996" y="25411"/>
                </a:lnTo>
                <a:lnTo>
                  <a:pt x="13672" y="25411"/>
                </a:lnTo>
                <a:lnTo>
                  <a:pt x="14397" y="25363"/>
                </a:lnTo>
                <a:lnTo>
                  <a:pt x="15073" y="25266"/>
                </a:lnTo>
                <a:lnTo>
                  <a:pt x="15750" y="25121"/>
                </a:lnTo>
                <a:lnTo>
                  <a:pt x="16668" y="24831"/>
                </a:lnTo>
                <a:lnTo>
                  <a:pt x="17585" y="24445"/>
                </a:lnTo>
                <a:lnTo>
                  <a:pt x="18407" y="23962"/>
                </a:lnTo>
                <a:lnTo>
                  <a:pt x="19228" y="23382"/>
                </a:lnTo>
                <a:lnTo>
                  <a:pt x="20049" y="22802"/>
                </a:lnTo>
                <a:lnTo>
                  <a:pt x="20774" y="22126"/>
                </a:lnTo>
                <a:lnTo>
                  <a:pt x="21450" y="21401"/>
                </a:lnTo>
                <a:lnTo>
                  <a:pt x="22127" y="20677"/>
                </a:lnTo>
                <a:lnTo>
                  <a:pt x="22755" y="19904"/>
                </a:lnTo>
                <a:lnTo>
                  <a:pt x="23334" y="19131"/>
                </a:lnTo>
                <a:lnTo>
                  <a:pt x="23866" y="18309"/>
                </a:lnTo>
                <a:lnTo>
                  <a:pt x="24397" y="17488"/>
                </a:lnTo>
                <a:lnTo>
                  <a:pt x="24832" y="16619"/>
                </a:lnTo>
                <a:lnTo>
                  <a:pt x="25267" y="15749"/>
                </a:lnTo>
                <a:lnTo>
                  <a:pt x="25605" y="14831"/>
                </a:lnTo>
                <a:lnTo>
                  <a:pt x="25895" y="13913"/>
                </a:lnTo>
                <a:lnTo>
                  <a:pt x="26088" y="12947"/>
                </a:lnTo>
                <a:lnTo>
                  <a:pt x="26233" y="11981"/>
                </a:lnTo>
                <a:lnTo>
                  <a:pt x="26281" y="11015"/>
                </a:lnTo>
                <a:lnTo>
                  <a:pt x="26233" y="10000"/>
                </a:lnTo>
                <a:lnTo>
                  <a:pt x="26136" y="9034"/>
                </a:lnTo>
                <a:lnTo>
                  <a:pt x="25895" y="8116"/>
                </a:lnTo>
                <a:lnTo>
                  <a:pt x="25605" y="7198"/>
                </a:lnTo>
                <a:lnTo>
                  <a:pt x="25218" y="6280"/>
                </a:lnTo>
                <a:lnTo>
                  <a:pt x="24928" y="5846"/>
                </a:lnTo>
                <a:lnTo>
                  <a:pt x="24687" y="5459"/>
                </a:lnTo>
                <a:lnTo>
                  <a:pt x="24059" y="4638"/>
                </a:lnTo>
                <a:lnTo>
                  <a:pt x="23383" y="3913"/>
                </a:lnTo>
                <a:lnTo>
                  <a:pt x="22610" y="3237"/>
                </a:lnTo>
                <a:lnTo>
                  <a:pt x="21788" y="2657"/>
                </a:lnTo>
                <a:lnTo>
                  <a:pt x="20919" y="2126"/>
                </a:lnTo>
                <a:lnTo>
                  <a:pt x="20001" y="1643"/>
                </a:lnTo>
                <a:lnTo>
                  <a:pt x="19035" y="1256"/>
                </a:lnTo>
                <a:lnTo>
                  <a:pt x="17972" y="918"/>
                </a:lnTo>
                <a:lnTo>
                  <a:pt x="16909" y="580"/>
                </a:lnTo>
                <a:lnTo>
                  <a:pt x="15750" y="338"/>
                </a:lnTo>
                <a:lnTo>
                  <a:pt x="14590" y="145"/>
                </a:lnTo>
                <a:lnTo>
                  <a:pt x="13383" y="49"/>
                </a:lnTo>
                <a:lnTo>
                  <a:pt x="1222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7" name="Google Shape;977;p39"/>
          <p:cNvGrpSpPr/>
          <p:nvPr/>
        </p:nvGrpSpPr>
        <p:grpSpPr>
          <a:xfrm>
            <a:off x="-904607" y="668551"/>
            <a:ext cx="1403771" cy="568839"/>
            <a:chOff x="1168050" y="3161450"/>
            <a:chExt cx="605100" cy="245200"/>
          </a:xfrm>
        </p:grpSpPr>
        <p:sp>
          <p:nvSpPr>
            <p:cNvPr id="978" name="Google Shape;978;p39"/>
            <p:cNvSpPr/>
            <p:nvPr/>
          </p:nvSpPr>
          <p:spPr>
            <a:xfrm>
              <a:off x="1168050" y="3161450"/>
              <a:ext cx="603900" cy="50750"/>
            </a:xfrm>
            <a:custGeom>
              <a:avLst/>
              <a:gdLst/>
              <a:ahLst/>
              <a:cxnLst/>
              <a:rect l="l" t="t" r="r" b="b"/>
              <a:pathLst>
                <a:path w="24156" h="2030" extrusionOk="0">
                  <a:moveTo>
                    <a:pt x="15121" y="0"/>
                  </a:moveTo>
                  <a:lnTo>
                    <a:pt x="12078" y="49"/>
                  </a:lnTo>
                  <a:lnTo>
                    <a:pt x="9034" y="145"/>
                  </a:lnTo>
                  <a:lnTo>
                    <a:pt x="6039" y="290"/>
                  </a:lnTo>
                  <a:lnTo>
                    <a:pt x="2996" y="435"/>
                  </a:lnTo>
                  <a:lnTo>
                    <a:pt x="0" y="677"/>
                  </a:lnTo>
                  <a:lnTo>
                    <a:pt x="97" y="2029"/>
                  </a:lnTo>
                  <a:lnTo>
                    <a:pt x="3092" y="1836"/>
                  </a:lnTo>
                  <a:lnTo>
                    <a:pt x="6087" y="1643"/>
                  </a:lnTo>
                  <a:lnTo>
                    <a:pt x="9082" y="1498"/>
                  </a:lnTo>
                  <a:lnTo>
                    <a:pt x="12126" y="1401"/>
                  </a:lnTo>
                  <a:lnTo>
                    <a:pt x="15121" y="1353"/>
                  </a:lnTo>
                  <a:lnTo>
                    <a:pt x="18116" y="1353"/>
                  </a:lnTo>
                  <a:lnTo>
                    <a:pt x="21112" y="1401"/>
                  </a:lnTo>
                  <a:lnTo>
                    <a:pt x="24107" y="1498"/>
                  </a:lnTo>
                  <a:lnTo>
                    <a:pt x="24155" y="97"/>
                  </a:lnTo>
                  <a:lnTo>
                    <a:pt x="21160" y="49"/>
                  </a:lnTo>
                  <a:lnTo>
                    <a:pt x="181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9"/>
            <p:cNvSpPr/>
            <p:nvPr/>
          </p:nvSpPr>
          <p:spPr>
            <a:xfrm>
              <a:off x="1174075" y="3214600"/>
              <a:ext cx="599075" cy="59200"/>
            </a:xfrm>
            <a:custGeom>
              <a:avLst/>
              <a:gdLst/>
              <a:ahLst/>
              <a:cxnLst/>
              <a:rect l="l" t="t" r="r" b="b"/>
              <a:pathLst>
                <a:path w="23963" h="2368" extrusionOk="0">
                  <a:moveTo>
                    <a:pt x="23817" y="0"/>
                  </a:moveTo>
                  <a:lnTo>
                    <a:pt x="20871" y="290"/>
                  </a:lnTo>
                  <a:lnTo>
                    <a:pt x="17875" y="483"/>
                  </a:lnTo>
                  <a:lnTo>
                    <a:pt x="14880" y="676"/>
                  </a:lnTo>
                  <a:lnTo>
                    <a:pt x="11933" y="821"/>
                  </a:lnTo>
                  <a:lnTo>
                    <a:pt x="8938" y="918"/>
                  </a:lnTo>
                  <a:lnTo>
                    <a:pt x="5943" y="966"/>
                  </a:lnTo>
                  <a:lnTo>
                    <a:pt x="1" y="966"/>
                  </a:lnTo>
                  <a:lnTo>
                    <a:pt x="1" y="2319"/>
                  </a:lnTo>
                  <a:lnTo>
                    <a:pt x="2948" y="2367"/>
                  </a:lnTo>
                  <a:lnTo>
                    <a:pt x="5991" y="2319"/>
                  </a:lnTo>
                  <a:lnTo>
                    <a:pt x="8986" y="2271"/>
                  </a:lnTo>
                  <a:lnTo>
                    <a:pt x="11982" y="2174"/>
                  </a:lnTo>
                  <a:lnTo>
                    <a:pt x="14977" y="2029"/>
                  </a:lnTo>
                  <a:lnTo>
                    <a:pt x="17972" y="1836"/>
                  </a:lnTo>
                  <a:lnTo>
                    <a:pt x="20967" y="1643"/>
                  </a:lnTo>
                  <a:lnTo>
                    <a:pt x="23962" y="1401"/>
                  </a:lnTo>
                  <a:lnTo>
                    <a:pt x="238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9"/>
            <p:cNvSpPr/>
            <p:nvPr/>
          </p:nvSpPr>
          <p:spPr>
            <a:xfrm>
              <a:off x="1170450" y="3296725"/>
              <a:ext cx="597875" cy="50750"/>
            </a:xfrm>
            <a:custGeom>
              <a:avLst/>
              <a:gdLst/>
              <a:ahLst/>
              <a:cxnLst/>
              <a:rect l="l" t="t" r="r" b="b"/>
              <a:pathLst>
                <a:path w="23915" h="2030" extrusionOk="0">
                  <a:moveTo>
                    <a:pt x="17972" y="0"/>
                  </a:moveTo>
                  <a:lnTo>
                    <a:pt x="14977" y="48"/>
                  </a:lnTo>
                  <a:lnTo>
                    <a:pt x="11982" y="97"/>
                  </a:lnTo>
                  <a:lnTo>
                    <a:pt x="8938" y="145"/>
                  </a:lnTo>
                  <a:lnTo>
                    <a:pt x="5943" y="290"/>
                  </a:lnTo>
                  <a:lnTo>
                    <a:pt x="2996" y="435"/>
                  </a:lnTo>
                  <a:lnTo>
                    <a:pt x="1" y="628"/>
                  </a:lnTo>
                  <a:lnTo>
                    <a:pt x="98" y="2029"/>
                  </a:lnTo>
                  <a:lnTo>
                    <a:pt x="3044" y="1836"/>
                  </a:lnTo>
                  <a:lnTo>
                    <a:pt x="6040" y="1643"/>
                  </a:lnTo>
                  <a:lnTo>
                    <a:pt x="8986" y="1546"/>
                  </a:lnTo>
                  <a:lnTo>
                    <a:pt x="11982" y="1449"/>
                  </a:lnTo>
                  <a:lnTo>
                    <a:pt x="14977" y="1401"/>
                  </a:lnTo>
                  <a:lnTo>
                    <a:pt x="17924" y="1401"/>
                  </a:lnTo>
                  <a:lnTo>
                    <a:pt x="20919" y="1449"/>
                  </a:lnTo>
                  <a:lnTo>
                    <a:pt x="23866" y="1498"/>
                  </a:lnTo>
                  <a:lnTo>
                    <a:pt x="23914" y="145"/>
                  </a:lnTo>
                  <a:lnTo>
                    <a:pt x="20919" y="48"/>
                  </a:lnTo>
                  <a:lnTo>
                    <a:pt x="179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9"/>
            <p:cNvSpPr/>
            <p:nvPr/>
          </p:nvSpPr>
          <p:spPr>
            <a:xfrm>
              <a:off x="1174075" y="3364350"/>
              <a:ext cx="590625" cy="42300"/>
            </a:xfrm>
            <a:custGeom>
              <a:avLst/>
              <a:gdLst/>
              <a:ahLst/>
              <a:cxnLst/>
              <a:rect l="l" t="t" r="r" b="b"/>
              <a:pathLst>
                <a:path w="23625" h="1692" extrusionOk="0">
                  <a:moveTo>
                    <a:pt x="23624" y="0"/>
                  </a:moveTo>
                  <a:lnTo>
                    <a:pt x="1" y="290"/>
                  </a:lnTo>
                  <a:lnTo>
                    <a:pt x="49" y="1691"/>
                  </a:lnTo>
                  <a:lnTo>
                    <a:pt x="23624" y="1353"/>
                  </a:lnTo>
                  <a:lnTo>
                    <a:pt x="236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720000" y="1963375"/>
            <a:ext cx="3739200" cy="19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674750"/>
            <a:ext cx="1056900" cy="10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3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932300" y="3878875"/>
            <a:ext cx="25368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"/>
          <p:cNvSpPr/>
          <p:nvPr/>
        </p:nvSpPr>
        <p:spPr>
          <a:xfrm rot="8346330" flipH="1">
            <a:off x="3255392" y="4079064"/>
            <a:ext cx="3729655" cy="3843965"/>
          </a:xfrm>
          <a:custGeom>
            <a:avLst/>
            <a:gdLst/>
            <a:ahLst/>
            <a:cxnLst/>
            <a:rect l="l" t="t" r="r" b="b"/>
            <a:pathLst>
              <a:path w="29952" h="30870" extrusionOk="0">
                <a:moveTo>
                  <a:pt x="20000" y="0"/>
                </a:moveTo>
                <a:lnTo>
                  <a:pt x="19179" y="48"/>
                </a:lnTo>
                <a:lnTo>
                  <a:pt x="18261" y="145"/>
                </a:lnTo>
                <a:lnTo>
                  <a:pt x="17392" y="290"/>
                </a:lnTo>
                <a:lnTo>
                  <a:pt x="16474" y="435"/>
                </a:lnTo>
                <a:lnTo>
                  <a:pt x="15556" y="628"/>
                </a:lnTo>
                <a:lnTo>
                  <a:pt x="13720" y="1159"/>
                </a:lnTo>
                <a:lnTo>
                  <a:pt x="11933" y="1739"/>
                </a:lnTo>
                <a:lnTo>
                  <a:pt x="10193" y="2415"/>
                </a:lnTo>
                <a:lnTo>
                  <a:pt x="8551" y="3092"/>
                </a:lnTo>
                <a:lnTo>
                  <a:pt x="7053" y="3816"/>
                </a:lnTo>
                <a:lnTo>
                  <a:pt x="5894" y="4396"/>
                </a:lnTo>
                <a:lnTo>
                  <a:pt x="4831" y="5121"/>
                </a:lnTo>
                <a:lnTo>
                  <a:pt x="4300" y="5507"/>
                </a:lnTo>
                <a:lnTo>
                  <a:pt x="3817" y="5942"/>
                </a:lnTo>
                <a:lnTo>
                  <a:pt x="3334" y="6377"/>
                </a:lnTo>
                <a:lnTo>
                  <a:pt x="2899" y="6812"/>
                </a:lnTo>
                <a:lnTo>
                  <a:pt x="2464" y="7295"/>
                </a:lnTo>
                <a:lnTo>
                  <a:pt x="2029" y="7778"/>
                </a:lnTo>
                <a:lnTo>
                  <a:pt x="1691" y="8309"/>
                </a:lnTo>
                <a:lnTo>
                  <a:pt x="1353" y="8841"/>
                </a:lnTo>
                <a:lnTo>
                  <a:pt x="1015" y="9420"/>
                </a:lnTo>
                <a:lnTo>
                  <a:pt x="773" y="10000"/>
                </a:lnTo>
                <a:lnTo>
                  <a:pt x="532" y="10580"/>
                </a:lnTo>
                <a:lnTo>
                  <a:pt x="338" y="11208"/>
                </a:lnTo>
                <a:lnTo>
                  <a:pt x="193" y="11836"/>
                </a:lnTo>
                <a:lnTo>
                  <a:pt x="97" y="12512"/>
                </a:lnTo>
                <a:lnTo>
                  <a:pt x="0" y="13188"/>
                </a:lnTo>
                <a:lnTo>
                  <a:pt x="0" y="13865"/>
                </a:lnTo>
                <a:lnTo>
                  <a:pt x="0" y="14541"/>
                </a:lnTo>
                <a:lnTo>
                  <a:pt x="97" y="15217"/>
                </a:lnTo>
                <a:lnTo>
                  <a:pt x="193" y="15894"/>
                </a:lnTo>
                <a:lnTo>
                  <a:pt x="290" y="16522"/>
                </a:lnTo>
                <a:lnTo>
                  <a:pt x="676" y="17874"/>
                </a:lnTo>
                <a:lnTo>
                  <a:pt x="1111" y="19179"/>
                </a:lnTo>
                <a:lnTo>
                  <a:pt x="1643" y="20435"/>
                </a:lnTo>
                <a:lnTo>
                  <a:pt x="2222" y="21691"/>
                </a:lnTo>
                <a:lnTo>
                  <a:pt x="2657" y="22512"/>
                </a:lnTo>
                <a:lnTo>
                  <a:pt x="3140" y="23333"/>
                </a:lnTo>
                <a:lnTo>
                  <a:pt x="3623" y="24155"/>
                </a:lnTo>
                <a:lnTo>
                  <a:pt x="4155" y="24928"/>
                </a:lnTo>
                <a:lnTo>
                  <a:pt x="4734" y="25700"/>
                </a:lnTo>
                <a:lnTo>
                  <a:pt x="5314" y="26425"/>
                </a:lnTo>
                <a:lnTo>
                  <a:pt x="5942" y="27101"/>
                </a:lnTo>
                <a:lnTo>
                  <a:pt x="6619" y="27778"/>
                </a:lnTo>
                <a:lnTo>
                  <a:pt x="7295" y="28357"/>
                </a:lnTo>
                <a:lnTo>
                  <a:pt x="8020" y="28937"/>
                </a:lnTo>
                <a:lnTo>
                  <a:pt x="8792" y="29420"/>
                </a:lnTo>
                <a:lnTo>
                  <a:pt x="9565" y="29855"/>
                </a:lnTo>
                <a:lnTo>
                  <a:pt x="10387" y="30242"/>
                </a:lnTo>
                <a:lnTo>
                  <a:pt x="11208" y="30531"/>
                </a:lnTo>
                <a:lnTo>
                  <a:pt x="12078" y="30725"/>
                </a:lnTo>
                <a:lnTo>
                  <a:pt x="12995" y="30870"/>
                </a:lnTo>
                <a:lnTo>
                  <a:pt x="14203" y="30870"/>
                </a:lnTo>
                <a:lnTo>
                  <a:pt x="14783" y="30821"/>
                </a:lnTo>
                <a:lnTo>
                  <a:pt x="15411" y="30725"/>
                </a:lnTo>
                <a:lnTo>
                  <a:pt x="15991" y="30580"/>
                </a:lnTo>
                <a:lnTo>
                  <a:pt x="16570" y="30435"/>
                </a:lnTo>
                <a:lnTo>
                  <a:pt x="17150" y="30242"/>
                </a:lnTo>
                <a:lnTo>
                  <a:pt x="17681" y="30048"/>
                </a:lnTo>
                <a:lnTo>
                  <a:pt x="18261" y="29758"/>
                </a:lnTo>
                <a:lnTo>
                  <a:pt x="18793" y="29517"/>
                </a:lnTo>
                <a:lnTo>
                  <a:pt x="19855" y="28889"/>
                </a:lnTo>
                <a:lnTo>
                  <a:pt x="20822" y="28116"/>
                </a:lnTo>
                <a:lnTo>
                  <a:pt x="21739" y="27343"/>
                </a:lnTo>
                <a:lnTo>
                  <a:pt x="22561" y="26473"/>
                </a:lnTo>
                <a:lnTo>
                  <a:pt x="23334" y="25556"/>
                </a:lnTo>
                <a:lnTo>
                  <a:pt x="24058" y="24589"/>
                </a:lnTo>
                <a:lnTo>
                  <a:pt x="24735" y="23575"/>
                </a:lnTo>
                <a:lnTo>
                  <a:pt x="25363" y="22512"/>
                </a:lnTo>
                <a:lnTo>
                  <a:pt x="25942" y="21498"/>
                </a:lnTo>
                <a:lnTo>
                  <a:pt x="27053" y="19324"/>
                </a:lnTo>
                <a:lnTo>
                  <a:pt x="28068" y="17198"/>
                </a:lnTo>
                <a:lnTo>
                  <a:pt x="28503" y="16135"/>
                </a:lnTo>
                <a:lnTo>
                  <a:pt x="28889" y="15024"/>
                </a:lnTo>
                <a:lnTo>
                  <a:pt x="29227" y="13913"/>
                </a:lnTo>
                <a:lnTo>
                  <a:pt x="29517" y="12802"/>
                </a:lnTo>
                <a:lnTo>
                  <a:pt x="29759" y="11691"/>
                </a:lnTo>
                <a:lnTo>
                  <a:pt x="29904" y="10531"/>
                </a:lnTo>
                <a:lnTo>
                  <a:pt x="29952" y="9420"/>
                </a:lnTo>
                <a:lnTo>
                  <a:pt x="29904" y="8358"/>
                </a:lnTo>
                <a:lnTo>
                  <a:pt x="29759" y="7343"/>
                </a:lnTo>
                <a:lnTo>
                  <a:pt x="29517" y="6377"/>
                </a:lnTo>
                <a:lnTo>
                  <a:pt x="29227" y="5507"/>
                </a:lnTo>
                <a:lnTo>
                  <a:pt x="28841" y="4638"/>
                </a:lnTo>
                <a:lnTo>
                  <a:pt x="28358" y="3865"/>
                </a:lnTo>
                <a:lnTo>
                  <a:pt x="27778" y="3140"/>
                </a:lnTo>
                <a:lnTo>
                  <a:pt x="27150" y="2464"/>
                </a:lnTo>
                <a:lnTo>
                  <a:pt x="26474" y="1884"/>
                </a:lnTo>
                <a:lnTo>
                  <a:pt x="25701" y="1353"/>
                </a:lnTo>
                <a:lnTo>
                  <a:pt x="24831" y="918"/>
                </a:lnTo>
                <a:lnTo>
                  <a:pt x="23913" y="580"/>
                </a:lnTo>
                <a:lnTo>
                  <a:pt x="22947" y="290"/>
                </a:lnTo>
                <a:lnTo>
                  <a:pt x="21933" y="97"/>
                </a:lnTo>
                <a:lnTo>
                  <a:pt x="208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 rot="-10326052" flipH="1">
            <a:off x="-2074454" y="4300310"/>
            <a:ext cx="2992225" cy="2466326"/>
          </a:xfrm>
          <a:custGeom>
            <a:avLst/>
            <a:gdLst/>
            <a:ahLst/>
            <a:cxnLst/>
            <a:rect l="l" t="t" r="r" b="b"/>
            <a:pathLst>
              <a:path w="75315" h="62078" extrusionOk="0">
                <a:moveTo>
                  <a:pt x="26426" y="0"/>
                </a:moveTo>
                <a:lnTo>
                  <a:pt x="25218" y="49"/>
                </a:lnTo>
                <a:lnTo>
                  <a:pt x="24059" y="194"/>
                </a:lnTo>
                <a:lnTo>
                  <a:pt x="22851" y="338"/>
                </a:lnTo>
                <a:lnTo>
                  <a:pt x="21692" y="580"/>
                </a:lnTo>
                <a:lnTo>
                  <a:pt x="20532" y="870"/>
                </a:lnTo>
                <a:lnTo>
                  <a:pt x="19421" y="1256"/>
                </a:lnTo>
                <a:lnTo>
                  <a:pt x="18262" y="1643"/>
                </a:lnTo>
                <a:lnTo>
                  <a:pt x="17199" y="2078"/>
                </a:lnTo>
                <a:lnTo>
                  <a:pt x="16088" y="2609"/>
                </a:lnTo>
                <a:lnTo>
                  <a:pt x="15073" y="3140"/>
                </a:lnTo>
                <a:lnTo>
                  <a:pt x="14059" y="3768"/>
                </a:lnTo>
                <a:lnTo>
                  <a:pt x="12851" y="4590"/>
                </a:lnTo>
                <a:lnTo>
                  <a:pt x="11740" y="5411"/>
                </a:lnTo>
                <a:lnTo>
                  <a:pt x="10629" y="6329"/>
                </a:lnTo>
                <a:lnTo>
                  <a:pt x="9614" y="7295"/>
                </a:lnTo>
                <a:lnTo>
                  <a:pt x="8600" y="8261"/>
                </a:lnTo>
                <a:lnTo>
                  <a:pt x="7682" y="9324"/>
                </a:lnTo>
                <a:lnTo>
                  <a:pt x="6812" y="10435"/>
                </a:lnTo>
                <a:lnTo>
                  <a:pt x="5943" y="11546"/>
                </a:lnTo>
                <a:lnTo>
                  <a:pt x="5170" y="12706"/>
                </a:lnTo>
                <a:lnTo>
                  <a:pt x="4445" y="13913"/>
                </a:lnTo>
                <a:lnTo>
                  <a:pt x="3769" y="15121"/>
                </a:lnTo>
                <a:lnTo>
                  <a:pt x="3141" y="16425"/>
                </a:lnTo>
                <a:lnTo>
                  <a:pt x="2561" y="17681"/>
                </a:lnTo>
                <a:lnTo>
                  <a:pt x="2030" y="18986"/>
                </a:lnTo>
                <a:lnTo>
                  <a:pt x="1595" y="20338"/>
                </a:lnTo>
                <a:lnTo>
                  <a:pt x="1208" y="21691"/>
                </a:lnTo>
                <a:lnTo>
                  <a:pt x="822" y="23044"/>
                </a:lnTo>
                <a:lnTo>
                  <a:pt x="532" y="24445"/>
                </a:lnTo>
                <a:lnTo>
                  <a:pt x="339" y="25846"/>
                </a:lnTo>
                <a:lnTo>
                  <a:pt x="146" y="27247"/>
                </a:lnTo>
                <a:lnTo>
                  <a:pt x="49" y="28648"/>
                </a:lnTo>
                <a:lnTo>
                  <a:pt x="1" y="30049"/>
                </a:lnTo>
                <a:lnTo>
                  <a:pt x="1" y="31450"/>
                </a:lnTo>
                <a:lnTo>
                  <a:pt x="49" y="32850"/>
                </a:lnTo>
                <a:lnTo>
                  <a:pt x="194" y="34251"/>
                </a:lnTo>
                <a:lnTo>
                  <a:pt x="387" y="35652"/>
                </a:lnTo>
                <a:lnTo>
                  <a:pt x="629" y="37005"/>
                </a:lnTo>
                <a:lnTo>
                  <a:pt x="967" y="38406"/>
                </a:lnTo>
                <a:lnTo>
                  <a:pt x="1353" y="39759"/>
                </a:lnTo>
                <a:lnTo>
                  <a:pt x="1788" y="41063"/>
                </a:lnTo>
                <a:lnTo>
                  <a:pt x="2320" y="42367"/>
                </a:lnTo>
                <a:lnTo>
                  <a:pt x="2899" y="43672"/>
                </a:lnTo>
                <a:lnTo>
                  <a:pt x="3527" y="44928"/>
                </a:lnTo>
                <a:lnTo>
                  <a:pt x="4204" y="46135"/>
                </a:lnTo>
                <a:lnTo>
                  <a:pt x="4977" y="47295"/>
                </a:lnTo>
                <a:lnTo>
                  <a:pt x="5749" y="48406"/>
                </a:lnTo>
                <a:lnTo>
                  <a:pt x="6619" y="49517"/>
                </a:lnTo>
                <a:lnTo>
                  <a:pt x="7489" y="50580"/>
                </a:lnTo>
                <a:lnTo>
                  <a:pt x="8455" y="51594"/>
                </a:lnTo>
                <a:lnTo>
                  <a:pt x="9421" y="52561"/>
                </a:lnTo>
                <a:lnTo>
                  <a:pt x="10484" y="53527"/>
                </a:lnTo>
                <a:lnTo>
                  <a:pt x="11547" y="54396"/>
                </a:lnTo>
                <a:lnTo>
                  <a:pt x="12658" y="55218"/>
                </a:lnTo>
                <a:lnTo>
                  <a:pt x="13769" y="56039"/>
                </a:lnTo>
                <a:lnTo>
                  <a:pt x="14977" y="56812"/>
                </a:lnTo>
                <a:lnTo>
                  <a:pt x="16136" y="57488"/>
                </a:lnTo>
                <a:lnTo>
                  <a:pt x="17392" y="58164"/>
                </a:lnTo>
                <a:lnTo>
                  <a:pt x="18648" y="58744"/>
                </a:lnTo>
                <a:lnTo>
                  <a:pt x="19904" y="59276"/>
                </a:lnTo>
                <a:lnTo>
                  <a:pt x="21160" y="59759"/>
                </a:lnTo>
                <a:lnTo>
                  <a:pt x="22416" y="60193"/>
                </a:lnTo>
                <a:lnTo>
                  <a:pt x="23721" y="60628"/>
                </a:lnTo>
                <a:lnTo>
                  <a:pt x="25025" y="60966"/>
                </a:lnTo>
                <a:lnTo>
                  <a:pt x="26329" y="61256"/>
                </a:lnTo>
                <a:lnTo>
                  <a:pt x="27634" y="61498"/>
                </a:lnTo>
                <a:lnTo>
                  <a:pt x="28986" y="61691"/>
                </a:lnTo>
                <a:lnTo>
                  <a:pt x="30291" y="61884"/>
                </a:lnTo>
                <a:lnTo>
                  <a:pt x="31643" y="61981"/>
                </a:lnTo>
                <a:lnTo>
                  <a:pt x="32996" y="62029"/>
                </a:lnTo>
                <a:lnTo>
                  <a:pt x="34349" y="62077"/>
                </a:lnTo>
                <a:lnTo>
                  <a:pt x="35701" y="62077"/>
                </a:lnTo>
                <a:lnTo>
                  <a:pt x="37006" y="61981"/>
                </a:lnTo>
                <a:lnTo>
                  <a:pt x="38358" y="61884"/>
                </a:lnTo>
                <a:lnTo>
                  <a:pt x="39711" y="61739"/>
                </a:lnTo>
                <a:lnTo>
                  <a:pt x="41064" y="61594"/>
                </a:lnTo>
                <a:lnTo>
                  <a:pt x="42368" y="61353"/>
                </a:lnTo>
                <a:lnTo>
                  <a:pt x="43721" y="61063"/>
                </a:lnTo>
                <a:lnTo>
                  <a:pt x="45025" y="60773"/>
                </a:lnTo>
                <a:lnTo>
                  <a:pt x="46329" y="60435"/>
                </a:lnTo>
                <a:lnTo>
                  <a:pt x="47634" y="60048"/>
                </a:lnTo>
                <a:lnTo>
                  <a:pt x="48890" y="59614"/>
                </a:lnTo>
                <a:lnTo>
                  <a:pt x="50146" y="59131"/>
                </a:lnTo>
                <a:lnTo>
                  <a:pt x="51402" y="58648"/>
                </a:lnTo>
                <a:lnTo>
                  <a:pt x="52658" y="58116"/>
                </a:lnTo>
                <a:lnTo>
                  <a:pt x="53866" y="57536"/>
                </a:lnTo>
                <a:lnTo>
                  <a:pt x="55073" y="56908"/>
                </a:lnTo>
                <a:lnTo>
                  <a:pt x="56233" y="56280"/>
                </a:lnTo>
                <a:lnTo>
                  <a:pt x="57392" y="55604"/>
                </a:lnTo>
                <a:lnTo>
                  <a:pt x="58552" y="54879"/>
                </a:lnTo>
                <a:lnTo>
                  <a:pt x="59663" y="54106"/>
                </a:lnTo>
                <a:lnTo>
                  <a:pt x="61064" y="53092"/>
                </a:lnTo>
                <a:lnTo>
                  <a:pt x="62368" y="51981"/>
                </a:lnTo>
                <a:lnTo>
                  <a:pt x="63672" y="50821"/>
                </a:lnTo>
                <a:lnTo>
                  <a:pt x="64880" y="49565"/>
                </a:lnTo>
                <a:lnTo>
                  <a:pt x="66040" y="48261"/>
                </a:lnTo>
                <a:lnTo>
                  <a:pt x="67102" y="46908"/>
                </a:lnTo>
                <a:lnTo>
                  <a:pt x="68117" y="45507"/>
                </a:lnTo>
                <a:lnTo>
                  <a:pt x="69083" y="44058"/>
                </a:lnTo>
                <a:lnTo>
                  <a:pt x="69953" y="42561"/>
                </a:lnTo>
                <a:lnTo>
                  <a:pt x="70822" y="41015"/>
                </a:lnTo>
                <a:lnTo>
                  <a:pt x="71547" y="39469"/>
                </a:lnTo>
                <a:lnTo>
                  <a:pt x="72272" y="37875"/>
                </a:lnTo>
                <a:lnTo>
                  <a:pt x="72851" y="36232"/>
                </a:lnTo>
                <a:lnTo>
                  <a:pt x="73431" y="34590"/>
                </a:lnTo>
                <a:lnTo>
                  <a:pt x="73914" y="32947"/>
                </a:lnTo>
                <a:lnTo>
                  <a:pt x="74301" y="31256"/>
                </a:lnTo>
                <a:lnTo>
                  <a:pt x="74639" y="29710"/>
                </a:lnTo>
                <a:lnTo>
                  <a:pt x="74880" y="28068"/>
                </a:lnTo>
                <a:lnTo>
                  <a:pt x="75122" y="26329"/>
                </a:lnTo>
                <a:lnTo>
                  <a:pt x="75218" y="24541"/>
                </a:lnTo>
                <a:lnTo>
                  <a:pt x="75315" y="22706"/>
                </a:lnTo>
                <a:lnTo>
                  <a:pt x="75267" y="20918"/>
                </a:lnTo>
                <a:lnTo>
                  <a:pt x="75122" y="19082"/>
                </a:lnTo>
                <a:lnTo>
                  <a:pt x="75025" y="18213"/>
                </a:lnTo>
                <a:lnTo>
                  <a:pt x="74880" y="17295"/>
                </a:lnTo>
                <a:lnTo>
                  <a:pt x="74687" y="16425"/>
                </a:lnTo>
                <a:lnTo>
                  <a:pt x="74494" y="15556"/>
                </a:lnTo>
                <a:lnTo>
                  <a:pt x="74252" y="14735"/>
                </a:lnTo>
                <a:lnTo>
                  <a:pt x="73962" y="13913"/>
                </a:lnTo>
                <a:lnTo>
                  <a:pt x="73624" y="13140"/>
                </a:lnTo>
                <a:lnTo>
                  <a:pt x="73286" y="12367"/>
                </a:lnTo>
                <a:lnTo>
                  <a:pt x="72900" y="11594"/>
                </a:lnTo>
                <a:lnTo>
                  <a:pt x="72465" y="10870"/>
                </a:lnTo>
                <a:lnTo>
                  <a:pt x="71982" y="10194"/>
                </a:lnTo>
                <a:lnTo>
                  <a:pt x="71450" y="9566"/>
                </a:lnTo>
                <a:lnTo>
                  <a:pt x="70871" y="8937"/>
                </a:lnTo>
                <a:lnTo>
                  <a:pt x="70243" y="8358"/>
                </a:lnTo>
                <a:lnTo>
                  <a:pt x="69566" y="7826"/>
                </a:lnTo>
                <a:lnTo>
                  <a:pt x="68842" y="7343"/>
                </a:lnTo>
                <a:lnTo>
                  <a:pt x="68069" y="6909"/>
                </a:lnTo>
                <a:lnTo>
                  <a:pt x="67247" y="6570"/>
                </a:lnTo>
                <a:lnTo>
                  <a:pt x="66378" y="6232"/>
                </a:lnTo>
                <a:lnTo>
                  <a:pt x="65508" y="5991"/>
                </a:lnTo>
                <a:lnTo>
                  <a:pt x="64639" y="5846"/>
                </a:lnTo>
                <a:lnTo>
                  <a:pt x="63817" y="5749"/>
                </a:lnTo>
                <a:lnTo>
                  <a:pt x="62610" y="5749"/>
                </a:lnTo>
                <a:lnTo>
                  <a:pt x="61450" y="5846"/>
                </a:lnTo>
                <a:lnTo>
                  <a:pt x="60291" y="6087"/>
                </a:lnTo>
                <a:lnTo>
                  <a:pt x="59131" y="6377"/>
                </a:lnTo>
                <a:lnTo>
                  <a:pt x="57972" y="6667"/>
                </a:lnTo>
                <a:lnTo>
                  <a:pt x="56813" y="7053"/>
                </a:lnTo>
                <a:lnTo>
                  <a:pt x="54445" y="7826"/>
                </a:lnTo>
                <a:lnTo>
                  <a:pt x="53334" y="8116"/>
                </a:lnTo>
                <a:lnTo>
                  <a:pt x="52175" y="8358"/>
                </a:lnTo>
                <a:lnTo>
                  <a:pt x="51064" y="8551"/>
                </a:lnTo>
                <a:lnTo>
                  <a:pt x="50484" y="8599"/>
                </a:lnTo>
                <a:lnTo>
                  <a:pt x="49904" y="8599"/>
                </a:lnTo>
                <a:lnTo>
                  <a:pt x="49276" y="8551"/>
                </a:lnTo>
                <a:lnTo>
                  <a:pt x="48648" y="8503"/>
                </a:lnTo>
                <a:lnTo>
                  <a:pt x="48069" y="8406"/>
                </a:lnTo>
                <a:lnTo>
                  <a:pt x="47441" y="8261"/>
                </a:lnTo>
                <a:lnTo>
                  <a:pt x="46329" y="7923"/>
                </a:lnTo>
                <a:lnTo>
                  <a:pt x="45170" y="7488"/>
                </a:lnTo>
                <a:lnTo>
                  <a:pt x="44107" y="7005"/>
                </a:lnTo>
                <a:lnTo>
                  <a:pt x="43044" y="6425"/>
                </a:lnTo>
                <a:lnTo>
                  <a:pt x="41982" y="5797"/>
                </a:lnTo>
                <a:lnTo>
                  <a:pt x="40919" y="5169"/>
                </a:lnTo>
                <a:lnTo>
                  <a:pt x="38890" y="3817"/>
                </a:lnTo>
                <a:lnTo>
                  <a:pt x="37827" y="3189"/>
                </a:lnTo>
                <a:lnTo>
                  <a:pt x="36764" y="2561"/>
                </a:lnTo>
                <a:lnTo>
                  <a:pt x="35701" y="1981"/>
                </a:lnTo>
                <a:lnTo>
                  <a:pt x="34590" y="1450"/>
                </a:lnTo>
                <a:lnTo>
                  <a:pt x="33479" y="1015"/>
                </a:lnTo>
                <a:lnTo>
                  <a:pt x="32320" y="677"/>
                </a:lnTo>
                <a:lnTo>
                  <a:pt x="31160" y="387"/>
                </a:lnTo>
                <a:lnTo>
                  <a:pt x="30001" y="194"/>
                </a:lnTo>
                <a:lnTo>
                  <a:pt x="28793" y="97"/>
                </a:lnTo>
                <a:lnTo>
                  <a:pt x="27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 rot="8346330" flipH="1">
            <a:off x="-2112183" y="-1970202"/>
            <a:ext cx="3729655" cy="3843965"/>
          </a:xfrm>
          <a:custGeom>
            <a:avLst/>
            <a:gdLst/>
            <a:ahLst/>
            <a:cxnLst/>
            <a:rect l="l" t="t" r="r" b="b"/>
            <a:pathLst>
              <a:path w="29952" h="30870" extrusionOk="0">
                <a:moveTo>
                  <a:pt x="20000" y="0"/>
                </a:moveTo>
                <a:lnTo>
                  <a:pt x="19179" y="48"/>
                </a:lnTo>
                <a:lnTo>
                  <a:pt x="18261" y="145"/>
                </a:lnTo>
                <a:lnTo>
                  <a:pt x="17392" y="290"/>
                </a:lnTo>
                <a:lnTo>
                  <a:pt x="16474" y="435"/>
                </a:lnTo>
                <a:lnTo>
                  <a:pt x="15556" y="628"/>
                </a:lnTo>
                <a:lnTo>
                  <a:pt x="13720" y="1159"/>
                </a:lnTo>
                <a:lnTo>
                  <a:pt x="11933" y="1739"/>
                </a:lnTo>
                <a:lnTo>
                  <a:pt x="10193" y="2415"/>
                </a:lnTo>
                <a:lnTo>
                  <a:pt x="8551" y="3092"/>
                </a:lnTo>
                <a:lnTo>
                  <a:pt x="7053" y="3816"/>
                </a:lnTo>
                <a:lnTo>
                  <a:pt x="5894" y="4396"/>
                </a:lnTo>
                <a:lnTo>
                  <a:pt x="4831" y="5121"/>
                </a:lnTo>
                <a:lnTo>
                  <a:pt x="4300" y="5507"/>
                </a:lnTo>
                <a:lnTo>
                  <a:pt x="3817" y="5942"/>
                </a:lnTo>
                <a:lnTo>
                  <a:pt x="3334" y="6377"/>
                </a:lnTo>
                <a:lnTo>
                  <a:pt x="2899" y="6812"/>
                </a:lnTo>
                <a:lnTo>
                  <a:pt x="2464" y="7295"/>
                </a:lnTo>
                <a:lnTo>
                  <a:pt x="2029" y="7778"/>
                </a:lnTo>
                <a:lnTo>
                  <a:pt x="1691" y="8309"/>
                </a:lnTo>
                <a:lnTo>
                  <a:pt x="1353" y="8841"/>
                </a:lnTo>
                <a:lnTo>
                  <a:pt x="1015" y="9420"/>
                </a:lnTo>
                <a:lnTo>
                  <a:pt x="773" y="10000"/>
                </a:lnTo>
                <a:lnTo>
                  <a:pt x="532" y="10580"/>
                </a:lnTo>
                <a:lnTo>
                  <a:pt x="338" y="11208"/>
                </a:lnTo>
                <a:lnTo>
                  <a:pt x="193" y="11836"/>
                </a:lnTo>
                <a:lnTo>
                  <a:pt x="97" y="12512"/>
                </a:lnTo>
                <a:lnTo>
                  <a:pt x="0" y="13188"/>
                </a:lnTo>
                <a:lnTo>
                  <a:pt x="0" y="13865"/>
                </a:lnTo>
                <a:lnTo>
                  <a:pt x="0" y="14541"/>
                </a:lnTo>
                <a:lnTo>
                  <a:pt x="97" y="15217"/>
                </a:lnTo>
                <a:lnTo>
                  <a:pt x="193" y="15894"/>
                </a:lnTo>
                <a:lnTo>
                  <a:pt x="290" y="16522"/>
                </a:lnTo>
                <a:lnTo>
                  <a:pt x="676" y="17874"/>
                </a:lnTo>
                <a:lnTo>
                  <a:pt x="1111" y="19179"/>
                </a:lnTo>
                <a:lnTo>
                  <a:pt x="1643" y="20435"/>
                </a:lnTo>
                <a:lnTo>
                  <a:pt x="2222" y="21691"/>
                </a:lnTo>
                <a:lnTo>
                  <a:pt x="2657" y="22512"/>
                </a:lnTo>
                <a:lnTo>
                  <a:pt x="3140" y="23333"/>
                </a:lnTo>
                <a:lnTo>
                  <a:pt x="3623" y="24155"/>
                </a:lnTo>
                <a:lnTo>
                  <a:pt x="4155" y="24928"/>
                </a:lnTo>
                <a:lnTo>
                  <a:pt x="4734" y="25700"/>
                </a:lnTo>
                <a:lnTo>
                  <a:pt x="5314" y="26425"/>
                </a:lnTo>
                <a:lnTo>
                  <a:pt x="5942" y="27101"/>
                </a:lnTo>
                <a:lnTo>
                  <a:pt x="6619" y="27778"/>
                </a:lnTo>
                <a:lnTo>
                  <a:pt x="7295" y="28357"/>
                </a:lnTo>
                <a:lnTo>
                  <a:pt x="8020" y="28937"/>
                </a:lnTo>
                <a:lnTo>
                  <a:pt x="8792" y="29420"/>
                </a:lnTo>
                <a:lnTo>
                  <a:pt x="9565" y="29855"/>
                </a:lnTo>
                <a:lnTo>
                  <a:pt x="10387" y="30242"/>
                </a:lnTo>
                <a:lnTo>
                  <a:pt x="11208" y="30531"/>
                </a:lnTo>
                <a:lnTo>
                  <a:pt x="12078" y="30725"/>
                </a:lnTo>
                <a:lnTo>
                  <a:pt x="12995" y="30870"/>
                </a:lnTo>
                <a:lnTo>
                  <a:pt x="14203" y="30870"/>
                </a:lnTo>
                <a:lnTo>
                  <a:pt x="14783" y="30821"/>
                </a:lnTo>
                <a:lnTo>
                  <a:pt x="15411" y="30725"/>
                </a:lnTo>
                <a:lnTo>
                  <a:pt x="15991" y="30580"/>
                </a:lnTo>
                <a:lnTo>
                  <a:pt x="16570" y="30435"/>
                </a:lnTo>
                <a:lnTo>
                  <a:pt x="17150" y="30242"/>
                </a:lnTo>
                <a:lnTo>
                  <a:pt x="17681" y="30048"/>
                </a:lnTo>
                <a:lnTo>
                  <a:pt x="18261" y="29758"/>
                </a:lnTo>
                <a:lnTo>
                  <a:pt x="18793" y="29517"/>
                </a:lnTo>
                <a:lnTo>
                  <a:pt x="19855" y="28889"/>
                </a:lnTo>
                <a:lnTo>
                  <a:pt x="20822" y="28116"/>
                </a:lnTo>
                <a:lnTo>
                  <a:pt x="21739" y="27343"/>
                </a:lnTo>
                <a:lnTo>
                  <a:pt x="22561" y="26473"/>
                </a:lnTo>
                <a:lnTo>
                  <a:pt x="23334" y="25556"/>
                </a:lnTo>
                <a:lnTo>
                  <a:pt x="24058" y="24589"/>
                </a:lnTo>
                <a:lnTo>
                  <a:pt x="24735" y="23575"/>
                </a:lnTo>
                <a:lnTo>
                  <a:pt x="25363" y="22512"/>
                </a:lnTo>
                <a:lnTo>
                  <a:pt x="25942" y="21498"/>
                </a:lnTo>
                <a:lnTo>
                  <a:pt x="27053" y="19324"/>
                </a:lnTo>
                <a:lnTo>
                  <a:pt x="28068" y="17198"/>
                </a:lnTo>
                <a:lnTo>
                  <a:pt x="28503" y="16135"/>
                </a:lnTo>
                <a:lnTo>
                  <a:pt x="28889" y="15024"/>
                </a:lnTo>
                <a:lnTo>
                  <a:pt x="29227" y="13913"/>
                </a:lnTo>
                <a:lnTo>
                  <a:pt x="29517" y="12802"/>
                </a:lnTo>
                <a:lnTo>
                  <a:pt x="29759" y="11691"/>
                </a:lnTo>
                <a:lnTo>
                  <a:pt x="29904" y="10531"/>
                </a:lnTo>
                <a:lnTo>
                  <a:pt x="29952" y="9420"/>
                </a:lnTo>
                <a:lnTo>
                  <a:pt x="29904" y="8358"/>
                </a:lnTo>
                <a:lnTo>
                  <a:pt x="29759" y="7343"/>
                </a:lnTo>
                <a:lnTo>
                  <a:pt x="29517" y="6377"/>
                </a:lnTo>
                <a:lnTo>
                  <a:pt x="29227" y="5507"/>
                </a:lnTo>
                <a:lnTo>
                  <a:pt x="28841" y="4638"/>
                </a:lnTo>
                <a:lnTo>
                  <a:pt x="28358" y="3865"/>
                </a:lnTo>
                <a:lnTo>
                  <a:pt x="27778" y="3140"/>
                </a:lnTo>
                <a:lnTo>
                  <a:pt x="27150" y="2464"/>
                </a:lnTo>
                <a:lnTo>
                  <a:pt x="26474" y="1884"/>
                </a:lnTo>
                <a:lnTo>
                  <a:pt x="25701" y="1353"/>
                </a:lnTo>
                <a:lnTo>
                  <a:pt x="24831" y="918"/>
                </a:lnTo>
                <a:lnTo>
                  <a:pt x="23913" y="580"/>
                </a:lnTo>
                <a:lnTo>
                  <a:pt x="22947" y="290"/>
                </a:lnTo>
                <a:lnTo>
                  <a:pt x="21933" y="97"/>
                </a:lnTo>
                <a:lnTo>
                  <a:pt x="208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 rot="8346330" flipH="1">
            <a:off x="5617967" y="254889"/>
            <a:ext cx="3729655" cy="3843965"/>
          </a:xfrm>
          <a:custGeom>
            <a:avLst/>
            <a:gdLst/>
            <a:ahLst/>
            <a:cxnLst/>
            <a:rect l="l" t="t" r="r" b="b"/>
            <a:pathLst>
              <a:path w="29952" h="30870" extrusionOk="0">
                <a:moveTo>
                  <a:pt x="20000" y="0"/>
                </a:moveTo>
                <a:lnTo>
                  <a:pt x="19179" y="48"/>
                </a:lnTo>
                <a:lnTo>
                  <a:pt x="18261" y="145"/>
                </a:lnTo>
                <a:lnTo>
                  <a:pt x="17392" y="290"/>
                </a:lnTo>
                <a:lnTo>
                  <a:pt x="16474" y="435"/>
                </a:lnTo>
                <a:lnTo>
                  <a:pt x="15556" y="628"/>
                </a:lnTo>
                <a:lnTo>
                  <a:pt x="13720" y="1159"/>
                </a:lnTo>
                <a:lnTo>
                  <a:pt x="11933" y="1739"/>
                </a:lnTo>
                <a:lnTo>
                  <a:pt x="10193" y="2415"/>
                </a:lnTo>
                <a:lnTo>
                  <a:pt x="8551" y="3092"/>
                </a:lnTo>
                <a:lnTo>
                  <a:pt x="7053" y="3816"/>
                </a:lnTo>
                <a:lnTo>
                  <a:pt x="5894" y="4396"/>
                </a:lnTo>
                <a:lnTo>
                  <a:pt x="4831" y="5121"/>
                </a:lnTo>
                <a:lnTo>
                  <a:pt x="4300" y="5507"/>
                </a:lnTo>
                <a:lnTo>
                  <a:pt x="3817" y="5942"/>
                </a:lnTo>
                <a:lnTo>
                  <a:pt x="3334" y="6377"/>
                </a:lnTo>
                <a:lnTo>
                  <a:pt x="2899" y="6812"/>
                </a:lnTo>
                <a:lnTo>
                  <a:pt x="2464" y="7295"/>
                </a:lnTo>
                <a:lnTo>
                  <a:pt x="2029" y="7778"/>
                </a:lnTo>
                <a:lnTo>
                  <a:pt x="1691" y="8309"/>
                </a:lnTo>
                <a:lnTo>
                  <a:pt x="1353" y="8841"/>
                </a:lnTo>
                <a:lnTo>
                  <a:pt x="1015" y="9420"/>
                </a:lnTo>
                <a:lnTo>
                  <a:pt x="773" y="10000"/>
                </a:lnTo>
                <a:lnTo>
                  <a:pt x="532" y="10580"/>
                </a:lnTo>
                <a:lnTo>
                  <a:pt x="338" y="11208"/>
                </a:lnTo>
                <a:lnTo>
                  <a:pt x="193" y="11836"/>
                </a:lnTo>
                <a:lnTo>
                  <a:pt x="97" y="12512"/>
                </a:lnTo>
                <a:lnTo>
                  <a:pt x="0" y="13188"/>
                </a:lnTo>
                <a:lnTo>
                  <a:pt x="0" y="13865"/>
                </a:lnTo>
                <a:lnTo>
                  <a:pt x="0" y="14541"/>
                </a:lnTo>
                <a:lnTo>
                  <a:pt x="97" y="15217"/>
                </a:lnTo>
                <a:lnTo>
                  <a:pt x="193" y="15894"/>
                </a:lnTo>
                <a:lnTo>
                  <a:pt x="290" y="16522"/>
                </a:lnTo>
                <a:lnTo>
                  <a:pt x="676" y="17874"/>
                </a:lnTo>
                <a:lnTo>
                  <a:pt x="1111" y="19179"/>
                </a:lnTo>
                <a:lnTo>
                  <a:pt x="1643" y="20435"/>
                </a:lnTo>
                <a:lnTo>
                  <a:pt x="2222" y="21691"/>
                </a:lnTo>
                <a:lnTo>
                  <a:pt x="2657" y="22512"/>
                </a:lnTo>
                <a:lnTo>
                  <a:pt x="3140" y="23333"/>
                </a:lnTo>
                <a:lnTo>
                  <a:pt x="3623" y="24155"/>
                </a:lnTo>
                <a:lnTo>
                  <a:pt x="4155" y="24928"/>
                </a:lnTo>
                <a:lnTo>
                  <a:pt x="4734" y="25700"/>
                </a:lnTo>
                <a:lnTo>
                  <a:pt x="5314" y="26425"/>
                </a:lnTo>
                <a:lnTo>
                  <a:pt x="5942" y="27101"/>
                </a:lnTo>
                <a:lnTo>
                  <a:pt x="6619" y="27778"/>
                </a:lnTo>
                <a:lnTo>
                  <a:pt x="7295" y="28357"/>
                </a:lnTo>
                <a:lnTo>
                  <a:pt x="8020" y="28937"/>
                </a:lnTo>
                <a:lnTo>
                  <a:pt x="8792" y="29420"/>
                </a:lnTo>
                <a:lnTo>
                  <a:pt x="9565" y="29855"/>
                </a:lnTo>
                <a:lnTo>
                  <a:pt x="10387" y="30242"/>
                </a:lnTo>
                <a:lnTo>
                  <a:pt x="11208" y="30531"/>
                </a:lnTo>
                <a:lnTo>
                  <a:pt x="12078" y="30725"/>
                </a:lnTo>
                <a:lnTo>
                  <a:pt x="12995" y="30870"/>
                </a:lnTo>
                <a:lnTo>
                  <a:pt x="14203" y="30870"/>
                </a:lnTo>
                <a:lnTo>
                  <a:pt x="14783" y="30821"/>
                </a:lnTo>
                <a:lnTo>
                  <a:pt x="15411" y="30725"/>
                </a:lnTo>
                <a:lnTo>
                  <a:pt x="15991" y="30580"/>
                </a:lnTo>
                <a:lnTo>
                  <a:pt x="16570" y="30435"/>
                </a:lnTo>
                <a:lnTo>
                  <a:pt x="17150" y="30242"/>
                </a:lnTo>
                <a:lnTo>
                  <a:pt x="17681" y="30048"/>
                </a:lnTo>
                <a:lnTo>
                  <a:pt x="18261" y="29758"/>
                </a:lnTo>
                <a:lnTo>
                  <a:pt x="18793" y="29517"/>
                </a:lnTo>
                <a:lnTo>
                  <a:pt x="19855" y="28889"/>
                </a:lnTo>
                <a:lnTo>
                  <a:pt x="20822" y="28116"/>
                </a:lnTo>
                <a:lnTo>
                  <a:pt x="21739" y="27343"/>
                </a:lnTo>
                <a:lnTo>
                  <a:pt x="22561" y="26473"/>
                </a:lnTo>
                <a:lnTo>
                  <a:pt x="23334" y="25556"/>
                </a:lnTo>
                <a:lnTo>
                  <a:pt x="24058" y="24589"/>
                </a:lnTo>
                <a:lnTo>
                  <a:pt x="24735" y="23575"/>
                </a:lnTo>
                <a:lnTo>
                  <a:pt x="25363" y="22512"/>
                </a:lnTo>
                <a:lnTo>
                  <a:pt x="25942" y="21498"/>
                </a:lnTo>
                <a:lnTo>
                  <a:pt x="27053" y="19324"/>
                </a:lnTo>
                <a:lnTo>
                  <a:pt x="28068" y="17198"/>
                </a:lnTo>
                <a:lnTo>
                  <a:pt x="28503" y="16135"/>
                </a:lnTo>
                <a:lnTo>
                  <a:pt x="28889" y="15024"/>
                </a:lnTo>
                <a:lnTo>
                  <a:pt x="29227" y="13913"/>
                </a:lnTo>
                <a:lnTo>
                  <a:pt x="29517" y="12802"/>
                </a:lnTo>
                <a:lnTo>
                  <a:pt x="29759" y="11691"/>
                </a:lnTo>
                <a:lnTo>
                  <a:pt x="29904" y="10531"/>
                </a:lnTo>
                <a:lnTo>
                  <a:pt x="29952" y="9420"/>
                </a:lnTo>
                <a:lnTo>
                  <a:pt x="29904" y="8358"/>
                </a:lnTo>
                <a:lnTo>
                  <a:pt x="29759" y="7343"/>
                </a:lnTo>
                <a:lnTo>
                  <a:pt x="29517" y="6377"/>
                </a:lnTo>
                <a:lnTo>
                  <a:pt x="29227" y="5507"/>
                </a:lnTo>
                <a:lnTo>
                  <a:pt x="28841" y="4638"/>
                </a:lnTo>
                <a:lnTo>
                  <a:pt x="28358" y="3865"/>
                </a:lnTo>
                <a:lnTo>
                  <a:pt x="27778" y="3140"/>
                </a:lnTo>
                <a:lnTo>
                  <a:pt x="27150" y="2464"/>
                </a:lnTo>
                <a:lnTo>
                  <a:pt x="26474" y="1884"/>
                </a:lnTo>
                <a:lnTo>
                  <a:pt x="25701" y="1353"/>
                </a:lnTo>
                <a:lnTo>
                  <a:pt x="24831" y="918"/>
                </a:lnTo>
                <a:lnTo>
                  <a:pt x="23913" y="580"/>
                </a:lnTo>
                <a:lnTo>
                  <a:pt x="22947" y="290"/>
                </a:lnTo>
                <a:lnTo>
                  <a:pt x="21933" y="97"/>
                </a:lnTo>
                <a:lnTo>
                  <a:pt x="208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3"/>
          <p:cNvGrpSpPr/>
          <p:nvPr/>
        </p:nvGrpSpPr>
        <p:grpSpPr>
          <a:xfrm flipH="1">
            <a:off x="4231248" y="-397873"/>
            <a:ext cx="1629084" cy="699291"/>
            <a:chOff x="2131825" y="1374025"/>
            <a:chExt cx="998825" cy="428750"/>
          </a:xfrm>
        </p:grpSpPr>
        <p:sp>
          <p:nvSpPr>
            <p:cNvPr id="43" name="Google Shape;43;p3"/>
            <p:cNvSpPr/>
            <p:nvPr/>
          </p:nvSpPr>
          <p:spPr>
            <a:xfrm>
              <a:off x="2131825" y="1374025"/>
              <a:ext cx="998825" cy="428750"/>
            </a:xfrm>
            <a:custGeom>
              <a:avLst/>
              <a:gdLst/>
              <a:ahLst/>
              <a:cxnLst/>
              <a:rect l="l" t="t" r="r" b="b"/>
              <a:pathLst>
                <a:path w="39953" h="17150" extrusionOk="0">
                  <a:moveTo>
                    <a:pt x="0" y="0"/>
                  </a:moveTo>
                  <a:lnTo>
                    <a:pt x="338" y="2029"/>
                  </a:lnTo>
                  <a:lnTo>
                    <a:pt x="821" y="4058"/>
                  </a:lnTo>
                  <a:lnTo>
                    <a:pt x="1353" y="6039"/>
                  </a:lnTo>
                  <a:lnTo>
                    <a:pt x="1691" y="7005"/>
                  </a:lnTo>
                  <a:lnTo>
                    <a:pt x="2029" y="7971"/>
                  </a:lnTo>
                  <a:lnTo>
                    <a:pt x="2416" y="8937"/>
                  </a:lnTo>
                  <a:lnTo>
                    <a:pt x="2850" y="9855"/>
                  </a:lnTo>
                  <a:lnTo>
                    <a:pt x="3334" y="10773"/>
                  </a:lnTo>
                  <a:lnTo>
                    <a:pt x="3865" y="11642"/>
                  </a:lnTo>
                  <a:lnTo>
                    <a:pt x="4493" y="12464"/>
                  </a:lnTo>
                  <a:lnTo>
                    <a:pt x="5169" y="13237"/>
                  </a:lnTo>
                  <a:lnTo>
                    <a:pt x="5894" y="13913"/>
                  </a:lnTo>
                  <a:lnTo>
                    <a:pt x="6667" y="14589"/>
                  </a:lnTo>
                  <a:lnTo>
                    <a:pt x="7488" y="15121"/>
                  </a:lnTo>
                  <a:lnTo>
                    <a:pt x="8358" y="15604"/>
                  </a:lnTo>
                  <a:lnTo>
                    <a:pt x="9276" y="15990"/>
                  </a:lnTo>
                  <a:lnTo>
                    <a:pt x="10193" y="16328"/>
                  </a:lnTo>
                  <a:lnTo>
                    <a:pt x="11160" y="16618"/>
                  </a:lnTo>
                  <a:lnTo>
                    <a:pt x="12126" y="16812"/>
                  </a:lnTo>
                  <a:lnTo>
                    <a:pt x="13092" y="16956"/>
                  </a:lnTo>
                  <a:lnTo>
                    <a:pt x="14107" y="17053"/>
                  </a:lnTo>
                  <a:lnTo>
                    <a:pt x="15073" y="17101"/>
                  </a:lnTo>
                  <a:lnTo>
                    <a:pt x="16087" y="17150"/>
                  </a:lnTo>
                  <a:lnTo>
                    <a:pt x="17053" y="17101"/>
                  </a:lnTo>
                  <a:lnTo>
                    <a:pt x="18068" y="17053"/>
                  </a:lnTo>
                  <a:lnTo>
                    <a:pt x="20049" y="16908"/>
                  </a:lnTo>
                  <a:lnTo>
                    <a:pt x="21981" y="16715"/>
                  </a:lnTo>
                  <a:lnTo>
                    <a:pt x="24686" y="16377"/>
                  </a:lnTo>
                  <a:lnTo>
                    <a:pt x="26039" y="16184"/>
                  </a:lnTo>
                  <a:lnTo>
                    <a:pt x="27343" y="15942"/>
                  </a:lnTo>
                  <a:lnTo>
                    <a:pt x="28648" y="15652"/>
                  </a:lnTo>
                  <a:lnTo>
                    <a:pt x="29904" y="15266"/>
                  </a:lnTo>
                  <a:lnTo>
                    <a:pt x="31160" y="14783"/>
                  </a:lnTo>
                  <a:lnTo>
                    <a:pt x="31788" y="14493"/>
                  </a:lnTo>
                  <a:lnTo>
                    <a:pt x="32368" y="14203"/>
                  </a:lnTo>
                  <a:lnTo>
                    <a:pt x="33189" y="13720"/>
                  </a:lnTo>
                  <a:lnTo>
                    <a:pt x="33962" y="13188"/>
                  </a:lnTo>
                  <a:lnTo>
                    <a:pt x="34686" y="12657"/>
                  </a:lnTo>
                  <a:lnTo>
                    <a:pt x="35411" y="12029"/>
                  </a:lnTo>
                  <a:lnTo>
                    <a:pt x="36039" y="11353"/>
                  </a:lnTo>
                  <a:lnTo>
                    <a:pt x="36667" y="10676"/>
                  </a:lnTo>
                  <a:lnTo>
                    <a:pt x="37247" y="9903"/>
                  </a:lnTo>
                  <a:lnTo>
                    <a:pt x="37778" y="9130"/>
                  </a:lnTo>
                  <a:lnTo>
                    <a:pt x="38261" y="8357"/>
                  </a:lnTo>
                  <a:lnTo>
                    <a:pt x="38648" y="7488"/>
                  </a:lnTo>
                  <a:lnTo>
                    <a:pt x="39034" y="6667"/>
                  </a:lnTo>
                  <a:lnTo>
                    <a:pt x="39324" y="5797"/>
                  </a:lnTo>
                  <a:lnTo>
                    <a:pt x="39614" y="4879"/>
                  </a:lnTo>
                  <a:lnTo>
                    <a:pt x="39759" y="3961"/>
                  </a:lnTo>
                  <a:lnTo>
                    <a:pt x="39904" y="3043"/>
                  </a:lnTo>
                  <a:lnTo>
                    <a:pt x="39952" y="2126"/>
                  </a:lnTo>
                  <a:lnTo>
                    <a:pt x="35797" y="1884"/>
                  </a:lnTo>
                  <a:lnTo>
                    <a:pt x="35701" y="2609"/>
                  </a:lnTo>
                  <a:lnTo>
                    <a:pt x="35604" y="3333"/>
                  </a:lnTo>
                  <a:lnTo>
                    <a:pt x="35508" y="4010"/>
                  </a:lnTo>
                  <a:lnTo>
                    <a:pt x="35314" y="4686"/>
                  </a:lnTo>
                  <a:lnTo>
                    <a:pt x="35073" y="5362"/>
                  </a:lnTo>
                  <a:lnTo>
                    <a:pt x="34831" y="5990"/>
                  </a:lnTo>
                  <a:lnTo>
                    <a:pt x="34541" y="6667"/>
                  </a:lnTo>
                  <a:lnTo>
                    <a:pt x="34203" y="7246"/>
                  </a:lnTo>
                  <a:lnTo>
                    <a:pt x="33865" y="7826"/>
                  </a:lnTo>
                  <a:lnTo>
                    <a:pt x="33430" y="8406"/>
                  </a:lnTo>
                  <a:lnTo>
                    <a:pt x="32996" y="8937"/>
                  </a:lnTo>
                  <a:lnTo>
                    <a:pt x="32512" y="9469"/>
                  </a:lnTo>
                  <a:lnTo>
                    <a:pt x="32029" y="9952"/>
                  </a:lnTo>
                  <a:lnTo>
                    <a:pt x="31498" y="10386"/>
                  </a:lnTo>
                  <a:lnTo>
                    <a:pt x="30918" y="10821"/>
                  </a:lnTo>
                  <a:lnTo>
                    <a:pt x="30339" y="11208"/>
                  </a:lnTo>
                  <a:lnTo>
                    <a:pt x="29662" y="11594"/>
                  </a:lnTo>
                  <a:lnTo>
                    <a:pt x="29034" y="11884"/>
                  </a:lnTo>
                  <a:lnTo>
                    <a:pt x="28358" y="12174"/>
                  </a:lnTo>
                  <a:lnTo>
                    <a:pt x="27633" y="12415"/>
                  </a:lnTo>
                  <a:lnTo>
                    <a:pt x="26957" y="12657"/>
                  </a:lnTo>
                  <a:lnTo>
                    <a:pt x="26232" y="12802"/>
                  </a:lnTo>
                  <a:lnTo>
                    <a:pt x="24783" y="13092"/>
                  </a:lnTo>
                  <a:lnTo>
                    <a:pt x="23285" y="13333"/>
                  </a:lnTo>
                  <a:lnTo>
                    <a:pt x="21788" y="13430"/>
                  </a:lnTo>
                  <a:lnTo>
                    <a:pt x="20290" y="13527"/>
                  </a:lnTo>
                  <a:lnTo>
                    <a:pt x="18793" y="13575"/>
                  </a:lnTo>
                  <a:lnTo>
                    <a:pt x="17633" y="13623"/>
                  </a:lnTo>
                  <a:lnTo>
                    <a:pt x="15218" y="13623"/>
                  </a:lnTo>
                  <a:lnTo>
                    <a:pt x="14058" y="13478"/>
                  </a:lnTo>
                  <a:lnTo>
                    <a:pt x="12899" y="13333"/>
                  </a:lnTo>
                  <a:lnTo>
                    <a:pt x="12319" y="13188"/>
                  </a:lnTo>
                  <a:lnTo>
                    <a:pt x="11788" y="13043"/>
                  </a:lnTo>
                  <a:lnTo>
                    <a:pt x="11208" y="12850"/>
                  </a:lnTo>
                  <a:lnTo>
                    <a:pt x="10677" y="12609"/>
                  </a:lnTo>
                  <a:lnTo>
                    <a:pt x="10193" y="12319"/>
                  </a:lnTo>
                  <a:lnTo>
                    <a:pt x="9662" y="12029"/>
                  </a:lnTo>
                  <a:lnTo>
                    <a:pt x="8986" y="11546"/>
                  </a:lnTo>
                  <a:lnTo>
                    <a:pt x="8358" y="10966"/>
                  </a:lnTo>
                  <a:lnTo>
                    <a:pt x="7826" y="10386"/>
                  </a:lnTo>
                  <a:lnTo>
                    <a:pt x="7295" y="9710"/>
                  </a:lnTo>
                  <a:lnTo>
                    <a:pt x="6860" y="8985"/>
                  </a:lnTo>
                  <a:lnTo>
                    <a:pt x="6474" y="8261"/>
                  </a:lnTo>
                  <a:lnTo>
                    <a:pt x="6087" y="7488"/>
                  </a:lnTo>
                  <a:lnTo>
                    <a:pt x="5797" y="6715"/>
                  </a:lnTo>
                  <a:lnTo>
                    <a:pt x="5556" y="5942"/>
                  </a:lnTo>
                  <a:lnTo>
                    <a:pt x="5314" y="5121"/>
                  </a:lnTo>
                  <a:lnTo>
                    <a:pt x="5121" y="4300"/>
                  </a:lnTo>
                  <a:lnTo>
                    <a:pt x="4976" y="3478"/>
                  </a:lnTo>
                  <a:lnTo>
                    <a:pt x="4735" y="1836"/>
                  </a:lnTo>
                  <a:lnTo>
                    <a:pt x="4541" y="145"/>
                  </a:lnTo>
                  <a:lnTo>
                    <a:pt x="4445" y="97"/>
                  </a:lnTo>
                  <a:lnTo>
                    <a:pt x="43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296075" y="1374025"/>
              <a:ext cx="619575" cy="265700"/>
            </a:xfrm>
            <a:custGeom>
              <a:avLst/>
              <a:gdLst/>
              <a:ahLst/>
              <a:cxnLst/>
              <a:rect l="l" t="t" r="r" b="b"/>
              <a:pathLst>
                <a:path w="24783" h="10628" extrusionOk="0">
                  <a:moveTo>
                    <a:pt x="0" y="0"/>
                  </a:moveTo>
                  <a:lnTo>
                    <a:pt x="194" y="1256"/>
                  </a:lnTo>
                  <a:lnTo>
                    <a:pt x="483" y="2512"/>
                  </a:lnTo>
                  <a:lnTo>
                    <a:pt x="822" y="3768"/>
                  </a:lnTo>
                  <a:lnTo>
                    <a:pt x="1256" y="4976"/>
                  </a:lnTo>
                  <a:lnTo>
                    <a:pt x="1498" y="5556"/>
                  </a:lnTo>
                  <a:lnTo>
                    <a:pt x="1739" y="6135"/>
                  </a:lnTo>
                  <a:lnTo>
                    <a:pt x="2029" y="6667"/>
                  </a:lnTo>
                  <a:lnTo>
                    <a:pt x="2416" y="7246"/>
                  </a:lnTo>
                  <a:lnTo>
                    <a:pt x="2754" y="7729"/>
                  </a:lnTo>
                  <a:lnTo>
                    <a:pt x="3189" y="8213"/>
                  </a:lnTo>
                  <a:lnTo>
                    <a:pt x="3623" y="8647"/>
                  </a:lnTo>
                  <a:lnTo>
                    <a:pt x="4155" y="9034"/>
                  </a:lnTo>
                  <a:lnTo>
                    <a:pt x="4638" y="9372"/>
                  </a:lnTo>
                  <a:lnTo>
                    <a:pt x="5169" y="9710"/>
                  </a:lnTo>
                  <a:lnTo>
                    <a:pt x="5749" y="9952"/>
                  </a:lnTo>
                  <a:lnTo>
                    <a:pt x="6329" y="10145"/>
                  </a:lnTo>
                  <a:lnTo>
                    <a:pt x="6909" y="10290"/>
                  </a:lnTo>
                  <a:lnTo>
                    <a:pt x="7537" y="10435"/>
                  </a:lnTo>
                  <a:lnTo>
                    <a:pt x="8116" y="10531"/>
                  </a:lnTo>
                  <a:lnTo>
                    <a:pt x="8744" y="10580"/>
                  </a:lnTo>
                  <a:lnTo>
                    <a:pt x="9952" y="10628"/>
                  </a:lnTo>
                  <a:lnTo>
                    <a:pt x="11208" y="10580"/>
                  </a:lnTo>
                  <a:lnTo>
                    <a:pt x="12416" y="10483"/>
                  </a:lnTo>
                  <a:lnTo>
                    <a:pt x="13672" y="10386"/>
                  </a:lnTo>
                  <a:lnTo>
                    <a:pt x="15314" y="10193"/>
                  </a:lnTo>
                  <a:lnTo>
                    <a:pt x="16136" y="10048"/>
                  </a:lnTo>
                  <a:lnTo>
                    <a:pt x="16957" y="9903"/>
                  </a:lnTo>
                  <a:lnTo>
                    <a:pt x="17778" y="9710"/>
                  </a:lnTo>
                  <a:lnTo>
                    <a:pt x="18551" y="9469"/>
                  </a:lnTo>
                  <a:lnTo>
                    <a:pt x="19324" y="9179"/>
                  </a:lnTo>
                  <a:lnTo>
                    <a:pt x="20097" y="8841"/>
                  </a:lnTo>
                  <a:lnTo>
                    <a:pt x="20580" y="8551"/>
                  </a:lnTo>
                  <a:lnTo>
                    <a:pt x="21063" y="8213"/>
                  </a:lnTo>
                  <a:lnTo>
                    <a:pt x="21546" y="7826"/>
                  </a:lnTo>
                  <a:lnTo>
                    <a:pt x="21981" y="7488"/>
                  </a:lnTo>
                  <a:lnTo>
                    <a:pt x="22368" y="7053"/>
                  </a:lnTo>
                  <a:lnTo>
                    <a:pt x="22754" y="6618"/>
                  </a:lnTo>
                  <a:lnTo>
                    <a:pt x="23140" y="6184"/>
                  </a:lnTo>
                  <a:lnTo>
                    <a:pt x="23430" y="5700"/>
                  </a:lnTo>
                  <a:lnTo>
                    <a:pt x="23720" y="5169"/>
                  </a:lnTo>
                  <a:lnTo>
                    <a:pt x="24010" y="4686"/>
                  </a:lnTo>
                  <a:lnTo>
                    <a:pt x="24252" y="4155"/>
                  </a:lnTo>
                  <a:lnTo>
                    <a:pt x="24445" y="3575"/>
                  </a:lnTo>
                  <a:lnTo>
                    <a:pt x="24590" y="3043"/>
                  </a:lnTo>
                  <a:lnTo>
                    <a:pt x="24686" y="2464"/>
                  </a:lnTo>
                  <a:lnTo>
                    <a:pt x="24783" y="1884"/>
                  </a:lnTo>
                  <a:lnTo>
                    <a:pt x="24783" y="1304"/>
                  </a:lnTo>
                  <a:lnTo>
                    <a:pt x="22223" y="1208"/>
                  </a:lnTo>
                  <a:lnTo>
                    <a:pt x="22126" y="2077"/>
                  </a:lnTo>
                  <a:lnTo>
                    <a:pt x="21933" y="2899"/>
                  </a:lnTo>
                  <a:lnTo>
                    <a:pt x="21643" y="3720"/>
                  </a:lnTo>
                  <a:lnTo>
                    <a:pt x="21256" y="4493"/>
                  </a:lnTo>
                  <a:lnTo>
                    <a:pt x="20773" y="5217"/>
                  </a:lnTo>
                  <a:lnTo>
                    <a:pt x="20194" y="5894"/>
                  </a:lnTo>
                  <a:lnTo>
                    <a:pt x="19566" y="6473"/>
                  </a:lnTo>
                  <a:lnTo>
                    <a:pt x="18841" y="6957"/>
                  </a:lnTo>
                  <a:lnTo>
                    <a:pt x="18020" y="7391"/>
                  </a:lnTo>
                  <a:lnTo>
                    <a:pt x="17150" y="7729"/>
                  </a:lnTo>
                  <a:lnTo>
                    <a:pt x="16281" y="7971"/>
                  </a:lnTo>
                  <a:lnTo>
                    <a:pt x="15363" y="8164"/>
                  </a:lnTo>
                  <a:lnTo>
                    <a:pt x="14445" y="8261"/>
                  </a:lnTo>
                  <a:lnTo>
                    <a:pt x="13527" y="8357"/>
                  </a:lnTo>
                  <a:lnTo>
                    <a:pt x="11691" y="8454"/>
                  </a:lnTo>
                  <a:lnTo>
                    <a:pt x="9469" y="8454"/>
                  </a:lnTo>
                  <a:lnTo>
                    <a:pt x="8696" y="8406"/>
                  </a:lnTo>
                  <a:lnTo>
                    <a:pt x="7971" y="8261"/>
                  </a:lnTo>
                  <a:lnTo>
                    <a:pt x="7295" y="8068"/>
                  </a:lnTo>
                  <a:lnTo>
                    <a:pt x="6619" y="7826"/>
                  </a:lnTo>
                  <a:lnTo>
                    <a:pt x="5991" y="7488"/>
                  </a:lnTo>
                  <a:lnTo>
                    <a:pt x="5556" y="7150"/>
                  </a:lnTo>
                  <a:lnTo>
                    <a:pt x="5169" y="6812"/>
                  </a:lnTo>
                  <a:lnTo>
                    <a:pt x="4831" y="6425"/>
                  </a:lnTo>
                  <a:lnTo>
                    <a:pt x="4541" y="6039"/>
                  </a:lnTo>
                  <a:lnTo>
                    <a:pt x="4252" y="5604"/>
                  </a:lnTo>
                  <a:lnTo>
                    <a:pt x="4010" y="5121"/>
                  </a:lnTo>
                  <a:lnTo>
                    <a:pt x="3768" y="4638"/>
                  </a:lnTo>
                  <a:lnTo>
                    <a:pt x="3575" y="4155"/>
                  </a:lnTo>
                  <a:lnTo>
                    <a:pt x="3285" y="3188"/>
                  </a:lnTo>
                  <a:lnTo>
                    <a:pt x="3092" y="2174"/>
                  </a:lnTo>
                  <a:lnTo>
                    <a:pt x="2947" y="1111"/>
                  </a:lnTo>
                  <a:lnTo>
                    <a:pt x="2802" y="97"/>
                  </a:lnTo>
                  <a:lnTo>
                    <a:pt x="27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2444625" y="1381250"/>
              <a:ext cx="333350" cy="122025"/>
            </a:xfrm>
            <a:custGeom>
              <a:avLst/>
              <a:gdLst/>
              <a:ahLst/>
              <a:cxnLst/>
              <a:rect l="l" t="t" r="r" b="b"/>
              <a:pathLst>
                <a:path w="13334" h="4881" extrusionOk="0">
                  <a:moveTo>
                    <a:pt x="0" y="1"/>
                  </a:moveTo>
                  <a:lnTo>
                    <a:pt x="145" y="532"/>
                  </a:lnTo>
                  <a:lnTo>
                    <a:pt x="290" y="1015"/>
                  </a:lnTo>
                  <a:lnTo>
                    <a:pt x="532" y="1498"/>
                  </a:lnTo>
                  <a:lnTo>
                    <a:pt x="773" y="1933"/>
                  </a:lnTo>
                  <a:lnTo>
                    <a:pt x="1111" y="2368"/>
                  </a:lnTo>
                  <a:lnTo>
                    <a:pt x="1450" y="2803"/>
                  </a:lnTo>
                  <a:lnTo>
                    <a:pt x="1836" y="3141"/>
                  </a:lnTo>
                  <a:lnTo>
                    <a:pt x="2223" y="3479"/>
                  </a:lnTo>
                  <a:lnTo>
                    <a:pt x="2657" y="3817"/>
                  </a:lnTo>
                  <a:lnTo>
                    <a:pt x="3140" y="4059"/>
                  </a:lnTo>
                  <a:lnTo>
                    <a:pt x="3624" y="4300"/>
                  </a:lnTo>
                  <a:lnTo>
                    <a:pt x="4107" y="4494"/>
                  </a:lnTo>
                  <a:lnTo>
                    <a:pt x="4638" y="4687"/>
                  </a:lnTo>
                  <a:lnTo>
                    <a:pt x="5169" y="4783"/>
                  </a:lnTo>
                  <a:lnTo>
                    <a:pt x="5701" y="4880"/>
                  </a:lnTo>
                  <a:lnTo>
                    <a:pt x="6764" y="4880"/>
                  </a:lnTo>
                  <a:lnTo>
                    <a:pt x="7295" y="4832"/>
                  </a:lnTo>
                  <a:lnTo>
                    <a:pt x="7778" y="4735"/>
                  </a:lnTo>
                  <a:lnTo>
                    <a:pt x="8310" y="4590"/>
                  </a:lnTo>
                  <a:lnTo>
                    <a:pt x="8793" y="4445"/>
                  </a:lnTo>
                  <a:lnTo>
                    <a:pt x="9324" y="4252"/>
                  </a:lnTo>
                  <a:lnTo>
                    <a:pt x="9807" y="4011"/>
                  </a:lnTo>
                  <a:lnTo>
                    <a:pt x="10242" y="3769"/>
                  </a:lnTo>
                  <a:lnTo>
                    <a:pt x="10725" y="3479"/>
                  </a:lnTo>
                  <a:lnTo>
                    <a:pt x="11160" y="3141"/>
                  </a:lnTo>
                  <a:lnTo>
                    <a:pt x="11546" y="2803"/>
                  </a:lnTo>
                  <a:lnTo>
                    <a:pt x="11933" y="2416"/>
                  </a:lnTo>
                  <a:lnTo>
                    <a:pt x="12319" y="2030"/>
                  </a:lnTo>
                  <a:lnTo>
                    <a:pt x="12657" y="1643"/>
                  </a:lnTo>
                  <a:lnTo>
                    <a:pt x="12996" y="1209"/>
                  </a:lnTo>
                  <a:lnTo>
                    <a:pt x="13334" y="774"/>
                  </a:lnTo>
                  <a:lnTo>
                    <a:pt x="9952" y="581"/>
                  </a:lnTo>
                  <a:lnTo>
                    <a:pt x="6667" y="387"/>
                  </a:lnTo>
                  <a:lnTo>
                    <a:pt x="3334" y="1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3"/>
          <p:cNvGrpSpPr/>
          <p:nvPr/>
        </p:nvGrpSpPr>
        <p:grpSpPr>
          <a:xfrm flipH="1">
            <a:off x="2886687" y="931951"/>
            <a:ext cx="1403771" cy="568839"/>
            <a:chOff x="1168050" y="3161450"/>
            <a:chExt cx="605100" cy="245200"/>
          </a:xfrm>
        </p:grpSpPr>
        <p:sp>
          <p:nvSpPr>
            <p:cNvPr id="47" name="Google Shape;47;p3"/>
            <p:cNvSpPr/>
            <p:nvPr/>
          </p:nvSpPr>
          <p:spPr>
            <a:xfrm>
              <a:off x="1168050" y="3161450"/>
              <a:ext cx="603900" cy="50750"/>
            </a:xfrm>
            <a:custGeom>
              <a:avLst/>
              <a:gdLst/>
              <a:ahLst/>
              <a:cxnLst/>
              <a:rect l="l" t="t" r="r" b="b"/>
              <a:pathLst>
                <a:path w="24156" h="2030" extrusionOk="0">
                  <a:moveTo>
                    <a:pt x="15121" y="0"/>
                  </a:moveTo>
                  <a:lnTo>
                    <a:pt x="12078" y="49"/>
                  </a:lnTo>
                  <a:lnTo>
                    <a:pt x="9034" y="145"/>
                  </a:lnTo>
                  <a:lnTo>
                    <a:pt x="6039" y="290"/>
                  </a:lnTo>
                  <a:lnTo>
                    <a:pt x="2996" y="435"/>
                  </a:lnTo>
                  <a:lnTo>
                    <a:pt x="0" y="677"/>
                  </a:lnTo>
                  <a:lnTo>
                    <a:pt x="97" y="2029"/>
                  </a:lnTo>
                  <a:lnTo>
                    <a:pt x="3092" y="1836"/>
                  </a:lnTo>
                  <a:lnTo>
                    <a:pt x="6087" y="1643"/>
                  </a:lnTo>
                  <a:lnTo>
                    <a:pt x="9082" y="1498"/>
                  </a:lnTo>
                  <a:lnTo>
                    <a:pt x="12126" y="1401"/>
                  </a:lnTo>
                  <a:lnTo>
                    <a:pt x="15121" y="1353"/>
                  </a:lnTo>
                  <a:lnTo>
                    <a:pt x="18116" y="1353"/>
                  </a:lnTo>
                  <a:lnTo>
                    <a:pt x="21112" y="1401"/>
                  </a:lnTo>
                  <a:lnTo>
                    <a:pt x="24107" y="1498"/>
                  </a:lnTo>
                  <a:lnTo>
                    <a:pt x="24155" y="97"/>
                  </a:lnTo>
                  <a:lnTo>
                    <a:pt x="21160" y="49"/>
                  </a:lnTo>
                  <a:lnTo>
                    <a:pt x="18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174075" y="3214600"/>
              <a:ext cx="599075" cy="59200"/>
            </a:xfrm>
            <a:custGeom>
              <a:avLst/>
              <a:gdLst/>
              <a:ahLst/>
              <a:cxnLst/>
              <a:rect l="l" t="t" r="r" b="b"/>
              <a:pathLst>
                <a:path w="23963" h="2368" extrusionOk="0">
                  <a:moveTo>
                    <a:pt x="23817" y="0"/>
                  </a:moveTo>
                  <a:lnTo>
                    <a:pt x="20871" y="290"/>
                  </a:lnTo>
                  <a:lnTo>
                    <a:pt x="17875" y="483"/>
                  </a:lnTo>
                  <a:lnTo>
                    <a:pt x="14880" y="676"/>
                  </a:lnTo>
                  <a:lnTo>
                    <a:pt x="11933" y="821"/>
                  </a:lnTo>
                  <a:lnTo>
                    <a:pt x="8938" y="918"/>
                  </a:lnTo>
                  <a:lnTo>
                    <a:pt x="5943" y="966"/>
                  </a:lnTo>
                  <a:lnTo>
                    <a:pt x="1" y="966"/>
                  </a:lnTo>
                  <a:lnTo>
                    <a:pt x="1" y="2319"/>
                  </a:lnTo>
                  <a:lnTo>
                    <a:pt x="2948" y="2367"/>
                  </a:lnTo>
                  <a:lnTo>
                    <a:pt x="5991" y="2319"/>
                  </a:lnTo>
                  <a:lnTo>
                    <a:pt x="8986" y="2271"/>
                  </a:lnTo>
                  <a:lnTo>
                    <a:pt x="11982" y="2174"/>
                  </a:lnTo>
                  <a:lnTo>
                    <a:pt x="14977" y="2029"/>
                  </a:lnTo>
                  <a:lnTo>
                    <a:pt x="17972" y="1836"/>
                  </a:lnTo>
                  <a:lnTo>
                    <a:pt x="20967" y="1643"/>
                  </a:lnTo>
                  <a:lnTo>
                    <a:pt x="23962" y="1401"/>
                  </a:lnTo>
                  <a:lnTo>
                    <a:pt x="238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70450" y="3296725"/>
              <a:ext cx="597875" cy="50750"/>
            </a:xfrm>
            <a:custGeom>
              <a:avLst/>
              <a:gdLst/>
              <a:ahLst/>
              <a:cxnLst/>
              <a:rect l="l" t="t" r="r" b="b"/>
              <a:pathLst>
                <a:path w="23915" h="2030" extrusionOk="0">
                  <a:moveTo>
                    <a:pt x="17972" y="0"/>
                  </a:moveTo>
                  <a:lnTo>
                    <a:pt x="14977" y="48"/>
                  </a:lnTo>
                  <a:lnTo>
                    <a:pt x="11982" y="97"/>
                  </a:lnTo>
                  <a:lnTo>
                    <a:pt x="8938" y="145"/>
                  </a:lnTo>
                  <a:lnTo>
                    <a:pt x="5943" y="290"/>
                  </a:lnTo>
                  <a:lnTo>
                    <a:pt x="2996" y="435"/>
                  </a:lnTo>
                  <a:lnTo>
                    <a:pt x="1" y="628"/>
                  </a:lnTo>
                  <a:lnTo>
                    <a:pt x="98" y="2029"/>
                  </a:lnTo>
                  <a:lnTo>
                    <a:pt x="3044" y="1836"/>
                  </a:lnTo>
                  <a:lnTo>
                    <a:pt x="6040" y="1643"/>
                  </a:lnTo>
                  <a:lnTo>
                    <a:pt x="8986" y="1546"/>
                  </a:lnTo>
                  <a:lnTo>
                    <a:pt x="11982" y="1449"/>
                  </a:lnTo>
                  <a:lnTo>
                    <a:pt x="14977" y="1401"/>
                  </a:lnTo>
                  <a:lnTo>
                    <a:pt x="17924" y="1401"/>
                  </a:lnTo>
                  <a:lnTo>
                    <a:pt x="20919" y="1449"/>
                  </a:lnTo>
                  <a:lnTo>
                    <a:pt x="23866" y="1498"/>
                  </a:lnTo>
                  <a:lnTo>
                    <a:pt x="23914" y="145"/>
                  </a:lnTo>
                  <a:lnTo>
                    <a:pt x="20919" y="48"/>
                  </a:lnTo>
                  <a:lnTo>
                    <a:pt x="179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174075" y="3364350"/>
              <a:ext cx="590625" cy="42300"/>
            </a:xfrm>
            <a:custGeom>
              <a:avLst/>
              <a:gdLst/>
              <a:ahLst/>
              <a:cxnLst/>
              <a:rect l="l" t="t" r="r" b="b"/>
              <a:pathLst>
                <a:path w="23625" h="1692" extrusionOk="0">
                  <a:moveTo>
                    <a:pt x="23624" y="0"/>
                  </a:moveTo>
                  <a:lnTo>
                    <a:pt x="1" y="290"/>
                  </a:lnTo>
                  <a:lnTo>
                    <a:pt x="49" y="1691"/>
                  </a:lnTo>
                  <a:lnTo>
                    <a:pt x="23624" y="1353"/>
                  </a:lnTo>
                  <a:lnTo>
                    <a:pt x="236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3"/>
          <p:cNvSpPr/>
          <p:nvPr/>
        </p:nvSpPr>
        <p:spPr>
          <a:xfrm>
            <a:off x="8484975" y="-461541"/>
            <a:ext cx="1202402" cy="1162553"/>
          </a:xfrm>
          <a:custGeom>
            <a:avLst/>
            <a:gdLst/>
            <a:ahLst/>
            <a:cxnLst/>
            <a:rect l="l" t="t" r="r" b="b"/>
            <a:pathLst>
              <a:path w="26282" h="25411" extrusionOk="0">
                <a:moveTo>
                  <a:pt x="12754" y="5749"/>
                </a:moveTo>
                <a:lnTo>
                  <a:pt x="13238" y="5797"/>
                </a:lnTo>
                <a:lnTo>
                  <a:pt x="13721" y="5894"/>
                </a:lnTo>
                <a:lnTo>
                  <a:pt x="14204" y="5991"/>
                </a:lnTo>
                <a:lnTo>
                  <a:pt x="14687" y="6136"/>
                </a:lnTo>
                <a:lnTo>
                  <a:pt x="15605" y="6522"/>
                </a:lnTo>
                <a:lnTo>
                  <a:pt x="16523" y="7005"/>
                </a:lnTo>
                <a:lnTo>
                  <a:pt x="17392" y="7537"/>
                </a:lnTo>
                <a:lnTo>
                  <a:pt x="17779" y="7826"/>
                </a:lnTo>
                <a:lnTo>
                  <a:pt x="18165" y="8165"/>
                </a:lnTo>
                <a:lnTo>
                  <a:pt x="18552" y="8551"/>
                </a:lnTo>
                <a:lnTo>
                  <a:pt x="18841" y="8937"/>
                </a:lnTo>
                <a:lnTo>
                  <a:pt x="19131" y="9372"/>
                </a:lnTo>
                <a:lnTo>
                  <a:pt x="19373" y="9807"/>
                </a:lnTo>
                <a:lnTo>
                  <a:pt x="19614" y="10435"/>
                </a:lnTo>
                <a:lnTo>
                  <a:pt x="19759" y="11160"/>
                </a:lnTo>
                <a:lnTo>
                  <a:pt x="19808" y="11836"/>
                </a:lnTo>
                <a:lnTo>
                  <a:pt x="19759" y="12561"/>
                </a:lnTo>
                <a:lnTo>
                  <a:pt x="19663" y="13285"/>
                </a:lnTo>
                <a:lnTo>
                  <a:pt x="19469" y="13962"/>
                </a:lnTo>
                <a:lnTo>
                  <a:pt x="19180" y="14638"/>
                </a:lnTo>
                <a:lnTo>
                  <a:pt x="18841" y="15266"/>
                </a:lnTo>
                <a:lnTo>
                  <a:pt x="18552" y="15797"/>
                </a:lnTo>
                <a:lnTo>
                  <a:pt x="18165" y="16329"/>
                </a:lnTo>
                <a:lnTo>
                  <a:pt x="17730" y="16812"/>
                </a:lnTo>
                <a:lnTo>
                  <a:pt x="17296" y="17247"/>
                </a:lnTo>
                <a:lnTo>
                  <a:pt x="16812" y="17681"/>
                </a:lnTo>
                <a:lnTo>
                  <a:pt x="16329" y="18068"/>
                </a:lnTo>
                <a:lnTo>
                  <a:pt x="15798" y="18358"/>
                </a:lnTo>
                <a:lnTo>
                  <a:pt x="15218" y="18648"/>
                </a:lnTo>
                <a:lnTo>
                  <a:pt x="14590" y="18889"/>
                </a:lnTo>
                <a:lnTo>
                  <a:pt x="14011" y="19034"/>
                </a:lnTo>
                <a:lnTo>
                  <a:pt x="13383" y="19131"/>
                </a:lnTo>
                <a:lnTo>
                  <a:pt x="12754" y="19179"/>
                </a:lnTo>
                <a:lnTo>
                  <a:pt x="12126" y="19179"/>
                </a:lnTo>
                <a:lnTo>
                  <a:pt x="11498" y="19082"/>
                </a:lnTo>
                <a:lnTo>
                  <a:pt x="10870" y="18937"/>
                </a:lnTo>
                <a:lnTo>
                  <a:pt x="10291" y="18696"/>
                </a:lnTo>
                <a:lnTo>
                  <a:pt x="9759" y="18406"/>
                </a:lnTo>
                <a:lnTo>
                  <a:pt x="9228" y="18068"/>
                </a:lnTo>
                <a:lnTo>
                  <a:pt x="8793" y="17681"/>
                </a:lnTo>
                <a:lnTo>
                  <a:pt x="8407" y="17247"/>
                </a:lnTo>
                <a:lnTo>
                  <a:pt x="8068" y="16764"/>
                </a:lnTo>
                <a:lnTo>
                  <a:pt x="7779" y="16280"/>
                </a:lnTo>
                <a:lnTo>
                  <a:pt x="7537" y="15701"/>
                </a:lnTo>
                <a:lnTo>
                  <a:pt x="7296" y="15169"/>
                </a:lnTo>
                <a:lnTo>
                  <a:pt x="7151" y="14590"/>
                </a:lnTo>
                <a:lnTo>
                  <a:pt x="7006" y="13962"/>
                </a:lnTo>
                <a:lnTo>
                  <a:pt x="6909" y="13382"/>
                </a:lnTo>
                <a:lnTo>
                  <a:pt x="6861" y="12754"/>
                </a:lnTo>
                <a:lnTo>
                  <a:pt x="6861" y="12174"/>
                </a:lnTo>
                <a:lnTo>
                  <a:pt x="6861" y="11546"/>
                </a:lnTo>
                <a:lnTo>
                  <a:pt x="6909" y="10966"/>
                </a:lnTo>
                <a:lnTo>
                  <a:pt x="7006" y="10387"/>
                </a:lnTo>
                <a:lnTo>
                  <a:pt x="7102" y="9904"/>
                </a:lnTo>
                <a:lnTo>
                  <a:pt x="7247" y="9372"/>
                </a:lnTo>
                <a:lnTo>
                  <a:pt x="7440" y="8889"/>
                </a:lnTo>
                <a:lnTo>
                  <a:pt x="7682" y="8406"/>
                </a:lnTo>
                <a:lnTo>
                  <a:pt x="7924" y="7971"/>
                </a:lnTo>
                <a:lnTo>
                  <a:pt x="8213" y="7537"/>
                </a:lnTo>
                <a:lnTo>
                  <a:pt x="8600" y="7150"/>
                </a:lnTo>
                <a:lnTo>
                  <a:pt x="8986" y="6812"/>
                </a:lnTo>
                <a:lnTo>
                  <a:pt x="9373" y="6522"/>
                </a:lnTo>
                <a:lnTo>
                  <a:pt x="9808" y="6280"/>
                </a:lnTo>
                <a:lnTo>
                  <a:pt x="10291" y="6087"/>
                </a:lnTo>
                <a:lnTo>
                  <a:pt x="10725" y="5942"/>
                </a:lnTo>
                <a:lnTo>
                  <a:pt x="11257" y="5797"/>
                </a:lnTo>
                <a:lnTo>
                  <a:pt x="11740" y="5749"/>
                </a:lnTo>
                <a:close/>
                <a:moveTo>
                  <a:pt x="11015" y="0"/>
                </a:moveTo>
                <a:lnTo>
                  <a:pt x="9856" y="97"/>
                </a:lnTo>
                <a:lnTo>
                  <a:pt x="8697" y="338"/>
                </a:lnTo>
                <a:lnTo>
                  <a:pt x="7585" y="628"/>
                </a:lnTo>
                <a:lnTo>
                  <a:pt x="6523" y="966"/>
                </a:lnTo>
                <a:lnTo>
                  <a:pt x="5991" y="1208"/>
                </a:lnTo>
                <a:lnTo>
                  <a:pt x="5460" y="1450"/>
                </a:lnTo>
                <a:lnTo>
                  <a:pt x="4977" y="1739"/>
                </a:lnTo>
                <a:lnTo>
                  <a:pt x="4494" y="2078"/>
                </a:lnTo>
                <a:lnTo>
                  <a:pt x="4010" y="2416"/>
                </a:lnTo>
                <a:lnTo>
                  <a:pt x="3576" y="2754"/>
                </a:lnTo>
                <a:lnTo>
                  <a:pt x="3141" y="3140"/>
                </a:lnTo>
                <a:lnTo>
                  <a:pt x="2754" y="3575"/>
                </a:lnTo>
                <a:lnTo>
                  <a:pt x="2368" y="4010"/>
                </a:lnTo>
                <a:lnTo>
                  <a:pt x="2030" y="4493"/>
                </a:lnTo>
                <a:lnTo>
                  <a:pt x="1692" y="5024"/>
                </a:lnTo>
                <a:lnTo>
                  <a:pt x="1353" y="5556"/>
                </a:lnTo>
                <a:lnTo>
                  <a:pt x="1112" y="6087"/>
                </a:lnTo>
                <a:lnTo>
                  <a:pt x="870" y="6667"/>
                </a:lnTo>
                <a:lnTo>
                  <a:pt x="629" y="7247"/>
                </a:lnTo>
                <a:lnTo>
                  <a:pt x="436" y="7826"/>
                </a:lnTo>
                <a:lnTo>
                  <a:pt x="291" y="8406"/>
                </a:lnTo>
                <a:lnTo>
                  <a:pt x="194" y="9034"/>
                </a:lnTo>
                <a:lnTo>
                  <a:pt x="97" y="9662"/>
                </a:lnTo>
                <a:lnTo>
                  <a:pt x="49" y="10242"/>
                </a:lnTo>
                <a:lnTo>
                  <a:pt x="1" y="10870"/>
                </a:lnTo>
                <a:lnTo>
                  <a:pt x="1" y="11498"/>
                </a:lnTo>
                <a:lnTo>
                  <a:pt x="49" y="12126"/>
                </a:lnTo>
                <a:lnTo>
                  <a:pt x="97" y="12706"/>
                </a:lnTo>
                <a:lnTo>
                  <a:pt x="194" y="13334"/>
                </a:lnTo>
                <a:lnTo>
                  <a:pt x="339" y="13962"/>
                </a:lnTo>
                <a:lnTo>
                  <a:pt x="629" y="15121"/>
                </a:lnTo>
                <a:lnTo>
                  <a:pt x="1064" y="16280"/>
                </a:lnTo>
                <a:lnTo>
                  <a:pt x="1595" y="17392"/>
                </a:lnTo>
                <a:lnTo>
                  <a:pt x="2223" y="18454"/>
                </a:lnTo>
                <a:lnTo>
                  <a:pt x="2948" y="19469"/>
                </a:lnTo>
                <a:lnTo>
                  <a:pt x="3721" y="20435"/>
                </a:lnTo>
                <a:lnTo>
                  <a:pt x="4542" y="21305"/>
                </a:lnTo>
                <a:lnTo>
                  <a:pt x="5460" y="22126"/>
                </a:lnTo>
                <a:lnTo>
                  <a:pt x="5991" y="22609"/>
                </a:lnTo>
                <a:lnTo>
                  <a:pt x="6571" y="22995"/>
                </a:lnTo>
                <a:lnTo>
                  <a:pt x="7151" y="23382"/>
                </a:lnTo>
                <a:lnTo>
                  <a:pt x="7779" y="23768"/>
                </a:lnTo>
                <a:lnTo>
                  <a:pt x="8358" y="24107"/>
                </a:lnTo>
                <a:lnTo>
                  <a:pt x="8986" y="24396"/>
                </a:lnTo>
                <a:lnTo>
                  <a:pt x="9663" y="24638"/>
                </a:lnTo>
                <a:lnTo>
                  <a:pt x="10291" y="24879"/>
                </a:lnTo>
                <a:lnTo>
                  <a:pt x="10967" y="25073"/>
                </a:lnTo>
                <a:lnTo>
                  <a:pt x="11643" y="25218"/>
                </a:lnTo>
                <a:lnTo>
                  <a:pt x="12320" y="25314"/>
                </a:lnTo>
                <a:lnTo>
                  <a:pt x="12996" y="25411"/>
                </a:lnTo>
                <a:lnTo>
                  <a:pt x="13672" y="25411"/>
                </a:lnTo>
                <a:lnTo>
                  <a:pt x="14397" y="25363"/>
                </a:lnTo>
                <a:lnTo>
                  <a:pt x="15073" y="25266"/>
                </a:lnTo>
                <a:lnTo>
                  <a:pt x="15750" y="25121"/>
                </a:lnTo>
                <a:lnTo>
                  <a:pt x="16668" y="24831"/>
                </a:lnTo>
                <a:lnTo>
                  <a:pt x="17585" y="24445"/>
                </a:lnTo>
                <a:lnTo>
                  <a:pt x="18407" y="23962"/>
                </a:lnTo>
                <a:lnTo>
                  <a:pt x="19228" y="23382"/>
                </a:lnTo>
                <a:lnTo>
                  <a:pt x="20049" y="22802"/>
                </a:lnTo>
                <a:lnTo>
                  <a:pt x="20774" y="22126"/>
                </a:lnTo>
                <a:lnTo>
                  <a:pt x="21450" y="21401"/>
                </a:lnTo>
                <a:lnTo>
                  <a:pt x="22127" y="20677"/>
                </a:lnTo>
                <a:lnTo>
                  <a:pt x="22755" y="19904"/>
                </a:lnTo>
                <a:lnTo>
                  <a:pt x="23334" y="19131"/>
                </a:lnTo>
                <a:lnTo>
                  <a:pt x="23866" y="18309"/>
                </a:lnTo>
                <a:lnTo>
                  <a:pt x="24397" y="17488"/>
                </a:lnTo>
                <a:lnTo>
                  <a:pt x="24832" y="16619"/>
                </a:lnTo>
                <a:lnTo>
                  <a:pt x="25267" y="15749"/>
                </a:lnTo>
                <a:lnTo>
                  <a:pt x="25605" y="14831"/>
                </a:lnTo>
                <a:lnTo>
                  <a:pt x="25895" y="13913"/>
                </a:lnTo>
                <a:lnTo>
                  <a:pt x="26088" y="12947"/>
                </a:lnTo>
                <a:lnTo>
                  <a:pt x="26233" y="11981"/>
                </a:lnTo>
                <a:lnTo>
                  <a:pt x="26281" y="11015"/>
                </a:lnTo>
                <a:lnTo>
                  <a:pt x="26233" y="10000"/>
                </a:lnTo>
                <a:lnTo>
                  <a:pt x="26136" y="9034"/>
                </a:lnTo>
                <a:lnTo>
                  <a:pt x="25895" y="8116"/>
                </a:lnTo>
                <a:lnTo>
                  <a:pt x="25605" y="7198"/>
                </a:lnTo>
                <a:lnTo>
                  <a:pt x="25218" y="6280"/>
                </a:lnTo>
                <a:lnTo>
                  <a:pt x="24928" y="5846"/>
                </a:lnTo>
                <a:lnTo>
                  <a:pt x="24687" y="5459"/>
                </a:lnTo>
                <a:lnTo>
                  <a:pt x="24059" y="4638"/>
                </a:lnTo>
                <a:lnTo>
                  <a:pt x="23383" y="3913"/>
                </a:lnTo>
                <a:lnTo>
                  <a:pt x="22610" y="3237"/>
                </a:lnTo>
                <a:lnTo>
                  <a:pt x="21788" y="2657"/>
                </a:lnTo>
                <a:lnTo>
                  <a:pt x="20919" y="2126"/>
                </a:lnTo>
                <a:lnTo>
                  <a:pt x="20001" y="1643"/>
                </a:lnTo>
                <a:lnTo>
                  <a:pt x="19035" y="1256"/>
                </a:lnTo>
                <a:lnTo>
                  <a:pt x="17972" y="918"/>
                </a:lnTo>
                <a:lnTo>
                  <a:pt x="16909" y="580"/>
                </a:lnTo>
                <a:lnTo>
                  <a:pt x="15750" y="338"/>
                </a:lnTo>
                <a:lnTo>
                  <a:pt x="14590" y="145"/>
                </a:lnTo>
                <a:lnTo>
                  <a:pt x="13383" y="49"/>
                </a:lnTo>
                <a:lnTo>
                  <a:pt x="1222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" name="Google Shape;52;p3"/>
          <p:cNvGrpSpPr/>
          <p:nvPr/>
        </p:nvGrpSpPr>
        <p:grpSpPr>
          <a:xfrm rot="4500025">
            <a:off x="1752602" y="-500895"/>
            <a:ext cx="801426" cy="891437"/>
            <a:chOff x="5036425" y="4336575"/>
            <a:chExt cx="462575" cy="514500"/>
          </a:xfrm>
        </p:grpSpPr>
        <p:sp>
          <p:nvSpPr>
            <p:cNvPr id="53" name="Google Shape;53;p3"/>
            <p:cNvSpPr/>
            <p:nvPr/>
          </p:nvSpPr>
          <p:spPr>
            <a:xfrm>
              <a:off x="5036425" y="4557575"/>
              <a:ext cx="129250" cy="118375"/>
            </a:xfrm>
            <a:custGeom>
              <a:avLst/>
              <a:gdLst/>
              <a:ahLst/>
              <a:cxnLst/>
              <a:rect l="l" t="t" r="r" b="b"/>
              <a:pathLst>
                <a:path w="5170" h="4735" extrusionOk="0">
                  <a:moveTo>
                    <a:pt x="3382" y="1"/>
                  </a:moveTo>
                  <a:lnTo>
                    <a:pt x="2947" y="49"/>
                  </a:lnTo>
                  <a:lnTo>
                    <a:pt x="2561" y="146"/>
                  </a:lnTo>
                  <a:lnTo>
                    <a:pt x="2223" y="291"/>
                  </a:lnTo>
                  <a:lnTo>
                    <a:pt x="1836" y="435"/>
                  </a:lnTo>
                  <a:lnTo>
                    <a:pt x="1498" y="629"/>
                  </a:lnTo>
                  <a:lnTo>
                    <a:pt x="1160" y="870"/>
                  </a:lnTo>
                  <a:lnTo>
                    <a:pt x="870" y="1112"/>
                  </a:lnTo>
                  <a:lnTo>
                    <a:pt x="580" y="1402"/>
                  </a:lnTo>
                  <a:lnTo>
                    <a:pt x="338" y="1740"/>
                  </a:lnTo>
                  <a:lnTo>
                    <a:pt x="97" y="2175"/>
                  </a:lnTo>
                  <a:lnTo>
                    <a:pt x="49" y="2416"/>
                  </a:lnTo>
                  <a:lnTo>
                    <a:pt x="0" y="2706"/>
                  </a:lnTo>
                  <a:lnTo>
                    <a:pt x="0" y="2948"/>
                  </a:lnTo>
                  <a:lnTo>
                    <a:pt x="0" y="3189"/>
                  </a:lnTo>
                  <a:lnTo>
                    <a:pt x="49" y="3431"/>
                  </a:lnTo>
                  <a:lnTo>
                    <a:pt x="145" y="3672"/>
                  </a:lnTo>
                  <a:lnTo>
                    <a:pt x="290" y="3962"/>
                  </a:lnTo>
                  <a:lnTo>
                    <a:pt x="483" y="4204"/>
                  </a:lnTo>
                  <a:lnTo>
                    <a:pt x="725" y="4397"/>
                  </a:lnTo>
                  <a:lnTo>
                    <a:pt x="1015" y="4542"/>
                  </a:lnTo>
                  <a:lnTo>
                    <a:pt x="1305" y="4638"/>
                  </a:lnTo>
                  <a:lnTo>
                    <a:pt x="1594" y="4735"/>
                  </a:lnTo>
                  <a:lnTo>
                    <a:pt x="2223" y="4735"/>
                  </a:lnTo>
                  <a:lnTo>
                    <a:pt x="2512" y="4687"/>
                  </a:lnTo>
                  <a:lnTo>
                    <a:pt x="2802" y="4590"/>
                  </a:lnTo>
                  <a:lnTo>
                    <a:pt x="3092" y="4445"/>
                  </a:lnTo>
                  <a:lnTo>
                    <a:pt x="3334" y="4300"/>
                  </a:lnTo>
                  <a:lnTo>
                    <a:pt x="3623" y="4107"/>
                  </a:lnTo>
                  <a:lnTo>
                    <a:pt x="3817" y="3914"/>
                  </a:lnTo>
                  <a:lnTo>
                    <a:pt x="4252" y="3431"/>
                  </a:lnTo>
                  <a:lnTo>
                    <a:pt x="4686" y="2803"/>
                  </a:lnTo>
                  <a:lnTo>
                    <a:pt x="4880" y="2416"/>
                  </a:lnTo>
                  <a:lnTo>
                    <a:pt x="5024" y="2030"/>
                  </a:lnTo>
                  <a:lnTo>
                    <a:pt x="5121" y="1643"/>
                  </a:lnTo>
                  <a:lnTo>
                    <a:pt x="5169" y="1257"/>
                  </a:lnTo>
                  <a:lnTo>
                    <a:pt x="5121" y="919"/>
                  </a:lnTo>
                  <a:lnTo>
                    <a:pt x="5024" y="725"/>
                  </a:lnTo>
                  <a:lnTo>
                    <a:pt x="4928" y="580"/>
                  </a:lnTo>
                  <a:lnTo>
                    <a:pt x="4686" y="339"/>
                  </a:lnTo>
                  <a:lnTo>
                    <a:pt x="4445" y="146"/>
                  </a:lnTo>
                  <a:lnTo>
                    <a:pt x="4107" y="49"/>
                  </a:lnTo>
                  <a:lnTo>
                    <a:pt x="38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5165650" y="4776175"/>
              <a:ext cx="77325" cy="74900"/>
            </a:xfrm>
            <a:custGeom>
              <a:avLst/>
              <a:gdLst/>
              <a:ahLst/>
              <a:cxnLst/>
              <a:rect l="l" t="t" r="r" b="b"/>
              <a:pathLst>
                <a:path w="3093" h="2996" extrusionOk="0">
                  <a:moveTo>
                    <a:pt x="1112" y="1"/>
                  </a:moveTo>
                  <a:lnTo>
                    <a:pt x="870" y="97"/>
                  </a:lnTo>
                  <a:lnTo>
                    <a:pt x="580" y="242"/>
                  </a:lnTo>
                  <a:lnTo>
                    <a:pt x="387" y="435"/>
                  </a:lnTo>
                  <a:lnTo>
                    <a:pt x="194" y="677"/>
                  </a:lnTo>
                  <a:lnTo>
                    <a:pt x="49" y="967"/>
                  </a:lnTo>
                  <a:lnTo>
                    <a:pt x="0" y="1305"/>
                  </a:lnTo>
                  <a:lnTo>
                    <a:pt x="0" y="1595"/>
                  </a:lnTo>
                  <a:lnTo>
                    <a:pt x="49" y="1885"/>
                  </a:lnTo>
                  <a:lnTo>
                    <a:pt x="194" y="2175"/>
                  </a:lnTo>
                  <a:lnTo>
                    <a:pt x="339" y="2416"/>
                  </a:lnTo>
                  <a:lnTo>
                    <a:pt x="580" y="2658"/>
                  </a:lnTo>
                  <a:lnTo>
                    <a:pt x="822" y="2803"/>
                  </a:lnTo>
                  <a:lnTo>
                    <a:pt x="1063" y="2948"/>
                  </a:lnTo>
                  <a:lnTo>
                    <a:pt x="1401" y="2996"/>
                  </a:lnTo>
                  <a:lnTo>
                    <a:pt x="1691" y="2996"/>
                  </a:lnTo>
                  <a:lnTo>
                    <a:pt x="1981" y="2948"/>
                  </a:lnTo>
                  <a:lnTo>
                    <a:pt x="2271" y="2803"/>
                  </a:lnTo>
                  <a:lnTo>
                    <a:pt x="2512" y="2658"/>
                  </a:lnTo>
                  <a:lnTo>
                    <a:pt x="2706" y="2464"/>
                  </a:lnTo>
                  <a:lnTo>
                    <a:pt x="2899" y="2223"/>
                  </a:lnTo>
                  <a:lnTo>
                    <a:pt x="2996" y="1933"/>
                  </a:lnTo>
                  <a:lnTo>
                    <a:pt x="3092" y="1643"/>
                  </a:lnTo>
                  <a:lnTo>
                    <a:pt x="3092" y="1305"/>
                  </a:lnTo>
                  <a:lnTo>
                    <a:pt x="3044" y="967"/>
                  </a:lnTo>
                  <a:lnTo>
                    <a:pt x="2899" y="725"/>
                  </a:lnTo>
                  <a:lnTo>
                    <a:pt x="2706" y="484"/>
                  </a:lnTo>
                  <a:lnTo>
                    <a:pt x="2512" y="291"/>
                  </a:lnTo>
                  <a:lnTo>
                    <a:pt x="2271" y="146"/>
                  </a:lnTo>
                  <a:lnTo>
                    <a:pt x="1981" y="49"/>
                  </a:lnTo>
                  <a:lnTo>
                    <a:pt x="1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5265900" y="4598650"/>
              <a:ext cx="64025" cy="85775"/>
            </a:xfrm>
            <a:custGeom>
              <a:avLst/>
              <a:gdLst/>
              <a:ahLst/>
              <a:cxnLst/>
              <a:rect l="l" t="t" r="r" b="b"/>
              <a:pathLst>
                <a:path w="2561" h="3431" extrusionOk="0">
                  <a:moveTo>
                    <a:pt x="1449" y="0"/>
                  </a:moveTo>
                  <a:lnTo>
                    <a:pt x="1111" y="97"/>
                  </a:lnTo>
                  <a:lnTo>
                    <a:pt x="821" y="193"/>
                  </a:lnTo>
                  <a:lnTo>
                    <a:pt x="580" y="387"/>
                  </a:lnTo>
                  <a:lnTo>
                    <a:pt x="338" y="580"/>
                  </a:lnTo>
                  <a:lnTo>
                    <a:pt x="145" y="821"/>
                  </a:lnTo>
                  <a:lnTo>
                    <a:pt x="48" y="1063"/>
                  </a:lnTo>
                  <a:lnTo>
                    <a:pt x="0" y="1256"/>
                  </a:lnTo>
                  <a:lnTo>
                    <a:pt x="0" y="1401"/>
                  </a:lnTo>
                  <a:lnTo>
                    <a:pt x="48" y="1788"/>
                  </a:lnTo>
                  <a:lnTo>
                    <a:pt x="145" y="2126"/>
                  </a:lnTo>
                  <a:lnTo>
                    <a:pt x="338" y="2464"/>
                  </a:lnTo>
                  <a:lnTo>
                    <a:pt x="483" y="2706"/>
                  </a:lnTo>
                  <a:lnTo>
                    <a:pt x="676" y="2947"/>
                  </a:lnTo>
                  <a:lnTo>
                    <a:pt x="870" y="3189"/>
                  </a:lnTo>
                  <a:lnTo>
                    <a:pt x="1159" y="3334"/>
                  </a:lnTo>
                  <a:lnTo>
                    <a:pt x="1401" y="3430"/>
                  </a:lnTo>
                  <a:lnTo>
                    <a:pt x="1739" y="3430"/>
                  </a:lnTo>
                  <a:lnTo>
                    <a:pt x="2029" y="3382"/>
                  </a:lnTo>
                  <a:lnTo>
                    <a:pt x="2126" y="3285"/>
                  </a:lnTo>
                  <a:lnTo>
                    <a:pt x="2222" y="3189"/>
                  </a:lnTo>
                  <a:lnTo>
                    <a:pt x="2319" y="3044"/>
                  </a:lnTo>
                  <a:lnTo>
                    <a:pt x="2416" y="2899"/>
                  </a:lnTo>
                  <a:lnTo>
                    <a:pt x="2464" y="2561"/>
                  </a:lnTo>
                  <a:lnTo>
                    <a:pt x="2560" y="1933"/>
                  </a:lnTo>
                  <a:lnTo>
                    <a:pt x="2560" y="1546"/>
                  </a:lnTo>
                  <a:lnTo>
                    <a:pt x="2560" y="1160"/>
                  </a:lnTo>
                  <a:lnTo>
                    <a:pt x="2512" y="821"/>
                  </a:lnTo>
                  <a:lnTo>
                    <a:pt x="2416" y="483"/>
                  </a:lnTo>
                  <a:lnTo>
                    <a:pt x="2222" y="242"/>
                  </a:lnTo>
                  <a:lnTo>
                    <a:pt x="2126" y="97"/>
                  </a:lnTo>
                  <a:lnTo>
                    <a:pt x="1981" y="49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5206700" y="4354675"/>
              <a:ext cx="85775" cy="105100"/>
            </a:xfrm>
            <a:custGeom>
              <a:avLst/>
              <a:gdLst/>
              <a:ahLst/>
              <a:cxnLst/>
              <a:rect l="l" t="t" r="r" b="b"/>
              <a:pathLst>
                <a:path w="3431" h="4204" extrusionOk="0">
                  <a:moveTo>
                    <a:pt x="1402" y="1"/>
                  </a:moveTo>
                  <a:lnTo>
                    <a:pt x="1160" y="49"/>
                  </a:lnTo>
                  <a:lnTo>
                    <a:pt x="967" y="146"/>
                  </a:lnTo>
                  <a:lnTo>
                    <a:pt x="774" y="242"/>
                  </a:lnTo>
                  <a:lnTo>
                    <a:pt x="629" y="436"/>
                  </a:lnTo>
                  <a:lnTo>
                    <a:pt x="484" y="629"/>
                  </a:lnTo>
                  <a:lnTo>
                    <a:pt x="339" y="822"/>
                  </a:lnTo>
                  <a:lnTo>
                    <a:pt x="194" y="1305"/>
                  </a:lnTo>
                  <a:lnTo>
                    <a:pt x="49" y="1837"/>
                  </a:lnTo>
                  <a:lnTo>
                    <a:pt x="1" y="2320"/>
                  </a:lnTo>
                  <a:lnTo>
                    <a:pt x="1" y="2754"/>
                  </a:lnTo>
                  <a:lnTo>
                    <a:pt x="1" y="3044"/>
                  </a:lnTo>
                  <a:lnTo>
                    <a:pt x="49" y="3334"/>
                  </a:lnTo>
                  <a:lnTo>
                    <a:pt x="146" y="3624"/>
                  </a:lnTo>
                  <a:lnTo>
                    <a:pt x="291" y="3866"/>
                  </a:lnTo>
                  <a:lnTo>
                    <a:pt x="387" y="3962"/>
                  </a:lnTo>
                  <a:lnTo>
                    <a:pt x="532" y="4059"/>
                  </a:lnTo>
                  <a:lnTo>
                    <a:pt x="870" y="4155"/>
                  </a:lnTo>
                  <a:lnTo>
                    <a:pt x="1209" y="4204"/>
                  </a:lnTo>
                  <a:lnTo>
                    <a:pt x="1547" y="4155"/>
                  </a:lnTo>
                  <a:lnTo>
                    <a:pt x="1982" y="4059"/>
                  </a:lnTo>
                  <a:lnTo>
                    <a:pt x="2416" y="3817"/>
                  </a:lnTo>
                  <a:lnTo>
                    <a:pt x="2803" y="3576"/>
                  </a:lnTo>
                  <a:lnTo>
                    <a:pt x="3093" y="3189"/>
                  </a:lnTo>
                  <a:lnTo>
                    <a:pt x="3238" y="2996"/>
                  </a:lnTo>
                  <a:lnTo>
                    <a:pt x="3334" y="2754"/>
                  </a:lnTo>
                  <a:lnTo>
                    <a:pt x="3383" y="2513"/>
                  </a:lnTo>
                  <a:lnTo>
                    <a:pt x="3431" y="2320"/>
                  </a:lnTo>
                  <a:lnTo>
                    <a:pt x="3431" y="1837"/>
                  </a:lnTo>
                  <a:lnTo>
                    <a:pt x="3286" y="1402"/>
                  </a:lnTo>
                  <a:lnTo>
                    <a:pt x="3093" y="967"/>
                  </a:lnTo>
                  <a:lnTo>
                    <a:pt x="2755" y="580"/>
                  </a:lnTo>
                  <a:lnTo>
                    <a:pt x="2416" y="291"/>
                  </a:lnTo>
                  <a:lnTo>
                    <a:pt x="2175" y="194"/>
                  </a:lnTo>
                  <a:lnTo>
                    <a:pt x="1933" y="97"/>
                  </a:lnTo>
                  <a:lnTo>
                    <a:pt x="16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5390275" y="4481500"/>
              <a:ext cx="97850" cy="78525"/>
            </a:xfrm>
            <a:custGeom>
              <a:avLst/>
              <a:gdLst/>
              <a:ahLst/>
              <a:cxnLst/>
              <a:rect l="l" t="t" r="r" b="b"/>
              <a:pathLst>
                <a:path w="3914" h="3141" extrusionOk="0">
                  <a:moveTo>
                    <a:pt x="871" y="0"/>
                  </a:moveTo>
                  <a:lnTo>
                    <a:pt x="677" y="49"/>
                  </a:lnTo>
                  <a:lnTo>
                    <a:pt x="532" y="145"/>
                  </a:lnTo>
                  <a:lnTo>
                    <a:pt x="387" y="242"/>
                  </a:lnTo>
                  <a:lnTo>
                    <a:pt x="242" y="387"/>
                  </a:lnTo>
                  <a:lnTo>
                    <a:pt x="146" y="580"/>
                  </a:lnTo>
                  <a:lnTo>
                    <a:pt x="1" y="918"/>
                  </a:lnTo>
                  <a:lnTo>
                    <a:pt x="1" y="1305"/>
                  </a:lnTo>
                  <a:lnTo>
                    <a:pt x="49" y="1739"/>
                  </a:lnTo>
                  <a:lnTo>
                    <a:pt x="146" y="1933"/>
                  </a:lnTo>
                  <a:lnTo>
                    <a:pt x="242" y="2078"/>
                  </a:lnTo>
                  <a:lnTo>
                    <a:pt x="484" y="2416"/>
                  </a:lnTo>
                  <a:lnTo>
                    <a:pt x="822" y="2657"/>
                  </a:lnTo>
                  <a:lnTo>
                    <a:pt x="1160" y="2802"/>
                  </a:lnTo>
                  <a:lnTo>
                    <a:pt x="1547" y="2947"/>
                  </a:lnTo>
                  <a:lnTo>
                    <a:pt x="1933" y="3044"/>
                  </a:lnTo>
                  <a:lnTo>
                    <a:pt x="2320" y="3092"/>
                  </a:lnTo>
                  <a:lnTo>
                    <a:pt x="3141" y="3140"/>
                  </a:lnTo>
                  <a:lnTo>
                    <a:pt x="3528" y="3092"/>
                  </a:lnTo>
                  <a:lnTo>
                    <a:pt x="3672" y="3044"/>
                  </a:lnTo>
                  <a:lnTo>
                    <a:pt x="3817" y="2947"/>
                  </a:lnTo>
                  <a:lnTo>
                    <a:pt x="3914" y="2754"/>
                  </a:lnTo>
                  <a:lnTo>
                    <a:pt x="3914" y="2561"/>
                  </a:lnTo>
                  <a:lnTo>
                    <a:pt x="3866" y="2367"/>
                  </a:lnTo>
                  <a:lnTo>
                    <a:pt x="3817" y="2174"/>
                  </a:lnTo>
                  <a:lnTo>
                    <a:pt x="3672" y="1884"/>
                  </a:lnTo>
                  <a:lnTo>
                    <a:pt x="3431" y="1594"/>
                  </a:lnTo>
                  <a:lnTo>
                    <a:pt x="3141" y="1256"/>
                  </a:lnTo>
                  <a:lnTo>
                    <a:pt x="2803" y="966"/>
                  </a:lnTo>
                  <a:lnTo>
                    <a:pt x="2513" y="677"/>
                  </a:lnTo>
                  <a:lnTo>
                    <a:pt x="2127" y="435"/>
                  </a:lnTo>
                  <a:lnTo>
                    <a:pt x="1788" y="193"/>
                  </a:lnTo>
                  <a:lnTo>
                    <a:pt x="1499" y="49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5447050" y="4673525"/>
              <a:ext cx="51950" cy="50750"/>
            </a:xfrm>
            <a:custGeom>
              <a:avLst/>
              <a:gdLst/>
              <a:ahLst/>
              <a:cxnLst/>
              <a:rect l="l" t="t" r="r" b="b"/>
              <a:pathLst>
                <a:path w="2078" h="2030" extrusionOk="0">
                  <a:moveTo>
                    <a:pt x="1015" y="0"/>
                  </a:moveTo>
                  <a:lnTo>
                    <a:pt x="677" y="97"/>
                  </a:lnTo>
                  <a:lnTo>
                    <a:pt x="387" y="242"/>
                  </a:lnTo>
                  <a:lnTo>
                    <a:pt x="145" y="483"/>
                  </a:lnTo>
                  <a:lnTo>
                    <a:pt x="97" y="628"/>
                  </a:lnTo>
                  <a:lnTo>
                    <a:pt x="49" y="773"/>
                  </a:lnTo>
                  <a:lnTo>
                    <a:pt x="0" y="967"/>
                  </a:lnTo>
                  <a:lnTo>
                    <a:pt x="0" y="1160"/>
                  </a:lnTo>
                  <a:lnTo>
                    <a:pt x="49" y="1305"/>
                  </a:lnTo>
                  <a:lnTo>
                    <a:pt x="97" y="1450"/>
                  </a:lnTo>
                  <a:lnTo>
                    <a:pt x="242" y="1740"/>
                  </a:lnTo>
                  <a:lnTo>
                    <a:pt x="532" y="1884"/>
                  </a:lnTo>
                  <a:lnTo>
                    <a:pt x="822" y="2029"/>
                  </a:lnTo>
                  <a:lnTo>
                    <a:pt x="1112" y="2029"/>
                  </a:lnTo>
                  <a:lnTo>
                    <a:pt x="1450" y="1981"/>
                  </a:lnTo>
                  <a:lnTo>
                    <a:pt x="1595" y="1884"/>
                  </a:lnTo>
                  <a:lnTo>
                    <a:pt x="1740" y="1788"/>
                  </a:lnTo>
                  <a:lnTo>
                    <a:pt x="1933" y="1595"/>
                  </a:lnTo>
                  <a:lnTo>
                    <a:pt x="2029" y="1353"/>
                  </a:lnTo>
                  <a:lnTo>
                    <a:pt x="2078" y="1111"/>
                  </a:lnTo>
                  <a:lnTo>
                    <a:pt x="2078" y="870"/>
                  </a:lnTo>
                  <a:lnTo>
                    <a:pt x="1981" y="628"/>
                  </a:lnTo>
                  <a:lnTo>
                    <a:pt x="1885" y="435"/>
                  </a:lnTo>
                  <a:lnTo>
                    <a:pt x="1691" y="242"/>
                  </a:lnTo>
                  <a:lnTo>
                    <a:pt x="1498" y="97"/>
                  </a:lnTo>
                  <a:lnTo>
                    <a:pt x="1257" y="49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5407200" y="4336575"/>
              <a:ext cx="55575" cy="38675"/>
            </a:xfrm>
            <a:custGeom>
              <a:avLst/>
              <a:gdLst/>
              <a:ahLst/>
              <a:cxnLst/>
              <a:rect l="l" t="t" r="r" b="b"/>
              <a:pathLst>
                <a:path w="2223" h="1547" extrusionOk="0">
                  <a:moveTo>
                    <a:pt x="1015" y="0"/>
                  </a:moveTo>
                  <a:lnTo>
                    <a:pt x="773" y="48"/>
                  </a:lnTo>
                  <a:lnTo>
                    <a:pt x="532" y="145"/>
                  </a:lnTo>
                  <a:lnTo>
                    <a:pt x="290" y="290"/>
                  </a:lnTo>
                  <a:lnTo>
                    <a:pt x="145" y="435"/>
                  </a:lnTo>
                  <a:lnTo>
                    <a:pt x="0" y="628"/>
                  </a:lnTo>
                  <a:lnTo>
                    <a:pt x="0" y="821"/>
                  </a:lnTo>
                  <a:lnTo>
                    <a:pt x="0" y="966"/>
                  </a:lnTo>
                  <a:lnTo>
                    <a:pt x="97" y="1111"/>
                  </a:lnTo>
                  <a:lnTo>
                    <a:pt x="194" y="1256"/>
                  </a:lnTo>
                  <a:lnTo>
                    <a:pt x="338" y="1353"/>
                  </a:lnTo>
                  <a:lnTo>
                    <a:pt x="628" y="1449"/>
                  </a:lnTo>
                  <a:lnTo>
                    <a:pt x="918" y="1546"/>
                  </a:lnTo>
                  <a:lnTo>
                    <a:pt x="1546" y="1546"/>
                  </a:lnTo>
                  <a:lnTo>
                    <a:pt x="1788" y="1498"/>
                  </a:lnTo>
                  <a:lnTo>
                    <a:pt x="2029" y="1353"/>
                  </a:lnTo>
                  <a:lnTo>
                    <a:pt x="2174" y="1160"/>
                  </a:lnTo>
                  <a:lnTo>
                    <a:pt x="2222" y="966"/>
                  </a:lnTo>
                  <a:lnTo>
                    <a:pt x="2174" y="725"/>
                  </a:lnTo>
                  <a:lnTo>
                    <a:pt x="2078" y="483"/>
                  </a:lnTo>
                  <a:lnTo>
                    <a:pt x="1933" y="290"/>
                  </a:lnTo>
                  <a:lnTo>
                    <a:pt x="1691" y="145"/>
                  </a:lnTo>
                  <a:lnTo>
                    <a:pt x="1450" y="48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1006450" y="1631013"/>
            <a:ext cx="3947700" cy="19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7"/>
          <p:cNvSpPr/>
          <p:nvPr/>
        </p:nvSpPr>
        <p:spPr>
          <a:xfrm rot="-2453670" flipH="1">
            <a:off x="5476917" y="1769439"/>
            <a:ext cx="3729655" cy="3843965"/>
          </a:xfrm>
          <a:custGeom>
            <a:avLst/>
            <a:gdLst/>
            <a:ahLst/>
            <a:cxnLst/>
            <a:rect l="l" t="t" r="r" b="b"/>
            <a:pathLst>
              <a:path w="29952" h="30870" extrusionOk="0">
                <a:moveTo>
                  <a:pt x="20000" y="0"/>
                </a:moveTo>
                <a:lnTo>
                  <a:pt x="19179" y="48"/>
                </a:lnTo>
                <a:lnTo>
                  <a:pt x="18261" y="145"/>
                </a:lnTo>
                <a:lnTo>
                  <a:pt x="17392" y="290"/>
                </a:lnTo>
                <a:lnTo>
                  <a:pt x="16474" y="435"/>
                </a:lnTo>
                <a:lnTo>
                  <a:pt x="15556" y="628"/>
                </a:lnTo>
                <a:lnTo>
                  <a:pt x="13720" y="1159"/>
                </a:lnTo>
                <a:lnTo>
                  <a:pt x="11933" y="1739"/>
                </a:lnTo>
                <a:lnTo>
                  <a:pt x="10193" y="2415"/>
                </a:lnTo>
                <a:lnTo>
                  <a:pt x="8551" y="3092"/>
                </a:lnTo>
                <a:lnTo>
                  <a:pt x="7053" y="3816"/>
                </a:lnTo>
                <a:lnTo>
                  <a:pt x="5894" y="4396"/>
                </a:lnTo>
                <a:lnTo>
                  <a:pt x="4831" y="5121"/>
                </a:lnTo>
                <a:lnTo>
                  <a:pt x="4300" y="5507"/>
                </a:lnTo>
                <a:lnTo>
                  <a:pt x="3817" y="5942"/>
                </a:lnTo>
                <a:lnTo>
                  <a:pt x="3334" y="6377"/>
                </a:lnTo>
                <a:lnTo>
                  <a:pt x="2899" y="6812"/>
                </a:lnTo>
                <a:lnTo>
                  <a:pt x="2464" y="7295"/>
                </a:lnTo>
                <a:lnTo>
                  <a:pt x="2029" y="7778"/>
                </a:lnTo>
                <a:lnTo>
                  <a:pt x="1691" y="8309"/>
                </a:lnTo>
                <a:lnTo>
                  <a:pt x="1353" y="8841"/>
                </a:lnTo>
                <a:lnTo>
                  <a:pt x="1015" y="9420"/>
                </a:lnTo>
                <a:lnTo>
                  <a:pt x="773" y="10000"/>
                </a:lnTo>
                <a:lnTo>
                  <a:pt x="532" y="10580"/>
                </a:lnTo>
                <a:lnTo>
                  <a:pt x="338" y="11208"/>
                </a:lnTo>
                <a:lnTo>
                  <a:pt x="193" y="11836"/>
                </a:lnTo>
                <a:lnTo>
                  <a:pt x="97" y="12512"/>
                </a:lnTo>
                <a:lnTo>
                  <a:pt x="0" y="13188"/>
                </a:lnTo>
                <a:lnTo>
                  <a:pt x="0" y="13865"/>
                </a:lnTo>
                <a:lnTo>
                  <a:pt x="0" y="14541"/>
                </a:lnTo>
                <a:lnTo>
                  <a:pt x="97" y="15217"/>
                </a:lnTo>
                <a:lnTo>
                  <a:pt x="193" y="15894"/>
                </a:lnTo>
                <a:lnTo>
                  <a:pt x="290" y="16522"/>
                </a:lnTo>
                <a:lnTo>
                  <a:pt x="676" y="17874"/>
                </a:lnTo>
                <a:lnTo>
                  <a:pt x="1111" y="19179"/>
                </a:lnTo>
                <a:lnTo>
                  <a:pt x="1643" y="20435"/>
                </a:lnTo>
                <a:lnTo>
                  <a:pt x="2222" y="21691"/>
                </a:lnTo>
                <a:lnTo>
                  <a:pt x="2657" y="22512"/>
                </a:lnTo>
                <a:lnTo>
                  <a:pt x="3140" y="23333"/>
                </a:lnTo>
                <a:lnTo>
                  <a:pt x="3623" y="24155"/>
                </a:lnTo>
                <a:lnTo>
                  <a:pt x="4155" y="24928"/>
                </a:lnTo>
                <a:lnTo>
                  <a:pt x="4734" y="25700"/>
                </a:lnTo>
                <a:lnTo>
                  <a:pt x="5314" y="26425"/>
                </a:lnTo>
                <a:lnTo>
                  <a:pt x="5942" y="27101"/>
                </a:lnTo>
                <a:lnTo>
                  <a:pt x="6619" y="27778"/>
                </a:lnTo>
                <a:lnTo>
                  <a:pt x="7295" y="28357"/>
                </a:lnTo>
                <a:lnTo>
                  <a:pt x="8020" y="28937"/>
                </a:lnTo>
                <a:lnTo>
                  <a:pt x="8792" y="29420"/>
                </a:lnTo>
                <a:lnTo>
                  <a:pt x="9565" y="29855"/>
                </a:lnTo>
                <a:lnTo>
                  <a:pt x="10387" y="30242"/>
                </a:lnTo>
                <a:lnTo>
                  <a:pt x="11208" y="30531"/>
                </a:lnTo>
                <a:lnTo>
                  <a:pt x="12078" y="30725"/>
                </a:lnTo>
                <a:lnTo>
                  <a:pt x="12995" y="30870"/>
                </a:lnTo>
                <a:lnTo>
                  <a:pt x="14203" y="30870"/>
                </a:lnTo>
                <a:lnTo>
                  <a:pt x="14783" y="30821"/>
                </a:lnTo>
                <a:lnTo>
                  <a:pt x="15411" y="30725"/>
                </a:lnTo>
                <a:lnTo>
                  <a:pt x="15991" y="30580"/>
                </a:lnTo>
                <a:lnTo>
                  <a:pt x="16570" y="30435"/>
                </a:lnTo>
                <a:lnTo>
                  <a:pt x="17150" y="30242"/>
                </a:lnTo>
                <a:lnTo>
                  <a:pt x="17681" y="30048"/>
                </a:lnTo>
                <a:lnTo>
                  <a:pt x="18261" y="29758"/>
                </a:lnTo>
                <a:lnTo>
                  <a:pt x="18793" y="29517"/>
                </a:lnTo>
                <a:lnTo>
                  <a:pt x="19855" y="28889"/>
                </a:lnTo>
                <a:lnTo>
                  <a:pt x="20822" y="28116"/>
                </a:lnTo>
                <a:lnTo>
                  <a:pt x="21739" y="27343"/>
                </a:lnTo>
                <a:lnTo>
                  <a:pt x="22561" y="26473"/>
                </a:lnTo>
                <a:lnTo>
                  <a:pt x="23334" y="25556"/>
                </a:lnTo>
                <a:lnTo>
                  <a:pt x="24058" y="24589"/>
                </a:lnTo>
                <a:lnTo>
                  <a:pt x="24735" y="23575"/>
                </a:lnTo>
                <a:lnTo>
                  <a:pt x="25363" y="22512"/>
                </a:lnTo>
                <a:lnTo>
                  <a:pt x="25942" y="21498"/>
                </a:lnTo>
                <a:lnTo>
                  <a:pt x="27053" y="19324"/>
                </a:lnTo>
                <a:lnTo>
                  <a:pt x="28068" y="17198"/>
                </a:lnTo>
                <a:lnTo>
                  <a:pt x="28503" y="16135"/>
                </a:lnTo>
                <a:lnTo>
                  <a:pt x="28889" y="15024"/>
                </a:lnTo>
                <a:lnTo>
                  <a:pt x="29227" y="13913"/>
                </a:lnTo>
                <a:lnTo>
                  <a:pt x="29517" y="12802"/>
                </a:lnTo>
                <a:lnTo>
                  <a:pt x="29759" y="11691"/>
                </a:lnTo>
                <a:lnTo>
                  <a:pt x="29904" y="10531"/>
                </a:lnTo>
                <a:lnTo>
                  <a:pt x="29952" y="9420"/>
                </a:lnTo>
                <a:lnTo>
                  <a:pt x="29904" y="8358"/>
                </a:lnTo>
                <a:lnTo>
                  <a:pt x="29759" y="7343"/>
                </a:lnTo>
                <a:lnTo>
                  <a:pt x="29517" y="6377"/>
                </a:lnTo>
                <a:lnTo>
                  <a:pt x="29227" y="5507"/>
                </a:lnTo>
                <a:lnTo>
                  <a:pt x="28841" y="4638"/>
                </a:lnTo>
                <a:lnTo>
                  <a:pt x="28358" y="3865"/>
                </a:lnTo>
                <a:lnTo>
                  <a:pt x="27778" y="3140"/>
                </a:lnTo>
                <a:lnTo>
                  <a:pt x="27150" y="2464"/>
                </a:lnTo>
                <a:lnTo>
                  <a:pt x="26474" y="1884"/>
                </a:lnTo>
                <a:lnTo>
                  <a:pt x="25701" y="1353"/>
                </a:lnTo>
                <a:lnTo>
                  <a:pt x="24831" y="918"/>
                </a:lnTo>
                <a:lnTo>
                  <a:pt x="23913" y="580"/>
                </a:lnTo>
                <a:lnTo>
                  <a:pt x="22947" y="290"/>
                </a:lnTo>
                <a:lnTo>
                  <a:pt x="21933" y="97"/>
                </a:lnTo>
                <a:lnTo>
                  <a:pt x="208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7"/>
          <p:cNvSpPr/>
          <p:nvPr/>
        </p:nvSpPr>
        <p:spPr>
          <a:xfrm rot="-2453670" flipH="1">
            <a:off x="5294155" y="4446539"/>
            <a:ext cx="3729655" cy="3843965"/>
          </a:xfrm>
          <a:custGeom>
            <a:avLst/>
            <a:gdLst/>
            <a:ahLst/>
            <a:cxnLst/>
            <a:rect l="l" t="t" r="r" b="b"/>
            <a:pathLst>
              <a:path w="29952" h="30870" extrusionOk="0">
                <a:moveTo>
                  <a:pt x="20000" y="0"/>
                </a:moveTo>
                <a:lnTo>
                  <a:pt x="19179" y="48"/>
                </a:lnTo>
                <a:lnTo>
                  <a:pt x="18261" y="145"/>
                </a:lnTo>
                <a:lnTo>
                  <a:pt x="17392" y="290"/>
                </a:lnTo>
                <a:lnTo>
                  <a:pt x="16474" y="435"/>
                </a:lnTo>
                <a:lnTo>
                  <a:pt x="15556" y="628"/>
                </a:lnTo>
                <a:lnTo>
                  <a:pt x="13720" y="1159"/>
                </a:lnTo>
                <a:lnTo>
                  <a:pt x="11933" y="1739"/>
                </a:lnTo>
                <a:lnTo>
                  <a:pt x="10193" y="2415"/>
                </a:lnTo>
                <a:lnTo>
                  <a:pt x="8551" y="3092"/>
                </a:lnTo>
                <a:lnTo>
                  <a:pt x="7053" y="3816"/>
                </a:lnTo>
                <a:lnTo>
                  <a:pt x="5894" y="4396"/>
                </a:lnTo>
                <a:lnTo>
                  <a:pt x="4831" y="5121"/>
                </a:lnTo>
                <a:lnTo>
                  <a:pt x="4300" y="5507"/>
                </a:lnTo>
                <a:lnTo>
                  <a:pt x="3817" y="5942"/>
                </a:lnTo>
                <a:lnTo>
                  <a:pt x="3334" y="6377"/>
                </a:lnTo>
                <a:lnTo>
                  <a:pt x="2899" y="6812"/>
                </a:lnTo>
                <a:lnTo>
                  <a:pt x="2464" y="7295"/>
                </a:lnTo>
                <a:lnTo>
                  <a:pt x="2029" y="7778"/>
                </a:lnTo>
                <a:lnTo>
                  <a:pt x="1691" y="8309"/>
                </a:lnTo>
                <a:lnTo>
                  <a:pt x="1353" y="8841"/>
                </a:lnTo>
                <a:lnTo>
                  <a:pt x="1015" y="9420"/>
                </a:lnTo>
                <a:lnTo>
                  <a:pt x="773" y="10000"/>
                </a:lnTo>
                <a:lnTo>
                  <a:pt x="532" y="10580"/>
                </a:lnTo>
                <a:lnTo>
                  <a:pt x="338" y="11208"/>
                </a:lnTo>
                <a:lnTo>
                  <a:pt x="193" y="11836"/>
                </a:lnTo>
                <a:lnTo>
                  <a:pt x="97" y="12512"/>
                </a:lnTo>
                <a:lnTo>
                  <a:pt x="0" y="13188"/>
                </a:lnTo>
                <a:lnTo>
                  <a:pt x="0" y="13865"/>
                </a:lnTo>
                <a:lnTo>
                  <a:pt x="0" y="14541"/>
                </a:lnTo>
                <a:lnTo>
                  <a:pt x="97" y="15217"/>
                </a:lnTo>
                <a:lnTo>
                  <a:pt x="193" y="15894"/>
                </a:lnTo>
                <a:lnTo>
                  <a:pt x="290" y="16522"/>
                </a:lnTo>
                <a:lnTo>
                  <a:pt x="676" y="17874"/>
                </a:lnTo>
                <a:lnTo>
                  <a:pt x="1111" y="19179"/>
                </a:lnTo>
                <a:lnTo>
                  <a:pt x="1643" y="20435"/>
                </a:lnTo>
                <a:lnTo>
                  <a:pt x="2222" y="21691"/>
                </a:lnTo>
                <a:lnTo>
                  <a:pt x="2657" y="22512"/>
                </a:lnTo>
                <a:lnTo>
                  <a:pt x="3140" y="23333"/>
                </a:lnTo>
                <a:lnTo>
                  <a:pt x="3623" y="24155"/>
                </a:lnTo>
                <a:lnTo>
                  <a:pt x="4155" y="24928"/>
                </a:lnTo>
                <a:lnTo>
                  <a:pt x="4734" y="25700"/>
                </a:lnTo>
                <a:lnTo>
                  <a:pt x="5314" y="26425"/>
                </a:lnTo>
                <a:lnTo>
                  <a:pt x="5942" y="27101"/>
                </a:lnTo>
                <a:lnTo>
                  <a:pt x="6619" y="27778"/>
                </a:lnTo>
                <a:lnTo>
                  <a:pt x="7295" y="28357"/>
                </a:lnTo>
                <a:lnTo>
                  <a:pt x="8020" y="28937"/>
                </a:lnTo>
                <a:lnTo>
                  <a:pt x="8792" y="29420"/>
                </a:lnTo>
                <a:lnTo>
                  <a:pt x="9565" y="29855"/>
                </a:lnTo>
                <a:lnTo>
                  <a:pt x="10387" y="30242"/>
                </a:lnTo>
                <a:lnTo>
                  <a:pt x="11208" y="30531"/>
                </a:lnTo>
                <a:lnTo>
                  <a:pt x="12078" y="30725"/>
                </a:lnTo>
                <a:lnTo>
                  <a:pt x="12995" y="30870"/>
                </a:lnTo>
                <a:lnTo>
                  <a:pt x="14203" y="30870"/>
                </a:lnTo>
                <a:lnTo>
                  <a:pt x="14783" y="30821"/>
                </a:lnTo>
                <a:lnTo>
                  <a:pt x="15411" y="30725"/>
                </a:lnTo>
                <a:lnTo>
                  <a:pt x="15991" y="30580"/>
                </a:lnTo>
                <a:lnTo>
                  <a:pt x="16570" y="30435"/>
                </a:lnTo>
                <a:lnTo>
                  <a:pt x="17150" y="30242"/>
                </a:lnTo>
                <a:lnTo>
                  <a:pt x="17681" y="30048"/>
                </a:lnTo>
                <a:lnTo>
                  <a:pt x="18261" y="29758"/>
                </a:lnTo>
                <a:lnTo>
                  <a:pt x="18793" y="29517"/>
                </a:lnTo>
                <a:lnTo>
                  <a:pt x="19855" y="28889"/>
                </a:lnTo>
                <a:lnTo>
                  <a:pt x="20822" y="28116"/>
                </a:lnTo>
                <a:lnTo>
                  <a:pt x="21739" y="27343"/>
                </a:lnTo>
                <a:lnTo>
                  <a:pt x="22561" y="26473"/>
                </a:lnTo>
                <a:lnTo>
                  <a:pt x="23334" y="25556"/>
                </a:lnTo>
                <a:lnTo>
                  <a:pt x="24058" y="24589"/>
                </a:lnTo>
                <a:lnTo>
                  <a:pt x="24735" y="23575"/>
                </a:lnTo>
                <a:lnTo>
                  <a:pt x="25363" y="22512"/>
                </a:lnTo>
                <a:lnTo>
                  <a:pt x="25942" y="21498"/>
                </a:lnTo>
                <a:lnTo>
                  <a:pt x="27053" y="19324"/>
                </a:lnTo>
                <a:lnTo>
                  <a:pt x="28068" y="17198"/>
                </a:lnTo>
                <a:lnTo>
                  <a:pt x="28503" y="16135"/>
                </a:lnTo>
                <a:lnTo>
                  <a:pt x="28889" y="15024"/>
                </a:lnTo>
                <a:lnTo>
                  <a:pt x="29227" y="13913"/>
                </a:lnTo>
                <a:lnTo>
                  <a:pt x="29517" y="12802"/>
                </a:lnTo>
                <a:lnTo>
                  <a:pt x="29759" y="11691"/>
                </a:lnTo>
                <a:lnTo>
                  <a:pt x="29904" y="10531"/>
                </a:lnTo>
                <a:lnTo>
                  <a:pt x="29952" y="9420"/>
                </a:lnTo>
                <a:lnTo>
                  <a:pt x="29904" y="8358"/>
                </a:lnTo>
                <a:lnTo>
                  <a:pt x="29759" y="7343"/>
                </a:lnTo>
                <a:lnTo>
                  <a:pt x="29517" y="6377"/>
                </a:lnTo>
                <a:lnTo>
                  <a:pt x="29227" y="5507"/>
                </a:lnTo>
                <a:lnTo>
                  <a:pt x="28841" y="4638"/>
                </a:lnTo>
                <a:lnTo>
                  <a:pt x="28358" y="3865"/>
                </a:lnTo>
                <a:lnTo>
                  <a:pt x="27778" y="3140"/>
                </a:lnTo>
                <a:lnTo>
                  <a:pt x="27150" y="2464"/>
                </a:lnTo>
                <a:lnTo>
                  <a:pt x="26474" y="1884"/>
                </a:lnTo>
                <a:lnTo>
                  <a:pt x="25701" y="1353"/>
                </a:lnTo>
                <a:lnTo>
                  <a:pt x="24831" y="918"/>
                </a:lnTo>
                <a:lnTo>
                  <a:pt x="23913" y="580"/>
                </a:lnTo>
                <a:lnTo>
                  <a:pt x="22947" y="290"/>
                </a:lnTo>
                <a:lnTo>
                  <a:pt x="21933" y="97"/>
                </a:lnTo>
                <a:lnTo>
                  <a:pt x="208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"/>
          <p:cNvSpPr/>
          <p:nvPr/>
        </p:nvSpPr>
        <p:spPr>
          <a:xfrm rot="10800000" flipH="1">
            <a:off x="8637375" y="1338572"/>
            <a:ext cx="2992265" cy="2466359"/>
          </a:xfrm>
          <a:custGeom>
            <a:avLst/>
            <a:gdLst/>
            <a:ahLst/>
            <a:cxnLst/>
            <a:rect l="l" t="t" r="r" b="b"/>
            <a:pathLst>
              <a:path w="75315" h="62078" extrusionOk="0">
                <a:moveTo>
                  <a:pt x="26426" y="0"/>
                </a:moveTo>
                <a:lnTo>
                  <a:pt x="25218" y="49"/>
                </a:lnTo>
                <a:lnTo>
                  <a:pt x="24059" y="194"/>
                </a:lnTo>
                <a:lnTo>
                  <a:pt x="22851" y="338"/>
                </a:lnTo>
                <a:lnTo>
                  <a:pt x="21692" y="580"/>
                </a:lnTo>
                <a:lnTo>
                  <a:pt x="20532" y="870"/>
                </a:lnTo>
                <a:lnTo>
                  <a:pt x="19421" y="1256"/>
                </a:lnTo>
                <a:lnTo>
                  <a:pt x="18262" y="1643"/>
                </a:lnTo>
                <a:lnTo>
                  <a:pt x="17199" y="2078"/>
                </a:lnTo>
                <a:lnTo>
                  <a:pt x="16088" y="2609"/>
                </a:lnTo>
                <a:lnTo>
                  <a:pt x="15073" y="3140"/>
                </a:lnTo>
                <a:lnTo>
                  <a:pt x="14059" y="3768"/>
                </a:lnTo>
                <a:lnTo>
                  <a:pt x="12851" y="4590"/>
                </a:lnTo>
                <a:lnTo>
                  <a:pt x="11740" y="5411"/>
                </a:lnTo>
                <a:lnTo>
                  <a:pt x="10629" y="6329"/>
                </a:lnTo>
                <a:lnTo>
                  <a:pt x="9614" y="7295"/>
                </a:lnTo>
                <a:lnTo>
                  <a:pt x="8600" y="8261"/>
                </a:lnTo>
                <a:lnTo>
                  <a:pt x="7682" y="9324"/>
                </a:lnTo>
                <a:lnTo>
                  <a:pt x="6812" y="10435"/>
                </a:lnTo>
                <a:lnTo>
                  <a:pt x="5943" y="11546"/>
                </a:lnTo>
                <a:lnTo>
                  <a:pt x="5170" y="12706"/>
                </a:lnTo>
                <a:lnTo>
                  <a:pt x="4445" y="13913"/>
                </a:lnTo>
                <a:lnTo>
                  <a:pt x="3769" y="15121"/>
                </a:lnTo>
                <a:lnTo>
                  <a:pt x="3141" y="16425"/>
                </a:lnTo>
                <a:lnTo>
                  <a:pt x="2561" y="17681"/>
                </a:lnTo>
                <a:lnTo>
                  <a:pt x="2030" y="18986"/>
                </a:lnTo>
                <a:lnTo>
                  <a:pt x="1595" y="20338"/>
                </a:lnTo>
                <a:lnTo>
                  <a:pt x="1208" y="21691"/>
                </a:lnTo>
                <a:lnTo>
                  <a:pt x="822" y="23044"/>
                </a:lnTo>
                <a:lnTo>
                  <a:pt x="532" y="24445"/>
                </a:lnTo>
                <a:lnTo>
                  <a:pt x="339" y="25846"/>
                </a:lnTo>
                <a:lnTo>
                  <a:pt x="146" y="27247"/>
                </a:lnTo>
                <a:lnTo>
                  <a:pt x="49" y="28648"/>
                </a:lnTo>
                <a:lnTo>
                  <a:pt x="1" y="30049"/>
                </a:lnTo>
                <a:lnTo>
                  <a:pt x="1" y="31450"/>
                </a:lnTo>
                <a:lnTo>
                  <a:pt x="49" y="32850"/>
                </a:lnTo>
                <a:lnTo>
                  <a:pt x="194" y="34251"/>
                </a:lnTo>
                <a:lnTo>
                  <a:pt x="387" y="35652"/>
                </a:lnTo>
                <a:lnTo>
                  <a:pt x="629" y="37005"/>
                </a:lnTo>
                <a:lnTo>
                  <a:pt x="967" y="38406"/>
                </a:lnTo>
                <a:lnTo>
                  <a:pt x="1353" y="39759"/>
                </a:lnTo>
                <a:lnTo>
                  <a:pt x="1788" y="41063"/>
                </a:lnTo>
                <a:lnTo>
                  <a:pt x="2320" y="42367"/>
                </a:lnTo>
                <a:lnTo>
                  <a:pt x="2899" y="43672"/>
                </a:lnTo>
                <a:lnTo>
                  <a:pt x="3527" y="44928"/>
                </a:lnTo>
                <a:lnTo>
                  <a:pt x="4204" y="46135"/>
                </a:lnTo>
                <a:lnTo>
                  <a:pt x="4977" y="47295"/>
                </a:lnTo>
                <a:lnTo>
                  <a:pt x="5749" y="48406"/>
                </a:lnTo>
                <a:lnTo>
                  <a:pt x="6619" y="49517"/>
                </a:lnTo>
                <a:lnTo>
                  <a:pt x="7489" y="50580"/>
                </a:lnTo>
                <a:lnTo>
                  <a:pt x="8455" y="51594"/>
                </a:lnTo>
                <a:lnTo>
                  <a:pt x="9421" y="52561"/>
                </a:lnTo>
                <a:lnTo>
                  <a:pt x="10484" y="53527"/>
                </a:lnTo>
                <a:lnTo>
                  <a:pt x="11547" y="54396"/>
                </a:lnTo>
                <a:lnTo>
                  <a:pt x="12658" y="55218"/>
                </a:lnTo>
                <a:lnTo>
                  <a:pt x="13769" y="56039"/>
                </a:lnTo>
                <a:lnTo>
                  <a:pt x="14977" y="56812"/>
                </a:lnTo>
                <a:lnTo>
                  <a:pt x="16136" y="57488"/>
                </a:lnTo>
                <a:lnTo>
                  <a:pt x="17392" y="58164"/>
                </a:lnTo>
                <a:lnTo>
                  <a:pt x="18648" y="58744"/>
                </a:lnTo>
                <a:lnTo>
                  <a:pt x="19904" y="59276"/>
                </a:lnTo>
                <a:lnTo>
                  <a:pt x="21160" y="59759"/>
                </a:lnTo>
                <a:lnTo>
                  <a:pt x="22416" y="60193"/>
                </a:lnTo>
                <a:lnTo>
                  <a:pt x="23721" y="60628"/>
                </a:lnTo>
                <a:lnTo>
                  <a:pt x="25025" y="60966"/>
                </a:lnTo>
                <a:lnTo>
                  <a:pt x="26329" y="61256"/>
                </a:lnTo>
                <a:lnTo>
                  <a:pt x="27634" y="61498"/>
                </a:lnTo>
                <a:lnTo>
                  <a:pt x="28986" y="61691"/>
                </a:lnTo>
                <a:lnTo>
                  <a:pt x="30291" y="61884"/>
                </a:lnTo>
                <a:lnTo>
                  <a:pt x="31643" y="61981"/>
                </a:lnTo>
                <a:lnTo>
                  <a:pt x="32996" y="62029"/>
                </a:lnTo>
                <a:lnTo>
                  <a:pt x="34349" y="62077"/>
                </a:lnTo>
                <a:lnTo>
                  <a:pt x="35701" y="62077"/>
                </a:lnTo>
                <a:lnTo>
                  <a:pt x="37006" y="61981"/>
                </a:lnTo>
                <a:lnTo>
                  <a:pt x="38358" y="61884"/>
                </a:lnTo>
                <a:lnTo>
                  <a:pt x="39711" y="61739"/>
                </a:lnTo>
                <a:lnTo>
                  <a:pt x="41064" y="61594"/>
                </a:lnTo>
                <a:lnTo>
                  <a:pt x="42368" y="61353"/>
                </a:lnTo>
                <a:lnTo>
                  <a:pt x="43721" y="61063"/>
                </a:lnTo>
                <a:lnTo>
                  <a:pt x="45025" y="60773"/>
                </a:lnTo>
                <a:lnTo>
                  <a:pt x="46329" y="60435"/>
                </a:lnTo>
                <a:lnTo>
                  <a:pt x="47634" y="60048"/>
                </a:lnTo>
                <a:lnTo>
                  <a:pt x="48890" y="59614"/>
                </a:lnTo>
                <a:lnTo>
                  <a:pt x="50146" y="59131"/>
                </a:lnTo>
                <a:lnTo>
                  <a:pt x="51402" y="58648"/>
                </a:lnTo>
                <a:lnTo>
                  <a:pt x="52658" y="58116"/>
                </a:lnTo>
                <a:lnTo>
                  <a:pt x="53866" y="57536"/>
                </a:lnTo>
                <a:lnTo>
                  <a:pt x="55073" y="56908"/>
                </a:lnTo>
                <a:lnTo>
                  <a:pt x="56233" y="56280"/>
                </a:lnTo>
                <a:lnTo>
                  <a:pt x="57392" y="55604"/>
                </a:lnTo>
                <a:lnTo>
                  <a:pt x="58552" y="54879"/>
                </a:lnTo>
                <a:lnTo>
                  <a:pt x="59663" y="54106"/>
                </a:lnTo>
                <a:lnTo>
                  <a:pt x="61064" y="53092"/>
                </a:lnTo>
                <a:lnTo>
                  <a:pt x="62368" y="51981"/>
                </a:lnTo>
                <a:lnTo>
                  <a:pt x="63672" y="50821"/>
                </a:lnTo>
                <a:lnTo>
                  <a:pt x="64880" y="49565"/>
                </a:lnTo>
                <a:lnTo>
                  <a:pt x="66040" y="48261"/>
                </a:lnTo>
                <a:lnTo>
                  <a:pt x="67102" y="46908"/>
                </a:lnTo>
                <a:lnTo>
                  <a:pt x="68117" y="45507"/>
                </a:lnTo>
                <a:lnTo>
                  <a:pt x="69083" y="44058"/>
                </a:lnTo>
                <a:lnTo>
                  <a:pt x="69953" y="42561"/>
                </a:lnTo>
                <a:lnTo>
                  <a:pt x="70822" y="41015"/>
                </a:lnTo>
                <a:lnTo>
                  <a:pt x="71547" y="39469"/>
                </a:lnTo>
                <a:lnTo>
                  <a:pt x="72272" y="37875"/>
                </a:lnTo>
                <a:lnTo>
                  <a:pt x="72851" y="36232"/>
                </a:lnTo>
                <a:lnTo>
                  <a:pt x="73431" y="34590"/>
                </a:lnTo>
                <a:lnTo>
                  <a:pt x="73914" y="32947"/>
                </a:lnTo>
                <a:lnTo>
                  <a:pt x="74301" y="31256"/>
                </a:lnTo>
                <a:lnTo>
                  <a:pt x="74639" y="29710"/>
                </a:lnTo>
                <a:lnTo>
                  <a:pt x="74880" y="28068"/>
                </a:lnTo>
                <a:lnTo>
                  <a:pt x="75122" y="26329"/>
                </a:lnTo>
                <a:lnTo>
                  <a:pt x="75218" y="24541"/>
                </a:lnTo>
                <a:lnTo>
                  <a:pt x="75315" y="22706"/>
                </a:lnTo>
                <a:lnTo>
                  <a:pt x="75267" y="20918"/>
                </a:lnTo>
                <a:lnTo>
                  <a:pt x="75122" y="19082"/>
                </a:lnTo>
                <a:lnTo>
                  <a:pt x="75025" y="18213"/>
                </a:lnTo>
                <a:lnTo>
                  <a:pt x="74880" y="17295"/>
                </a:lnTo>
                <a:lnTo>
                  <a:pt x="74687" y="16425"/>
                </a:lnTo>
                <a:lnTo>
                  <a:pt x="74494" y="15556"/>
                </a:lnTo>
                <a:lnTo>
                  <a:pt x="74252" y="14735"/>
                </a:lnTo>
                <a:lnTo>
                  <a:pt x="73962" y="13913"/>
                </a:lnTo>
                <a:lnTo>
                  <a:pt x="73624" y="13140"/>
                </a:lnTo>
                <a:lnTo>
                  <a:pt x="73286" y="12367"/>
                </a:lnTo>
                <a:lnTo>
                  <a:pt x="72900" y="11594"/>
                </a:lnTo>
                <a:lnTo>
                  <a:pt x="72465" y="10870"/>
                </a:lnTo>
                <a:lnTo>
                  <a:pt x="71982" y="10194"/>
                </a:lnTo>
                <a:lnTo>
                  <a:pt x="71450" y="9566"/>
                </a:lnTo>
                <a:lnTo>
                  <a:pt x="70871" y="8937"/>
                </a:lnTo>
                <a:lnTo>
                  <a:pt x="70243" y="8358"/>
                </a:lnTo>
                <a:lnTo>
                  <a:pt x="69566" y="7826"/>
                </a:lnTo>
                <a:lnTo>
                  <a:pt x="68842" y="7343"/>
                </a:lnTo>
                <a:lnTo>
                  <a:pt x="68069" y="6909"/>
                </a:lnTo>
                <a:lnTo>
                  <a:pt x="67247" y="6570"/>
                </a:lnTo>
                <a:lnTo>
                  <a:pt x="66378" y="6232"/>
                </a:lnTo>
                <a:lnTo>
                  <a:pt x="65508" y="5991"/>
                </a:lnTo>
                <a:lnTo>
                  <a:pt x="64639" y="5846"/>
                </a:lnTo>
                <a:lnTo>
                  <a:pt x="63817" y="5749"/>
                </a:lnTo>
                <a:lnTo>
                  <a:pt x="62610" y="5749"/>
                </a:lnTo>
                <a:lnTo>
                  <a:pt x="61450" y="5846"/>
                </a:lnTo>
                <a:lnTo>
                  <a:pt x="60291" y="6087"/>
                </a:lnTo>
                <a:lnTo>
                  <a:pt x="59131" y="6377"/>
                </a:lnTo>
                <a:lnTo>
                  <a:pt x="57972" y="6667"/>
                </a:lnTo>
                <a:lnTo>
                  <a:pt x="56813" y="7053"/>
                </a:lnTo>
                <a:lnTo>
                  <a:pt x="54445" y="7826"/>
                </a:lnTo>
                <a:lnTo>
                  <a:pt x="53334" y="8116"/>
                </a:lnTo>
                <a:lnTo>
                  <a:pt x="52175" y="8358"/>
                </a:lnTo>
                <a:lnTo>
                  <a:pt x="51064" y="8551"/>
                </a:lnTo>
                <a:lnTo>
                  <a:pt x="50484" y="8599"/>
                </a:lnTo>
                <a:lnTo>
                  <a:pt x="49904" y="8599"/>
                </a:lnTo>
                <a:lnTo>
                  <a:pt x="49276" y="8551"/>
                </a:lnTo>
                <a:lnTo>
                  <a:pt x="48648" y="8503"/>
                </a:lnTo>
                <a:lnTo>
                  <a:pt x="48069" y="8406"/>
                </a:lnTo>
                <a:lnTo>
                  <a:pt x="47441" y="8261"/>
                </a:lnTo>
                <a:lnTo>
                  <a:pt x="46329" y="7923"/>
                </a:lnTo>
                <a:lnTo>
                  <a:pt x="45170" y="7488"/>
                </a:lnTo>
                <a:lnTo>
                  <a:pt x="44107" y="7005"/>
                </a:lnTo>
                <a:lnTo>
                  <a:pt x="43044" y="6425"/>
                </a:lnTo>
                <a:lnTo>
                  <a:pt x="41982" y="5797"/>
                </a:lnTo>
                <a:lnTo>
                  <a:pt x="40919" y="5169"/>
                </a:lnTo>
                <a:lnTo>
                  <a:pt x="38890" y="3817"/>
                </a:lnTo>
                <a:lnTo>
                  <a:pt x="37827" y="3189"/>
                </a:lnTo>
                <a:lnTo>
                  <a:pt x="36764" y="2561"/>
                </a:lnTo>
                <a:lnTo>
                  <a:pt x="35701" y="1981"/>
                </a:lnTo>
                <a:lnTo>
                  <a:pt x="34590" y="1450"/>
                </a:lnTo>
                <a:lnTo>
                  <a:pt x="33479" y="1015"/>
                </a:lnTo>
                <a:lnTo>
                  <a:pt x="32320" y="677"/>
                </a:lnTo>
                <a:lnTo>
                  <a:pt x="31160" y="387"/>
                </a:lnTo>
                <a:lnTo>
                  <a:pt x="30001" y="194"/>
                </a:lnTo>
                <a:lnTo>
                  <a:pt x="28793" y="97"/>
                </a:lnTo>
                <a:lnTo>
                  <a:pt x="276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7"/>
          <p:cNvSpPr/>
          <p:nvPr/>
        </p:nvSpPr>
        <p:spPr>
          <a:xfrm rot="-2453670" flipH="1">
            <a:off x="6559167" y="-3090886"/>
            <a:ext cx="3729655" cy="3843965"/>
          </a:xfrm>
          <a:custGeom>
            <a:avLst/>
            <a:gdLst/>
            <a:ahLst/>
            <a:cxnLst/>
            <a:rect l="l" t="t" r="r" b="b"/>
            <a:pathLst>
              <a:path w="29952" h="30870" extrusionOk="0">
                <a:moveTo>
                  <a:pt x="20000" y="0"/>
                </a:moveTo>
                <a:lnTo>
                  <a:pt x="19179" y="48"/>
                </a:lnTo>
                <a:lnTo>
                  <a:pt x="18261" y="145"/>
                </a:lnTo>
                <a:lnTo>
                  <a:pt x="17392" y="290"/>
                </a:lnTo>
                <a:lnTo>
                  <a:pt x="16474" y="435"/>
                </a:lnTo>
                <a:lnTo>
                  <a:pt x="15556" y="628"/>
                </a:lnTo>
                <a:lnTo>
                  <a:pt x="13720" y="1159"/>
                </a:lnTo>
                <a:lnTo>
                  <a:pt x="11933" y="1739"/>
                </a:lnTo>
                <a:lnTo>
                  <a:pt x="10193" y="2415"/>
                </a:lnTo>
                <a:lnTo>
                  <a:pt x="8551" y="3092"/>
                </a:lnTo>
                <a:lnTo>
                  <a:pt x="7053" y="3816"/>
                </a:lnTo>
                <a:lnTo>
                  <a:pt x="5894" y="4396"/>
                </a:lnTo>
                <a:lnTo>
                  <a:pt x="4831" y="5121"/>
                </a:lnTo>
                <a:lnTo>
                  <a:pt x="4300" y="5507"/>
                </a:lnTo>
                <a:lnTo>
                  <a:pt x="3817" y="5942"/>
                </a:lnTo>
                <a:lnTo>
                  <a:pt x="3334" y="6377"/>
                </a:lnTo>
                <a:lnTo>
                  <a:pt x="2899" y="6812"/>
                </a:lnTo>
                <a:lnTo>
                  <a:pt x="2464" y="7295"/>
                </a:lnTo>
                <a:lnTo>
                  <a:pt x="2029" y="7778"/>
                </a:lnTo>
                <a:lnTo>
                  <a:pt x="1691" y="8309"/>
                </a:lnTo>
                <a:lnTo>
                  <a:pt x="1353" y="8841"/>
                </a:lnTo>
                <a:lnTo>
                  <a:pt x="1015" y="9420"/>
                </a:lnTo>
                <a:lnTo>
                  <a:pt x="773" y="10000"/>
                </a:lnTo>
                <a:lnTo>
                  <a:pt x="532" y="10580"/>
                </a:lnTo>
                <a:lnTo>
                  <a:pt x="338" y="11208"/>
                </a:lnTo>
                <a:lnTo>
                  <a:pt x="193" y="11836"/>
                </a:lnTo>
                <a:lnTo>
                  <a:pt x="97" y="12512"/>
                </a:lnTo>
                <a:lnTo>
                  <a:pt x="0" y="13188"/>
                </a:lnTo>
                <a:lnTo>
                  <a:pt x="0" y="13865"/>
                </a:lnTo>
                <a:lnTo>
                  <a:pt x="0" y="14541"/>
                </a:lnTo>
                <a:lnTo>
                  <a:pt x="97" y="15217"/>
                </a:lnTo>
                <a:lnTo>
                  <a:pt x="193" y="15894"/>
                </a:lnTo>
                <a:lnTo>
                  <a:pt x="290" y="16522"/>
                </a:lnTo>
                <a:lnTo>
                  <a:pt x="676" y="17874"/>
                </a:lnTo>
                <a:lnTo>
                  <a:pt x="1111" y="19179"/>
                </a:lnTo>
                <a:lnTo>
                  <a:pt x="1643" y="20435"/>
                </a:lnTo>
                <a:lnTo>
                  <a:pt x="2222" y="21691"/>
                </a:lnTo>
                <a:lnTo>
                  <a:pt x="2657" y="22512"/>
                </a:lnTo>
                <a:lnTo>
                  <a:pt x="3140" y="23333"/>
                </a:lnTo>
                <a:lnTo>
                  <a:pt x="3623" y="24155"/>
                </a:lnTo>
                <a:lnTo>
                  <a:pt x="4155" y="24928"/>
                </a:lnTo>
                <a:lnTo>
                  <a:pt x="4734" y="25700"/>
                </a:lnTo>
                <a:lnTo>
                  <a:pt x="5314" y="26425"/>
                </a:lnTo>
                <a:lnTo>
                  <a:pt x="5942" y="27101"/>
                </a:lnTo>
                <a:lnTo>
                  <a:pt x="6619" y="27778"/>
                </a:lnTo>
                <a:lnTo>
                  <a:pt x="7295" y="28357"/>
                </a:lnTo>
                <a:lnTo>
                  <a:pt x="8020" y="28937"/>
                </a:lnTo>
                <a:lnTo>
                  <a:pt x="8792" y="29420"/>
                </a:lnTo>
                <a:lnTo>
                  <a:pt x="9565" y="29855"/>
                </a:lnTo>
                <a:lnTo>
                  <a:pt x="10387" y="30242"/>
                </a:lnTo>
                <a:lnTo>
                  <a:pt x="11208" y="30531"/>
                </a:lnTo>
                <a:lnTo>
                  <a:pt x="12078" y="30725"/>
                </a:lnTo>
                <a:lnTo>
                  <a:pt x="12995" y="30870"/>
                </a:lnTo>
                <a:lnTo>
                  <a:pt x="14203" y="30870"/>
                </a:lnTo>
                <a:lnTo>
                  <a:pt x="14783" y="30821"/>
                </a:lnTo>
                <a:lnTo>
                  <a:pt x="15411" y="30725"/>
                </a:lnTo>
                <a:lnTo>
                  <a:pt x="15991" y="30580"/>
                </a:lnTo>
                <a:lnTo>
                  <a:pt x="16570" y="30435"/>
                </a:lnTo>
                <a:lnTo>
                  <a:pt x="17150" y="30242"/>
                </a:lnTo>
                <a:lnTo>
                  <a:pt x="17681" y="30048"/>
                </a:lnTo>
                <a:lnTo>
                  <a:pt x="18261" y="29758"/>
                </a:lnTo>
                <a:lnTo>
                  <a:pt x="18793" y="29517"/>
                </a:lnTo>
                <a:lnTo>
                  <a:pt x="19855" y="28889"/>
                </a:lnTo>
                <a:lnTo>
                  <a:pt x="20822" y="28116"/>
                </a:lnTo>
                <a:lnTo>
                  <a:pt x="21739" y="27343"/>
                </a:lnTo>
                <a:lnTo>
                  <a:pt x="22561" y="26473"/>
                </a:lnTo>
                <a:lnTo>
                  <a:pt x="23334" y="25556"/>
                </a:lnTo>
                <a:lnTo>
                  <a:pt x="24058" y="24589"/>
                </a:lnTo>
                <a:lnTo>
                  <a:pt x="24735" y="23575"/>
                </a:lnTo>
                <a:lnTo>
                  <a:pt x="25363" y="22512"/>
                </a:lnTo>
                <a:lnTo>
                  <a:pt x="25942" y="21498"/>
                </a:lnTo>
                <a:lnTo>
                  <a:pt x="27053" y="19324"/>
                </a:lnTo>
                <a:lnTo>
                  <a:pt x="28068" y="17198"/>
                </a:lnTo>
                <a:lnTo>
                  <a:pt x="28503" y="16135"/>
                </a:lnTo>
                <a:lnTo>
                  <a:pt x="28889" y="15024"/>
                </a:lnTo>
                <a:lnTo>
                  <a:pt x="29227" y="13913"/>
                </a:lnTo>
                <a:lnTo>
                  <a:pt x="29517" y="12802"/>
                </a:lnTo>
                <a:lnTo>
                  <a:pt x="29759" y="11691"/>
                </a:lnTo>
                <a:lnTo>
                  <a:pt x="29904" y="10531"/>
                </a:lnTo>
                <a:lnTo>
                  <a:pt x="29952" y="9420"/>
                </a:lnTo>
                <a:lnTo>
                  <a:pt x="29904" y="8358"/>
                </a:lnTo>
                <a:lnTo>
                  <a:pt x="29759" y="7343"/>
                </a:lnTo>
                <a:lnTo>
                  <a:pt x="29517" y="6377"/>
                </a:lnTo>
                <a:lnTo>
                  <a:pt x="29227" y="5507"/>
                </a:lnTo>
                <a:lnTo>
                  <a:pt x="28841" y="4638"/>
                </a:lnTo>
                <a:lnTo>
                  <a:pt x="28358" y="3865"/>
                </a:lnTo>
                <a:lnTo>
                  <a:pt x="27778" y="3140"/>
                </a:lnTo>
                <a:lnTo>
                  <a:pt x="27150" y="2464"/>
                </a:lnTo>
                <a:lnTo>
                  <a:pt x="26474" y="1884"/>
                </a:lnTo>
                <a:lnTo>
                  <a:pt x="25701" y="1353"/>
                </a:lnTo>
                <a:lnTo>
                  <a:pt x="24831" y="918"/>
                </a:lnTo>
                <a:lnTo>
                  <a:pt x="23913" y="580"/>
                </a:lnTo>
                <a:lnTo>
                  <a:pt x="22947" y="290"/>
                </a:lnTo>
                <a:lnTo>
                  <a:pt x="21933" y="97"/>
                </a:lnTo>
                <a:lnTo>
                  <a:pt x="208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"/>
          <p:cNvSpPr/>
          <p:nvPr/>
        </p:nvSpPr>
        <p:spPr>
          <a:xfrm rot="10800000" flipH="1">
            <a:off x="-878750" y="4104061"/>
            <a:ext cx="2254487" cy="2323508"/>
          </a:xfrm>
          <a:custGeom>
            <a:avLst/>
            <a:gdLst/>
            <a:ahLst/>
            <a:cxnLst/>
            <a:rect l="l" t="t" r="r" b="b"/>
            <a:pathLst>
              <a:path w="29952" h="30870" extrusionOk="0">
                <a:moveTo>
                  <a:pt x="20000" y="0"/>
                </a:moveTo>
                <a:lnTo>
                  <a:pt x="19179" y="48"/>
                </a:lnTo>
                <a:lnTo>
                  <a:pt x="18261" y="145"/>
                </a:lnTo>
                <a:lnTo>
                  <a:pt x="17392" y="290"/>
                </a:lnTo>
                <a:lnTo>
                  <a:pt x="16474" y="435"/>
                </a:lnTo>
                <a:lnTo>
                  <a:pt x="15556" y="628"/>
                </a:lnTo>
                <a:lnTo>
                  <a:pt x="13720" y="1159"/>
                </a:lnTo>
                <a:lnTo>
                  <a:pt x="11933" y="1739"/>
                </a:lnTo>
                <a:lnTo>
                  <a:pt x="10193" y="2415"/>
                </a:lnTo>
                <a:lnTo>
                  <a:pt x="8551" y="3092"/>
                </a:lnTo>
                <a:lnTo>
                  <a:pt x="7053" y="3816"/>
                </a:lnTo>
                <a:lnTo>
                  <a:pt x="5894" y="4396"/>
                </a:lnTo>
                <a:lnTo>
                  <a:pt x="4831" y="5121"/>
                </a:lnTo>
                <a:lnTo>
                  <a:pt x="4300" y="5507"/>
                </a:lnTo>
                <a:lnTo>
                  <a:pt x="3817" y="5942"/>
                </a:lnTo>
                <a:lnTo>
                  <a:pt x="3334" y="6377"/>
                </a:lnTo>
                <a:lnTo>
                  <a:pt x="2899" y="6812"/>
                </a:lnTo>
                <a:lnTo>
                  <a:pt x="2464" y="7295"/>
                </a:lnTo>
                <a:lnTo>
                  <a:pt x="2029" y="7778"/>
                </a:lnTo>
                <a:lnTo>
                  <a:pt x="1691" y="8309"/>
                </a:lnTo>
                <a:lnTo>
                  <a:pt x="1353" y="8841"/>
                </a:lnTo>
                <a:lnTo>
                  <a:pt x="1015" y="9420"/>
                </a:lnTo>
                <a:lnTo>
                  <a:pt x="773" y="10000"/>
                </a:lnTo>
                <a:lnTo>
                  <a:pt x="532" y="10580"/>
                </a:lnTo>
                <a:lnTo>
                  <a:pt x="338" y="11208"/>
                </a:lnTo>
                <a:lnTo>
                  <a:pt x="193" y="11836"/>
                </a:lnTo>
                <a:lnTo>
                  <a:pt x="97" y="12512"/>
                </a:lnTo>
                <a:lnTo>
                  <a:pt x="0" y="13188"/>
                </a:lnTo>
                <a:lnTo>
                  <a:pt x="0" y="13865"/>
                </a:lnTo>
                <a:lnTo>
                  <a:pt x="0" y="14541"/>
                </a:lnTo>
                <a:lnTo>
                  <a:pt x="97" y="15217"/>
                </a:lnTo>
                <a:lnTo>
                  <a:pt x="193" y="15894"/>
                </a:lnTo>
                <a:lnTo>
                  <a:pt x="290" y="16522"/>
                </a:lnTo>
                <a:lnTo>
                  <a:pt x="676" y="17874"/>
                </a:lnTo>
                <a:lnTo>
                  <a:pt x="1111" y="19179"/>
                </a:lnTo>
                <a:lnTo>
                  <a:pt x="1643" y="20435"/>
                </a:lnTo>
                <a:lnTo>
                  <a:pt x="2222" y="21691"/>
                </a:lnTo>
                <a:lnTo>
                  <a:pt x="2657" y="22512"/>
                </a:lnTo>
                <a:lnTo>
                  <a:pt x="3140" y="23333"/>
                </a:lnTo>
                <a:lnTo>
                  <a:pt x="3623" y="24155"/>
                </a:lnTo>
                <a:lnTo>
                  <a:pt x="4155" y="24928"/>
                </a:lnTo>
                <a:lnTo>
                  <a:pt x="4734" y="25700"/>
                </a:lnTo>
                <a:lnTo>
                  <a:pt x="5314" y="26425"/>
                </a:lnTo>
                <a:lnTo>
                  <a:pt x="5942" y="27101"/>
                </a:lnTo>
                <a:lnTo>
                  <a:pt x="6619" y="27778"/>
                </a:lnTo>
                <a:lnTo>
                  <a:pt x="7295" y="28357"/>
                </a:lnTo>
                <a:lnTo>
                  <a:pt x="8020" y="28937"/>
                </a:lnTo>
                <a:lnTo>
                  <a:pt x="8792" y="29420"/>
                </a:lnTo>
                <a:lnTo>
                  <a:pt x="9565" y="29855"/>
                </a:lnTo>
                <a:lnTo>
                  <a:pt x="10387" y="30242"/>
                </a:lnTo>
                <a:lnTo>
                  <a:pt x="11208" y="30531"/>
                </a:lnTo>
                <a:lnTo>
                  <a:pt x="12078" y="30725"/>
                </a:lnTo>
                <a:lnTo>
                  <a:pt x="12995" y="30870"/>
                </a:lnTo>
                <a:lnTo>
                  <a:pt x="14203" y="30870"/>
                </a:lnTo>
                <a:lnTo>
                  <a:pt x="14783" y="30821"/>
                </a:lnTo>
                <a:lnTo>
                  <a:pt x="15411" y="30725"/>
                </a:lnTo>
                <a:lnTo>
                  <a:pt x="15991" y="30580"/>
                </a:lnTo>
                <a:lnTo>
                  <a:pt x="16570" y="30435"/>
                </a:lnTo>
                <a:lnTo>
                  <a:pt x="17150" y="30242"/>
                </a:lnTo>
                <a:lnTo>
                  <a:pt x="17681" y="30048"/>
                </a:lnTo>
                <a:lnTo>
                  <a:pt x="18261" y="29758"/>
                </a:lnTo>
                <a:lnTo>
                  <a:pt x="18793" y="29517"/>
                </a:lnTo>
                <a:lnTo>
                  <a:pt x="19855" y="28889"/>
                </a:lnTo>
                <a:lnTo>
                  <a:pt x="20822" y="28116"/>
                </a:lnTo>
                <a:lnTo>
                  <a:pt x="21739" y="27343"/>
                </a:lnTo>
                <a:lnTo>
                  <a:pt x="22561" y="26473"/>
                </a:lnTo>
                <a:lnTo>
                  <a:pt x="23334" y="25556"/>
                </a:lnTo>
                <a:lnTo>
                  <a:pt x="24058" y="24589"/>
                </a:lnTo>
                <a:lnTo>
                  <a:pt x="24735" y="23575"/>
                </a:lnTo>
                <a:lnTo>
                  <a:pt x="25363" y="22512"/>
                </a:lnTo>
                <a:lnTo>
                  <a:pt x="25942" y="21498"/>
                </a:lnTo>
                <a:lnTo>
                  <a:pt x="27053" y="19324"/>
                </a:lnTo>
                <a:lnTo>
                  <a:pt x="28068" y="17198"/>
                </a:lnTo>
                <a:lnTo>
                  <a:pt x="28503" y="16135"/>
                </a:lnTo>
                <a:lnTo>
                  <a:pt x="28889" y="15024"/>
                </a:lnTo>
                <a:lnTo>
                  <a:pt x="29227" y="13913"/>
                </a:lnTo>
                <a:lnTo>
                  <a:pt x="29517" y="12802"/>
                </a:lnTo>
                <a:lnTo>
                  <a:pt x="29759" y="11691"/>
                </a:lnTo>
                <a:lnTo>
                  <a:pt x="29904" y="10531"/>
                </a:lnTo>
                <a:lnTo>
                  <a:pt x="29952" y="9420"/>
                </a:lnTo>
                <a:lnTo>
                  <a:pt x="29904" y="8358"/>
                </a:lnTo>
                <a:lnTo>
                  <a:pt x="29759" y="7343"/>
                </a:lnTo>
                <a:lnTo>
                  <a:pt x="29517" y="6377"/>
                </a:lnTo>
                <a:lnTo>
                  <a:pt x="29227" y="5507"/>
                </a:lnTo>
                <a:lnTo>
                  <a:pt x="28841" y="4638"/>
                </a:lnTo>
                <a:lnTo>
                  <a:pt x="28358" y="3865"/>
                </a:lnTo>
                <a:lnTo>
                  <a:pt x="27778" y="3140"/>
                </a:lnTo>
                <a:lnTo>
                  <a:pt x="27150" y="2464"/>
                </a:lnTo>
                <a:lnTo>
                  <a:pt x="26474" y="1884"/>
                </a:lnTo>
                <a:lnTo>
                  <a:pt x="25701" y="1353"/>
                </a:lnTo>
                <a:lnTo>
                  <a:pt x="24831" y="918"/>
                </a:lnTo>
                <a:lnTo>
                  <a:pt x="23913" y="580"/>
                </a:lnTo>
                <a:lnTo>
                  <a:pt x="22947" y="290"/>
                </a:lnTo>
                <a:lnTo>
                  <a:pt x="21933" y="97"/>
                </a:lnTo>
                <a:lnTo>
                  <a:pt x="208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" name="Google Shape;152;p7"/>
          <p:cNvGrpSpPr/>
          <p:nvPr/>
        </p:nvGrpSpPr>
        <p:grpSpPr>
          <a:xfrm flipH="1">
            <a:off x="894183" y="-75516"/>
            <a:ext cx="1629084" cy="699291"/>
            <a:chOff x="2131825" y="1374025"/>
            <a:chExt cx="998825" cy="428750"/>
          </a:xfrm>
        </p:grpSpPr>
        <p:sp>
          <p:nvSpPr>
            <p:cNvPr id="153" name="Google Shape;153;p7"/>
            <p:cNvSpPr/>
            <p:nvPr/>
          </p:nvSpPr>
          <p:spPr>
            <a:xfrm>
              <a:off x="2131825" y="1374025"/>
              <a:ext cx="998825" cy="428750"/>
            </a:xfrm>
            <a:custGeom>
              <a:avLst/>
              <a:gdLst/>
              <a:ahLst/>
              <a:cxnLst/>
              <a:rect l="l" t="t" r="r" b="b"/>
              <a:pathLst>
                <a:path w="39953" h="17150" extrusionOk="0">
                  <a:moveTo>
                    <a:pt x="0" y="0"/>
                  </a:moveTo>
                  <a:lnTo>
                    <a:pt x="338" y="2029"/>
                  </a:lnTo>
                  <a:lnTo>
                    <a:pt x="821" y="4058"/>
                  </a:lnTo>
                  <a:lnTo>
                    <a:pt x="1353" y="6039"/>
                  </a:lnTo>
                  <a:lnTo>
                    <a:pt x="1691" y="7005"/>
                  </a:lnTo>
                  <a:lnTo>
                    <a:pt x="2029" y="7971"/>
                  </a:lnTo>
                  <a:lnTo>
                    <a:pt x="2416" y="8937"/>
                  </a:lnTo>
                  <a:lnTo>
                    <a:pt x="2850" y="9855"/>
                  </a:lnTo>
                  <a:lnTo>
                    <a:pt x="3334" y="10773"/>
                  </a:lnTo>
                  <a:lnTo>
                    <a:pt x="3865" y="11642"/>
                  </a:lnTo>
                  <a:lnTo>
                    <a:pt x="4493" y="12464"/>
                  </a:lnTo>
                  <a:lnTo>
                    <a:pt x="5169" y="13237"/>
                  </a:lnTo>
                  <a:lnTo>
                    <a:pt x="5894" y="13913"/>
                  </a:lnTo>
                  <a:lnTo>
                    <a:pt x="6667" y="14589"/>
                  </a:lnTo>
                  <a:lnTo>
                    <a:pt x="7488" y="15121"/>
                  </a:lnTo>
                  <a:lnTo>
                    <a:pt x="8358" y="15604"/>
                  </a:lnTo>
                  <a:lnTo>
                    <a:pt x="9276" y="15990"/>
                  </a:lnTo>
                  <a:lnTo>
                    <a:pt x="10193" y="16328"/>
                  </a:lnTo>
                  <a:lnTo>
                    <a:pt x="11160" y="16618"/>
                  </a:lnTo>
                  <a:lnTo>
                    <a:pt x="12126" y="16812"/>
                  </a:lnTo>
                  <a:lnTo>
                    <a:pt x="13092" y="16956"/>
                  </a:lnTo>
                  <a:lnTo>
                    <a:pt x="14107" y="17053"/>
                  </a:lnTo>
                  <a:lnTo>
                    <a:pt x="15073" y="17101"/>
                  </a:lnTo>
                  <a:lnTo>
                    <a:pt x="16087" y="17150"/>
                  </a:lnTo>
                  <a:lnTo>
                    <a:pt x="17053" y="17101"/>
                  </a:lnTo>
                  <a:lnTo>
                    <a:pt x="18068" y="17053"/>
                  </a:lnTo>
                  <a:lnTo>
                    <a:pt x="20049" y="16908"/>
                  </a:lnTo>
                  <a:lnTo>
                    <a:pt x="21981" y="16715"/>
                  </a:lnTo>
                  <a:lnTo>
                    <a:pt x="24686" y="16377"/>
                  </a:lnTo>
                  <a:lnTo>
                    <a:pt x="26039" y="16184"/>
                  </a:lnTo>
                  <a:lnTo>
                    <a:pt x="27343" y="15942"/>
                  </a:lnTo>
                  <a:lnTo>
                    <a:pt x="28648" y="15652"/>
                  </a:lnTo>
                  <a:lnTo>
                    <a:pt x="29904" y="15266"/>
                  </a:lnTo>
                  <a:lnTo>
                    <a:pt x="31160" y="14783"/>
                  </a:lnTo>
                  <a:lnTo>
                    <a:pt x="31788" y="14493"/>
                  </a:lnTo>
                  <a:lnTo>
                    <a:pt x="32368" y="14203"/>
                  </a:lnTo>
                  <a:lnTo>
                    <a:pt x="33189" y="13720"/>
                  </a:lnTo>
                  <a:lnTo>
                    <a:pt x="33962" y="13188"/>
                  </a:lnTo>
                  <a:lnTo>
                    <a:pt x="34686" y="12657"/>
                  </a:lnTo>
                  <a:lnTo>
                    <a:pt x="35411" y="12029"/>
                  </a:lnTo>
                  <a:lnTo>
                    <a:pt x="36039" y="11353"/>
                  </a:lnTo>
                  <a:lnTo>
                    <a:pt x="36667" y="10676"/>
                  </a:lnTo>
                  <a:lnTo>
                    <a:pt x="37247" y="9903"/>
                  </a:lnTo>
                  <a:lnTo>
                    <a:pt x="37778" y="9130"/>
                  </a:lnTo>
                  <a:lnTo>
                    <a:pt x="38261" y="8357"/>
                  </a:lnTo>
                  <a:lnTo>
                    <a:pt x="38648" y="7488"/>
                  </a:lnTo>
                  <a:lnTo>
                    <a:pt x="39034" y="6667"/>
                  </a:lnTo>
                  <a:lnTo>
                    <a:pt x="39324" y="5797"/>
                  </a:lnTo>
                  <a:lnTo>
                    <a:pt x="39614" y="4879"/>
                  </a:lnTo>
                  <a:lnTo>
                    <a:pt x="39759" y="3961"/>
                  </a:lnTo>
                  <a:lnTo>
                    <a:pt x="39904" y="3043"/>
                  </a:lnTo>
                  <a:lnTo>
                    <a:pt x="39952" y="2126"/>
                  </a:lnTo>
                  <a:lnTo>
                    <a:pt x="35797" y="1884"/>
                  </a:lnTo>
                  <a:lnTo>
                    <a:pt x="35701" y="2609"/>
                  </a:lnTo>
                  <a:lnTo>
                    <a:pt x="35604" y="3333"/>
                  </a:lnTo>
                  <a:lnTo>
                    <a:pt x="35508" y="4010"/>
                  </a:lnTo>
                  <a:lnTo>
                    <a:pt x="35314" y="4686"/>
                  </a:lnTo>
                  <a:lnTo>
                    <a:pt x="35073" y="5362"/>
                  </a:lnTo>
                  <a:lnTo>
                    <a:pt x="34831" y="5990"/>
                  </a:lnTo>
                  <a:lnTo>
                    <a:pt x="34541" y="6667"/>
                  </a:lnTo>
                  <a:lnTo>
                    <a:pt x="34203" y="7246"/>
                  </a:lnTo>
                  <a:lnTo>
                    <a:pt x="33865" y="7826"/>
                  </a:lnTo>
                  <a:lnTo>
                    <a:pt x="33430" y="8406"/>
                  </a:lnTo>
                  <a:lnTo>
                    <a:pt x="32996" y="8937"/>
                  </a:lnTo>
                  <a:lnTo>
                    <a:pt x="32512" y="9469"/>
                  </a:lnTo>
                  <a:lnTo>
                    <a:pt x="32029" y="9952"/>
                  </a:lnTo>
                  <a:lnTo>
                    <a:pt x="31498" y="10386"/>
                  </a:lnTo>
                  <a:lnTo>
                    <a:pt x="30918" y="10821"/>
                  </a:lnTo>
                  <a:lnTo>
                    <a:pt x="30339" y="11208"/>
                  </a:lnTo>
                  <a:lnTo>
                    <a:pt x="29662" y="11594"/>
                  </a:lnTo>
                  <a:lnTo>
                    <a:pt x="29034" y="11884"/>
                  </a:lnTo>
                  <a:lnTo>
                    <a:pt x="28358" y="12174"/>
                  </a:lnTo>
                  <a:lnTo>
                    <a:pt x="27633" y="12415"/>
                  </a:lnTo>
                  <a:lnTo>
                    <a:pt x="26957" y="12657"/>
                  </a:lnTo>
                  <a:lnTo>
                    <a:pt x="26232" y="12802"/>
                  </a:lnTo>
                  <a:lnTo>
                    <a:pt x="24783" y="13092"/>
                  </a:lnTo>
                  <a:lnTo>
                    <a:pt x="23285" y="13333"/>
                  </a:lnTo>
                  <a:lnTo>
                    <a:pt x="21788" y="13430"/>
                  </a:lnTo>
                  <a:lnTo>
                    <a:pt x="20290" y="13527"/>
                  </a:lnTo>
                  <a:lnTo>
                    <a:pt x="18793" y="13575"/>
                  </a:lnTo>
                  <a:lnTo>
                    <a:pt x="17633" y="13623"/>
                  </a:lnTo>
                  <a:lnTo>
                    <a:pt x="15218" y="13623"/>
                  </a:lnTo>
                  <a:lnTo>
                    <a:pt x="14058" y="13478"/>
                  </a:lnTo>
                  <a:lnTo>
                    <a:pt x="12899" y="13333"/>
                  </a:lnTo>
                  <a:lnTo>
                    <a:pt x="12319" y="13188"/>
                  </a:lnTo>
                  <a:lnTo>
                    <a:pt x="11788" y="13043"/>
                  </a:lnTo>
                  <a:lnTo>
                    <a:pt x="11208" y="12850"/>
                  </a:lnTo>
                  <a:lnTo>
                    <a:pt x="10677" y="12609"/>
                  </a:lnTo>
                  <a:lnTo>
                    <a:pt x="10193" y="12319"/>
                  </a:lnTo>
                  <a:lnTo>
                    <a:pt x="9662" y="12029"/>
                  </a:lnTo>
                  <a:lnTo>
                    <a:pt x="8986" y="11546"/>
                  </a:lnTo>
                  <a:lnTo>
                    <a:pt x="8358" y="10966"/>
                  </a:lnTo>
                  <a:lnTo>
                    <a:pt x="7826" y="10386"/>
                  </a:lnTo>
                  <a:lnTo>
                    <a:pt x="7295" y="9710"/>
                  </a:lnTo>
                  <a:lnTo>
                    <a:pt x="6860" y="8985"/>
                  </a:lnTo>
                  <a:lnTo>
                    <a:pt x="6474" y="8261"/>
                  </a:lnTo>
                  <a:lnTo>
                    <a:pt x="6087" y="7488"/>
                  </a:lnTo>
                  <a:lnTo>
                    <a:pt x="5797" y="6715"/>
                  </a:lnTo>
                  <a:lnTo>
                    <a:pt x="5556" y="5942"/>
                  </a:lnTo>
                  <a:lnTo>
                    <a:pt x="5314" y="5121"/>
                  </a:lnTo>
                  <a:lnTo>
                    <a:pt x="5121" y="4300"/>
                  </a:lnTo>
                  <a:lnTo>
                    <a:pt x="4976" y="3478"/>
                  </a:lnTo>
                  <a:lnTo>
                    <a:pt x="4735" y="1836"/>
                  </a:lnTo>
                  <a:lnTo>
                    <a:pt x="4541" y="145"/>
                  </a:lnTo>
                  <a:lnTo>
                    <a:pt x="4445" y="97"/>
                  </a:lnTo>
                  <a:lnTo>
                    <a:pt x="43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2296075" y="1374025"/>
              <a:ext cx="619575" cy="265700"/>
            </a:xfrm>
            <a:custGeom>
              <a:avLst/>
              <a:gdLst/>
              <a:ahLst/>
              <a:cxnLst/>
              <a:rect l="l" t="t" r="r" b="b"/>
              <a:pathLst>
                <a:path w="24783" h="10628" extrusionOk="0">
                  <a:moveTo>
                    <a:pt x="0" y="0"/>
                  </a:moveTo>
                  <a:lnTo>
                    <a:pt x="194" y="1256"/>
                  </a:lnTo>
                  <a:lnTo>
                    <a:pt x="483" y="2512"/>
                  </a:lnTo>
                  <a:lnTo>
                    <a:pt x="822" y="3768"/>
                  </a:lnTo>
                  <a:lnTo>
                    <a:pt x="1256" y="4976"/>
                  </a:lnTo>
                  <a:lnTo>
                    <a:pt x="1498" y="5556"/>
                  </a:lnTo>
                  <a:lnTo>
                    <a:pt x="1739" y="6135"/>
                  </a:lnTo>
                  <a:lnTo>
                    <a:pt x="2029" y="6667"/>
                  </a:lnTo>
                  <a:lnTo>
                    <a:pt x="2416" y="7246"/>
                  </a:lnTo>
                  <a:lnTo>
                    <a:pt x="2754" y="7729"/>
                  </a:lnTo>
                  <a:lnTo>
                    <a:pt x="3189" y="8213"/>
                  </a:lnTo>
                  <a:lnTo>
                    <a:pt x="3623" y="8647"/>
                  </a:lnTo>
                  <a:lnTo>
                    <a:pt x="4155" y="9034"/>
                  </a:lnTo>
                  <a:lnTo>
                    <a:pt x="4638" y="9372"/>
                  </a:lnTo>
                  <a:lnTo>
                    <a:pt x="5169" y="9710"/>
                  </a:lnTo>
                  <a:lnTo>
                    <a:pt x="5749" y="9952"/>
                  </a:lnTo>
                  <a:lnTo>
                    <a:pt x="6329" y="10145"/>
                  </a:lnTo>
                  <a:lnTo>
                    <a:pt x="6909" y="10290"/>
                  </a:lnTo>
                  <a:lnTo>
                    <a:pt x="7537" y="10435"/>
                  </a:lnTo>
                  <a:lnTo>
                    <a:pt x="8116" y="10531"/>
                  </a:lnTo>
                  <a:lnTo>
                    <a:pt x="8744" y="10580"/>
                  </a:lnTo>
                  <a:lnTo>
                    <a:pt x="9952" y="10628"/>
                  </a:lnTo>
                  <a:lnTo>
                    <a:pt x="11208" y="10580"/>
                  </a:lnTo>
                  <a:lnTo>
                    <a:pt x="12416" y="10483"/>
                  </a:lnTo>
                  <a:lnTo>
                    <a:pt x="13672" y="10386"/>
                  </a:lnTo>
                  <a:lnTo>
                    <a:pt x="15314" y="10193"/>
                  </a:lnTo>
                  <a:lnTo>
                    <a:pt x="16136" y="10048"/>
                  </a:lnTo>
                  <a:lnTo>
                    <a:pt x="16957" y="9903"/>
                  </a:lnTo>
                  <a:lnTo>
                    <a:pt x="17778" y="9710"/>
                  </a:lnTo>
                  <a:lnTo>
                    <a:pt x="18551" y="9469"/>
                  </a:lnTo>
                  <a:lnTo>
                    <a:pt x="19324" y="9179"/>
                  </a:lnTo>
                  <a:lnTo>
                    <a:pt x="20097" y="8841"/>
                  </a:lnTo>
                  <a:lnTo>
                    <a:pt x="20580" y="8551"/>
                  </a:lnTo>
                  <a:lnTo>
                    <a:pt x="21063" y="8213"/>
                  </a:lnTo>
                  <a:lnTo>
                    <a:pt x="21546" y="7826"/>
                  </a:lnTo>
                  <a:lnTo>
                    <a:pt x="21981" y="7488"/>
                  </a:lnTo>
                  <a:lnTo>
                    <a:pt x="22368" y="7053"/>
                  </a:lnTo>
                  <a:lnTo>
                    <a:pt x="22754" y="6618"/>
                  </a:lnTo>
                  <a:lnTo>
                    <a:pt x="23140" y="6184"/>
                  </a:lnTo>
                  <a:lnTo>
                    <a:pt x="23430" y="5700"/>
                  </a:lnTo>
                  <a:lnTo>
                    <a:pt x="23720" y="5169"/>
                  </a:lnTo>
                  <a:lnTo>
                    <a:pt x="24010" y="4686"/>
                  </a:lnTo>
                  <a:lnTo>
                    <a:pt x="24252" y="4155"/>
                  </a:lnTo>
                  <a:lnTo>
                    <a:pt x="24445" y="3575"/>
                  </a:lnTo>
                  <a:lnTo>
                    <a:pt x="24590" y="3043"/>
                  </a:lnTo>
                  <a:lnTo>
                    <a:pt x="24686" y="2464"/>
                  </a:lnTo>
                  <a:lnTo>
                    <a:pt x="24783" y="1884"/>
                  </a:lnTo>
                  <a:lnTo>
                    <a:pt x="24783" y="1304"/>
                  </a:lnTo>
                  <a:lnTo>
                    <a:pt x="22223" y="1208"/>
                  </a:lnTo>
                  <a:lnTo>
                    <a:pt x="22126" y="2077"/>
                  </a:lnTo>
                  <a:lnTo>
                    <a:pt x="21933" y="2899"/>
                  </a:lnTo>
                  <a:lnTo>
                    <a:pt x="21643" y="3720"/>
                  </a:lnTo>
                  <a:lnTo>
                    <a:pt x="21256" y="4493"/>
                  </a:lnTo>
                  <a:lnTo>
                    <a:pt x="20773" y="5217"/>
                  </a:lnTo>
                  <a:lnTo>
                    <a:pt x="20194" y="5894"/>
                  </a:lnTo>
                  <a:lnTo>
                    <a:pt x="19566" y="6473"/>
                  </a:lnTo>
                  <a:lnTo>
                    <a:pt x="18841" y="6957"/>
                  </a:lnTo>
                  <a:lnTo>
                    <a:pt x="18020" y="7391"/>
                  </a:lnTo>
                  <a:lnTo>
                    <a:pt x="17150" y="7729"/>
                  </a:lnTo>
                  <a:lnTo>
                    <a:pt x="16281" y="7971"/>
                  </a:lnTo>
                  <a:lnTo>
                    <a:pt x="15363" y="8164"/>
                  </a:lnTo>
                  <a:lnTo>
                    <a:pt x="14445" y="8261"/>
                  </a:lnTo>
                  <a:lnTo>
                    <a:pt x="13527" y="8357"/>
                  </a:lnTo>
                  <a:lnTo>
                    <a:pt x="11691" y="8454"/>
                  </a:lnTo>
                  <a:lnTo>
                    <a:pt x="9469" y="8454"/>
                  </a:lnTo>
                  <a:lnTo>
                    <a:pt x="8696" y="8406"/>
                  </a:lnTo>
                  <a:lnTo>
                    <a:pt x="7971" y="8261"/>
                  </a:lnTo>
                  <a:lnTo>
                    <a:pt x="7295" y="8068"/>
                  </a:lnTo>
                  <a:lnTo>
                    <a:pt x="6619" y="7826"/>
                  </a:lnTo>
                  <a:lnTo>
                    <a:pt x="5991" y="7488"/>
                  </a:lnTo>
                  <a:lnTo>
                    <a:pt x="5556" y="7150"/>
                  </a:lnTo>
                  <a:lnTo>
                    <a:pt x="5169" y="6812"/>
                  </a:lnTo>
                  <a:lnTo>
                    <a:pt x="4831" y="6425"/>
                  </a:lnTo>
                  <a:lnTo>
                    <a:pt x="4541" y="6039"/>
                  </a:lnTo>
                  <a:lnTo>
                    <a:pt x="4252" y="5604"/>
                  </a:lnTo>
                  <a:lnTo>
                    <a:pt x="4010" y="5121"/>
                  </a:lnTo>
                  <a:lnTo>
                    <a:pt x="3768" y="4638"/>
                  </a:lnTo>
                  <a:lnTo>
                    <a:pt x="3575" y="4155"/>
                  </a:lnTo>
                  <a:lnTo>
                    <a:pt x="3285" y="3188"/>
                  </a:lnTo>
                  <a:lnTo>
                    <a:pt x="3092" y="2174"/>
                  </a:lnTo>
                  <a:lnTo>
                    <a:pt x="2947" y="1111"/>
                  </a:lnTo>
                  <a:lnTo>
                    <a:pt x="2802" y="97"/>
                  </a:lnTo>
                  <a:lnTo>
                    <a:pt x="27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2444625" y="1381250"/>
              <a:ext cx="333350" cy="122025"/>
            </a:xfrm>
            <a:custGeom>
              <a:avLst/>
              <a:gdLst/>
              <a:ahLst/>
              <a:cxnLst/>
              <a:rect l="l" t="t" r="r" b="b"/>
              <a:pathLst>
                <a:path w="13334" h="4881" extrusionOk="0">
                  <a:moveTo>
                    <a:pt x="0" y="1"/>
                  </a:moveTo>
                  <a:lnTo>
                    <a:pt x="145" y="532"/>
                  </a:lnTo>
                  <a:lnTo>
                    <a:pt x="290" y="1015"/>
                  </a:lnTo>
                  <a:lnTo>
                    <a:pt x="532" y="1498"/>
                  </a:lnTo>
                  <a:lnTo>
                    <a:pt x="773" y="1933"/>
                  </a:lnTo>
                  <a:lnTo>
                    <a:pt x="1111" y="2368"/>
                  </a:lnTo>
                  <a:lnTo>
                    <a:pt x="1450" y="2803"/>
                  </a:lnTo>
                  <a:lnTo>
                    <a:pt x="1836" y="3141"/>
                  </a:lnTo>
                  <a:lnTo>
                    <a:pt x="2223" y="3479"/>
                  </a:lnTo>
                  <a:lnTo>
                    <a:pt x="2657" y="3817"/>
                  </a:lnTo>
                  <a:lnTo>
                    <a:pt x="3140" y="4059"/>
                  </a:lnTo>
                  <a:lnTo>
                    <a:pt x="3624" y="4300"/>
                  </a:lnTo>
                  <a:lnTo>
                    <a:pt x="4107" y="4494"/>
                  </a:lnTo>
                  <a:lnTo>
                    <a:pt x="4638" y="4687"/>
                  </a:lnTo>
                  <a:lnTo>
                    <a:pt x="5169" y="4783"/>
                  </a:lnTo>
                  <a:lnTo>
                    <a:pt x="5701" y="4880"/>
                  </a:lnTo>
                  <a:lnTo>
                    <a:pt x="6764" y="4880"/>
                  </a:lnTo>
                  <a:lnTo>
                    <a:pt x="7295" y="4832"/>
                  </a:lnTo>
                  <a:lnTo>
                    <a:pt x="7778" y="4735"/>
                  </a:lnTo>
                  <a:lnTo>
                    <a:pt x="8310" y="4590"/>
                  </a:lnTo>
                  <a:lnTo>
                    <a:pt x="8793" y="4445"/>
                  </a:lnTo>
                  <a:lnTo>
                    <a:pt x="9324" y="4252"/>
                  </a:lnTo>
                  <a:lnTo>
                    <a:pt x="9807" y="4011"/>
                  </a:lnTo>
                  <a:lnTo>
                    <a:pt x="10242" y="3769"/>
                  </a:lnTo>
                  <a:lnTo>
                    <a:pt x="10725" y="3479"/>
                  </a:lnTo>
                  <a:lnTo>
                    <a:pt x="11160" y="3141"/>
                  </a:lnTo>
                  <a:lnTo>
                    <a:pt x="11546" y="2803"/>
                  </a:lnTo>
                  <a:lnTo>
                    <a:pt x="11933" y="2416"/>
                  </a:lnTo>
                  <a:lnTo>
                    <a:pt x="12319" y="2030"/>
                  </a:lnTo>
                  <a:lnTo>
                    <a:pt x="12657" y="1643"/>
                  </a:lnTo>
                  <a:lnTo>
                    <a:pt x="12996" y="1209"/>
                  </a:lnTo>
                  <a:lnTo>
                    <a:pt x="13334" y="774"/>
                  </a:lnTo>
                  <a:lnTo>
                    <a:pt x="9952" y="581"/>
                  </a:lnTo>
                  <a:lnTo>
                    <a:pt x="6667" y="387"/>
                  </a:lnTo>
                  <a:lnTo>
                    <a:pt x="3334" y="1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7"/>
          <p:cNvGrpSpPr/>
          <p:nvPr/>
        </p:nvGrpSpPr>
        <p:grpSpPr>
          <a:xfrm rot="5400000" flipH="1">
            <a:off x="7335418" y="-241672"/>
            <a:ext cx="1403771" cy="568839"/>
            <a:chOff x="1168050" y="3161450"/>
            <a:chExt cx="605100" cy="245200"/>
          </a:xfrm>
        </p:grpSpPr>
        <p:sp>
          <p:nvSpPr>
            <p:cNvPr id="157" name="Google Shape;157;p7"/>
            <p:cNvSpPr/>
            <p:nvPr/>
          </p:nvSpPr>
          <p:spPr>
            <a:xfrm>
              <a:off x="1168050" y="3161450"/>
              <a:ext cx="603900" cy="50750"/>
            </a:xfrm>
            <a:custGeom>
              <a:avLst/>
              <a:gdLst/>
              <a:ahLst/>
              <a:cxnLst/>
              <a:rect l="l" t="t" r="r" b="b"/>
              <a:pathLst>
                <a:path w="24156" h="2030" extrusionOk="0">
                  <a:moveTo>
                    <a:pt x="15121" y="0"/>
                  </a:moveTo>
                  <a:lnTo>
                    <a:pt x="12078" y="49"/>
                  </a:lnTo>
                  <a:lnTo>
                    <a:pt x="9034" y="145"/>
                  </a:lnTo>
                  <a:lnTo>
                    <a:pt x="6039" y="290"/>
                  </a:lnTo>
                  <a:lnTo>
                    <a:pt x="2996" y="435"/>
                  </a:lnTo>
                  <a:lnTo>
                    <a:pt x="0" y="677"/>
                  </a:lnTo>
                  <a:lnTo>
                    <a:pt x="97" y="2029"/>
                  </a:lnTo>
                  <a:lnTo>
                    <a:pt x="3092" y="1836"/>
                  </a:lnTo>
                  <a:lnTo>
                    <a:pt x="6087" y="1643"/>
                  </a:lnTo>
                  <a:lnTo>
                    <a:pt x="9082" y="1498"/>
                  </a:lnTo>
                  <a:lnTo>
                    <a:pt x="12126" y="1401"/>
                  </a:lnTo>
                  <a:lnTo>
                    <a:pt x="15121" y="1353"/>
                  </a:lnTo>
                  <a:lnTo>
                    <a:pt x="18116" y="1353"/>
                  </a:lnTo>
                  <a:lnTo>
                    <a:pt x="21112" y="1401"/>
                  </a:lnTo>
                  <a:lnTo>
                    <a:pt x="24107" y="1498"/>
                  </a:lnTo>
                  <a:lnTo>
                    <a:pt x="24155" y="97"/>
                  </a:lnTo>
                  <a:lnTo>
                    <a:pt x="21160" y="49"/>
                  </a:lnTo>
                  <a:lnTo>
                    <a:pt x="181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1174075" y="3214600"/>
              <a:ext cx="599075" cy="59200"/>
            </a:xfrm>
            <a:custGeom>
              <a:avLst/>
              <a:gdLst/>
              <a:ahLst/>
              <a:cxnLst/>
              <a:rect l="l" t="t" r="r" b="b"/>
              <a:pathLst>
                <a:path w="23963" h="2368" extrusionOk="0">
                  <a:moveTo>
                    <a:pt x="23817" y="0"/>
                  </a:moveTo>
                  <a:lnTo>
                    <a:pt x="20871" y="290"/>
                  </a:lnTo>
                  <a:lnTo>
                    <a:pt x="17875" y="483"/>
                  </a:lnTo>
                  <a:lnTo>
                    <a:pt x="14880" y="676"/>
                  </a:lnTo>
                  <a:lnTo>
                    <a:pt x="11933" y="821"/>
                  </a:lnTo>
                  <a:lnTo>
                    <a:pt x="8938" y="918"/>
                  </a:lnTo>
                  <a:lnTo>
                    <a:pt x="5943" y="966"/>
                  </a:lnTo>
                  <a:lnTo>
                    <a:pt x="1" y="966"/>
                  </a:lnTo>
                  <a:lnTo>
                    <a:pt x="1" y="2319"/>
                  </a:lnTo>
                  <a:lnTo>
                    <a:pt x="2948" y="2367"/>
                  </a:lnTo>
                  <a:lnTo>
                    <a:pt x="5991" y="2319"/>
                  </a:lnTo>
                  <a:lnTo>
                    <a:pt x="8986" y="2271"/>
                  </a:lnTo>
                  <a:lnTo>
                    <a:pt x="11982" y="2174"/>
                  </a:lnTo>
                  <a:lnTo>
                    <a:pt x="14977" y="2029"/>
                  </a:lnTo>
                  <a:lnTo>
                    <a:pt x="17972" y="1836"/>
                  </a:lnTo>
                  <a:lnTo>
                    <a:pt x="20967" y="1643"/>
                  </a:lnTo>
                  <a:lnTo>
                    <a:pt x="23962" y="1401"/>
                  </a:lnTo>
                  <a:lnTo>
                    <a:pt x="238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1170450" y="3296725"/>
              <a:ext cx="597875" cy="50750"/>
            </a:xfrm>
            <a:custGeom>
              <a:avLst/>
              <a:gdLst/>
              <a:ahLst/>
              <a:cxnLst/>
              <a:rect l="l" t="t" r="r" b="b"/>
              <a:pathLst>
                <a:path w="23915" h="2030" extrusionOk="0">
                  <a:moveTo>
                    <a:pt x="17972" y="0"/>
                  </a:moveTo>
                  <a:lnTo>
                    <a:pt x="14977" y="48"/>
                  </a:lnTo>
                  <a:lnTo>
                    <a:pt x="11982" y="97"/>
                  </a:lnTo>
                  <a:lnTo>
                    <a:pt x="8938" y="145"/>
                  </a:lnTo>
                  <a:lnTo>
                    <a:pt x="5943" y="290"/>
                  </a:lnTo>
                  <a:lnTo>
                    <a:pt x="2996" y="435"/>
                  </a:lnTo>
                  <a:lnTo>
                    <a:pt x="1" y="628"/>
                  </a:lnTo>
                  <a:lnTo>
                    <a:pt x="98" y="2029"/>
                  </a:lnTo>
                  <a:lnTo>
                    <a:pt x="3044" y="1836"/>
                  </a:lnTo>
                  <a:lnTo>
                    <a:pt x="6040" y="1643"/>
                  </a:lnTo>
                  <a:lnTo>
                    <a:pt x="8986" y="1546"/>
                  </a:lnTo>
                  <a:lnTo>
                    <a:pt x="11982" y="1449"/>
                  </a:lnTo>
                  <a:lnTo>
                    <a:pt x="14977" y="1401"/>
                  </a:lnTo>
                  <a:lnTo>
                    <a:pt x="17924" y="1401"/>
                  </a:lnTo>
                  <a:lnTo>
                    <a:pt x="20919" y="1449"/>
                  </a:lnTo>
                  <a:lnTo>
                    <a:pt x="23866" y="1498"/>
                  </a:lnTo>
                  <a:lnTo>
                    <a:pt x="23914" y="145"/>
                  </a:lnTo>
                  <a:lnTo>
                    <a:pt x="20919" y="48"/>
                  </a:lnTo>
                  <a:lnTo>
                    <a:pt x="179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1174075" y="3364350"/>
              <a:ext cx="590625" cy="42300"/>
            </a:xfrm>
            <a:custGeom>
              <a:avLst/>
              <a:gdLst/>
              <a:ahLst/>
              <a:cxnLst/>
              <a:rect l="l" t="t" r="r" b="b"/>
              <a:pathLst>
                <a:path w="23625" h="1692" extrusionOk="0">
                  <a:moveTo>
                    <a:pt x="23624" y="0"/>
                  </a:moveTo>
                  <a:lnTo>
                    <a:pt x="1" y="290"/>
                  </a:lnTo>
                  <a:lnTo>
                    <a:pt x="49" y="1691"/>
                  </a:lnTo>
                  <a:lnTo>
                    <a:pt x="23624" y="1353"/>
                  </a:lnTo>
                  <a:lnTo>
                    <a:pt x="236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7"/>
          <p:cNvSpPr/>
          <p:nvPr/>
        </p:nvSpPr>
        <p:spPr>
          <a:xfrm rot="10800000" flipH="1">
            <a:off x="8424003" y="2223580"/>
            <a:ext cx="367662" cy="352721"/>
          </a:xfrm>
          <a:custGeom>
            <a:avLst/>
            <a:gdLst/>
            <a:ahLst/>
            <a:cxnLst/>
            <a:rect l="l" t="t" r="r" b="b"/>
            <a:pathLst>
              <a:path w="11885" h="11402" extrusionOk="0">
                <a:moveTo>
                  <a:pt x="6571" y="0"/>
                </a:moveTo>
                <a:lnTo>
                  <a:pt x="6088" y="49"/>
                </a:lnTo>
                <a:lnTo>
                  <a:pt x="5605" y="145"/>
                </a:lnTo>
                <a:lnTo>
                  <a:pt x="4639" y="387"/>
                </a:lnTo>
                <a:lnTo>
                  <a:pt x="3866" y="628"/>
                </a:lnTo>
                <a:lnTo>
                  <a:pt x="3093" y="1015"/>
                </a:lnTo>
                <a:lnTo>
                  <a:pt x="2368" y="1450"/>
                </a:lnTo>
                <a:lnTo>
                  <a:pt x="1740" y="1933"/>
                </a:lnTo>
                <a:lnTo>
                  <a:pt x="1450" y="2223"/>
                </a:lnTo>
                <a:lnTo>
                  <a:pt x="1209" y="2512"/>
                </a:lnTo>
                <a:lnTo>
                  <a:pt x="919" y="2851"/>
                </a:lnTo>
                <a:lnTo>
                  <a:pt x="726" y="3189"/>
                </a:lnTo>
                <a:lnTo>
                  <a:pt x="532" y="3575"/>
                </a:lnTo>
                <a:lnTo>
                  <a:pt x="339" y="3962"/>
                </a:lnTo>
                <a:lnTo>
                  <a:pt x="242" y="4348"/>
                </a:lnTo>
                <a:lnTo>
                  <a:pt x="97" y="4783"/>
                </a:lnTo>
                <a:lnTo>
                  <a:pt x="49" y="5218"/>
                </a:lnTo>
                <a:lnTo>
                  <a:pt x="1" y="5604"/>
                </a:lnTo>
                <a:lnTo>
                  <a:pt x="49" y="6039"/>
                </a:lnTo>
                <a:lnTo>
                  <a:pt x="49" y="6474"/>
                </a:lnTo>
                <a:lnTo>
                  <a:pt x="146" y="6860"/>
                </a:lnTo>
                <a:lnTo>
                  <a:pt x="242" y="7295"/>
                </a:lnTo>
                <a:lnTo>
                  <a:pt x="339" y="7682"/>
                </a:lnTo>
                <a:lnTo>
                  <a:pt x="484" y="8068"/>
                </a:lnTo>
                <a:lnTo>
                  <a:pt x="677" y="8454"/>
                </a:lnTo>
                <a:lnTo>
                  <a:pt x="870" y="8793"/>
                </a:lnTo>
                <a:lnTo>
                  <a:pt x="1112" y="9131"/>
                </a:lnTo>
                <a:lnTo>
                  <a:pt x="1402" y="9469"/>
                </a:lnTo>
                <a:lnTo>
                  <a:pt x="1643" y="9807"/>
                </a:lnTo>
                <a:lnTo>
                  <a:pt x="1982" y="10049"/>
                </a:lnTo>
                <a:lnTo>
                  <a:pt x="2271" y="10339"/>
                </a:lnTo>
                <a:lnTo>
                  <a:pt x="2658" y="10580"/>
                </a:lnTo>
                <a:lnTo>
                  <a:pt x="3044" y="10822"/>
                </a:lnTo>
                <a:lnTo>
                  <a:pt x="3527" y="11015"/>
                </a:lnTo>
                <a:lnTo>
                  <a:pt x="3962" y="11160"/>
                </a:lnTo>
                <a:lnTo>
                  <a:pt x="4445" y="11256"/>
                </a:lnTo>
                <a:lnTo>
                  <a:pt x="4928" y="11353"/>
                </a:lnTo>
                <a:lnTo>
                  <a:pt x="5412" y="11401"/>
                </a:lnTo>
                <a:lnTo>
                  <a:pt x="5895" y="11401"/>
                </a:lnTo>
                <a:lnTo>
                  <a:pt x="6378" y="11353"/>
                </a:lnTo>
                <a:lnTo>
                  <a:pt x="6909" y="11305"/>
                </a:lnTo>
                <a:lnTo>
                  <a:pt x="7392" y="11160"/>
                </a:lnTo>
                <a:lnTo>
                  <a:pt x="7875" y="10967"/>
                </a:lnTo>
                <a:lnTo>
                  <a:pt x="8358" y="10773"/>
                </a:lnTo>
                <a:lnTo>
                  <a:pt x="8841" y="10532"/>
                </a:lnTo>
                <a:lnTo>
                  <a:pt x="9276" y="10242"/>
                </a:lnTo>
                <a:lnTo>
                  <a:pt x="9711" y="9904"/>
                </a:lnTo>
                <a:lnTo>
                  <a:pt x="10098" y="9566"/>
                </a:lnTo>
                <a:lnTo>
                  <a:pt x="10436" y="9179"/>
                </a:lnTo>
                <a:lnTo>
                  <a:pt x="10774" y="8744"/>
                </a:lnTo>
                <a:lnTo>
                  <a:pt x="11064" y="8310"/>
                </a:lnTo>
                <a:lnTo>
                  <a:pt x="11305" y="7875"/>
                </a:lnTo>
                <a:lnTo>
                  <a:pt x="11499" y="7392"/>
                </a:lnTo>
                <a:lnTo>
                  <a:pt x="11692" y="6909"/>
                </a:lnTo>
                <a:lnTo>
                  <a:pt x="11788" y="6377"/>
                </a:lnTo>
                <a:lnTo>
                  <a:pt x="11837" y="5894"/>
                </a:lnTo>
                <a:lnTo>
                  <a:pt x="11885" y="5459"/>
                </a:lnTo>
                <a:lnTo>
                  <a:pt x="11837" y="5025"/>
                </a:lnTo>
                <a:lnTo>
                  <a:pt x="11788" y="4590"/>
                </a:lnTo>
                <a:lnTo>
                  <a:pt x="11740" y="4155"/>
                </a:lnTo>
                <a:lnTo>
                  <a:pt x="11595" y="3768"/>
                </a:lnTo>
                <a:lnTo>
                  <a:pt x="11450" y="3334"/>
                </a:lnTo>
                <a:lnTo>
                  <a:pt x="11257" y="2947"/>
                </a:lnTo>
                <a:lnTo>
                  <a:pt x="11064" y="2561"/>
                </a:lnTo>
                <a:lnTo>
                  <a:pt x="10822" y="2223"/>
                </a:lnTo>
                <a:lnTo>
                  <a:pt x="10581" y="1836"/>
                </a:lnTo>
                <a:lnTo>
                  <a:pt x="10291" y="1546"/>
                </a:lnTo>
                <a:lnTo>
                  <a:pt x="9953" y="1256"/>
                </a:lnTo>
                <a:lnTo>
                  <a:pt x="9614" y="967"/>
                </a:lnTo>
                <a:lnTo>
                  <a:pt x="9276" y="725"/>
                </a:lnTo>
                <a:lnTo>
                  <a:pt x="8890" y="532"/>
                </a:lnTo>
                <a:lnTo>
                  <a:pt x="8503" y="339"/>
                </a:lnTo>
                <a:lnTo>
                  <a:pt x="8020" y="194"/>
                </a:lnTo>
                <a:lnTo>
                  <a:pt x="7537" y="49"/>
                </a:lnTo>
                <a:lnTo>
                  <a:pt x="705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"/>
          <p:cNvSpPr/>
          <p:nvPr/>
        </p:nvSpPr>
        <p:spPr>
          <a:xfrm rot="10800000" flipH="1">
            <a:off x="434513" y="4174272"/>
            <a:ext cx="570985" cy="547752"/>
          </a:xfrm>
          <a:custGeom>
            <a:avLst/>
            <a:gdLst/>
            <a:ahLst/>
            <a:cxnLst/>
            <a:rect l="l" t="t" r="r" b="b"/>
            <a:pathLst>
              <a:path w="11885" h="11402" extrusionOk="0">
                <a:moveTo>
                  <a:pt x="6571" y="0"/>
                </a:moveTo>
                <a:lnTo>
                  <a:pt x="6088" y="49"/>
                </a:lnTo>
                <a:lnTo>
                  <a:pt x="5605" y="145"/>
                </a:lnTo>
                <a:lnTo>
                  <a:pt x="4639" y="387"/>
                </a:lnTo>
                <a:lnTo>
                  <a:pt x="3866" y="628"/>
                </a:lnTo>
                <a:lnTo>
                  <a:pt x="3093" y="1015"/>
                </a:lnTo>
                <a:lnTo>
                  <a:pt x="2368" y="1450"/>
                </a:lnTo>
                <a:lnTo>
                  <a:pt x="1740" y="1933"/>
                </a:lnTo>
                <a:lnTo>
                  <a:pt x="1450" y="2223"/>
                </a:lnTo>
                <a:lnTo>
                  <a:pt x="1209" y="2512"/>
                </a:lnTo>
                <a:lnTo>
                  <a:pt x="919" y="2851"/>
                </a:lnTo>
                <a:lnTo>
                  <a:pt x="726" y="3189"/>
                </a:lnTo>
                <a:lnTo>
                  <a:pt x="532" y="3575"/>
                </a:lnTo>
                <a:lnTo>
                  <a:pt x="339" y="3962"/>
                </a:lnTo>
                <a:lnTo>
                  <a:pt x="242" y="4348"/>
                </a:lnTo>
                <a:lnTo>
                  <a:pt x="97" y="4783"/>
                </a:lnTo>
                <a:lnTo>
                  <a:pt x="49" y="5218"/>
                </a:lnTo>
                <a:lnTo>
                  <a:pt x="1" y="5604"/>
                </a:lnTo>
                <a:lnTo>
                  <a:pt x="49" y="6039"/>
                </a:lnTo>
                <a:lnTo>
                  <a:pt x="49" y="6474"/>
                </a:lnTo>
                <a:lnTo>
                  <a:pt x="146" y="6860"/>
                </a:lnTo>
                <a:lnTo>
                  <a:pt x="242" y="7295"/>
                </a:lnTo>
                <a:lnTo>
                  <a:pt x="339" y="7682"/>
                </a:lnTo>
                <a:lnTo>
                  <a:pt x="484" y="8068"/>
                </a:lnTo>
                <a:lnTo>
                  <a:pt x="677" y="8454"/>
                </a:lnTo>
                <a:lnTo>
                  <a:pt x="870" y="8793"/>
                </a:lnTo>
                <a:lnTo>
                  <a:pt x="1112" y="9131"/>
                </a:lnTo>
                <a:lnTo>
                  <a:pt x="1402" y="9469"/>
                </a:lnTo>
                <a:lnTo>
                  <a:pt x="1643" y="9807"/>
                </a:lnTo>
                <a:lnTo>
                  <a:pt x="1982" y="10049"/>
                </a:lnTo>
                <a:lnTo>
                  <a:pt x="2271" y="10339"/>
                </a:lnTo>
                <a:lnTo>
                  <a:pt x="2658" y="10580"/>
                </a:lnTo>
                <a:lnTo>
                  <a:pt x="3044" y="10822"/>
                </a:lnTo>
                <a:lnTo>
                  <a:pt x="3527" y="11015"/>
                </a:lnTo>
                <a:lnTo>
                  <a:pt x="3962" y="11160"/>
                </a:lnTo>
                <a:lnTo>
                  <a:pt x="4445" y="11256"/>
                </a:lnTo>
                <a:lnTo>
                  <a:pt x="4928" y="11353"/>
                </a:lnTo>
                <a:lnTo>
                  <a:pt x="5412" y="11401"/>
                </a:lnTo>
                <a:lnTo>
                  <a:pt x="5895" y="11401"/>
                </a:lnTo>
                <a:lnTo>
                  <a:pt x="6378" y="11353"/>
                </a:lnTo>
                <a:lnTo>
                  <a:pt x="6909" y="11305"/>
                </a:lnTo>
                <a:lnTo>
                  <a:pt x="7392" y="11160"/>
                </a:lnTo>
                <a:lnTo>
                  <a:pt x="7875" y="10967"/>
                </a:lnTo>
                <a:lnTo>
                  <a:pt x="8358" y="10773"/>
                </a:lnTo>
                <a:lnTo>
                  <a:pt x="8841" y="10532"/>
                </a:lnTo>
                <a:lnTo>
                  <a:pt x="9276" y="10242"/>
                </a:lnTo>
                <a:lnTo>
                  <a:pt x="9711" y="9904"/>
                </a:lnTo>
                <a:lnTo>
                  <a:pt x="10098" y="9566"/>
                </a:lnTo>
                <a:lnTo>
                  <a:pt x="10436" y="9179"/>
                </a:lnTo>
                <a:lnTo>
                  <a:pt x="10774" y="8744"/>
                </a:lnTo>
                <a:lnTo>
                  <a:pt x="11064" y="8310"/>
                </a:lnTo>
                <a:lnTo>
                  <a:pt x="11305" y="7875"/>
                </a:lnTo>
                <a:lnTo>
                  <a:pt x="11499" y="7392"/>
                </a:lnTo>
                <a:lnTo>
                  <a:pt x="11692" y="6909"/>
                </a:lnTo>
                <a:lnTo>
                  <a:pt x="11788" y="6377"/>
                </a:lnTo>
                <a:lnTo>
                  <a:pt x="11837" y="5894"/>
                </a:lnTo>
                <a:lnTo>
                  <a:pt x="11885" y="5459"/>
                </a:lnTo>
                <a:lnTo>
                  <a:pt x="11837" y="5025"/>
                </a:lnTo>
                <a:lnTo>
                  <a:pt x="11788" y="4590"/>
                </a:lnTo>
                <a:lnTo>
                  <a:pt x="11740" y="4155"/>
                </a:lnTo>
                <a:lnTo>
                  <a:pt x="11595" y="3768"/>
                </a:lnTo>
                <a:lnTo>
                  <a:pt x="11450" y="3334"/>
                </a:lnTo>
                <a:lnTo>
                  <a:pt x="11257" y="2947"/>
                </a:lnTo>
                <a:lnTo>
                  <a:pt x="11064" y="2561"/>
                </a:lnTo>
                <a:lnTo>
                  <a:pt x="10822" y="2223"/>
                </a:lnTo>
                <a:lnTo>
                  <a:pt x="10581" y="1836"/>
                </a:lnTo>
                <a:lnTo>
                  <a:pt x="10291" y="1546"/>
                </a:lnTo>
                <a:lnTo>
                  <a:pt x="9953" y="1256"/>
                </a:lnTo>
                <a:lnTo>
                  <a:pt x="9614" y="967"/>
                </a:lnTo>
                <a:lnTo>
                  <a:pt x="9276" y="725"/>
                </a:lnTo>
                <a:lnTo>
                  <a:pt x="8890" y="532"/>
                </a:lnTo>
                <a:lnTo>
                  <a:pt x="8503" y="339"/>
                </a:lnTo>
                <a:lnTo>
                  <a:pt x="8020" y="194"/>
                </a:lnTo>
                <a:lnTo>
                  <a:pt x="7537" y="49"/>
                </a:lnTo>
                <a:lnTo>
                  <a:pt x="705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 rot="10800000" flipH="1">
            <a:off x="-784100" y="976028"/>
            <a:ext cx="1202402" cy="1162553"/>
          </a:xfrm>
          <a:custGeom>
            <a:avLst/>
            <a:gdLst/>
            <a:ahLst/>
            <a:cxnLst/>
            <a:rect l="l" t="t" r="r" b="b"/>
            <a:pathLst>
              <a:path w="26282" h="25411" extrusionOk="0">
                <a:moveTo>
                  <a:pt x="12754" y="5749"/>
                </a:moveTo>
                <a:lnTo>
                  <a:pt x="13238" y="5797"/>
                </a:lnTo>
                <a:lnTo>
                  <a:pt x="13721" y="5894"/>
                </a:lnTo>
                <a:lnTo>
                  <a:pt x="14204" y="5991"/>
                </a:lnTo>
                <a:lnTo>
                  <a:pt x="14687" y="6136"/>
                </a:lnTo>
                <a:lnTo>
                  <a:pt x="15605" y="6522"/>
                </a:lnTo>
                <a:lnTo>
                  <a:pt x="16523" y="7005"/>
                </a:lnTo>
                <a:lnTo>
                  <a:pt x="17392" y="7537"/>
                </a:lnTo>
                <a:lnTo>
                  <a:pt x="17779" y="7826"/>
                </a:lnTo>
                <a:lnTo>
                  <a:pt x="18165" y="8165"/>
                </a:lnTo>
                <a:lnTo>
                  <a:pt x="18552" y="8551"/>
                </a:lnTo>
                <a:lnTo>
                  <a:pt x="18841" y="8937"/>
                </a:lnTo>
                <a:lnTo>
                  <a:pt x="19131" y="9372"/>
                </a:lnTo>
                <a:lnTo>
                  <a:pt x="19373" y="9807"/>
                </a:lnTo>
                <a:lnTo>
                  <a:pt x="19614" y="10435"/>
                </a:lnTo>
                <a:lnTo>
                  <a:pt x="19759" y="11160"/>
                </a:lnTo>
                <a:lnTo>
                  <a:pt x="19808" y="11836"/>
                </a:lnTo>
                <a:lnTo>
                  <a:pt x="19759" y="12561"/>
                </a:lnTo>
                <a:lnTo>
                  <a:pt x="19663" y="13285"/>
                </a:lnTo>
                <a:lnTo>
                  <a:pt x="19469" y="13962"/>
                </a:lnTo>
                <a:lnTo>
                  <a:pt x="19180" y="14638"/>
                </a:lnTo>
                <a:lnTo>
                  <a:pt x="18841" y="15266"/>
                </a:lnTo>
                <a:lnTo>
                  <a:pt x="18552" y="15797"/>
                </a:lnTo>
                <a:lnTo>
                  <a:pt x="18165" y="16329"/>
                </a:lnTo>
                <a:lnTo>
                  <a:pt x="17730" y="16812"/>
                </a:lnTo>
                <a:lnTo>
                  <a:pt x="17296" y="17247"/>
                </a:lnTo>
                <a:lnTo>
                  <a:pt x="16812" y="17681"/>
                </a:lnTo>
                <a:lnTo>
                  <a:pt x="16329" y="18068"/>
                </a:lnTo>
                <a:lnTo>
                  <a:pt x="15798" y="18358"/>
                </a:lnTo>
                <a:lnTo>
                  <a:pt x="15218" y="18648"/>
                </a:lnTo>
                <a:lnTo>
                  <a:pt x="14590" y="18889"/>
                </a:lnTo>
                <a:lnTo>
                  <a:pt x="14011" y="19034"/>
                </a:lnTo>
                <a:lnTo>
                  <a:pt x="13383" y="19131"/>
                </a:lnTo>
                <a:lnTo>
                  <a:pt x="12754" y="19179"/>
                </a:lnTo>
                <a:lnTo>
                  <a:pt x="12126" y="19179"/>
                </a:lnTo>
                <a:lnTo>
                  <a:pt x="11498" y="19082"/>
                </a:lnTo>
                <a:lnTo>
                  <a:pt x="10870" y="18937"/>
                </a:lnTo>
                <a:lnTo>
                  <a:pt x="10291" y="18696"/>
                </a:lnTo>
                <a:lnTo>
                  <a:pt x="9759" y="18406"/>
                </a:lnTo>
                <a:lnTo>
                  <a:pt x="9228" y="18068"/>
                </a:lnTo>
                <a:lnTo>
                  <a:pt x="8793" y="17681"/>
                </a:lnTo>
                <a:lnTo>
                  <a:pt x="8407" y="17247"/>
                </a:lnTo>
                <a:lnTo>
                  <a:pt x="8068" y="16764"/>
                </a:lnTo>
                <a:lnTo>
                  <a:pt x="7779" y="16280"/>
                </a:lnTo>
                <a:lnTo>
                  <a:pt x="7537" y="15701"/>
                </a:lnTo>
                <a:lnTo>
                  <a:pt x="7296" y="15169"/>
                </a:lnTo>
                <a:lnTo>
                  <a:pt x="7151" y="14590"/>
                </a:lnTo>
                <a:lnTo>
                  <a:pt x="7006" y="13962"/>
                </a:lnTo>
                <a:lnTo>
                  <a:pt x="6909" y="13382"/>
                </a:lnTo>
                <a:lnTo>
                  <a:pt x="6861" y="12754"/>
                </a:lnTo>
                <a:lnTo>
                  <a:pt x="6861" y="12174"/>
                </a:lnTo>
                <a:lnTo>
                  <a:pt x="6861" y="11546"/>
                </a:lnTo>
                <a:lnTo>
                  <a:pt x="6909" y="10966"/>
                </a:lnTo>
                <a:lnTo>
                  <a:pt x="7006" y="10387"/>
                </a:lnTo>
                <a:lnTo>
                  <a:pt x="7102" y="9904"/>
                </a:lnTo>
                <a:lnTo>
                  <a:pt x="7247" y="9372"/>
                </a:lnTo>
                <a:lnTo>
                  <a:pt x="7440" y="8889"/>
                </a:lnTo>
                <a:lnTo>
                  <a:pt x="7682" y="8406"/>
                </a:lnTo>
                <a:lnTo>
                  <a:pt x="7924" y="7971"/>
                </a:lnTo>
                <a:lnTo>
                  <a:pt x="8213" y="7537"/>
                </a:lnTo>
                <a:lnTo>
                  <a:pt x="8600" y="7150"/>
                </a:lnTo>
                <a:lnTo>
                  <a:pt x="8986" y="6812"/>
                </a:lnTo>
                <a:lnTo>
                  <a:pt x="9373" y="6522"/>
                </a:lnTo>
                <a:lnTo>
                  <a:pt x="9808" y="6280"/>
                </a:lnTo>
                <a:lnTo>
                  <a:pt x="10291" y="6087"/>
                </a:lnTo>
                <a:lnTo>
                  <a:pt x="10725" y="5942"/>
                </a:lnTo>
                <a:lnTo>
                  <a:pt x="11257" y="5797"/>
                </a:lnTo>
                <a:lnTo>
                  <a:pt x="11740" y="5749"/>
                </a:lnTo>
                <a:close/>
                <a:moveTo>
                  <a:pt x="11015" y="0"/>
                </a:moveTo>
                <a:lnTo>
                  <a:pt x="9856" y="97"/>
                </a:lnTo>
                <a:lnTo>
                  <a:pt x="8697" y="338"/>
                </a:lnTo>
                <a:lnTo>
                  <a:pt x="7585" y="628"/>
                </a:lnTo>
                <a:lnTo>
                  <a:pt x="6523" y="966"/>
                </a:lnTo>
                <a:lnTo>
                  <a:pt x="5991" y="1208"/>
                </a:lnTo>
                <a:lnTo>
                  <a:pt x="5460" y="1450"/>
                </a:lnTo>
                <a:lnTo>
                  <a:pt x="4977" y="1739"/>
                </a:lnTo>
                <a:lnTo>
                  <a:pt x="4494" y="2078"/>
                </a:lnTo>
                <a:lnTo>
                  <a:pt x="4010" y="2416"/>
                </a:lnTo>
                <a:lnTo>
                  <a:pt x="3576" y="2754"/>
                </a:lnTo>
                <a:lnTo>
                  <a:pt x="3141" y="3140"/>
                </a:lnTo>
                <a:lnTo>
                  <a:pt x="2754" y="3575"/>
                </a:lnTo>
                <a:lnTo>
                  <a:pt x="2368" y="4010"/>
                </a:lnTo>
                <a:lnTo>
                  <a:pt x="2030" y="4493"/>
                </a:lnTo>
                <a:lnTo>
                  <a:pt x="1692" y="5024"/>
                </a:lnTo>
                <a:lnTo>
                  <a:pt x="1353" y="5556"/>
                </a:lnTo>
                <a:lnTo>
                  <a:pt x="1112" y="6087"/>
                </a:lnTo>
                <a:lnTo>
                  <a:pt x="870" y="6667"/>
                </a:lnTo>
                <a:lnTo>
                  <a:pt x="629" y="7247"/>
                </a:lnTo>
                <a:lnTo>
                  <a:pt x="436" y="7826"/>
                </a:lnTo>
                <a:lnTo>
                  <a:pt x="291" y="8406"/>
                </a:lnTo>
                <a:lnTo>
                  <a:pt x="194" y="9034"/>
                </a:lnTo>
                <a:lnTo>
                  <a:pt x="97" y="9662"/>
                </a:lnTo>
                <a:lnTo>
                  <a:pt x="49" y="10242"/>
                </a:lnTo>
                <a:lnTo>
                  <a:pt x="1" y="10870"/>
                </a:lnTo>
                <a:lnTo>
                  <a:pt x="1" y="11498"/>
                </a:lnTo>
                <a:lnTo>
                  <a:pt x="49" y="12126"/>
                </a:lnTo>
                <a:lnTo>
                  <a:pt x="97" y="12706"/>
                </a:lnTo>
                <a:lnTo>
                  <a:pt x="194" y="13334"/>
                </a:lnTo>
                <a:lnTo>
                  <a:pt x="339" y="13962"/>
                </a:lnTo>
                <a:lnTo>
                  <a:pt x="629" y="15121"/>
                </a:lnTo>
                <a:lnTo>
                  <a:pt x="1064" y="16280"/>
                </a:lnTo>
                <a:lnTo>
                  <a:pt x="1595" y="17392"/>
                </a:lnTo>
                <a:lnTo>
                  <a:pt x="2223" y="18454"/>
                </a:lnTo>
                <a:lnTo>
                  <a:pt x="2948" y="19469"/>
                </a:lnTo>
                <a:lnTo>
                  <a:pt x="3721" y="20435"/>
                </a:lnTo>
                <a:lnTo>
                  <a:pt x="4542" y="21305"/>
                </a:lnTo>
                <a:lnTo>
                  <a:pt x="5460" y="22126"/>
                </a:lnTo>
                <a:lnTo>
                  <a:pt x="5991" y="22609"/>
                </a:lnTo>
                <a:lnTo>
                  <a:pt x="6571" y="22995"/>
                </a:lnTo>
                <a:lnTo>
                  <a:pt x="7151" y="23382"/>
                </a:lnTo>
                <a:lnTo>
                  <a:pt x="7779" y="23768"/>
                </a:lnTo>
                <a:lnTo>
                  <a:pt x="8358" y="24107"/>
                </a:lnTo>
                <a:lnTo>
                  <a:pt x="8986" y="24396"/>
                </a:lnTo>
                <a:lnTo>
                  <a:pt x="9663" y="24638"/>
                </a:lnTo>
                <a:lnTo>
                  <a:pt x="10291" y="24879"/>
                </a:lnTo>
                <a:lnTo>
                  <a:pt x="10967" y="25073"/>
                </a:lnTo>
                <a:lnTo>
                  <a:pt x="11643" y="25218"/>
                </a:lnTo>
                <a:lnTo>
                  <a:pt x="12320" y="25314"/>
                </a:lnTo>
                <a:lnTo>
                  <a:pt x="12996" y="25411"/>
                </a:lnTo>
                <a:lnTo>
                  <a:pt x="13672" y="25411"/>
                </a:lnTo>
                <a:lnTo>
                  <a:pt x="14397" y="25363"/>
                </a:lnTo>
                <a:lnTo>
                  <a:pt x="15073" y="25266"/>
                </a:lnTo>
                <a:lnTo>
                  <a:pt x="15750" y="25121"/>
                </a:lnTo>
                <a:lnTo>
                  <a:pt x="16668" y="24831"/>
                </a:lnTo>
                <a:lnTo>
                  <a:pt x="17585" y="24445"/>
                </a:lnTo>
                <a:lnTo>
                  <a:pt x="18407" y="23962"/>
                </a:lnTo>
                <a:lnTo>
                  <a:pt x="19228" y="23382"/>
                </a:lnTo>
                <a:lnTo>
                  <a:pt x="20049" y="22802"/>
                </a:lnTo>
                <a:lnTo>
                  <a:pt x="20774" y="22126"/>
                </a:lnTo>
                <a:lnTo>
                  <a:pt x="21450" y="21401"/>
                </a:lnTo>
                <a:lnTo>
                  <a:pt x="22127" y="20677"/>
                </a:lnTo>
                <a:lnTo>
                  <a:pt x="22755" y="19904"/>
                </a:lnTo>
                <a:lnTo>
                  <a:pt x="23334" y="19131"/>
                </a:lnTo>
                <a:lnTo>
                  <a:pt x="23866" y="18309"/>
                </a:lnTo>
                <a:lnTo>
                  <a:pt x="24397" y="17488"/>
                </a:lnTo>
                <a:lnTo>
                  <a:pt x="24832" y="16619"/>
                </a:lnTo>
                <a:lnTo>
                  <a:pt x="25267" y="15749"/>
                </a:lnTo>
                <a:lnTo>
                  <a:pt x="25605" y="14831"/>
                </a:lnTo>
                <a:lnTo>
                  <a:pt x="25895" y="13913"/>
                </a:lnTo>
                <a:lnTo>
                  <a:pt x="26088" y="12947"/>
                </a:lnTo>
                <a:lnTo>
                  <a:pt x="26233" y="11981"/>
                </a:lnTo>
                <a:lnTo>
                  <a:pt x="26281" y="11015"/>
                </a:lnTo>
                <a:lnTo>
                  <a:pt x="26233" y="10000"/>
                </a:lnTo>
                <a:lnTo>
                  <a:pt x="26136" y="9034"/>
                </a:lnTo>
                <a:lnTo>
                  <a:pt x="25895" y="8116"/>
                </a:lnTo>
                <a:lnTo>
                  <a:pt x="25605" y="7198"/>
                </a:lnTo>
                <a:lnTo>
                  <a:pt x="25218" y="6280"/>
                </a:lnTo>
                <a:lnTo>
                  <a:pt x="24928" y="5846"/>
                </a:lnTo>
                <a:lnTo>
                  <a:pt x="24687" y="5459"/>
                </a:lnTo>
                <a:lnTo>
                  <a:pt x="24059" y="4638"/>
                </a:lnTo>
                <a:lnTo>
                  <a:pt x="23383" y="3913"/>
                </a:lnTo>
                <a:lnTo>
                  <a:pt x="22610" y="3237"/>
                </a:lnTo>
                <a:lnTo>
                  <a:pt x="21788" y="2657"/>
                </a:lnTo>
                <a:lnTo>
                  <a:pt x="20919" y="2126"/>
                </a:lnTo>
                <a:lnTo>
                  <a:pt x="20001" y="1643"/>
                </a:lnTo>
                <a:lnTo>
                  <a:pt x="19035" y="1256"/>
                </a:lnTo>
                <a:lnTo>
                  <a:pt x="17972" y="918"/>
                </a:lnTo>
                <a:lnTo>
                  <a:pt x="16909" y="580"/>
                </a:lnTo>
                <a:lnTo>
                  <a:pt x="15750" y="338"/>
                </a:lnTo>
                <a:lnTo>
                  <a:pt x="14590" y="145"/>
                </a:lnTo>
                <a:lnTo>
                  <a:pt x="13383" y="49"/>
                </a:lnTo>
                <a:lnTo>
                  <a:pt x="1222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7"/>
          <p:cNvGrpSpPr/>
          <p:nvPr/>
        </p:nvGrpSpPr>
        <p:grpSpPr>
          <a:xfrm rot="4500025">
            <a:off x="3067377" y="4067780"/>
            <a:ext cx="801426" cy="891437"/>
            <a:chOff x="5036425" y="4336575"/>
            <a:chExt cx="462575" cy="514500"/>
          </a:xfrm>
        </p:grpSpPr>
        <p:sp>
          <p:nvSpPr>
            <p:cNvPr id="165" name="Google Shape;165;p7"/>
            <p:cNvSpPr/>
            <p:nvPr/>
          </p:nvSpPr>
          <p:spPr>
            <a:xfrm>
              <a:off x="5036425" y="4557575"/>
              <a:ext cx="129250" cy="118375"/>
            </a:xfrm>
            <a:custGeom>
              <a:avLst/>
              <a:gdLst/>
              <a:ahLst/>
              <a:cxnLst/>
              <a:rect l="l" t="t" r="r" b="b"/>
              <a:pathLst>
                <a:path w="5170" h="4735" extrusionOk="0">
                  <a:moveTo>
                    <a:pt x="3382" y="1"/>
                  </a:moveTo>
                  <a:lnTo>
                    <a:pt x="2947" y="49"/>
                  </a:lnTo>
                  <a:lnTo>
                    <a:pt x="2561" y="146"/>
                  </a:lnTo>
                  <a:lnTo>
                    <a:pt x="2223" y="291"/>
                  </a:lnTo>
                  <a:lnTo>
                    <a:pt x="1836" y="435"/>
                  </a:lnTo>
                  <a:lnTo>
                    <a:pt x="1498" y="629"/>
                  </a:lnTo>
                  <a:lnTo>
                    <a:pt x="1160" y="870"/>
                  </a:lnTo>
                  <a:lnTo>
                    <a:pt x="870" y="1112"/>
                  </a:lnTo>
                  <a:lnTo>
                    <a:pt x="580" y="1402"/>
                  </a:lnTo>
                  <a:lnTo>
                    <a:pt x="338" y="1740"/>
                  </a:lnTo>
                  <a:lnTo>
                    <a:pt x="97" y="2175"/>
                  </a:lnTo>
                  <a:lnTo>
                    <a:pt x="49" y="2416"/>
                  </a:lnTo>
                  <a:lnTo>
                    <a:pt x="0" y="2706"/>
                  </a:lnTo>
                  <a:lnTo>
                    <a:pt x="0" y="2948"/>
                  </a:lnTo>
                  <a:lnTo>
                    <a:pt x="0" y="3189"/>
                  </a:lnTo>
                  <a:lnTo>
                    <a:pt x="49" y="3431"/>
                  </a:lnTo>
                  <a:lnTo>
                    <a:pt x="145" y="3672"/>
                  </a:lnTo>
                  <a:lnTo>
                    <a:pt x="290" y="3962"/>
                  </a:lnTo>
                  <a:lnTo>
                    <a:pt x="483" y="4204"/>
                  </a:lnTo>
                  <a:lnTo>
                    <a:pt x="725" y="4397"/>
                  </a:lnTo>
                  <a:lnTo>
                    <a:pt x="1015" y="4542"/>
                  </a:lnTo>
                  <a:lnTo>
                    <a:pt x="1305" y="4638"/>
                  </a:lnTo>
                  <a:lnTo>
                    <a:pt x="1594" y="4735"/>
                  </a:lnTo>
                  <a:lnTo>
                    <a:pt x="2223" y="4735"/>
                  </a:lnTo>
                  <a:lnTo>
                    <a:pt x="2512" y="4687"/>
                  </a:lnTo>
                  <a:lnTo>
                    <a:pt x="2802" y="4590"/>
                  </a:lnTo>
                  <a:lnTo>
                    <a:pt x="3092" y="4445"/>
                  </a:lnTo>
                  <a:lnTo>
                    <a:pt x="3334" y="4300"/>
                  </a:lnTo>
                  <a:lnTo>
                    <a:pt x="3623" y="4107"/>
                  </a:lnTo>
                  <a:lnTo>
                    <a:pt x="3817" y="3914"/>
                  </a:lnTo>
                  <a:lnTo>
                    <a:pt x="4252" y="3431"/>
                  </a:lnTo>
                  <a:lnTo>
                    <a:pt x="4686" y="2803"/>
                  </a:lnTo>
                  <a:lnTo>
                    <a:pt x="4880" y="2416"/>
                  </a:lnTo>
                  <a:lnTo>
                    <a:pt x="5024" y="2030"/>
                  </a:lnTo>
                  <a:lnTo>
                    <a:pt x="5121" y="1643"/>
                  </a:lnTo>
                  <a:lnTo>
                    <a:pt x="5169" y="1257"/>
                  </a:lnTo>
                  <a:lnTo>
                    <a:pt x="5121" y="919"/>
                  </a:lnTo>
                  <a:lnTo>
                    <a:pt x="5024" y="725"/>
                  </a:lnTo>
                  <a:lnTo>
                    <a:pt x="4928" y="580"/>
                  </a:lnTo>
                  <a:lnTo>
                    <a:pt x="4686" y="339"/>
                  </a:lnTo>
                  <a:lnTo>
                    <a:pt x="4445" y="146"/>
                  </a:lnTo>
                  <a:lnTo>
                    <a:pt x="4107" y="49"/>
                  </a:lnTo>
                  <a:lnTo>
                    <a:pt x="38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5165650" y="4776175"/>
              <a:ext cx="77325" cy="74900"/>
            </a:xfrm>
            <a:custGeom>
              <a:avLst/>
              <a:gdLst/>
              <a:ahLst/>
              <a:cxnLst/>
              <a:rect l="l" t="t" r="r" b="b"/>
              <a:pathLst>
                <a:path w="3093" h="2996" extrusionOk="0">
                  <a:moveTo>
                    <a:pt x="1112" y="1"/>
                  </a:moveTo>
                  <a:lnTo>
                    <a:pt x="870" y="97"/>
                  </a:lnTo>
                  <a:lnTo>
                    <a:pt x="580" y="242"/>
                  </a:lnTo>
                  <a:lnTo>
                    <a:pt x="387" y="435"/>
                  </a:lnTo>
                  <a:lnTo>
                    <a:pt x="194" y="677"/>
                  </a:lnTo>
                  <a:lnTo>
                    <a:pt x="49" y="967"/>
                  </a:lnTo>
                  <a:lnTo>
                    <a:pt x="0" y="1305"/>
                  </a:lnTo>
                  <a:lnTo>
                    <a:pt x="0" y="1595"/>
                  </a:lnTo>
                  <a:lnTo>
                    <a:pt x="49" y="1885"/>
                  </a:lnTo>
                  <a:lnTo>
                    <a:pt x="194" y="2175"/>
                  </a:lnTo>
                  <a:lnTo>
                    <a:pt x="339" y="2416"/>
                  </a:lnTo>
                  <a:lnTo>
                    <a:pt x="580" y="2658"/>
                  </a:lnTo>
                  <a:lnTo>
                    <a:pt x="822" y="2803"/>
                  </a:lnTo>
                  <a:lnTo>
                    <a:pt x="1063" y="2948"/>
                  </a:lnTo>
                  <a:lnTo>
                    <a:pt x="1401" y="2996"/>
                  </a:lnTo>
                  <a:lnTo>
                    <a:pt x="1691" y="2996"/>
                  </a:lnTo>
                  <a:lnTo>
                    <a:pt x="1981" y="2948"/>
                  </a:lnTo>
                  <a:lnTo>
                    <a:pt x="2271" y="2803"/>
                  </a:lnTo>
                  <a:lnTo>
                    <a:pt x="2512" y="2658"/>
                  </a:lnTo>
                  <a:lnTo>
                    <a:pt x="2706" y="2464"/>
                  </a:lnTo>
                  <a:lnTo>
                    <a:pt x="2899" y="2223"/>
                  </a:lnTo>
                  <a:lnTo>
                    <a:pt x="2996" y="1933"/>
                  </a:lnTo>
                  <a:lnTo>
                    <a:pt x="3092" y="1643"/>
                  </a:lnTo>
                  <a:lnTo>
                    <a:pt x="3092" y="1305"/>
                  </a:lnTo>
                  <a:lnTo>
                    <a:pt x="3044" y="967"/>
                  </a:lnTo>
                  <a:lnTo>
                    <a:pt x="2899" y="725"/>
                  </a:lnTo>
                  <a:lnTo>
                    <a:pt x="2706" y="484"/>
                  </a:lnTo>
                  <a:lnTo>
                    <a:pt x="2512" y="291"/>
                  </a:lnTo>
                  <a:lnTo>
                    <a:pt x="2271" y="146"/>
                  </a:lnTo>
                  <a:lnTo>
                    <a:pt x="1981" y="49"/>
                  </a:lnTo>
                  <a:lnTo>
                    <a:pt x="1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5265900" y="4598650"/>
              <a:ext cx="64025" cy="85775"/>
            </a:xfrm>
            <a:custGeom>
              <a:avLst/>
              <a:gdLst/>
              <a:ahLst/>
              <a:cxnLst/>
              <a:rect l="l" t="t" r="r" b="b"/>
              <a:pathLst>
                <a:path w="2561" h="3431" extrusionOk="0">
                  <a:moveTo>
                    <a:pt x="1449" y="0"/>
                  </a:moveTo>
                  <a:lnTo>
                    <a:pt x="1111" y="97"/>
                  </a:lnTo>
                  <a:lnTo>
                    <a:pt x="821" y="193"/>
                  </a:lnTo>
                  <a:lnTo>
                    <a:pt x="580" y="387"/>
                  </a:lnTo>
                  <a:lnTo>
                    <a:pt x="338" y="580"/>
                  </a:lnTo>
                  <a:lnTo>
                    <a:pt x="145" y="821"/>
                  </a:lnTo>
                  <a:lnTo>
                    <a:pt x="48" y="1063"/>
                  </a:lnTo>
                  <a:lnTo>
                    <a:pt x="0" y="1256"/>
                  </a:lnTo>
                  <a:lnTo>
                    <a:pt x="0" y="1401"/>
                  </a:lnTo>
                  <a:lnTo>
                    <a:pt x="48" y="1788"/>
                  </a:lnTo>
                  <a:lnTo>
                    <a:pt x="145" y="2126"/>
                  </a:lnTo>
                  <a:lnTo>
                    <a:pt x="338" y="2464"/>
                  </a:lnTo>
                  <a:lnTo>
                    <a:pt x="483" y="2706"/>
                  </a:lnTo>
                  <a:lnTo>
                    <a:pt x="676" y="2947"/>
                  </a:lnTo>
                  <a:lnTo>
                    <a:pt x="870" y="3189"/>
                  </a:lnTo>
                  <a:lnTo>
                    <a:pt x="1159" y="3334"/>
                  </a:lnTo>
                  <a:lnTo>
                    <a:pt x="1401" y="3430"/>
                  </a:lnTo>
                  <a:lnTo>
                    <a:pt x="1739" y="3430"/>
                  </a:lnTo>
                  <a:lnTo>
                    <a:pt x="2029" y="3382"/>
                  </a:lnTo>
                  <a:lnTo>
                    <a:pt x="2126" y="3285"/>
                  </a:lnTo>
                  <a:lnTo>
                    <a:pt x="2222" y="3189"/>
                  </a:lnTo>
                  <a:lnTo>
                    <a:pt x="2319" y="3044"/>
                  </a:lnTo>
                  <a:lnTo>
                    <a:pt x="2416" y="2899"/>
                  </a:lnTo>
                  <a:lnTo>
                    <a:pt x="2464" y="2561"/>
                  </a:lnTo>
                  <a:lnTo>
                    <a:pt x="2560" y="1933"/>
                  </a:lnTo>
                  <a:lnTo>
                    <a:pt x="2560" y="1546"/>
                  </a:lnTo>
                  <a:lnTo>
                    <a:pt x="2560" y="1160"/>
                  </a:lnTo>
                  <a:lnTo>
                    <a:pt x="2512" y="821"/>
                  </a:lnTo>
                  <a:lnTo>
                    <a:pt x="2416" y="483"/>
                  </a:lnTo>
                  <a:lnTo>
                    <a:pt x="2222" y="242"/>
                  </a:lnTo>
                  <a:lnTo>
                    <a:pt x="2126" y="97"/>
                  </a:lnTo>
                  <a:lnTo>
                    <a:pt x="1981" y="49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5206700" y="4354675"/>
              <a:ext cx="85775" cy="105100"/>
            </a:xfrm>
            <a:custGeom>
              <a:avLst/>
              <a:gdLst/>
              <a:ahLst/>
              <a:cxnLst/>
              <a:rect l="l" t="t" r="r" b="b"/>
              <a:pathLst>
                <a:path w="3431" h="4204" extrusionOk="0">
                  <a:moveTo>
                    <a:pt x="1402" y="1"/>
                  </a:moveTo>
                  <a:lnTo>
                    <a:pt x="1160" y="49"/>
                  </a:lnTo>
                  <a:lnTo>
                    <a:pt x="967" y="146"/>
                  </a:lnTo>
                  <a:lnTo>
                    <a:pt x="774" y="242"/>
                  </a:lnTo>
                  <a:lnTo>
                    <a:pt x="629" y="436"/>
                  </a:lnTo>
                  <a:lnTo>
                    <a:pt x="484" y="629"/>
                  </a:lnTo>
                  <a:lnTo>
                    <a:pt x="339" y="822"/>
                  </a:lnTo>
                  <a:lnTo>
                    <a:pt x="194" y="1305"/>
                  </a:lnTo>
                  <a:lnTo>
                    <a:pt x="49" y="1837"/>
                  </a:lnTo>
                  <a:lnTo>
                    <a:pt x="1" y="2320"/>
                  </a:lnTo>
                  <a:lnTo>
                    <a:pt x="1" y="2754"/>
                  </a:lnTo>
                  <a:lnTo>
                    <a:pt x="1" y="3044"/>
                  </a:lnTo>
                  <a:lnTo>
                    <a:pt x="49" y="3334"/>
                  </a:lnTo>
                  <a:lnTo>
                    <a:pt x="146" y="3624"/>
                  </a:lnTo>
                  <a:lnTo>
                    <a:pt x="291" y="3866"/>
                  </a:lnTo>
                  <a:lnTo>
                    <a:pt x="387" y="3962"/>
                  </a:lnTo>
                  <a:lnTo>
                    <a:pt x="532" y="4059"/>
                  </a:lnTo>
                  <a:lnTo>
                    <a:pt x="870" y="4155"/>
                  </a:lnTo>
                  <a:lnTo>
                    <a:pt x="1209" y="4204"/>
                  </a:lnTo>
                  <a:lnTo>
                    <a:pt x="1547" y="4155"/>
                  </a:lnTo>
                  <a:lnTo>
                    <a:pt x="1982" y="4059"/>
                  </a:lnTo>
                  <a:lnTo>
                    <a:pt x="2416" y="3817"/>
                  </a:lnTo>
                  <a:lnTo>
                    <a:pt x="2803" y="3576"/>
                  </a:lnTo>
                  <a:lnTo>
                    <a:pt x="3093" y="3189"/>
                  </a:lnTo>
                  <a:lnTo>
                    <a:pt x="3238" y="2996"/>
                  </a:lnTo>
                  <a:lnTo>
                    <a:pt x="3334" y="2754"/>
                  </a:lnTo>
                  <a:lnTo>
                    <a:pt x="3383" y="2513"/>
                  </a:lnTo>
                  <a:lnTo>
                    <a:pt x="3431" y="2320"/>
                  </a:lnTo>
                  <a:lnTo>
                    <a:pt x="3431" y="1837"/>
                  </a:lnTo>
                  <a:lnTo>
                    <a:pt x="3286" y="1402"/>
                  </a:lnTo>
                  <a:lnTo>
                    <a:pt x="3093" y="967"/>
                  </a:lnTo>
                  <a:lnTo>
                    <a:pt x="2755" y="580"/>
                  </a:lnTo>
                  <a:lnTo>
                    <a:pt x="2416" y="291"/>
                  </a:lnTo>
                  <a:lnTo>
                    <a:pt x="2175" y="194"/>
                  </a:lnTo>
                  <a:lnTo>
                    <a:pt x="1933" y="97"/>
                  </a:lnTo>
                  <a:lnTo>
                    <a:pt x="16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5390275" y="4481500"/>
              <a:ext cx="97850" cy="78525"/>
            </a:xfrm>
            <a:custGeom>
              <a:avLst/>
              <a:gdLst/>
              <a:ahLst/>
              <a:cxnLst/>
              <a:rect l="l" t="t" r="r" b="b"/>
              <a:pathLst>
                <a:path w="3914" h="3141" extrusionOk="0">
                  <a:moveTo>
                    <a:pt x="871" y="0"/>
                  </a:moveTo>
                  <a:lnTo>
                    <a:pt x="677" y="49"/>
                  </a:lnTo>
                  <a:lnTo>
                    <a:pt x="532" y="145"/>
                  </a:lnTo>
                  <a:lnTo>
                    <a:pt x="387" y="242"/>
                  </a:lnTo>
                  <a:lnTo>
                    <a:pt x="242" y="387"/>
                  </a:lnTo>
                  <a:lnTo>
                    <a:pt x="146" y="580"/>
                  </a:lnTo>
                  <a:lnTo>
                    <a:pt x="1" y="918"/>
                  </a:lnTo>
                  <a:lnTo>
                    <a:pt x="1" y="1305"/>
                  </a:lnTo>
                  <a:lnTo>
                    <a:pt x="49" y="1739"/>
                  </a:lnTo>
                  <a:lnTo>
                    <a:pt x="146" y="1933"/>
                  </a:lnTo>
                  <a:lnTo>
                    <a:pt x="242" y="2078"/>
                  </a:lnTo>
                  <a:lnTo>
                    <a:pt x="484" y="2416"/>
                  </a:lnTo>
                  <a:lnTo>
                    <a:pt x="822" y="2657"/>
                  </a:lnTo>
                  <a:lnTo>
                    <a:pt x="1160" y="2802"/>
                  </a:lnTo>
                  <a:lnTo>
                    <a:pt x="1547" y="2947"/>
                  </a:lnTo>
                  <a:lnTo>
                    <a:pt x="1933" y="3044"/>
                  </a:lnTo>
                  <a:lnTo>
                    <a:pt x="2320" y="3092"/>
                  </a:lnTo>
                  <a:lnTo>
                    <a:pt x="3141" y="3140"/>
                  </a:lnTo>
                  <a:lnTo>
                    <a:pt x="3528" y="3092"/>
                  </a:lnTo>
                  <a:lnTo>
                    <a:pt x="3672" y="3044"/>
                  </a:lnTo>
                  <a:lnTo>
                    <a:pt x="3817" y="2947"/>
                  </a:lnTo>
                  <a:lnTo>
                    <a:pt x="3914" y="2754"/>
                  </a:lnTo>
                  <a:lnTo>
                    <a:pt x="3914" y="2561"/>
                  </a:lnTo>
                  <a:lnTo>
                    <a:pt x="3866" y="2367"/>
                  </a:lnTo>
                  <a:lnTo>
                    <a:pt x="3817" y="2174"/>
                  </a:lnTo>
                  <a:lnTo>
                    <a:pt x="3672" y="1884"/>
                  </a:lnTo>
                  <a:lnTo>
                    <a:pt x="3431" y="1594"/>
                  </a:lnTo>
                  <a:lnTo>
                    <a:pt x="3141" y="1256"/>
                  </a:lnTo>
                  <a:lnTo>
                    <a:pt x="2803" y="966"/>
                  </a:lnTo>
                  <a:lnTo>
                    <a:pt x="2513" y="677"/>
                  </a:lnTo>
                  <a:lnTo>
                    <a:pt x="2127" y="435"/>
                  </a:lnTo>
                  <a:lnTo>
                    <a:pt x="1788" y="193"/>
                  </a:lnTo>
                  <a:lnTo>
                    <a:pt x="1499" y="49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5447050" y="4673525"/>
              <a:ext cx="51950" cy="50750"/>
            </a:xfrm>
            <a:custGeom>
              <a:avLst/>
              <a:gdLst/>
              <a:ahLst/>
              <a:cxnLst/>
              <a:rect l="l" t="t" r="r" b="b"/>
              <a:pathLst>
                <a:path w="2078" h="2030" extrusionOk="0">
                  <a:moveTo>
                    <a:pt x="1015" y="0"/>
                  </a:moveTo>
                  <a:lnTo>
                    <a:pt x="677" y="97"/>
                  </a:lnTo>
                  <a:lnTo>
                    <a:pt x="387" y="242"/>
                  </a:lnTo>
                  <a:lnTo>
                    <a:pt x="145" y="483"/>
                  </a:lnTo>
                  <a:lnTo>
                    <a:pt x="97" y="628"/>
                  </a:lnTo>
                  <a:lnTo>
                    <a:pt x="49" y="773"/>
                  </a:lnTo>
                  <a:lnTo>
                    <a:pt x="0" y="967"/>
                  </a:lnTo>
                  <a:lnTo>
                    <a:pt x="0" y="1160"/>
                  </a:lnTo>
                  <a:lnTo>
                    <a:pt x="49" y="1305"/>
                  </a:lnTo>
                  <a:lnTo>
                    <a:pt x="97" y="1450"/>
                  </a:lnTo>
                  <a:lnTo>
                    <a:pt x="242" y="1740"/>
                  </a:lnTo>
                  <a:lnTo>
                    <a:pt x="532" y="1884"/>
                  </a:lnTo>
                  <a:lnTo>
                    <a:pt x="822" y="2029"/>
                  </a:lnTo>
                  <a:lnTo>
                    <a:pt x="1112" y="2029"/>
                  </a:lnTo>
                  <a:lnTo>
                    <a:pt x="1450" y="1981"/>
                  </a:lnTo>
                  <a:lnTo>
                    <a:pt x="1595" y="1884"/>
                  </a:lnTo>
                  <a:lnTo>
                    <a:pt x="1740" y="1788"/>
                  </a:lnTo>
                  <a:lnTo>
                    <a:pt x="1933" y="1595"/>
                  </a:lnTo>
                  <a:lnTo>
                    <a:pt x="2029" y="1353"/>
                  </a:lnTo>
                  <a:lnTo>
                    <a:pt x="2078" y="1111"/>
                  </a:lnTo>
                  <a:lnTo>
                    <a:pt x="2078" y="870"/>
                  </a:lnTo>
                  <a:lnTo>
                    <a:pt x="1981" y="628"/>
                  </a:lnTo>
                  <a:lnTo>
                    <a:pt x="1885" y="435"/>
                  </a:lnTo>
                  <a:lnTo>
                    <a:pt x="1691" y="242"/>
                  </a:lnTo>
                  <a:lnTo>
                    <a:pt x="1498" y="97"/>
                  </a:lnTo>
                  <a:lnTo>
                    <a:pt x="1257" y="49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5407200" y="4336575"/>
              <a:ext cx="55575" cy="38675"/>
            </a:xfrm>
            <a:custGeom>
              <a:avLst/>
              <a:gdLst/>
              <a:ahLst/>
              <a:cxnLst/>
              <a:rect l="l" t="t" r="r" b="b"/>
              <a:pathLst>
                <a:path w="2223" h="1547" extrusionOk="0">
                  <a:moveTo>
                    <a:pt x="1015" y="0"/>
                  </a:moveTo>
                  <a:lnTo>
                    <a:pt x="773" y="48"/>
                  </a:lnTo>
                  <a:lnTo>
                    <a:pt x="532" y="145"/>
                  </a:lnTo>
                  <a:lnTo>
                    <a:pt x="290" y="290"/>
                  </a:lnTo>
                  <a:lnTo>
                    <a:pt x="145" y="435"/>
                  </a:lnTo>
                  <a:lnTo>
                    <a:pt x="0" y="628"/>
                  </a:lnTo>
                  <a:lnTo>
                    <a:pt x="0" y="821"/>
                  </a:lnTo>
                  <a:lnTo>
                    <a:pt x="0" y="966"/>
                  </a:lnTo>
                  <a:lnTo>
                    <a:pt x="97" y="1111"/>
                  </a:lnTo>
                  <a:lnTo>
                    <a:pt x="194" y="1256"/>
                  </a:lnTo>
                  <a:lnTo>
                    <a:pt x="338" y="1353"/>
                  </a:lnTo>
                  <a:lnTo>
                    <a:pt x="628" y="1449"/>
                  </a:lnTo>
                  <a:lnTo>
                    <a:pt x="918" y="1546"/>
                  </a:lnTo>
                  <a:lnTo>
                    <a:pt x="1546" y="1546"/>
                  </a:lnTo>
                  <a:lnTo>
                    <a:pt x="1788" y="1498"/>
                  </a:lnTo>
                  <a:lnTo>
                    <a:pt x="2029" y="1353"/>
                  </a:lnTo>
                  <a:lnTo>
                    <a:pt x="2174" y="1160"/>
                  </a:lnTo>
                  <a:lnTo>
                    <a:pt x="2222" y="966"/>
                  </a:lnTo>
                  <a:lnTo>
                    <a:pt x="2174" y="725"/>
                  </a:lnTo>
                  <a:lnTo>
                    <a:pt x="2078" y="483"/>
                  </a:lnTo>
                  <a:lnTo>
                    <a:pt x="1933" y="290"/>
                  </a:lnTo>
                  <a:lnTo>
                    <a:pt x="1691" y="145"/>
                  </a:lnTo>
                  <a:lnTo>
                    <a:pt x="1450" y="48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 txBox="1">
            <a:spLocks noGrp="1"/>
          </p:cNvSpPr>
          <p:nvPr>
            <p:ph type="title"/>
          </p:nvPr>
        </p:nvSpPr>
        <p:spPr>
          <a:xfrm>
            <a:off x="2050200" y="1307100"/>
            <a:ext cx="50436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4" name="Google Shape;174;p8"/>
          <p:cNvSpPr/>
          <p:nvPr/>
        </p:nvSpPr>
        <p:spPr>
          <a:xfrm rot="10800000" flipH="1">
            <a:off x="8637375" y="1338572"/>
            <a:ext cx="2992265" cy="2466359"/>
          </a:xfrm>
          <a:custGeom>
            <a:avLst/>
            <a:gdLst/>
            <a:ahLst/>
            <a:cxnLst/>
            <a:rect l="l" t="t" r="r" b="b"/>
            <a:pathLst>
              <a:path w="75315" h="62078" extrusionOk="0">
                <a:moveTo>
                  <a:pt x="26426" y="0"/>
                </a:moveTo>
                <a:lnTo>
                  <a:pt x="25218" y="49"/>
                </a:lnTo>
                <a:lnTo>
                  <a:pt x="24059" y="194"/>
                </a:lnTo>
                <a:lnTo>
                  <a:pt x="22851" y="338"/>
                </a:lnTo>
                <a:lnTo>
                  <a:pt x="21692" y="580"/>
                </a:lnTo>
                <a:lnTo>
                  <a:pt x="20532" y="870"/>
                </a:lnTo>
                <a:lnTo>
                  <a:pt x="19421" y="1256"/>
                </a:lnTo>
                <a:lnTo>
                  <a:pt x="18262" y="1643"/>
                </a:lnTo>
                <a:lnTo>
                  <a:pt x="17199" y="2078"/>
                </a:lnTo>
                <a:lnTo>
                  <a:pt x="16088" y="2609"/>
                </a:lnTo>
                <a:lnTo>
                  <a:pt x="15073" y="3140"/>
                </a:lnTo>
                <a:lnTo>
                  <a:pt x="14059" y="3768"/>
                </a:lnTo>
                <a:lnTo>
                  <a:pt x="12851" y="4590"/>
                </a:lnTo>
                <a:lnTo>
                  <a:pt x="11740" y="5411"/>
                </a:lnTo>
                <a:lnTo>
                  <a:pt x="10629" y="6329"/>
                </a:lnTo>
                <a:lnTo>
                  <a:pt x="9614" y="7295"/>
                </a:lnTo>
                <a:lnTo>
                  <a:pt x="8600" y="8261"/>
                </a:lnTo>
                <a:lnTo>
                  <a:pt x="7682" y="9324"/>
                </a:lnTo>
                <a:lnTo>
                  <a:pt x="6812" y="10435"/>
                </a:lnTo>
                <a:lnTo>
                  <a:pt x="5943" y="11546"/>
                </a:lnTo>
                <a:lnTo>
                  <a:pt x="5170" y="12706"/>
                </a:lnTo>
                <a:lnTo>
                  <a:pt x="4445" y="13913"/>
                </a:lnTo>
                <a:lnTo>
                  <a:pt x="3769" y="15121"/>
                </a:lnTo>
                <a:lnTo>
                  <a:pt x="3141" y="16425"/>
                </a:lnTo>
                <a:lnTo>
                  <a:pt x="2561" y="17681"/>
                </a:lnTo>
                <a:lnTo>
                  <a:pt x="2030" y="18986"/>
                </a:lnTo>
                <a:lnTo>
                  <a:pt x="1595" y="20338"/>
                </a:lnTo>
                <a:lnTo>
                  <a:pt x="1208" y="21691"/>
                </a:lnTo>
                <a:lnTo>
                  <a:pt x="822" y="23044"/>
                </a:lnTo>
                <a:lnTo>
                  <a:pt x="532" y="24445"/>
                </a:lnTo>
                <a:lnTo>
                  <a:pt x="339" y="25846"/>
                </a:lnTo>
                <a:lnTo>
                  <a:pt x="146" y="27247"/>
                </a:lnTo>
                <a:lnTo>
                  <a:pt x="49" y="28648"/>
                </a:lnTo>
                <a:lnTo>
                  <a:pt x="1" y="30049"/>
                </a:lnTo>
                <a:lnTo>
                  <a:pt x="1" y="31450"/>
                </a:lnTo>
                <a:lnTo>
                  <a:pt x="49" y="32850"/>
                </a:lnTo>
                <a:lnTo>
                  <a:pt x="194" y="34251"/>
                </a:lnTo>
                <a:lnTo>
                  <a:pt x="387" y="35652"/>
                </a:lnTo>
                <a:lnTo>
                  <a:pt x="629" y="37005"/>
                </a:lnTo>
                <a:lnTo>
                  <a:pt x="967" y="38406"/>
                </a:lnTo>
                <a:lnTo>
                  <a:pt x="1353" y="39759"/>
                </a:lnTo>
                <a:lnTo>
                  <a:pt x="1788" y="41063"/>
                </a:lnTo>
                <a:lnTo>
                  <a:pt x="2320" y="42367"/>
                </a:lnTo>
                <a:lnTo>
                  <a:pt x="2899" y="43672"/>
                </a:lnTo>
                <a:lnTo>
                  <a:pt x="3527" y="44928"/>
                </a:lnTo>
                <a:lnTo>
                  <a:pt x="4204" y="46135"/>
                </a:lnTo>
                <a:lnTo>
                  <a:pt x="4977" y="47295"/>
                </a:lnTo>
                <a:lnTo>
                  <a:pt x="5749" y="48406"/>
                </a:lnTo>
                <a:lnTo>
                  <a:pt x="6619" y="49517"/>
                </a:lnTo>
                <a:lnTo>
                  <a:pt x="7489" y="50580"/>
                </a:lnTo>
                <a:lnTo>
                  <a:pt x="8455" y="51594"/>
                </a:lnTo>
                <a:lnTo>
                  <a:pt x="9421" y="52561"/>
                </a:lnTo>
                <a:lnTo>
                  <a:pt x="10484" y="53527"/>
                </a:lnTo>
                <a:lnTo>
                  <a:pt x="11547" y="54396"/>
                </a:lnTo>
                <a:lnTo>
                  <a:pt x="12658" y="55218"/>
                </a:lnTo>
                <a:lnTo>
                  <a:pt x="13769" y="56039"/>
                </a:lnTo>
                <a:lnTo>
                  <a:pt x="14977" y="56812"/>
                </a:lnTo>
                <a:lnTo>
                  <a:pt x="16136" y="57488"/>
                </a:lnTo>
                <a:lnTo>
                  <a:pt x="17392" y="58164"/>
                </a:lnTo>
                <a:lnTo>
                  <a:pt x="18648" y="58744"/>
                </a:lnTo>
                <a:lnTo>
                  <a:pt x="19904" y="59276"/>
                </a:lnTo>
                <a:lnTo>
                  <a:pt x="21160" y="59759"/>
                </a:lnTo>
                <a:lnTo>
                  <a:pt x="22416" y="60193"/>
                </a:lnTo>
                <a:lnTo>
                  <a:pt x="23721" y="60628"/>
                </a:lnTo>
                <a:lnTo>
                  <a:pt x="25025" y="60966"/>
                </a:lnTo>
                <a:lnTo>
                  <a:pt x="26329" y="61256"/>
                </a:lnTo>
                <a:lnTo>
                  <a:pt x="27634" y="61498"/>
                </a:lnTo>
                <a:lnTo>
                  <a:pt x="28986" y="61691"/>
                </a:lnTo>
                <a:lnTo>
                  <a:pt x="30291" y="61884"/>
                </a:lnTo>
                <a:lnTo>
                  <a:pt x="31643" y="61981"/>
                </a:lnTo>
                <a:lnTo>
                  <a:pt x="32996" y="62029"/>
                </a:lnTo>
                <a:lnTo>
                  <a:pt x="34349" y="62077"/>
                </a:lnTo>
                <a:lnTo>
                  <a:pt x="35701" y="62077"/>
                </a:lnTo>
                <a:lnTo>
                  <a:pt x="37006" y="61981"/>
                </a:lnTo>
                <a:lnTo>
                  <a:pt x="38358" y="61884"/>
                </a:lnTo>
                <a:lnTo>
                  <a:pt x="39711" y="61739"/>
                </a:lnTo>
                <a:lnTo>
                  <a:pt x="41064" y="61594"/>
                </a:lnTo>
                <a:lnTo>
                  <a:pt x="42368" y="61353"/>
                </a:lnTo>
                <a:lnTo>
                  <a:pt x="43721" y="61063"/>
                </a:lnTo>
                <a:lnTo>
                  <a:pt x="45025" y="60773"/>
                </a:lnTo>
                <a:lnTo>
                  <a:pt x="46329" y="60435"/>
                </a:lnTo>
                <a:lnTo>
                  <a:pt x="47634" y="60048"/>
                </a:lnTo>
                <a:lnTo>
                  <a:pt x="48890" y="59614"/>
                </a:lnTo>
                <a:lnTo>
                  <a:pt x="50146" y="59131"/>
                </a:lnTo>
                <a:lnTo>
                  <a:pt x="51402" y="58648"/>
                </a:lnTo>
                <a:lnTo>
                  <a:pt x="52658" y="58116"/>
                </a:lnTo>
                <a:lnTo>
                  <a:pt x="53866" y="57536"/>
                </a:lnTo>
                <a:lnTo>
                  <a:pt x="55073" y="56908"/>
                </a:lnTo>
                <a:lnTo>
                  <a:pt x="56233" y="56280"/>
                </a:lnTo>
                <a:lnTo>
                  <a:pt x="57392" y="55604"/>
                </a:lnTo>
                <a:lnTo>
                  <a:pt x="58552" y="54879"/>
                </a:lnTo>
                <a:lnTo>
                  <a:pt x="59663" y="54106"/>
                </a:lnTo>
                <a:lnTo>
                  <a:pt x="61064" y="53092"/>
                </a:lnTo>
                <a:lnTo>
                  <a:pt x="62368" y="51981"/>
                </a:lnTo>
                <a:lnTo>
                  <a:pt x="63672" y="50821"/>
                </a:lnTo>
                <a:lnTo>
                  <a:pt x="64880" y="49565"/>
                </a:lnTo>
                <a:lnTo>
                  <a:pt x="66040" y="48261"/>
                </a:lnTo>
                <a:lnTo>
                  <a:pt x="67102" y="46908"/>
                </a:lnTo>
                <a:lnTo>
                  <a:pt x="68117" y="45507"/>
                </a:lnTo>
                <a:lnTo>
                  <a:pt x="69083" y="44058"/>
                </a:lnTo>
                <a:lnTo>
                  <a:pt x="69953" y="42561"/>
                </a:lnTo>
                <a:lnTo>
                  <a:pt x="70822" y="41015"/>
                </a:lnTo>
                <a:lnTo>
                  <a:pt x="71547" y="39469"/>
                </a:lnTo>
                <a:lnTo>
                  <a:pt x="72272" y="37875"/>
                </a:lnTo>
                <a:lnTo>
                  <a:pt x="72851" y="36232"/>
                </a:lnTo>
                <a:lnTo>
                  <a:pt x="73431" y="34590"/>
                </a:lnTo>
                <a:lnTo>
                  <a:pt x="73914" y="32947"/>
                </a:lnTo>
                <a:lnTo>
                  <a:pt x="74301" y="31256"/>
                </a:lnTo>
                <a:lnTo>
                  <a:pt x="74639" y="29710"/>
                </a:lnTo>
                <a:lnTo>
                  <a:pt x="74880" y="28068"/>
                </a:lnTo>
                <a:lnTo>
                  <a:pt x="75122" y="26329"/>
                </a:lnTo>
                <a:lnTo>
                  <a:pt x="75218" y="24541"/>
                </a:lnTo>
                <a:lnTo>
                  <a:pt x="75315" y="22706"/>
                </a:lnTo>
                <a:lnTo>
                  <a:pt x="75267" y="20918"/>
                </a:lnTo>
                <a:lnTo>
                  <a:pt x="75122" y="19082"/>
                </a:lnTo>
                <a:lnTo>
                  <a:pt x="75025" y="18213"/>
                </a:lnTo>
                <a:lnTo>
                  <a:pt x="74880" y="17295"/>
                </a:lnTo>
                <a:lnTo>
                  <a:pt x="74687" y="16425"/>
                </a:lnTo>
                <a:lnTo>
                  <a:pt x="74494" y="15556"/>
                </a:lnTo>
                <a:lnTo>
                  <a:pt x="74252" y="14735"/>
                </a:lnTo>
                <a:lnTo>
                  <a:pt x="73962" y="13913"/>
                </a:lnTo>
                <a:lnTo>
                  <a:pt x="73624" y="13140"/>
                </a:lnTo>
                <a:lnTo>
                  <a:pt x="73286" y="12367"/>
                </a:lnTo>
                <a:lnTo>
                  <a:pt x="72900" y="11594"/>
                </a:lnTo>
                <a:lnTo>
                  <a:pt x="72465" y="10870"/>
                </a:lnTo>
                <a:lnTo>
                  <a:pt x="71982" y="10194"/>
                </a:lnTo>
                <a:lnTo>
                  <a:pt x="71450" y="9566"/>
                </a:lnTo>
                <a:lnTo>
                  <a:pt x="70871" y="8937"/>
                </a:lnTo>
                <a:lnTo>
                  <a:pt x="70243" y="8358"/>
                </a:lnTo>
                <a:lnTo>
                  <a:pt x="69566" y="7826"/>
                </a:lnTo>
                <a:lnTo>
                  <a:pt x="68842" y="7343"/>
                </a:lnTo>
                <a:lnTo>
                  <a:pt x="68069" y="6909"/>
                </a:lnTo>
                <a:lnTo>
                  <a:pt x="67247" y="6570"/>
                </a:lnTo>
                <a:lnTo>
                  <a:pt x="66378" y="6232"/>
                </a:lnTo>
                <a:lnTo>
                  <a:pt x="65508" y="5991"/>
                </a:lnTo>
                <a:lnTo>
                  <a:pt x="64639" y="5846"/>
                </a:lnTo>
                <a:lnTo>
                  <a:pt x="63817" y="5749"/>
                </a:lnTo>
                <a:lnTo>
                  <a:pt x="62610" y="5749"/>
                </a:lnTo>
                <a:lnTo>
                  <a:pt x="61450" y="5846"/>
                </a:lnTo>
                <a:lnTo>
                  <a:pt x="60291" y="6087"/>
                </a:lnTo>
                <a:lnTo>
                  <a:pt x="59131" y="6377"/>
                </a:lnTo>
                <a:lnTo>
                  <a:pt x="57972" y="6667"/>
                </a:lnTo>
                <a:lnTo>
                  <a:pt x="56813" y="7053"/>
                </a:lnTo>
                <a:lnTo>
                  <a:pt x="54445" y="7826"/>
                </a:lnTo>
                <a:lnTo>
                  <a:pt x="53334" y="8116"/>
                </a:lnTo>
                <a:lnTo>
                  <a:pt x="52175" y="8358"/>
                </a:lnTo>
                <a:lnTo>
                  <a:pt x="51064" y="8551"/>
                </a:lnTo>
                <a:lnTo>
                  <a:pt x="50484" y="8599"/>
                </a:lnTo>
                <a:lnTo>
                  <a:pt x="49904" y="8599"/>
                </a:lnTo>
                <a:lnTo>
                  <a:pt x="49276" y="8551"/>
                </a:lnTo>
                <a:lnTo>
                  <a:pt x="48648" y="8503"/>
                </a:lnTo>
                <a:lnTo>
                  <a:pt x="48069" y="8406"/>
                </a:lnTo>
                <a:lnTo>
                  <a:pt x="47441" y="8261"/>
                </a:lnTo>
                <a:lnTo>
                  <a:pt x="46329" y="7923"/>
                </a:lnTo>
                <a:lnTo>
                  <a:pt x="45170" y="7488"/>
                </a:lnTo>
                <a:lnTo>
                  <a:pt x="44107" y="7005"/>
                </a:lnTo>
                <a:lnTo>
                  <a:pt x="43044" y="6425"/>
                </a:lnTo>
                <a:lnTo>
                  <a:pt x="41982" y="5797"/>
                </a:lnTo>
                <a:lnTo>
                  <a:pt x="40919" y="5169"/>
                </a:lnTo>
                <a:lnTo>
                  <a:pt x="38890" y="3817"/>
                </a:lnTo>
                <a:lnTo>
                  <a:pt x="37827" y="3189"/>
                </a:lnTo>
                <a:lnTo>
                  <a:pt x="36764" y="2561"/>
                </a:lnTo>
                <a:lnTo>
                  <a:pt x="35701" y="1981"/>
                </a:lnTo>
                <a:lnTo>
                  <a:pt x="34590" y="1450"/>
                </a:lnTo>
                <a:lnTo>
                  <a:pt x="33479" y="1015"/>
                </a:lnTo>
                <a:lnTo>
                  <a:pt x="32320" y="677"/>
                </a:lnTo>
                <a:lnTo>
                  <a:pt x="31160" y="387"/>
                </a:lnTo>
                <a:lnTo>
                  <a:pt x="30001" y="194"/>
                </a:lnTo>
                <a:lnTo>
                  <a:pt x="28793" y="97"/>
                </a:lnTo>
                <a:lnTo>
                  <a:pt x="276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8"/>
          <p:cNvSpPr/>
          <p:nvPr/>
        </p:nvSpPr>
        <p:spPr>
          <a:xfrm rot="-2453670" flipH="1">
            <a:off x="6559167" y="-3090886"/>
            <a:ext cx="3729655" cy="3843965"/>
          </a:xfrm>
          <a:custGeom>
            <a:avLst/>
            <a:gdLst/>
            <a:ahLst/>
            <a:cxnLst/>
            <a:rect l="l" t="t" r="r" b="b"/>
            <a:pathLst>
              <a:path w="29952" h="30870" extrusionOk="0">
                <a:moveTo>
                  <a:pt x="20000" y="0"/>
                </a:moveTo>
                <a:lnTo>
                  <a:pt x="19179" y="48"/>
                </a:lnTo>
                <a:lnTo>
                  <a:pt x="18261" y="145"/>
                </a:lnTo>
                <a:lnTo>
                  <a:pt x="17392" y="290"/>
                </a:lnTo>
                <a:lnTo>
                  <a:pt x="16474" y="435"/>
                </a:lnTo>
                <a:lnTo>
                  <a:pt x="15556" y="628"/>
                </a:lnTo>
                <a:lnTo>
                  <a:pt x="13720" y="1159"/>
                </a:lnTo>
                <a:lnTo>
                  <a:pt x="11933" y="1739"/>
                </a:lnTo>
                <a:lnTo>
                  <a:pt x="10193" y="2415"/>
                </a:lnTo>
                <a:lnTo>
                  <a:pt x="8551" y="3092"/>
                </a:lnTo>
                <a:lnTo>
                  <a:pt x="7053" y="3816"/>
                </a:lnTo>
                <a:lnTo>
                  <a:pt x="5894" y="4396"/>
                </a:lnTo>
                <a:lnTo>
                  <a:pt x="4831" y="5121"/>
                </a:lnTo>
                <a:lnTo>
                  <a:pt x="4300" y="5507"/>
                </a:lnTo>
                <a:lnTo>
                  <a:pt x="3817" y="5942"/>
                </a:lnTo>
                <a:lnTo>
                  <a:pt x="3334" y="6377"/>
                </a:lnTo>
                <a:lnTo>
                  <a:pt x="2899" y="6812"/>
                </a:lnTo>
                <a:lnTo>
                  <a:pt x="2464" y="7295"/>
                </a:lnTo>
                <a:lnTo>
                  <a:pt x="2029" y="7778"/>
                </a:lnTo>
                <a:lnTo>
                  <a:pt x="1691" y="8309"/>
                </a:lnTo>
                <a:lnTo>
                  <a:pt x="1353" y="8841"/>
                </a:lnTo>
                <a:lnTo>
                  <a:pt x="1015" y="9420"/>
                </a:lnTo>
                <a:lnTo>
                  <a:pt x="773" y="10000"/>
                </a:lnTo>
                <a:lnTo>
                  <a:pt x="532" y="10580"/>
                </a:lnTo>
                <a:lnTo>
                  <a:pt x="338" y="11208"/>
                </a:lnTo>
                <a:lnTo>
                  <a:pt x="193" y="11836"/>
                </a:lnTo>
                <a:lnTo>
                  <a:pt x="97" y="12512"/>
                </a:lnTo>
                <a:lnTo>
                  <a:pt x="0" y="13188"/>
                </a:lnTo>
                <a:lnTo>
                  <a:pt x="0" y="13865"/>
                </a:lnTo>
                <a:lnTo>
                  <a:pt x="0" y="14541"/>
                </a:lnTo>
                <a:lnTo>
                  <a:pt x="97" y="15217"/>
                </a:lnTo>
                <a:lnTo>
                  <a:pt x="193" y="15894"/>
                </a:lnTo>
                <a:lnTo>
                  <a:pt x="290" y="16522"/>
                </a:lnTo>
                <a:lnTo>
                  <a:pt x="676" y="17874"/>
                </a:lnTo>
                <a:lnTo>
                  <a:pt x="1111" y="19179"/>
                </a:lnTo>
                <a:lnTo>
                  <a:pt x="1643" y="20435"/>
                </a:lnTo>
                <a:lnTo>
                  <a:pt x="2222" y="21691"/>
                </a:lnTo>
                <a:lnTo>
                  <a:pt x="2657" y="22512"/>
                </a:lnTo>
                <a:lnTo>
                  <a:pt x="3140" y="23333"/>
                </a:lnTo>
                <a:lnTo>
                  <a:pt x="3623" y="24155"/>
                </a:lnTo>
                <a:lnTo>
                  <a:pt x="4155" y="24928"/>
                </a:lnTo>
                <a:lnTo>
                  <a:pt x="4734" y="25700"/>
                </a:lnTo>
                <a:lnTo>
                  <a:pt x="5314" y="26425"/>
                </a:lnTo>
                <a:lnTo>
                  <a:pt x="5942" y="27101"/>
                </a:lnTo>
                <a:lnTo>
                  <a:pt x="6619" y="27778"/>
                </a:lnTo>
                <a:lnTo>
                  <a:pt x="7295" y="28357"/>
                </a:lnTo>
                <a:lnTo>
                  <a:pt x="8020" y="28937"/>
                </a:lnTo>
                <a:lnTo>
                  <a:pt x="8792" y="29420"/>
                </a:lnTo>
                <a:lnTo>
                  <a:pt x="9565" y="29855"/>
                </a:lnTo>
                <a:lnTo>
                  <a:pt x="10387" y="30242"/>
                </a:lnTo>
                <a:lnTo>
                  <a:pt x="11208" y="30531"/>
                </a:lnTo>
                <a:lnTo>
                  <a:pt x="12078" y="30725"/>
                </a:lnTo>
                <a:lnTo>
                  <a:pt x="12995" y="30870"/>
                </a:lnTo>
                <a:lnTo>
                  <a:pt x="14203" y="30870"/>
                </a:lnTo>
                <a:lnTo>
                  <a:pt x="14783" y="30821"/>
                </a:lnTo>
                <a:lnTo>
                  <a:pt x="15411" y="30725"/>
                </a:lnTo>
                <a:lnTo>
                  <a:pt x="15991" y="30580"/>
                </a:lnTo>
                <a:lnTo>
                  <a:pt x="16570" y="30435"/>
                </a:lnTo>
                <a:lnTo>
                  <a:pt x="17150" y="30242"/>
                </a:lnTo>
                <a:lnTo>
                  <a:pt x="17681" y="30048"/>
                </a:lnTo>
                <a:lnTo>
                  <a:pt x="18261" y="29758"/>
                </a:lnTo>
                <a:lnTo>
                  <a:pt x="18793" y="29517"/>
                </a:lnTo>
                <a:lnTo>
                  <a:pt x="19855" y="28889"/>
                </a:lnTo>
                <a:lnTo>
                  <a:pt x="20822" y="28116"/>
                </a:lnTo>
                <a:lnTo>
                  <a:pt x="21739" y="27343"/>
                </a:lnTo>
                <a:lnTo>
                  <a:pt x="22561" y="26473"/>
                </a:lnTo>
                <a:lnTo>
                  <a:pt x="23334" y="25556"/>
                </a:lnTo>
                <a:lnTo>
                  <a:pt x="24058" y="24589"/>
                </a:lnTo>
                <a:lnTo>
                  <a:pt x="24735" y="23575"/>
                </a:lnTo>
                <a:lnTo>
                  <a:pt x="25363" y="22512"/>
                </a:lnTo>
                <a:lnTo>
                  <a:pt x="25942" y="21498"/>
                </a:lnTo>
                <a:lnTo>
                  <a:pt x="27053" y="19324"/>
                </a:lnTo>
                <a:lnTo>
                  <a:pt x="28068" y="17198"/>
                </a:lnTo>
                <a:lnTo>
                  <a:pt x="28503" y="16135"/>
                </a:lnTo>
                <a:lnTo>
                  <a:pt x="28889" y="15024"/>
                </a:lnTo>
                <a:lnTo>
                  <a:pt x="29227" y="13913"/>
                </a:lnTo>
                <a:lnTo>
                  <a:pt x="29517" y="12802"/>
                </a:lnTo>
                <a:lnTo>
                  <a:pt x="29759" y="11691"/>
                </a:lnTo>
                <a:lnTo>
                  <a:pt x="29904" y="10531"/>
                </a:lnTo>
                <a:lnTo>
                  <a:pt x="29952" y="9420"/>
                </a:lnTo>
                <a:lnTo>
                  <a:pt x="29904" y="8358"/>
                </a:lnTo>
                <a:lnTo>
                  <a:pt x="29759" y="7343"/>
                </a:lnTo>
                <a:lnTo>
                  <a:pt x="29517" y="6377"/>
                </a:lnTo>
                <a:lnTo>
                  <a:pt x="29227" y="5507"/>
                </a:lnTo>
                <a:lnTo>
                  <a:pt x="28841" y="4638"/>
                </a:lnTo>
                <a:lnTo>
                  <a:pt x="28358" y="3865"/>
                </a:lnTo>
                <a:lnTo>
                  <a:pt x="27778" y="3140"/>
                </a:lnTo>
                <a:lnTo>
                  <a:pt x="27150" y="2464"/>
                </a:lnTo>
                <a:lnTo>
                  <a:pt x="26474" y="1884"/>
                </a:lnTo>
                <a:lnTo>
                  <a:pt x="25701" y="1353"/>
                </a:lnTo>
                <a:lnTo>
                  <a:pt x="24831" y="918"/>
                </a:lnTo>
                <a:lnTo>
                  <a:pt x="23913" y="580"/>
                </a:lnTo>
                <a:lnTo>
                  <a:pt x="22947" y="290"/>
                </a:lnTo>
                <a:lnTo>
                  <a:pt x="21933" y="97"/>
                </a:lnTo>
                <a:lnTo>
                  <a:pt x="208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8"/>
          <p:cNvSpPr/>
          <p:nvPr/>
        </p:nvSpPr>
        <p:spPr>
          <a:xfrm rot="10800000" flipH="1">
            <a:off x="-878750" y="4104061"/>
            <a:ext cx="2254487" cy="2323508"/>
          </a:xfrm>
          <a:custGeom>
            <a:avLst/>
            <a:gdLst/>
            <a:ahLst/>
            <a:cxnLst/>
            <a:rect l="l" t="t" r="r" b="b"/>
            <a:pathLst>
              <a:path w="29952" h="30870" extrusionOk="0">
                <a:moveTo>
                  <a:pt x="20000" y="0"/>
                </a:moveTo>
                <a:lnTo>
                  <a:pt x="19179" y="48"/>
                </a:lnTo>
                <a:lnTo>
                  <a:pt x="18261" y="145"/>
                </a:lnTo>
                <a:lnTo>
                  <a:pt x="17392" y="290"/>
                </a:lnTo>
                <a:lnTo>
                  <a:pt x="16474" y="435"/>
                </a:lnTo>
                <a:lnTo>
                  <a:pt x="15556" y="628"/>
                </a:lnTo>
                <a:lnTo>
                  <a:pt x="13720" y="1159"/>
                </a:lnTo>
                <a:lnTo>
                  <a:pt x="11933" y="1739"/>
                </a:lnTo>
                <a:lnTo>
                  <a:pt x="10193" y="2415"/>
                </a:lnTo>
                <a:lnTo>
                  <a:pt x="8551" y="3092"/>
                </a:lnTo>
                <a:lnTo>
                  <a:pt x="7053" y="3816"/>
                </a:lnTo>
                <a:lnTo>
                  <a:pt x="5894" y="4396"/>
                </a:lnTo>
                <a:lnTo>
                  <a:pt x="4831" y="5121"/>
                </a:lnTo>
                <a:lnTo>
                  <a:pt x="4300" y="5507"/>
                </a:lnTo>
                <a:lnTo>
                  <a:pt x="3817" y="5942"/>
                </a:lnTo>
                <a:lnTo>
                  <a:pt x="3334" y="6377"/>
                </a:lnTo>
                <a:lnTo>
                  <a:pt x="2899" y="6812"/>
                </a:lnTo>
                <a:lnTo>
                  <a:pt x="2464" y="7295"/>
                </a:lnTo>
                <a:lnTo>
                  <a:pt x="2029" y="7778"/>
                </a:lnTo>
                <a:lnTo>
                  <a:pt x="1691" y="8309"/>
                </a:lnTo>
                <a:lnTo>
                  <a:pt x="1353" y="8841"/>
                </a:lnTo>
                <a:lnTo>
                  <a:pt x="1015" y="9420"/>
                </a:lnTo>
                <a:lnTo>
                  <a:pt x="773" y="10000"/>
                </a:lnTo>
                <a:lnTo>
                  <a:pt x="532" y="10580"/>
                </a:lnTo>
                <a:lnTo>
                  <a:pt x="338" y="11208"/>
                </a:lnTo>
                <a:lnTo>
                  <a:pt x="193" y="11836"/>
                </a:lnTo>
                <a:lnTo>
                  <a:pt x="97" y="12512"/>
                </a:lnTo>
                <a:lnTo>
                  <a:pt x="0" y="13188"/>
                </a:lnTo>
                <a:lnTo>
                  <a:pt x="0" y="13865"/>
                </a:lnTo>
                <a:lnTo>
                  <a:pt x="0" y="14541"/>
                </a:lnTo>
                <a:lnTo>
                  <a:pt x="97" y="15217"/>
                </a:lnTo>
                <a:lnTo>
                  <a:pt x="193" y="15894"/>
                </a:lnTo>
                <a:lnTo>
                  <a:pt x="290" y="16522"/>
                </a:lnTo>
                <a:lnTo>
                  <a:pt x="676" y="17874"/>
                </a:lnTo>
                <a:lnTo>
                  <a:pt x="1111" y="19179"/>
                </a:lnTo>
                <a:lnTo>
                  <a:pt x="1643" y="20435"/>
                </a:lnTo>
                <a:lnTo>
                  <a:pt x="2222" y="21691"/>
                </a:lnTo>
                <a:lnTo>
                  <a:pt x="2657" y="22512"/>
                </a:lnTo>
                <a:lnTo>
                  <a:pt x="3140" y="23333"/>
                </a:lnTo>
                <a:lnTo>
                  <a:pt x="3623" y="24155"/>
                </a:lnTo>
                <a:lnTo>
                  <a:pt x="4155" y="24928"/>
                </a:lnTo>
                <a:lnTo>
                  <a:pt x="4734" y="25700"/>
                </a:lnTo>
                <a:lnTo>
                  <a:pt x="5314" y="26425"/>
                </a:lnTo>
                <a:lnTo>
                  <a:pt x="5942" y="27101"/>
                </a:lnTo>
                <a:lnTo>
                  <a:pt x="6619" y="27778"/>
                </a:lnTo>
                <a:lnTo>
                  <a:pt x="7295" y="28357"/>
                </a:lnTo>
                <a:lnTo>
                  <a:pt x="8020" y="28937"/>
                </a:lnTo>
                <a:lnTo>
                  <a:pt x="8792" y="29420"/>
                </a:lnTo>
                <a:lnTo>
                  <a:pt x="9565" y="29855"/>
                </a:lnTo>
                <a:lnTo>
                  <a:pt x="10387" y="30242"/>
                </a:lnTo>
                <a:lnTo>
                  <a:pt x="11208" y="30531"/>
                </a:lnTo>
                <a:lnTo>
                  <a:pt x="12078" y="30725"/>
                </a:lnTo>
                <a:lnTo>
                  <a:pt x="12995" y="30870"/>
                </a:lnTo>
                <a:lnTo>
                  <a:pt x="14203" y="30870"/>
                </a:lnTo>
                <a:lnTo>
                  <a:pt x="14783" y="30821"/>
                </a:lnTo>
                <a:lnTo>
                  <a:pt x="15411" y="30725"/>
                </a:lnTo>
                <a:lnTo>
                  <a:pt x="15991" y="30580"/>
                </a:lnTo>
                <a:lnTo>
                  <a:pt x="16570" y="30435"/>
                </a:lnTo>
                <a:lnTo>
                  <a:pt x="17150" y="30242"/>
                </a:lnTo>
                <a:lnTo>
                  <a:pt x="17681" y="30048"/>
                </a:lnTo>
                <a:lnTo>
                  <a:pt x="18261" y="29758"/>
                </a:lnTo>
                <a:lnTo>
                  <a:pt x="18793" y="29517"/>
                </a:lnTo>
                <a:lnTo>
                  <a:pt x="19855" y="28889"/>
                </a:lnTo>
                <a:lnTo>
                  <a:pt x="20822" y="28116"/>
                </a:lnTo>
                <a:lnTo>
                  <a:pt x="21739" y="27343"/>
                </a:lnTo>
                <a:lnTo>
                  <a:pt x="22561" y="26473"/>
                </a:lnTo>
                <a:lnTo>
                  <a:pt x="23334" y="25556"/>
                </a:lnTo>
                <a:lnTo>
                  <a:pt x="24058" y="24589"/>
                </a:lnTo>
                <a:lnTo>
                  <a:pt x="24735" y="23575"/>
                </a:lnTo>
                <a:lnTo>
                  <a:pt x="25363" y="22512"/>
                </a:lnTo>
                <a:lnTo>
                  <a:pt x="25942" y="21498"/>
                </a:lnTo>
                <a:lnTo>
                  <a:pt x="27053" y="19324"/>
                </a:lnTo>
                <a:lnTo>
                  <a:pt x="28068" y="17198"/>
                </a:lnTo>
                <a:lnTo>
                  <a:pt x="28503" y="16135"/>
                </a:lnTo>
                <a:lnTo>
                  <a:pt x="28889" y="15024"/>
                </a:lnTo>
                <a:lnTo>
                  <a:pt x="29227" y="13913"/>
                </a:lnTo>
                <a:lnTo>
                  <a:pt x="29517" y="12802"/>
                </a:lnTo>
                <a:lnTo>
                  <a:pt x="29759" y="11691"/>
                </a:lnTo>
                <a:lnTo>
                  <a:pt x="29904" y="10531"/>
                </a:lnTo>
                <a:lnTo>
                  <a:pt x="29952" y="9420"/>
                </a:lnTo>
                <a:lnTo>
                  <a:pt x="29904" y="8358"/>
                </a:lnTo>
                <a:lnTo>
                  <a:pt x="29759" y="7343"/>
                </a:lnTo>
                <a:lnTo>
                  <a:pt x="29517" y="6377"/>
                </a:lnTo>
                <a:lnTo>
                  <a:pt x="29227" y="5507"/>
                </a:lnTo>
                <a:lnTo>
                  <a:pt x="28841" y="4638"/>
                </a:lnTo>
                <a:lnTo>
                  <a:pt x="28358" y="3865"/>
                </a:lnTo>
                <a:lnTo>
                  <a:pt x="27778" y="3140"/>
                </a:lnTo>
                <a:lnTo>
                  <a:pt x="27150" y="2464"/>
                </a:lnTo>
                <a:lnTo>
                  <a:pt x="26474" y="1884"/>
                </a:lnTo>
                <a:lnTo>
                  <a:pt x="25701" y="1353"/>
                </a:lnTo>
                <a:lnTo>
                  <a:pt x="24831" y="918"/>
                </a:lnTo>
                <a:lnTo>
                  <a:pt x="23913" y="580"/>
                </a:lnTo>
                <a:lnTo>
                  <a:pt x="22947" y="290"/>
                </a:lnTo>
                <a:lnTo>
                  <a:pt x="21933" y="97"/>
                </a:lnTo>
                <a:lnTo>
                  <a:pt x="2082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" name="Google Shape;177;p8"/>
          <p:cNvGrpSpPr/>
          <p:nvPr/>
        </p:nvGrpSpPr>
        <p:grpSpPr>
          <a:xfrm flipH="1">
            <a:off x="894183" y="-75516"/>
            <a:ext cx="1629084" cy="699291"/>
            <a:chOff x="2131825" y="1374025"/>
            <a:chExt cx="998825" cy="428750"/>
          </a:xfrm>
        </p:grpSpPr>
        <p:sp>
          <p:nvSpPr>
            <p:cNvPr id="178" name="Google Shape;178;p8"/>
            <p:cNvSpPr/>
            <p:nvPr/>
          </p:nvSpPr>
          <p:spPr>
            <a:xfrm>
              <a:off x="2131825" y="1374025"/>
              <a:ext cx="998825" cy="428750"/>
            </a:xfrm>
            <a:custGeom>
              <a:avLst/>
              <a:gdLst/>
              <a:ahLst/>
              <a:cxnLst/>
              <a:rect l="l" t="t" r="r" b="b"/>
              <a:pathLst>
                <a:path w="39953" h="17150" extrusionOk="0">
                  <a:moveTo>
                    <a:pt x="0" y="0"/>
                  </a:moveTo>
                  <a:lnTo>
                    <a:pt x="338" y="2029"/>
                  </a:lnTo>
                  <a:lnTo>
                    <a:pt x="821" y="4058"/>
                  </a:lnTo>
                  <a:lnTo>
                    <a:pt x="1353" y="6039"/>
                  </a:lnTo>
                  <a:lnTo>
                    <a:pt x="1691" y="7005"/>
                  </a:lnTo>
                  <a:lnTo>
                    <a:pt x="2029" y="7971"/>
                  </a:lnTo>
                  <a:lnTo>
                    <a:pt x="2416" y="8937"/>
                  </a:lnTo>
                  <a:lnTo>
                    <a:pt x="2850" y="9855"/>
                  </a:lnTo>
                  <a:lnTo>
                    <a:pt x="3334" y="10773"/>
                  </a:lnTo>
                  <a:lnTo>
                    <a:pt x="3865" y="11642"/>
                  </a:lnTo>
                  <a:lnTo>
                    <a:pt x="4493" y="12464"/>
                  </a:lnTo>
                  <a:lnTo>
                    <a:pt x="5169" y="13237"/>
                  </a:lnTo>
                  <a:lnTo>
                    <a:pt x="5894" y="13913"/>
                  </a:lnTo>
                  <a:lnTo>
                    <a:pt x="6667" y="14589"/>
                  </a:lnTo>
                  <a:lnTo>
                    <a:pt x="7488" y="15121"/>
                  </a:lnTo>
                  <a:lnTo>
                    <a:pt x="8358" y="15604"/>
                  </a:lnTo>
                  <a:lnTo>
                    <a:pt x="9276" y="15990"/>
                  </a:lnTo>
                  <a:lnTo>
                    <a:pt x="10193" y="16328"/>
                  </a:lnTo>
                  <a:lnTo>
                    <a:pt x="11160" y="16618"/>
                  </a:lnTo>
                  <a:lnTo>
                    <a:pt x="12126" y="16812"/>
                  </a:lnTo>
                  <a:lnTo>
                    <a:pt x="13092" y="16956"/>
                  </a:lnTo>
                  <a:lnTo>
                    <a:pt x="14107" y="17053"/>
                  </a:lnTo>
                  <a:lnTo>
                    <a:pt x="15073" y="17101"/>
                  </a:lnTo>
                  <a:lnTo>
                    <a:pt x="16087" y="17150"/>
                  </a:lnTo>
                  <a:lnTo>
                    <a:pt x="17053" y="17101"/>
                  </a:lnTo>
                  <a:lnTo>
                    <a:pt x="18068" y="17053"/>
                  </a:lnTo>
                  <a:lnTo>
                    <a:pt x="20049" y="16908"/>
                  </a:lnTo>
                  <a:lnTo>
                    <a:pt x="21981" y="16715"/>
                  </a:lnTo>
                  <a:lnTo>
                    <a:pt x="24686" y="16377"/>
                  </a:lnTo>
                  <a:lnTo>
                    <a:pt x="26039" y="16184"/>
                  </a:lnTo>
                  <a:lnTo>
                    <a:pt x="27343" y="15942"/>
                  </a:lnTo>
                  <a:lnTo>
                    <a:pt x="28648" y="15652"/>
                  </a:lnTo>
                  <a:lnTo>
                    <a:pt x="29904" y="15266"/>
                  </a:lnTo>
                  <a:lnTo>
                    <a:pt x="31160" y="14783"/>
                  </a:lnTo>
                  <a:lnTo>
                    <a:pt x="31788" y="14493"/>
                  </a:lnTo>
                  <a:lnTo>
                    <a:pt x="32368" y="14203"/>
                  </a:lnTo>
                  <a:lnTo>
                    <a:pt x="33189" y="13720"/>
                  </a:lnTo>
                  <a:lnTo>
                    <a:pt x="33962" y="13188"/>
                  </a:lnTo>
                  <a:lnTo>
                    <a:pt x="34686" y="12657"/>
                  </a:lnTo>
                  <a:lnTo>
                    <a:pt x="35411" y="12029"/>
                  </a:lnTo>
                  <a:lnTo>
                    <a:pt x="36039" y="11353"/>
                  </a:lnTo>
                  <a:lnTo>
                    <a:pt x="36667" y="10676"/>
                  </a:lnTo>
                  <a:lnTo>
                    <a:pt x="37247" y="9903"/>
                  </a:lnTo>
                  <a:lnTo>
                    <a:pt x="37778" y="9130"/>
                  </a:lnTo>
                  <a:lnTo>
                    <a:pt x="38261" y="8357"/>
                  </a:lnTo>
                  <a:lnTo>
                    <a:pt x="38648" y="7488"/>
                  </a:lnTo>
                  <a:lnTo>
                    <a:pt x="39034" y="6667"/>
                  </a:lnTo>
                  <a:lnTo>
                    <a:pt x="39324" y="5797"/>
                  </a:lnTo>
                  <a:lnTo>
                    <a:pt x="39614" y="4879"/>
                  </a:lnTo>
                  <a:lnTo>
                    <a:pt x="39759" y="3961"/>
                  </a:lnTo>
                  <a:lnTo>
                    <a:pt x="39904" y="3043"/>
                  </a:lnTo>
                  <a:lnTo>
                    <a:pt x="39952" y="2126"/>
                  </a:lnTo>
                  <a:lnTo>
                    <a:pt x="35797" y="1884"/>
                  </a:lnTo>
                  <a:lnTo>
                    <a:pt x="35701" y="2609"/>
                  </a:lnTo>
                  <a:lnTo>
                    <a:pt x="35604" y="3333"/>
                  </a:lnTo>
                  <a:lnTo>
                    <a:pt x="35508" y="4010"/>
                  </a:lnTo>
                  <a:lnTo>
                    <a:pt x="35314" y="4686"/>
                  </a:lnTo>
                  <a:lnTo>
                    <a:pt x="35073" y="5362"/>
                  </a:lnTo>
                  <a:lnTo>
                    <a:pt x="34831" y="5990"/>
                  </a:lnTo>
                  <a:lnTo>
                    <a:pt x="34541" y="6667"/>
                  </a:lnTo>
                  <a:lnTo>
                    <a:pt x="34203" y="7246"/>
                  </a:lnTo>
                  <a:lnTo>
                    <a:pt x="33865" y="7826"/>
                  </a:lnTo>
                  <a:lnTo>
                    <a:pt x="33430" y="8406"/>
                  </a:lnTo>
                  <a:lnTo>
                    <a:pt x="32996" y="8937"/>
                  </a:lnTo>
                  <a:lnTo>
                    <a:pt x="32512" y="9469"/>
                  </a:lnTo>
                  <a:lnTo>
                    <a:pt x="32029" y="9952"/>
                  </a:lnTo>
                  <a:lnTo>
                    <a:pt x="31498" y="10386"/>
                  </a:lnTo>
                  <a:lnTo>
                    <a:pt x="30918" y="10821"/>
                  </a:lnTo>
                  <a:lnTo>
                    <a:pt x="30339" y="11208"/>
                  </a:lnTo>
                  <a:lnTo>
                    <a:pt x="29662" y="11594"/>
                  </a:lnTo>
                  <a:lnTo>
                    <a:pt x="29034" y="11884"/>
                  </a:lnTo>
                  <a:lnTo>
                    <a:pt x="28358" y="12174"/>
                  </a:lnTo>
                  <a:lnTo>
                    <a:pt x="27633" y="12415"/>
                  </a:lnTo>
                  <a:lnTo>
                    <a:pt x="26957" y="12657"/>
                  </a:lnTo>
                  <a:lnTo>
                    <a:pt x="26232" y="12802"/>
                  </a:lnTo>
                  <a:lnTo>
                    <a:pt x="24783" y="13092"/>
                  </a:lnTo>
                  <a:lnTo>
                    <a:pt x="23285" y="13333"/>
                  </a:lnTo>
                  <a:lnTo>
                    <a:pt x="21788" y="13430"/>
                  </a:lnTo>
                  <a:lnTo>
                    <a:pt x="20290" y="13527"/>
                  </a:lnTo>
                  <a:lnTo>
                    <a:pt x="18793" y="13575"/>
                  </a:lnTo>
                  <a:lnTo>
                    <a:pt x="17633" y="13623"/>
                  </a:lnTo>
                  <a:lnTo>
                    <a:pt x="15218" y="13623"/>
                  </a:lnTo>
                  <a:lnTo>
                    <a:pt x="14058" y="13478"/>
                  </a:lnTo>
                  <a:lnTo>
                    <a:pt x="12899" y="13333"/>
                  </a:lnTo>
                  <a:lnTo>
                    <a:pt x="12319" y="13188"/>
                  </a:lnTo>
                  <a:lnTo>
                    <a:pt x="11788" y="13043"/>
                  </a:lnTo>
                  <a:lnTo>
                    <a:pt x="11208" y="12850"/>
                  </a:lnTo>
                  <a:lnTo>
                    <a:pt x="10677" y="12609"/>
                  </a:lnTo>
                  <a:lnTo>
                    <a:pt x="10193" y="12319"/>
                  </a:lnTo>
                  <a:lnTo>
                    <a:pt x="9662" y="12029"/>
                  </a:lnTo>
                  <a:lnTo>
                    <a:pt x="8986" y="11546"/>
                  </a:lnTo>
                  <a:lnTo>
                    <a:pt x="8358" y="10966"/>
                  </a:lnTo>
                  <a:lnTo>
                    <a:pt x="7826" y="10386"/>
                  </a:lnTo>
                  <a:lnTo>
                    <a:pt x="7295" y="9710"/>
                  </a:lnTo>
                  <a:lnTo>
                    <a:pt x="6860" y="8985"/>
                  </a:lnTo>
                  <a:lnTo>
                    <a:pt x="6474" y="8261"/>
                  </a:lnTo>
                  <a:lnTo>
                    <a:pt x="6087" y="7488"/>
                  </a:lnTo>
                  <a:lnTo>
                    <a:pt x="5797" y="6715"/>
                  </a:lnTo>
                  <a:lnTo>
                    <a:pt x="5556" y="5942"/>
                  </a:lnTo>
                  <a:lnTo>
                    <a:pt x="5314" y="5121"/>
                  </a:lnTo>
                  <a:lnTo>
                    <a:pt x="5121" y="4300"/>
                  </a:lnTo>
                  <a:lnTo>
                    <a:pt x="4976" y="3478"/>
                  </a:lnTo>
                  <a:lnTo>
                    <a:pt x="4735" y="1836"/>
                  </a:lnTo>
                  <a:lnTo>
                    <a:pt x="4541" y="145"/>
                  </a:lnTo>
                  <a:lnTo>
                    <a:pt x="4445" y="97"/>
                  </a:lnTo>
                  <a:lnTo>
                    <a:pt x="43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2296075" y="1374025"/>
              <a:ext cx="619575" cy="265700"/>
            </a:xfrm>
            <a:custGeom>
              <a:avLst/>
              <a:gdLst/>
              <a:ahLst/>
              <a:cxnLst/>
              <a:rect l="l" t="t" r="r" b="b"/>
              <a:pathLst>
                <a:path w="24783" h="10628" extrusionOk="0">
                  <a:moveTo>
                    <a:pt x="0" y="0"/>
                  </a:moveTo>
                  <a:lnTo>
                    <a:pt x="194" y="1256"/>
                  </a:lnTo>
                  <a:lnTo>
                    <a:pt x="483" y="2512"/>
                  </a:lnTo>
                  <a:lnTo>
                    <a:pt x="822" y="3768"/>
                  </a:lnTo>
                  <a:lnTo>
                    <a:pt x="1256" y="4976"/>
                  </a:lnTo>
                  <a:lnTo>
                    <a:pt x="1498" y="5556"/>
                  </a:lnTo>
                  <a:lnTo>
                    <a:pt x="1739" y="6135"/>
                  </a:lnTo>
                  <a:lnTo>
                    <a:pt x="2029" y="6667"/>
                  </a:lnTo>
                  <a:lnTo>
                    <a:pt x="2416" y="7246"/>
                  </a:lnTo>
                  <a:lnTo>
                    <a:pt x="2754" y="7729"/>
                  </a:lnTo>
                  <a:lnTo>
                    <a:pt x="3189" y="8213"/>
                  </a:lnTo>
                  <a:lnTo>
                    <a:pt x="3623" y="8647"/>
                  </a:lnTo>
                  <a:lnTo>
                    <a:pt x="4155" y="9034"/>
                  </a:lnTo>
                  <a:lnTo>
                    <a:pt x="4638" y="9372"/>
                  </a:lnTo>
                  <a:lnTo>
                    <a:pt x="5169" y="9710"/>
                  </a:lnTo>
                  <a:lnTo>
                    <a:pt x="5749" y="9952"/>
                  </a:lnTo>
                  <a:lnTo>
                    <a:pt x="6329" y="10145"/>
                  </a:lnTo>
                  <a:lnTo>
                    <a:pt x="6909" y="10290"/>
                  </a:lnTo>
                  <a:lnTo>
                    <a:pt x="7537" y="10435"/>
                  </a:lnTo>
                  <a:lnTo>
                    <a:pt x="8116" y="10531"/>
                  </a:lnTo>
                  <a:lnTo>
                    <a:pt x="8744" y="10580"/>
                  </a:lnTo>
                  <a:lnTo>
                    <a:pt x="9952" y="10628"/>
                  </a:lnTo>
                  <a:lnTo>
                    <a:pt x="11208" y="10580"/>
                  </a:lnTo>
                  <a:lnTo>
                    <a:pt x="12416" y="10483"/>
                  </a:lnTo>
                  <a:lnTo>
                    <a:pt x="13672" y="10386"/>
                  </a:lnTo>
                  <a:lnTo>
                    <a:pt x="15314" y="10193"/>
                  </a:lnTo>
                  <a:lnTo>
                    <a:pt x="16136" y="10048"/>
                  </a:lnTo>
                  <a:lnTo>
                    <a:pt x="16957" y="9903"/>
                  </a:lnTo>
                  <a:lnTo>
                    <a:pt x="17778" y="9710"/>
                  </a:lnTo>
                  <a:lnTo>
                    <a:pt x="18551" y="9469"/>
                  </a:lnTo>
                  <a:lnTo>
                    <a:pt x="19324" y="9179"/>
                  </a:lnTo>
                  <a:lnTo>
                    <a:pt x="20097" y="8841"/>
                  </a:lnTo>
                  <a:lnTo>
                    <a:pt x="20580" y="8551"/>
                  </a:lnTo>
                  <a:lnTo>
                    <a:pt x="21063" y="8213"/>
                  </a:lnTo>
                  <a:lnTo>
                    <a:pt x="21546" y="7826"/>
                  </a:lnTo>
                  <a:lnTo>
                    <a:pt x="21981" y="7488"/>
                  </a:lnTo>
                  <a:lnTo>
                    <a:pt x="22368" y="7053"/>
                  </a:lnTo>
                  <a:lnTo>
                    <a:pt x="22754" y="6618"/>
                  </a:lnTo>
                  <a:lnTo>
                    <a:pt x="23140" y="6184"/>
                  </a:lnTo>
                  <a:lnTo>
                    <a:pt x="23430" y="5700"/>
                  </a:lnTo>
                  <a:lnTo>
                    <a:pt x="23720" y="5169"/>
                  </a:lnTo>
                  <a:lnTo>
                    <a:pt x="24010" y="4686"/>
                  </a:lnTo>
                  <a:lnTo>
                    <a:pt x="24252" y="4155"/>
                  </a:lnTo>
                  <a:lnTo>
                    <a:pt x="24445" y="3575"/>
                  </a:lnTo>
                  <a:lnTo>
                    <a:pt x="24590" y="3043"/>
                  </a:lnTo>
                  <a:lnTo>
                    <a:pt x="24686" y="2464"/>
                  </a:lnTo>
                  <a:lnTo>
                    <a:pt x="24783" y="1884"/>
                  </a:lnTo>
                  <a:lnTo>
                    <a:pt x="24783" y="1304"/>
                  </a:lnTo>
                  <a:lnTo>
                    <a:pt x="22223" y="1208"/>
                  </a:lnTo>
                  <a:lnTo>
                    <a:pt x="22126" y="2077"/>
                  </a:lnTo>
                  <a:lnTo>
                    <a:pt x="21933" y="2899"/>
                  </a:lnTo>
                  <a:lnTo>
                    <a:pt x="21643" y="3720"/>
                  </a:lnTo>
                  <a:lnTo>
                    <a:pt x="21256" y="4493"/>
                  </a:lnTo>
                  <a:lnTo>
                    <a:pt x="20773" y="5217"/>
                  </a:lnTo>
                  <a:lnTo>
                    <a:pt x="20194" y="5894"/>
                  </a:lnTo>
                  <a:lnTo>
                    <a:pt x="19566" y="6473"/>
                  </a:lnTo>
                  <a:lnTo>
                    <a:pt x="18841" y="6957"/>
                  </a:lnTo>
                  <a:lnTo>
                    <a:pt x="18020" y="7391"/>
                  </a:lnTo>
                  <a:lnTo>
                    <a:pt x="17150" y="7729"/>
                  </a:lnTo>
                  <a:lnTo>
                    <a:pt x="16281" y="7971"/>
                  </a:lnTo>
                  <a:lnTo>
                    <a:pt x="15363" y="8164"/>
                  </a:lnTo>
                  <a:lnTo>
                    <a:pt x="14445" y="8261"/>
                  </a:lnTo>
                  <a:lnTo>
                    <a:pt x="13527" y="8357"/>
                  </a:lnTo>
                  <a:lnTo>
                    <a:pt x="11691" y="8454"/>
                  </a:lnTo>
                  <a:lnTo>
                    <a:pt x="9469" y="8454"/>
                  </a:lnTo>
                  <a:lnTo>
                    <a:pt x="8696" y="8406"/>
                  </a:lnTo>
                  <a:lnTo>
                    <a:pt x="7971" y="8261"/>
                  </a:lnTo>
                  <a:lnTo>
                    <a:pt x="7295" y="8068"/>
                  </a:lnTo>
                  <a:lnTo>
                    <a:pt x="6619" y="7826"/>
                  </a:lnTo>
                  <a:lnTo>
                    <a:pt x="5991" y="7488"/>
                  </a:lnTo>
                  <a:lnTo>
                    <a:pt x="5556" y="7150"/>
                  </a:lnTo>
                  <a:lnTo>
                    <a:pt x="5169" y="6812"/>
                  </a:lnTo>
                  <a:lnTo>
                    <a:pt x="4831" y="6425"/>
                  </a:lnTo>
                  <a:lnTo>
                    <a:pt x="4541" y="6039"/>
                  </a:lnTo>
                  <a:lnTo>
                    <a:pt x="4252" y="5604"/>
                  </a:lnTo>
                  <a:lnTo>
                    <a:pt x="4010" y="5121"/>
                  </a:lnTo>
                  <a:lnTo>
                    <a:pt x="3768" y="4638"/>
                  </a:lnTo>
                  <a:lnTo>
                    <a:pt x="3575" y="4155"/>
                  </a:lnTo>
                  <a:lnTo>
                    <a:pt x="3285" y="3188"/>
                  </a:lnTo>
                  <a:lnTo>
                    <a:pt x="3092" y="2174"/>
                  </a:lnTo>
                  <a:lnTo>
                    <a:pt x="2947" y="1111"/>
                  </a:lnTo>
                  <a:lnTo>
                    <a:pt x="2802" y="97"/>
                  </a:lnTo>
                  <a:lnTo>
                    <a:pt x="27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2444625" y="1381250"/>
              <a:ext cx="333350" cy="122025"/>
            </a:xfrm>
            <a:custGeom>
              <a:avLst/>
              <a:gdLst/>
              <a:ahLst/>
              <a:cxnLst/>
              <a:rect l="l" t="t" r="r" b="b"/>
              <a:pathLst>
                <a:path w="13334" h="4881" extrusionOk="0">
                  <a:moveTo>
                    <a:pt x="0" y="1"/>
                  </a:moveTo>
                  <a:lnTo>
                    <a:pt x="145" y="532"/>
                  </a:lnTo>
                  <a:lnTo>
                    <a:pt x="290" y="1015"/>
                  </a:lnTo>
                  <a:lnTo>
                    <a:pt x="532" y="1498"/>
                  </a:lnTo>
                  <a:lnTo>
                    <a:pt x="773" y="1933"/>
                  </a:lnTo>
                  <a:lnTo>
                    <a:pt x="1111" y="2368"/>
                  </a:lnTo>
                  <a:lnTo>
                    <a:pt x="1450" y="2803"/>
                  </a:lnTo>
                  <a:lnTo>
                    <a:pt x="1836" y="3141"/>
                  </a:lnTo>
                  <a:lnTo>
                    <a:pt x="2223" y="3479"/>
                  </a:lnTo>
                  <a:lnTo>
                    <a:pt x="2657" y="3817"/>
                  </a:lnTo>
                  <a:lnTo>
                    <a:pt x="3140" y="4059"/>
                  </a:lnTo>
                  <a:lnTo>
                    <a:pt x="3624" y="4300"/>
                  </a:lnTo>
                  <a:lnTo>
                    <a:pt x="4107" y="4494"/>
                  </a:lnTo>
                  <a:lnTo>
                    <a:pt x="4638" y="4687"/>
                  </a:lnTo>
                  <a:lnTo>
                    <a:pt x="5169" y="4783"/>
                  </a:lnTo>
                  <a:lnTo>
                    <a:pt x="5701" y="4880"/>
                  </a:lnTo>
                  <a:lnTo>
                    <a:pt x="6764" y="4880"/>
                  </a:lnTo>
                  <a:lnTo>
                    <a:pt x="7295" y="4832"/>
                  </a:lnTo>
                  <a:lnTo>
                    <a:pt x="7778" y="4735"/>
                  </a:lnTo>
                  <a:lnTo>
                    <a:pt x="8310" y="4590"/>
                  </a:lnTo>
                  <a:lnTo>
                    <a:pt x="8793" y="4445"/>
                  </a:lnTo>
                  <a:lnTo>
                    <a:pt x="9324" y="4252"/>
                  </a:lnTo>
                  <a:lnTo>
                    <a:pt x="9807" y="4011"/>
                  </a:lnTo>
                  <a:lnTo>
                    <a:pt x="10242" y="3769"/>
                  </a:lnTo>
                  <a:lnTo>
                    <a:pt x="10725" y="3479"/>
                  </a:lnTo>
                  <a:lnTo>
                    <a:pt x="11160" y="3141"/>
                  </a:lnTo>
                  <a:lnTo>
                    <a:pt x="11546" y="2803"/>
                  </a:lnTo>
                  <a:lnTo>
                    <a:pt x="11933" y="2416"/>
                  </a:lnTo>
                  <a:lnTo>
                    <a:pt x="12319" y="2030"/>
                  </a:lnTo>
                  <a:lnTo>
                    <a:pt x="12657" y="1643"/>
                  </a:lnTo>
                  <a:lnTo>
                    <a:pt x="12996" y="1209"/>
                  </a:lnTo>
                  <a:lnTo>
                    <a:pt x="13334" y="774"/>
                  </a:lnTo>
                  <a:lnTo>
                    <a:pt x="9952" y="581"/>
                  </a:lnTo>
                  <a:lnTo>
                    <a:pt x="6667" y="387"/>
                  </a:lnTo>
                  <a:lnTo>
                    <a:pt x="3334" y="1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8"/>
          <p:cNvGrpSpPr/>
          <p:nvPr/>
        </p:nvGrpSpPr>
        <p:grpSpPr>
          <a:xfrm rot="5400000" flipH="1">
            <a:off x="7335418" y="-241672"/>
            <a:ext cx="1403771" cy="568839"/>
            <a:chOff x="1168050" y="3161450"/>
            <a:chExt cx="605100" cy="245200"/>
          </a:xfrm>
        </p:grpSpPr>
        <p:sp>
          <p:nvSpPr>
            <p:cNvPr id="182" name="Google Shape;182;p8"/>
            <p:cNvSpPr/>
            <p:nvPr/>
          </p:nvSpPr>
          <p:spPr>
            <a:xfrm>
              <a:off x="1168050" y="3161450"/>
              <a:ext cx="603900" cy="50750"/>
            </a:xfrm>
            <a:custGeom>
              <a:avLst/>
              <a:gdLst/>
              <a:ahLst/>
              <a:cxnLst/>
              <a:rect l="l" t="t" r="r" b="b"/>
              <a:pathLst>
                <a:path w="24156" h="2030" extrusionOk="0">
                  <a:moveTo>
                    <a:pt x="15121" y="0"/>
                  </a:moveTo>
                  <a:lnTo>
                    <a:pt x="12078" y="49"/>
                  </a:lnTo>
                  <a:lnTo>
                    <a:pt x="9034" y="145"/>
                  </a:lnTo>
                  <a:lnTo>
                    <a:pt x="6039" y="290"/>
                  </a:lnTo>
                  <a:lnTo>
                    <a:pt x="2996" y="435"/>
                  </a:lnTo>
                  <a:lnTo>
                    <a:pt x="0" y="677"/>
                  </a:lnTo>
                  <a:lnTo>
                    <a:pt x="97" y="2029"/>
                  </a:lnTo>
                  <a:lnTo>
                    <a:pt x="3092" y="1836"/>
                  </a:lnTo>
                  <a:lnTo>
                    <a:pt x="6087" y="1643"/>
                  </a:lnTo>
                  <a:lnTo>
                    <a:pt x="9082" y="1498"/>
                  </a:lnTo>
                  <a:lnTo>
                    <a:pt x="12126" y="1401"/>
                  </a:lnTo>
                  <a:lnTo>
                    <a:pt x="15121" y="1353"/>
                  </a:lnTo>
                  <a:lnTo>
                    <a:pt x="18116" y="1353"/>
                  </a:lnTo>
                  <a:lnTo>
                    <a:pt x="21112" y="1401"/>
                  </a:lnTo>
                  <a:lnTo>
                    <a:pt x="24107" y="1498"/>
                  </a:lnTo>
                  <a:lnTo>
                    <a:pt x="24155" y="97"/>
                  </a:lnTo>
                  <a:lnTo>
                    <a:pt x="21160" y="49"/>
                  </a:lnTo>
                  <a:lnTo>
                    <a:pt x="181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1174075" y="3214600"/>
              <a:ext cx="599075" cy="59200"/>
            </a:xfrm>
            <a:custGeom>
              <a:avLst/>
              <a:gdLst/>
              <a:ahLst/>
              <a:cxnLst/>
              <a:rect l="l" t="t" r="r" b="b"/>
              <a:pathLst>
                <a:path w="23963" h="2368" extrusionOk="0">
                  <a:moveTo>
                    <a:pt x="23817" y="0"/>
                  </a:moveTo>
                  <a:lnTo>
                    <a:pt x="20871" y="290"/>
                  </a:lnTo>
                  <a:lnTo>
                    <a:pt x="17875" y="483"/>
                  </a:lnTo>
                  <a:lnTo>
                    <a:pt x="14880" y="676"/>
                  </a:lnTo>
                  <a:lnTo>
                    <a:pt x="11933" y="821"/>
                  </a:lnTo>
                  <a:lnTo>
                    <a:pt x="8938" y="918"/>
                  </a:lnTo>
                  <a:lnTo>
                    <a:pt x="5943" y="966"/>
                  </a:lnTo>
                  <a:lnTo>
                    <a:pt x="1" y="966"/>
                  </a:lnTo>
                  <a:lnTo>
                    <a:pt x="1" y="2319"/>
                  </a:lnTo>
                  <a:lnTo>
                    <a:pt x="2948" y="2367"/>
                  </a:lnTo>
                  <a:lnTo>
                    <a:pt x="5991" y="2319"/>
                  </a:lnTo>
                  <a:lnTo>
                    <a:pt x="8986" y="2271"/>
                  </a:lnTo>
                  <a:lnTo>
                    <a:pt x="11982" y="2174"/>
                  </a:lnTo>
                  <a:lnTo>
                    <a:pt x="14977" y="2029"/>
                  </a:lnTo>
                  <a:lnTo>
                    <a:pt x="17972" y="1836"/>
                  </a:lnTo>
                  <a:lnTo>
                    <a:pt x="20967" y="1643"/>
                  </a:lnTo>
                  <a:lnTo>
                    <a:pt x="23962" y="1401"/>
                  </a:lnTo>
                  <a:lnTo>
                    <a:pt x="238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1170450" y="3296725"/>
              <a:ext cx="597875" cy="50750"/>
            </a:xfrm>
            <a:custGeom>
              <a:avLst/>
              <a:gdLst/>
              <a:ahLst/>
              <a:cxnLst/>
              <a:rect l="l" t="t" r="r" b="b"/>
              <a:pathLst>
                <a:path w="23915" h="2030" extrusionOk="0">
                  <a:moveTo>
                    <a:pt x="17972" y="0"/>
                  </a:moveTo>
                  <a:lnTo>
                    <a:pt x="14977" y="48"/>
                  </a:lnTo>
                  <a:lnTo>
                    <a:pt x="11982" y="97"/>
                  </a:lnTo>
                  <a:lnTo>
                    <a:pt x="8938" y="145"/>
                  </a:lnTo>
                  <a:lnTo>
                    <a:pt x="5943" y="290"/>
                  </a:lnTo>
                  <a:lnTo>
                    <a:pt x="2996" y="435"/>
                  </a:lnTo>
                  <a:lnTo>
                    <a:pt x="1" y="628"/>
                  </a:lnTo>
                  <a:lnTo>
                    <a:pt x="98" y="2029"/>
                  </a:lnTo>
                  <a:lnTo>
                    <a:pt x="3044" y="1836"/>
                  </a:lnTo>
                  <a:lnTo>
                    <a:pt x="6040" y="1643"/>
                  </a:lnTo>
                  <a:lnTo>
                    <a:pt x="8986" y="1546"/>
                  </a:lnTo>
                  <a:lnTo>
                    <a:pt x="11982" y="1449"/>
                  </a:lnTo>
                  <a:lnTo>
                    <a:pt x="14977" y="1401"/>
                  </a:lnTo>
                  <a:lnTo>
                    <a:pt x="17924" y="1401"/>
                  </a:lnTo>
                  <a:lnTo>
                    <a:pt x="20919" y="1449"/>
                  </a:lnTo>
                  <a:lnTo>
                    <a:pt x="23866" y="1498"/>
                  </a:lnTo>
                  <a:lnTo>
                    <a:pt x="23914" y="145"/>
                  </a:lnTo>
                  <a:lnTo>
                    <a:pt x="20919" y="48"/>
                  </a:lnTo>
                  <a:lnTo>
                    <a:pt x="179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1174075" y="3364350"/>
              <a:ext cx="590625" cy="42300"/>
            </a:xfrm>
            <a:custGeom>
              <a:avLst/>
              <a:gdLst/>
              <a:ahLst/>
              <a:cxnLst/>
              <a:rect l="l" t="t" r="r" b="b"/>
              <a:pathLst>
                <a:path w="23625" h="1692" extrusionOk="0">
                  <a:moveTo>
                    <a:pt x="23624" y="0"/>
                  </a:moveTo>
                  <a:lnTo>
                    <a:pt x="1" y="290"/>
                  </a:lnTo>
                  <a:lnTo>
                    <a:pt x="49" y="1691"/>
                  </a:lnTo>
                  <a:lnTo>
                    <a:pt x="23624" y="1353"/>
                  </a:lnTo>
                  <a:lnTo>
                    <a:pt x="236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86;p8"/>
          <p:cNvSpPr/>
          <p:nvPr/>
        </p:nvSpPr>
        <p:spPr>
          <a:xfrm rot="10800000" flipH="1">
            <a:off x="8424003" y="2223580"/>
            <a:ext cx="367662" cy="352721"/>
          </a:xfrm>
          <a:custGeom>
            <a:avLst/>
            <a:gdLst/>
            <a:ahLst/>
            <a:cxnLst/>
            <a:rect l="l" t="t" r="r" b="b"/>
            <a:pathLst>
              <a:path w="11885" h="11402" extrusionOk="0">
                <a:moveTo>
                  <a:pt x="6571" y="0"/>
                </a:moveTo>
                <a:lnTo>
                  <a:pt x="6088" y="49"/>
                </a:lnTo>
                <a:lnTo>
                  <a:pt x="5605" y="145"/>
                </a:lnTo>
                <a:lnTo>
                  <a:pt x="4639" y="387"/>
                </a:lnTo>
                <a:lnTo>
                  <a:pt x="3866" y="628"/>
                </a:lnTo>
                <a:lnTo>
                  <a:pt x="3093" y="1015"/>
                </a:lnTo>
                <a:lnTo>
                  <a:pt x="2368" y="1450"/>
                </a:lnTo>
                <a:lnTo>
                  <a:pt x="1740" y="1933"/>
                </a:lnTo>
                <a:lnTo>
                  <a:pt x="1450" y="2223"/>
                </a:lnTo>
                <a:lnTo>
                  <a:pt x="1209" y="2512"/>
                </a:lnTo>
                <a:lnTo>
                  <a:pt x="919" y="2851"/>
                </a:lnTo>
                <a:lnTo>
                  <a:pt x="726" y="3189"/>
                </a:lnTo>
                <a:lnTo>
                  <a:pt x="532" y="3575"/>
                </a:lnTo>
                <a:lnTo>
                  <a:pt x="339" y="3962"/>
                </a:lnTo>
                <a:lnTo>
                  <a:pt x="242" y="4348"/>
                </a:lnTo>
                <a:lnTo>
                  <a:pt x="97" y="4783"/>
                </a:lnTo>
                <a:lnTo>
                  <a:pt x="49" y="5218"/>
                </a:lnTo>
                <a:lnTo>
                  <a:pt x="1" y="5604"/>
                </a:lnTo>
                <a:lnTo>
                  <a:pt x="49" y="6039"/>
                </a:lnTo>
                <a:lnTo>
                  <a:pt x="49" y="6474"/>
                </a:lnTo>
                <a:lnTo>
                  <a:pt x="146" y="6860"/>
                </a:lnTo>
                <a:lnTo>
                  <a:pt x="242" y="7295"/>
                </a:lnTo>
                <a:lnTo>
                  <a:pt x="339" y="7682"/>
                </a:lnTo>
                <a:lnTo>
                  <a:pt x="484" y="8068"/>
                </a:lnTo>
                <a:lnTo>
                  <a:pt x="677" y="8454"/>
                </a:lnTo>
                <a:lnTo>
                  <a:pt x="870" y="8793"/>
                </a:lnTo>
                <a:lnTo>
                  <a:pt x="1112" y="9131"/>
                </a:lnTo>
                <a:lnTo>
                  <a:pt x="1402" y="9469"/>
                </a:lnTo>
                <a:lnTo>
                  <a:pt x="1643" y="9807"/>
                </a:lnTo>
                <a:lnTo>
                  <a:pt x="1982" y="10049"/>
                </a:lnTo>
                <a:lnTo>
                  <a:pt x="2271" y="10339"/>
                </a:lnTo>
                <a:lnTo>
                  <a:pt x="2658" y="10580"/>
                </a:lnTo>
                <a:lnTo>
                  <a:pt x="3044" y="10822"/>
                </a:lnTo>
                <a:lnTo>
                  <a:pt x="3527" y="11015"/>
                </a:lnTo>
                <a:lnTo>
                  <a:pt x="3962" y="11160"/>
                </a:lnTo>
                <a:lnTo>
                  <a:pt x="4445" y="11256"/>
                </a:lnTo>
                <a:lnTo>
                  <a:pt x="4928" y="11353"/>
                </a:lnTo>
                <a:lnTo>
                  <a:pt x="5412" y="11401"/>
                </a:lnTo>
                <a:lnTo>
                  <a:pt x="5895" y="11401"/>
                </a:lnTo>
                <a:lnTo>
                  <a:pt x="6378" y="11353"/>
                </a:lnTo>
                <a:lnTo>
                  <a:pt x="6909" y="11305"/>
                </a:lnTo>
                <a:lnTo>
                  <a:pt x="7392" y="11160"/>
                </a:lnTo>
                <a:lnTo>
                  <a:pt x="7875" y="10967"/>
                </a:lnTo>
                <a:lnTo>
                  <a:pt x="8358" y="10773"/>
                </a:lnTo>
                <a:lnTo>
                  <a:pt x="8841" y="10532"/>
                </a:lnTo>
                <a:lnTo>
                  <a:pt x="9276" y="10242"/>
                </a:lnTo>
                <a:lnTo>
                  <a:pt x="9711" y="9904"/>
                </a:lnTo>
                <a:lnTo>
                  <a:pt x="10098" y="9566"/>
                </a:lnTo>
                <a:lnTo>
                  <a:pt x="10436" y="9179"/>
                </a:lnTo>
                <a:lnTo>
                  <a:pt x="10774" y="8744"/>
                </a:lnTo>
                <a:lnTo>
                  <a:pt x="11064" y="8310"/>
                </a:lnTo>
                <a:lnTo>
                  <a:pt x="11305" y="7875"/>
                </a:lnTo>
                <a:lnTo>
                  <a:pt x="11499" y="7392"/>
                </a:lnTo>
                <a:lnTo>
                  <a:pt x="11692" y="6909"/>
                </a:lnTo>
                <a:lnTo>
                  <a:pt x="11788" y="6377"/>
                </a:lnTo>
                <a:lnTo>
                  <a:pt x="11837" y="5894"/>
                </a:lnTo>
                <a:lnTo>
                  <a:pt x="11885" y="5459"/>
                </a:lnTo>
                <a:lnTo>
                  <a:pt x="11837" y="5025"/>
                </a:lnTo>
                <a:lnTo>
                  <a:pt x="11788" y="4590"/>
                </a:lnTo>
                <a:lnTo>
                  <a:pt x="11740" y="4155"/>
                </a:lnTo>
                <a:lnTo>
                  <a:pt x="11595" y="3768"/>
                </a:lnTo>
                <a:lnTo>
                  <a:pt x="11450" y="3334"/>
                </a:lnTo>
                <a:lnTo>
                  <a:pt x="11257" y="2947"/>
                </a:lnTo>
                <a:lnTo>
                  <a:pt x="11064" y="2561"/>
                </a:lnTo>
                <a:lnTo>
                  <a:pt x="10822" y="2223"/>
                </a:lnTo>
                <a:lnTo>
                  <a:pt x="10581" y="1836"/>
                </a:lnTo>
                <a:lnTo>
                  <a:pt x="10291" y="1546"/>
                </a:lnTo>
                <a:lnTo>
                  <a:pt x="9953" y="1256"/>
                </a:lnTo>
                <a:lnTo>
                  <a:pt x="9614" y="967"/>
                </a:lnTo>
                <a:lnTo>
                  <a:pt x="9276" y="725"/>
                </a:lnTo>
                <a:lnTo>
                  <a:pt x="8890" y="532"/>
                </a:lnTo>
                <a:lnTo>
                  <a:pt x="8503" y="339"/>
                </a:lnTo>
                <a:lnTo>
                  <a:pt x="8020" y="194"/>
                </a:lnTo>
                <a:lnTo>
                  <a:pt x="7537" y="49"/>
                </a:lnTo>
                <a:lnTo>
                  <a:pt x="705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8"/>
          <p:cNvSpPr/>
          <p:nvPr/>
        </p:nvSpPr>
        <p:spPr>
          <a:xfrm rot="10800000" flipH="1">
            <a:off x="434513" y="4174272"/>
            <a:ext cx="570985" cy="547752"/>
          </a:xfrm>
          <a:custGeom>
            <a:avLst/>
            <a:gdLst/>
            <a:ahLst/>
            <a:cxnLst/>
            <a:rect l="l" t="t" r="r" b="b"/>
            <a:pathLst>
              <a:path w="11885" h="11402" extrusionOk="0">
                <a:moveTo>
                  <a:pt x="6571" y="0"/>
                </a:moveTo>
                <a:lnTo>
                  <a:pt x="6088" y="49"/>
                </a:lnTo>
                <a:lnTo>
                  <a:pt x="5605" y="145"/>
                </a:lnTo>
                <a:lnTo>
                  <a:pt x="4639" y="387"/>
                </a:lnTo>
                <a:lnTo>
                  <a:pt x="3866" y="628"/>
                </a:lnTo>
                <a:lnTo>
                  <a:pt x="3093" y="1015"/>
                </a:lnTo>
                <a:lnTo>
                  <a:pt x="2368" y="1450"/>
                </a:lnTo>
                <a:lnTo>
                  <a:pt x="1740" y="1933"/>
                </a:lnTo>
                <a:lnTo>
                  <a:pt x="1450" y="2223"/>
                </a:lnTo>
                <a:lnTo>
                  <a:pt x="1209" y="2512"/>
                </a:lnTo>
                <a:lnTo>
                  <a:pt x="919" y="2851"/>
                </a:lnTo>
                <a:lnTo>
                  <a:pt x="726" y="3189"/>
                </a:lnTo>
                <a:lnTo>
                  <a:pt x="532" y="3575"/>
                </a:lnTo>
                <a:lnTo>
                  <a:pt x="339" y="3962"/>
                </a:lnTo>
                <a:lnTo>
                  <a:pt x="242" y="4348"/>
                </a:lnTo>
                <a:lnTo>
                  <a:pt x="97" y="4783"/>
                </a:lnTo>
                <a:lnTo>
                  <a:pt x="49" y="5218"/>
                </a:lnTo>
                <a:lnTo>
                  <a:pt x="1" y="5604"/>
                </a:lnTo>
                <a:lnTo>
                  <a:pt x="49" y="6039"/>
                </a:lnTo>
                <a:lnTo>
                  <a:pt x="49" y="6474"/>
                </a:lnTo>
                <a:lnTo>
                  <a:pt x="146" y="6860"/>
                </a:lnTo>
                <a:lnTo>
                  <a:pt x="242" y="7295"/>
                </a:lnTo>
                <a:lnTo>
                  <a:pt x="339" y="7682"/>
                </a:lnTo>
                <a:lnTo>
                  <a:pt x="484" y="8068"/>
                </a:lnTo>
                <a:lnTo>
                  <a:pt x="677" y="8454"/>
                </a:lnTo>
                <a:lnTo>
                  <a:pt x="870" y="8793"/>
                </a:lnTo>
                <a:lnTo>
                  <a:pt x="1112" y="9131"/>
                </a:lnTo>
                <a:lnTo>
                  <a:pt x="1402" y="9469"/>
                </a:lnTo>
                <a:lnTo>
                  <a:pt x="1643" y="9807"/>
                </a:lnTo>
                <a:lnTo>
                  <a:pt x="1982" y="10049"/>
                </a:lnTo>
                <a:lnTo>
                  <a:pt x="2271" y="10339"/>
                </a:lnTo>
                <a:lnTo>
                  <a:pt x="2658" y="10580"/>
                </a:lnTo>
                <a:lnTo>
                  <a:pt x="3044" y="10822"/>
                </a:lnTo>
                <a:lnTo>
                  <a:pt x="3527" y="11015"/>
                </a:lnTo>
                <a:lnTo>
                  <a:pt x="3962" y="11160"/>
                </a:lnTo>
                <a:lnTo>
                  <a:pt x="4445" y="11256"/>
                </a:lnTo>
                <a:lnTo>
                  <a:pt x="4928" y="11353"/>
                </a:lnTo>
                <a:lnTo>
                  <a:pt x="5412" y="11401"/>
                </a:lnTo>
                <a:lnTo>
                  <a:pt x="5895" y="11401"/>
                </a:lnTo>
                <a:lnTo>
                  <a:pt x="6378" y="11353"/>
                </a:lnTo>
                <a:lnTo>
                  <a:pt x="6909" y="11305"/>
                </a:lnTo>
                <a:lnTo>
                  <a:pt x="7392" y="11160"/>
                </a:lnTo>
                <a:lnTo>
                  <a:pt x="7875" y="10967"/>
                </a:lnTo>
                <a:lnTo>
                  <a:pt x="8358" y="10773"/>
                </a:lnTo>
                <a:lnTo>
                  <a:pt x="8841" y="10532"/>
                </a:lnTo>
                <a:lnTo>
                  <a:pt x="9276" y="10242"/>
                </a:lnTo>
                <a:lnTo>
                  <a:pt x="9711" y="9904"/>
                </a:lnTo>
                <a:lnTo>
                  <a:pt x="10098" y="9566"/>
                </a:lnTo>
                <a:lnTo>
                  <a:pt x="10436" y="9179"/>
                </a:lnTo>
                <a:lnTo>
                  <a:pt x="10774" y="8744"/>
                </a:lnTo>
                <a:lnTo>
                  <a:pt x="11064" y="8310"/>
                </a:lnTo>
                <a:lnTo>
                  <a:pt x="11305" y="7875"/>
                </a:lnTo>
                <a:lnTo>
                  <a:pt x="11499" y="7392"/>
                </a:lnTo>
                <a:lnTo>
                  <a:pt x="11692" y="6909"/>
                </a:lnTo>
                <a:lnTo>
                  <a:pt x="11788" y="6377"/>
                </a:lnTo>
                <a:lnTo>
                  <a:pt x="11837" y="5894"/>
                </a:lnTo>
                <a:lnTo>
                  <a:pt x="11885" y="5459"/>
                </a:lnTo>
                <a:lnTo>
                  <a:pt x="11837" y="5025"/>
                </a:lnTo>
                <a:lnTo>
                  <a:pt x="11788" y="4590"/>
                </a:lnTo>
                <a:lnTo>
                  <a:pt x="11740" y="4155"/>
                </a:lnTo>
                <a:lnTo>
                  <a:pt x="11595" y="3768"/>
                </a:lnTo>
                <a:lnTo>
                  <a:pt x="11450" y="3334"/>
                </a:lnTo>
                <a:lnTo>
                  <a:pt x="11257" y="2947"/>
                </a:lnTo>
                <a:lnTo>
                  <a:pt x="11064" y="2561"/>
                </a:lnTo>
                <a:lnTo>
                  <a:pt x="10822" y="2223"/>
                </a:lnTo>
                <a:lnTo>
                  <a:pt x="10581" y="1836"/>
                </a:lnTo>
                <a:lnTo>
                  <a:pt x="10291" y="1546"/>
                </a:lnTo>
                <a:lnTo>
                  <a:pt x="9953" y="1256"/>
                </a:lnTo>
                <a:lnTo>
                  <a:pt x="9614" y="967"/>
                </a:lnTo>
                <a:lnTo>
                  <a:pt x="9276" y="725"/>
                </a:lnTo>
                <a:lnTo>
                  <a:pt x="8890" y="532"/>
                </a:lnTo>
                <a:lnTo>
                  <a:pt x="8503" y="339"/>
                </a:lnTo>
                <a:lnTo>
                  <a:pt x="8020" y="194"/>
                </a:lnTo>
                <a:lnTo>
                  <a:pt x="7537" y="49"/>
                </a:lnTo>
                <a:lnTo>
                  <a:pt x="705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8"/>
          <p:cNvSpPr/>
          <p:nvPr/>
        </p:nvSpPr>
        <p:spPr>
          <a:xfrm rot="10800000" flipH="1">
            <a:off x="-784100" y="976028"/>
            <a:ext cx="1202402" cy="1162553"/>
          </a:xfrm>
          <a:custGeom>
            <a:avLst/>
            <a:gdLst/>
            <a:ahLst/>
            <a:cxnLst/>
            <a:rect l="l" t="t" r="r" b="b"/>
            <a:pathLst>
              <a:path w="26282" h="25411" extrusionOk="0">
                <a:moveTo>
                  <a:pt x="12754" y="5749"/>
                </a:moveTo>
                <a:lnTo>
                  <a:pt x="13238" y="5797"/>
                </a:lnTo>
                <a:lnTo>
                  <a:pt x="13721" y="5894"/>
                </a:lnTo>
                <a:lnTo>
                  <a:pt x="14204" y="5991"/>
                </a:lnTo>
                <a:lnTo>
                  <a:pt x="14687" y="6136"/>
                </a:lnTo>
                <a:lnTo>
                  <a:pt x="15605" y="6522"/>
                </a:lnTo>
                <a:lnTo>
                  <a:pt x="16523" y="7005"/>
                </a:lnTo>
                <a:lnTo>
                  <a:pt x="17392" y="7537"/>
                </a:lnTo>
                <a:lnTo>
                  <a:pt x="17779" y="7826"/>
                </a:lnTo>
                <a:lnTo>
                  <a:pt x="18165" y="8165"/>
                </a:lnTo>
                <a:lnTo>
                  <a:pt x="18552" y="8551"/>
                </a:lnTo>
                <a:lnTo>
                  <a:pt x="18841" y="8937"/>
                </a:lnTo>
                <a:lnTo>
                  <a:pt x="19131" y="9372"/>
                </a:lnTo>
                <a:lnTo>
                  <a:pt x="19373" y="9807"/>
                </a:lnTo>
                <a:lnTo>
                  <a:pt x="19614" y="10435"/>
                </a:lnTo>
                <a:lnTo>
                  <a:pt x="19759" y="11160"/>
                </a:lnTo>
                <a:lnTo>
                  <a:pt x="19808" y="11836"/>
                </a:lnTo>
                <a:lnTo>
                  <a:pt x="19759" y="12561"/>
                </a:lnTo>
                <a:lnTo>
                  <a:pt x="19663" y="13285"/>
                </a:lnTo>
                <a:lnTo>
                  <a:pt x="19469" y="13962"/>
                </a:lnTo>
                <a:lnTo>
                  <a:pt x="19180" y="14638"/>
                </a:lnTo>
                <a:lnTo>
                  <a:pt x="18841" y="15266"/>
                </a:lnTo>
                <a:lnTo>
                  <a:pt x="18552" y="15797"/>
                </a:lnTo>
                <a:lnTo>
                  <a:pt x="18165" y="16329"/>
                </a:lnTo>
                <a:lnTo>
                  <a:pt x="17730" y="16812"/>
                </a:lnTo>
                <a:lnTo>
                  <a:pt x="17296" y="17247"/>
                </a:lnTo>
                <a:lnTo>
                  <a:pt x="16812" y="17681"/>
                </a:lnTo>
                <a:lnTo>
                  <a:pt x="16329" y="18068"/>
                </a:lnTo>
                <a:lnTo>
                  <a:pt x="15798" y="18358"/>
                </a:lnTo>
                <a:lnTo>
                  <a:pt x="15218" y="18648"/>
                </a:lnTo>
                <a:lnTo>
                  <a:pt x="14590" y="18889"/>
                </a:lnTo>
                <a:lnTo>
                  <a:pt x="14011" y="19034"/>
                </a:lnTo>
                <a:lnTo>
                  <a:pt x="13383" y="19131"/>
                </a:lnTo>
                <a:lnTo>
                  <a:pt x="12754" y="19179"/>
                </a:lnTo>
                <a:lnTo>
                  <a:pt x="12126" y="19179"/>
                </a:lnTo>
                <a:lnTo>
                  <a:pt x="11498" y="19082"/>
                </a:lnTo>
                <a:lnTo>
                  <a:pt x="10870" y="18937"/>
                </a:lnTo>
                <a:lnTo>
                  <a:pt x="10291" y="18696"/>
                </a:lnTo>
                <a:lnTo>
                  <a:pt x="9759" y="18406"/>
                </a:lnTo>
                <a:lnTo>
                  <a:pt x="9228" y="18068"/>
                </a:lnTo>
                <a:lnTo>
                  <a:pt x="8793" y="17681"/>
                </a:lnTo>
                <a:lnTo>
                  <a:pt x="8407" y="17247"/>
                </a:lnTo>
                <a:lnTo>
                  <a:pt x="8068" y="16764"/>
                </a:lnTo>
                <a:lnTo>
                  <a:pt x="7779" y="16280"/>
                </a:lnTo>
                <a:lnTo>
                  <a:pt x="7537" y="15701"/>
                </a:lnTo>
                <a:lnTo>
                  <a:pt x="7296" y="15169"/>
                </a:lnTo>
                <a:lnTo>
                  <a:pt x="7151" y="14590"/>
                </a:lnTo>
                <a:lnTo>
                  <a:pt x="7006" y="13962"/>
                </a:lnTo>
                <a:lnTo>
                  <a:pt x="6909" y="13382"/>
                </a:lnTo>
                <a:lnTo>
                  <a:pt x="6861" y="12754"/>
                </a:lnTo>
                <a:lnTo>
                  <a:pt x="6861" y="12174"/>
                </a:lnTo>
                <a:lnTo>
                  <a:pt x="6861" y="11546"/>
                </a:lnTo>
                <a:lnTo>
                  <a:pt x="6909" y="10966"/>
                </a:lnTo>
                <a:lnTo>
                  <a:pt x="7006" y="10387"/>
                </a:lnTo>
                <a:lnTo>
                  <a:pt x="7102" y="9904"/>
                </a:lnTo>
                <a:lnTo>
                  <a:pt x="7247" y="9372"/>
                </a:lnTo>
                <a:lnTo>
                  <a:pt x="7440" y="8889"/>
                </a:lnTo>
                <a:lnTo>
                  <a:pt x="7682" y="8406"/>
                </a:lnTo>
                <a:lnTo>
                  <a:pt x="7924" y="7971"/>
                </a:lnTo>
                <a:lnTo>
                  <a:pt x="8213" y="7537"/>
                </a:lnTo>
                <a:lnTo>
                  <a:pt x="8600" y="7150"/>
                </a:lnTo>
                <a:lnTo>
                  <a:pt x="8986" y="6812"/>
                </a:lnTo>
                <a:lnTo>
                  <a:pt x="9373" y="6522"/>
                </a:lnTo>
                <a:lnTo>
                  <a:pt x="9808" y="6280"/>
                </a:lnTo>
                <a:lnTo>
                  <a:pt x="10291" y="6087"/>
                </a:lnTo>
                <a:lnTo>
                  <a:pt x="10725" y="5942"/>
                </a:lnTo>
                <a:lnTo>
                  <a:pt x="11257" y="5797"/>
                </a:lnTo>
                <a:lnTo>
                  <a:pt x="11740" y="5749"/>
                </a:lnTo>
                <a:close/>
                <a:moveTo>
                  <a:pt x="11015" y="0"/>
                </a:moveTo>
                <a:lnTo>
                  <a:pt x="9856" y="97"/>
                </a:lnTo>
                <a:lnTo>
                  <a:pt x="8697" y="338"/>
                </a:lnTo>
                <a:lnTo>
                  <a:pt x="7585" y="628"/>
                </a:lnTo>
                <a:lnTo>
                  <a:pt x="6523" y="966"/>
                </a:lnTo>
                <a:lnTo>
                  <a:pt x="5991" y="1208"/>
                </a:lnTo>
                <a:lnTo>
                  <a:pt x="5460" y="1450"/>
                </a:lnTo>
                <a:lnTo>
                  <a:pt x="4977" y="1739"/>
                </a:lnTo>
                <a:lnTo>
                  <a:pt x="4494" y="2078"/>
                </a:lnTo>
                <a:lnTo>
                  <a:pt x="4010" y="2416"/>
                </a:lnTo>
                <a:lnTo>
                  <a:pt x="3576" y="2754"/>
                </a:lnTo>
                <a:lnTo>
                  <a:pt x="3141" y="3140"/>
                </a:lnTo>
                <a:lnTo>
                  <a:pt x="2754" y="3575"/>
                </a:lnTo>
                <a:lnTo>
                  <a:pt x="2368" y="4010"/>
                </a:lnTo>
                <a:lnTo>
                  <a:pt x="2030" y="4493"/>
                </a:lnTo>
                <a:lnTo>
                  <a:pt x="1692" y="5024"/>
                </a:lnTo>
                <a:lnTo>
                  <a:pt x="1353" y="5556"/>
                </a:lnTo>
                <a:lnTo>
                  <a:pt x="1112" y="6087"/>
                </a:lnTo>
                <a:lnTo>
                  <a:pt x="870" y="6667"/>
                </a:lnTo>
                <a:lnTo>
                  <a:pt x="629" y="7247"/>
                </a:lnTo>
                <a:lnTo>
                  <a:pt x="436" y="7826"/>
                </a:lnTo>
                <a:lnTo>
                  <a:pt x="291" y="8406"/>
                </a:lnTo>
                <a:lnTo>
                  <a:pt x="194" y="9034"/>
                </a:lnTo>
                <a:lnTo>
                  <a:pt x="97" y="9662"/>
                </a:lnTo>
                <a:lnTo>
                  <a:pt x="49" y="10242"/>
                </a:lnTo>
                <a:lnTo>
                  <a:pt x="1" y="10870"/>
                </a:lnTo>
                <a:lnTo>
                  <a:pt x="1" y="11498"/>
                </a:lnTo>
                <a:lnTo>
                  <a:pt x="49" y="12126"/>
                </a:lnTo>
                <a:lnTo>
                  <a:pt x="97" y="12706"/>
                </a:lnTo>
                <a:lnTo>
                  <a:pt x="194" y="13334"/>
                </a:lnTo>
                <a:lnTo>
                  <a:pt x="339" y="13962"/>
                </a:lnTo>
                <a:lnTo>
                  <a:pt x="629" y="15121"/>
                </a:lnTo>
                <a:lnTo>
                  <a:pt x="1064" y="16280"/>
                </a:lnTo>
                <a:lnTo>
                  <a:pt x="1595" y="17392"/>
                </a:lnTo>
                <a:lnTo>
                  <a:pt x="2223" y="18454"/>
                </a:lnTo>
                <a:lnTo>
                  <a:pt x="2948" y="19469"/>
                </a:lnTo>
                <a:lnTo>
                  <a:pt x="3721" y="20435"/>
                </a:lnTo>
                <a:lnTo>
                  <a:pt x="4542" y="21305"/>
                </a:lnTo>
                <a:lnTo>
                  <a:pt x="5460" y="22126"/>
                </a:lnTo>
                <a:lnTo>
                  <a:pt x="5991" y="22609"/>
                </a:lnTo>
                <a:lnTo>
                  <a:pt x="6571" y="22995"/>
                </a:lnTo>
                <a:lnTo>
                  <a:pt x="7151" y="23382"/>
                </a:lnTo>
                <a:lnTo>
                  <a:pt x="7779" y="23768"/>
                </a:lnTo>
                <a:lnTo>
                  <a:pt x="8358" y="24107"/>
                </a:lnTo>
                <a:lnTo>
                  <a:pt x="8986" y="24396"/>
                </a:lnTo>
                <a:lnTo>
                  <a:pt x="9663" y="24638"/>
                </a:lnTo>
                <a:lnTo>
                  <a:pt x="10291" y="24879"/>
                </a:lnTo>
                <a:lnTo>
                  <a:pt x="10967" y="25073"/>
                </a:lnTo>
                <a:lnTo>
                  <a:pt x="11643" y="25218"/>
                </a:lnTo>
                <a:lnTo>
                  <a:pt x="12320" y="25314"/>
                </a:lnTo>
                <a:lnTo>
                  <a:pt x="12996" y="25411"/>
                </a:lnTo>
                <a:lnTo>
                  <a:pt x="13672" y="25411"/>
                </a:lnTo>
                <a:lnTo>
                  <a:pt x="14397" y="25363"/>
                </a:lnTo>
                <a:lnTo>
                  <a:pt x="15073" y="25266"/>
                </a:lnTo>
                <a:lnTo>
                  <a:pt x="15750" y="25121"/>
                </a:lnTo>
                <a:lnTo>
                  <a:pt x="16668" y="24831"/>
                </a:lnTo>
                <a:lnTo>
                  <a:pt x="17585" y="24445"/>
                </a:lnTo>
                <a:lnTo>
                  <a:pt x="18407" y="23962"/>
                </a:lnTo>
                <a:lnTo>
                  <a:pt x="19228" y="23382"/>
                </a:lnTo>
                <a:lnTo>
                  <a:pt x="20049" y="22802"/>
                </a:lnTo>
                <a:lnTo>
                  <a:pt x="20774" y="22126"/>
                </a:lnTo>
                <a:lnTo>
                  <a:pt x="21450" y="21401"/>
                </a:lnTo>
                <a:lnTo>
                  <a:pt x="22127" y="20677"/>
                </a:lnTo>
                <a:lnTo>
                  <a:pt x="22755" y="19904"/>
                </a:lnTo>
                <a:lnTo>
                  <a:pt x="23334" y="19131"/>
                </a:lnTo>
                <a:lnTo>
                  <a:pt x="23866" y="18309"/>
                </a:lnTo>
                <a:lnTo>
                  <a:pt x="24397" y="17488"/>
                </a:lnTo>
                <a:lnTo>
                  <a:pt x="24832" y="16619"/>
                </a:lnTo>
                <a:lnTo>
                  <a:pt x="25267" y="15749"/>
                </a:lnTo>
                <a:lnTo>
                  <a:pt x="25605" y="14831"/>
                </a:lnTo>
                <a:lnTo>
                  <a:pt x="25895" y="13913"/>
                </a:lnTo>
                <a:lnTo>
                  <a:pt x="26088" y="12947"/>
                </a:lnTo>
                <a:lnTo>
                  <a:pt x="26233" y="11981"/>
                </a:lnTo>
                <a:lnTo>
                  <a:pt x="26281" y="11015"/>
                </a:lnTo>
                <a:lnTo>
                  <a:pt x="26233" y="10000"/>
                </a:lnTo>
                <a:lnTo>
                  <a:pt x="26136" y="9034"/>
                </a:lnTo>
                <a:lnTo>
                  <a:pt x="25895" y="8116"/>
                </a:lnTo>
                <a:lnTo>
                  <a:pt x="25605" y="7198"/>
                </a:lnTo>
                <a:lnTo>
                  <a:pt x="25218" y="6280"/>
                </a:lnTo>
                <a:lnTo>
                  <a:pt x="24928" y="5846"/>
                </a:lnTo>
                <a:lnTo>
                  <a:pt x="24687" y="5459"/>
                </a:lnTo>
                <a:lnTo>
                  <a:pt x="24059" y="4638"/>
                </a:lnTo>
                <a:lnTo>
                  <a:pt x="23383" y="3913"/>
                </a:lnTo>
                <a:lnTo>
                  <a:pt x="22610" y="3237"/>
                </a:lnTo>
                <a:lnTo>
                  <a:pt x="21788" y="2657"/>
                </a:lnTo>
                <a:lnTo>
                  <a:pt x="20919" y="2126"/>
                </a:lnTo>
                <a:lnTo>
                  <a:pt x="20001" y="1643"/>
                </a:lnTo>
                <a:lnTo>
                  <a:pt x="19035" y="1256"/>
                </a:lnTo>
                <a:lnTo>
                  <a:pt x="17972" y="918"/>
                </a:lnTo>
                <a:lnTo>
                  <a:pt x="16909" y="580"/>
                </a:lnTo>
                <a:lnTo>
                  <a:pt x="15750" y="338"/>
                </a:lnTo>
                <a:lnTo>
                  <a:pt x="14590" y="145"/>
                </a:lnTo>
                <a:lnTo>
                  <a:pt x="13383" y="49"/>
                </a:lnTo>
                <a:lnTo>
                  <a:pt x="1222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" name="Google Shape;189;p8"/>
          <p:cNvGrpSpPr/>
          <p:nvPr/>
        </p:nvGrpSpPr>
        <p:grpSpPr>
          <a:xfrm rot="4500025">
            <a:off x="3067377" y="4067780"/>
            <a:ext cx="801426" cy="891437"/>
            <a:chOff x="5036425" y="4336575"/>
            <a:chExt cx="462575" cy="514500"/>
          </a:xfrm>
        </p:grpSpPr>
        <p:sp>
          <p:nvSpPr>
            <p:cNvPr id="190" name="Google Shape;190;p8"/>
            <p:cNvSpPr/>
            <p:nvPr/>
          </p:nvSpPr>
          <p:spPr>
            <a:xfrm>
              <a:off x="5036425" y="4557575"/>
              <a:ext cx="129250" cy="118375"/>
            </a:xfrm>
            <a:custGeom>
              <a:avLst/>
              <a:gdLst/>
              <a:ahLst/>
              <a:cxnLst/>
              <a:rect l="l" t="t" r="r" b="b"/>
              <a:pathLst>
                <a:path w="5170" h="4735" extrusionOk="0">
                  <a:moveTo>
                    <a:pt x="3382" y="1"/>
                  </a:moveTo>
                  <a:lnTo>
                    <a:pt x="2947" y="49"/>
                  </a:lnTo>
                  <a:lnTo>
                    <a:pt x="2561" y="146"/>
                  </a:lnTo>
                  <a:lnTo>
                    <a:pt x="2223" y="291"/>
                  </a:lnTo>
                  <a:lnTo>
                    <a:pt x="1836" y="435"/>
                  </a:lnTo>
                  <a:lnTo>
                    <a:pt x="1498" y="629"/>
                  </a:lnTo>
                  <a:lnTo>
                    <a:pt x="1160" y="870"/>
                  </a:lnTo>
                  <a:lnTo>
                    <a:pt x="870" y="1112"/>
                  </a:lnTo>
                  <a:lnTo>
                    <a:pt x="580" y="1402"/>
                  </a:lnTo>
                  <a:lnTo>
                    <a:pt x="338" y="1740"/>
                  </a:lnTo>
                  <a:lnTo>
                    <a:pt x="97" y="2175"/>
                  </a:lnTo>
                  <a:lnTo>
                    <a:pt x="49" y="2416"/>
                  </a:lnTo>
                  <a:lnTo>
                    <a:pt x="0" y="2706"/>
                  </a:lnTo>
                  <a:lnTo>
                    <a:pt x="0" y="2948"/>
                  </a:lnTo>
                  <a:lnTo>
                    <a:pt x="0" y="3189"/>
                  </a:lnTo>
                  <a:lnTo>
                    <a:pt x="49" y="3431"/>
                  </a:lnTo>
                  <a:lnTo>
                    <a:pt x="145" y="3672"/>
                  </a:lnTo>
                  <a:lnTo>
                    <a:pt x="290" y="3962"/>
                  </a:lnTo>
                  <a:lnTo>
                    <a:pt x="483" y="4204"/>
                  </a:lnTo>
                  <a:lnTo>
                    <a:pt x="725" y="4397"/>
                  </a:lnTo>
                  <a:lnTo>
                    <a:pt x="1015" y="4542"/>
                  </a:lnTo>
                  <a:lnTo>
                    <a:pt x="1305" y="4638"/>
                  </a:lnTo>
                  <a:lnTo>
                    <a:pt x="1594" y="4735"/>
                  </a:lnTo>
                  <a:lnTo>
                    <a:pt x="2223" y="4735"/>
                  </a:lnTo>
                  <a:lnTo>
                    <a:pt x="2512" y="4687"/>
                  </a:lnTo>
                  <a:lnTo>
                    <a:pt x="2802" y="4590"/>
                  </a:lnTo>
                  <a:lnTo>
                    <a:pt x="3092" y="4445"/>
                  </a:lnTo>
                  <a:lnTo>
                    <a:pt x="3334" y="4300"/>
                  </a:lnTo>
                  <a:lnTo>
                    <a:pt x="3623" y="4107"/>
                  </a:lnTo>
                  <a:lnTo>
                    <a:pt x="3817" y="3914"/>
                  </a:lnTo>
                  <a:lnTo>
                    <a:pt x="4252" y="3431"/>
                  </a:lnTo>
                  <a:lnTo>
                    <a:pt x="4686" y="2803"/>
                  </a:lnTo>
                  <a:lnTo>
                    <a:pt x="4880" y="2416"/>
                  </a:lnTo>
                  <a:lnTo>
                    <a:pt x="5024" y="2030"/>
                  </a:lnTo>
                  <a:lnTo>
                    <a:pt x="5121" y="1643"/>
                  </a:lnTo>
                  <a:lnTo>
                    <a:pt x="5169" y="1257"/>
                  </a:lnTo>
                  <a:lnTo>
                    <a:pt x="5121" y="919"/>
                  </a:lnTo>
                  <a:lnTo>
                    <a:pt x="5024" y="725"/>
                  </a:lnTo>
                  <a:lnTo>
                    <a:pt x="4928" y="580"/>
                  </a:lnTo>
                  <a:lnTo>
                    <a:pt x="4686" y="339"/>
                  </a:lnTo>
                  <a:lnTo>
                    <a:pt x="4445" y="146"/>
                  </a:lnTo>
                  <a:lnTo>
                    <a:pt x="4107" y="49"/>
                  </a:lnTo>
                  <a:lnTo>
                    <a:pt x="38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5165650" y="4776175"/>
              <a:ext cx="77325" cy="74900"/>
            </a:xfrm>
            <a:custGeom>
              <a:avLst/>
              <a:gdLst/>
              <a:ahLst/>
              <a:cxnLst/>
              <a:rect l="l" t="t" r="r" b="b"/>
              <a:pathLst>
                <a:path w="3093" h="2996" extrusionOk="0">
                  <a:moveTo>
                    <a:pt x="1112" y="1"/>
                  </a:moveTo>
                  <a:lnTo>
                    <a:pt x="870" y="97"/>
                  </a:lnTo>
                  <a:lnTo>
                    <a:pt x="580" y="242"/>
                  </a:lnTo>
                  <a:lnTo>
                    <a:pt x="387" y="435"/>
                  </a:lnTo>
                  <a:lnTo>
                    <a:pt x="194" y="677"/>
                  </a:lnTo>
                  <a:lnTo>
                    <a:pt x="49" y="967"/>
                  </a:lnTo>
                  <a:lnTo>
                    <a:pt x="0" y="1305"/>
                  </a:lnTo>
                  <a:lnTo>
                    <a:pt x="0" y="1595"/>
                  </a:lnTo>
                  <a:lnTo>
                    <a:pt x="49" y="1885"/>
                  </a:lnTo>
                  <a:lnTo>
                    <a:pt x="194" y="2175"/>
                  </a:lnTo>
                  <a:lnTo>
                    <a:pt x="339" y="2416"/>
                  </a:lnTo>
                  <a:lnTo>
                    <a:pt x="580" y="2658"/>
                  </a:lnTo>
                  <a:lnTo>
                    <a:pt x="822" y="2803"/>
                  </a:lnTo>
                  <a:lnTo>
                    <a:pt x="1063" y="2948"/>
                  </a:lnTo>
                  <a:lnTo>
                    <a:pt x="1401" y="2996"/>
                  </a:lnTo>
                  <a:lnTo>
                    <a:pt x="1691" y="2996"/>
                  </a:lnTo>
                  <a:lnTo>
                    <a:pt x="1981" y="2948"/>
                  </a:lnTo>
                  <a:lnTo>
                    <a:pt x="2271" y="2803"/>
                  </a:lnTo>
                  <a:lnTo>
                    <a:pt x="2512" y="2658"/>
                  </a:lnTo>
                  <a:lnTo>
                    <a:pt x="2706" y="2464"/>
                  </a:lnTo>
                  <a:lnTo>
                    <a:pt x="2899" y="2223"/>
                  </a:lnTo>
                  <a:lnTo>
                    <a:pt x="2996" y="1933"/>
                  </a:lnTo>
                  <a:lnTo>
                    <a:pt x="3092" y="1643"/>
                  </a:lnTo>
                  <a:lnTo>
                    <a:pt x="3092" y="1305"/>
                  </a:lnTo>
                  <a:lnTo>
                    <a:pt x="3044" y="967"/>
                  </a:lnTo>
                  <a:lnTo>
                    <a:pt x="2899" y="725"/>
                  </a:lnTo>
                  <a:lnTo>
                    <a:pt x="2706" y="484"/>
                  </a:lnTo>
                  <a:lnTo>
                    <a:pt x="2512" y="291"/>
                  </a:lnTo>
                  <a:lnTo>
                    <a:pt x="2271" y="146"/>
                  </a:lnTo>
                  <a:lnTo>
                    <a:pt x="1981" y="49"/>
                  </a:lnTo>
                  <a:lnTo>
                    <a:pt x="1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5265900" y="4598650"/>
              <a:ext cx="64025" cy="85775"/>
            </a:xfrm>
            <a:custGeom>
              <a:avLst/>
              <a:gdLst/>
              <a:ahLst/>
              <a:cxnLst/>
              <a:rect l="l" t="t" r="r" b="b"/>
              <a:pathLst>
                <a:path w="2561" h="3431" extrusionOk="0">
                  <a:moveTo>
                    <a:pt x="1449" y="0"/>
                  </a:moveTo>
                  <a:lnTo>
                    <a:pt x="1111" y="97"/>
                  </a:lnTo>
                  <a:lnTo>
                    <a:pt x="821" y="193"/>
                  </a:lnTo>
                  <a:lnTo>
                    <a:pt x="580" y="387"/>
                  </a:lnTo>
                  <a:lnTo>
                    <a:pt x="338" y="580"/>
                  </a:lnTo>
                  <a:lnTo>
                    <a:pt x="145" y="821"/>
                  </a:lnTo>
                  <a:lnTo>
                    <a:pt x="48" y="1063"/>
                  </a:lnTo>
                  <a:lnTo>
                    <a:pt x="0" y="1256"/>
                  </a:lnTo>
                  <a:lnTo>
                    <a:pt x="0" y="1401"/>
                  </a:lnTo>
                  <a:lnTo>
                    <a:pt x="48" y="1788"/>
                  </a:lnTo>
                  <a:lnTo>
                    <a:pt x="145" y="2126"/>
                  </a:lnTo>
                  <a:lnTo>
                    <a:pt x="338" y="2464"/>
                  </a:lnTo>
                  <a:lnTo>
                    <a:pt x="483" y="2706"/>
                  </a:lnTo>
                  <a:lnTo>
                    <a:pt x="676" y="2947"/>
                  </a:lnTo>
                  <a:lnTo>
                    <a:pt x="870" y="3189"/>
                  </a:lnTo>
                  <a:lnTo>
                    <a:pt x="1159" y="3334"/>
                  </a:lnTo>
                  <a:lnTo>
                    <a:pt x="1401" y="3430"/>
                  </a:lnTo>
                  <a:lnTo>
                    <a:pt x="1739" y="3430"/>
                  </a:lnTo>
                  <a:lnTo>
                    <a:pt x="2029" y="3382"/>
                  </a:lnTo>
                  <a:lnTo>
                    <a:pt x="2126" y="3285"/>
                  </a:lnTo>
                  <a:lnTo>
                    <a:pt x="2222" y="3189"/>
                  </a:lnTo>
                  <a:lnTo>
                    <a:pt x="2319" y="3044"/>
                  </a:lnTo>
                  <a:lnTo>
                    <a:pt x="2416" y="2899"/>
                  </a:lnTo>
                  <a:lnTo>
                    <a:pt x="2464" y="2561"/>
                  </a:lnTo>
                  <a:lnTo>
                    <a:pt x="2560" y="1933"/>
                  </a:lnTo>
                  <a:lnTo>
                    <a:pt x="2560" y="1546"/>
                  </a:lnTo>
                  <a:lnTo>
                    <a:pt x="2560" y="1160"/>
                  </a:lnTo>
                  <a:lnTo>
                    <a:pt x="2512" y="821"/>
                  </a:lnTo>
                  <a:lnTo>
                    <a:pt x="2416" y="483"/>
                  </a:lnTo>
                  <a:lnTo>
                    <a:pt x="2222" y="242"/>
                  </a:lnTo>
                  <a:lnTo>
                    <a:pt x="2126" y="97"/>
                  </a:lnTo>
                  <a:lnTo>
                    <a:pt x="1981" y="49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5206700" y="4354675"/>
              <a:ext cx="85775" cy="105100"/>
            </a:xfrm>
            <a:custGeom>
              <a:avLst/>
              <a:gdLst/>
              <a:ahLst/>
              <a:cxnLst/>
              <a:rect l="l" t="t" r="r" b="b"/>
              <a:pathLst>
                <a:path w="3431" h="4204" extrusionOk="0">
                  <a:moveTo>
                    <a:pt x="1402" y="1"/>
                  </a:moveTo>
                  <a:lnTo>
                    <a:pt x="1160" y="49"/>
                  </a:lnTo>
                  <a:lnTo>
                    <a:pt x="967" y="146"/>
                  </a:lnTo>
                  <a:lnTo>
                    <a:pt x="774" y="242"/>
                  </a:lnTo>
                  <a:lnTo>
                    <a:pt x="629" y="436"/>
                  </a:lnTo>
                  <a:lnTo>
                    <a:pt x="484" y="629"/>
                  </a:lnTo>
                  <a:lnTo>
                    <a:pt x="339" y="822"/>
                  </a:lnTo>
                  <a:lnTo>
                    <a:pt x="194" y="1305"/>
                  </a:lnTo>
                  <a:lnTo>
                    <a:pt x="49" y="1837"/>
                  </a:lnTo>
                  <a:lnTo>
                    <a:pt x="1" y="2320"/>
                  </a:lnTo>
                  <a:lnTo>
                    <a:pt x="1" y="2754"/>
                  </a:lnTo>
                  <a:lnTo>
                    <a:pt x="1" y="3044"/>
                  </a:lnTo>
                  <a:lnTo>
                    <a:pt x="49" y="3334"/>
                  </a:lnTo>
                  <a:lnTo>
                    <a:pt x="146" y="3624"/>
                  </a:lnTo>
                  <a:lnTo>
                    <a:pt x="291" y="3866"/>
                  </a:lnTo>
                  <a:lnTo>
                    <a:pt x="387" y="3962"/>
                  </a:lnTo>
                  <a:lnTo>
                    <a:pt x="532" y="4059"/>
                  </a:lnTo>
                  <a:lnTo>
                    <a:pt x="870" y="4155"/>
                  </a:lnTo>
                  <a:lnTo>
                    <a:pt x="1209" y="4204"/>
                  </a:lnTo>
                  <a:lnTo>
                    <a:pt x="1547" y="4155"/>
                  </a:lnTo>
                  <a:lnTo>
                    <a:pt x="1982" y="4059"/>
                  </a:lnTo>
                  <a:lnTo>
                    <a:pt x="2416" y="3817"/>
                  </a:lnTo>
                  <a:lnTo>
                    <a:pt x="2803" y="3576"/>
                  </a:lnTo>
                  <a:lnTo>
                    <a:pt x="3093" y="3189"/>
                  </a:lnTo>
                  <a:lnTo>
                    <a:pt x="3238" y="2996"/>
                  </a:lnTo>
                  <a:lnTo>
                    <a:pt x="3334" y="2754"/>
                  </a:lnTo>
                  <a:lnTo>
                    <a:pt x="3383" y="2513"/>
                  </a:lnTo>
                  <a:lnTo>
                    <a:pt x="3431" y="2320"/>
                  </a:lnTo>
                  <a:lnTo>
                    <a:pt x="3431" y="1837"/>
                  </a:lnTo>
                  <a:lnTo>
                    <a:pt x="3286" y="1402"/>
                  </a:lnTo>
                  <a:lnTo>
                    <a:pt x="3093" y="967"/>
                  </a:lnTo>
                  <a:lnTo>
                    <a:pt x="2755" y="580"/>
                  </a:lnTo>
                  <a:lnTo>
                    <a:pt x="2416" y="291"/>
                  </a:lnTo>
                  <a:lnTo>
                    <a:pt x="2175" y="194"/>
                  </a:lnTo>
                  <a:lnTo>
                    <a:pt x="1933" y="97"/>
                  </a:lnTo>
                  <a:lnTo>
                    <a:pt x="16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5390275" y="4481500"/>
              <a:ext cx="97850" cy="78525"/>
            </a:xfrm>
            <a:custGeom>
              <a:avLst/>
              <a:gdLst/>
              <a:ahLst/>
              <a:cxnLst/>
              <a:rect l="l" t="t" r="r" b="b"/>
              <a:pathLst>
                <a:path w="3914" h="3141" extrusionOk="0">
                  <a:moveTo>
                    <a:pt x="871" y="0"/>
                  </a:moveTo>
                  <a:lnTo>
                    <a:pt x="677" y="49"/>
                  </a:lnTo>
                  <a:lnTo>
                    <a:pt x="532" y="145"/>
                  </a:lnTo>
                  <a:lnTo>
                    <a:pt x="387" y="242"/>
                  </a:lnTo>
                  <a:lnTo>
                    <a:pt x="242" y="387"/>
                  </a:lnTo>
                  <a:lnTo>
                    <a:pt x="146" y="580"/>
                  </a:lnTo>
                  <a:lnTo>
                    <a:pt x="1" y="918"/>
                  </a:lnTo>
                  <a:lnTo>
                    <a:pt x="1" y="1305"/>
                  </a:lnTo>
                  <a:lnTo>
                    <a:pt x="49" y="1739"/>
                  </a:lnTo>
                  <a:lnTo>
                    <a:pt x="146" y="1933"/>
                  </a:lnTo>
                  <a:lnTo>
                    <a:pt x="242" y="2078"/>
                  </a:lnTo>
                  <a:lnTo>
                    <a:pt x="484" y="2416"/>
                  </a:lnTo>
                  <a:lnTo>
                    <a:pt x="822" y="2657"/>
                  </a:lnTo>
                  <a:lnTo>
                    <a:pt x="1160" y="2802"/>
                  </a:lnTo>
                  <a:lnTo>
                    <a:pt x="1547" y="2947"/>
                  </a:lnTo>
                  <a:lnTo>
                    <a:pt x="1933" y="3044"/>
                  </a:lnTo>
                  <a:lnTo>
                    <a:pt x="2320" y="3092"/>
                  </a:lnTo>
                  <a:lnTo>
                    <a:pt x="3141" y="3140"/>
                  </a:lnTo>
                  <a:lnTo>
                    <a:pt x="3528" y="3092"/>
                  </a:lnTo>
                  <a:lnTo>
                    <a:pt x="3672" y="3044"/>
                  </a:lnTo>
                  <a:lnTo>
                    <a:pt x="3817" y="2947"/>
                  </a:lnTo>
                  <a:lnTo>
                    <a:pt x="3914" y="2754"/>
                  </a:lnTo>
                  <a:lnTo>
                    <a:pt x="3914" y="2561"/>
                  </a:lnTo>
                  <a:lnTo>
                    <a:pt x="3866" y="2367"/>
                  </a:lnTo>
                  <a:lnTo>
                    <a:pt x="3817" y="2174"/>
                  </a:lnTo>
                  <a:lnTo>
                    <a:pt x="3672" y="1884"/>
                  </a:lnTo>
                  <a:lnTo>
                    <a:pt x="3431" y="1594"/>
                  </a:lnTo>
                  <a:lnTo>
                    <a:pt x="3141" y="1256"/>
                  </a:lnTo>
                  <a:lnTo>
                    <a:pt x="2803" y="966"/>
                  </a:lnTo>
                  <a:lnTo>
                    <a:pt x="2513" y="677"/>
                  </a:lnTo>
                  <a:lnTo>
                    <a:pt x="2127" y="435"/>
                  </a:lnTo>
                  <a:lnTo>
                    <a:pt x="1788" y="193"/>
                  </a:lnTo>
                  <a:lnTo>
                    <a:pt x="1499" y="49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5447050" y="4673525"/>
              <a:ext cx="51950" cy="50750"/>
            </a:xfrm>
            <a:custGeom>
              <a:avLst/>
              <a:gdLst/>
              <a:ahLst/>
              <a:cxnLst/>
              <a:rect l="l" t="t" r="r" b="b"/>
              <a:pathLst>
                <a:path w="2078" h="2030" extrusionOk="0">
                  <a:moveTo>
                    <a:pt x="1015" y="0"/>
                  </a:moveTo>
                  <a:lnTo>
                    <a:pt x="677" y="97"/>
                  </a:lnTo>
                  <a:lnTo>
                    <a:pt x="387" y="242"/>
                  </a:lnTo>
                  <a:lnTo>
                    <a:pt x="145" y="483"/>
                  </a:lnTo>
                  <a:lnTo>
                    <a:pt x="97" y="628"/>
                  </a:lnTo>
                  <a:lnTo>
                    <a:pt x="49" y="773"/>
                  </a:lnTo>
                  <a:lnTo>
                    <a:pt x="0" y="967"/>
                  </a:lnTo>
                  <a:lnTo>
                    <a:pt x="0" y="1160"/>
                  </a:lnTo>
                  <a:lnTo>
                    <a:pt x="49" y="1305"/>
                  </a:lnTo>
                  <a:lnTo>
                    <a:pt x="97" y="1450"/>
                  </a:lnTo>
                  <a:lnTo>
                    <a:pt x="242" y="1740"/>
                  </a:lnTo>
                  <a:lnTo>
                    <a:pt x="532" y="1884"/>
                  </a:lnTo>
                  <a:lnTo>
                    <a:pt x="822" y="2029"/>
                  </a:lnTo>
                  <a:lnTo>
                    <a:pt x="1112" y="2029"/>
                  </a:lnTo>
                  <a:lnTo>
                    <a:pt x="1450" y="1981"/>
                  </a:lnTo>
                  <a:lnTo>
                    <a:pt x="1595" y="1884"/>
                  </a:lnTo>
                  <a:lnTo>
                    <a:pt x="1740" y="1788"/>
                  </a:lnTo>
                  <a:lnTo>
                    <a:pt x="1933" y="1595"/>
                  </a:lnTo>
                  <a:lnTo>
                    <a:pt x="2029" y="1353"/>
                  </a:lnTo>
                  <a:lnTo>
                    <a:pt x="2078" y="1111"/>
                  </a:lnTo>
                  <a:lnTo>
                    <a:pt x="2078" y="870"/>
                  </a:lnTo>
                  <a:lnTo>
                    <a:pt x="1981" y="628"/>
                  </a:lnTo>
                  <a:lnTo>
                    <a:pt x="1885" y="435"/>
                  </a:lnTo>
                  <a:lnTo>
                    <a:pt x="1691" y="242"/>
                  </a:lnTo>
                  <a:lnTo>
                    <a:pt x="1498" y="97"/>
                  </a:lnTo>
                  <a:lnTo>
                    <a:pt x="1257" y="49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5407200" y="4336575"/>
              <a:ext cx="55575" cy="38675"/>
            </a:xfrm>
            <a:custGeom>
              <a:avLst/>
              <a:gdLst/>
              <a:ahLst/>
              <a:cxnLst/>
              <a:rect l="l" t="t" r="r" b="b"/>
              <a:pathLst>
                <a:path w="2223" h="1547" extrusionOk="0">
                  <a:moveTo>
                    <a:pt x="1015" y="0"/>
                  </a:moveTo>
                  <a:lnTo>
                    <a:pt x="773" y="48"/>
                  </a:lnTo>
                  <a:lnTo>
                    <a:pt x="532" y="145"/>
                  </a:lnTo>
                  <a:lnTo>
                    <a:pt x="290" y="290"/>
                  </a:lnTo>
                  <a:lnTo>
                    <a:pt x="145" y="435"/>
                  </a:lnTo>
                  <a:lnTo>
                    <a:pt x="0" y="628"/>
                  </a:lnTo>
                  <a:lnTo>
                    <a:pt x="0" y="821"/>
                  </a:lnTo>
                  <a:lnTo>
                    <a:pt x="0" y="966"/>
                  </a:lnTo>
                  <a:lnTo>
                    <a:pt x="97" y="1111"/>
                  </a:lnTo>
                  <a:lnTo>
                    <a:pt x="194" y="1256"/>
                  </a:lnTo>
                  <a:lnTo>
                    <a:pt x="338" y="1353"/>
                  </a:lnTo>
                  <a:lnTo>
                    <a:pt x="628" y="1449"/>
                  </a:lnTo>
                  <a:lnTo>
                    <a:pt x="918" y="1546"/>
                  </a:lnTo>
                  <a:lnTo>
                    <a:pt x="1546" y="1546"/>
                  </a:lnTo>
                  <a:lnTo>
                    <a:pt x="1788" y="1498"/>
                  </a:lnTo>
                  <a:lnTo>
                    <a:pt x="2029" y="1353"/>
                  </a:lnTo>
                  <a:lnTo>
                    <a:pt x="2174" y="1160"/>
                  </a:lnTo>
                  <a:lnTo>
                    <a:pt x="2222" y="966"/>
                  </a:lnTo>
                  <a:lnTo>
                    <a:pt x="2174" y="725"/>
                  </a:lnTo>
                  <a:lnTo>
                    <a:pt x="2078" y="483"/>
                  </a:lnTo>
                  <a:lnTo>
                    <a:pt x="1933" y="290"/>
                  </a:lnTo>
                  <a:lnTo>
                    <a:pt x="1691" y="145"/>
                  </a:lnTo>
                  <a:lnTo>
                    <a:pt x="1450" y="48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8"/>
          <p:cNvSpPr/>
          <p:nvPr/>
        </p:nvSpPr>
        <p:spPr>
          <a:xfrm flipH="1">
            <a:off x="8381361" y="4633000"/>
            <a:ext cx="1721791" cy="1774562"/>
          </a:xfrm>
          <a:custGeom>
            <a:avLst/>
            <a:gdLst/>
            <a:ahLst/>
            <a:cxnLst/>
            <a:rect l="l" t="t" r="r" b="b"/>
            <a:pathLst>
              <a:path w="29952" h="30870" extrusionOk="0">
                <a:moveTo>
                  <a:pt x="20000" y="0"/>
                </a:moveTo>
                <a:lnTo>
                  <a:pt x="19179" y="48"/>
                </a:lnTo>
                <a:lnTo>
                  <a:pt x="18261" y="145"/>
                </a:lnTo>
                <a:lnTo>
                  <a:pt x="17392" y="290"/>
                </a:lnTo>
                <a:lnTo>
                  <a:pt x="16474" y="435"/>
                </a:lnTo>
                <a:lnTo>
                  <a:pt x="15556" y="628"/>
                </a:lnTo>
                <a:lnTo>
                  <a:pt x="13720" y="1159"/>
                </a:lnTo>
                <a:lnTo>
                  <a:pt x="11933" y="1739"/>
                </a:lnTo>
                <a:lnTo>
                  <a:pt x="10193" y="2415"/>
                </a:lnTo>
                <a:lnTo>
                  <a:pt x="8551" y="3092"/>
                </a:lnTo>
                <a:lnTo>
                  <a:pt x="7053" y="3816"/>
                </a:lnTo>
                <a:lnTo>
                  <a:pt x="5894" y="4396"/>
                </a:lnTo>
                <a:lnTo>
                  <a:pt x="4831" y="5121"/>
                </a:lnTo>
                <a:lnTo>
                  <a:pt x="4300" y="5507"/>
                </a:lnTo>
                <a:lnTo>
                  <a:pt x="3817" y="5942"/>
                </a:lnTo>
                <a:lnTo>
                  <a:pt x="3334" y="6377"/>
                </a:lnTo>
                <a:lnTo>
                  <a:pt x="2899" y="6812"/>
                </a:lnTo>
                <a:lnTo>
                  <a:pt x="2464" y="7295"/>
                </a:lnTo>
                <a:lnTo>
                  <a:pt x="2029" y="7778"/>
                </a:lnTo>
                <a:lnTo>
                  <a:pt x="1691" y="8309"/>
                </a:lnTo>
                <a:lnTo>
                  <a:pt x="1353" y="8841"/>
                </a:lnTo>
                <a:lnTo>
                  <a:pt x="1015" y="9420"/>
                </a:lnTo>
                <a:lnTo>
                  <a:pt x="773" y="10000"/>
                </a:lnTo>
                <a:lnTo>
                  <a:pt x="532" y="10580"/>
                </a:lnTo>
                <a:lnTo>
                  <a:pt x="338" y="11208"/>
                </a:lnTo>
                <a:lnTo>
                  <a:pt x="193" y="11836"/>
                </a:lnTo>
                <a:lnTo>
                  <a:pt x="97" y="12512"/>
                </a:lnTo>
                <a:lnTo>
                  <a:pt x="0" y="13188"/>
                </a:lnTo>
                <a:lnTo>
                  <a:pt x="0" y="13865"/>
                </a:lnTo>
                <a:lnTo>
                  <a:pt x="0" y="14541"/>
                </a:lnTo>
                <a:lnTo>
                  <a:pt x="97" y="15217"/>
                </a:lnTo>
                <a:lnTo>
                  <a:pt x="193" y="15894"/>
                </a:lnTo>
                <a:lnTo>
                  <a:pt x="290" y="16522"/>
                </a:lnTo>
                <a:lnTo>
                  <a:pt x="676" y="17874"/>
                </a:lnTo>
                <a:lnTo>
                  <a:pt x="1111" y="19179"/>
                </a:lnTo>
                <a:lnTo>
                  <a:pt x="1643" y="20435"/>
                </a:lnTo>
                <a:lnTo>
                  <a:pt x="2222" y="21691"/>
                </a:lnTo>
                <a:lnTo>
                  <a:pt x="2657" y="22512"/>
                </a:lnTo>
                <a:lnTo>
                  <a:pt x="3140" y="23333"/>
                </a:lnTo>
                <a:lnTo>
                  <a:pt x="3623" y="24155"/>
                </a:lnTo>
                <a:lnTo>
                  <a:pt x="4155" y="24928"/>
                </a:lnTo>
                <a:lnTo>
                  <a:pt x="4734" y="25700"/>
                </a:lnTo>
                <a:lnTo>
                  <a:pt x="5314" y="26425"/>
                </a:lnTo>
                <a:lnTo>
                  <a:pt x="5942" y="27101"/>
                </a:lnTo>
                <a:lnTo>
                  <a:pt x="6619" y="27778"/>
                </a:lnTo>
                <a:lnTo>
                  <a:pt x="7295" y="28357"/>
                </a:lnTo>
                <a:lnTo>
                  <a:pt x="8020" y="28937"/>
                </a:lnTo>
                <a:lnTo>
                  <a:pt x="8792" y="29420"/>
                </a:lnTo>
                <a:lnTo>
                  <a:pt x="9565" y="29855"/>
                </a:lnTo>
                <a:lnTo>
                  <a:pt x="10387" y="30242"/>
                </a:lnTo>
                <a:lnTo>
                  <a:pt x="11208" y="30531"/>
                </a:lnTo>
                <a:lnTo>
                  <a:pt x="12078" y="30725"/>
                </a:lnTo>
                <a:lnTo>
                  <a:pt x="12995" y="30870"/>
                </a:lnTo>
                <a:lnTo>
                  <a:pt x="14203" y="30870"/>
                </a:lnTo>
                <a:lnTo>
                  <a:pt x="14783" y="30821"/>
                </a:lnTo>
                <a:lnTo>
                  <a:pt x="15411" y="30725"/>
                </a:lnTo>
                <a:lnTo>
                  <a:pt x="15991" y="30580"/>
                </a:lnTo>
                <a:lnTo>
                  <a:pt x="16570" y="30435"/>
                </a:lnTo>
                <a:lnTo>
                  <a:pt x="17150" y="30242"/>
                </a:lnTo>
                <a:lnTo>
                  <a:pt x="17681" y="30048"/>
                </a:lnTo>
                <a:lnTo>
                  <a:pt x="18261" y="29758"/>
                </a:lnTo>
                <a:lnTo>
                  <a:pt x="18793" y="29517"/>
                </a:lnTo>
                <a:lnTo>
                  <a:pt x="19855" y="28889"/>
                </a:lnTo>
                <a:lnTo>
                  <a:pt x="20822" y="28116"/>
                </a:lnTo>
                <a:lnTo>
                  <a:pt x="21739" y="27343"/>
                </a:lnTo>
                <a:lnTo>
                  <a:pt x="22561" y="26473"/>
                </a:lnTo>
                <a:lnTo>
                  <a:pt x="23334" y="25556"/>
                </a:lnTo>
                <a:lnTo>
                  <a:pt x="24058" y="24589"/>
                </a:lnTo>
                <a:lnTo>
                  <a:pt x="24735" y="23575"/>
                </a:lnTo>
                <a:lnTo>
                  <a:pt x="25363" y="22512"/>
                </a:lnTo>
                <a:lnTo>
                  <a:pt x="25942" y="21498"/>
                </a:lnTo>
                <a:lnTo>
                  <a:pt x="27053" y="19324"/>
                </a:lnTo>
                <a:lnTo>
                  <a:pt x="28068" y="17198"/>
                </a:lnTo>
                <a:lnTo>
                  <a:pt x="28503" y="16135"/>
                </a:lnTo>
                <a:lnTo>
                  <a:pt x="28889" y="15024"/>
                </a:lnTo>
                <a:lnTo>
                  <a:pt x="29227" y="13913"/>
                </a:lnTo>
                <a:lnTo>
                  <a:pt x="29517" y="12802"/>
                </a:lnTo>
                <a:lnTo>
                  <a:pt x="29759" y="11691"/>
                </a:lnTo>
                <a:lnTo>
                  <a:pt x="29904" y="10531"/>
                </a:lnTo>
                <a:lnTo>
                  <a:pt x="29952" y="9420"/>
                </a:lnTo>
                <a:lnTo>
                  <a:pt x="29904" y="8358"/>
                </a:lnTo>
                <a:lnTo>
                  <a:pt x="29759" y="7343"/>
                </a:lnTo>
                <a:lnTo>
                  <a:pt x="29517" y="6377"/>
                </a:lnTo>
                <a:lnTo>
                  <a:pt x="29227" y="5507"/>
                </a:lnTo>
                <a:lnTo>
                  <a:pt x="28841" y="4638"/>
                </a:lnTo>
                <a:lnTo>
                  <a:pt x="28358" y="3865"/>
                </a:lnTo>
                <a:lnTo>
                  <a:pt x="27778" y="3140"/>
                </a:lnTo>
                <a:lnTo>
                  <a:pt x="27150" y="2464"/>
                </a:lnTo>
                <a:lnTo>
                  <a:pt x="26474" y="1884"/>
                </a:lnTo>
                <a:lnTo>
                  <a:pt x="25701" y="1353"/>
                </a:lnTo>
                <a:lnTo>
                  <a:pt x="24831" y="918"/>
                </a:lnTo>
                <a:lnTo>
                  <a:pt x="23913" y="580"/>
                </a:lnTo>
                <a:lnTo>
                  <a:pt x="22947" y="290"/>
                </a:lnTo>
                <a:lnTo>
                  <a:pt x="21933" y="97"/>
                </a:lnTo>
                <a:lnTo>
                  <a:pt x="208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7817500" y="4643963"/>
            <a:ext cx="1202402" cy="1162553"/>
          </a:xfrm>
          <a:custGeom>
            <a:avLst/>
            <a:gdLst/>
            <a:ahLst/>
            <a:cxnLst/>
            <a:rect l="l" t="t" r="r" b="b"/>
            <a:pathLst>
              <a:path w="26282" h="25411" extrusionOk="0">
                <a:moveTo>
                  <a:pt x="12754" y="5749"/>
                </a:moveTo>
                <a:lnTo>
                  <a:pt x="13238" y="5797"/>
                </a:lnTo>
                <a:lnTo>
                  <a:pt x="13721" y="5894"/>
                </a:lnTo>
                <a:lnTo>
                  <a:pt x="14204" y="5991"/>
                </a:lnTo>
                <a:lnTo>
                  <a:pt x="14687" y="6136"/>
                </a:lnTo>
                <a:lnTo>
                  <a:pt x="15605" y="6522"/>
                </a:lnTo>
                <a:lnTo>
                  <a:pt x="16523" y="7005"/>
                </a:lnTo>
                <a:lnTo>
                  <a:pt x="17392" y="7537"/>
                </a:lnTo>
                <a:lnTo>
                  <a:pt x="17779" y="7826"/>
                </a:lnTo>
                <a:lnTo>
                  <a:pt x="18165" y="8165"/>
                </a:lnTo>
                <a:lnTo>
                  <a:pt x="18552" y="8551"/>
                </a:lnTo>
                <a:lnTo>
                  <a:pt x="18841" y="8937"/>
                </a:lnTo>
                <a:lnTo>
                  <a:pt x="19131" y="9372"/>
                </a:lnTo>
                <a:lnTo>
                  <a:pt x="19373" y="9807"/>
                </a:lnTo>
                <a:lnTo>
                  <a:pt x="19614" y="10435"/>
                </a:lnTo>
                <a:lnTo>
                  <a:pt x="19759" y="11160"/>
                </a:lnTo>
                <a:lnTo>
                  <a:pt x="19808" y="11836"/>
                </a:lnTo>
                <a:lnTo>
                  <a:pt x="19759" y="12561"/>
                </a:lnTo>
                <a:lnTo>
                  <a:pt x="19663" y="13285"/>
                </a:lnTo>
                <a:lnTo>
                  <a:pt x="19469" y="13962"/>
                </a:lnTo>
                <a:lnTo>
                  <a:pt x="19180" y="14638"/>
                </a:lnTo>
                <a:lnTo>
                  <a:pt x="18841" y="15266"/>
                </a:lnTo>
                <a:lnTo>
                  <a:pt x="18552" y="15797"/>
                </a:lnTo>
                <a:lnTo>
                  <a:pt x="18165" y="16329"/>
                </a:lnTo>
                <a:lnTo>
                  <a:pt x="17730" y="16812"/>
                </a:lnTo>
                <a:lnTo>
                  <a:pt x="17296" y="17247"/>
                </a:lnTo>
                <a:lnTo>
                  <a:pt x="16812" y="17681"/>
                </a:lnTo>
                <a:lnTo>
                  <a:pt x="16329" y="18068"/>
                </a:lnTo>
                <a:lnTo>
                  <a:pt x="15798" y="18358"/>
                </a:lnTo>
                <a:lnTo>
                  <a:pt x="15218" y="18648"/>
                </a:lnTo>
                <a:lnTo>
                  <a:pt x="14590" y="18889"/>
                </a:lnTo>
                <a:lnTo>
                  <a:pt x="14011" y="19034"/>
                </a:lnTo>
                <a:lnTo>
                  <a:pt x="13383" y="19131"/>
                </a:lnTo>
                <a:lnTo>
                  <a:pt x="12754" y="19179"/>
                </a:lnTo>
                <a:lnTo>
                  <a:pt x="12126" y="19179"/>
                </a:lnTo>
                <a:lnTo>
                  <a:pt x="11498" y="19082"/>
                </a:lnTo>
                <a:lnTo>
                  <a:pt x="10870" y="18937"/>
                </a:lnTo>
                <a:lnTo>
                  <a:pt x="10291" y="18696"/>
                </a:lnTo>
                <a:lnTo>
                  <a:pt x="9759" y="18406"/>
                </a:lnTo>
                <a:lnTo>
                  <a:pt x="9228" y="18068"/>
                </a:lnTo>
                <a:lnTo>
                  <a:pt x="8793" y="17681"/>
                </a:lnTo>
                <a:lnTo>
                  <a:pt x="8407" y="17247"/>
                </a:lnTo>
                <a:lnTo>
                  <a:pt x="8068" y="16764"/>
                </a:lnTo>
                <a:lnTo>
                  <a:pt x="7779" y="16280"/>
                </a:lnTo>
                <a:lnTo>
                  <a:pt x="7537" y="15701"/>
                </a:lnTo>
                <a:lnTo>
                  <a:pt x="7296" y="15169"/>
                </a:lnTo>
                <a:lnTo>
                  <a:pt x="7151" y="14590"/>
                </a:lnTo>
                <a:lnTo>
                  <a:pt x="7006" y="13962"/>
                </a:lnTo>
                <a:lnTo>
                  <a:pt x="6909" y="13382"/>
                </a:lnTo>
                <a:lnTo>
                  <a:pt x="6861" y="12754"/>
                </a:lnTo>
                <a:lnTo>
                  <a:pt x="6861" y="12174"/>
                </a:lnTo>
                <a:lnTo>
                  <a:pt x="6861" y="11546"/>
                </a:lnTo>
                <a:lnTo>
                  <a:pt x="6909" y="10966"/>
                </a:lnTo>
                <a:lnTo>
                  <a:pt x="7006" y="10387"/>
                </a:lnTo>
                <a:lnTo>
                  <a:pt x="7102" y="9904"/>
                </a:lnTo>
                <a:lnTo>
                  <a:pt x="7247" y="9372"/>
                </a:lnTo>
                <a:lnTo>
                  <a:pt x="7440" y="8889"/>
                </a:lnTo>
                <a:lnTo>
                  <a:pt x="7682" y="8406"/>
                </a:lnTo>
                <a:lnTo>
                  <a:pt x="7924" y="7971"/>
                </a:lnTo>
                <a:lnTo>
                  <a:pt x="8213" y="7537"/>
                </a:lnTo>
                <a:lnTo>
                  <a:pt x="8600" y="7150"/>
                </a:lnTo>
                <a:lnTo>
                  <a:pt x="8986" y="6812"/>
                </a:lnTo>
                <a:lnTo>
                  <a:pt x="9373" y="6522"/>
                </a:lnTo>
                <a:lnTo>
                  <a:pt x="9808" y="6280"/>
                </a:lnTo>
                <a:lnTo>
                  <a:pt x="10291" y="6087"/>
                </a:lnTo>
                <a:lnTo>
                  <a:pt x="10725" y="5942"/>
                </a:lnTo>
                <a:lnTo>
                  <a:pt x="11257" y="5797"/>
                </a:lnTo>
                <a:lnTo>
                  <a:pt x="11740" y="5749"/>
                </a:lnTo>
                <a:close/>
                <a:moveTo>
                  <a:pt x="11015" y="0"/>
                </a:moveTo>
                <a:lnTo>
                  <a:pt x="9856" y="97"/>
                </a:lnTo>
                <a:lnTo>
                  <a:pt x="8697" y="338"/>
                </a:lnTo>
                <a:lnTo>
                  <a:pt x="7585" y="628"/>
                </a:lnTo>
                <a:lnTo>
                  <a:pt x="6523" y="966"/>
                </a:lnTo>
                <a:lnTo>
                  <a:pt x="5991" y="1208"/>
                </a:lnTo>
                <a:lnTo>
                  <a:pt x="5460" y="1450"/>
                </a:lnTo>
                <a:lnTo>
                  <a:pt x="4977" y="1739"/>
                </a:lnTo>
                <a:lnTo>
                  <a:pt x="4494" y="2078"/>
                </a:lnTo>
                <a:lnTo>
                  <a:pt x="4010" y="2416"/>
                </a:lnTo>
                <a:lnTo>
                  <a:pt x="3576" y="2754"/>
                </a:lnTo>
                <a:lnTo>
                  <a:pt x="3141" y="3140"/>
                </a:lnTo>
                <a:lnTo>
                  <a:pt x="2754" y="3575"/>
                </a:lnTo>
                <a:lnTo>
                  <a:pt x="2368" y="4010"/>
                </a:lnTo>
                <a:lnTo>
                  <a:pt x="2030" y="4493"/>
                </a:lnTo>
                <a:lnTo>
                  <a:pt x="1692" y="5024"/>
                </a:lnTo>
                <a:lnTo>
                  <a:pt x="1353" y="5556"/>
                </a:lnTo>
                <a:lnTo>
                  <a:pt x="1112" y="6087"/>
                </a:lnTo>
                <a:lnTo>
                  <a:pt x="870" y="6667"/>
                </a:lnTo>
                <a:lnTo>
                  <a:pt x="629" y="7247"/>
                </a:lnTo>
                <a:lnTo>
                  <a:pt x="436" y="7826"/>
                </a:lnTo>
                <a:lnTo>
                  <a:pt x="291" y="8406"/>
                </a:lnTo>
                <a:lnTo>
                  <a:pt x="194" y="9034"/>
                </a:lnTo>
                <a:lnTo>
                  <a:pt x="97" y="9662"/>
                </a:lnTo>
                <a:lnTo>
                  <a:pt x="49" y="10242"/>
                </a:lnTo>
                <a:lnTo>
                  <a:pt x="1" y="10870"/>
                </a:lnTo>
                <a:lnTo>
                  <a:pt x="1" y="11498"/>
                </a:lnTo>
                <a:lnTo>
                  <a:pt x="49" y="12126"/>
                </a:lnTo>
                <a:lnTo>
                  <a:pt x="97" y="12706"/>
                </a:lnTo>
                <a:lnTo>
                  <a:pt x="194" y="13334"/>
                </a:lnTo>
                <a:lnTo>
                  <a:pt x="339" y="13962"/>
                </a:lnTo>
                <a:lnTo>
                  <a:pt x="629" y="15121"/>
                </a:lnTo>
                <a:lnTo>
                  <a:pt x="1064" y="16280"/>
                </a:lnTo>
                <a:lnTo>
                  <a:pt x="1595" y="17392"/>
                </a:lnTo>
                <a:lnTo>
                  <a:pt x="2223" y="18454"/>
                </a:lnTo>
                <a:lnTo>
                  <a:pt x="2948" y="19469"/>
                </a:lnTo>
                <a:lnTo>
                  <a:pt x="3721" y="20435"/>
                </a:lnTo>
                <a:lnTo>
                  <a:pt x="4542" y="21305"/>
                </a:lnTo>
                <a:lnTo>
                  <a:pt x="5460" y="22126"/>
                </a:lnTo>
                <a:lnTo>
                  <a:pt x="5991" y="22609"/>
                </a:lnTo>
                <a:lnTo>
                  <a:pt x="6571" y="22995"/>
                </a:lnTo>
                <a:lnTo>
                  <a:pt x="7151" y="23382"/>
                </a:lnTo>
                <a:lnTo>
                  <a:pt x="7779" y="23768"/>
                </a:lnTo>
                <a:lnTo>
                  <a:pt x="8358" y="24107"/>
                </a:lnTo>
                <a:lnTo>
                  <a:pt x="8986" y="24396"/>
                </a:lnTo>
                <a:lnTo>
                  <a:pt x="9663" y="24638"/>
                </a:lnTo>
                <a:lnTo>
                  <a:pt x="10291" y="24879"/>
                </a:lnTo>
                <a:lnTo>
                  <a:pt x="10967" y="25073"/>
                </a:lnTo>
                <a:lnTo>
                  <a:pt x="11643" y="25218"/>
                </a:lnTo>
                <a:lnTo>
                  <a:pt x="12320" y="25314"/>
                </a:lnTo>
                <a:lnTo>
                  <a:pt x="12996" y="25411"/>
                </a:lnTo>
                <a:lnTo>
                  <a:pt x="13672" y="25411"/>
                </a:lnTo>
                <a:lnTo>
                  <a:pt x="14397" y="25363"/>
                </a:lnTo>
                <a:lnTo>
                  <a:pt x="15073" y="25266"/>
                </a:lnTo>
                <a:lnTo>
                  <a:pt x="15750" y="25121"/>
                </a:lnTo>
                <a:lnTo>
                  <a:pt x="16668" y="24831"/>
                </a:lnTo>
                <a:lnTo>
                  <a:pt x="17585" y="24445"/>
                </a:lnTo>
                <a:lnTo>
                  <a:pt x="18407" y="23962"/>
                </a:lnTo>
                <a:lnTo>
                  <a:pt x="19228" y="23382"/>
                </a:lnTo>
                <a:lnTo>
                  <a:pt x="20049" y="22802"/>
                </a:lnTo>
                <a:lnTo>
                  <a:pt x="20774" y="22126"/>
                </a:lnTo>
                <a:lnTo>
                  <a:pt x="21450" y="21401"/>
                </a:lnTo>
                <a:lnTo>
                  <a:pt x="22127" y="20677"/>
                </a:lnTo>
                <a:lnTo>
                  <a:pt x="22755" y="19904"/>
                </a:lnTo>
                <a:lnTo>
                  <a:pt x="23334" y="19131"/>
                </a:lnTo>
                <a:lnTo>
                  <a:pt x="23866" y="18309"/>
                </a:lnTo>
                <a:lnTo>
                  <a:pt x="24397" y="17488"/>
                </a:lnTo>
                <a:lnTo>
                  <a:pt x="24832" y="16619"/>
                </a:lnTo>
                <a:lnTo>
                  <a:pt x="25267" y="15749"/>
                </a:lnTo>
                <a:lnTo>
                  <a:pt x="25605" y="14831"/>
                </a:lnTo>
                <a:lnTo>
                  <a:pt x="25895" y="13913"/>
                </a:lnTo>
                <a:lnTo>
                  <a:pt x="26088" y="12947"/>
                </a:lnTo>
                <a:lnTo>
                  <a:pt x="26233" y="11981"/>
                </a:lnTo>
                <a:lnTo>
                  <a:pt x="26281" y="11015"/>
                </a:lnTo>
                <a:lnTo>
                  <a:pt x="26233" y="10000"/>
                </a:lnTo>
                <a:lnTo>
                  <a:pt x="26136" y="9034"/>
                </a:lnTo>
                <a:lnTo>
                  <a:pt x="25895" y="8116"/>
                </a:lnTo>
                <a:lnTo>
                  <a:pt x="25605" y="7198"/>
                </a:lnTo>
                <a:lnTo>
                  <a:pt x="25218" y="6280"/>
                </a:lnTo>
                <a:lnTo>
                  <a:pt x="24928" y="5846"/>
                </a:lnTo>
                <a:lnTo>
                  <a:pt x="24687" y="5459"/>
                </a:lnTo>
                <a:lnTo>
                  <a:pt x="24059" y="4638"/>
                </a:lnTo>
                <a:lnTo>
                  <a:pt x="23383" y="3913"/>
                </a:lnTo>
                <a:lnTo>
                  <a:pt x="22610" y="3237"/>
                </a:lnTo>
                <a:lnTo>
                  <a:pt x="21788" y="2657"/>
                </a:lnTo>
                <a:lnTo>
                  <a:pt x="20919" y="2126"/>
                </a:lnTo>
                <a:lnTo>
                  <a:pt x="20001" y="1643"/>
                </a:lnTo>
                <a:lnTo>
                  <a:pt x="19035" y="1256"/>
                </a:lnTo>
                <a:lnTo>
                  <a:pt x="17972" y="918"/>
                </a:lnTo>
                <a:lnTo>
                  <a:pt x="16909" y="580"/>
                </a:lnTo>
                <a:lnTo>
                  <a:pt x="15750" y="338"/>
                </a:lnTo>
                <a:lnTo>
                  <a:pt x="14590" y="145"/>
                </a:lnTo>
                <a:lnTo>
                  <a:pt x="13383" y="49"/>
                </a:lnTo>
                <a:lnTo>
                  <a:pt x="1222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 txBox="1">
            <a:spLocks noGrp="1"/>
          </p:cNvSpPr>
          <p:nvPr>
            <p:ph type="subTitle" idx="1"/>
          </p:nvPr>
        </p:nvSpPr>
        <p:spPr>
          <a:xfrm>
            <a:off x="3869675" y="2628550"/>
            <a:ext cx="4333500" cy="13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201" name="Google Shape;201;p9"/>
          <p:cNvSpPr txBox="1">
            <a:spLocks noGrp="1"/>
          </p:cNvSpPr>
          <p:nvPr>
            <p:ph type="title"/>
          </p:nvPr>
        </p:nvSpPr>
        <p:spPr>
          <a:xfrm>
            <a:off x="4006425" y="1713575"/>
            <a:ext cx="4196700" cy="8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202" name="Google Shape;202;p9"/>
          <p:cNvSpPr/>
          <p:nvPr/>
        </p:nvSpPr>
        <p:spPr>
          <a:xfrm rot="7834049">
            <a:off x="427841" y="1336062"/>
            <a:ext cx="2752748" cy="2837117"/>
          </a:xfrm>
          <a:custGeom>
            <a:avLst/>
            <a:gdLst/>
            <a:ahLst/>
            <a:cxnLst/>
            <a:rect l="l" t="t" r="r" b="b"/>
            <a:pathLst>
              <a:path w="29952" h="30870" extrusionOk="0">
                <a:moveTo>
                  <a:pt x="20000" y="0"/>
                </a:moveTo>
                <a:lnTo>
                  <a:pt x="19179" y="48"/>
                </a:lnTo>
                <a:lnTo>
                  <a:pt x="18261" y="145"/>
                </a:lnTo>
                <a:lnTo>
                  <a:pt x="17392" y="290"/>
                </a:lnTo>
                <a:lnTo>
                  <a:pt x="16474" y="435"/>
                </a:lnTo>
                <a:lnTo>
                  <a:pt x="15556" y="628"/>
                </a:lnTo>
                <a:lnTo>
                  <a:pt x="13720" y="1159"/>
                </a:lnTo>
                <a:lnTo>
                  <a:pt x="11933" y="1739"/>
                </a:lnTo>
                <a:lnTo>
                  <a:pt x="10193" y="2415"/>
                </a:lnTo>
                <a:lnTo>
                  <a:pt x="8551" y="3092"/>
                </a:lnTo>
                <a:lnTo>
                  <a:pt x="7053" y="3816"/>
                </a:lnTo>
                <a:lnTo>
                  <a:pt x="5894" y="4396"/>
                </a:lnTo>
                <a:lnTo>
                  <a:pt x="4831" y="5121"/>
                </a:lnTo>
                <a:lnTo>
                  <a:pt x="4300" y="5507"/>
                </a:lnTo>
                <a:lnTo>
                  <a:pt x="3817" y="5942"/>
                </a:lnTo>
                <a:lnTo>
                  <a:pt x="3334" y="6377"/>
                </a:lnTo>
                <a:lnTo>
                  <a:pt x="2899" y="6812"/>
                </a:lnTo>
                <a:lnTo>
                  <a:pt x="2464" y="7295"/>
                </a:lnTo>
                <a:lnTo>
                  <a:pt x="2029" y="7778"/>
                </a:lnTo>
                <a:lnTo>
                  <a:pt x="1691" y="8309"/>
                </a:lnTo>
                <a:lnTo>
                  <a:pt x="1353" y="8841"/>
                </a:lnTo>
                <a:lnTo>
                  <a:pt x="1015" y="9420"/>
                </a:lnTo>
                <a:lnTo>
                  <a:pt x="773" y="10000"/>
                </a:lnTo>
                <a:lnTo>
                  <a:pt x="532" y="10580"/>
                </a:lnTo>
                <a:lnTo>
                  <a:pt x="338" y="11208"/>
                </a:lnTo>
                <a:lnTo>
                  <a:pt x="193" y="11836"/>
                </a:lnTo>
                <a:lnTo>
                  <a:pt x="97" y="12512"/>
                </a:lnTo>
                <a:lnTo>
                  <a:pt x="0" y="13188"/>
                </a:lnTo>
                <a:lnTo>
                  <a:pt x="0" y="13865"/>
                </a:lnTo>
                <a:lnTo>
                  <a:pt x="0" y="14541"/>
                </a:lnTo>
                <a:lnTo>
                  <a:pt x="97" y="15217"/>
                </a:lnTo>
                <a:lnTo>
                  <a:pt x="193" y="15894"/>
                </a:lnTo>
                <a:lnTo>
                  <a:pt x="290" y="16522"/>
                </a:lnTo>
                <a:lnTo>
                  <a:pt x="676" y="17874"/>
                </a:lnTo>
                <a:lnTo>
                  <a:pt x="1111" y="19179"/>
                </a:lnTo>
                <a:lnTo>
                  <a:pt x="1643" y="20435"/>
                </a:lnTo>
                <a:lnTo>
                  <a:pt x="2222" y="21691"/>
                </a:lnTo>
                <a:lnTo>
                  <a:pt x="2657" y="22512"/>
                </a:lnTo>
                <a:lnTo>
                  <a:pt x="3140" y="23333"/>
                </a:lnTo>
                <a:lnTo>
                  <a:pt x="3623" y="24155"/>
                </a:lnTo>
                <a:lnTo>
                  <a:pt x="4155" y="24928"/>
                </a:lnTo>
                <a:lnTo>
                  <a:pt x="4734" y="25700"/>
                </a:lnTo>
                <a:lnTo>
                  <a:pt x="5314" y="26425"/>
                </a:lnTo>
                <a:lnTo>
                  <a:pt x="5942" y="27101"/>
                </a:lnTo>
                <a:lnTo>
                  <a:pt x="6619" y="27778"/>
                </a:lnTo>
                <a:lnTo>
                  <a:pt x="7295" y="28357"/>
                </a:lnTo>
                <a:lnTo>
                  <a:pt x="8020" y="28937"/>
                </a:lnTo>
                <a:lnTo>
                  <a:pt x="8792" y="29420"/>
                </a:lnTo>
                <a:lnTo>
                  <a:pt x="9565" y="29855"/>
                </a:lnTo>
                <a:lnTo>
                  <a:pt x="10387" y="30242"/>
                </a:lnTo>
                <a:lnTo>
                  <a:pt x="11208" y="30531"/>
                </a:lnTo>
                <a:lnTo>
                  <a:pt x="12078" y="30725"/>
                </a:lnTo>
                <a:lnTo>
                  <a:pt x="12995" y="30870"/>
                </a:lnTo>
                <a:lnTo>
                  <a:pt x="14203" y="30870"/>
                </a:lnTo>
                <a:lnTo>
                  <a:pt x="14783" y="30821"/>
                </a:lnTo>
                <a:lnTo>
                  <a:pt x="15411" y="30725"/>
                </a:lnTo>
                <a:lnTo>
                  <a:pt x="15991" y="30580"/>
                </a:lnTo>
                <a:lnTo>
                  <a:pt x="16570" y="30435"/>
                </a:lnTo>
                <a:lnTo>
                  <a:pt x="17150" y="30242"/>
                </a:lnTo>
                <a:lnTo>
                  <a:pt x="17681" y="30048"/>
                </a:lnTo>
                <a:lnTo>
                  <a:pt x="18261" y="29758"/>
                </a:lnTo>
                <a:lnTo>
                  <a:pt x="18793" y="29517"/>
                </a:lnTo>
                <a:lnTo>
                  <a:pt x="19855" y="28889"/>
                </a:lnTo>
                <a:lnTo>
                  <a:pt x="20822" y="28116"/>
                </a:lnTo>
                <a:lnTo>
                  <a:pt x="21739" y="27343"/>
                </a:lnTo>
                <a:lnTo>
                  <a:pt x="22561" y="26473"/>
                </a:lnTo>
                <a:lnTo>
                  <a:pt x="23334" y="25556"/>
                </a:lnTo>
                <a:lnTo>
                  <a:pt x="24058" y="24589"/>
                </a:lnTo>
                <a:lnTo>
                  <a:pt x="24735" y="23575"/>
                </a:lnTo>
                <a:lnTo>
                  <a:pt x="25363" y="22512"/>
                </a:lnTo>
                <a:lnTo>
                  <a:pt x="25942" y="21498"/>
                </a:lnTo>
                <a:lnTo>
                  <a:pt x="27053" y="19324"/>
                </a:lnTo>
                <a:lnTo>
                  <a:pt x="28068" y="17198"/>
                </a:lnTo>
                <a:lnTo>
                  <a:pt x="28503" y="16135"/>
                </a:lnTo>
                <a:lnTo>
                  <a:pt x="28889" y="15024"/>
                </a:lnTo>
                <a:lnTo>
                  <a:pt x="29227" y="13913"/>
                </a:lnTo>
                <a:lnTo>
                  <a:pt x="29517" y="12802"/>
                </a:lnTo>
                <a:lnTo>
                  <a:pt x="29759" y="11691"/>
                </a:lnTo>
                <a:lnTo>
                  <a:pt x="29904" y="10531"/>
                </a:lnTo>
                <a:lnTo>
                  <a:pt x="29952" y="9420"/>
                </a:lnTo>
                <a:lnTo>
                  <a:pt x="29904" y="8358"/>
                </a:lnTo>
                <a:lnTo>
                  <a:pt x="29759" y="7343"/>
                </a:lnTo>
                <a:lnTo>
                  <a:pt x="29517" y="6377"/>
                </a:lnTo>
                <a:lnTo>
                  <a:pt x="29227" y="5507"/>
                </a:lnTo>
                <a:lnTo>
                  <a:pt x="28841" y="4638"/>
                </a:lnTo>
                <a:lnTo>
                  <a:pt x="28358" y="3865"/>
                </a:lnTo>
                <a:lnTo>
                  <a:pt x="27778" y="3140"/>
                </a:lnTo>
                <a:lnTo>
                  <a:pt x="27150" y="2464"/>
                </a:lnTo>
                <a:lnTo>
                  <a:pt x="26474" y="1884"/>
                </a:lnTo>
                <a:lnTo>
                  <a:pt x="25701" y="1353"/>
                </a:lnTo>
                <a:lnTo>
                  <a:pt x="24831" y="918"/>
                </a:lnTo>
                <a:lnTo>
                  <a:pt x="23913" y="580"/>
                </a:lnTo>
                <a:lnTo>
                  <a:pt x="22947" y="290"/>
                </a:lnTo>
                <a:lnTo>
                  <a:pt x="21933" y="97"/>
                </a:lnTo>
                <a:lnTo>
                  <a:pt x="208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9"/>
          <p:cNvSpPr/>
          <p:nvPr/>
        </p:nvSpPr>
        <p:spPr>
          <a:xfrm rot="-8346330">
            <a:off x="5325705" y="-2818761"/>
            <a:ext cx="3729655" cy="3843965"/>
          </a:xfrm>
          <a:custGeom>
            <a:avLst/>
            <a:gdLst/>
            <a:ahLst/>
            <a:cxnLst/>
            <a:rect l="l" t="t" r="r" b="b"/>
            <a:pathLst>
              <a:path w="29952" h="30870" extrusionOk="0">
                <a:moveTo>
                  <a:pt x="20000" y="0"/>
                </a:moveTo>
                <a:lnTo>
                  <a:pt x="19179" y="48"/>
                </a:lnTo>
                <a:lnTo>
                  <a:pt x="18261" y="145"/>
                </a:lnTo>
                <a:lnTo>
                  <a:pt x="17392" y="290"/>
                </a:lnTo>
                <a:lnTo>
                  <a:pt x="16474" y="435"/>
                </a:lnTo>
                <a:lnTo>
                  <a:pt x="15556" y="628"/>
                </a:lnTo>
                <a:lnTo>
                  <a:pt x="13720" y="1159"/>
                </a:lnTo>
                <a:lnTo>
                  <a:pt x="11933" y="1739"/>
                </a:lnTo>
                <a:lnTo>
                  <a:pt x="10193" y="2415"/>
                </a:lnTo>
                <a:lnTo>
                  <a:pt x="8551" y="3092"/>
                </a:lnTo>
                <a:lnTo>
                  <a:pt x="7053" y="3816"/>
                </a:lnTo>
                <a:lnTo>
                  <a:pt x="5894" y="4396"/>
                </a:lnTo>
                <a:lnTo>
                  <a:pt x="4831" y="5121"/>
                </a:lnTo>
                <a:lnTo>
                  <a:pt x="4300" y="5507"/>
                </a:lnTo>
                <a:lnTo>
                  <a:pt x="3817" y="5942"/>
                </a:lnTo>
                <a:lnTo>
                  <a:pt x="3334" y="6377"/>
                </a:lnTo>
                <a:lnTo>
                  <a:pt x="2899" y="6812"/>
                </a:lnTo>
                <a:lnTo>
                  <a:pt x="2464" y="7295"/>
                </a:lnTo>
                <a:lnTo>
                  <a:pt x="2029" y="7778"/>
                </a:lnTo>
                <a:lnTo>
                  <a:pt x="1691" y="8309"/>
                </a:lnTo>
                <a:lnTo>
                  <a:pt x="1353" y="8841"/>
                </a:lnTo>
                <a:lnTo>
                  <a:pt x="1015" y="9420"/>
                </a:lnTo>
                <a:lnTo>
                  <a:pt x="773" y="10000"/>
                </a:lnTo>
                <a:lnTo>
                  <a:pt x="532" y="10580"/>
                </a:lnTo>
                <a:lnTo>
                  <a:pt x="338" y="11208"/>
                </a:lnTo>
                <a:lnTo>
                  <a:pt x="193" y="11836"/>
                </a:lnTo>
                <a:lnTo>
                  <a:pt x="97" y="12512"/>
                </a:lnTo>
                <a:lnTo>
                  <a:pt x="0" y="13188"/>
                </a:lnTo>
                <a:lnTo>
                  <a:pt x="0" y="13865"/>
                </a:lnTo>
                <a:lnTo>
                  <a:pt x="0" y="14541"/>
                </a:lnTo>
                <a:lnTo>
                  <a:pt x="97" y="15217"/>
                </a:lnTo>
                <a:lnTo>
                  <a:pt x="193" y="15894"/>
                </a:lnTo>
                <a:lnTo>
                  <a:pt x="290" y="16522"/>
                </a:lnTo>
                <a:lnTo>
                  <a:pt x="676" y="17874"/>
                </a:lnTo>
                <a:lnTo>
                  <a:pt x="1111" y="19179"/>
                </a:lnTo>
                <a:lnTo>
                  <a:pt x="1643" y="20435"/>
                </a:lnTo>
                <a:lnTo>
                  <a:pt x="2222" y="21691"/>
                </a:lnTo>
                <a:lnTo>
                  <a:pt x="2657" y="22512"/>
                </a:lnTo>
                <a:lnTo>
                  <a:pt x="3140" y="23333"/>
                </a:lnTo>
                <a:lnTo>
                  <a:pt x="3623" y="24155"/>
                </a:lnTo>
                <a:lnTo>
                  <a:pt x="4155" y="24928"/>
                </a:lnTo>
                <a:lnTo>
                  <a:pt x="4734" y="25700"/>
                </a:lnTo>
                <a:lnTo>
                  <a:pt x="5314" y="26425"/>
                </a:lnTo>
                <a:lnTo>
                  <a:pt x="5942" y="27101"/>
                </a:lnTo>
                <a:lnTo>
                  <a:pt x="6619" y="27778"/>
                </a:lnTo>
                <a:lnTo>
                  <a:pt x="7295" y="28357"/>
                </a:lnTo>
                <a:lnTo>
                  <a:pt x="8020" y="28937"/>
                </a:lnTo>
                <a:lnTo>
                  <a:pt x="8792" y="29420"/>
                </a:lnTo>
                <a:lnTo>
                  <a:pt x="9565" y="29855"/>
                </a:lnTo>
                <a:lnTo>
                  <a:pt x="10387" y="30242"/>
                </a:lnTo>
                <a:lnTo>
                  <a:pt x="11208" y="30531"/>
                </a:lnTo>
                <a:lnTo>
                  <a:pt x="12078" y="30725"/>
                </a:lnTo>
                <a:lnTo>
                  <a:pt x="12995" y="30870"/>
                </a:lnTo>
                <a:lnTo>
                  <a:pt x="14203" y="30870"/>
                </a:lnTo>
                <a:lnTo>
                  <a:pt x="14783" y="30821"/>
                </a:lnTo>
                <a:lnTo>
                  <a:pt x="15411" y="30725"/>
                </a:lnTo>
                <a:lnTo>
                  <a:pt x="15991" y="30580"/>
                </a:lnTo>
                <a:lnTo>
                  <a:pt x="16570" y="30435"/>
                </a:lnTo>
                <a:lnTo>
                  <a:pt x="17150" y="30242"/>
                </a:lnTo>
                <a:lnTo>
                  <a:pt x="17681" y="30048"/>
                </a:lnTo>
                <a:lnTo>
                  <a:pt x="18261" y="29758"/>
                </a:lnTo>
                <a:lnTo>
                  <a:pt x="18793" y="29517"/>
                </a:lnTo>
                <a:lnTo>
                  <a:pt x="19855" y="28889"/>
                </a:lnTo>
                <a:lnTo>
                  <a:pt x="20822" y="28116"/>
                </a:lnTo>
                <a:lnTo>
                  <a:pt x="21739" y="27343"/>
                </a:lnTo>
                <a:lnTo>
                  <a:pt x="22561" y="26473"/>
                </a:lnTo>
                <a:lnTo>
                  <a:pt x="23334" y="25556"/>
                </a:lnTo>
                <a:lnTo>
                  <a:pt x="24058" y="24589"/>
                </a:lnTo>
                <a:lnTo>
                  <a:pt x="24735" y="23575"/>
                </a:lnTo>
                <a:lnTo>
                  <a:pt x="25363" y="22512"/>
                </a:lnTo>
                <a:lnTo>
                  <a:pt x="25942" y="21498"/>
                </a:lnTo>
                <a:lnTo>
                  <a:pt x="27053" y="19324"/>
                </a:lnTo>
                <a:lnTo>
                  <a:pt x="28068" y="17198"/>
                </a:lnTo>
                <a:lnTo>
                  <a:pt x="28503" y="16135"/>
                </a:lnTo>
                <a:lnTo>
                  <a:pt x="28889" y="15024"/>
                </a:lnTo>
                <a:lnTo>
                  <a:pt x="29227" y="13913"/>
                </a:lnTo>
                <a:lnTo>
                  <a:pt x="29517" y="12802"/>
                </a:lnTo>
                <a:lnTo>
                  <a:pt x="29759" y="11691"/>
                </a:lnTo>
                <a:lnTo>
                  <a:pt x="29904" y="10531"/>
                </a:lnTo>
                <a:lnTo>
                  <a:pt x="29952" y="9420"/>
                </a:lnTo>
                <a:lnTo>
                  <a:pt x="29904" y="8358"/>
                </a:lnTo>
                <a:lnTo>
                  <a:pt x="29759" y="7343"/>
                </a:lnTo>
                <a:lnTo>
                  <a:pt x="29517" y="6377"/>
                </a:lnTo>
                <a:lnTo>
                  <a:pt x="29227" y="5507"/>
                </a:lnTo>
                <a:lnTo>
                  <a:pt x="28841" y="4638"/>
                </a:lnTo>
                <a:lnTo>
                  <a:pt x="28358" y="3865"/>
                </a:lnTo>
                <a:lnTo>
                  <a:pt x="27778" y="3140"/>
                </a:lnTo>
                <a:lnTo>
                  <a:pt x="27150" y="2464"/>
                </a:lnTo>
                <a:lnTo>
                  <a:pt x="26474" y="1884"/>
                </a:lnTo>
                <a:lnTo>
                  <a:pt x="25701" y="1353"/>
                </a:lnTo>
                <a:lnTo>
                  <a:pt x="24831" y="918"/>
                </a:lnTo>
                <a:lnTo>
                  <a:pt x="23913" y="580"/>
                </a:lnTo>
                <a:lnTo>
                  <a:pt x="22947" y="290"/>
                </a:lnTo>
                <a:lnTo>
                  <a:pt x="21933" y="97"/>
                </a:lnTo>
                <a:lnTo>
                  <a:pt x="208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9"/>
          <p:cNvSpPr/>
          <p:nvPr/>
        </p:nvSpPr>
        <p:spPr>
          <a:xfrm>
            <a:off x="7451450" y="-1480850"/>
            <a:ext cx="2992265" cy="2466359"/>
          </a:xfrm>
          <a:custGeom>
            <a:avLst/>
            <a:gdLst/>
            <a:ahLst/>
            <a:cxnLst/>
            <a:rect l="l" t="t" r="r" b="b"/>
            <a:pathLst>
              <a:path w="75315" h="62078" extrusionOk="0">
                <a:moveTo>
                  <a:pt x="26426" y="0"/>
                </a:moveTo>
                <a:lnTo>
                  <a:pt x="25218" y="49"/>
                </a:lnTo>
                <a:lnTo>
                  <a:pt x="24059" y="194"/>
                </a:lnTo>
                <a:lnTo>
                  <a:pt x="22851" y="338"/>
                </a:lnTo>
                <a:lnTo>
                  <a:pt x="21692" y="580"/>
                </a:lnTo>
                <a:lnTo>
                  <a:pt x="20532" y="870"/>
                </a:lnTo>
                <a:lnTo>
                  <a:pt x="19421" y="1256"/>
                </a:lnTo>
                <a:lnTo>
                  <a:pt x="18262" y="1643"/>
                </a:lnTo>
                <a:lnTo>
                  <a:pt x="17199" y="2078"/>
                </a:lnTo>
                <a:lnTo>
                  <a:pt x="16088" y="2609"/>
                </a:lnTo>
                <a:lnTo>
                  <a:pt x="15073" y="3140"/>
                </a:lnTo>
                <a:lnTo>
                  <a:pt x="14059" y="3768"/>
                </a:lnTo>
                <a:lnTo>
                  <a:pt x="12851" y="4590"/>
                </a:lnTo>
                <a:lnTo>
                  <a:pt x="11740" y="5411"/>
                </a:lnTo>
                <a:lnTo>
                  <a:pt x="10629" y="6329"/>
                </a:lnTo>
                <a:lnTo>
                  <a:pt x="9614" y="7295"/>
                </a:lnTo>
                <a:lnTo>
                  <a:pt x="8600" y="8261"/>
                </a:lnTo>
                <a:lnTo>
                  <a:pt x="7682" y="9324"/>
                </a:lnTo>
                <a:lnTo>
                  <a:pt x="6812" y="10435"/>
                </a:lnTo>
                <a:lnTo>
                  <a:pt x="5943" y="11546"/>
                </a:lnTo>
                <a:lnTo>
                  <a:pt x="5170" y="12706"/>
                </a:lnTo>
                <a:lnTo>
                  <a:pt x="4445" y="13913"/>
                </a:lnTo>
                <a:lnTo>
                  <a:pt x="3769" y="15121"/>
                </a:lnTo>
                <a:lnTo>
                  <a:pt x="3141" y="16425"/>
                </a:lnTo>
                <a:lnTo>
                  <a:pt x="2561" y="17681"/>
                </a:lnTo>
                <a:lnTo>
                  <a:pt x="2030" y="18986"/>
                </a:lnTo>
                <a:lnTo>
                  <a:pt x="1595" y="20338"/>
                </a:lnTo>
                <a:lnTo>
                  <a:pt x="1208" y="21691"/>
                </a:lnTo>
                <a:lnTo>
                  <a:pt x="822" y="23044"/>
                </a:lnTo>
                <a:lnTo>
                  <a:pt x="532" y="24445"/>
                </a:lnTo>
                <a:lnTo>
                  <a:pt x="339" y="25846"/>
                </a:lnTo>
                <a:lnTo>
                  <a:pt x="146" y="27247"/>
                </a:lnTo>
                <a:lnTo>
                  <a:pt x="49" y="28648"/>
                </a:lnTo>
                <a:lnTo>
                  <a:pt x="1" y="30049"/>
                </a:lnTo>
                <a:lnTo>
                  <a:pt x="1" y="31450"/>
                </a:lnTo>
                <a:lnTo>
                  <a:pt x="49" y="32850"/>
                </a:lnTo>
                <a:lnTo>
                  <a:pt x="194" y="34251"/>
                </a:lnTo>
                <a:lnTo>
                  <a:pt x="387" y="35652"/>
                </a:lnTo>
                <a:lnTo>
                  <a:pt x="629" y="37005"/>
                </a:lnTo>
                <a:lnTo>
                  <a:pt x="967" y="38406"/>
                </a:lnTo>
                <a:lnTo>
                  <a:pt x="1353" y="39759"/>
                </a:lnTo>
                <a:lnTo>
                  <a:pt x="1788" y="41063"/>
                </a:lnTo>
                <a:lnTo>
                  <a:pt x="2320" y="42367"/>
                </a:lnTo>
                <a:lnTo>
                  <a:pt x="2899" y="43672"/>
                </a:lnTo>
                <a:lnTo>
                  <a:pt x="3527" y="44928"/>
                </a:lnTo>
                <a:lnTo>
                  <a:pt x="4204" y="46135"/>
                </a:lnTo>
                <a:lnTo>
                  <a:pt x="4977" y="47295"/>
                </a:lnTo>
                <a:lnTo>
                  <a:pt x="5749" y="48406"/>
                </a:lnTo>
                <a:lnTo>
                  <a:pt x="6619" y="49517"/>
                </a:lnTo>
                <a:lnTo>
                  <a:pt x="7489" y="50580"/>
                </a:lnTo>
                <a:lnTo>
                  <a:pt x="8455" y="51594"/>
                </a:lnTo>
                <a:lnTo>
                  <a:pt x="9421" y="52561"/>
                </a:lnTo>
                <a:lnTo>
                  <a:pt x="10484" y="53527"/>
                </a:lnTo>
                <a:lnTo>
                  <a:pt x="11547" y="54396"/>
                </a:lnTo>
                <a:lnTo>
                  <a:pt x="12658" y="55218"/>
                </a:lnTo>
                <a:lnTo>
                  <a:pt x="13769" y="56039"/>
                </a:lnTo>
                <a:lnTo>
                  <a:pt x="14977" y="56812"/>
                </a:lnTo>
                <a:lnTo>
                  <a:pt x="16136" y="57488"/>
                </a:lnTo>
                <a:lnTo>
                  <a:pt x="17392" y="58164"/>
                </a:lnTo>
                <a:lnTo>
                  <a:pt x="18648" y="58744"/>
                </a:lnTo>
                <a:lnTo>
                  <a:pt x="19904" y="59276"/>
                </a:lnTo>
                <a:lnTo>
                  <a:pt x="21160" y="59759"/>
                </a:lnTo>
                <a:lnTo>
                  <a:pt x="22416" y="60193"/>
                </a:lnTo>
                <a:lnTo>
                  <a:pt x="23721" y="60628"/>
                </a:lnTo>
                <a:lnTo>
                  <a:pt x="25025" y="60966"/>
                </a:lnTo>
                <a:lnTo>
                  <a:pt x="26329" y="61256"/>
                </a:lnTo>
                <a:lnTo>
                  <a:pt x="27634" y="61498"/>
                </a:lnTo>
                <a:lnTo>
                  <a:pt x="28986" y="61691"/>
                </a:lnTo>
                <a:lnTo>
                  <a:pt x="30291" y="61884"/>
                </a:lnTo>
                <a:lnTo>
                  <a:pt x="31643" y="61981"/>
                </a:lnTo>
                <a:lnTo>
                  <a:pt x="32996" y="62029"/>
                </a:lnTo>
                <a:lnTo>
                  <a:pt x="34349" y="62077"/>
                </a:lnTo>
                <a:lnTo>
                  <a:pt x="35701" y="62077"/>
                </a:lnTo>
                <a:lnTo>
                  <a:pt x="37006" y="61981"/>
                </a:lnTo>
                <a:lnTo>
                  <a:pt x="38358" y="61884"/>
                </a:lnTo>
                <a:lnTo>
                  <a:pt x="39711" y="61739"/>
                </a:lnTo>
                <a:lnTo>
                  <a:pt x="41064" y="61594"/>
                </a:lnTo>
                <a:lnTo>
                  <a:pt x="42368" y="61353"/>
                </a:lnTo>
                <a:lnTo>
                  <a:pt x="43721" y="61063"/>
                </a:lnTo>
                <a:lnTo>
                  <a:pt x="45025" y="60773"/>
                </a:lnTo>
                <a:lnTo>
                  <a:pt x="46329" y="60435"/>
                </a:lnTo>
                <a:lnTo>
                  <a:pt x="47634" y="60048"/>
                </a:lnTo>
                <a:lnTo>
                  <a:pt x="48890" y="59614"/>
                </a:lnTo>
                <a:lnTo>
                  <a:pt x="50146" y="59131"/>
                </a:lnTo>
                <a:lnTo>
                  <a:pt x="51402" y="58648"/>
                </a:lnTo>
                <a:lnTo>
                  <a:pt x="52658" y="58116"/>
                </a:lnTo>
                <a:lnTo>
                  <a:pt x="53866" y="57536"/>
                </a:lnTo>
                <a:lnTo>
                  <a:pt x="55073" y="56908"/>
                </a:lnTo>
                <a:lnTo>
                  <a:pt x="56233" y="56280"/>
                </a:lnTo>
                <a:lnTo>
                  <a:pt x="57392" y="55604"/>
                </a:lnTo>
                <a:lnTo>
                  <a:pt x="58552" y="54879"/>
                </a:lnTo>
                <a:lnTo>
                  <a:pt x="59663" y="54106"/>
                </a:lnTo>
                <a:lnTo>
                  <a:pt x="61064" y="53092"/>
                </a:lnTo>
                <a:lnTo>
                  <a:pt x="62368" y="51981"/>
                </a:lnTo>
                <a:lnTo>
                  <a:pt x="63672" y="50821"/>
                </a:lnTo>
                <a:lnTo>
                  <a:pt x="64880" y="49565"/>
                </a:lnTo>
                <a:lnTo>
                  <a:pt x="66040" y="48261"/>
                </a:lnTo>
                <a:lnTo>
                  <a:pt x="67102" y="46908"/>
                </a:lnTo>
                <a:lnTo>
                  <a:pt x="68117" y="45507"/>
                </a:lnTo>
                <a:lnTo>
                  <a:pt x="69083" y="44058"/>
                </a:lnTo>
                <a:lnTo>
                  <a:pt x="69953" y="42561"/>
                </a:lnTo>
                <a:lnTo>
                  <a:pt x="70822" y="41015"/>
                </a:lnTo>
                <a:lnTo>
                  <a:pt x="71547" y="39469"/>
                </a:lnTo>
                <a:lnTo>
                  <a:pt x="72272" y="37875"/>
                </a:lnTo>
                <a:lnTo>
                  <a:pt x="72851" y="36232"/>
                </a:lnTo>
                <a:lnTo>
                  <a:pt x="73431" y="34590"/>
                </a:lnTo>
                <a:lnTo>
                  <a:pt x="73914" y="32947"/>
                </a:lnTo>
                <a:lnTo>
                  <a:pt x="74301" y="31256"/>
                </a:lnTo>
                <a:lnTo>
                  <a:pt x="74639" y="29710"/>
                </a:lnTo>
                <a:lnTo>
                  <a:pt x="74880" y="28068"/>
                </a:lnTo>
                <a:lnTo>
                  <a:pt x="75122" y="26329"/>
                </a:lnTo>
                <a:lnTo>
                  <a:pt x="75218" y="24541"/>
                </a:lnTo>
                <a:lnTo>
                  <a:pt x="75315" y="22706"/>
                </a:lnTo>
                <a:lnTo>
                  <a:pt x="75267" y="20918"/>
                </a:lnTo>
                <a:lnTo>
                  <a:pt x="75122" y="19082"/>
                </a:lnTo>
                <a:lnTo>
                  <a:pt x="75025" y="18213"/>
                </a:lnTo>
                <a:lnTo>
                  <a:pt x="74880" y="17295"/>
                </a:lnTo>
                <a:lnTo>
                  <a:pt x="74687" y="16425"/>
                </a:lnTo>
                <a:lnTo>
                  <a:pt x="74494" y="15556"/>
                </a:lnTo>
                <a:lnTo>
                  <a:pt x="74252" y="14735"/>
                </a:lnTo>
                <a:lnTo>
                  <a:pt x="73962" y="13913"/>
                </a:lnTo>
                <a:lnTo>
                  <a:pt x="73624" y="13140"/>
                </a:lnTo>
                <a:lnTo>
                  <a:pt x="73286" y="12367"/>
                </a:lnTo>
                <a:lnTo>
                  <a:pt x="72900" y="11594"/>
                </a:lnTo>
                <a:lnTo>
                  <a:pt x="72465" y="10870"/>
                </a:lnTo>
                <a:lnTo>
                  <a:pt x="71982" y="10194"/>
                </a:lnTo>
                <a:lnTo>
                  <a:pt x="71450" y="9566"/>
                </a:lnTo>
                <a:lnTo>
                  <a:pt x="70871" y="8937"/>
                </a:lnTo>
                <a:lnTo>
                  <a:pt x="70243" y="8358"/>
                </a:lnTo>
                <a:lnTo>
                  <a:pt x="69566" y="7826"/>
                </a:lnTo>
                <a:lnTo>
                  <a:pt x="68842" y="7343"/>
                </a:lnTo>
                <a:lnTo>
                  <a:pt x="68069" y="6909"/>
                </a:lnTo>
                <a:lnTo>
                  <a:pt x="67247" y="6570"/>
                </a:lnTo>
                <a:lnTo>
                  <a:pt x="66378" y="6232"/>
                </a:lnTo>
                <a:lnTo>
                  <a:pt x="65508" y="5991"/>
                </a:lnTo>
                <a:lnTo>
                  <a:pt x="64639" y="5846"/>
                </a:lnTo>
                <a:lnTo>
                  <a:pt x="63817" y="5749"/>
                </a:lnTo>
                <a:lnTo>
                  <a:pt x="62610" y="5749"/>
                </a:lnTo>
                <a:lnTo>
                  <a:pt x="61450" y="5846"/>
                </a:lnTo>
                <a:lnTo>
                  <a:pt x="60291" y="6087"/>
                </a:lnTo>
                <a:lnTo>
                  <a:pt x="59131" y="6377"/>
                </a:lnTo>
                <a:lnTo>
                  <a:pt x="57972" y="6667"/>
                </a:lnTo>
                <a:lnTo>
                  <a:pt x="56813" y="7053"/>
                </a:lnTo>
                <a:lnTo>
                  <a:pt x="54445" y="7826"/>
                </a:lnTo>
                <a:lnTo>
                  <a:pt x="53334" y="8116"/>
                </a:lnTo>
                <a:lnTo>
                  <a:pt x="52175" y="8358"/>
                </a:lnTo>
                <a:lnTo>
                  <a:pt x="51064" y="8551"/>
                </a:lnTo>
                <a:lnTo>
                  <a:pt x="50484" y="8599"/>
                </a:lnTo>
                <a:lnTo>
                  <a:pt x="49904" y="8599"/>
                </a:lnTo>
                <a:lnTo>
                  <a:pt x="49276" y="8551"/>
                </a:lnTo>
                <a:lnTo>
                  <a:pt x="48648" y="8503"/>
                </a:lnTo>
                <a:lnTo>
                  <a:pt x="48069" y="8406"/>
                </a:lnTo>
                <a:lnTo>
                  <a:pt x="47441" y="8261"/>
                </a:lnTo>
                <a:lnTo>
                  <a:pt x="46329" y="7923"/>
                </a:lnTo>
                <a:lnTo>
                  <a:pt x="45170" y="7488"/>
                </a:lnTo>
                <a:lnTo>
                  <a:pt x="44107" y="7005"/>
                </a:lnTo>
                <a:lnTo>
                  <a:pt x="43044" y="6425"/>
                </a:lnTo>
                <a:lnTo>
                  <a:pt x="41982" y="5797"/>
                </a:lnTo>
                <a:lnTo>
                  <a:pt x="40919" y="5169"/>
                </a:lnTo>
                <a:lnTo>
                  <a:pt x="38890" y="3817"/>
                </a:lnTo>
                <a:lnTo>
                  <a:pt x="37827" y="3189"/>
                </a:lnTo>
                <a:lnTo>
                  <a:pt x="36764" y="2561"/>
                </a:lnTo>
                <a:lnTo>
                  <a:pt x="35701" y="1981"/>
                </a:lnTo>
                <a:lnTo>
                  <a:pt x="34590" y="1450"/>
                </a:lnTo>
                <a:lnTo>
                  <a:pt x="33479" y="1015"/>
                </a:lnTo>
                <a:lnTo>
                  <a:pt x="32320" y="677"/>
                </a:lnTo>
                <a:lnTo>
                  <a:pt x="31160" y="387"/>
                </a:lnTo>
                <a:lnTo>
                  <a:pt x="30001" y="194"/>
                </a:lnTo>
                <a:lnTo>
                  <a:pt x="28793" y="97"/>
                </a:lnTo>
                <a:lnTo>
                  <a:pt x="276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9"/>
          <p:cNvSpPr/>
          <p:nvPr/>
        </p:nvSpPr>
        <p:spPr>
          <a:xfrm rot="-8346330">
            <a:off x="6559180" y="4302139"/>
            <a:ext cx="3729655" cy="3843965"/>
          </a:xfrm>
          <a:custGeom>
            <a:avLst/>
            <a:gdLst/>
            <a:ahLst/>
            <a:cxnLst/>
            <a:rect l="l" t="t" r="r" b="b"/>
            <a:pathLst>
              <a:path w="29952" h="30870" extrusionOk="0">
                <a:moveTo>
                  <a:pt x="20000" y="0"/>
                </a:moveTo>
                <a:lnTo>
                  <a:pt x="19179" y="48"/>
                </a:lnTo>
                <a:lnTo>
                  <a:pt x="18261" y="145"/>
                </a:lnTo>
                <a:lnTo>
                  <a:pt x="17392" y="290"/>
                </a:lnTo>
                <a:lnTo>
                  <a:pt x="16474" y="435"/>
                </a:lnTo>
                <a:lnTo>
                  <a:pt x="15556" y="628"/>
                </a:lnTo>
                <a:lnTo>
                  <a:pt x="13720" y="1159"/>
                </a:lnTo>
                <a:lnTo>
                  <a:pt x="11933" y="1739"/>
                </a:lnTo>
                <a:lnTo>
                  <a:pt x="10193" y="2415"/>
                </a:lnTo>
                <a:lnTo>
                  <a:pt x="8551" y="3092"/>
                </a:lnTo>
                <a:lnTo>
                  <a:pt x="7053" y="3816"/>
                </a:lnTo>
                <a:lnTo>
                  <a:pt x="5894" y="4396"/>
                </a:lnTo>
                <a:lnTo>
                  <a:pt x="4831" y="5121"/>
                </a:lnTo>
                <a:lnTo>
                  <a:pt x="4300" y="5507"/>
                </a:lnTo>
                <a:lnTo>
                  <a:pt x="3817" y="5942"/>
                </a:lnTo>
                <a:lnTo>
                  <a:pt x="3334" y="6377"/>
                </a:lnTo>
                <a:lnTo>
                  <a:pt x="2899" y="6812"/>
                </a:lnTo>
                <a:lnTo>
                  <a:pt x="2464" y="7295"/>
                </a:lnTo>
                <a:lnTo>
                  <a:pt x="2029" y="7778"/>
                </a:lnTo>
                <a:lnTo>
                  <a:pt x="1691" y="8309"/>
                </a:lnTo>
                <a:lnTo>
                  <a:pt x="1353" y="8841"/>
                </a:lnTo>
                <a:lnTo>
                  <a:pt x="1015" y="9420"/>
                </a:lnTo>
                <a:lnTo>
                  <a:pt x="773" y="10000"/>
                </a:lnTo>
                <a:lnTo>
                  <a:pt x="532" y="10580"/>
                </a:lnTo>
                <a:lnTo>
                  <a:pt x="338" y="11208"/>
                </a:lnTo>
                <a:lnTo>
                  <a:pt x="193" y="11836"/>
                </a:lnTo>
                <a:lnTo>
                  <a:pt x="97" y="12512"/>
                </a:lnTo>
                <a:lnTo>
                  <a:pt x="0" y="13188"/>
                </a:lnTo>
                <a:lnTo>
                  <a:pt x="0" y="13865"/>
                </a:lnTo>
                <a:lnTo>
                  <a:pt x="0" y="14541"/>
                </a:lnTo>
                <a:lnTo>
                  <a:pt x="97" y="15217"/>
                </a:lnTo>
                <a:lnTo>
                  <a:pt x="193" y="15894"/>
                </a:lnTo>
                <a:lnTo>
                  <a:pt x="290" y="16522"/>
                </a:lnTo>
                <a:lnTo>
                  <a:pt x="676" y="17874"/>
                </a:lnTo>
                <a:lnTo>
                  <a:pt x="1111" y="19179"/>
                </a:lnTo>
                <a:lnTo>
                  <a:pt x="1643" y="20435"/>
                </a:lnTo>
                <a:lnTo>
                  <a:pt x="2222" y="21691"/>
                </a:lnTo>
                <a:lnTo>
                  <a:pt x="2657" y="22512"/>
                </a:lnTo>
                <a:lnTo>
                  <a:pt x="3140" y="23333"/>
                </a:lnTo>
                <a:lnTo>
                  <a:pt x="3623" y="24155"/>
                </a:lnTo>
                <a:lnTo>
                  <a:pt x="4155" y="24928"/>
                </a:lnTo>
                <a:lnTo>
                  <a:pt x="4734" y="25700"/>
                </a:lnTo>
                <a:lnTo>
                  <a:pt x="5314" y="26425"/>
                </a:lnTo>
                <a:lnTo>
                  <a:pt x="5942" y="27101"/>
                </a:lnTo>
                <a:lnTo>
                  <a:pt x="6619" y="27778"/>
                </a:lnTo>
                <a:lnTo>
                  <a:pt x="7295" y="28357"/>
                </a:lnTo>
                <a:lnTo>
                  <a:pt x="8020" y="28937"/>
                </a:lnTo>
                <a:lnTo>
                  <a:pt x="8792" y="29420"/>
                </a:lnTo>
                <a:lnTo>
                  <a:pt x="9565" y="29855"/>
                </a:lnTo>
                <a:lnTo>
                  <a:pt x="10387" y="30242"/>
                </a:lnTo>
                <a:lnTo>
                  <a:pt x="11208" y="30531"/>
                </a:lnTo>
                <a:lnTo>
                  <a:pt x="12078" y="30725"/>
                </a:lnTo>
                <a:lnTo>
                  <a:pt x="12995" y="30870"/>
                </a:lnTo>
                <a:lnTo>
                  <a:pt x="14203" y="30870"/>
                </a:lnTo>
                <a:lnTo>
                  <a:pt x="14783" y="30821"/>
                </a:lnTo>
                <a:lnTo>
                  <a:pt x="15411" y="30725"/>
                </a:lnTo>
                <a:lnTo>
                  <a:pt x="15991" y="30580"/>
                </a:lnTo>
                <a:lnTo>
                  <a:pt x="16570" y="30435"/>
                </a:lnTo>
                <a:lnTo>
                  <a:pt x="17150" y="30242"/>
                </a:lnTo>
                <a:lnTo>
                  <a:pt x="17681" y="30048"/>
                </a:lnTo>
                <a:lnTo>
                  <a:pt x="18261" y="29758"/>
                </a:lnTo>
                <a:lnTo>
                  <a:pt x="18793" y="29517"/>
                </a:lnTo>
                <a:lnTo>
                  <a:pt x="19855" y="28889"/>
                </a:lnTo>
                <a:lnTo>
                  <a:pt x="20822" y="28116"/>
                </a:lnTo>
                <a:lnTo>
                  <a:pt x="21739" y="27343"/>
                </a:lnTo>
                <a:lnTo>
                  <a:pt x="22561" y="26473"/>
                </a:lnTo>
                <a:lnTo>
                  <a:pt x="23334" y="25556"/>
                </a:lnTo>
                <a:lnTo>
                  <a:pt x="24058" y="24589"/>
                </a:lnTo>
                <a:lnTo>
                  <a:pt x="24735" y="23575"/>
                </a:lnTo>
                <a:lnTo>
                  <a:pt x="25363" y="22512"/>
                </a:lnTo>
                <a:lnTo>
                  <a:pt x="25942" y="21498"/>
                </a:lnTo>
                <a:lnTo>
                  <a:pt x="27053" y="19324"/>
                </a:lnTo>
                <a:lnTo>
                  <a:pt x="28068" y="17198"/>
                </a:lnTo>
                <a:lnTo>
                  <a:pt x="28503" y="16135"/>
                </a:lnTo>
                <a:lnTo>
                  <a:pt x="28889" y="15024"/>
                </a:lnTo>
                <a:lnTo>
                  <a:pt x="29227" y="13913"/>
                </a:lnTo>
                <a:lnTo>
                  <a:pt x="29517" y="12802"/>
                </a:lnTo>
                <a:lnTo>
                  <a:pt x="29759" y="11691"/>
                </a:lnTo>
                <a:lnTo>
                  <a:pt x="29904" y="10531"/>
                </a:lnTo>
                <a:lnTo>
                  <a:pt x="29952" y="9420"/>
                </a:lnTo>
                <a:lnTo>
                  <a:pt x="29904" y="8358"/>
                </a:lnTo>
                <a:lnTo>
                  <a:pt x="29759" y="7343"/>
                </a:lnTo>
                <a:lnTo>
                  <a:pt x="29517" y="6377"/>
                </a:lnTo>
                <a:lnTo>
                  <a:pt x="29227" y="5507"/>
                </a:lnTo>
                <a:lnTo>
                  <a:pt x="28841" y="4638"/>
                </a:lnTo>
                <a:lnTo>
                  <a:pt x="28358" y="3865"/>
                </a:lnTo>
                <a:lnTo>
                  <a:pt x="27778" y="3140"/>
                </a:lnTo>
                <a:lnTo>
                  <a:pt x="27150" y="2464"/>
                </a:lnTo>
                <a:lnTo>
                  <a:pt x="26474" y="1884"/>
                </a:lnTo>
                <a:lnTo>
                  <a:pt x="25701" y="1353"/>
                </a:lnTo>
                <a:lnTo>
                  <a:pt x="24831" y="918"/>
                </a:lnTo>
                <a:lnTo>
                  <a:pt x="23913" y="580"/>
                </a:lnTo>
                <a:lnTo>
                  <a:pt x="22947" y="290"/>
                </a:lnTo>
                <a:lnTo>
                  <a:pt x="21933" y="97"/>
                </a:lnTo>
                <a:lnTo>
                  <a:pt x="208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9"/>
          <p:cNvSpPr/>
          <p:nvPr/>
        </p:nvSpPr>
        <p:spPr>
          <a:xfrm>
            <a:off x="-910325" y="-1480850"/>
            <a:ext cx="2254487" cy="2323508"/>
          </a:xfrm>
          <a:custGeom>
            <a:avLst/>
            <a:gdLst/>
            <a:ahLst/>
            <a:cxnLst/>
            <a:rect l="l" t="t" r="r" b="b"/>
            <a:pathLst>
              <a:path w="29952" h="30870" extrusionOk="0">
                <a:moveTo>
                  <a:pt x="20000" y="0"/>
                </a:moveTo>
                <a:lnTo>
                  <a:pt x="19179" y="48"/>
                </a:lnTo>
                <a:lnTo>
                  <a:pt x="18261" y="145"/>
                </a:lnTo>
                <a:lnTo>
                  <a:pt x="17392" y="290"/>
                </a:lnTo>
                <a:lnTo>
                  <a:pt x="16474" y="435"/>
                </a:lnTo>
                <a:lnTo>
                  <a:pt x="15556" y="628"/>
                </a:lnTo>
                <a:lnTo>
                  <a:pt x="13720" y="1159"/>
                </a:lnTo>
                <a:lnTo>
                  <a:pt x="11933" y="1739"/>
                </a:lnTo>
                <a:lnTo>
                  <a:pt x="10193" y="2415"/>
                </a:lnTo>
                <a:lnTo>
                  <a:pt x="8551" y="3092"/>
                </a:lnTo>
                <a:lnTo>
                  <a:pt x="7053" y="3816"/>
                </a:lnTo>
                <a:lnTo>
                  <a:pt x="5894" y="4396"/>
                </a:lnTo>
                <a:lnTo>
                  <a:pt x="4831" y="5121"/>
                </a:lnTo>
                <a:lnTo>
                  <a:pt x="4300" y="5507"/>
                </a:lnTo>
                <a:lnTo>
                  <a:pt x="3817" y="5942"/>
                </a:lnTo>
                <a:lnTo>
                  <a:pt x="3334" y="6377"/>
                </a:lnTo>
                <a:lnTo>
                  <a:pt x="2899" y="6812"/>
                </a:lnTo>
                <a:lnTo>
                  <a:pt x="2464" y="7295"/>
                </a:lnTo>
                <a:lnTo>
                  <a:pt x="2029" y="7778"/>
                </a:lnTo>
                <a:lnTo>
                  <a:pt x="1691" y="8309"/>
                </a:lnTo>
                <a:lnTo>
                  <a:pt x="1353" y="8841"/>
                </a:lnTo>
                <a:lnTo>
                  <a:pt x="1015" y="9420"/>
                </a:lnTo>
                <a:lnTo>
                  <a:pt x="773" y="10000"/>
                </a:lnTo>
                <a:lnTo>
                  <a:pt x="532" y="10580"/>
                </a:lnTo>
                <a:lnTo>
                  <a:pt x="338" y="11208"/>
                </a:lnTo>
                <a:lnTo>
                  <a:pt x="193" y="11836"/>
                </a:lnTo>
                <a:lnTo>
                  <a:pt x="97" y="12512"/>
                </a:lnTo>
                <a:lnTo>
                  <a:pt x="0" y="13188"/>
                </a:lnTo>
                <a:lnTo>
                  <a:pt x="0" y="13865"/>
                </a:lnTo>
                <a:lnTo>
                  <a:pt x="0" y="14541"/>
                </a:lnTo>
                <a:lnTo>
                  <a:pt x="97" y="15217"/>
                </a:lnTo>
                <a:lnTo>
                  <a:pt x="193" y="15894"/>
                </a:lnTo>
                <a:lnTo>
                  <a:pt x="290" y="16522"/>
                </a:lnTo>
                <a:lnTo>
                  <a:pt x="676" y="17874"/>
                </a:lnTo>
                <a:lnTo>
                  <a:pt x="1111" y="19179"/>
                </a:lnTo>
                <a:lnTo>
                  <a:pt x="1643" y="20435"/>
                </a:lnTo>
                <a:lnTo>
                  <a:pt x="2222" y="21691"/>
                </a:lnTo>
                <a:lnTo>
                  <a:pt x="2657" y="22512"/>
                </a:lnTo>
                <a:lnTo>
                  <a:pt x="3140" y="23333"/>
                </a:lnTo>
                <a:lnTo>
                  <a:pt x="3623" y="24155"/>
                </a:lnTo>
                <a:lnTo>
                  <a:pt x="4155" y="24928"/>
                </a:lnTo>
                <a:lnTo>
                  <a:pt x="4734" y="25700"/>
                </a:lnTo>
                <a:lnTo>
                  <a:pt x="5314" y="26425"/>
                </a:lnTo>
                <a:lnTo>
                  <a:pt x="5942" y="27101"/>
                </a:lnTo>
                <a:lnTo>
                  <a:pt x="6619" y="27778"/>
                </a:lnTo>
                <a:lnTo>
                  <a:pt x="7295" y="28357"/>
                </a:lnTo>
                <a:lnTo>
                  <a:pt x="8020" y="28937"/>
                </a:lnTo>
                <a:lnTo>
                  <a:pt x="8792" y="29420"/>
                </a:lnTo>
                <a:lnTo>
                  <a:pt x="9565" y="29855"/>
                </a:lnTo>
                <a:lnTo>
                  <a:pt x="10387" y="30242"/>
                </a:lnTo>
                <a:lnTo>
                  <a:pt x="11208" y="30531"/>
                </a:lnTo>
                <a:lnTo>
                  <a:pt x="12078" y="30725"/>
                </a:lnTo>
                <a:lnTo>
                  <a:pt x="12995" y="30870"/>
                </a:lnTo>
                <a:lnTo>
                  <a:pt x="14203" y="30870"/>
                </a:lnTo>
                <a:lnTo>
                  <a:pt x="14783" y="30821"/>
                </a:lnTo>
                <a:lnTo>
                  <a:pt x="15411" y="30725"/>
                </a:lnTo>
                <a:lnTo>
                  <a:pt x="15991" y="30580"/>
                </a:lnTo>
                <a:lnTo>
                  <a:pt x="16570" y="30435"/>
                </a:lnTo>
                <a:lnTo>
                  <a:pt x="17150" y="30242"/>
                </a:lnTo>
                <a:lnTo>
                  <a:pt x="17681" y="30048"/>
                </a:lnTo>
                <a:lnTo>
                  <a:pt x="18261" y="29758"/>
                </a:lnTo>
                <a:lnTo>
                  <a:pt x="18793" y="29517"/>
                </a:lnTo>
                <a:lnTo>
                  <a:pt x="19855" y="28889"/>
                </a:lnTo>
                <a:lnTo>
                  <a:pt x="20822" y="28116"/>
                </a:lnTo>
                <a:lnTo>
                  <a:pt x="21739" y="27343"/>
                </a:lnTo>
                <a:lnTo>
                  <a:pt x="22561" y="26473"/>
                </a:lnTo>
                <a:lnTo>
                  <a:pt x="23334" y="25556"/>
                </a:lnTo>
                <a:lnTo>
                  <a:pt x="24058" y="24589"/>
                </a:lnTo>
                <a:lnTo>
                  <a:pt x="24735" y="23575"/>
                </a:lnTo>
                <a:lnTo>
                  <a:pt x="25363" y="22512"/>
                </a:lnTo>
                <a:lnTo>
                  <a:pt x="25942" y="21498"/>
                </a:lnTo>
                <a:lnTo>
                  <a:pt x="27053" y="19324"/>
                </a:lnTo>
                <a:lnTo>
                  <a:pt x="28068" y="17198"/>
                </a:lnTo>
                <a:lnTo>
                  <a:pt x="28503" y="16135"/>
                </a:lnTo>
                <a:lnTo>
                  <a:pt x="28889" y="15024"/>
                </a:lnTo>
                <a:lnTo>
                  <a:pt x="29227" y="13913"/>
                </a:lnTo>
                <a:lnTo>
                  <a:pt x="29517" y="12802"/>
                </a:lnTo>
                <a:lnTo>
                  <a:pt x="29759" y="11691"/>
                </a:lnTo>
                <a:lnTo>
                  <a:pt x="29904" y="10531"/>
                </a:lnTo>
                <a:lnTo>
                  <a:pt x="29952" y="9420"/>
                </a:lnTo>
                <a:lnTo>
                  <a:pt x="29904" y="8358"/>
                </a:lnTo>
                <a:lnTo>
                  <a:pt x="29759" y="7343"/>
                </a:lnTo>
                <a:lnTo>
                  <a:pt x="29517" y="6377"/>
                </a:lnTo>
                <a:lnTo>
                  <a:pt x="29227" y="5507"/>
                </a:lnTo>
                <a:lnTo>
                  <a:pt x="28841" y="4638"/>
                </a:lnTo>
                <a:lnTo>
                  <a:pt x="28358" y="3865"/>
                </a:lnTo>
                <a:lnTo>
                  <a:pt x="27778" y="3140"/>
                </a:lnTo>
                <a:lnTo>
                  <a:pt x="27150" y="2464"/>
                </a:lnTo>
                <a:lnTo>
                  <a:pt x="26474" y="1884"/>
                </a:lnTo>
                <a:lnTo>
                  <a:pt x="25701" y="1353"/>
                </a:lnTo>
                <a:lnTo>
                  <a:pt x="24831" y="918"/>
                </a:lnTo>
                <a:lnTo>
                  <a:pt x="23913" y="580"/>
                </a:lnTo>
                <a:lnTo>
                  <a:pt x="22947" y="290"/>
                </a:lnTo>
                <a:lnTo>
                  <a:pt x="21933" y="97"/>
                </a:lnTo>
                <a:lnTo>
                  <a:pt x="208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" name="Google Shape;207;p9"/>
          <p:cNvGrpSpPr/>
          <p:nvPr/>
        </p:nvGrpSpPr>
        <p:grpSpPr>
          <a:xfrm rot="10800000">
            <a:off x="4184270" y="4595506"/>
            <a:ext cx="1629084" cy="699291"/>
            <a:chOff x="2131825" y="1374025"/>
            <a:chExt cx="998825" cy="428750"/>
          </a:xfrm>
        </p:grpSpPr>
        <p:sp>
          <p:nvSpPr>
            <p:cNvPr id="208" name="Google Shape;208;p9"/>
            <p:cNvSpPr/>
            <p:nvPr/>
          </p:nvSpPr>
          <p:spPr>
            <a:xfrm>
              <a:off x="2131825" y="1374025"/>
              <a:ext cx="998825" cy="428750"/>
            </a:xfrm>
            <a:custGeom>
              <a:avLst/>
              <a:gdLst/>
              <a:ahLst/>
              <a:cxnLst/>
              <a:rect l="l" t="t" r="r" b="b"/>
              <a:pathLst>
                <a:path w="39953" h="17150" extrusionOk="0">
                  <a:moveTo>
                    <a:pt x="0" y="0"/>
                  </a:moveTo>
                  <a:lnTo>
                    <a:pt x="338" y="2029"/>
                  </a:lnTo>
                  <a:lnTo>
                    <a:pt x="821" y="4058"/>
                  </a:lnTo>
                  <a:lnTo>
                    <a:pt x="1353" y="6039"/>
                  </a:lnTo>
                  <a:lnTo>
                    <a:pt x="1691" y="7005"/>
                  </a:lnTo>
                  <a:lnTo>
                    <a:pt x="2029" y="7971"/>
                  </a:lnTo>
                  <a:lnTo>
                    <a:pt x="2416" y="8937"/>
                  </a:lnTo>
                  <a:lnTo>
                    <a:pt x="2850" y="9855"/>
                  </a:lnTo>
                  <a:lnTo>
                    <a:pt x="3334" y="10773"/>
                  </a:lnTo>
                  <a:lnTo>
                    <a:pt x="3865" y="11642"/>
                  </a:lnTo>
                  <a:lnTo>
                    <a:pt x="4493" y="12464"/>
                  </a:lnTo>
                  <a:lnTo>
                    <a:pt x="5169" y="13237"/>
                  </a:lnTo>
                  <a:lnTo>
                    <a:pt x="5894" y="13913"/>
                  </a:lnTo>
                  <a:lnTo>
                    <a:pt x="6667" y="14589"/>
                  </a:lnTo>
                  <a:lnTo>
                    <a:pt x="7488" y="15121"/>
                  </a:lnTo>
                  <a:lnTo>
                    <a:pt x="8358" y="15604"/>
                  </a:lnTo>
                  <a:lnTo>
                    <a:pt x="9276" y="15990"/>
                  </a:lnTo>
                  <a:lnTo>
                    <a:pt x="10193" y="16328"/>
                  </a:lnTo>
                  <a:lnTo>
                    <a:pt x="11160" y="16618"/>
                  </a:lnTo>
                  <a:lnTo>
                    <a:pt x="12126" y="16812"/>
                  </a:lnTo>
                  <a:lnTo>
                    <a:pt x="13092" y="16956"/>
                  </a:lnTo>
                  <a:lnTo>
                    <a:pt x="14107" y="17053"/>
                  </a:lnTo>
                  <a:lnTo>
                    <a:pt x="15073" y="17101"/>
                  </a:lnTo>
                  <a:lnTo>
                    <a:pt x="16087" y="17150"/>
                  </a:lnTo>
                  <a:lnTo>
                    <a:pt x="17053" y="17101"/>
                  </a:lnTo>
                  <a:lnTo>
                    <a:pt x="18068" y="17053"/>
                  </a:lnTo>
                  <a:lnTo>
                    <a:pt x="20049" y="16908"/>
                  </a:lnTo>
                  <a:lnTo>
                    <a:pt x="21981" y="16715"/>
                  </a:lnTo>
                  <a:lnTo>
                    <a:pt x="24686" y="16377"/>
                  </a:lnTo>
                  <a:lnTo>
                    <a:pt x="26039" y="16184"/>
                  </a:lnTo>
                  <a:lnTo>
                    <a:pt x="27343" y="15942"/>
                  </a:lnTo>
                  <a:lnTo>
                    <a:pt x="28648" y="15652"/>
                  </a:lnTo>
                  <a:lnTo>
                    <a:pt x="29904" y="15266"/>
                  </a:lnTo>
                  <a:lnTo>
                    <a:pt x="31160" y="14783"/>
                  </a:lnTo>
                  <a:lnTo>
                    <a:pt x="31788" y="14493"/>
                  </a:lnTo>
                  <a:lnTo>
                    <a:pt x="32368" y="14203"/>
                  </a:lnTo>
                  <a:lnTo>
                    <a:pt x="33189" y="13720"/>
                  </a:lnTo>
                  <a:lnTo>
                    <a:pt x="33962" y="13188"/>
                  </a:lnTo>
                  <a:lnTo>
                    <a:pt x="34686" y="12657"/>
                  </a:lnTo>
                  <a:lnTo>
                    <a:pt x="35411" y="12029"/>
                  </a:lnTo>
                  <a:lnTo>
                    <a:pt x="36039" y="11353"/>
                  </a:lnTo>
                  <a:lnTo>
                    <a:pt x="36667" y="10676"/>
                  </a:lnTo>
                  <a:lnTo>
                    <a:pt x="37247" y="9903"/>
                  </a:lnTo>
                  <a:lnTo>
                    <a:pt x="37778" y="9130"/>
                  </a:lnTo>
                  <a:lnTo>
                    <a:pt x="38261" y="8357"/>
                  </a:lnTo>
                  <a:lnTo>
                    <a:pt x="38648" y="7488"/>
                  </a:lnTo>
                  <a:lnTo>
                    <a:pt x="39034" y="6667"/>
                  </a:lnTo>
                  <a:lnTo>
                    <a:pt x="39324" y="5797"/>
                  </a:lnTo>
                  <a:lnTo>
                    <a:pt x="39614" y="4879"/>
                  </a:lnTo>
                  <a:lnTo>
                    <a:pt x="39759" y="3961"/>
                  </a:lnTo>
                  <a:lnTo>
                    <a:pt x="39904" y="3043"/>
                  </a:lnTo>
                  <a:lnTo>
                    <a:pt x="39952" y="2126"/>
                  </a:lnTo>
                  <a:lnTo>
                    <a:pt x="35797" y="1884"/>
                  </a:lnTo>
                  <a:lnTo>
                    <a:pt x="35701" y="2609"/>
                  </a:lnTo>
                  <a:lnTo>
                    <a:pt x="35604" y="3333"/>
                  </a:lnTo>
                  <a:lnTo>
                    <a:pt x="35508" y="4010"/>
                  </a:lnTo>
                  <a:lnTo>
                    <a:pt x="35314" y="4686"/>
                  </a:lnTo>
                  <a:lnTo>
                    <a:pt x="35073" y="5362"/>
                  </a:lnTo>
                  <a:lnTo>
                    <a:pt x="34831" y="5990"/>
                  </a:lnTo>
                  <a:lnTo>
                    <a:pt x="34541" y="6667"/>
                  </a:lnTo>
                  <a:lnTo>
                    <a:pt x="34203" y="7246"/>
                  </a:lnTo>
                  <a:lnTo>
                    <a:pt x="33865" y="7826"/>
                  </a:lnTo>
                  <a:lnTo>
                    <a:pt x="33430" y="8406"/>
                  </a:lnTo>
                  <a:lnTo>
                    <a:pt x="32996" y="8937"/>
                  </a:lnTo>
                  <a:lnTo>
                    <a:pt x="32512" y="9469"/>
                  </a:lnTo>
                  <a:lnTo>
                    <a:pt x="32029" y="9952"/>
                  </a:lnTo>
                  <a:lnTo>
                    <a:pt x="31498" y="10386"/>
                  </a:lnTo>
                  <a:lnTo>
                    <a:pt x="30918" y="10821"/>
                  </a:lnTo>
                  <a:lnTo>
                    <a:pt x="30339" y="11208"/>
                  </a:lnTo>
                  <a:lnTo>
                    <a:pt x="29662" y="11594"/>
                  </a:lnTo>
                  <a:lnTo>
                    <a:pt x="29034" y="11884"/>
                  </a:lnTo>
                  <a:lnTo>
                    <a:pt x="28358" y="12174"/>
                  </a:lnTo>
                  <a:lnTo>
                    <a:pt x="27633" y="12415"/>
                  </a:lnTo>
                  <a:lnTo>
                    <a:pt x="26957" y="12657"/>
                  </a:lnTo>
                  <a:lnTo>
                    <a:pt x="26232" y="12802"/>
                  </a:lnTo>
                  <a:lnTo>
                    <a:pt x="24783" y="13092"/>
                  </a:lnTo>
                  <a:lnTo>
                    <a:pt x="23285" y="13333"/>
                  </a:lnTo>
                  <a:lnTo>
                    <a:pt x="21788" y="13430"/>
                  </a:lnTo>
                  <a:lnTo>
                    <a:pt x="20290" y="13527"/>
                  </a:lnTo>
                  <a:lnTo>
                    <a:pt x="18793" y="13575"/>
                  </a:lnTo>
                  <a:lnTo>
                    <a:pt x="17633" y="13623"/>
                  </a:lnTo>
                  <a:lnTo>
                    <a:pt x="15218" y="13623"/>
                  </a:lnTo>
                  <a:lnTo>
                    <a:pt x="14058" y="13478"/>
                  </a:lnTo>
                  <a:lnTo>
                    <a:pt x="12899" y="13333"/>
                  </a:lnTo>
                  <a:lnTo>
                    <a:pt x="12319" y="13188"/>
                  </a:lnTo>
                  <a:lnTo>
                    <a:pt x="11788" y="13043"/>
                  </a:lnTo>
                  <a:lnTo>
                    <a:pt x="11208" y="12850"/>
                  </a:lnTo>
                  <a:lnTo>
                    <a:pt x="10677" y="12609"/>
                  </a:lnTo>
                  <a:lnTo>
                    <a:pt x="10193" y="12319"/>
                  </a:lnTo>
                  <a:lnTo>
                    <a:pt x="9662" y="12029"/>
                  </a:lnTo>
                  <a:lnTo>
                    <a:pt x="8986" y="11546"/>
                  </a:lnTo>
                  <a:lnTo>
                    <a:pt x="8358" y="10966"/>
                  </a:lnTo>
                  <a:lnTo>
                    <a:pt x="7826" y="10386"/>
                  </a:lnTo>
                  <a:lnTo>
                    <a:pt x="7295" y="9710"/>
                  </a:lnTo>
                  <a:lnTo>
                    <a:pt x="6860" y="8985"/>
                  </a:lnTo>
                  <a:lnTo>
                    <a:pt x="6474" y="8261"/>
                  </a:lnTo>
                  <a:lnTo>
                    <a:pt x="6087" y="7488"/>
                  </a:lnTo>
                  <a:lnTo>
                    <a:pt x="5797" y="6715"/>
                  </a:lnTo>
                  <a:lnTo>
                    <a:pt x="5556" y="5942"/>
                  </a:lnTo>
                  <a:lnTo>
                    <a:pt x="5314" y="5121"/>
                  </a:lnTo>
                  <a:lnTo>
                    <a:pt x="5121" y="4300"/>
                  </a:lnTo>
                  <a:lnTo>
                    <a:pt x="4976" y="3478"/>
                  </a:lnTo>
                  <a:lnTo>
                    <a:pt x="4735" y="1836"/>
                  </a:lnTo>
                  <a:lnTo>
                    <a:pt x="4541" y="145"/>
                  </a:lnTo>
                  <a:lnTo>
                    <a:pt x="4445" y="97"/>
                  </a:lnTo>
                  <a:lnTo>
                    <a:pt x="43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2296075" y="1374025"/>
              <a:ext cx="619575" cy="265700"/>
            </a:xfrm>
            <a:custGeom>
              <a:avLst/>
              <a:gdLst/>
              <a:ahLst/>
              <a:cxnLst/>
              <a:rect l="l" t="t" r="r" b="b"/>
              <a:pathLst>
                <a:path w="24783" h="10628" extrusionOk="0">
                  <a:moveTo>
                    <a:pt x="0" y="0"/>
                  </a:moveTo>
                  <a:lnTo>
                    <a:pt x="194" y="1256"/>
                  </a:lnTo>
                  <a:lnTo>
                    <a:pt x="483" y="2512"/>
                  </a:lnTo>
                  <a:lnTo>
                    <a:pt x="822" y="3768"/>
                  </a:lnTo>
                  <a:lnTo>
                    <a:pt x="1256" y="4976"/>
                  </a:lnTo>
                  <a:lnTo>
                    <a:pt x="1498" y="5556"/>
                  </a:lnTo>
                  <a:lnTo>
                    <a:pt x="1739" y="6135"/>
                  </a:lnTo>
                  <a:lnTo>
                    <a:pt x="2029" y="6667"/>
                  </a:lnTo>
                  <a:lnTo>
                    <a:pt x="2416" y="7246"/>
                  </a:lnTo>
                  <a:lnTo>
                    <a:pt x="2754" y="7729"/>
                  </a:lnTo>
                  <a:lnTo>
                    <a:pt x="3189" y="8213"/>
                  </a:lnTo>
                  <a:lnTo>
                    <a:pt x="3623" y="8647"/>
                  </a:lnTo>
                  <a:lnTo>
                    <a:pt x="4155" y="9034"/>
                  </a:lnTo>
                  <a:lnTo>
                    <a:pt x="4638" y="9372"/>
                  </a:lnTo>
                  <a:lnTo>
                    <a:pt x="5169" y="9710"/>
                  </a:lnTo>
                  <a:lnTo>
                    <a:pt x="5749" y="9952"/>
                  </a:lnTo>
                  <a:lnTo>
                    <a:pt x="6329" y="10145"/>
                  </a:lnTo>
                  <a:lnTo>
                    <a:pt x="6909" y="10290"/>
                  </a:lnTo>
                  <a:lnTo>
                    <a:pt x="7537" y="10435"/>
                  </a:lnTo>
                  <a:lnTo>
                    <a:pt x="8116" y="10531"/>
                  </a:lnTo>
                  <a:lnTo>
                    <a:pt x="8744" y="10580"/>
                  </a:lnTo>
                  <a:lnTo>
                    <a:pt x="9952" y="10628"/>
                  </a:lnTo>
                  <a:lnTo>
                    <a:pt x="11208" y="10580"/>
                  </a:lnTo>
                  <a:lnTo>
                    <a:pt x="12416" y="10483"/>
                  </a:lnTo>
                  <a:lnTo>
                    <a:pt x="13672" y="10386"/>
                  </a:lnTo>
                  <a:lnTo>
                    <a:pt x="15314" y="10193"/>
                  </a:lnTo>
                  <a:lnTo>
                    <a:pt x="16136" y="10048"/>
                  </a:lnTo>
                  <a:lnTo>
                    <a:pt x="16957" y="9903"/>
                  </a:lnTo>
                  <a:lnTo>
                    <a:pt x="17778" y="9710"/>
                  </a:lnTo>
                  <a:lnTo>
                    <a:pt x="18551" y="9469"/>
                  </a:lnTo>
                  <a:lnTo>
                    <a:pt x="19324" y="9179"/>
                  </a:lnTo>
                  <a:lnTo>
                    <a:pt x="20097" y="8841"/>
                  </a:lnTo>
                  <a:lnTo>
                    <a:pt x="20580" y="8551"/>
                  </a:lnTo>
                  <a:lnTo>
                    <a:pt x="21063" y="8213"/>
                  </a:lnTo>
                  <a:lnTo>
                    <a:pt x="21546" y="7826"/>
                  </a:lnTo>
                  <a:lnTo>
                    <a:pt x="21981" y="7488"/>
                  </a:lnTo>
                  <a:lnTo>
                    <a:pt x="22368" y="7053"/>
                  </a:lnTo>
                  <a:lnTo>
                    <a:pt x="22754" y="6618"/>
                  </a:lnTo>
                  <a:lnTo>
                    <a:pt x="23140" y="6184"/>
                  </a:lnTo>
                  <a:lnTo>
                    <a:pt x="23430" y="5700"/>
                  </a:lnTo>
                  <a:lnTo>
                    <a:pt x="23720" y="5169"/>
                  </a:lnTo>
                  <a:lnTo>
                    <a:pt x="24010" y="4686"/>
                  </a:lnTo>
                  <a:lnTo>
                    <a:pt x="24252" y="4155"/>
                  </a:lnTo>
                  <a:lnTo>
                    <a:pt x="24445" y="3575"/>
                  </a:lnTo>
                  <a:lnTo>
                    <a:pt x="24590" y="3043"/>
                  </a:lnTo>
                  <a:lnTo>
                    <a:pt x="24686" y="2464"/>
                  </a:lnTo>
                  <a:lnTo>
                    <a:pt x="24783" y="1884"/>
                  </a:lnTo>
                  <a:lnTo>
                    <a:pt x="24783" y="1304"/>
                  </a:lnTo>
                  <a:lnTo>
                    <a:pt x="22223" y="1208"/>
                  </a:lnTo>
                  <a:lnTo>
                    <a:pt x="22126" y="2077"/>
                  </a:lnTo>
                  <a:lnTo>
                    <a:pt x="21933" y="2899"/>
                  </a:lnTo>
                  <a:lnTo>
                    <a:pt x="21643" y="3720"/>
                  </a:lnTo>
                  <a:lnTo>
                    <a:pt x="21256" y="4493"/>
                  </a:lnTo>
                  <a:lnTo>
                    <a:pt x="20773" y="5217"/>
                  </a:lnTo>
                  <a:lnTo>
                    <a:pt x="20194" y="5894"/>
                  </a:lnTo>
                  <a:lnTo>
                    <a:pt x="19566" y="6473"/>
                  </a:lnTo>
                  <a:lnTo>
                    <a:pt x="18841" y="6957"/>
                  </a:lnTo>
                  <a:lnTo>
                    <a:pt x="18020" y="7391"/>
                  </a:lnTo>
                  <a:lnTo>
                    <a:pt x="17150" y="7729"/>
                  </a:lnTo>
                  <a:lnTo>
                    <a:pt x="16281" y="7971"/>
                  </a:lnTo>
                  <a:lnTo>
                    <a:pt x="15363" y="8164"/>
                  </a:lnTo>
                  <a:lnTo>
                    <a:pt x="14445" y="8261"/>
                  </a:lnTo>
                  <a:lnTo>
                    <a:pt x="13527" y="8357"/>
                  </a:lnTo>
                  <a:lnTo>
                    <a:pt x="11691" y="8454"/>
                  </a:lnTo>
                  <a:lnTo>
                    <a:pt x="9469" y="8454"/>
                  </a:lnTo>
                  <a:lnTo>
                    <a:pt x="8696" y="8406"/>
                  </a:lnTo>
                  <a:lnTo>
                    <a:pt x="7971" y="8261"/>
                  </a:lnTo>
                  <a:lnTo>
                    <a:pt x="7295" y="8068"/>
                  </a:lnTo>
                  <a:lnTo>
                    <a:pt x="6619" y="7826"/>
                  </a:lnTo>
                  <a:lnTo>
                    <a:pt x="5991" y="7488"/>
                  </a:lnTo>
                  <a:lnTo>
                    <a:pt x="5556" y="7150"/>
                  </a:lnTo>
                  <a:lnTo>
                    <a:pt x="5169" y="6812"/>
                  </a:lnTo>
                  <a:lnTo>
                    <a:pt x="4831" y="6425"/>
                  </a:lnTo>
                  <a:lnTo>
                    <a:pt x="4541" y="6039"/>
                  </a:lnTo>
                  <a:lnTo>
                    <a:pt x="4252" y="5604"/>
                  </a:lnTo>
                  <a:lnTo>
                    <a:pt x="4010" y="5121"/>
                  </a:lnTo>
                  <a:lnTo>
                    <a:pt x="3768" y="4638"/>
                  </a:lnTo>
                  <a:lnTo>
                    <a:pt x="3575" y="4155"/>
                  </a:lnTo>
                  <a:lnTo>
                    <a:pt x="3285" y="3188"/>
                  </a:lnTo>
                  <a:lnTo>
                    <a:pt x="3092" y="2174"/>
                  </a:lnTo>
                  <a:lnTo>
                    <a:pt x="2947" y="1111"/>
                  </a:lnTo>
                  <a:lnTo>
                    <a:pt x="2802" y="97"/>
                  </a:lnTo>
                  <a:lnTo>
                    <a:pt x="27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2444625" y="1381250"/>
              <a:ext cx="333350" cy="122025"/>
            </a:xfrm>
            <a:custGeom>
              <a:avLst/>
              <a:gdLst/>
              <a:ahLst/>
              <a:cxnLst/>
              <a:rect l="l" t="t" r="r" b="b"/>
              <a:pathLst>
                <a:path w="13334" h="4881" extrusionOk="0">
                  <a:moveTo>
                    <a:pt x="0" y="1"/>
                  </a:moveTo>
                  <a:lnTo>
                    <a:pt x="145" y="532"/>
                  </a:lnTo>
                  <a:lnTo>
                    <a:pt x="290" y="1015"/>
                  </a:lnTo>
                  <a:lnTo>
                    <a:pt x="532" y="1498"/>
                  </a:lnTo>
                  <a:lnTo>
                    <a:pt x="773" y="1933"/>
                  </a:lnTo>
                  <a:lnTo>
                    <a:pt x="1111" y="2368"/>
                  </a:lnTo>
                  <a:lnTo>
                    <a:pt x="1450" y="2803"/>
                  </a:lnTo>
                  <a:lnTo>
                    <a:pt x="1836" y="3141"/>
                  </a:lnTo>
                  <a:lnTo>
                    <a:pt x="2223" y="3479"/>
                  </a:lnTo>
                  <a:lnTo>
                    <a:pt x="2657" y="3817"/>
                  </a:lnTo>
                  <a:lnTo>
                    <a:pt x="3140" y="4059"/>
                  </a:lnTo>
                  <a:lnTo>
                    <a:pt x="3624" y="4300"/>
                  </a:lnTo>
                  <a:lnTo>
                    <a:pt x="4107" y="4494"/>
                  </a:lnTo>
                  <a:lnTo>
                    <a:pt x="4638" y="4687"/>
                  </a:lnTo>
                  <a:lnTo>
                    <a:pt x="5169" y="4783"/>
                  </a:lnTo>
                  <a:lnTo>
                    <a:pt x="5701" y="4880"/>
                  </a:lnTo>
                  <a:lnTo>
                    <a:pt x="6764" y="4880"/>
                  </a:lnTo>
                  <a:lnTo>
                    <a:pt x="7295" y="4832"/>
                  </a:lnTo>
                  <a:lnTo>
                    <a:pt x="7778" y="4735"/>
                  </a:lnTo>
                  <a:lnTo>
                    <a:pt x="8310" y="4590"/>
                  </a:lnTo>
                  <a:lnTo>
                    <a:pt x="8793" y="4445"/>
                  </a:lnTo>
                  <a:lnTo>
                    <a:pt x="9324" y="4252"/>
                  </a:lnTo>
                  <a:lnTo>
                    <a:pt x="9807" y="4011"/>
                  </a:lnTo>
                  <a:lnTo>
                    <a:pt x="10242" y="3769"/>
                  </a:lnTo>
                  <a:lnTo>
                    <a:pt x="10725" y="3479"/>
                  </a:lnTo>
                  <a:lnTo>
                    <a:pt x="11160" y="3141"/>
                  </a:lnTo>
                  <a:lnTo>
                    <a:pt x="11546" y="2803"/>
                  </a:lnTo>
                  <a:lnTo>
                    <a:pt x="11933" y="2416"/>
                  </a:lnTo>
                  <a:lnTo>
                    <a:pt x="12319" y="2030"/>
                  </a:lnTo>
                  <a:lnTo>
                    <a:pt x="12657" y="1643"/>
                  </a:lnTo>
                  <a:lnTo>
                    <a:pt x="12996" y="1209"/>
                  </a:lnTo>
                  <a:lnTo>
                    <a:pt x="13334" y="774"/>
                  </a:lnTo>
                  <a:lnTo>
                    <a:pt x="9952" y="581"/>
                  </a:lnTo>
                  <a:lnTo>
                    <a:pt x="6667" y="387"/>
                  </a:lnTo>
                  <a:lnTo>
                    <a:pt x="3334" y="1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9"/>
          <p:cNvGrpSpPr/>
          <p:nvPr/>
        </p:nvGrpSpPr>
        <p:grpSpPr>
          <a:xfrm rot="5400000">
            <a:off x="7114518" y="4739363"/>
            <a:ext cx="1403771" cy="568839"/>
            <a:chOff x="1168050" y="3161450"/>
            <a:chExt cx="605100" cy="245200"/>
          </a:xfrm>
        </p:grpSpPr>
        <p:sp>
          <p:nvSpPr>
            <p:cNvPr id="212" name="Google Shape;212;p9"/>
            <p:cNvSpPr/>
            <p:nvPr/>
          </p:nvSpPr>
          <p:spPr>
            <a:xfrm>
              <a:off x="1168050" y="3161450"/>
              <a:ext cx="603900" cy="50750"/>
            </a:xfrm>
            <a:custGeom>
              <a:avLst/>
              <a:gdLst/>
              <a:ahLst/>
              <a:cxnLst/>
              <a:rect l="l" t="t" r="r" b="b"/>
              <a:pathLst>
                <a:path w="24156" h="2030" extrusionOk="0">
                  <a:moveTo>
                    <a:pt x="15121" y="0"/>
                  </a:moveTo>
                  <a:lnTo>
                    <a:pt x="12078" y="49"/>
                  </a:lnTo>
                  <a:lnTo>
                    <a:pt x="9034" y="145"/>
                  </a:lnTo>
                  <a:lnTo>
                    <a:pt x="6039" y="290"/>
                  </a:lnTo>
                  <a:lnTo>
                    <a:pt x="2996" y="435"/>
                  </a:lnTo>
                  <a:lnTo>
                    <a:pt x="0" y="677"/>
                  </a:lnTo>
                  <a:lnTo>
                    <a:pt x="97" y="2029"/>
                  </a:lnTo>
                  <a:lnTo>
                    <a:pt x="3092" y="1836"/>
                  </a:lnTo>
                  <a:lnTo>
                    <a:pt x="6087" y="1643"/>
                  </a:lnTo>
                  <a:lnTo>
                    <a:pt x="9082" y="1498"/>
                  </a:lnTo>
                  <a:lnTo>
                    <a:pt x="12126" y="1401"/>
                  </a:lnTo>
                  <a:lnTo>
                    <a:pt x="15121" y="1353"/>
                  </a:lnTo>
                  <a:lnTo>
                    <a:pt x="18116" y="1353"/>
                  </a:lnTo>
                  <a:lnTo>
                    <a:pt x="21112" y="1401"/>
                  </a:lnTo>
                  <a:lnTo>
                    <a:pt x="24107" y="1498"/>
                  </a:lnTo>
                  <a:lnTo>
                    <a:pt x="24155" y="97"/>
                  </a:lnTo>
                  <a:lnTo>
                    <a:pt x="21160" y="49"/>
                  </a:lnTo>
                  <a:lnTo>
                    <a:pt x="18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1174075" y="3214600"/>
              <a:ext cx="599075" cy="59200"/>
            </a:xfrm>
            <a:custGeom>
              <a:avLst/>
              <a:gdLst/>
              <a:ahLst/>
              <a:cxnLst/>
              <a:rect l="l" t="t" r="r" b="b"/>
              <a:pathLst>
                <a:path w="23963" h="2368" extrusionOk="0">
                  <a:moveTo>
                    <a:pt x="23817" y="0"/>
                  </a:moveTo>
                  <a:lnTo>
                    <a:pt x="20871" y="290"/>
                  </a:lnTo>
                  <a:lnTo>
                    <a:pt x="17875" y="483"/>
                  </a:lnTo>
                  <a:lnTo>
                    <a:pt x="14880" y="676"/>
                  </a:lnTo>
                  <a:lnTo>
                    <a:pt x="11933" y="821"/>
                  </a:lnTo>
                  <a:lnTo>
                    <a:pt x="8938" y="918"/>
                  </a:lnTo>
                  <a:lnTo>
                    <a:pt x="5943" y="966"/>
                  </a:lnTo>
                  <a:lnTo>
                    <a:pt x="1" y="966"/>
                  </a:lnTo>
                  <a:lnTo>
                    <a:pt x="1" y="2319"/>
                  </a:lnTo>
                  <a:lnTo>
                    <a:pt x="2948" y="2367"/>
                  </a:lnTo>
                  <a:lnTo>
                    <a:pt x="5991" y="2319"/>
                  </a:lnTo>
                  <a:lnTo>
                    <a:pt x="8986" y="2271"/>
                  </a:lnTo>
                  <a:lnTo>
                    <a:pt x="11982" y="2174"/>
                  </a:lnTo>
                  <a:lnTo>
                    <a:pt x="14977" y="2029"/>
                  </a:lnTo>
                  <a:lnTo>
                    <a:pt x="17972" y="1836"/>
                  </a:lnTo>
                  <a:lnTo>
                    <a:pt x="20967" y="1643"/>
                  </a:lnTo>
                  <a:lnTo>
                    <a:pt x="23962" y="1401"/>
                  </a:lnTo>
                  <a:lnTo>
                    <a:pt x="238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1170450" y="3296725"/>
              <a:ext cx="597875" cy="50750"/>
            </a:xfrm>
            <a:custGeom>
              <a:avLst/>
              <a:gdLst/>
              <a:ahLst/>
              <a:cxnLst/>
              <a:rect l="l" t="t" r="r" b="b"/>
              <a:pathLst>
                <a:path w="23915" h="2030" extrusionOk="0">
                  <a:moveTo>
                    <a:pt x="17972" y="0"/>
                  </a:moveTo>
                  <a:lnTo>
                    <a:pt x="14977" y="48"/>
                  </a:lnTo>
                  <a:lnTo>
                    <a:pt x="11982" y="97"/>
                  </a:lnTo>
                  <a:lnTo>
                    <a:pt x="8938" y="145"/>
                  </a:lnTo>
                  <a:lnTo>
                    <a:pt x="5943" y="290"/>
                  </a:lnTo>
                  <a:lnTo>
                    <a:pt x="2996" y="435"/>
                  </a:lnTo>
                  <a:lnTo>
                    <a:pt x="1" y="628"/>
                  </a:lnTo>
                  <a:lnTo>
                    <a:pt x="98" y="2029"/>
                  </a:lnTo>
                  <a:lnTo>
                    <a:pt x="3044" y="1836"/>
                  </a:lnTo>
                  <a:lnTo>
                    <a:pt x="6040" y="1643"/>
                  </a:lnTo>
                  <a:lnTo>
                    <a:pt x="8986" y="1546"/>
                  </a:lnTo>
                  <a:lnTo>
                    <a:pt x="11982" y="1449"/>
                  </a:lnTo>
                  <a:lnTo>
                    <a:pt x="14977" y="1401"/>
                  </a:lnTo>
                  <a:lnTo>
                    <a:pt x="17924" y="1401"/>
                  </a:lnTo>
                  <a:lnTo>
                    <a:pt x="20919" y="1449"/>
                  </a:lnTo>
                  <a:lnTo>
                    <a:pt x="23866" y="1498"/>
                  </a:lnTo>
                  <a:lnTo>
                    <a:pt x="23914" y="145"/>
                  </a:lnTo>
                  <a:lnTo>
                    <a:pt x="20919" y="48"/>
                  </a:lnTo>
                  <a:lnTo>
                    <a:pt x="179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1174075" y="3364350"/>
              <a:ext cx="590625" cy="42300"/>
            </a:xfrm>
            <a:custGeom>
              <a:avLst/>
              <a:gdLst/>
              <a:ahLst/>
              <a:cxnLst/>
              <a:rect l="l" t="t" r="r" b="b"/>
              <a:pathLst>
                <a:path w="23625" h="1692" extrusionOk="0">
                  <a:moveTo>
                    <a:pt x="23624" y="0"/>
                  </a:moveTo>
                  <a:lnTo>
                    <a:pt x="1" y="290"/>
                  </a:lnTo>
                  <a:lnTo>
                    <a:pt x="49" y="1691"/>
                  </a:lnTo>
                  <a:lnTo>
                    <a:pt x="23624" y="1353"/>
                  </a:lnTo>
                  <a:lnTo>
                    <a:pt x="236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9"/>
          <p:cNvSpPr/>
          <p:nvPr/>
        </p:nvSpPr>
        <p:spPr>
          <a:xfrm>
            <a:off x="5276800" y="-408325"/>
            <a:ext cx="1202402" cy="1162553"/>
          </a:xfrm>
          <a:custGeom>
            <a:avLst/>
            <a:gdLst/>
            <a:ahLst/>
            <a:cxnLst/>
            <a:rect l="l" t="t" r="r" b="b"/>
            <a:pathLst>
              <a:path w="26282" h="25411" extrusionOk="0">
                <a:moveTo>
                  <a:pt x="12754" y="5749"/>
                </a:moveTo>
                <a:lnTo>
                  <a:pt x="13238" y="5797"/>
                </a:lnTo>
                <a:lnTo>
                  <a:pt x="13721" y="5894"/>
                </a:lnTo>
                <a:lnTo>
                  <a:pt x="14204" y="5991"/>
                </a:lnTo>
                <a:lnTo>
                  <a:pt x="14687" y="6136"/>
                </a:lnTo>
                <a:lnTo>
                  <a:pt x="15605" y="6522"/>
                </a:lnTo>
                <a:lnTo>
                  <a:pt x="16523" y="7005"/>
                </a:lnTo>
                <a:lnTo>
                  <a:pt x="17392" y="7537"/>
                </a:lnTo>
                <a:lnTo>
                  <a:pt x="17779" y="7826"/>
                </a:lnTo>
                <a:lnTo>
                  <a:pt x="18165" y="8165"/>
                </a:lnTo>
                <a:lnTo>
                  <a:pt x="18552" y="8551"/>
                </a:lnTo>
                <a:lnTo>
                  <a:pt x="18841" y="8937"/>
                </a:lnTo>
                <a:lnTo>
                  <a:pt x="19131" y="9372"/>
                </a:lnTo>
                <a:lnTo>
                  <a:pt x="19373" y="9807"/>
                </a:lnTo>
                <a:lnTo>
                  <a:pt x="19614" y="10435"/>
                </a:lnTo>
                <a:lnTo>
                  <a:pt x="19759" y="11160"/>
                </a:lnTo>
                <a:lnTo>
                  <a:pt x="19808" y="11836"/>
                </a:lnTo>
                <a:lnTo>
                  <a:pt x="19759" y="12561"/>
                </a:lnTo>
                <a:lnTo>
                  <a:pt x="19663" y="13285"/>
                </a:lnTo>
                <a:lnTo>
                  <a:pt x="19469" y="13962"/>
                </a:lnTo>
                <a:lnTo>
                  <a:pt x="19180" y="14638"/>
                </a:lnTo>
                <a:lnTo>
                  <a:pt x="18841" y="15266"/>
                </a:lnTo>
                <a:lnTo>
                  <a:pt x="18552" y="15797"/>
                </a:lnTo>
                <a:lnTo>
                  <a:pt x="18165" y="16329"/>
                </a:lnTo>
                <a:lnTo>
                  <a:pt x="17730" y="16812"/>
                </a:lnTo>
                <a:lnTo>
                  <a:pt x="17296" y="17247"/>
                </a:lnTo>
                <a:lnTo>
                  <a:pt x="16812" y="17681"/>
                </a:lnTo>
                <a:lnTo>
                  <a:pt x="16329" y="18068"/>
                </a:lnTo>
                <a:lnTo>
                  <a:pt x="15798" y="18358"/>
                </a:lnTo>
                <a:lnTo>
                  <a:pt x="15218" y="18648"/>
                </a:lnTo>
                <a:lnTo>
                  <a:pt x="14590" y="18889"/>
                </a:lnTo>
                <a:lnTo>
                  <a:pt x="14011" y="19034"/>
                </a:lnTo>
                <a:lnTo>
                  <a:pt x="13383" y="19131"/>
                </a:lnTo>
                <a:lnTo>
                  <a:pt x="12754" y="19179"/>
                </a:lnTo>
                <a:lnTo>
                  <a:pt x="12126" y="19179"/>
                </a:lnTo>
                <a:lnTo>
                  <a:pt x="11498" y="19082"/>
                </a:lnTo>
                <a:lnTo>
                  <a:pt x="10870" y="18937"/>
                </a:lnTo>
                <a:lnTo>
                  <a:pt x="10291" y="18696"/>
                </a:lnTo>
                <a:lnTo>
                  <a:pt x="9759" y="18406"/>
                </a:lnTo>
                <a:lnTo>
                  <a:pt x="9228" y="18068"/>
                </a:lnTo>
                <a:lnTo>
                  <a:pt x="8793" y="17681"/>
                </a:lnTo>
                <a:lnTo>
                  <a:pt x="8407" y="17247"/>
                </a:lnTo>
                <a:lnTo>
                  <a:pt x="8068" y="16764"/>
                </a:lnTo>
                <a:lnTo>
                  <a:pt x="7779" y="16280"/>
                </a:lnTo>
                <a:lnTo>
                  <a:pt x="7537" y="15701"/>
                </a:lnTo>
                <a:lnTo>
                  <a:pt x="7296" y="15169"/>
                </a:lnTo>
                <a:lnTo>
                  <a:pt x="7151" y="14590"/>
                </a:lnTo>
                <a:lnTo>
                  <a:pt x="7006" y="13962"/>
                </a:lnTo>
                <a:lnTo>
                  <a:pt x="6909" y="13382"/>
                </a:lnTo>
                <a:lnTo>
                  <a:pt x="6861" y="12754"/>
                </a:lnTo>
                <a:lnTo>
                  <a:pt x="6861" y="12174"/>
                </a:lnTo>
                <a:lnTo>
                  <a:pt x="6861" y="11546"/>
                </a:lnTo>
                <a:lnTo>
                  <a:pt x="6909" y="10966"/>
                </a:lnTo>
                <a:lnTo>
                  <a:pt x="7006" y="10387"/>
                </a:lnTo>
                <a:lnTo>
                  <a:pt x="7102" y="9904"/>
                </a:lnTo>
                <a:lnTo>
                  <a:pt x="7247" y="9372"/>
                </a:lnTo>
                <a:lnTo>
                  <a:pt x="7440" y="8889"/>
                </a:lnTo>
                <a:lnTo>
                  <a:pt x="7682" y="8406"/>
                </a:lnTo>
                <a:lnTo>
                  <a:pt x="7924" y="7971"/>
                </a:lnTo>
                <a:lnTo>
                  <a:pt x="8213" y="7537"/>
                </a:lnTo>
                <a:lnTo>
                  <a:pt x="8600" y="7150"/>
                </a:lnTo>
                <a:lnTo>
                  <a:pt x="8986" y="6812"/>
                </a:lnTo>
                <a:lnTo>
                  <a:pt x="9373" y="6522"/>
                </a:lnTo>
                <a:lnTo>
                  <a:pt x="9808" y="6280"/>
                </a:lnTo>
                <a:lnTo>
                  <a:pt x="10291" y="6087"/>
                </a:lnTo>
                <a:lnTo>
                  <a:pt x="10725" y="5942"/>
                </a:lnTo>
                <a:lnTo>
                  <a:pt x="11257" y="5797"/>
                </a:lnTo>
                <a:lnTo>
                  <a:pt x="11740" y="5749"/>
                </a:lnTo>
                <a:close/>
                <a:moveTo>
                  <a:pt x="11015" y="0"/>
                </a:moveTo>
                <a:lnTo>
                  <a:pt x="9856" y="97"/>
                </a:lnTo>
                <a:lnTo>
                  <a:pt x="8697" y="338"/>
                </a:lnTo>
                <a:lnTo>
                  <a:pt x="7585" y="628"/>
                </a:lnTo>
                <a:lnTo>
                  <a:pt x="6523" y="966"/>
                </a:lnTo>
                <a:lnTo>
                  <a:pt x="5991" y="1208"/>
                </a:lnTo>
                <a:lnTo>
                  <a:pt x="5460" y="1450"/>
                </a:lnTo>
                <a:lnTo>
                  <a:pt x="4977" y="1739"/>
                </a:lnTo>
                <a:lnTo>
                  <a:pt x="4494" y="2078"/>
                </a:lnTo>
                <a:lnTo>
                  <a:pt x="4010" y="2416"/>
                </a:lnTo>
                <a:lnTo>
                  <a:pt x="3576" y="2754"/>
                </a:lnTo>
                <a:lnTo>
                  <a:pt x="3141" y="3140"/>
                </a:lnTo>
                <a:lnTo>
                  <a:pt x="2754" y="3575"/>
                </a:lnTo>
                <a:lnTo>
                  <a:pt x="2368" y="4010"/>
                </a:lnTo>
                <a:lnTo>
                  <a:pt x="2030" y="4493"/>
                </a:lnTo>
                <a:lnTo>
                  <a:pt x="1692" y="5024"/>
                </a:lnTo>
                <a:lnTo>
                  <a:pt x="1353" y="5556"/>
                </a:lnTo>
                <a:lnTo>
                  <a:pt x="1112" y="6087"/>
                </a:lnTo>
                <a:lnTo>
                  <a:pt x="870" y="6667"/>
                </a:lnTo>
                <a:lnTo>
                  <a:pt x="629" y="7247"/>
                </a:lnTo>
                <a:lnTo>
                  <a:pt x="436" y="7826"/>
                </a:lnTo>
                <a:lnTo>
                  <a:pt x="291" y="8406"/>
                </a:lnTo>
                <a:lnTo>
                  <a:pt x="194" y="9034"/>
                </a:lnTo>
                <a:lnTo>
                  <a:pt x="97" y="9662"/>
                </a:lnTo>
                <a:lnTo>
                  <a:pt x="49" y="10242"/>
                </a:lnTo>
                <a:lnTo>
                  <a:pt x="1" y="10870"/>
                </a:lnTo>
                <a:lnTo>
                  <a:pt x="1" y="11498"/>
                </a:lnTo>
                <a:lnTo>
                  <a:pt x="49" y="12126"/>
                </a:lnTo>
                <a:lnTo>
                  <a:pt x="97" y="12706"/>
                </a:lnTo>
                <a:lnTo>
                  <a:pt x="194" y="13334"/>
                </a:lnTo>
                <a:lnTo>
                  <a:pt x="339" y="13962"/>
                </a:lnTo>
                <a:lnTo>
                  <a:pt x="629" y="15121"/>
                </a:lnTo>
                <a:lnTo>
                  <a:pt x="1064" y="16280"/>
                </a:lnTo>
                <a:lnTo>
                  <a:pt x="1595" y="17392"/>
                </a:lnTo>
                <a:lnTo>
                  <a:pt x="2223" y="18454"/>
                </a:lnTo>
                <a:lnTo>
                  <a:pt x="2948" y="19469"/>
                </a:lnTo>
                <a:lnTo>
                  <a:pt x="3721" y="20435"/>
                </a:lnTo>
                <a:lnTo>
                  <a:pt x="4542" y="21305"/>
                </a:lnTo>
                <a:lnTo>
                  <a:pt x="5460" y="22126"/>
                </a:lnTo>
                <a:lnTo>
                  <a:pt x="5991" y="22609"/>
                </a:lnTo>
                <a:lnTo>
                  <a:pt x="6571" y="22995"/>
                </a:lnTo>
                <a:lnTo>
                  <a:pt x="7151" y="23382"/>
                </a:lnTo>
                <a:lnTo>
                  <a:pt x="7779" y="23768"/>
                </a:lnTo>
                <a:lnTo>
                  <a:pt x="8358" y="24107"/>
                </a:lnTo>
                <a:lnTo>
                  <a:pt x="8986" y="24396"/>
                </a:lnTo>
                <a:lnTo>
                  <a:pt x="9663" y="24638"/>
                </a:lnTo>
                <a:lnTo>
                  <a:pt x="10291" y="24879"/>
                </a:lnTo>
                <a:lnTo>
                  <a:pt x="10967" y="25073"/>
                </a:lnTo>
                <a:lnTo>
                  <a:pt x="11643" y="25218"/>
                </a:lnTo>
                <a:lnTo>
                  <a:pt x="12320" y="25314"/>
                </a:lnTo>
                <a:lnTo>
                  <a:pt x="12996" y="25411"/>
                </a:lnTo>
                <a:lnTo>
                  <a:pt x="13672" y="25411"/>
                </a:lnTo>
                <a:lnTo>
                  <a:pt x="14397" y="25363"/>
                </a:lnTo>
                <a:lnTo>
                  <a:pt x="15073" y="25266"/>
                </a:lnTo>
                <a:lnTo>
                  <a:pt x="15750" y="25121"/>
                </a:lnTo>
                <a:lnTo>
                  <a:pt x="16668" y="24831"/>
                </a:lnTo>
                <a:lnTo>
                  <a:pt x="17585" y="24445"/>
                </a:lnTo>
                <a:lnTo>
                  <a:pt x="18407" y="23962"/>
                </a:lnTo>
                <a:lnTo>
                  <a:pt x="19228" y="23382"/>
                </a:lnTo>
                <a:lnTo>
                  <a:pt x="20049" y="22802"/>
                </a:lnTo>
                <a:lnTo>
                  <a:pt x="20774" y="22126"/>
                </a:lnTo>
                <a:lnTo>
                  <a:pt x="21450" y="21401"/>
                </a:lnTo>
                <a:lnTo>
                  <a:pt x="22127" y="20677"/>
                </a:lnTo>
                <a:lnTo>
                  <a:pt x="22755" y="19904"/>
                </a:lnTo>
                <a:lnTo>
                  <a:pt x="23334" y="19131"/>
                </a:lnTo>
                <a:lnTo>
                  <a:pt x="23866" y="18309"/>
                </a:lnTo>
                <a:lnTo>
                  <a:pt x="24397" y="17488"/>
                </a:lnTo>
                <a:lnTo>
                  <a:pt x="24832" y="16619"/>
                </a:lnTo>
                <a:lnTo>
                  <a:pt x="25267" y="15749"/>
                </a:lnTo>
                <a:lnTo>
                  <a:pt x="25605" y="14831"/>
                </a:lnTo>
                <a:lnTo>
                  <a:pt x="25895" y="13913"/>
                </a:lnTo>
                <a:lnTo>
                  <a:pt x="26088" y="12947"/>
                </a:lnTo>
                <a:lnTo>
                  <a:pt x="26233" y="11981"/>
                </a:lnTo>
                <a:lnTo>
                  <a:pt x="26281" y="11015"/>
                </a:lnTo>
                <a:lnTo>
                  <a:pt x="26233" y="10000"/>
                </a:lnTo>
                <a:lnTo>
                  <a:pt x="26136" y="9034"/>
                </a:lnTo>
                <a:lnTo>
                  <a:pt x="25895" y="8116"/>
                </a:lnTo>
                <a:lnTo>
                  <a:pt x="25605" y="7198"/>
                </a:lnTo>
                <a:lnTo>
                  <a:pt x="25218" y="6280"/>
                </a:lnTo>
                <a:lnTo>
                  <a:pt x="24928" y="5846"/>
                </a:lnTo>
                <a:lnTo>
                  <a:pt x="24687" y="5459"/>
                </a:lnTo>
                <a:lnTo>
                  <a:pt x="24059" y="4638"/>
                </a:lnTo>
                <a:lnTo>
                  <a:pt x="23383" y="3913"/>
                </a:lnTo>
                <a:lnTo>
                  <a:pt x="22610" y="3237"/>
                </a:lnTo>
                <a:lnTo>
                  <a:pt x="21788" y="2657"/>
                </a:lnTo>
                <a:lnTo>
                  <a:pt x="20919" y="2126"/>
                </a:lnTo>
                <a:lnTo>
                  <a:pt x="20001" y="1643"/>
                </a:lnTo>
                <a:lnTo>
                  <a:pt x="19035" y="1256"/>
                </a:lnTo>
                <a:lnTo>
                  <a:pt x="17972" y="918"/>
                </a:lnTo>
                <a:lnTo>
                  <a:pt x="16909" y="580"/>
                </a:lnTo>
                <a:lnTo>
                  <a:pt x="15750" y="338"/>
                </a:lnTo>
                <a:lnTo>
                  <a:pt x="14590" y="145"/>
                </a:lnTo>
                <a:lnTo>
                  <a:pt x="13383" y="49"/>
                </a:lnTo>
                <a:lnTo>
                  <a:pt x="1222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9"/>
          <p:cNvSpPr/>
          <p:nvPr/>
        </p:nvSpPr>
        <p:spPr>
          <a:xfrm>
            <a:off x="7823768" y="409629"/>
            <a:ext cx="950622" cy="911989"/>
          </a:xfrm>
          <a:custGeom>
            <a:avLst/>
            <a:gdLst/>
            <a:ahLst/>
            <a:cxnLst/>
            <a:rect l="l" t="t" r="r" b="b"/>
            <a:pathLst>
              <a:path w="11885" h="11402" extrusionOk="0">
                <a:moveTo>
                  <a:pt x="6571" y="0"/>
                </a:moveTo>
                <a:lnTo>
                  <a:pt x="6088" y="49"/>
                </a:lnTo>
                <a:lnTo>
                  <a:pt x="5605" y="145"/>
                </a:lnTo>
                <a:lnTo>
                  <a:pt x="4639" y="387"/>
                </a:lnTo>
                <a:lnTo>
                  <a:pt x="3866" y="628"/>
                </a:lnTo>
                <a:lnTo>
                  <a:pt x="3093" y="1015"/>
                </a:lnTo>
                <a:lnTo>
                  <a:pt x="2368" y="1450"/>
                </a:lnTo>
                <a:lnTo>
                  <a:pt x="1740" y="1933"/>
                </a:lnTo>
                <a:lnTo>
                  <a:pt x="1450" y="2223"/>
                </a:lnTo>
                <a:lnTo>
                  <a:pt x="1209" y="2512"/>
                </a:lnTo>
                <a:lnTo>
                  <a:pt x="919" y="2851"/>
                </a:lnTo>
                <a:lnTo>
                  <a:pt x="726" y="3189"/>
                </a:lnTo>
                <a:lnTo>
                  <a:pt x="532" y="3575"/>
                </a:lnTo>
                <a:lnTo>
                  <a:pt x="339" y="3962"/>
                </a:lnTo>
                <a:lnTo>
                  <a:pt x="242" y="4348"/>
                </a:lnTo>
                <a:lnTo>
                  <a:pt x="97" y="4783"/>
                </a:lnTo>
                <a:lnTo>
                  <a:pt x="49" y="5218"/>
                </a:lnTo>
                <a:lnTo>
                  <a:pt x="1" y="5604"/>
                </a:lnTo>
                <a:lnTo>
                  <a:pt x="49" y="6039"/>
                </a:lnTo>
                <a:lnTo>
                  <a:pt x="49" y="6474"/>
                </a:lnTo>
                <a:lnTo>
                  <a:pt x="146" y="6860"/>
                </a:lnTo>
                <a:lnTo>
                  <a:pt x="242" y="7295"/>
                </a:lnTo>
                <a:lnTo>
                  <a:pt x="339" y="7682"/>
                </a:lnTo>
                <a:lnTo>
                  <a:pt x="484" y="8068"/>
                </a:lnTo>
                <a:lnTo>
                  <a:pt x="677" y="8454"/>
                </a:lnTo>
                <a:lnTo>
                  <a:pt x="870" y="8793"/>
                </a:lnTo>
                <a:lnTo>
                  <a:pt x="1112" y="9131"/>
                </a:lnTo>
                <a:lnTo>
                  <a:pt x="1402" y="9469"/>
                </a:lnTo>
                <a:lnTo>
                  <a:pt x="1643" y="9807"/>
                </a:lnTo>
                <a:lnTo>
                  <a:pt x="1982" y="10049"/>
                </a:lnTo>
                <a:lnTo>
                  <a:pt x="2271" y="10339"/>
                </a:lnTo>
                <a:lnTo>
                  <a:pt x="2658" y="10580"/>
                </a:lnTo>
                <a:lnTo>
                  <a:pt x="3044" y="10822"/>
                </a:lnTo>
                <a:lnTo>
                  <a:pt x="3527" y="11015"/>
                </a:lnTo>
                <a:lnTo>
                  <a:pt x="3962" y="11160"/>
                </a:lnTo>
                <a:lnTo>
                  <a:pt x="4445" y="11256"/>
                </a:lnTo>
                <a:lnTo>
                  <a:pt x="4928" y="11353"/>
                </a:lnTo>
                <a:lnTo>
                  <a:pt x="5412" y="11401"/>
                </a:lnTo>
                <a:lnTo>
                  <a:pt x="5895" y="11401"/>
                </a:lnTo>
                <a:lnTo>
                  <a:pt x="6378" y="11353"/>
                </a:lnTo>
                <a:lnTo>
                  <a:pt x="6909" y="11305"/>
                </a:lnTo>
                <a:lnTo>
                  <a:pt x="7392" y="11160"/>
                </a:lnTo>
                <a:lnTo>
                  <a:pt x="7875" y="10967"/>
                </a:lnTo>
                <a:lnTo>
                  <a:pt x="8358" y="10773"/>
                </a:lnTo>
                <a:lnTo>
                  <a:pt x="8841" y="10532"/>
                </a:lnTo>
                <a:lnTo>
                  <a:pt x="9276" y="10242"/>
                </a:lnTo>
                <a:lnTo>
                  <a:pt x="9711" y="9904"/>
                </a:lnTo>
                <a:lnTo>
                  <a:pt x="10098" y="9566"/>
                </a:lnTo>
                <a:lnTo>
                  <a:pt x="10436" y="9179"/>
                </a:lnTo>
                <a:lnTo>
                  <a:pt x="10774" y="8744"/>
                </a:lnTo>
                <a:lnTo>
                  <a:pt x="11064" y="8310"/>
                </a:lnTo>
                <a:lnTo>
                  <a:pt x="11305" y="7875"/>
                </a:lnTo>
                <a:lnTo>
                  <a:pt x="11499" y="7392"/>
                </a:lnTo>
                <a:lnTo>
                  <a:pt x="11692" y="6909"/>
                </a:lnTo>
                <a:lnTo>
                  <a:pt x="11788" y="6377"/>
                </a:lnTo>
                <a:lnTo>
                  <a:pt x="11837" y="5894"/>
                </a:lnTo>
                <a:lnTo>
                  <a:pt x="11885" y="5459"/>
                </a:lnTo>
                <a:lnTo>
                  <a:pt x="11837" y="5025"/>
                </a:lnTo>
                <a:lnTo>
                  <a:pt x="11788" y="4590"/>
                </a:lnTo>
                <a:lnTo>
                  <a:pt x="11740" y="4155"/>
                </a:lnTo>
                <a:lnTo>
                  <a:pt x="11595" y="3768"/>
                </a:lnTo>
                <a:lnTo>
                  <a:pt x="11450" y="3334"/>
                </a:lnTo>
                <a:lnTo>
                  <a:pt x="11257" y="2947"/>
                </a:lnTo>
                <a:lnTo>
                  <a:pt x="11064" y="2561"/>
                </a:lnTo>
                <a:lnTo>
                  <a:pt x="10822" y="2223"/>
                </a:lnTo>
                <a:lnTo>
                  <a:pt x="10581" y="1836"/>
                </a:lnTo>
                <a:lnTo>
                  <a:pt x="10291" y="1546"/>
                </a:lnTo>
                <a:lnTo>
                  <a:pt x="9953" y="1256"/>
                </a:lnTo>
                <a:lnTo>
                  <a:pt x="9614" y="967"/>
                </a:lnTo>
                <a:lnTo>
                  <a:pt x="9276" y="725"/>
                </a:lnTo>
                <a:lnTo>
                  <a:pt x="8890" y="532"/>
                </a:lnTo>
                <a:lnTo>
                  <a:pt x="8503" y="339"/>
                </a:lnTo>
                <a:lnTo>
                  <a:pt x="8020" y="194"/>
                </a:lnTo>
                <a:lnTo>
                  <a:pt x="7537" y="49"/>
                </a:lnTo>
                <a:lnTo>
                  <a:pt x="705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9"/>
          <p:cNvSpPr/>
          <p:nvPr/>
        </p:nvSpPr>
        <p:spPr>
          <a:xfrm>
            <a:off x="404288" y="399849"/>
            <a:ext cx="568281" cy="545158"/>
          </a:xfrm>
          <a:custGeom>
            <a:avLst/>
            <a:gdLst/>
            <a:ahLst/>
            <a:cxnLst/>
            <a:rect l="l" t="t" r="r" b="b"/>
            <a:pathLst>
              <a:path w="11885" h="11402" extrusionOk="0">
                <a:moveTo>
                  <a:pt x="6571" y="0"/>
                </a:moveTo>
                <a:lnTo>
                  <a:pt x="6088" y="49"/>
                </a:lnTo>
                <a:lnTo>
                  <a:pt x="5605" y="145"/>
                </a:lnTo>
                <a:lnTo>
                  <a:pt x="4639" y="387"/>
                </a:lnTo>
                <a:lnTo>
                  <a:pt x="3866" y="628"/>
                </a:lnTo>
                <a:lnTo>
                  <a:pt x="3093" y="1015"/>
                </a:lnTo>
                <a:lnTo>
                  <a:pt x="2368" y="1450"/>
                </a:lnTo>
                <a:lnTo>
                  <a:pt x="1740" y="1933"/>
                </a:lnTo>
                <a:lnTo>
                  <a:pt x="1450" y="2223"/>
                </a:lnTo>
                <a:lnTo>
                  <a:pt x="1209" y="2512"/>
                </a:lnTo>
                <a:lnTo>
                  <a:pt x="919" y="2851"/>
                </a:lnTo>
                <a:lnTo>
                  <a:pt x="726" y="3189"/>
                </a:lnTo>
                <a:lnTo>
                  <a:pt x="532" y="3575"/>
                </a:lnTo>
                <a:lnTo>
                  <a:pt x="339" y="3962"/>
                </a:lnTo>
                <a:lnTo>
                  <a:pt x="242" y="4348"/>
                </a:lnTo>
                <a:lnTo>
                  <a:pt x="97" y="4783"/>
                </a:lnTo>
                <a:lnTo>
                  <a:pt x="49" y="5218"/>
                </a:lnTo>
                <a:lnTo>
                  <a:pt x="1" y="5604"/>
                </a:lnTo>
                <a:lnTo>
                  <a:pt x="49" y="6039"/>
                </a:lnTo>
                <a:lnTo>
                  <a:pt x="49" y="6474"/>
                </a:lnTo>
                <a:lnTo>
                  <a:pt x="146" y="6860"/>
                </a:lnTo>
                <a:lnTo>
                  <a:pt x="242" y="7295"/>
                </a:lnTo>
                <a:lnTo>
                  <a:pt x="339" y="7682"/>
                </a:lnTo>
                <a:lnTo>
                  <a:pt x="484" y="8068"/>
                </a:lnTo>
                <a:lnTo>
                  <a:pt x="677" y="8454"/>
                </a:lnTo>
                <a:lnTo>
                  <a:pt x="870" y="8793"/>
                </a:lnTo>
                <a:lnTo>
                  <a:pt x="1112" y="9131"/>
                </a:lnTo>
                <a:lnTo>
                  <a:pt x="1402" y="9469"/>
                </a:lnTo>
                <a:lnTo>
                  <a:pt x="1643" y="9807"/>
                </a:lnTo>
                <a:lnTo>
                  <a:pt x="1982" y="10049"/>
                </a:lnTo>
                <a:lnTo>
                  <a:pt x="2271" y="10339"/>
                </a:lnTo>
                <a:lnTo>
                  <a:pt x="2658" y="10580"/>
                </a:lnTo>
                <a:lnTo>
                  <a:pt x="3044" y="10822"/>
                </a:lnTo>
                <a:lnTo>
                  <a:pt x="3527" y="11015"/>
                </a:lnTo>
                <a:lnTo>
                  <a:pt x="3962" y="11160"/>
                </a:lnTo>
                <a:lnTo>
                  <a:pt x="4445" y="11256"/>
                </a:lnTo>
                <a:lnTo>
                  <a:pt x="4928" y="11353"/>
                </a:lnTo>
                <a:lnTo>
                  <a:pt x="5412" y="11401"/>
                </a:lnTo>
                <a:lnTo>
                  <a:pt x="5895" y="11401"/>
                </a:lnTo>
                <a:lnTo>
                  <a:pt x="6378" y="11353"/>
                </a:lnTo>
                <a:lnTo>
                  <a:pt x="6909" y="11305"/>
                </a:lnTo>
                <a:lnTo>
                  <a:pt x="7392" y="11160"/>
                </a:lnTo>
                <a:lnTo>
                  <a:pt x="7875" y="10967"/>
                </a:lnTo>
                <a:lnTo>
                  <a:pt x="8358" y="10773"/>
                </a:lnTo>
                <a:lnTo>
                  <a:pt x="8841" y="10532"/>
                </a:lnTo>
                <a:lnTo>
                  <a:pt x="9276" y="10242"/>
                </a:lnTo>
                <a:lnTo>
                  <a:pt x="9711" y="9904"/>
                </a:lnTo>
                <a:lnTo>
                  <a:pt x="10098" y="9566"/>
                </a:lnTo>
                <a:lnTo>
                  <a:pt x="10436" y="9179"/>
                </a:lnTo>
                <a:lnTo>
                  <a:pt x="10774" y="8744"/>
                </a:lnTo>
                <a:lnTo>
                  <a:pt x="11064" y="8310"/>
                </a:lnTo>
                <a:lnTo>
                  <a:pt x="11305" y="7875"/>
                </a:lnTo>
                <a:lnTo>
                  <a:pt x="11499" y="7392"/>
                </a:lnTo>
                <a:lnTo>
                  <a:pt x="11692" y="6909"/>
                </a:lnTo>
                <a:lnTo>
                  <a:pt x="11788" y="6377"/>
                </a:lnTo>
                <a:lnTo>
                  <a:pt x="11837" y="5894"/>
                </a:lnTo>
                <a:lnTo>
                  <a:pt x="11885" y="5459"/>
                </a:lnTo>
                <a:lnTo>
                  <a:pt x="11837" y="5025"/>
                </a:lnTo>
                <a:lnTo>
                  <a:pt x="11788" y="4590"/>
                </a:lnTo>
                <a:lnTo>
                  <a:pt x="11740" y="4155"/>
                </a:lnTo>
                <a:lnTo>
                  <a:pt x="11595" y="3768"/>
                </a:lnTo>
                <a:lnTo>
                  <a:pt x="11450" y="3334"/>
                </a:lnTo>
                <a:lnTo>
                  <a:pt x="11257" y="2947"/>
                </a:lnTo>
                <a:lnTo>
                  <a:pt x="11064" y="2561"/>
                </a:lnTo>
                <a:lnTo>
                  <a:pt x="10822" y="2223"/>
                </a:lnTo>
                <a:lnTo>
                  <a:pt x="10581" y="1836"/>
                </a:lnTo>
                <a:lnTo>
                  <a:pt x="10291" y="1546"/>
                </a:lnTo>
                <a:lnTo>
                  <a:pt x="9953" y="1256"/>
                </a:lnTo>
                <a:lnTo>
                  <a:pt x="9614" y="967"/>
                </a:lnTo>
                <a:lnTo>
                  <a:pt x="9276" y="725"/>
                </a:lnTo>
                <a:lnTo>
                  <a:pt x="8890" y="532"/>
                </a:lnTo>
                <a:lnTo>
                  <a:pt x="8503" y="339"/>
                </a:lnTo>
                <a:lnTo>
                  <a:pt x="8020" y="194"/>
                </a:lnTo>
                <a:lnTo>
                  <a:pt x="7537" y="49"/>
                </a:lnTo>
                <a:lnTo>
                  <a:pt x="705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" name="Google Shape;219;p9"/>
          <p:cNvGrpSpPr/>
          <p:nvPr/>
        </p:nvGrpSpPr>
        <p:grpSpPr>
          <a:xfrm rot="4500025">
            <a:off x="-414198" y="3959255"/>
            <a:ext cx="801426" cy="891437"/>
            <a:chOff x="5036425" y="4336575"/>
            <a:chExt cx="462575" cy="514500"/>
          </a:xfrm>
        </p:grpSpPr>
        <p:sp>
          <p:nvSpPr>
            <p:cNvPr id="220" name="Google Shape;220;p9"/>
            <p:cNvSpPr/>
            <p:nvPr/>
          </p:nvSpPr>
          <p:spPr>
            <a:xfrm>
              <a:off x="5036425" y="4557575"/>
              <a:ext cx="129250" cy="118375"/>
            </a:xfrm>
            <a:custGeom>
              <a:avLst/>
              <a:gdLst/>
              <a:ahLst/>
              <a:cxnLst/>
              <a:rect l="l" t="t" r="r" b="b"/>
              <a:pathLst>
                <a:path w="5170" h="4735" extrusionOk="0">
                  <a:moveTo>
                    <a:pt x="3382" y="1"/>
                  </a:moveTo>
                  <a:lnTo>
                    <a:pt x="2947" y="49"/>
                  </a:lnTo>
                  <a:lnTo>
                    <a:pt x="2561" y="146"/>
                  </a:lnTo>
                  <a:lnTo>
                    <a:pt x="2223" y="291"/>
                  </a:lnTo>
                  <a:lnTo>
                    <a:pt x="1836" y="435"/>
                  </a:lnTo>
                  <a:lnTo>
                    <a:pt x="1498" y="629"/>
                  </a:lnTo>
                  <a:lnTo>
                    <a:pt x="1160" y="870"/>
                  </a:lnTo>
                  <a:lnTo>
                    <a:pt x="870" y="1112"/>
                  </a:lnTo>
                  <a:lnTo>
                    <a:pt x="580" y="1402"/>
                  </a:lnTo>
                  <a:lnTo>
                    <a:pt x="338" y="1740"/>
                  </a:lnTo>
                  <a:lnTo>
                    <a:pt x="97" y="2175"/>
                  </a:lnTo>
                  <a:lnTo>
                    <a:pt x="49" y="2416"/>
                  </a:lnTo>
                  <a:lnTo>
                    <a:pt x="0" y="2706"/>
                  </a:lnTo>
                  <a:lnTo>
                    <a:pt x="0" y="2948"/>
                  </a:lnTo>
                  <a:lnTo>
                    <a:pt x="0" y="3189"/>
                  </a:lnTo>
                  <a:lnTo>
                    <a:pt x="49" y="3431"/>
                  </a:lnTo>
                  <a:lnTo>
                    <a:pt x="145" y="3672"/>
                  </a:lnTo>
                  <a:lnTo>
                    <a:pt x="290" y="3962"/>
                  </a:lnTo>
                  <a:lnTo>
                    <a:pt x="483" y="4204"/>
                  </a:lnTo>
                  <a:lnTo>
                    <a:pt x="725" y="4397"/>
                  </a:lnTo>
                  <a:lnTo>
                    <a:pt x="1015" y="4542"/>
                  </a:lnTo>
                  <a:lnTo>
                    <a:pt x="1305" y="4638"/>
                  </a:lnTo>
                  <a:lnTo>
                    <a:pt x="1594" y="4735"/>
                  </a:lnTo>
                  <a:lnTo>
                    <a:pt x="2223" y="4735"/>
                  </a:lnTo>
                  <a:lnTo>
                    <a:pt x="2512" y="4687"/>
                  </a:lnTo>
                  <a:lnTo>
                    <a:pt x="2802" y="4590"/>
                  </a:lnTo>
                  <a:lnTo>
                    <a:pt x="3092" y="4445"/>
                  </a:lnTo>
                  <a:lnTo>
                    <a:pt x="3334" y="4300"/>
                  </a:lnTo>
                  <a:lnTo>
                    <a:pt x="3623" y="4107"/>
                  </a:lnTo>
                  <a:lnTo>
                    <a:pt x="3817" y="3914"/>
                  </a:lnTo>
                  <a:lnTo>
                    <a:pt x="4252" y="3431"/>
                  </a:lnTo>
                  <a:lnTo>
                    <a:pt x="4686" y="2803"/>
                  </a:lnTo>
                  <a:lnTo>
                    <a:pt x="4880" y="2416"/>
                  </a:lnTo>
                  <a:lnTo>
                    <a:pt x="5024" y="2030"/>
                  </a:lnTo>
                  <a:lnTo>
                    <a:pt x="5121" y="1643"/>
                  </a:lnTo>
                  <a:lnTo>
                    <a:pt x="5169" y="1257"/>
                  </a:lnTo>
                  <a:lnTo>
                    <a:pt x="5121" y="919"/>
                  </a:lnTo>
                  <a:lnTo>
                    <a:pt x="5024" y="725"/>
                  </a:lnTo>
                  <a:lnTo>
                    <a:pt x="4928" y="580"/>
                  </a:lnTo>
                  <a:lnTo>
                    <a:pt x="4686" y="339"/>
                  </a:lnTo>
                  <a:lnTo>
                    <a:pt x="4445" y="146"/>
                  </a:lnTo>
                  <a:lnTo>
                    <a:pt x="4107" y="49"/>
                  </a:lnTo>
                  <a:lnTo>
                    <a:pt x="38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5165650" y="4776175"/>
              <a:ext cx="77325" cy="74900"/>
            </a:xfrm>
            <a:custGeom>
              <a:avLst/>
              <a:gdLst/>
              <a:ahLst/>
              <a:cxnLst/>
              <a:rect l="l" t="t" r="r" b="b"/>
              <a:pathLst>
                <a:path w="3093" h="2996" extrusionOk="0">
                  <a:moveTo>
                    <a:pt x="1112" y="1"/>
                  </a:moveTo>
                  <a:lnTo>
                    <a:pt x="870" y="97"/>
                  </a:lnTo>
                  <a:lnTo>
                    <a:pt x="580" y="242"/>
                  </a:lnTo>
                  <a:lnTo>
                    <a:pt x="387" y="435"/>
                  </a:lnTo>
                  <a:lnTo>
                    <a:pt x="194" y="677"/>
                  </a:lnTo>
                  <a:lnTo>
                    <a:pt x="49" y="967"/>
                  </a:lnTo>
                  <a:lnTo>
                    <a:pt x="0" y="1305"/>
                  </a:lnTo>
                  <a:lnTo>
                    <a:pt x="0" y="1595"/>
                  </a:lnTo>
                  <a:lnTo>
                    <a:pt x="49" y="1885"/>
                  </a:lnTo>
                  <a:lnTo>
                    <a:pt x="194" y="2175"/>
                  </a:lnTo>
                  <a:lnTo>
                    <a:pt x="339" y="2416"/>
                  </a:lnTo>
                  <a:lnTo>
                    <a:pt x="580" y="2658"/>
                  </a:lnTo>
                  <a:lnTo>
                    <a:pt x="822" y="2803"/>
                  </a:lnTo>
                  <a:lnTo>
                    <a:pt x="1063" y="2948"/>
                  </a:lnTo>
                  <a:lnTo>
                    <a:pt x="1401" y="2996"/>
                  </a:lnTo>
                  <a:lnTo>
                    <a:pt x="1691" y="2996"/>
                  </a:lnTo>
                  <a:lnTo>
                    <a:pt x="1981" y="2948"/>
                  </a:lnTo>
                  <a:lnTo>
                    <a:pt x="2271" y="2803"/>
                  </a:lnTo>
                  <a:lnTo>
                    <a:pt x="2512" y="2658"/>
                  </a:lnTo>
                  <a:lnTo>
                    <a:pt x="2706" y="2464"/>
                  </a:lnTo>
                  <a:lnTo>
                    <a:pt x="2899" y="2223"/>
                  </a:lnTo>
                  <a:lnTo>
                    <a:pt x="2996" y="1933"/>
                  </a:lnTo>
                  <a:lnTo>
                    <a:pt x="3092" y="1643"/>
                  </a:lnTo>
                  <a:lnTo>
                    <a:pt x="3092" y="1305"/>
                  </a:lnTo>
                  <a:lnTo>
                    <a:pt x="3044" y="967"/>
                  </a:lnTo>
                  <a:lnTo>
                    <a:pt x="2899" y="725"/>
                  </a:lnTo>
                  <a:lnTo>
                    <a:pt x="2706" y="484"/>
                  </a:lnTo>
                  <a:lnTo>
                    <a:pt x="2512" y="291"/>
                  </a:lnTo>
                  <a:lnTo>
                    <a:pt x="2271" y="146"/>
                  </a:lnTo>
                  <a:lnTo>
                    <a:pt x="1981" y="49"/>
                  </a:lnTo>
                  <a:lnTo>
                    <a:pt x="1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5265900" y="4598650"/>
              <a:ext cx="64025" cy="85775"/>
            </a:xfrm>
            <a:custGeom>
              <a:avLst/>
              <a:gdLst/>
              <a:ahLst/>
              <a:cxnLst/>
              <a:rect l="l" t="t" r="r" b="b"/>
              <a:pathLst>
                <a:path w="2561" h="3431" extrusionOk="0">
                  <a:moveTo>
                    <a:pt x="1449" y="0"/>
                  </a:moveTo>
                  <a:lnTo>
                    <a:pt x="1111" y="97"/>
                  </a:lnTo>
                  <a:lnTo>
                    <a:pt x="821" y="193"/>
                  </a:lnTo>
                  <a:lnTo>
                    <a:pt x="580" y="387"/>
                  </a:lnTo>
                  <a:lnTo>
                    <a:pt x="338" y="580"/>
                  </a:lnTo>
                  <a:lnTo>
                    <a:pt x="145" y="821"/>
                  </a:lnTo>
                  <a:lnTo>
                    <a:pt x="48" y="1063"/>
                  </a:lnTo>
                  <a:lnTo>
                    <a:pt x="0" y="1256"/>
                  </a:lnTo>
                  <a:lnTo>
                    <a:pt x="0" y="1401"/>
                  </a:lnTo>
                  <a:lnTo>
                    <a:pt x="48" y="1788"/>
                  </a:lnTo>
                  <a:lnTo>
                    <a:pt x="145" y="2126"/>
                  </a:lnTo>
                  <a:lnTo>
                    <a:pt x="338" y="2464"/>
                  </a:lnTo>
                  <a:lnTo>
                    <a:pt x="483" y="2706"/>
                  </a:lnTo>
                  <a:lnTo>
                    <a:pt x="676" y="2947"/>
                  </a:lnTo>
                  <a:lnTo>
                    <a:pt x="870" y="3189"/>
                  </a:lnTo>
                  <a:lnTo>
                    <a:pt x="1159" y="3334"/>
                  </a:lnTo>
                  <a:lnTo>
                    <a:pt x="1401" y="3430"/>
                  </a:lnTo>
                  <a:lnTo>
                    <a:pt x="1739" y="3430"/>
                  </a:lnTo>
                  <a:lnTo>
                    <a:pt x="2029" y="3382"/>
                  </a:lnTo>
                  <a:lnTo>
                    <a:pt x="2126" y="3285"/>
                  </a:lnTo>
                  <a:lnTo>
                    <a:pt x="2222" y="3189"/>
                  </a:lnTo>
                  <a:lnTo>
                    <a:pt x="2319" y="3044"/>
                  </a:lnTo>
                  <a:lnTo>
                    <a:pt x="2416" y="2899"/>
                  </a:lnTo>
                  <a:lnTo>
                    <a:pt x="2464" y="2561"/>
                  </a:lnTo>
                  <a:lnTo>
                    <a:pt x="2560" y="1933"/>
                  </a:lnTo>
                  <a:lnTo>
                    <a:pt x="2560" y="1546"/>
                  </a:lnTo>
                  <a:lnTo>
                    <a:pt x="2560" y="1160"/>
                  </a:lnTo>
                  <a:lnTo>
                    <a:pt x="2512" y="821"/>
                  </a:lnTo>
                  <a:lnTo>
                    <a:pt x="2416" y="483"/>
                  </a:lnTo>
                  <a:lnTo>
                    <a:pt x="2222" y="242"/>
                  </a:lnTo>
                  <a:lnTo>
                    <a:pt x="2126" y="97"/>
                  </a:lnTo>
                  <a:lnTo>
                    <a:pt x="1981" y="49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5206700" y="4354675"/>
              <a:ext cx="85775" cy="105100"/>
            </a:xfrm>
            <a:custGeom>
              <a:avLst/>
              <a:gdLst/>
              <a:ahLst/>
              <a:cxnLst/>
              <a:rect l="l" t="t" r="r" b="b"/>
              <a:pathLst>
                <a:path w="3431" h="4204" extrusionOk="0">
                  <a:moveTo>
                    <a:pt x="1402" y="1"/>
                  </a:moveTo>
                  <a:lnTo>
                    <a:pt x="1160" y="49"/>
                  </a:lnTo>
                  <a:lnTo>
                    <a:pt x="967" y="146"/>
                  </a:lnTo>
                  <a:lnTo>
                    <a:pt x="774" y="242"/>
                  </a:lnTo>
                  <a:lnTo>
                    <a:pt x="629" y="436"/>
                  </a:lnTo>
                  <a:lnTo>
                    <a:pt x="484" y="629"/>
                  </a:lnTo>
                  <a:lnTo>
                    <a:pt x="339" y="822"/>
                  </a:lnTo>
                  <a:lnTo>
                    <a:pt x="194" y="1305"/>
                  </a:lnTo>
                  <a:lnTo>
                    <a:pt x="49" y="1837"/>
                  </a:lnTo>
                  <a:lnTo>
                    <a:pt x="1" y="2320"/>
                  </a:lnTo>
                  <a:lnTo>
                    <a:pt x="1" y="2754"/>
                  </a:lnTo>
                  <a:lnTo>
                    <a:pt x="1" y="3044"/>
                  </a:lnTo>
                  <a:lnTo>
                    <a:pt x="49" y="3334"/>
                  </a:lnTo>
                  <a:lnTo>
                    <a:pt x="146" y="3624"/>
                  </a:lnTo>
                  <a:lnTo>
                    <a:pt x="291" y="3866"/>
                  </a:lnTo>
                  <a:lnTo>
                    <a:pt x="387" y="3962"/>
                  </a:lnTo>
                  <a:lnTo>
                    <a:pt x="532" y="4059"/>
                  </a:lnTo>
                  <a:lnTo>
                    <a:pt x="870" y="4155"/>
                  </a:lnTo>
                  <a:lnTo>
                    <a:pt x="1209" y="4204"/>
                  </a:lnTo>
                  <a:lnTo>
                    <a:pt x="1547" y="4155"/>
                  </a:lnTo>
                  <a:lnTo>
                    <a:pt x="1982" y="4059"/>
                  </a:lnTo>
                  <a:lnTo>
                    <a:pt x="2416" y="3817"/>
                  </a:lnTo>
                  <a:lnTo>
                    <a:pt x="2803" y="3576"/>
                  </a:lnTo>
                  <a:lnTo>
                    <a:pt x="3093" y="3189"/>
                  </a:lnTo>
                  <a:lnTo>
                    <a:pt x="3238" y="2996"/>
                  </a:lnTo>
                  <a:lnTo>
                    <a:pt x="3334" y="2754"/>
                  </a:lnTo>
                  <a:lnTo>
                    <a:pt x="3383" y="2513"/>
                  </a:lnTo>
                  <a:lnTo>
                    <a:pt x="3431" y="2320"/>
                  </a:lnTo>
                  <a:lnTo>
                    <a:pt x="3431" y="1837"/>
                  </a:lnTo>
                  <a:lnTo>
                    <a:pt x="3286" y="1402"/>
                  </a:lnTo>
                  <a:lnTo>
                    <a:pt x="3093" y="967"/>
                  </a:lnTo>
                  <a:lnTo>
                    <a:pt x="2755" y="580"/>
                  </a:lnTo>
                  <a:lnTo>
                    <a:pt x="2416" y="291"/>
                  </a:lnTo>
                  <a:lnTo>
                    <a:pt x="2175" y="194"/>
                  </a:lnTo>
                  <a:lnTo>
                    <a:pt x="1933" y="97"/>
                  </a:lnTo>
                  <a:lnTo>
                    <a:pt x="16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5390275" y="4481500"/>
              <a:ext cx="97850" cy="78525"/>
            </a:xfrm>
            <a:custGeom>
              <a:avLst/>
              <a:gdLst/>
              <a:ahLst/>
              <a:cxnLst/>
              <a:rect l="l" t="t" r="r" b="b"/>
              <a:pathLst>
                <a:path w="3914" h="3141" extrusionOk="0">
                  <a:moveTo>
                    <a:pt x="871" y="0"/>
                  </a:moveTo>
                  <a:lnTo>
                    <a:pt x="677" y="49"/>
                  </a:lnTo>
                  <a:lnTo>
                    <a:pt x="532" y="145"/>
                  </a:lnTo>
                  <a:lnTo>
                    <a:pt x="387" y="242"/>
                  </a:lnTo>
                  <a:lnTo>
                    <a:pt x="242" y="387"/>
                  </a:lnTo>
                  <a:lnTo>
                    <a:pt x="146" y="580"/>
                  </a:lnTo>
                  <a:lnTo>
                    <a:pt x="1" y="918"/>
                  </a:lnTo>
                  <a:lnTo>
                    <a:pt x="1" y="1305"/>
                  </a:lnTo>
                  <a:lnTo>
                    <a:pt x="49" y="1739"/>
                  </a:lnTo>
                  <a:lnTo>
                    <a:pt x="146" y="1933"/>
                  </a:lnTo>
                  <a:lnTo>
                    <a:pt x="242" y="2078"/>
                  </a:lnTo>
                  <a:lnTo>
                    <a:pt x="484" y="2416"/>
                  </a:lnTo>
                  <a:lnTo>
                    <a:pt x="822" y="2657"/>
                  </a:lnTo>
                  <a:lnTo>
                    <a:pt x="1160" y="2802"/>
                  </a:lnTo>
                  <a:lnTo>
                    <a:pt x="1547" y="2947"/>
                  </a:lnTo>
                  <a:lnTo>
                    <a:pt x="1933" y="3044"/>
                  </a:lnTo>
                  <a:lnTo>
                    <a:pt x="2320" y="3092"/>
                  </a:lnTo>
                  <a:lnTo>
                    <a:pt x="3141" y="3140"/>
                  </a:lnTo>
                  <a:lnTo>
                    <a:pt x="3528" y="3092"/>
                  </a:lnTo>
                  <a:lnTo>
                    <a:pt x="3672" y="3044"/>
                  </a:lnTo>
                  <a:lnTo>
                    <a:pt x="3817" y="2947"/>
                  </a:lnTo>
                  <a:lnTo>
                    <a:pt x="3914" y="2754"/>
                  </a:lnTo>
                  <a:lnTo>
                    <a:pt x="3914" y="2561"/>
                  </a:lnTo>
                  <a:lnTo>
                    <a:pt x="3866" y="2367"/>
                  </a:lnTo>
                  <a:lnTo>
                    <a:pt x="3817" y="2174"/>
                  </a:lnTo>
                  <a:lnTo>
                    <a:pt x="3672" y="1884"/>
                  </a:lnTo>
                  <a:lnTo>
                    <a:pt x="3431" y="1594"/>
                  </a:lnTo>
                  <a:lnTo>
                    <a:pt x="3141" y="1256"/>
                  </a:lnTo>
                  <a:lnTo>
                    <a:pt x="2803" y="966"/>
                  </a:lnTo>
                  <a:lnTo>
                    <a:pt x="2513" y="677"/>
                  </a:lnTo>
                  <a:lnTo>
                    <a:pt x="2127" y="435"/>
                  </a:lnTo>
                  <a:lnTo>
                    <a:pt x="1788" y="193"/>
                  </a:lnTo>
                  <a:lnTo>
                    <a:pt x="1499" y="49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5447050" y="4673525"/>
              <a:ext cx="51950" cy="50750"/>
            </a:xfrm>
            <a:custGeom>
              <a:avLst/>
              <a:gdLst/>
              <a:ahLst/>
              <a:cxnLst/>
              <a:rect l="l" t="t" r="r" b="b"/>
              <a:pathLst>
                <a:path w="2078" h="2030" extrusionOk="0">
                  <a:moveTo>
                    <a:pt x="1015" y="0"/>
                  </a:moveTo>
                  <a:lnTo>
                    <a:pt x="677" y="97"/>
                  </a:lnTo>
                  <a:lnTo>
                    <a:pt x="387" y="242"/>
                  </a:lnTo>
                  <a:lnTo>
                    <a:pt x="145" y="483"/>
                  </a:lnTo>
                  <a:lnTo>
                    <a:pt x="97" y="628"/>
                  </a:lnTo>
                  <a:lnTo>
                    <a:pt x="49" y="773"/>
                  </a:lnTo>
                  <a:lnTo>
                    <a:pt x="0" y="967"/>
                  </a:lnTo>
                  <a:lnTo>
                    <a:pt x="0" y="1160"/>
                  </a:lnTo>
                  <a:lnTo>
                    <a:pt x="49" y="1305"/>
                  </a:lnTo>
                  <a:lnTo>
                    <a:pt x="97" y="1450"/>
                  </a:lnTo>
                  <a:lnTo>
                    <a:pt x="242" y="1740"/>
                  </a:lnTo>
                  <a:lnTo>
                    <a:pt x="532" y="1884"/>
                  </a:lnTo>
                  <a:lnTo>
                    <a:pt x="822" y="2029"/>
                  </a:lnTo>
                  <a:lnTo>
                    <a:pt x="1112" y="2029"/>
                  </a:lnTo>
                  <a:lnTo>
                    <a:pt x="1450" y="1981"/>
                  </a:lnTo>
                  <a:lnTo>
                    <a:pt x="1595" y="1884"/>
                  </a:lnTo>
                  <a:lnTo>
                    <a:pt x="1740" y="1788"/>
                  </a:lnTo>
                  <a:lnTo>
                    <a:pt x="1933" y="1595"/>
                  </a:lnTo>
                  <a:lnTo>
                    <a:pt x="2029" y="1353"/>
                  </a:lnTo>
                  <a:lnTo>
                    <a:pt x="2078" y="1111"/>
                  </a:lnTo>
                  <a:lnTo>
                    <a:pt x="2078" y="870"/>
                  </a:lnTo>
                  <a:lnTo>
                    <a:pt x="1981" y="628"/>
                  </a:lnTo>
                  <a:lnTo>
                    <a:pt x="1885" y="435"/>
                  </a:lnTo>
                  <a:lnTo>
                    <a:pt x="1691" y="242"/>
                  </a:lnTo>
                  <a:lnTo>
                    <a:pt x="1498" y="97"/>
                  </a:lnTo>
                  <a:lnTo>
                    <a:pt x="1257" y="49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5407200" y="4336575"/>
              <a:ext cx="55575" cy="38675"/>
            </a:xfrm>
            <a:custGeom>
              <a:avLst/>
              <a:gdLst/>
              <a:ahLst/>
              <a:cxnLst/>
              <a:rect l="l" t="t" r="r" b="b"/>
              <a:pathLst>
                <a:path w="2223" h="1547" extrusionOk="0">
                  <a:moveTo>
                    <a:pt x="1015" y="0"/>
                  </a:moveTo>
                  <a:lnTo>
                    <a:pt x="773" y="48"/>
                  </a:lnTo>
                  <a:lnTo>
                    <a:pt x="532" y="145"/>
                  </a:lnTo>
                  <a:lnTo>
                    <a:pt x="290" y="290"/>
                  </a:lnTo>
                  <a:lnTo>
                    <a:pt x="145" y="435"/>
                  </a:lnTo>
                  <a:lnTo>
                    <a:pt x="0" y="628"/>
                  </a:lnTo>
                  <a:lnTo>
                    <a:pt x="0" y="821"/>
                  </a:lnTo>
                  <a:lnTo>
                    <a:pt x="0" y="966"/>
                  </a:lnTo>
                  <a:lnTo>
                    <a:pt x="97" y="1111"/>
                  </a:lnTo>
                  <a:lnTo>
                    <a:pt x="194" y="1256"/>
                  </a:lnTo>
                  <a:lnTo>
                    <a:pt x="338" y="1353"/>
                  </a:lnTo>
                  <a:lnTo>
                    <a:pt x="628" y="1449"/>
                  </a:lnTo>
                  <a:lnTo>
                    <a:pt x="918" y="1546"/>
                  </a:lnTo>
                  <a:lnTo>
                    <a:pt x="1546" y="1546"/>
                  </a:lnTo>
                  <a:lnTo>
                    <a:pt x="1788" y="1498"/>
                  </a:lnTo>
                  <a:lnTo>
                    <a:pt x="2029" y="1353"/>
                  </a:lnTo>
                  <a:lnTo>
                    <a:pt x="2174" y="1160"/>
                  </a:lnTo>
                  <a:lnTo>
                    <a:pt x="2222" y="966"/>
                  </a:lnTo>
                  <a:lnTo>
                    <a:pt x="2174" y="725"/>
                  </a:lnTo>
                  <a:lnTo>
                    <a:pt x="2078" y="483"/>
                  </a:lnTo>
                  <a:lnTo>
                    <a:pt x="1933" y="290"/>
                  </a:lnTo>
                  <a:lnTo>
                    <a:pt x="1691" y="145"/>
                  </a:lnTo>
                  <a:lnTo>
                    <a:pt x="1450" y="48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4"/>
          <p:cNvSpPr txBox="1">
            <a:spLocks noGrp="1"/>
          </p:cNvSpPr>
          <p:nvPr>
            <p:ph type="title"/>
          </p:nvPr>
        </p:nvSpPr>
        <p:spPr>
          <a:xfrm>
            <a:off x="2391900" y="3025588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22" name="Google Shape;322;p14"/>
          <p:cNvSpPr txBox="1">
            <a:spLocks noGrp="1"/>
          </p:cNvSpPr>
          <p:nvPr>
            <p:ph type="subTitle" idx="1"/>
          </p:nvPr>
        </p:nvSpPr>
        <p:spPr>
          <a:xfrm>
            <a:off x="1480350" y="1348200"/>
            <a:ext cx="6396600" cy="1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14"/>
          <p:cNvSpPr/>
          <p:nvPr/>
        </p:nvSpPr>
        <p:spPr>
          <a:xfrm rot="-8346330">
            <a:off x="5325705" y="-2818761"/>
            <a:ext cx="3729655" cy="3843965"/>
          </a:xfrm>
          <a:custGeom>
            <a:avLst/>
            <a:gdLst/>
            <a:ahLst/>
            <a:cxnLst/>
            <a:rect l="l" t="t" r="r" b="b"/>
            <a:pathLst>
              <a:path w="29952" h="30870" extrusionOk="0">
                <a:moveTo>
                  <a:pt x="20000" y="0"/>
                </a:moveTo>
                <a:lnTo>
                  <a:pt x="19179" y="48"/>
                </a:lnTo>
                <a:lnTo>
                  <a:pt x="18261" y="145"/>
                </a:lnTo>
                <a:lnTo>
                  <a:pt x="17392" y="290"/>
                </a:lnTo>
                <a:lnTo>
                  <a:pt x="16474" y="435"/>
                </a:lnTo>
                <a:lnTo>
                  <a:pt x="15556" y="628"/>
                </a:lnTo>
                <a:lnTo>
                  <a:pt x="13720" y="1159"/>
                </a:lnTo>
                <a:lnTo>
                  <a:pt x="11933" y="1739"/>
                </a:lnTo>
                <a:lnTo>
                  <a:pt x="10193" y="2415"/>
                </a:lnTo>
                <a:lnTo>
                  <a:pt x="8551" y="3092"/>
                </a:lnTo>
                <a:lnTo>
                  <a:pt x="7053" y="3816"/>
                </a:lnTo>
                <a:lnTo>
                  <a:pt x="5894" y="4396"/>
                </a:lnTo>
                <a:lnTo>
                  <a:pt x="4831" y="5121"/>
                </a:lnTo>
                <a:lnTo>
                  <a:pt x="4300" y="5507"/>
                </a:lnTo>
                <a:lnTo>
                  <a:pt x="3817" y="5942"/>
                </a:lnTo>
                <a:lnTo>
                  <a:pt x="3334" y="6377"/>
                </a:lnTo>
                <a:lnTo>
                  <a:pt x="2899" y="6812"/>
                </a:lnTo>
                <a:lnTo>
                  <a:pt x="2464" y="7295"/>
                </a:lnTo>
                <a:lnTo>
                  <a:pt x="2029" y="7778"/>
                </a:lnTo>
                <a:lnTo>
                  <a:pt x="1691" y="8309"/>
                </a:lnTo>
                <a:lnTo>
                  <a:pt x="1353" y="8841"/>
                </a:lnTo>
                <a:lnTo>
                  <a:pt x="1015" y="9420"/>
                </a:lnTo>
                <a:lnTo>
                  <a:pt x="773" y="10000"/>
                </a:lnTo>
                <a:lnTo>
                  <a:pt x="532" y="10580"/>
                </a:lnTo>
                <a:lnTo>
                  <a:pt x="338" y="11208"/>
                </a:lnTo>
                <a:lnTo>
                  <a:pt x="193" y="11836"/>
                </a:lnTo>
                <a:lnTo>
                  <a:pt x="97" y="12512"/>
                </a:lnTo>
                <a:lnTo>
                  <a:pt x="0" y="13188"/>
                </a:lnTo>
                <a:lnTo>
                  <a:pt x="0" y="13865"/>
                </a:lnTo>
                <a:lnTo>
                  <a:pt x="0" y="14541"/>
                </a:lnTo>
                <a:lnTo>
                  <a:pt x="97" y="15217"/>
                </a:lnTo>
                <a:lnTo>
                  <a:pt x="193" y="15894"/>
                </a:lnTo>
                <a:lnTo>
                  <a:pt x="290" y="16522"/>
                </a:lnTo>
                <a:lnTo>
                  <a:pt x="676" y="17874"/>
                </a:lnTo>
                <a:lnTo>
                  <a:pt x="1111" y="19179"/>
                </a:lnTo>
                <a:lnTo>
                  <a:pt x="1643" y="20435"/>
                </a:lnTo>
                <a:lnTo>
                  <a:pt x="2222" y="21691"/>
                </a:lnTo>
                <a:lnTo>
                  <a:pt x="2657" y="22512"/>
                </a:lnTo>
                <a:lnTo>
                  <a:pt x="3140" y="23333"/>
                </a:lnTo>
                <a:lnTo>
                  <a:pt x="3623" y="24155"/>
                </a:lnTo>
                <a:lnTo>
                  <a:pt x="4155" y="24928"/>
                </a:lnTo>
                <a:lnTo>
                  <a:pt x="4734" y="25700"/>
                </a:lnTo>
                <a:lnTo>
                  <a:pt x="5314" y="26425"/>
                </a:lnTo>
                <a:lnTo>
                  <a:pt x="5942" y="27101"/>
                </a:lnTo>
                <a:lnTo>
                  <a:pt x="6619" y="27778"/>
                </a:lnTo>
                <a:lnTo>
                  <a:pt x="7295" y="28357"/>
                </a:lnTo>
                <a:lnTo>
                  <a:pt x="8020" y="28937"/>
                </a:lnTo>
                <a:lnTo>
                  <a:pt x="8792" y="29420"/>
                </a:lnTo>
                <a:lnTo>
                  <a:pt x="9565" y="29855"/>
                </a:lnTo>
                <a:lnTo>
                  <a:pt x="10387" y="30242"/>
                </a:lnTo>
                <a:lnTo>
                  <a:pt x="11208" y="30531"/>
                </a:lnTo>
                <a:lnTo>
                  <a:pt x="12078" y="30725"/>
                </a:lnTo>
                <a:lnTo>
                  <a:pt x="12995" y="30870"/>
                </a:lnTo>
                <a:lnTo>
                  <a:pt x="14203" y="30870"/>
                </a:lnTo>
                <a:lnTo>
                  <a:pt x="14783" y="30821"/>
                </a:lnTo>
                <a:lnTo>
                  <a:pt x="15411" y="30725"/>
                </a:lnTo>
                <a:lnTo>
                  <a:pt x="15991" y="30580"/>
                </a:lnTo>
                <a:lnTo>
                  <a:pt x="16570" y="30435"/>
                </a:lnTo>
                <a:lnTo>
                  <a:pt x="17150" y="30242"/>
                </a:lnTo>
                <a:lnTo>
                  <a:pt x="17681" y="30048"/>
                </a:lnTo>
                <a:lnTo>
                  <a:pt x="18261" y="29758"/>
                </a:lnTo>
                <a:lnTo>
                  <a:pt x="18793" y="29517"/>
                </a:lnTo>
                <a:lnTo>
                  <a:pt x="19855" y="28889"/>
                </a:lnTo>
                <a:lnTo>
                  <a:pt x="20822" y="28116"/>
                </a:lnTo>
                <a:lnTo>
                  <a:pt x="21739" y="27343"/>
                </a:lnTo>
                <a:lnTo>
                  <a:pt x="22561" y="26473"/>
                </a:lnTo>
                <a:lnTo>
                  <a:pt x="23334" y="25556"/>
                </a:lnTo>
                <a:lnTo>
                  <a:pt x="24058" y="24589"/>
                </a:lnTo>
                <a:lnTo>
                  <a:pt x="24735" y="23575"/>
                </a:lnTo>
                <a:lnTo>
                  <a:pt x="25363" y="22512"/>
                </a:lnTo>
                <a:lnTo>
                  <a:pt x="25942" y="21498"/>
                </a:lnTo>
                <a:lnTo>
                  <a:pt x="27053" y="19324"/>
                </a:lnTo>
                <a:lnTo>
                  <a:pt x="28068" y="17198"/>
                </a:lnTo>
                <a:lnTo>
                  <a:pt x="28503" y="16135"/>
                </a:lnTo>
                <a:lnTo>
                  <a:pt x="28889" y="15024"/>
                </a:lnTo>
                <a:lnTo>
                  <a:pt x="29227" y="13913"/>
                </a:lnTo>
                <a:lnTo>
                  <a:pt x="29517" y="12802"/>
                </a:lnTo>
                <a:lnTo>
                  <a:pt x="29759" y="11691"/>
                </a:lnTo>
                <a:lnTo>
                  <a:pt x="29904" y="10531"/>
                </a:lnTo>
                <a:lnTo>
                  <a:pt x="29952" y="9420"/>
                </a:lnTo>
                <a:lnTo>
                  <a:pt x="29904" y="8358"/>
                </a:lnTo>
                <a:lnTo>
                  <a:pt x="29759" y="7343"/>
                </a:lnTo>
                <a:lnTo>
                  <a:pt x="29517" y="6377"/>
                </a:lnTo>
                <a:lnTo>
                  <a:pt x="29227" y="5507"/>
                </a:lnTo>
                <a:lnTo>
                  <a:pt x="28841" y="4638"/>
                </a:lnTo>
                <a:lnTo>
                  <a:pt x="28358" y="3865"/>
                </a:lnTo>
                <a:lnTo>
                  <a:pt x="27778" y="3140"/>
                </a:lnTo>
                <a:lnTo>
                  <a:pt x="27150" y="2464"/>
                </a:lnTo>
                <a:lnTo>
                  <a:pt x="26474" y="1884"/>
                </a:lnTo>
                <a:lnTo>
                  <a:pt x="25701" y="1353"/>
                </a:lnTo>
                <a:lnTo>
                  <a:pt x="24831" y="918"/>
                </a:lnTo>
                <a:lnTo>
                  <a:pt x="23913" y="580"/>
                </a:lnTo>
                <a:lnTo>
                  <a:pt x="22947" y="290"/>
                </a:lnTo>
                <a:lnTo>
                  <a:pt x="21933" y="97"/>
                </a:lnTo>
                <a:lnTo>
                  <a:pt x="208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4"/>
          <p:cNvSpPr/>
          <p:nvPr/>
        </p:nvSpPr>
        <p:spPr>
          <a:xfrm>
            <a:off x="7807213" y="-1577575"/>
            <a:ext cx="2992265" cy="2466359"/>
          </a:xfrm>
          <a:custGeom>
            <a:avLst/>
            <a:gdLst/>
            <a:ahLst/>
            <a:cxnLst/>
            <a:rect l="l" t="t" r="r" b="b"/>
            <a:pathLst>
              <a:path w="75315" h="62078" extrusionOk="0">
                <a:moveTo>
                  <a:pt x="26426" y="0"/>
                </a:moveTo>
                <a:lnTo>
                  <a:pt x="25218" y="49"/>
                </a:lnTo>
                <a:lnTo>
                  <a:pt x="24059" y="194"/>
                </a:lnTo>
                <a:lnTo>
                  <a:pt x="22851" y="338"/>
                </a:lnTo>
                <a:lnTo>
                  <a:pt x="21692" y="580"/>
                </a:lnTo>
                <a:lnTo>
                  <a:pt x="20532" y="870"/>
                </a:lnTo>
                <a:lnTo>
                  <a:pt x="19421" y="1256"/>
                </a:lnTo>
                <a:lnTo>
                  <a:pt x="18262" y="1643"/>
                </a:lnTo>
                <a:lnTo>
                  <a:pt x="17199" y="2078"/>
                </a:lnTo>
                <a:lnTo>
                  <a:pt x="16088" y="2609"/>
                </a:lnTo>
                <a:lnTo>
                  <a:pt x="15073" y="3140"/>
                </a:lnTo>
                <a:lnTo>
                  <a:pt x="14059" y="3768"/>
                </a:lnTo>
                <a:lnTo>
                  <a:pt x="12851" y="4590"/>
                </a:lnTo>
                <a:lnTo>
                  <a:pt x="11740" y="5411"/>
                </a:lnTo>
                <a:lnTo>
                  <a:pt x="10629" y="6329"/>
                </a:lnTo>
                <a:lnTo>
                  <a:pt x="9614" y="7295"/>
                </a:lnTo>
                <a:lnTo>
                  <a:pt x="8600" y="8261"/>
                </a:lnTo>
                <a:lnTo>
                  <a:pt x="7682" y="9324"/>
                </a:lnTo>
                <a:lnTo>
                  <a:pt x="6812" y="10435"/>
                </a:lnTo>
                <a:lnTo>
                  <a:pt x="5943" y="11546"/>
                </a:lnTo>
                <a:lnTo>
                  <a:pt x="5170" y="12706"/>
                </a:lnTo>
                <a:lnTo>
                  <a:pt x="4445" y="13913"/>
                </a:lnTo>
                <a:lnTo>
                  <a:pt x="3769" y="15121"/>
                </a:lnTo>
                <a:lnTo>
                  <a:pt x="3141" y="16425"/>
                </a:lnTo>
                <a:lnTo>
                  <a:pt x="2561" y="17681"/>
                </a:lnTo>
                <a:lnTo>
                  <a:pt x="2030" y="18986"/>
                </a:lnTo>
                <a:lnTo>
                  <a:pt x="1595" y="20338"/>
                </a:lnTo>
                <a:lnTo>
                  <a:pt x="1208" y="21691"/>
                </a:lnTo>
                <a:lnTo>
                  <a:pt x="822" y="23044"/>
                </a:lnTo>
                <a:lnTo>
                  <a:pt x="532" y="24445"/>
                </a:lnTo>
                <a:lnTo>
                  <a:pt x="339" y="25846"/>
                </a:lnTo>
                <a:lnTo>
                  <a:pt x="146" y="27247"/>
                </a:lnTo>
                <a:lnTo>
                  <a:pt x="49" y="28648"/>
                </a:lnTo>
                <a:lnTo>
                  <a:pt x="1" y="30049"/>
                </a:lnTo>
                <a:lnTo>
                  <a:pt x="1" y="31450"/>
                </a:lnTo>
                <a:lnTo>
                  <a:pt x="49" y="32850"/>
                </a:lnTo>
                <a:lnTo>
                  <a:pt x="194" y="34251"/>
                </a:lnTo>
                <a:lnTo>
                  <a:pt x="387" y="35652"/>
                </a:lnTo>
                <a:lnTo>
                  <a:pt x="629" y="37005"/>
                </a:lnTo>
                <a:lnTo>
                  <a:pt x="967" y="38406"/>
                </a:lnTo>
                <a:lnTo>
                  <a:pt x="1353" y="39759"/>
                </a:lnTo>
                <a:lnTo>
                  <a:pt x="1788" y="41063"/>
                </a:lnTo>
                <a:lnTo>
                  <a:pt x="2320" y="42367"/>
                </a:lnTo>
                <a:lnTo>
                  <a:pt x="2899" y="43672"/>
                </a:lnTo>
                <a:lnTo>
                  <a:pt x="3527" y="44928"/>
                </a:lnTo>
                <a:lnTo>
                  <a:pt x="4204" y="46135"/>
                </a:lnTo>
                <a:lnTo>
                  <a:pt x="4977" y="47295"/>
                </a:lnTo>
                <a:lnTo>
                  <a:pt x="5749" y="48406"/>
                </a:lnTo>
                <a:lnTo>
                  <a:pt x="6619" y="49517"/>
                </a:lnTo>
                <a:lnTo>
                  <a:pt x="7489" y="50580"/>
                </a:lnTo>
                <a:lnTo>
                  <a:pt x="8455" y="51594"/>
                </a:lnTo>
                <a:lnTo>
                  <a:pt x="9421" y="52561"/>
                </a:lnTo>
                <a:lnTo>
                  <a:pt x="10484" y="53527"/>
                </a:lnTo>
                <a:lnTo>
                  <a:pt x="11547" y="54396"/>
                </a:lnTo>
                <a:lnTo>
                  <a:pt x="12658" y="55218"/>
                </a:lnTo>
                <a:lnTo>
                  <a:pt x="13769" y="56039"/>
                </a:lnTo>
                <a:lnTo>
                  <a:pt x="14977" y="56812"/>
                </a:lnTo>
                <a:lnTo>
                  <a:pt x="16136" y="57488"/>
                </a:lnTo>
                <a:lnTo>
                  <a:pt x="17392" y="58164"/>
                </a:lnTo>
                <a:lnTo>
                  <a:pt x="18648" y="58744"/>
                </a:lnTo>
                <a:lnTo>
                  <a:pt x="19904" y="59276"/>
                </a:lnTo>
                <a:lnTo>
                  <a:pt x="21160" y="59759"/>
                </a:lnTo>
                <a:lnTo>
                  <a:pt x="22416" y="60193"/>
                </a:lnTo>
                <a:lnTo>
                  <a:pt x="23721" y="60628"/>
                </a:lnTo>
                <a:lnTo>
                  <a:pt x="25025" y="60966"/>
                </a:lnTo>
                <a:lnTo>
                  <a:pt x="26329" y="61256"/>
                </a:lnTo>
                <a:lnTo>
                  <a:pt x="27634" y="61498"/>
                </a:lnTo>
                <a:lnTo>
                  <a:pt x="28986" y="61691"/>
                </a:lnTo>
                <a:lnTo>
                  <a:pt x="30291" y="61884"/>
                </a:lnTo>
                <a:lnTo>
                  <a:pt x="31643" y="61981"/>
                </a:lnTo>
                <a:lnTo>
                  <a:pt x="32996" y="62029"/>
                </a:lnTo>
                <a:lnTo>
                  <a:pt x="34349" y="62077"/>
                </a:lnTo>
                <a:lnTo>
                  <a:pt x="35701" y="62077"/>
                </a:lnTo>
                <a:lnTo>
                  <a:pt x="37006" y="61981"/>
                </a:lnTo>
                <a:lnTo>
                  <a:pt x="38358" y="61884"/>
                </a:lnTo>
                <a:lnTo>
                  <a:pt x="39711" y="61739"/>
                </a:lnTo>
                <a:lnTo>
                  <a:pt x="41064" y="61594"/>
                </a:lnTo>
                <a:lnTo>
                  <a:pt x="42368" y="61353"/>
                </a:lnTo>
                <a:lnTo>
                  <a:pt x="43721" y="61063"/>
                </a:lnTo>
                <a:lnTo>
                  <a:pt x="45025" y="60773"/>
                </a:lnTo>
                <a:lnTo>
                  <a:pt x="46329" y="60435"/>
                </a:lnTo>
                <a:lnTo>
                  <a:pt x="47634" y="60048"/>
                </a:lnTo>
                <a:lnTo>
                  <a:pt x="48890" y="59614"/>
                </a:lnTo>
                <a:lnTo>
                  <a:pt x="50146" y="59131"/>
                </a:lnTo>
                <a:lnTo>
                  <a:pt x="51402" y="58648"/>
                </a:lnTo>
                <a:lnTo>
                  <a:pt x="52658" y="58116"/>
                </a:lnTo>
                <a:lnTo>
                  <a:pt x="53866" y="57536"/>
                </a:lnTo>
                <a:lnTo>
                  <a:pt x="55073" y="56908"/>
                </a:lnTo>
                <a:lnTo>
                  <a:pt x="56233" y="56280"/>
                </a:lnTo>
                <a:lnTo>
                  <a:pt x="57392" y="55604"/>
                </a:lnTo>
                <a:lnTo>
                  <a:pt x="58552" y="54879"/>
                </a:lnTo>
                <a:lnTo>
                  <a:pt x="59663" y="54106"/>
                </a:lnTo>
                <a:lnTo>
                  <a:pt x="61064" y="53092"/>
                </a:lnTo>
                <a:lnTo>
                  <a:pt x="62368" y="51981"/>
                </a:lnTo>
                <a:lnTo>
                  <a:pt x="63672" y="50821"/>
                </a:lnTo>
                <a:lnTo>
                  <a:pt x="64880" y="49565"/>
                </a:lnTo>
                <a:lnTo>
                  <a:pt x="66040" y="48261"/>
                </a:lnTo>
                <a:lnTo>
                  <a:pt x="67102" y="46908"/>
                </a:lnTo>
                <a:lnTo>
                  <a:pt x="68117" y="45507"/>
                </a:lnTo>
                <a:lnTo>
                  <a:pt x="69083" y="44058"/>
                </a:lnTo>
                <a:lnTo>
                  <a:pt x="69953" y="42561"/>
                </a:lnTo>
                <a:lnTo>
                  <a:pt x="70822" y="41015"/>
                </a:lnTo>
                <a:lnTo>
                  <a:pt x="71547" y="39469"/>
                </a:lnTo>
                <a:lnTo>
                  <a:pt x="72272" y="37875"/>
                </a:lnTo>
                <a:lnTo>
                  <a:pt x="72851" y="36232"/>
                </a:lnTo>
                <a:lnTo>
                  <a:pt x="73431" y="34590"/>
                </a:lnTo>
                <a:lnTo>
                  <a:pt x="73914" y="32947"/>
                </a:lnTo>
                <a:lnTo>
                  <a:pt x="74301" y="31256"/>
                </a:lnTo>
                <a:lnTo>
                  <a:pt x="74639" y="29710"/>
                </a:lnTo>
                <a:lnTo>
                  <a:pt x="74880" y="28068"/>
                </a:lnTo>
                <a:lnTo>
                  <a:pt x="75122" y="26329"/>
                </a:lnTo>
                <a:lnTo>
                  <a:pt x="75218" y="24541"/>
                </a:lnTo>
                <a:lnTo>
                  <a:pt x="75315" y="22706"/>
                </a:lnTo>
                <a:lnTo>
                  <a:pt x="75267" y="20918"/>
                </a:lnTo>
                <a:lnTo>
                  <a:pt x="75122" y="19082"/>
                </a:lnTo>
                <a:lnTo>
                  <a:pt x="75025" y="18213"/>
                </a:lnTo>
                <a:lnTo>
                  <a:pt x="74880" y="17295"/>
                </a:lnTo>
                <a:lnTo>
                  <a:pt x="74687" y="16425"/>
                </a:lnTo>
                <a:lnTo>
                  <a:pt x="74494" y="15556"/>
                </a:lnTo>
                <a:lnTo>
                  <a:pt x="74252" y="14735"/>
                </a:lnTo>
                <a:lnTo>
                  <a:pt x="73962" y="13913"/>
                </a:lnTo>
                <a:lnTo>
                  <a:pt x="73624" y="13140"/>
                </a:lnTo>
                <a:lnTo>
                  <a:pt x="73286" y="12367"/>
                </a:lnTo>
                <a:lnTo>
                  <a:pt x="72900" y="11594"/>
                </a:lnTo>
                <a:lnTo>
                  <a:pt x="72465" y="10870"/>
                </a:lnTo>
                <a:lnTo>
                  <a:pt x="71982" y="10194"/>
                </a:lnTo>
                <a:lnTo>
                  <a:pt x="71450" y="9566"/>
                </a:lnTo>
                <a:lnTo>
                  <a:pt x="70871" y="8937"/>
                </a:lnTo>
                <a:lnTo>
                  <a:pt x="70243" y="8358"/>
                </a:lnTo>
                <a:lnTo>
                  <a:pt x="69566" y="7826"/>
                </a:lnTo>
                <a:lnTo>
                  <a:pt x="68842" y="7343"/>
                </a:lnTo>
                <a:lnTo>
                  <a:pt x="68069" y="6909"/>
                </a:lnTo>
                <a:lnTo>
                  <a:pt x="67247" y="6570"/>
                </a:lnTo>
                <a:lnTo>
                  <a:pt x="66378" y="6232"/>
                </a:lnTo>
                <a:lnTo>
                  <a:pt x="65508" y="5991"/>
                </a:lnTo>
                <a:lnTo>
                  <a:pt x="64639" y="5846"/>
                </a:lnTo>
                <a:lnTo>
                  <a:pt x="63817" y="5749"/>
                </a:lnTo>
                <a:lnTo>
                  <a:pt x="62610" y="5749"/>
                </a:lnTo>
                <a:lnTo>
                  <a:pt x="61450" y="5846"/>
                </a:lnTo>
                <a:lnTo>
                  <a:pt x="60291" y="6087"/>
                </a:lnTo>
                <a:lnTo>
                  <a:pt x="59131" y="6377"/>
                </a:lnTo>
                <a:lnTo>
                  <a:pt x="57972" y="6667"/>
                </a:lnTo>
                <a:lnTo>
                  <a:pt x="56813" y="7053"/>
                </a:lnTo>
                <a:lnTo>
                  <a:pt x="54445" y="7826"/>
                </a:lnTo>
                <a:lnTo>
                  <a:pt x="53334" y="8116"/>
                </a:lnTo>
                <a:lnTo>
                  <a:pt x="52175" y="8358"/>
                </a:lnTo>
                <a:lnTo>
                  <a:pt x="51064" y="8551"/>
                </a:lnTo>
                <a:lnTo>
                  <a:pt x="50484" y="8599"/>
                </a:lnTo>
                <a:lnTo>
                  <a:pt x="49904" y="8599"/>
                </a:lnTo>
                <a:lnTo>
                  <a:pt x="49276" y="8551"/>
                </a:lnTo>
                <a:lnTo>
                  <a:pt x="48648" y="8503"/>
                </a:lnTo>
                <a:lnTo>
                  <a:pt x="48069" y="8406"/>
                </a:lnTo>
                <a:lnTo>
                  <a:pt x="47441" y="8261"/>
                </a:lnTo>
                <a:lnTo>
                  <a:pt x="46329" y="7923"/>
                </a:lnTo>
                <a:lnTo>
                  <a:pt x="45170" y="7488"/>
                </a:lnTo>
                <a:lnTo>
                  <a:pt x="44107" y="7005"/>
                </a:lnTo>
                <a:lnTo>
                  <a:pt x="43044" y="6425"/>
                </a:lnTo>
                <a:lnTo>
                  <a:pt x="41982" y="5797"/>
                </a:lnTo>
                <a:lnTo>
                  <a:pt x="40919" y="5169"/>
                </a:lnTo>
                <a:lnTo>
                  <a:pt x="38890" y="3817"/>
                </a:lnTo>
                <a:lnTo>
                  <a:pt x="37827" y="3189"/>
                </a:lnTo>
                <a:lnTo>
                  <a:pt x="36764" y="2561"/>
                </a:lnTo>
                <a:lnTo>
                  <a:pt x="35701" y="1981"/>
                </a:lnTo>
                <a:lnTo>
                  <a:pt x="34590" y="1450"/>
                </a:lnTo>
                <a:lnTo>
                  <a:pt x="33479" y="1015"/>
                </a:lnTo>
                <a:lnTo>
                  <a:pt x="32320" y="677"/>
                </a:lnTo>
                <a:lnTo>
                  <a:pt x="31160" y="387"/>
                </a:lnTo>
                <a:lnTo>
                  <a:pt x="30001" y="194"/>
                </a:lnTo>
                <a:lnTo>
                  <a:pt x="28793" y="97"/>
                </a:lnTo>
                <a:lnTo>
                  <a:pt x="27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4"/>
          <p:cNvSpPr/>
          <p:nvPr/>
        </p:nvSpPr>
        <p:spPr>
          <a:xfrm rot="-8346330">
            <a:off x="7331555" y="3857164"/>
            <a:ext cx="3729655" cy="3843965"/>
          </a:xfrm>
          <a:custGeom>
            <a:avLst/>
            <a:gdLst/>
            <a:ahLst/>
            <a:cxnLst/>
            <a:rect l="l" t="t" r="r" b="b"/>
            <a:pathLst>
              <a:path w="29952" h="30870" extrusionOk="0">
                <a:moveTo>
                  <a:pt x="20000" y="0"/>
                </a:moveTo>
                <a:lnTo>
                  <a:pt x="19179" y="48"/>
                </a:lnTo>
                <a:lnTo>
                  <a:pt x="18261" y="145"/>
                </a:lnTo>
                <a:lnTo>
                  <a:pt x="17392" y="290"/>
                </a:lnTo>
                <a:lnTo>
                  <a:pt x="16474" y="435"/>
                </a:lnTo>
                <a:lnTo>
                  <a:pt x="15556" y="628"/>
                </a:lnTo>
                <a:lnTo>
                  <a:pt x="13720" y="1159"/>
                </a:lnTo>
                <a:lnTo>
                  <a:pt x="11933" y="1739"/>
                </a:lnTo>
                <a:lnTo>
                  <a:pt x="10193" y="2415"/>
                </a:lnTo>
                <a:lnTo>
                  <a:pt x="8551" y="3092"/>
                </a:lnTo>
                <a:lnTo>
                  <a:pt x="7053" y="3816"/>
                </a:lnTo>
                <a:lnTo>
                  <a:pt x="5894" y="4396"/>
                </a:lnTo>
                <a:lnTo>
                  <a:pt x="4831" y="5121"/>
                </a:lnTo>
                <a:lnTo>
                  <a:pt x="4300" y="5507"/>
                </a:lnTo>
                <a:lnTo>
                  <a:pt x="3817" y="5942"/>
                </a:lnTo>
                <a:lnTo>
                  <a:pt x="3334" y="6377"/>
                </a:lnTo>
                <a:lnTo>
                  <a:pt x="2899" y="6812"/>
                </a:lnTo>
                <a:lnTo>
                  <a:pt x="2464" y="7295"/>
                </a:lnTo>
                <a:lnTo>
                  <a:pt x="2029" y="7778"/>
                </a:lnTo>
                <a:lnTo>
                  <a:pt x="1691" y="8309"/>
                </a:lnTo>
                <a:lnTo>
                  <a:pt x="1353" y="8841"/>
                </a:lnTo>
                <a:lnTo>
                  <a:pt x="1015" y="9420"/>
                </a:lnTo>
                <a:lnTo>
                  <a:pt x="773" y="10000"/>
                </a:lnTo>
                <a:lnTo>
                  <a:pt x="532" y="10580"/>
                </a:lnTo>
                <a:lnTo>
                  <a:pt x="338" y="11208"/>
                </a:lnTo>
                <a:lnTo>
                  <a:pt x="193" y="11836"/>
                </a:lnTo>
                <a:lnTo>
                  <a:pt x="97" y="12512"/>
                </a:lnTo>
                <a:lnTo>
                  <a:pt x="0" y="13188"/>
                </a:lnTo>
                <a:lnTo>
                  <a:pt x="0" y="13865"/>
                </a:lnTo>
                <a:lnTo>
                  <a:pt x="0" y="14541"/>
                </a:lnTo>
                <a:lnTo>
                  <a:pt x="97" y="15217"/>
                </a:lnTo>
                <a:lnTo>
                  <a:pt x="193" y="15894"/>
                </a:lnTo>
                <a:lnTo>
                  <a:pt x="290" y="16522"/>
                </a:lnTo>
                <a:lnTo>
                  <a:pt x="676" y="17874"/>
                </a:lnTo>
                <a:lnTo>
                  <a:pt x="1111" y="19179"/>
                </a:lnTo>
                <a:lnTo>
                  <a:pt x="1643" y="20435"/>
                </a:lnTo>
                <a:lnTo>
                  <a:pt x="2222" y="21691"/>
                </a:lnTo>
                <a:lnTo>
                  <a:pt x="2657" y="22512"/>
                </a:lnTo>
                <a:lnTo>
                  <a:pt x="3140" y="23333"/>
                </a:lnTo>
                <a:lnTo>
                  <a:pt x="3623" y="24155"/>
                </a:lnTo>
                <a:lnTo>
                  <a:pt x="4155" y="24928"/>
                </a:lnTo>
                <a:lnTo>
                  <a:pt x="4734" y="25700"/>
                </a:lnTo>
                <a:lnTo>
                  <a:pt x="5314" y="26425"/>
                </a:lnTo>
                <a:lnTo>
                  <a:pt x="5942" y="27101"/>
                </a:lnTo>
                <a:lnTo>
                  <a:pt x="6619" y="27778"/>
                </a:lnTo>
                <a:lnTo>
                  <a:pt x="7295" y="28357"/>
                </a:lnTo>
                <a:lnTo>
                  <a:pt x="8020" y="28937"/>
                </a:lnTo>
                <a:lnTo>
                  <a:pt x="8792" y="29420"/>
                </a:lnTo>
                <a:lnTo>
                  <a:pt x="9565" y="29855"/>
                </a:lnTo>
                <a:lnTo>
                  <a:pt x="10387" y="30242"/>
                </a:lnTo>
                <a:lnTo>
                  <a:pt x="11208" y="30531"/>
                </a:lnTo>
                <a:lnTo>
                  <a:pt x="12078" y="30725"/>
                </a:lnTo>
                <a:lnTo>
                  <a:pt x="12995" y="30870"/>
                </a:lnTo>
                <a:lnTo>
                  <a:pt x="14203" y="30870"/>
                </a:lnTo>
                <a:lnTo>
                  <a:pt x="14783" y="30821"/>
                </a:lnTo>
                <a:lnTo>
                  <a:pt x="15411" y="30725"/>
                </a:lnTo>
                <a:lnTo>
                  <a:pt x="15991" y="30580"/>
                </a:lnTo>
                <a:lnTo>
                  <a:pt x="16570" y="30435"/>
                </a:lnTo>
                <a:lnTo>
                  <a:pt x="17150" y="30242"/>
                </a:lnTo>
                <a:lnTo>
                  <a:pt x="17681" y="30048"/>
                </a:lnTo>
                <a:lnTo>
                  <a:pt x="18261" y="29758"/>
                </a:lnTo>
                <a:lnTo>
                  <a:pt x="18793" y="29517"/>
                </a:lnTo>
                <a:lnTo>
                  <a:pt x="19855" y="28889"/>
                </a:lnTo>
                <a:lnTo>
                  <a:pt x="20822" y="28116"/>
                </a:lnTo>
                <a:lnTo>
                  <a:pt x="21739" y="27343"/>
                </a:lnTo>
                <a:lnTo>
                  <a:pt x="22561" y="26473"/>
                </a:lnTo>
                <a:lnTo>
                  <a:pt x="23334" y="25556"/>
                </a:lnTo>
                <a:lnTo>
                  <a:pt x="24058" y="24589"/>
                </a:lnTo>
                <a:lnTo>
                  <a:pt x="24735" y="23575"/>
                </a:lnTo>
                <a:lnTo>
                  <a:pt x="25363" y="22512"/>
                </a:lnTo>
                <a:lnTo>
                  <a:pt x="25942" y="21498"/>
                </a:lnTo>
                <a:lnTo>
                  <a:pt x="27053" y="19324"/>
                </a:lnTo>
                <a:lnTo>
                  <a:pt x="28068" y="17198"/>
                </a:lnTo>
                <a:lnTo>
                  <a:pt x="28503" y="16135"/>
                </a:lnTo>
                <a:lnTo>
                  <a:pt x="28889" y="15024"/>
                </a:lnTo>
                <a:lnTo>
                  <a:pt x="29227" y="13913"/>
                </a:lnTo>
                <a:lnTo>
                  <a:pt x="29517" y="12802"/>
                </a:lnTo>
                <a:lnTo>
                  <a:pt x="29759" y="11691"/>
                </a:lnTo>
                <a:lnTo>
                  <a:pt x="29904" y="10531"/>
                </a:lnTo>
                <a:lnTo>
                  <a:pt x="29952" y="9420"/>
                </a:lnTo>
                <a:lnTo>
                  <a:pt x="29904" y="8358"/>
                </a:lnTo>
                <a:lnTo>
                  <a:pt x="29759" y="7343"/>
                </a:lnTo>
                <a:lnTo>
                  <a:pt x="29517" y="6377"/>
                </a:lnTo>
                <a:lnTo>
                  <a:pt x="29227" y="5507"/>
                </a:lnTo>
                <a:lnTo>
                  <a:pt x="28841" y="4638"/>
                </a:lnTo>
                <a:lnTo>
                  <a:pt x="28358" y="3865"/>
                </a:lnTo>
                <a:lnTo>
                  <a:pt x="27778" y="3140"/>
                </a:lnTo>
                <a:lnTo>
                  <a:pt x="27150" y="2464"/>
                </a:lnTo>
                <a:lnTo>
                  <a:pt x="26474" y="1884"/>
                </a:lnTo>
                <a:lnTo>
                  <a:pt x="25701" y="1353"/>
                </a:lnTo>
                <a:lnTo>
                  <a:pt x="24831" y="918"/>
                </a:lnTo>
                <a:lnTo>
                  <a:pt x="23913" y="580"/>
                </a:lnTo>
                <a:lnTo>
                  <a:pt x="22947" y="290"/>
                </a:lnTo>
                <a:lnTo>
                  <a:pt x="21933" y="97"/>
                </a:lnTo>
                <a:lnTo>
                  <a:pt x="208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14"/>
          <p:cNvGrpSpPr/>
          <p:nvPr/>
        </p:nvGrpSpPr>
        <p:grpSpPr>
          <a:xfrm rot="4500025">
            <a:off x="504927" y="2061505"/>
            <a:ext cx="801426" cy="891437"/>
            <a:chOff x="5036425" y="4336575"/>
            <a:chExt cx="462575" cy="514500"/>
          </a:xfrm>
        </p:grpSpPr>
        <p:sp>
          <p:nvSpPr>
            <p:cNvPr id="327" name="Google Shape;327;p14"/>
            <p:cNvSpPr/>
            <p:nvPr/>
          </p:nvSpPr>
          <p:spPr>
            <a:xfrm>
              <a:off x="5036425" y="4557575"/>
              <a:ext cx="129250" cy="118375"/>
            </a:xfrm>
            <a:custGeom>
              <a:avLst/>
              <a:gdLst/>
              <a:ahLst/>
              <a:cxnLst/>
              <a:rect l="l" t="t" r="r" b="b"/>
              <a:pathLst>
                <a:path w="5170" h="4735" extrusionOk="0">
                  <a:moveTo>
                    <a:pt x="3382" y="1"/>
                  </a:moveTo>
                  <a:lnTo>
                    <a:pt x="2947" y="49"/>
                  </a:lnTo>
                  <a:lnTo>
                    <a:pt x="2561" y="146"/>
                  </a:lnTo>
                  <a:lnTo>
                    <a:pt x="2223" y="291"/>
                  </a:lnTo>
                  <a:lnTo>
                    <a:pt x="1836" y="435"/>
                  </a:lnTo>
                  <a:lnTo>
                    <a:pt x="1498" y="629"/>
                  </a:lnTo>
                  <a:lnTo>
                    <a:pt x="1160" y="870"/>
                  </a:lnTo>
                  <a:lnTo>
                    <a:pt x="870" y="1112"/>
                  </a:lnTo>
                  <a:lnTo>
                    <a:pt x="580" y="1402"/>
                  </a:lnTo>
                  <a:lnTo>
                    <a:pt x="338" y="1740"/>
                  </a:lnTo>
                  <a:lnTo>
                    <a:pt x="97" y="2175"/>
                  </a:lnTo>
                  <a:lnTo>
                    <a:pt x="49" y="2416"/>
                  </a:lnTo>
                  <a:lnTo>
                    <a:pt x="0" y="2706"/>
                  </a:lnTo>
                  <a:lnTo>
                    <a:pt x="0" y="2948"/>
                  </a:lnTo>
                  <a:lnTo>
                    <a:pt x="0" y="3189"/>
                  </a:lnTo>
                  <a:lnTo>
                    <a:pt x="49" y="3431"/>
                  </a:lnTo>
                  <a:lnTo>
                    <a:pt x="145" y="3672"/>
                  </a:lnTo>
                  <a:lnTo>
                    <a:pt x="290" y="3962"/>
                  </a:lnTo>
                  <a:lnTo>
                    <a:pt x="483" y="4204"/>
                  </a:lnTo>
                  <a:lnTo>
                    <a:pt x="725" y="4397"/>
                  </a:lnTo>
                  <a:lnTo>
                    <a:pt x="1015" y="4542"/>
                  </a:lnTo>
                  <a:lnTo>
                    <a:pt x="1305" y="4638"/>
                  </a:lnTo>
                  <a:lnTo>
                    <a:pt x="1594" y="4735"/>
                  </a:lnTo>
                  <a:lnTo>
                    <a:pt x="2223" y="4735"/>
                  </a:lnTo>
                  <a:lnTo>
                    <a:pt x="2512" y="4687"/>
                  </a:lnTo>
                  <a:lnTo>
                    <a:pt x="2802" y="4590"/>
                  </a:lnTo>
                  <a:lnTo>
                    <a:pt x="3092" y="4445"/>
                  </a:lnTo>
                  <a:lnTo>
                    <a:pt x="3334" y="4300"/>
                  </a:lnTo>
                  <a:lnTo>
                    <a:pt x="3623" y="4107"/>
                  </a:lnTo>
                  <a:lnTo>
                    <a:pt x="3817" y="3914"/>
                  </a:lnTo>
                  <a:lnTo>
                    <a:pt x="4252" y="3431"/>
                  </a:lnTo>
                  <a:lnTo>
                    <a:pt x="4686" y="2803"/>
                  </a:lnTo>
                  <a:lnTo>
                    <a:pt x="4880" y="2416"/>
                  </a:lnTo>
                  <a:lnTo>
                    <a:pt x="5024" y="2030"/>
                  </a:lnTo>
                  <a:lnTo>
                    <a:pt x="5121" y="1643"/>
                  </a:lnTo>
                  <a:lnTo>
                    <a:pt x="5169" y="1257"/>
                  </a:lnTo>
                  <a:lnTo>
                    <a:pt x="5121" y="919"/>
                  </a:lnTo>
                  <a:lnTo>
                    <a:pt x="5024" y="725"/>
                  </a:lnTo>
                  <a:lnTo>
                    <a:pt x="4928" y="580"/>
                  </a:lnTo>
                  <a:lnTo>
                    <a:pt x="4686" y="339"/>
                  </a:lnTo>
                  <a:lnTo>
                    <a:pt x="4445" y="146"/>
                  </a:lnTo>
                  <a:lnTo>
                    <a:pt x="4107" y="49"/>
                  </a:lnTo>
                  <a:lnTo>
                    <a:pt x="38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4"/>
            <p:cNvSpPr/>
            <p:nvPr/>
          </p:nvSpPr>
          <p:spPr>
            <a:xfrm>
              <a:off x="5165650" y="4776175"/>
              <a:ext cx="77325" cy="74900"/>
            </a:xfrm>
            <a:custGeom>
              <a:avLst/>
              <a:gdLst/>
              <a:ahLst/>
              <a:cxnLst/>
              <a:rect l="l" t="t" r="r" b="b"/>
              <a:pathLst>
                <a:path w="3093" h="2996" extrusionOk="0">
                  <a:moveTo>
                    <a:pt x="1112" y="1"/>
                  </a:moveTo>
                  <a:lnTo>
                    <a:pt x="870" y="97"/>
                  </a:lnTo>
                  <a:lnTo>
                    <a:pt x="580" y="242"/>
                  </a:lnTo>
                  <a:lnTo>
                    <a:pt x="387" y="435"/>
                  </a:lnTo>
                  <a:lnTo>
                    <a:pt x="194" y="677"/>
                  </a:lnTo>
                  <a:lnTo>
                    <a:pt x="49" y="967"/>
                  </a:lnTo>
                  <a:lnTo>
                    <a:pt x="0" y="1305"/>
                  </a:lnTo>
                  <a:lnTo>
                    <a:pt x="0" y="1595"/>
                  </a:lnTo>
                  <a:lnTo>
                    <a:pt x="49" y="1885"/>
                  </a:lnTo>
                  <a:lnTo>
                    <a:pt x="194" y="2175"/>
                  </a:lnTo>
                  <a:lnTo>
                    <a:pt x="339" y="2416"/>
                  </a:lnTo>
                  <a:lnTo>
                    <a:pt x="580" y="2658"/>
                  </a:lnTo>
                  <a:lnTo>
                    <a:pt x="822" y="2803"/>
                  </a:lnTo>
                  <a:lnTo>
                    <a:pt x="1063" y="2948"/>
                  </a:lnTo>
                  <a:lnTo>
                    <a:pt x="1401" y="2996"/>
                  </a:lnTo>
                  <a:lnTo>
                    <a:pt x="1691" y="2996"/>
                  </a:lnTo>
                  <a:lnTo>
                    <a:pt x="1981" y="2948"/>
                  </a:lnTo>
                  <a:lnTo>
                    <a:pt x="2271" y="2803"/>
                  </a:lnTo>
                  <a:lnTo>
                    <a:pt x="2512" y="2658"/>
                  </a:lnTo>
                  <a:lnTo>
                    <a:pt x="2706" y="2464"/>
                  </a:lnTo>
                  <a:lnTo>
                    <a:pt x="2899" y="2223"/>
                  </a:lnTo>
                  <a:lnTo>
                    <a:pt x="2996" y="1933"/>
                  </a:lnTo>
                  <a:lnTo>
                    <a:pt x="3092" y="1643"/>
                  </a:lnTo>
                  <a:lnTo>
                    <a:pt x="3092" y="1305"/>
                  </a:lnTo>
                  <a:lnTo>
                    <a:pt x="3044" y="967"/>
                  </a:lnTo>
                  <a:lnTo>
                    <a:pt x="2899" y="725"/>
                  </a:lnTo>
                  <a:lnTo>
                    <a:pt x="2706" y="484"/>
                  </a:lnTo>
                  <a:lnTo>
                    <a:pt x="2512" y="291"/>
                  </a:lnTo>
                  <a:lnTo>
                    <a:pt x="2271" y="146"/>
                  </a:lnTo>
                  <a:lnTo>
                    <a:pt x="1981" y="49"/>
                  </a:lnTo>
                  <a:lnTo>
                    <a:pt x="1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4"/>
            <p:cNvSpPr/>
            <p:nvPr/>
          </p:nvSpPr>
          <p:spPr>
            <a:xfrm>
              <a:off x="5265900" y="4598650"/>
              <a:ext cx="64025" cy="85775"/>
            </a:xfrm>
            <a:custGeom>
              <a:avLst/>
              <a:gdLst/>
              <a:ahLst/>
              <a:cxnLst/>
              <a:rect l="l" t="t" r="r" b="b"/>
              <a:pathLst>
                <a:path w="2561" h="3431" extrusionOk="0">
                  <a:moveTo>
                    <a:pt x="1449" y="0"/>
                  </a:moveTo>
                  <a:lnTo>
                    <a:pt x="1111" y="97"/>
                  </a:lnTo>
                  <a:lnTo>
                    <a:pt x="821" y="193"/>
                  </a:lnTo>
                  <a:lnTo>
                    <a:pt x="580" y="387"/>
                  </a:lnTo>
                  <a:lnTo>
                    <a:pt x="338" y="580"/>
                  </a:lnTo>
                  <a:lnTo>
                    <a:pt x="145" y="821"/>
                  </a:lnTo>
                  <a:lnTo>
                    <a:pt x="48" y="1063"/>
                  </a:lnTo>
                  <a:lnTo>
                    <a:pt x="0" y="1256"/>
                  </a:lnTo>
                  <a:lnTo>
                    <a:pt x="0" y="1401"/>
                  </a:lnTo>
                  <a:lnTo>
                    <a:pt x="48" y="1788"/>
                  </a:lnTo>
                  <a:lnTo>
                    <a:pt x="145" y="2126"/>
                  </a:lnTo>
                  <a:lnTo>
                    <a:pt x="338" y="2464"/>
                  </a:lnTo>
                  <a:lnTo>
                    <a:pt x="483" y="2706"/>
                  </a:lnTo>
                  <a:lnTo>
                    <a:pt x="676" y="2947"/>
                  </a:lnTo>
                  <a:lnTo>
                    <a:pt x="870" y="3189"/>
                  </a:lnTo>
                  <a:lnTo>
                    <a:pt x="1159" y="3334"/>
                  </a:lnTo>
                  <a:lnTo>
                    <a:pt x="1401" y="3430"/>
                  </a:lnTo>
                  <a:lnTo>
                    <a:pt x="1739" y="3430"/>
                  </a:lnTo>
                  <a:lnTo>
                    <a:pt x="2029" y="3382"/>
                  </a:lnTo>
                  <a:lnTo>
                    <a:pt x="2126" y="3285"/>
                  </a:lnTo>
                  <a:lnTo>
                    <a:pt x="2222" y="3189"/>
                  </a:lnTo>
                  <a:lnTo>
                    <a:pt x="2319" y="3044"/>
                  </a:lnTo>
                  <a:lnTo>
                    <a:pt x="2416" y="2899"/>
                  </a:lnTo>
                  <a:lnTo>
                    <a:pt x="2464" y="2561"/>
                  </a:lnTo>
                  <a:lnTo>
                    <a:pt x="2560" y="1933"/>
                  </a:lnTo>
                  <a:lnTo>
                    <a:pt x="2560" y="1546"/>
                  </a:lnTo>
                  <a:lnTo>
                    <a:pt x="2560" y="1160"/>
                  </a:lnTo>
                  <a:lnTo>
                    <a:pt x="2512" y="821"/>
                  </a:lnTo>
                  <a:lnTo>
                    <a:pt x="2416" y="483"/>
                  </a:lnTo>
                  <a:lnTo>
                    <a:pt x="2222" y="242"/>
                  </a:lnTo>
                  <a:lnTo>
                    <a:pt x="2126" y="97"/>
                  </a:lnTo>
                  <a:lnTo>
                    <a:pt x="1981" y="49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4"/>
            <p:cNvSpPr/>
            <p:nvPr/>
          </p:nvSpPr>
          <p:spPr>
            <a:xfrm>
              <a:off x="5206700" y="4354675"/>
              <a:ext cx="85775" cy="105100"/>
            </a:xfrm>
            <a:custGeom>
              <a:avLst/>
              <a:gdLst/>
              <a:ahLst/>
              <a:cxnLst/>
              <a:rect l="l" t="t" r="r" b="b"/>
              <a:pathLst>
                <a:path w="3431" h="4204" extrusionOk="0">
                  <a:moveTo>
                    <a:pt x="1402" y="1"/>
                  </a:moveTo>
                  <a:lnTo>
                    <a:pt x="1160" y="49"/>
                  </a:lnTo>
                  <a:lnTo>
                    <a:pt x="967" y="146"/>
                  </a:lnTo>
                  <a:lnTo>
                    <a:pt x="774" y="242"/>
                  </a:lnTo>
                  <a:lnTo>
                    <a:pt x="629" y="436"/>
                  </a:lnTo>
                  <a:lnTo>
                    <a:pt x="484" y="629"/>
                  </a:lnTo>
                  <a:lnTo>
                    <a:pt x="339" y="822"/>
                  </a:lnTo>
                  <a:lnTo>
                    <a:pt x="194" y="1305"/>
                  </a:lnTo>
                  <a:lnTo>
                    <a:pt x="49" y="1837"/>
                  </a:lnTo>
                  <a:lnTo>
                    <a:pt x="1" y="2320"/>
                  </a:lnTo>
                  <a:lnTo>
                    <a:pt x="1" y="2754"/>
                  </a:lnTo>
                  <a:lnTo>
                    <a:pt x="1" y="3044"/>
                  </a:lnTo>
                  <a:lnTo>
                    <a:pt x="49" y="3334"/>
                  </a:lnTo>
                  <a:lnTo>
                    <a:pt x="146" y="3624"/>
                  </a:lnTo>
                  <a:lnTo>
                    <a:pt x="291" y="3866"/>
                  </a:lnTo>
                  <a:lnTo>
                    <a:pt x="387" y="3962"/>
                  </a:lnTo>
                  <a:lnTo>
                    <a:pt x="532" y="4059"/>
                  </a:lnTo>
                  <a:lnTo>
                    <a:pt x="870" y="4155"/>
                  </a:lnTo>
                  <a:lnTo>
                    <a:pt x="1209" y="4204"/>
                  </a:lnTo>
                  <a:lnTo>
                    <a:pt x="1547" y="4155"/>
                  </a:lnTo>
                  <a:lnTo>
                    <a:pt x="1982" y="4059"/>
                  </a:lnTo>
                  <a:lnTo>
                    <a:pt x="2416" y="3817"/>
                  </a:lnTo>
                  <a:lnTo>
                    <a:pt x="2803" y="3576"/>
                  </a:lnTo>
                  <a:lnTo>
                    <a:pt x="3093" y="3189"/>
                  </a:lnTo>
                  <a:lnTo>
                    <a:pt x="3238" y="2996"/>
                  </a:lnTo>
                  <a:lnTo>
                    <a:pt x="3334" y="2754"/>
                  </a:lnTo>
                  <a:lnTo>
                    <a:pt x="3383" y="2513"/>
                  </a:lnTo>
                  <a:lnTo>
                    <a:pt x="3431" y="2320"/>
                  </a:lnTo>
                  <a:lnTo>
                    <a:pt x="3431" y="1837"/>
                  </a:lnTo>
                  <a:lnTo>
                    <a:pt x="3286" y="1402"/>
                  </a:lnTo>
                  <a:lnTo>
                    <a:pt x="3093" y="967"/>
                  </a:lnTo>
                  <a:lnTo>
                    <a:pt x="2755" y="580"/>
                  </a:lnTo>
                  <a:lnTo>
                    <a:pt x="2416" y="291"/>
                  </a:lnTo>
                  <a:lnTo>
                    <a:pt x="2175" y="194"/>
                  </a:lnTo>
                  <a:lnTo>
                    <a:pt x="1933" y="97"/>
                  </a:lnTo>
                  <a:lnTo>
                    <a:pt x="16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4"/>
            <p:cNvSpPr/>
            <p:nvPr/>
          </p:nvSpPr>
          <p:spPr>
            <a:xfrm>
              <a:off x="5390275" y="4481500"/>
              <a:ext cx="97850" cy="78525"/>
            </a:xfrm>
            <a:custGeom>
              <a:avLst/>
              <a:gdLst/>
              <a:ahLst/>
              <a:cxnLst/>
              <a:rect l="l" t="t" r="r" b="b"/>
              <a:pathLst>
                <a:path w="3914" h="3141" extrusionOk="0">
                  <a:moveTo>
                    <a:pt x="871" y="0"/>
                  </a:moveTo>
                  <a:lnTo>
                    <a:pt x="677" y="49"/>
                  </a:lnTo>
                  <a:lnTo>
                    <a:pt x="532" y="145"/>
                  </a:lnTo>
                  <a:lnTo>
                    <a:pt x="387" y="242"/>
                  </a:lnTo>
                  <a:lnTo>
                    <a:pt x="242" y="387"/>
                  </a:lnTo>
                  <a:lnTo>
                    <a:pt x="146" y="580"/>
                  </a:lnTo>
                  <a:lnTo>
                    <a:pt x="1" y="918"/>
                  </a:lnTo>
                  <a:lnTo>
                    <a:pt x="1" y="1305"/>
                  </a:lnTo>
                  <a:lnTo>
                    <a:pt x="49" y="1739"/>
                  </a:lnTo>
                  <a:lnTo>
                    <a:pt x="146" y="1933"/>
                  </a:lnTo>
                  <a:lnTo>
                    <a:pt x="242" y="2078"/>
                  </a:lnTo>
                  <a:lnTo>
                    <a:pt x="484" y="2416"/>
                  </a:lnTo>
                  <a:lnTo>
                    <a:pt x="822" y="2657"/>
                  </a:lnTo>
                  <a:lnTo>
                    <a:pt x="1160" y="2802"/>
                  </a:lnTo>
                  <a:lnTo>
                    <a:pt x="1547" y="2947"/>
                  </a:lnTo>
                  <a:lnTo>
                    <a:pt x="1933" y="3044"/>
                  </a:lnTo>
                  <a:lnTo>
                    <a:pt x="2320" y="3092"/>
                  </a:lnTo>
                  <a:lnTo>
                    <a:pt x="3141" y="3140"/>
                  </a:lnTo>
                  <a:lnTo>
                    <a:pt x="3528" y="3092"/>
                  </a:lnTo>
                  <a:lnTo>
                    <a:pt x="3672" y="3044"/>
                  </a:lnTo>
                  <a:lnTo>
                    <a:pt x="3817" y="2947"/>
                  </a:lnTo>
                  <a:lnTo>
                    <a:pt x="3914" y="2754"/>
                  </a:lnTo>
                  <a:lnTo>
                    <a:pt x="3914" y="2561"/>
                  </a:lnTo>
                  <a:lnTo>
                    <a:pt x="3866" y="2367"/>
                  </a:lnTo>
                  <a:lnTo>
                    <a:pt x="3817" y="2174"/>
                  </a:lnTo>
                  <a:lnTo>
                    <a:pt x="3672" y="1884"/>
                  </a:lnTo>
                  <a:lnTo>
                    <a:pt x="3431" y="1594"/>
                  </a:lnTo>
                  <a:lnTo>
                    <a:pt x="3141" y="1256"/>
                  </a:lnTo>
                  <a:lnTo>
                    <a:pt x="2803" y="966"/>
                  </a:lnTo>
                  <a:lnTo>
                    <a:pt x="2513" y="677"/>
                  </a:lnTo>
                  <a:lnTo>
                    <a:pt x="2127" y="435"/>
                  </a:lnTo>
                  <a:lnTo>
                    <a:pt x="1788" y="193"/>
                  </a:lnTo>
                  <a:lnTo>
                    <a:pt x="1499" y="49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4"/>
            <p:cNvSpPr/>
            <p:nvPr/>
          </p:nvSpPr>
          <p:spPr>
            <a:xfrm>
              <a:off x="5447050" y="4673525"/>
              <a:ext cx="51950" cy="50750"/>
            </a:xfrm>
            <a:custGeom>
              <a:avLst/>
              <a:gdLst/>
              <a:ahLst/>
              <a:cxnLst/>
              <a:rect l="l" t="t" r="r" b="b"/>
              <a:pathLst>
                <a:path w="2078" h="2030" extrusionOk="0">
                  <a:moveTo>
                    <a:pt x="1015" y="0"/>
                  </a:moveTo>
                  <a:lnTo>
                    <a:pt x="677" y="97"/>
                  </a:lnTo>
                  <a:lnTo>
                    <a:pt x="387" y="242"/>
                  </a:lnTo>
                  <a:lnTo>
                    <a:pt x="145" y="483"/>
                  </a:lnTo>
                  <a:lnTo>
                    <a:pt x="97" y="628"/>
                  </a:lnTo>
                  <a:lnTo>
                    <a:pt x="49" y="773"/>
                  </a:lnTo>
                  <a:lnTo>
                    <a:pt x="0" y="967"/>
                  </a:lnTo>
                  <a:lnTo>
                    <a:pt x="0" y="1160"/>
                  </a:lnTo>
                  <a:lnTo>
                    <a:pt x="49" y="1305"/>
                  </a:lnTo>
                  <a:lnTo>
                    <a:pt x="97" y="1450"/>
                  </a:lnTo>
                  <a:lnTo>
                    <a:pt x="242" y="1740"/>
                  </a:lnTo>
                  <a:lnTo>
                    <a:pt x="532" y="1884"/>
                  </a:lnTo>
                  <a:lnTo>
                    <a:pt x="822" y="2029"/>
                  </a:lnTo>
                  <a:lnTo>
                    <a:pt x="1112" y="2029"/>
                  </a:lnTo>
                  <a:lnTo>
                    <a:pt x="1450" y="1981"/>
                  </a:lnTo>
                  <a:lnTo>
                    <a:pt x="1595" y="1884"/>
                  </a:lnTo>
                  <a:lnTo>
                    <a:pt x="1740" y="1788"/>
                  </a:lnTo>
                  <a:lnTo>
                    <a:pt x="1933" y="1595"/>
                  </a:lnTo>
                  <a:lnTo>
                    <a:pt x="2029" y="1353"/>
                  </a:lnTo>
                  <a:lnTo>
                    <a:pt x="2078" y="1111"/>
                  </a:lnTo>
                  <a:lnTo>
                    <a:pt x="2078" y="870"/>
                  </a:lnTo>
                  <a:lnTo>
                    <a:pt x="1981" y="628"/>
                  </a:lnTo>
                  <a:lnTo>
                    <a:pt x="1885" y="435"/>
                  </a:lnTo>
                  <a:lnTo>
                    <a:pt x="1691" y="242"/>
                  </a:lnTo>
                  <a:lnTo>
                    <a:pt x="1498" y="97"/>
                  </a:lnTo>
                  <a:lnTo>
                    <a:pt x="1257" y="49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4"/>
            <p:cNvSpPr/>
            <p:nvPr/>
          </p:nvSpPr>
          <p:spPr>
            <a:xfrm>
              <a:off x="5407200" y="4336575"/>
              <a:ext cx="55575" cy="38675"/>
            </a:xfrm>
            <a:custGeom>
              <a:avLst/>
              <a:gdLst/>
              <a:ahLst/>
              <a:cxnLst/>
              <a:rect l="l" t="t" r="r" b="b"/>
              <a:pathLst>
                <a:path w="2223" h="1547" extrusionOk="0">
                  <a:moveTo>
                    <a:pt x="1015" y="0"/>
                  </a:moveTo>
                  <a:lnTo>
                    <a:pt x="773" y="48"/>
                  </a:lnTo>
                  <a:lnTo>
                    <a:pt x="532" y="145"/>
                  </a:lnTo>
                  <a:lnTo>
                    <a:pt x="290" y="290"/>
                  </a:lnTo>
                  <a:lnTo>
                    <a:pt x="145" y="435"/>
                  </a:lnTo>
                  <a:lnTo>
                    <a:pt x="0" y="628"/>
                  </a:lnTo>
                  <a:lnTo>
                    <a:pt x="0" y="821"/>
                  </a:lnTo>
                  <a:lnTo>
                    <a:pt x="0" y="966"/>
                  </a:lnTo>
                  <a:lnTo>
                    <a:pt x="97" y="1111"/>
                  </a:lnTo>
                  <a:lnTo>
                    <a:pt x="194" y="1256"/>
                  </a:lnTo>
                  <a:lnTo>
                    <a:pt x="338" y="1353"/>
                  </a:lnTo>
                  <a:lnTo>
                    <a:pt x="628" y="1449"/>
                  </a:lnTo>
                  <a:lnTo>
                    <a:pt x="918" y="1546"/>
                  </a:lnTo>
                  <a:lnTo>
                    <a:pt x="1546" y="1546"/>
                  </a:lnTo>
                  <a:lnTo>
                    <a:pt x="1788" y="1498"/>
                  </a:lnTo>
                  <a:lnTo>
                    <a:pt x="2029" y="1353"/>
                  </a:lnTo>
                  <a:lnTo>
                    <a:pt x="2174" y="1160"/>
                  </a:lnTo>
                  <a:lnTo>
                    <a:pt x="2222" y="966"/>
                  </a:lnTo>
                  <a:lnTo>
                    <a:pt x="2174" y="725"/>
                  </a:lnTo>
                  <a:lnTo>
                    <a:pt x="2078" y="483"/>
                  </a:lnTo>
                  <a:lnTo>
                    <a:pt x="1933" y="290"/>
                  </a:lnTo>
                  <a:lnTo>
                    <a:pt x="1691" y="145"/>
                  </a:lnTo>
                  <a:lnTo>
                    <a:pt x="1450" y="48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14"/>
          <p:cNvSpPr/>
          <p:nvPr/>
        </p:nvSpPr>
        <p:spPr>
          <a:xfrm>
            <a:off x="-906175" y="-796800"/>
            <a:ext cx="2254487" cy="2323508"/>
          </a:xfrm>
          <a:custGeom>
            <a:avLst/>
            <a:gdLst/>
            <a:ahLst/>
            <a:cxnLst/>
            <a:rect l="l" t="t" r="r" b="b"/>
            <a:pathLst>
              <a:path w="29952" h="30870" extrusionOk="0">
                <a:moveTo>
                  <a:pt x="20000" y="0"/>
                </a:moveTo>
                <a:lnTo>
                  <a:pt x="19179" y="48"/>
                </a:lnTo>
                <a:lnTo>
                  <a:pt x="18261" y="145"/>
                </a:lnTo>
                <a:lnTo>
                  <a:pt x="17392" y="290"/>
                </a:lnTo>
                <a:lnTo>
                  <a:pt x="16474" y="435"/>
                </a:lnTo>
                <a:lnTo>
                  <a:pt x="15556" y="628"/>
                </a:lnTo>
                <a:lnTo>
                  <a:pt x="13720" y="1159"/>
                </a:lnTo>
                <a:lnTo>
                  <a:pt x="11933" y="1739"/>
                </a:lnTo>
                <a:lnTo>
                  <a:pt x="10193" y="2415"/>
                </a:lnTo>
                <a:lnTo>
                  <a:pt x="8551" y="3092"/>
                </a:lnTo>
                <a:lnTo>
                  <a:pt x="7053" y="3816"/>
                </a:lnTo>
                <a:lnTo>
                  <a:pt x="5894" y="4396"/>
                </a:lnTo>
                <a:lnTo>
                  <a:pt x="4831" y="5121"/>
                </a:lnTo>
                <a:lnTo>
                  <a:pt x="4300" y="5507"/>
                </a:lnTo>
                <a:lnTo>
                  <a:pt x="3817" y="5942"/>
                </a:lnTo>
                <a:lnTo>
                  <a:pt x="3334" y="6377"/>
                </a:lnTo>
                <a:lnTo>
                  <a:pt x="2899" y="6812"/>
                </a:lnTo>
                <a:lnTo>
                  <a:pt x="2464" y="7295"/>
                </a:lnTo>
                <a:lnTo>
                  <a:pt x="2029" y="7778"/>
                </a:lnTo>
                <a:lnTo>
                  <a:pt x="1691" y="8309"/>
                </a:lnTo>
                <a:lnTo>
                  <a:pt x="1353" y="8841"/>
                </a:lnTo>
                <a:lnTo>
                  <a:pt x="1015" y="9420"/>
                </a:lnTo>
                <a:lnTo>
                  <a:pt x="773" y="10000"/>
                </a:lnTo>
                <a:lnTo>
                  <a:pt x="532" y="10580"/>
                </a:lnTo>
                <a:lnTo>
                  <a:pt x="338" y="11208"/>
                </a:lnTo>
                <a:lnTo>
                  <a:pt x="193" y="11836"/>
                </a:lnTo>
                <a:lnTo>
                  <a:pt x="97" y="12512"/>
                </a:lnTo>
                <a:lnTo>
                  <a:pt x="0" y="13188"/>
                </a:lnTo>
                <a:lnTo>
                  <a:pt x="0" y="13865"/>
                </a:lnTo>
                <a:lnTo>
                  <a:pt x="0" y="14541"/>
                </a:lnTo>
                <a:lnTo>
                  <a:pt x="97" y="15217"/>
                </a:lnTo>
                <a:lnTo>
                  <a:pt x="193" y="15894"/>
                </a:lnTo>
                <a:lnTo>
                  <a:pt x="290" y="16522"/>
                </a:lnTo>
                <a:lnTo>
                  <a:pt x="676" y="17874"/>
                </a:lnTo>
                <a:lnTo>
                  <a:pt x="1111" y="19179"/>
                </a:lnTo>
                <a:lnTo>
                  <a:pt x="1643" y="20435"/>
                </a:lnTo>
                <a:lnTo>
                  <a:pt x="2222" y="21691"/>
                </a:lnTo>
                <a:lnTo>
                  <a:pt x="2657" y="22512"/>
                </a:lnTo>
                <a:lnTo>
                  <a:pt x="3140" y="23333"/>
                </a:lnTo>
                <a:lnTo>
                  <a:pt x="3623" y="24155"/>
                </a:lnTo>
                <a:lnTo>
                  <a:pt x="4155" y="24928"/>
                </a:lnTo>
                <a:lnTo>
                  <a:pt x="4734" y="25700"/>
                </a:lnTo>
                <a:lnTo>
                  <a:pt x="5314" y="26425"/>
                </a:lnTo>
                <a:lnTo>
                  <a:pt x="5942" y="27101"/>
                </a:lnTo>
                <a:lnTo>
                  <a:pt x="6619" y="27778"/>
                </a:lnTo>
                <a:lnTo>
                  <a:pt x="7295" y="28357"/>
                </a:lnTo>
                <a:lnTo>
                  <a:pt x="8020" y="28937"/>
                </a:lnTo>
                <a:lnTo>
                  <a:pt x="8792" y="29420"/>
                </a:lnTo>
                <a:lnTo>
                  <a:pt x="9565" y="29855"/>
                </a:lnTo>
                <a:lnTo>
                  <a:pt x="10387" y="30242"/>
                </a:lnTo>
                <a:lnTo>
                  <a:pt x="11208" y="30531"/>
                </a:lnTo>
                <a:lnTo>
                  <a:pt x="12078" y="30725"/>
                </a:lnTo>
                <a:lnTo>
                  <a:pt x="12995" y="30870"/>
                </a:lnTo>
                <a:lnTo>
                  <a:pt x="14203" y="30870"/>
                </a:lnTo>
                <a:lnTo>
                  <a:pt x="14783" y="30821"/>
                </a:lnTo>
                <a:lnTo>
                  <a:pt x="15411" y="30725"/>
                </a:lnTo>
                <a:lnTo>
                  <a:pt x="15991" y="30580"/>
                </a:lnTo>
                <a:lnTo>
                  <a:pt x="16570" y="30435"/>
                </a:lnTo>
                <a:lnTo>
                  <a:pt x="17150" y="30242"/>
                </a:lnTo>
                <a:lnTo>
                  <a:pt x="17681" y="30048"/>
                </a:lnTo>
                <a:lnTo>
                  <a:pt x="18261" y="29758"/>
                </a:lnTo>
                <a:lnTo>
                  <a:pt x="18793" y="29517"/>
                </a:lnTo>
                <a:lnTo>
                  <a:pt x="19855" y="28889"/>
                </a:lnTo>
                <a:lnTo>
                  <a:pt x="20822" y="28116"/>
                </a:lnTo>
                <a:lnTo>
                  <a:pt x="21739" y="27343"/>
                </a:lnTo>
                <a:lnTo>
                  <a:pt x="22561" y="26473"/>
                </a:lnTo>
                <a:lnTo>
                  <a:pt x="23334" y="25556"/>
                </a:lnTo>
                <a:lnTo>
                  <a:pt x="24058" y="24589"/>
                </a:lnTo>
                <a:lnTo>
                  <a:pt x="24735" y="23575"/>
                </a:lnTo>
                <a:lnTo>
                  <a:pt x="25363" y="22512"/>
                </a:lnTo>
                <a:lnTo>
                  <a:pt x="25942" y="21498"/>
                </a:lnTo>
                <a:lnTo>
                  <a:pt x="27053" y="19324"/>
                </a:lnTo>
                <a:lnTo>
                  <a:pt x="28068" y="17198"/>
                </a:lnTo>
                <a:lnTo>
                  <a:pt x="28503" y="16135"/>
                </a:lnTo>
                <a:lnTo>
                  <a:pt x="28889" y="15024"/>
                </a:lnTo>
                <a:lnTo>
                  <a:pt x="29227" y="13913"/>
                </a:lnTo>
                <a:lnTo>
                  <a:pt x="29517" y="12802"/>
                </a:lnTo>
                <a:lnTo>
                  <a:pt x="29759" y="11691"/>
                </a:lnTo>
                <a:lnTo>
                  <a:pt x="29904" y="10531"/>
                </a:lnTo>
                <a:lnTo>
                  <a:pt x="29952" y="9420"/>
                </a:lnTo>
                <a:lnTo>
                  <a:pt x="29904" y="8358"/>
                </a:lnTo>
                <a:lnTo>
                  <a:pt x="29759" y="7343"/>
                </a:lnTo>
                <a:lnTo>
                  <a:pt x="29517" y="6377"/>
                </a:lnTo>
                <a:lnTo>
                  <a:pt x="29227" y="5507"/>
                </a:lnTo>
                <a:lnTo>
                  <a:pt x="28841" y="4638"/>
                </a:lnTo>
                <a:lnTo>
                  <a:pt x="28358" y="3865"/>
                </a:lnTo>
                <a:lnTo>
                  <a:pt x="27778" y="3140"/>
                </a:lnTo>
                <a:lnTo>
                  <a:pt x="27150" y="2464"/>
                </a:lnTo>
                <a:lnTo>
                  <a:pt x="26474" y="1884"/>
                </a:lnTo>
                <a:lnTo>
                  <a:pt x="25701" y="1353"/>
                </a:lnTo>
                <a:lnTo>
                  <a:pt x="24831" y="918"/>
                </a:lnTo>
                <a:lnTo>
                  <a:pt x="23913" y="580"/>
                </a:lnTo>
                <a:lnTo>
                  <a:pt x="22947" y="290"/>
                </a:lnTo>
                <a:lnTo>
                  <a:pt x="21933" y="97"/>
                </a:lnTo>
                <a:lnTo>
                  <a:pt x="208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5" name="Google Shape;335;p14"/>
          <p:cNvGrpSpPr/>
          <p:nvPr/>
        </p:nvGrpSpPr>
        <p:grpSpPr>
          <a:xfrm rot="10800000">
            <a:off x="2331245" y="4595506"/>
            <a:ext cx="1629084" cy="699291"/>
            <a:chOff x="2131825" y="1374025"/>
            <a:chExt cx="998825" cy="428750"/>
          </a:xfrm>
        </p:grpSpPr>
        <p:sp>
          <p:nvSpPr>
            <p:cNvPr id="336" name="Google Shape;336;p14"/>
            <p:cNvSpPr/>
            <p:nvPr/>
          </p:nvSpPr>
          <p:spPr>
            <a:xfrm>
              <a:off x="2131825" y="1374025"/>
              <a:ext cx="998825" cy="428750"/>
            </a:xfrm>
            <a:custGeom>
              <a:avLst/>
              <a:gdLst/>
              <a:ahLst/>
              <a:cxnLst/>
              <a:rect l="l" t="t" r="r" b="b"/>
              <a:pathLst>
                <a:path w="39953" h="17150" extrusionOk="0">
                  <a:moveTo>
                    <a:pt x="0" y="0"/>
                  </a:moveTo>
                  <a:lnTo>
                    <a:pt x="338" y="2029"/>
                  </a:lnTo>
                  <a:lnTo>
                    <a:pt x="821" y="4058"/>
                  </a:lnTo>
                  <a:lnTo>
                    <a:pt x="1353" y="6039"/>
                  </a:lnTo>
                  <a:lnTo>
                    <a:pt x="1691" y="7005"/>
                  </a:lnTo>
                  <a:lnTo>
                    <a:pt x="2029" y="7971"/>
                  </a:lnTo>
                  <a:lnTo>
                    <a:pt x="2416" y="8937"/>
                  </a:lnTo>
                  <a:lnTo>
                    <a:pt x="2850" y="9855"/>
                  </a:lnTo>
                  <a:lnTo>
                    <a:pt x="3334" y="10773"/>
                  </a:lnTo>
                  <a:lnTo>
                    <a:pt x="3865" y="11642"/>
                  </a:lnTo>
                  <a:lnTo>
                    <a:pt x="4493" y="12464"/>
                  </a:lnTo>
                  <a:lnTo>
                    <a:pt x="5169" y="13237"/>
                  </a:lnTo>
                  <a:lnTo>
                    <a:pt x="5894" y="13913"/>
                  </a:lnTo>
                  <a:lnTo>
                    <a:pt x="6667" y="14589"/>
                  </a:lnTo>
                  <a:lnTo>
                    <a:pt x="7488" y="15121"/>
                  </a:lnTo>
                  <a:lnTo>
                    <a:pt x="8358" y="15604"/>
                  </a:lnTo>
                  <a:lnTo>
                    <a:pt x="9276" y="15990"/>
                  </a:lnTo>
                  <a:lnTo>
                    <a:pt x="10193" y="16328"/>
                  </a:lnTo>
                  <a:lnTo>
                    <a:pt x="11160" y="16618"/>
                  </a:lnTo>
                  <a:lnTo>
                    <a:pt x="12126" y="16812"/>
                  </a:lnTo>
                  <a:lnTo>
                    <a:pt x="13092" y="16956"/>
                  </a:lnTo>
                  <a:lnTo>
                    <a:pt x="14107" y="17053"/>
                  </a:lnTo>
                  <a:lnTo>
                    <a:pt x="15073" y="17101"/>
                  </a:lnTo>
                  <a:lnTo>
                    <a:pt x="16087" y="17150"/>
                  </a:lnTo>
                  <a:lnTo>
                    <a:pt x="17053" y="17101"/>
                  </a:lnTo>
                  <a:lnTo>
                    <a:pt x="18068" y="17053"/>
                  </a:lnTo>
                  <a:lnTo>
                    <a:pt x="20049" y="16908"/>
                  </a:lnTo>
                  <a:lnTo>
                    <a:pt x="21981" y="16715"/>
                  </a:lnTo>
                  <a:lnTo>
                    <a:pt x="24686" y="16377"/>
                  </a:lnTo>
                  <a:lnTo>
                    <a:pt x="26039" y="16184"/>
                  </a:lnTo>
                  <a:lnTo>
                    <a:pt x="27343" y="15942"/>
                  </a:lnTo>
                  <a:lnTo>
                    <a:pt x="28648" y="15652"/>
                  </a:lnTo>
                  <a:lnTo>
                    <a:pt x="29904" y="15266"/>
                  </a:lnTo>
                  <a:lnTo>
                    <a:pt x="31160" y="14783"/>
                  </a:lnTo>
                  <a:lnTo>
                    <a:pt x="31788" y="14493"/>
                  </a:lnTo>
                  <a:lnTo>
                    <a:pt x="32368" y="14203"/>
                  </a:lnTo>
                  <a:lnTo>
                    <a:pt x="33189" y="13720"/>
                  </a:lnTo>
                  <a:lnTo>
                    <a:pt x="33962" y="13188"/>
                  </a:lnTo>
                  <a:lnTo>
                    <a:pt x="34686" y="12657"/>
                  </a:lnTo>
                  <a:lnTo>
                    <a:pt x="35411" y="12029"/>
                  </a:lnTo>
                  <a:lnTo>
                    <a:pt x="36039" y="11353"/>
                  </a:lnTo>
                  <a:lnTo>
                    <a:pt x="36667" y="10676"/>
                  </a:lnTo>
                  <a:lnTo>
                    <a:pt x="37247" y="9903"/>
                  </a:lnTo>
                  <a:lnTo>
                    <a:pt x="37778" y="9130"/>
                  </a:lnTo>
                  <a:lnTo>
                    <a:pt x="38261" y="8357"/>
                  </a:lnTo>
                  <a:lnTo>
                    <a:pt x="38648" y="7488"/>
                  </a:lnTo>
                  <a:lnTo>
                    <a:pt x="39034" y="6667"/>
                  </a:lnTo>
                  <a:lnTo>
                    <a:pt x="39324" y="5797"/>
                  </a:lnTo>
                  <a:lnTo>
                    <a:pt x="39614" y="4879"/>
                  </a:lnTo>
                  <a:lnTo>
                    <a:pt x="39759" y="3961"/>
                  </a:lnTo>
                  <a:lnTo>
                    <a:pt x="39904" y="3043"/>
                  </a:lnTo>
                  <a:lnTo>
                    <a:pt x="39952" y="2126"/>
                  </a:lnTo>
                  <a:lnTo>
                    <a:pt x="35797" y="1884"/>
                  </a:lnTo>
                  <a:lnTo>
                    <a:pt x="35701" y="2609"/>
                  </a:lnTo>
                  <a:lnTo>
                    <a:pt x="35604" y="3333"/>
                  </a:lnTo>
                  <a:lnTo>
                    <a:pt x="35508" y="4010"/>
                  </a:lnTo>
                  <a:lnTo>
                    <a:pt x="35314" y="4686"/>
                  </a:lnTo>
                  <a:lnTo>
                    <a:pt x="35073" y="5362"/>
                  </a:lnTo>
                  <a:lnTo>
                    <a:pt x="34831" y="5990"/>
                  </a:lnTo>
                  <a:lnTo>
                    <a:pt x="34541" y="6667"/>
                  </a:lnTo>
                  <a:lnTo>
                    <a:pt x="34203" y="7246"/>
                  </a:lnTo>
                  <a:lnTo>
                    <a:pt x="33865" y="7826"/>
                  </a:lnTo>
                  <a:lnTo>
                    <a:pt x="33430" y="8406"/>
                  </a:lnTo>
                  <a:lnTo>
                    <a:pt x="32996" y="8937"/>
                  </a:lnTo>
                  <a:lnTo>
                    <a:pt x="32512" y="9469"/>
                  </a:lnTo>
                  <a:lnTo>
                    <a:pt x="32029" y="9952"/>
                  </a:lnTo>
                  <a:lnTo>
                    <a:pt x="31498" y="10386"/>
                  </a:lnTo>
                  <a:lnTo>
                    <a:pt x="30918" y="10821"/>
                  </a:lnTo>
                  <a:lnTo>
                    <a:pt x="30339" y="11208"/>
                  </a:lnTo>
                  <a:lnTo>
                    <a:pt x="29662" y="11594"/>
                  </a:lnTo>
                  <a:lnTo>
                    <a:pt x="29034" y="11884"/>
                  </a:lnTo>
                  <a:lnTo>
                    <a:pt x="28358" y="12174"/>
                  </a:lnTo>
                  <a:lnTo>
                    <a:pt x="27633" y="12415"/>
                  </a:lnTo>
                  <a:lnTo>
                    <a:pt x="26957" y="12657"/>
                  </a:lnTo>
                  <a:lnTo>
                    <a:pt x="26232" y="12802"/>
                  </a:lnTo>
                  <a:lnTo>
                    <a:pt x="24783" y="13092"/>
                  </a:lnTo>
                  <a:lnTo>
                    <a:pt x="23285" y="13333"/>
                  </a:lnTo>
                  <a:lnTo>
                    <a:pt x="21788" y="13430"/>
                  </a:lnTo>
                  <a:lnTo>
                    <a:pt x="20290" y="13527"/>
                  </a:lnTo>
                  <a:lnTo>
                    <a:pt x="18793" y="13575"/>
                  </a:lnTo>
                  <a:lnTo>
                    <a:pt x="17633" y="13623"/>
                  </a:lnTo>
                  <a:lnTo>
                    <a:pt x="15218" y="13623"/>
                  </a:lnTo>
                  <a:lnTo>
                    <a:pt x="14058" y="13478"/>
                  </a:lnTo>
                  <a:lnTo>
                    <a:pt x="12899" y="13333"/>
                  </a:lnTo>
                  <a:lnTo>
                    <a:pt x="12319" y="13188"/>
                  </a:lnTo>
                  <a:lnTo>
                    <a:pt x="11788" y="13043"/>
                  </a:lnTo>
                  <a:lnTo>
                    <a:pt x="11208" y="12850"/>
                  </a:lnTo>
                  <a:lnTo>
                    <a:pt x="10677" y="12609"/>
                  </a:lnTo>
                  <a:lnTo>
                    <a:pt x="10193" y="12319"/>
                  </a:lnTo>
                  <a:lnTo>
                    <a:pt x="9662" y="12029"/>
                  </a:lnTo>
                  <a:lnTo>
                    <a:pt x="8986" y="11546"/>
                  </a:lnTo>
                  <a:lnTo>
                    <a:pt x="8358" y="10966"/>
                  </a:lnTo>
                  <a:lnTo>
                    <a:pt x="7826" y="10386"/>
                  </a:lnTo>
                  <a:lnTo>
                    <a:pt x="7295" y="9710"/>
                  </a:lnTo>
                  <a:lnTo>
                    <a:pt x="6860" y="8985"/>
                  </a:lnTo>
                  <a:lnTo>
                    <a:pt x="6474" y="8261"/>
                  </a:lnTo>
                  <a:lnTo>
                    <a:pt x="6087" y="7488"/>
                  </a:lnTo>
                  <a:lnTo>
                    <a:pt x="5797" y="6715"/>
                  </a:lnTo>
                  <a:lnTo>
                    <a:pt x="5556" y="5942"/>
                  </a:lnTo>
                  <a:lnTo>
                    <a:pt x="5314" y="5121"/>
                  </a:lnTo>
                  <a:lnTo>
                    <a:pt x="5121" y="4300"/>
                  </a:lnTo>
                  <a:lnTo>
                    <a:pt x="4976" y="3478"/>
                  </a:lnTo>
                  <a:lnTo>
                    <a:pt x="4735" y="1836"/>
                  </a:lnTo>
                  <a:lnTo>
                    <a:pt x="4541" y="145"/>
                  </a:lnTo>
                  <a:lnTo>
                    <a:pt x="4445" y="97"/>
                  </a:lnTo>
                  <a:lnTo>
                    <a:pt x="43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4"/>
            <p:cNvSpPr/>
            <p:nvPr/>
          </p:nvSpPr>
          <p:spPr>
            <a:xfrm>
              <a:off x="2296075" y="1374025"/>
              <a:ext cx="619575" cy="265700"/>
            </a:xfrm>
            <a:custGeom>
              <a:avLst/>
              <a:gdLst/>
              <a:ahLst/>
              <a:cxnLst/>
              <a:rect l="l" t="t" r="r" b="b"/>
              <a:pathLst>
                <a:path w="24783" h="10628" extrusionOk="0">
                  <a:moveTo>
                    <a:pt x="0" y="0"/>
                  </a:moveTo>
                  <a:lnTo>
                    <a:pt x="194" y="1256"/>
                  </a:lnTo>
                  <a:lnTo>
                    <a:pt x="483" y="2512"/>
                  </a:lnTo>
                  <a:lnTo>
                    <a:pt x="822" y="3768"/>
                  </a:lnTo>
                  <a:lnTo>
                    <a:pt x="1256" y="4976"/>
                  </a:lnTo>
                  <a:lnTo>
                    <a:pt x="1498" y="5556"/>
                  </a:lnTo>
                  <a:lnTo>
                    <a:pt x="1739" y="6135"/>
                  </a:lnTo>
                  <a:lnTo>
                    <a:pt x="2029" y="6667"/>
                  </a:lnTo>
                  <a:lnTo>
                    <a:pt x="2416" y="7246"/>
                  </a:lnTo>
                  <a:lnTo>
                    <a:pt x="2754" y="7729"/>
                  </a:lnTo>
                  <a:lnTo>
                    <a:pt x="3189" y="8213"/>
                  </a:lnTo>
                  <a:lnTo>
                    <a:pt x="3623" y="8647"/>
                  </a:lnTo>
                  <a:lnTo>
                    <a:pt x="4155" y="9034"/>
                  </a:lnTo>
                  <a:lnTo>
                    <a:pt x="4638" y="9372"/>
                  </a:lnTo>
                  <a:lnTo>
                    <a:pt x="5169" y="9710"/>
                  </a:lnTo>
                  <a:lnTo>
                    <a:pt x="5749" y="9952"/>
                  </a:lnTo>
                  <a:lnTo>
                    <a:pt x="6329" y="10145"/>
                  </a:lnTo>
                  <a:lnTo>
                    <a:pt x="6909" y="10290"/>
                  </a:lnTo>
                  <a:lnTo>
                    <a:pt x="7537" y="10435"/>
                  </a:lnTo>
                  <a:lnTo>
                    <a:pt x="8116" y="10531"/>
                  </a:lnTo>
                  <a:lnTo>
                    <a:pt x="8744" y="10580"/>
                  </a:lnTo>
                  <a:lnTo>
                    <a:pt x="9952" y="10628"/>
                  </a:lnTo>
                  <a:lnTo>
                    <a:pt x="11208" y="10580"/>
                  </a:lnTo>
                  <a:lnTo>
                    <a:pt x="12416" y="10483"/>
                  </a:lnTo>
                  <a:lnTo>
                    <a:pt x="13672" y="10386"/>
                  </a:lnTo>
                  <a:lnTo>
                    <a:pt x="15314" y="10193"/>
                  </a:lnTo>
                  <a:lnTo>
                    <a:pt x="16136" y="10048"/>
                  </a:lnTo>
                  <a:lnTo>
                    <a:pt x="16957" y="9903"/>
                  </a:lnTo>
                  <a:lnTo>
                    <a:pt x="17778" y="9710"/>
                  </a:lnTo>
                  <a:lnTo>
                    <a:pt x="18551" y="9469"/>
                  </a:lnTo>
                  <a:lnTo>
                    <a:pt x="19324" y="9179"/>
                  </a:lnTo>
                  <a:lnTo>
                    <a:pt x="20097" y="8841"/>
                  </a:lnTo>
                  <a:lnTo>
                    <a:pt x="20580" y="8551"/>
                  </a:lnTo>
                  <a:lnTo>
                    <a:pt x="21063" y="8213"/>
                  </a:lnTo>
                  <a:lnTo>
                    <a:pt x="21546" y="7826"/>
                  </a:lnTo>
                  <a:lnTo>
                    <a:pt x="21981" y="7488"/>
                  </a:lnTo>
                  <a:lnTo>
                    <a:pt x="22368" y="7053"/>
                  </a:lnTo>
                  <a:lnTo>
                    <a:pt x="22754" y="6618"/>
                  </a:lnTo>
                  <a:lnTo>
                    <a:pt x="23140" y="6184"/>
                  </a:lnTo>
                  <a:lnTo>
                    <a:pt x="23430" y="5700"/>
                  </a:lnTo>
                  <a:lnTo>
                    <a:pt x="23720" y="5169"/>
                  </a:lnTo>
                  <a:lnTo>
                    <a:pt x="24010" y="4686"/>
                  </a:lnTo>
                  <a:lnTo>
                    <a:pt x="24252" y="4155"/>
                  </a:lnTo>
                  <a:lnTo>
                    <a:pt x="24445" y="3575"/>
                  </a:lnTo>
                  <a:lnTo>
                    <a:pt x="24590" y="3043"/>
                  </a:lnTo>
                  <a:lnTo>
                    <a:pt x="24686" y="2464"/>
                  </a:lnTo>
                  <a:lnTo>
                    <a:pt x="24783" y="1884"/>
                  </a:lnTo>
                  <a:lnTo>
                    <a:pt x="24783" y="1304"/>
                  </a:lnTo>
                  <a:lnTo>
                    <a:pt x="22223" y="1208"/>
                  </a:lnTo>
                  <a:lnTo>
                    <a:pt x="22126" y="2077"/>
                  </a:lnTo>
                  <a:lnTo>
                    <a:pt x="21933" y="2899"/>
                  </a:lnTo>
                  <a:lnTo>
                    <a:pt x="21643" y="3720"/>
                  </a:lnTo>
                  <a:lnTo>
                    <a:pt x="21256" y="4493"/>
                  </a:lnTo>
                  <a:lnTo>
                    <a:pt x="20773" y="5217"/>
                  </a:lnTo>
                  <a:lnTo>
                    <a:pt x="20194" y="5894"/>
                  </a:lnTo>
                  <a:lnTo>
                    <a:pt x="19566" y="6473"/>
                  </a:lnTo>
                  <a:lnTo>
                    <a:pt x="18841" y="6957"/>
                  </a:lnTo>
                  <a:lnTo>
                    <a:pt x="18020" y="7391"/>
                  </a:lnTo>
                  <a:lnTo>
                    <a:pt x="17150" y="7729"/>
                  </a:lnTo>
                  <a:lnTo>
                    <a:pt x="16281" y="7971"/>
                  </a:lnTo>
                  <a:lnTo>
                    <a:pt x="15363" y="8164"/>
                  </a:lnTo>
                  <a:lnTo>
                    <a:pt x="14445" y="8261"/>
                  </a:lnTo>
                  <a:lnTo>
                    <a:pt x="13527" y="8357"/>
                  </a:lnTo>
                  <a:lnTo>
                    <a:pt x="11691" y="8454"/>
                  </a:lnTo>
                  <a:lnTo>
                    <a:pt x="9469" y="8454"/>
                  </a:lnTo>
                  <a:lnTo>
                    <a:pt x="8696" y="8406"/>
                  </a:lnTo>
                  <a:lnTo>
                    <a:pt x="7971" y="8261"/>
                  </a:lnTo>
                  <a:lnTo>
                    <a:pt x="7295" y="8068"/>
                  </a:lnTo>
                  <a:lnTo>
                    <a:pt x="6619" y="7826"/>
                  </a:lnTo>
                  <a:lnTo>
                    <a:pt x="5991" y="7488"/>
                  </a:lnTo>
                  <a:lnTo>
                    <a:pt x="5556" y="7150"/>
                  </a:lnTo>
                  <a:lnTo>
                    <a:pt x="5169" y="6812"/>
                  </a:lnTo>
                  <a:lnTo>
                    <a:pt x="4831" y="6425"/>
                  </a:lnTo>
                  <a:lnTo>
                    <a:pt x="4541" y="6039"/>
                  </a:lnTo>
                  <a:lnTo>
                    <a:pt x="4252" y="5604"/>
                  </a:lnTo>
                  <a:lnTo>
                    <a:pt x="4010" y="5121"/>
                  </a:lnTo>
                  <a:lnTo>
                    <a:pt x="3768" y="4638"/>
                  </a:lnTo>
                  <a:lnTo>
                    <a:pt x="3575" y="4155"/>
                  </a:lnTo>
                  <a:lnTo>
                    <a:pt x="3285" y="3188"/>
                  </a:lnTo>
                  <a:lnTo>
                    <a:pt x="3092" y="2174"/>
                  </a:lnTo>
                  <a:lnTo>
                    <a:pt x="2947" y="1111"/>
                  </a:lnTo>
                  <a:lnTo>
                    <a:pt x="2802" y="97"/>
                  </a:lnTo>
                  <a:lnTo>
                    <a:pt x="27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4"/>
            <p:cNvSpPr/>
            <p:nvPr/>
          </p:nvSpPr>
          <p:spPr>
            <a:xfrm>
              <a:off x="2444625" y="1381250"/>
              <a:ext cx="333350" cy="122025"/>
            </a:xfrm>
            <a:custGeom>
              <a:avLst/>
              <a:gdLst/>
              <a:ahLst/>
              <a:cxnLst/>
              <a:rect l="l" t="t" r="r" b="b"/>
              <a:pathLst>
                <a:path w="13334" h="4881" extrusionOk="0">
                  <a:moveTo>
                    <a:pt x="0" y="1"/>
                  </a:moveTo>
                  <a:lnTo>
                    <a:pt x="145" y="532"/>
                  </a:lnTo>
                  <a:lnTo>
                    <a:pt x="290" y="1015"/>
                  </a:lnTo>
                  <a:lnTo>
                    <a:pt x="532" y="1498"/>
                  </a:lnTo>
                  <a:lnTo>
                    <a:pt x="773" y="1933"/>
                  </a:lnTo>
                  <a:lnTo>
                    <a:pt x="1111" y="2368"/>
                  </a:lnTo>
                  <a:lnTo>
                    <a:pt x="1450" y="2803"/>
                  </a:lnTo>
                  <a:lnTo>
                    <a:pt x="1836" y="3141"/>
                  </a:lnTo>
                  <a:lnTo>
                    <a:pt x="2223" y="3479"/>
                  </a:lnTo>
                  <a:lnTo>
                    <a:pt x="2657" y="3817"/>
                  </a:lnTo>
                  <a:lnTo>
                    <a:pt x="3140" y="4059"/>
                  </a:lnTo>
                  <a:lnTo>
                    <a:pt x="3624" y="4300"/>
                  </a:lnTo>
                  <a:lnTo>
                    <a:pt x="4107" y="4494"/>
                  </a:lnTo>
                  <a:lnTo>
                    <a:pt x="4638" y="4687"/>
                  </a:lnTo>
                  <a:lnTo>
                    <a:pt x="5169" y="4783"/>
                  </a:lnTo>
                  <a:lnTo>
                    <a:pt x="5701" y="4880"/>
                  </a:lnTo>
                  <a:lnTo>
                    <a:pt x="6764" y="4880"/>
                  </a:lnTo>
                  <a:lnTo>
                    <a:pt x="7295" y="4832"/>
                  </a:lnTo>
                  <a:lnTo>
                    <a:pt x="7778" y="4735"/>
                  </a:lnTo>
                  <a:lnTo>
                    <a:pt x="8310" y="4590"/>
                  </a:lnTo>
                  <a:lnTo>
                    <a:pt x="8793" y="4445"/>
                  </a:lnTo>
                  <a:lnTo>
                    <a:pt x="9324" y="4252"/>
                  </a:lnTo>
                  <a:lnTo>
                    <a:pt x="9807" y="4011"/>
                  </a:lnTo>
                  <a:lnTo>
                    <a:pt x="10242" y="3769"/>
                  </a:lnTo>
                  <a:lnTo>
                    <a:pt x="10725" y="3479"/>
                  </a:lnTo>
                  <a:lnTo>
                    <a:pt x="11160" y="3141"/>
                  </a:lnTo>
                  <a:lnTo>
                    <a:pt x="11546" y="2803"/>
                  </a:lnTo>
                  <a:lnTo>
                    <a:pt x="11933" y="2416"/>
                  </a:lnTo>
                  <a:lnTo>
                    <a:pt x="12319" y="2030"/>
                  </a:lnTo>
                  <a:lnTo>
                    <a:pt x="12657" y="1643"/>
                  </a:lnTo>
                  <a:lnTo>
                    <a:pt x="12996" y="1209"/>
                  </a:lnTo>
                  <a:lnTo>
                    <a:pt x="13334" y="774"/>
                  </a:lnTo>
                  <a:lnTo>
                    <a:pt x="9952" y="581"/>
                  </a:lnTo>
                  <a:lnTo>
                    <a:pt x="6667" y="387"/>
                  </a:lnTo>
                  <a:lnTo>
                    <a:pt x="3334" y="1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" name="Google Shape;339;p14"/>
          <p:cNvGrpSpPr/>
          <p:nvPr/>
        </p:nvGrpSpPr>
        <p:grpSpPr>
          <a:xfrm>
            <a:off x="8494493" y="2287326"/>
            <a:ext cx="1403771" cy="568839"/>
            <a:chOff x="1168050" y="3161450"/>
            <a:chExt cx="605100" cy="245200"/>
          </a:xfrm>
        </p:grpSpPr>
        <p:sp>
          <p:nvSpPr>
            <p:cNvPr id="340" name="Google Shape;340;p14"/>
            <p:cNvSpPr/>
            <p:nvPr/>
          </p:nvSpPr>
          <p:spPr>
            <a:xfrm>
              <a:off x="1168050" y="3161450"/>
              <a:ext cx="603900" cy="50750"/>
            </a:xfrm>
            <a:custGeom>
              <a:avLst/>
              <a:gdLst/>
              <a:ahLst/>
              <a:cxnLst/>
              <a:rect l="l" t="t" r="r" b="b"/>
              <a:pathLst>
                <a:path w="24156" h="2030" extrusionOk="0">
                  <a:moveTo>
                    <a:pt x="15121" y="0"/>
                  </a:moveTo>
                  <a:lnTo>
                    <a:pt x="12078" y="49"/>
                  </a:lnTo>
                  <a:lnTo>
                    <a:pt x="9034" y="145"/>
                  </a:lnTo>
                  <a:lnTo>
                    <a:pt x="6039" y="290"/>
                  </a:lnTo>
                  <a:lnTo>
                    <a:pt x="2996" y="435"/>
                  </a:lnTo>
                  <a:lnTo>
                    <a:pt x="0" y="677"/>
                  </a:lnTo>
                  <a:lnTo>
                    <a:pt x="97" y="2029"/>
                  </a:lnTo>
                  <a:lnTo>
                    <a:pt x="3092" y="1836"/>
                  </a:lnTo>
                  <a:lnTo>
                    <a:pt x="6087" y="1643"/>
                  </a:lnTo>
                  <a:lnTo>
                    <a:pt x="9082" y="1498"/>
                  </a:lnTo>
                  <a:lnTo>
                    <a:pt x="12126" y="1401"/>
                  </a:lnTo>
                  <a:lnTo>
                    <a:pt x="15121" y="1353"/>
                  </a:lnTo>
                  <a:lnTo>
                    <a:pt x="18116" y="1353"/>
                  </a:lnTo>
                  <a:lnTo>
                    <a:pt x="21112" y="1401"/>
                  </a:lnTo>
                  <a:lnTo>
                    <a:pt x="24107" y="1498"/>
                  </a:lnTo>
                  <a:lnTo>
                    <a:pt x="24155" y="97"/>
                  </a:lnTo>
                  <a:lnTo>
                    <a:pt x="21160" y="49"/>
                  </a:lnTo>
                  <a:lnTo>
                    <a:pt x="18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4"/>
            <p:cNvSpPr/>
            <p:nvPr/>
          </p:nvSpPr>
          <p:spPr>
            <a:xfrm>
              <a:off x="1174075" y="3214600"/>
              <a:ext cx="599075" cy="59200"/>
            </a:xfrm>
            <a:custGeom>
              <a:avLst/>
              <a:gdLst/>
              <a:ahLst/>
              <a:cxnLst/>
              <a:rect l="l" t="t" r="r" b="b"/>
              <a:pathLst>
                <a:path w="23963" h="2368" extrusionOk="0">
                  <a:moveTo>
                    <a:pt x="23817" y="0"/>
                  </a:moveTo>
                  <a:lnTo>
                    <a:pt x="20871" y="290"/>
                  </a:lnTo>
                  <a:lnTo>
                    <a:pt x="17875" y="483"/>
                  </a:lnTo>
                  <a:lnTo>
                    <a:pt x="14880" y="676"/>
                  </a:lnTo>
                  <a:lnTo>
                    <a:pt x="11933" y="821"/>
                  </a:lnTo>
                  <a:lnTo>
                    <a:pt x="8938" y="918"/>
                  </a:lnTo>
                  <a:lnTo>
                    <a:pt x="5943" y="966"/>
                  </a:lnTo>
                  <a:lnTo>
                    <a:pt x="1" y="966"/>
                  </a:lnTo>
                  <a:lnTo>
                    <a:pt x="1" y="2319"/>
                  </a:lnTo>
                  <a:lnTo>
                    <a:pt x="2948" y="2367"/>
                  </a:lnTo>
                  <a:lnTo>
                    <a:pt x="5991" y="2319"/>
                  </a:lnTo>
                  <a:lnTo>
                    <a:pt x="8986" y="2271"/>
                  </a:lnTo>
                  <a:lnTo>
                    <a:pt x="11982" y="2174"/>
                  </a:lnTo>
                  <a:lnTo>
                    <a:pt x="14977" y="2029"/>
                  </a:lnTo>
                  <a:lnTo>
                    <a:pt x="17972" y="1836"/>
                  </a:lnTo>
                  <a:lnTo>
                    <a:pt x="20967" y="1643"/>
                  </a:lnTo>
                  <a:lnTo>
                    <a:pt x="23962" y="1401"/>
                  </a:lnTo>
                  <a:lnTo>
                    <a:pt x="238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4"/>
            <p:cNvSpPr/>
            <p:nvPr/>
          </p:nvSpPr>
          <p:spPr>
            <a:xfrm>
              <a:off x="1170450" y="3296725"/>
              <a:ext cx="597875" cy="50750"/>
            </a:xfrm>
            <a:custGeom>
              <a:avLst/>
              <a:gdLst/>
              <a:ahLst/>
              <a:cxnLst/>
              <a:rect l="l" t="t" r="r" b="b"/>
              <a:pathLst>
                <a:path w="23915" h="2030" extrusionOk="0">
                  <a:moveTo>
                    <a:pt x="17972" y="0"/>
                  </a:moveTo>
                  <a:lnTo>
                    <a:pt x="14977" y="48"/>
                  </a:lnTo>
                  <a:lnTo>
                    <a:pt x="11982" y="97"/>
                  </a:lnTo>
                  <a:lnTo>
                    <a:pt x="8938" y="145"/>
                  </a:lnTo>
                  <a:lnTo>
                    <a:pt x="5943" y="290"/>
                  </a:lnTo>
                  <a:lnTo>
                    <a:pt x="2996" y="435"/>
                  </a:lnTo>
                  <a:lnTo>
                    <a:pt x="1" y="628"/>
                  </a:lnTo>
                  <a:lnTo>
                    <a:pt x="98" y="2029"/>
                  </a:lnTo>
                  <a:lnTo>
                    <a:pt x="3044" y="1836"/>
                  </a:lnTo>
                  <a:lnTo>
                    <a:pt x="6040" y="1643"/>
                  </a:lnTo>
                  <a:lnTo>
                    <a:pt x="8986" y="1546"/>
                  </a:lnTo>
                  <a:lnTo>
                    <a:pt x="11982" y="1449"/>
                  </a:lnTo>
                  <a:lnTo>
                    <a:pt x="14977" y="1401"/>
                  </a:lnTo>
                  <a:lnTo>
                    <a:pt x="17924" y="1401"/>
                  </a:lnTo>
                  <a:lnTo>
                    <a:pt x="20919" y="1449"/>
                  </a:lnTo>
                  <a:lnTo>
                    <a:pt x="23866" y="1498"/>
                  </a:lnTo>
                  <a:lnTo>
                    <a:pt x="23914" y="145"/>
                  </a:lnTo>
                  <a:lnTo>
                    <a:pt x="20919" y="48"/>
                  </a:lnTo>
                  <a:lnTo>
                    <a:pt x="179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4"/>
            <p:cNvSpPr/>
            <p:nvPr/>
          </p:nvSpPr>
          <p:spPr>
            <a:xfrm>
              <a:off x="1174075" y="3364350"/>
              <a:ext cx="590625" cy="42300"/>
            </a:xfrm>
            <a:custGeom>
              <a:avLst/>
              <a:gdLst/>
              <a:ahLst/>
              <a:cxnLst/>
              <a:rect l="l" t="t" r="r" b="b"/>
              <a:pathLst>
                <a:path w="23625" h="1692" extrusionOk="0">
                  <a:moveTo>
                    <a:pt x="23624" y="0"/>
                  </a:moveTo>
                  <a:lnTo>
                    <a:pt x="1" y="290"/>
                  </a:lnTo>
                  <a:lnTo>
                    <a:pt x="49" y="1691"/>
                  </a:lnTo>
                  <a:lnTo>
                    <a:pt x="23624" y="1353"/>
                  </a:lnTo>
                  <a:lnTo>
                    <a:pt x="236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" name="Google Shape;344;p14"/>
          <p:cNvSpPr/>
          <p:nvPr/>
        </p:nvSpPr>
        <p:spPr>
          <a:xfrm>
            <a:off x="4700725" y="-461550"/>
            <a:ext cx="1202402" cy="1162553"/>
          </a:xfrm>
          <a:custGeom>
            <a:avLst/>
            <a:gdLst/>
            <a:ahLst/>
            <a:cxnLst/>
            <a:rect l="l" t="t" r="r" b="b"/>
            <a:pathLst>
              <a:path w="26282" h="25411" extrusionOk="0">
                <a:moveTo>
                  <a:pt x="12754" y="5749"/>
                </a:moveTo>
                <a:lnTo>
                  <a:pt x="13238" y="5797"/>
                </a:lnTo>
                <a:lnTo>
                  <a:pt x="13721" y="5894"/>
                </a:lnTo>
                <a:lnTo>
                  <a:pt x="14204" y="5991"/>
                </a:lnTo>
                <a:lnTo>
                  <a:pt x="14687" y="6136"/>
                </a:lnTo>
                <a:lnTo>
                  <a:pt x="15605" y="6522"/>
                </a:lnTo>
                <a:lnTo>
                  <a:pt x="16523" y="7005"/>
                </a:lnTo>
                <a:lnTo>
                  <a:pt x="17392" y="7537"/>
                </a:lnTo>
                <a:lnTo>
                  <a:pt x="17779" y="7826"/>
                </a:lnTo>
                <a:lnTo>
                  <a:pt x="18165" y="8165"/>
                </a:lnTo>
                <a:lnTo>
                  <a:pt x="18552" y="8551"/>
                </a:lnTo>
                <a:lnTo>
                  <a:pt x="18841" y="8937"/>
                </a:lnTo>
                <a:lnTo>
                  <a:pt x="19131" y="9372"/>
                </a:lnTo>
                <a:lnTo>
                  <a:pt x="19373" y="9807"/>
                </a:lnTo>
                <a:lnTo>
                  <a:pt x="19614" y="10435"/>
                </a:lnTo>
                <a:lnTo>
                  <a:pt x="19759" y="11160"/>
                </a:lnTo>
                <a:lnTo>
                  <a:pt x="19808" y="11836"/>
                </a:lnTo>
                <a:lnTo>
                  <a:pt x="19759" y="12561"/>
                </a:lnTo>
                <a:lnTo>
                  <a:pt x="19663" y="13285"/>
                </a:lnTo>
                <a:lnTo>
                  <a:pt x="19469" y="13962"/>
                </a:lnTo>
                <a:lnTo>
                  <a:pt x="19180" y="14638"/>
                </a:lnTo>
                <a:lnTo>
                  <a:pt x="18841" y="15266"/>
                </a:lnTo>
                <a:lnTo>
                  <a:pt x="18552" y="15797"/>
                </a:lnTo>
                <a:lnTo>
                  <a:pt x="18165" y="16329"/>
                </a:lnTo>
                <a:lnTo>
                  <a:pt x="17730" y="16812"/>
                </a:lnTo>
                <a:lnTo>
                  <a:pt x="17296" y="17247"/>
                </a:lnTo>
                <a:lnTo>
                  <a:pt x="16812" y="17681"/>
                </a:lnTo>
                <a:lnTo>
                  <a:pt x="16329" y="18068"/>
                </a:lnTo>
                <a:lnTo>
                  <a:pt x="15798" y="18358"/>
                </a:lnTo>
                <a:lnTo>
                  <a:pt x="15218" y="18648"/>
                </a:lnTo>
                <a:lnTo>
                  <a:pt x="14590" y="18889"/>
                </a:lnTo>
                <a:lnTo>
                  <a:pt x="14011" y="19034"/>
                </a:lnTo>
                <a:lnTo>
                  <a:pt x="13383" y="19131"/>
                </a:lnTo>
                <a:lnTo>
                  <a:pt x="12754" y="19179"/>
                </a:lnTo>
                <a:lnTo>
                  <a:pt x="12126" y="19179"/>
                </a:lnTo>
                <a:lnTo>
                  <a:pt x="11498" y="19082"/>
                </a:lnTo>
                <a:lnTo>
                  <a:pt x="10870" y="18937"/>
                </a:lnTo>
                <a:lnTo>
                  <a:pt x="10291" y="18696"/>
                </a:lnTo>
                <a:lnTo>
                  <a:pt x="9759" y="18406"/>
                </a:lnTo>
                <a:lnTo>
                  <a:pt x="9228" y="18068"/>
                </a:lnTo>
                <a:lnTo>
                  <a:pt x="8793" y="17681"/>
                </a:lnTo>
                <a:lnTo>
                  <a:pt x="8407" y="17247"/>
                </a:lnTo>
                <a:lnTo>
                  <a:pt x="8068" y="16764"/>
                </a:lnTo>
                <a:lnTo>
                  <a:pt x="7779" y="16280"/>
                </a:lnTo>
                <a:lnTo>
                  <a:pt x="7537" y="15701"/>
                </a:lnTo>
                <a:lnTo>
                  <a:pt x="7296" y="15169"/>
                </a:lnTo>
                <a:lnTo>
                  <a:pt x="7151" y="14590"/>
                </a:lnTo>
                <a:lnTo>
                  <a:pt x="7006" y="13962"/>
                </a:lnTo>
                <a:lnTo>
                  <a:pt x="6909" y="13382"/>
                </a:lnTo>
                <a:lnTo>
                  <a:pt x="6861" y="12754"/>
                </a:lnTo>
                <a:lnTo>
                  <a:pt x="6861" y="12174"/>
                </a:lnTo>
                <a:lnTo>
                  <a:pt x="6861" y="11546"/>
                </a:lnTo>
                <a:lnTo>
                  <a:pt x="6909" y="10966"/>
                </a:lnTo>
                <a:lnTo>
                  <a:pt x="7006" y="10387"/>
                </a:lnTo>
                <a:lnTo>
                  <a:pt x="7102" y="9904"/>
                </a:lnTo>
                <a:lnTo>
                  <a:pt x="7247" y="9372"/>
                </a:lnTo>
                <a:lnTo>
                  <a:pt x="7440" y="8889"/>
                </a:lnTo>
                <a:lnTo>
                  <a:pt x="7682" y="8406"/>
                </a:lnTo>
                <a:lnTo>
                  <a:pt x="7924" y="7971"/>
                </a:lnTo>
                <a:lnTo>
                  <a:pt x="8213" y="7537"/>
                </a:lnTo>
                <a:lnTo>
                  <a:pt x="8600" y="7150"/>
                </a:lnTo>
                <a:lnTo>
                  <a:pt x="8986" y="6812"/>
                </a:lnTo>
                <a:lnTo>
                  <a:pt x="9373" y="6522"/>
                </a:lnTo>
                <a:lnTo>
                  <a:pt x="9808" y="6280"/>
                </a:lnTo>
                <a:lnTo>
                  <a:pt x="10291" y="6087"/>
                </a:lnTo>
                <a:lnTo>
                  <a:pt x="10725" y="5942"/>
                </a:lnTo>
                <a:lnTo>
                  <a:pt x="11257" y="5797"/>
                </a:lnTo>
                <a:lnTo>
                  <a:pt x="11740" y="5749"/>
                </a:lnTo>
                <a:close/>
                <a:moveTo>
                  <a:pt x="11015" y="0"/>
                </a:moveTo>
                <a:lnTo>
                  <a:pt x="9856" y="97"/>
                </a:lnTo>
                <a:lnTo>
                  <a:pt x="8697" y="338"/>
                </a:lnTo>
                <a:lnTo>
                  <a:pt x="7585" y="628"/>
                </a:lnTo>
                <a:lnTo>
                  <a:pt x="6523" y="966"/>
                </a:lnTo>
                <a:lnTo>
                  <a:pt x="5991" y="1208"/>
                </a:lnTo>
                <a:lnTo>
                  <a:pt x="5460" y="1450"/>
                </a:lnTo>
                <a:lnTo>
                  <a:pt x="4977" y="1739"/>
                </a:lnTo>
                <a:lnTo>
                  <a:pt x="4494" y="2078"/>
                </a:lnTo>
                <a:lnTo>
                  <a:pt x="4010" y="2416"/>
                </a:lnTo>
                <a:lnTo>
                  <a:pt x="3576" y="2754"/>
                </a:lnTo>
                <a:lnTo>
                  <a:pt x="3141" y="3140"/>
                </a:lnTo>
                <a:lnTo>
                  <a:pt x="2754" y="3575"/>
                </a:lnTo>
                <a:lnTo>
                  <a:pt x="2368" y="4010"/>
                </a:lnTo>
                <a:lnTo>
                  <a:pt x="2030" y="4493"/>
                </a:lnTo>
                <a:lnTo>
                  <a:pt x="1692" y="5024"/>
                </a:lnTo>
                <a:lnTo>
                  <a:pt x="1353" y="5556"/>
                </a:lnTo>
                <a:lnTo>
                  <a:pt x="1112" y="6087"/>
                </a:lnTo>
                <a:lnTo>
                  <a:pt x="870" y="6667"/>
                </a:lnTo>
                <a:lnTo>
                  <a:pt x="629" y="7247"/>
                </a:lnTo>
                <a:lnTo>
                  <a:pt x="436" y="7826"/>
                </a:lnTo>
                <a:lnTo>
                  <a:pt x="291" y="8406"/>
                </a:lnTo>
                <a:lnTo>
                  <a:pt x="194" y="9034"/>
                </a:lnTo>
                <a:lnTo>
                  <a:pt x="97" y="9662"/>
                </a:lnTo>
                <a:lnTo>
                  <a:pt x="49" y="10242"/>
                </a:lnTo>
                <a:lnTo>
                  <a:pt x="1" y="10870"/>
                </a:lnTo>
                <a:lnTo>
                  <a:pt x="1" y="11498"/>
                </a:lnTo>
                <a:lnTo>
                  <a:pt x="49" y="12126"/>
                </a:lnTo>
                <a:lnTo>
                  <a:pt x="97" y="12706"/>
                </a:lnTo>
                <a:lnTo>
                  <a:pt x="194" y="13334"/>
                </a:lnTo>
                <a:lnTo>
                  <a:pt x="339" y="13962"/>
                </a:lnTo>
                <a:lnTo>
                  <a:pt x="629" y="15121"/>
                </a:lnTo>
                <a:lnTo>
                  <a:pt x="1064" y="16280"/>
                </a:lnTo>
                <a:lnTo>
                  <a:pt x="1595" y="17392"/>
                </a:lnTo>
                <a:lnTo>
                  <a:pt x="2223" y="18454"/>
                </a:lnTo>
                <a:lnTo>
                  <a:pt x="2948" y="19469"/>
                </a:lnTo>
                <a:lnTo>
                  <a:pt x="3721" y="20435"/>
                </a:lnTo>
                <a:lnTo>
                  <a:pt x="4542" y="21305"/>
                </a:lnTo>
                <a:lnTo>
                  <a:pt x="5460" y="22126"/>
                </a:lnTo>
                <a:lnTo>
                  <a:pt x="5991" y="22609"/>
                </a:lnTo>
                <a:lnTo>
                  <a:pt x="6571" y="22995"/>
                </a:lnTo>
                <a:lnTo>
                  <a:pt x="7151" y="23382"/>
                </a:lnTo>
                <a:lnTo>
                  <a:pt x="7779" y="23768"/>
                </a:lnTo>
                <a:lnTo>
                  <a:pt x="8358" y="24107"/>
                </a:lnTo>
                <a:lnTo>
                  <a:pt x="8986" y="24396"/>
                </a:lnTo>
                <a:lnTo>
                  <a:pt x="9663" y="24638"/>
                </a:lnTo>
                <a:lnTo>
                  <a:pt x="10291" y="24879"/>
                </a:lnTo>
                <a:lnTo>
                  <a:pt x="10967" y="25073"/>
                </a:lnTo>
                <a:lnTo>
                  <a:pt x="11643" y="25218"/>
                </a:lnTo>
                <a:lnTo>
                  <a:pt x="12320" y="25314"/>
                </a:lnTo>
                <a:lnTo>
                  <a:pt x="12996" y="25411"/>
                </a:lnTo>
                <a:lnTo>
                  <a:pt x="13672" y="25411"/>
                </a:lnTo>
                <a:lnTo>
                  <a:pt x="14397" y="25363"/>
                </a:lnTo>
                <a:lnTo>
                  <a:pt x="15073" y="25266"/>
                </a:lnTo>
                <a:lnTo>
                  <a:pt x="15750" y="25121"/>
                </a:lnTo>
                <a:lnTo>
                  <a:pt x="16668" y="24831"/>
                </a:lnTo>
                <a:lnTo>
                  <a:pt x="17585" y="24445"/>
                </a:lnTo>
                <a:lnTo>
                  <a:pt x="18407" y="23962"/>
                </a:lnTo>
                <a:lnTo>
                  <a:pt x="19228" y="23382"/>
                </a:lnTo>
                <a:lnTo>
                  <a:pt x="20049" y="22802"/>
                </a:lnTo>
                <a:lnTo>
                  <a:pt x="20774" y="22126"/>
                </a:lnTo>
                <a:lnTo>
                  <a:pt x="21450" y="21401"/>
                </a:lnTo>
                <a:lnTo>
                  <a:pt x="22127" y="20677"/>
                </a:lnTo>
                <a:lnTo>
                  <a:pt x="22755" y="19904"/>
                </a:lnTo>
                <a:lnTo>
                  <a:pt x="23334" y="19131"/>
                </a:lnTo>
                <a:lnTo>
                  <a:pt x="23866" y="18309"/>
                </a:lnTo>
                <a:lnTo>
                  <a:pt x="24397" y="17488"/>
                </a:lnTo>
                <a:lnTo>
                  <a:pt x="24832" y="16619"/>
                </a:lnTo>
                <a:lnTo>
                  <a:pt x="25267" y="15749"/>
                </a:lnTo>
                <a:lnTo>
                  <a:pt x="25605" y="14831"/>
                </a:lnTo>
                <a:lnTo>
                  <a:pt x="25895" y="13913"/>
                </a:lnTo>
                <a:lnTo>
                  <a:pt x="26088" y="12947"/>
                </a:lnTo>
                <a:lnTo>
                  <a:pt x="26233" y="11981"/>
                </a:lnTo>
                <a:lnTo>
                  <a:pt x="26281" y="11015"/>
                </a:lnTo>
                <a:lnTo>
                  <a:pt x="26233" y="10000"/>
                </a:lnTo>
                <a:lnTo>
                  <a:pt x="26136" y="9034"/>
                </a:lnTo>
                <a:lnTo>
                  <a:pt x="25895" y="8116"/>
                </a:lnTo>
                <a:lnTo>
                  <a:pt x="25605" y="7198"/>
                </a:lnTo>
                <a:lnTo>
                  <a:pt x="25218" y="6280"/>
                </a:lnTo>
                <a:lnTo>
                  <a:pt x="24928" y="5846"/>
                </a:lnTo>
                <a:lnTo>
                  <a:pt x="24687" y="5459"/>
                </a:lnTo>
                <a:lnTo>
                  <a:pt x="24059" y="4638"/>
                </a:lnTo>
                <a:lnTo>
                  <a:pt x="23383" y="3913"/>
                </a:lnTo>
                <a:lnTo>
                  <a:pt x="22610" y="3237"/>
                </a:lnTo>
                <a:lnTo>
                  <a:pt x="21788" y="2657"/>
                </a:lnTo>
                <a:lnTo>
                  <a:pt x="20919" y="2126"/>
                </a:lnTo>
                <a:lnTo>
                  <a:pt x="20001" y="1643"/>
                </a:lnTo>
                <a:lnTo>
                  <a:pt x="19035" y="1256"/>
                </a:lnTo>
                <a:lnTo>
                  <a:pt x="17972" y="918"/>
                </a:lnTo>
                <a:lnTo>
                  <a:pt x="16909" y="580"/>
                </a:lnTo>
                <a:lnTo>
                  <a:pt x="15750" y="338"/>
                </a:lnTo>
                <a:lnTo>
                  <a:pt x="14590" y="145"/>
                </a:lnTo>
                <a:lnTo>
                  <a:pt x="13383" y="49"/>
                </a:lnTo>
                <a:lnTo>
                  <a:pt x="1222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4"/>
          <p:cNvSpPr/>
          <p:nvPr/>
        </p:nvSpPr>
        <p:spPr>
          <a:xfrm>
            <a:off x="4997150" y="4276300"/>
            <a:ext cx="494505" cy="474409"/>
          </a:xfrm>
          <a:custGeom>
            <a:avLst/>
            <a:gdLst/>
            <a:ahLst/>
            <a:cxnLst/>
            <a:rect l="l" t="t" r="r" b="b"/>
            <a:pathLst>
              <a:path w="11885" h="11402" extrusionOk="0">
                <a:moveTo>
                  <a:pt x="6571" y="0"/>
                </a:moveTo>
                <a:lnTo>
                  <a:pt x="6088" y="49"/>
                </a:lnTo>
                <a:lnTo>
                  <a:pt x="5605" y="145"/>
                </a:lnTo>
                <a:lnTo>
                  <a:pt x="4639" y="387"/>
                </a:lnTo>
                <a:lnTo>
                  <a:pt x="3866" y="628"/>
                </a:lnTo>
                <a:lnTo>
                  <a:pt x="3093" y="1015"/>
                </a:lnTo>
                <a:lnTo>
                  <a:pt x="2368" y="1450"/>
                </a:lnTo>
                <a:lnTo>
                  <a:pt x="1740" y="1933"/>
                </a:lnTo>
                <a:lnTo>
                  <a:pt x="1450" y="2223"/>
                </a:lnTo>
                <a:lnTo>
                  <a:pt x="1209" y="2512"/>
                </a:lnTo>
                <a:lnTo>
                  <a:pt x="919" y="2851"/>
                </a:lnTo>
                <a:lnTo>
                  <a:pt x="726" y="3189"/>
                </a:lnTo>
                <a:lnTo>
                  <a:pt x="532" y="3575"/>
                </a:lnTo>
                <a:lnTo>
                  <a:pt x="339" y="3962"/>
                </a:lnTo>
                <a:lnTo>
                  <a:pt x="242" y="4348"/>
                </a:lnTo>
                <a:lnTo>
                  <a:pt x="97" y="4783"/>
                </a:lnTo>
                <a:lnTo>
                  <a:pt x="49" y="5218"/>
                </a:lnTo>
                <a:lnTo>
                  <a:pt x="1" y="5604"/>
                </a:lnTo>
                <a:lnTo>
                  <a:pt x="49" y="6039"/>
                </a:lnTo>
                <a:lnTo>
                  <a:pt x="49" y="6474"/>
                </a:lnTo>
                <a:lnTo>
                  <a:pt x="146" y="6860"/>
                </a:lnTo>
                <a:lnTo>
                  <a:pt x="242" y="7295"/>
                </a:lnTo>
                <a:lnTo>
                  <a:pt x="339" y="7682"/>
                </a:lnTo>
                <a:lnTo>
                  <a:pt x="484" y="8068"/>
                </a:lnTo>
                <a:lnTo>
                  <a:pt x="677" y="8454"/>
                </a:lnTo>
                <a:lnTo>
                  <a:pt x="870" y="8793"/>
                </a:lnTo>
                <a:lnTo>
                  <a:pt x="1112" y="9131"/>
                </a:lnTo>
                <a:lnTo>
                  <a:pt x="1402" y="9469"/>
                </a:lnTo>
                <a:lnTo>
                  <a:pt x="1643" y="9807"/>
                </a:lnTo>
                <a:lnTo>
                  <a:pt x="1982" y="10049"/>
                </a:lnTo>
                <a:lnTo>
                  <a:pt x="2271" y="10339"/>
                </a:lnTo>
                <a:lnTo>
                  <a:pt x="2658" y="10580"/>
                </a:lnTo>
                <a:lnTo>
                  <a:pt x="3044" y="10822"/>
                </a:lnTo>
                <a:lnTo>
                  <a:pt x="3527" y="11015"/>
                </a:lnTo>
                <a:lnTo>
                  <a:pt x="3962" y="11160"/>
                </a:lnTo>
                <a:lnTo>
                  <a:pt x="4445" y="11256"/>
                </a:lnTo>
                <a:lnTo>
                  <a:pt x="4928" y="11353"/>
                </a:lnTo>
                <a:lnTo>
                  <a:pt x="5412" y="11401"/>
                </a:lnTo>
                <a:lnTo>
                  <a:pt x="5895" y="11401"/>
                </a:lnTo>
                <a:lnTo>
                  <a:pt x="6378" y="11353"/>
                </a:lnTo>
                <a:lnTo>
                  <a:pt x="6909" y="11305"/>
                </a:lnTo>
                <a:lnTo>
                  <a:pt x="7392" y="11160"/>
                </a:lnTo>
                <a:lnTo>
                  <a:pt x="7875" y="10967"/>
                </a:lnTo>
                <a:lnTo>
                  <a:pt x="8358" y="10773"/>
                </a:lnTo>
                <a:lnTo>
                  <a:pt x="8841" y="10532"/>
                </a:lnTo>
                <a:lnTo>
                  <a:pt x="9276" y="10242"/>
                </a:lnTo>
                <a:lnTo>
                  <a:pt x="9711" y="9904"/>
                </a:lnTo>
                <a:lnTo>
                  <a:pt x="10098" y="9566"/>
                </a:lnTo>
                <a:lnTo>
                  <a:pt x="10436" y="9179"/>
                </a:lnTo>
                <a:lnTo>
                  <a:pt x="10774" y="8744"/>
                </a:lnTo>
                <a:lnTo>
                  <a:pt x="11064" y="8310"/>
                </a:lnTo>
                <a:lnTo>
                  <a:pt x="11305" y="7875"/>
                </a:lnTo>
                <a:lnTo>
                  <a:pt x="11499" y="7392"/>
                </a:lnTo>
                <a:lnTo>
                  <a:pt x="11692" y="6909"/>
                </a:lnTo>
                <a:lnTo>
                  <a:pt x="11788" y="6377"/>
                </a:lnTo>
                <a:lnTo>
                  <a:pt x="11837" y="5894"/>
                </a:lnTo>
                <a:lnTo>
                  <a:pt x="11885" y="5459"/>
                </a:lnTo>
                <a:lnTo>
                  <a:pt x="11837" y="5025"/>
                </a:lnTo>
                <a:lnTo>
                  <a:pt x="11788" y="4590"/>
                </a:lnTo>
                <a:lnTo>
                  <a:pt x="11740" y="4155"/>
                </a:lnTo>
                <a:lnTo>
                  <a:pt x="11595" y="3768"/>
                </a:lnTo>
                <a:lnTo>
                  <a:pt x="11450" y="3334"/>
                </a:lnTo>
                <a:lnTo>
                  <a:pt x="11257" y="2947"/>
                </a:lnTo>
                <a:lnTo>
                  <a:pt x="11064" y="2561"/>
                </a:lnTo>
                <a:lnTo>
                  <a:pt x="10822" y="2223"/>
                </a:lnTo>
                <a:lnTo>
                  <a:pt x="10581" y="1836"/>
                </a:lnTo>
                <a:lnTo>
                  <a:pt x="10291" y="1546"/>
                </a:lnTo>
                <a:lnTo>
                  <a:pt x="9953" y="1256"/>
                </a:lnTo>
                <a:lnTo>
                  <a:pt x="9614" y="967"/>
                </a:lnTo>
                <a:lnTo>
                  <a:pt x="9276" y="725"/>
                </a:lnTo>
                <a:lnTo>
                  <a:pt x="8890" y="532"/>
                </a:lnTo>
                <a:lnTo>
                  <a:pt x="8503" y="339"/>
                </a:lnTo>
                <a:lnTo>
                  <a:pt x="8020" y="194"/>
                </a:lnTo>
                <a:lnTo>
                  <a:pt x="7537" y="49"/>
                </a:lnTo>
                <a:lnTo>
                  <a:pt x="705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4"/>
          <p:cNvSpPr/>
          <p:nvPr/>
        </p:nvSpPr>
        <p:spPr>
          <a:xfrm>
            <a:off x="567400" y="334425"/>
            <a:ext cx="872478" cy="836992"/>
          </a:xfrm>
          <a:custGeom>
            <a:avLst/>
            <a:gdLst/>
            <a:ahLst/>
            <a:cxnLst/>
            <a:rect l="l" t="t" r="r" b="b"/>
            <a:pathLst>
              <a:path w="11885" h="11402" extrusionOk="0">
                <a:moveTo>
                  <a:pt x="6571" y="0"/>
                </a:moveTo>
                <a:lnTo>
                  <a:pt x="6088" y="49"/>
                </a:lnTo>
                <a:lnTo>
                  <a:pt x="5605" y="145"/>
                </a:lnTo>
                <a:lnTo>
                  <a:pt x="4639" y="387"/>
                </a:lnTo>
                <a:lnTo>
                  <a:pt x="3866" y="628"/>
                </a:lnTo>
                <a:lnTo>
                  <a:pt x="3093" y="1015"/>
                </a:lnTo>
                <a:lnTo>
                  <a:pt x="2368" y="1450"/>
                </a:lnTo>
                <a:lnTo>
                  <a:pt x="1740" y="1933"/>
                </a:lnTo>
                <a:lnTo>
                  <a:pt x="1450" y="2223"/>
                </a:lnTo>
                <a:lnTo>
                  <a:pt x="1209" y="2512"/>
                </a:lnTo>
                <a:lnTo>
                  <a:pt x="919" y="2851"/>
                </a:lnTo>
                <a:lnTo>
                  <a:pt x="726" y="3189"/>
                </a:lnTo>
                <a:lnTo>
                  <a:pt x="532" y="3575"/>
                </a:lnTo>
                <a:lnTo>
                  <a:pt x="339" y="3962"/>
                </a:lnTo>
                <a:lnTo>
                  <a:pt x="242" y="4348"/>
                </a:lnTo>
                <a:lnTo>
                  <a:pt x="97" y="4783"/>
                </a:lnTo>
                <a:lnTo>
                  <a:pt x="49" y="5218"/>
                </a:lnTo>
                <a:lnTo>
                  <a:pt x="1" y="5604"/>
                </a:lnTo>
                <a:lnTo>
                  <a:pt x="49" y="6039"/>
                </a:lnTo>
                <a:lnTo>
                  <a:pt x="49" y="6474"/>
                </a:lnTo>
                <a:lnTo>
                  <a:pt x="146" y="6860"/>
                </a:lnTo>
                <a:lnTo>
                  <a:pt x="242" y="7295"/>
                </a:lnTo>
                <a:lnTo>
                  <a:pt x="339" y="7682"/>
                </a:lnTo>
                <a:lnTo>
                  <a:pt x="484" y="8068"/>
                </a:lnTo>
                <a:lnTo>
                  <a:pt x="677" y="8454"/>
                </a:lnTo>
                <a:lnTo>
                  <a:pt x="870" y="8793"/>
                </a:lnTo>
                <a:lnTo>
                  <a:pt x="1112" y="9131"/>
                </a:lnTo>
                <a:lnTo>
                  <a:pt x="1402" y="9469"/>
                </a:lnTo>
                <a:lnTo>
                  <a:pt x="1643" y="9807"/>
                </a:lnTo>
                <a:lnTo>
                  <a:pt x="1982" y="10049"/>
                </a:lnTo>
                <a:lnTo>
                  <a:pt x="2271" y="10339"/>
                </a:lnTo>
                <a:lnTo>
                  <a:pt x="2658" y="10580"/>
                </a:lnTo>
                <a:lnTo>
                  <a:pt x="3044" y="10822"/>
                </a:lnTo>
                <a:lnTo>
                  <a:pt x="3527" y="11015"/>
                </a:lnTo>
                <a:lnTo>
                  <a:pt x="3962" y="11160"/>
                </a:lnTo>
                <a:lnTo>
                  <a:pt x="4445" y="11256"/>
                </a:lnTo>
                <a:lnTo>
                  <a:pt x="4928" y="11353"/>
                </a:lnTo>
                <a:lnTo>
                  <a:pt x="5412" y="11401"/>
                </a:lnTo>
                <a:lnTo>
                  <a:pt x="5895" y="11401"/>
                </a:lnTo>
                <a:lnTo>
                  <a:pt x="6378" y="11353"/>
                </a:lnTo>
                <a:lnTo>
                  <a:pt x="6909" y="11305"/>
                </a:lnTo>
                <a:lnTo>
                  <a:pt x="7392" y="11160"/>
                </a:lnTo>
                <a:lnTo>
                  <a:pt x="7875" y="10967"/>
                </a:lnTo>
                <a:lnTo>
                  <a:pt x="8358" y="10773"/>
                </a:lnTo>
                <a:lnTo>
                  <a:pt x="8841" y="10532"/>
                </a:lnTo>
                <a:lnTo>
                  <a:pt x="9276" y="10242"/>
                </a:lnTo>
                <a:lnTo>
                  <a:pt x="9711" y="9904"/>
                </a:lnTo>
                <a:lnTo>
                  <a:pt x="10098" y="9566"/>
                </a:lnTo>
                <a:lnTo>
                  <a:pt x="10436" y="9179"/>
                </a:lnTo>
                <a:lnTo>
                  <a:pt x="10774" y="8744"/>
                </a:lnTo>
                <a:lnTo>
                  <a:pt x="11064" y="8310"/>
                </a:lnTo>
                <a:lnTo>
                  <a:pt x="11305" y="7875"/>
                </a:lnTo>
                <a:lnTo>
                  <a:pt x="11499" y="7392"/>
                </a:lnTo>
                <a:lnTo>
                  <a:pt x="11692" y="6909"/>
                </a:lnTo>
                <a:lnTo>
                  <a:pt x="11788" y="6377"/>
                </a:lnTo>
                <a:lnTo>
                  <a:pt x="11837" y="5894"/>
                </a:lnTo>
                <a:lnTo>
                  <a:pt x="11885" y="5459"/>
                </a:lnTo>
                <a:lnTo>
                  <a:pt x="11837" y="5025"/>
                </a:lnTo>
                <a:lnTo>
                  <a:pt x="11788" y="4590"/>
                </a:lnTo>
                <a:lnTo>
                  <a:pt x="11740" y="4155"/>
                </a:lnTo>
                <a:lnTo>
                  <a:pt x="11595" y="3768"/>
                </a:lnTo>
                <a:lnTo>
                  <a:pt x="11450" y="3334"/>
                </a:lnTo>
                <a:lnTo>
                  <a:pt x="11257" y="2947"/>
                </a:lnTo>
                <a:lnTo>
                  <a:pt x="11064" y="2561"/>
                </a:lnTo>
                <a:lnTo>
                  <a:pt x="10822" y="2223"/>
                </a:lnTo>
                <a:lnTo>
                  <a:pt x="10581" y="1836"/>
                </a:lnTo>
                <a:lnTo>
                  <a:pt x="10291" y="1546"/>
                </a:lnTo>
                <a:lnTo>
                  <a:pt x="9953" y="1256"/>
                </a:lnTo>
                <a:lnTo>
                  <a:pt x="9614" y="967"/>
                </a:lnTo>
                <a:lnTo>
                  <a:pt x="9276" y="725"/>
                </a:lnTo>
                <a:lnTo>
                  <a:pt x="8890" y="532"/>
                </a:lnTo>
                <a:lnTo>
                  <a:pt x="8503" y="339"/>
                </a:lnTo>
                <a:lnTo>
                  <a:pt x="8020" y="194"/>
                </a:lnTo>
                <a:lnTo>
                  <a:pt x="7537" y="49"/>
                </a:lnTo>
                <a:lnTo>
                  <a:pt x="705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ONE_COLUMN_TEXT_1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5"/>
          <p:cNvSpPr txBox="1">
            <a:spLocks noGrp="1"/>
          </p:cNvSpPr>
          <p:nvPr>
            <p:ph type="title"/>
          </p:nvPr>
        </p:nvSpPr>
        <p:spPr>
          <a:xfrm>
            <a:off x="1991650" y="1375650"/>
            <a:ext cx="5183700" cy="17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13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15"/>
          <p:cNvSpPr txBox="1">
            <a:spLocks noGrp="1"/>
          </p:cNvSpPr>
          <p:nvPr>
            <p:ph type="subTitle" idx="1"/>
          </p:nvPr>
        </p:nvSpPr>
        <p:spPr>
          <a:xfrm>
            <a:off x="2009650" y="3187900"/>
            <a:ext cx="51477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15"/>
          <p:cNvSpPr/>
          <p:nvPr/>
        </p:nvSpPr>
        <p:spPr>
          <a:xfrm rot="-8346330">
            <a:off x="-210845" y="-2818761"/>
            <a:ext cx="3729655" cy="3843965"/>
          </a:xfrm>
          <a:custGeom>
            <a:avLst/>
            <a:gdLst/>
            <a:ahLst/>
            <a:cxnLst/>
            <a:rect l="l" t="t" r="r" b="b"/>
            <a:pathLst>
              <a:path w="29952" h="30870" extrusionOk="0">
                <a:moveTo>
                  <a:pt x="20000" y="0"/>
                </a:moveTo>
                <a:lnTo>
                  <a:pt x="19179" y="48"/>
                </a:lnTo>
                <a:lnTo>
                  <a:pt x="18261" y="145"/>
                </a:lnTo>
                <a:lnTo>
                  <a:pt x="17392" y="290"/>
                </a:lnTo>
                <a:lnTo>
                  <a:pt x="16474" y="435"/>
                </a:lnTo>
                <a:lnTo>
                  <a:pt x="15556" y="628"/>
                </a:lnTo>
                <a:lnTo>
                  <a:pt x="13720" y="1159"/>
                </a:lnTo>
                <a:lnTo>
                  <a:pt x="11933" y="1739"/>
                </a:lnTo>
                <a:lnTo>
                  <a:pt x="10193" y="2415"/>
                </a:lnTo>
                <a:lnTo>
                  <a:pt x="8551" y="3092"/>
                </a:lnTo>
                <a:lnTo>
                  <a:pt x="7053" y="3816"/>
                </a:lnTo>
                <a:lnTo>
                  <a:pt x="5894" y="4396"/>
                </a:lnTo>
                <a:lnTo>
                  <a:pt x="4831" y="5121"/>
                </a:lnTo>
                <a:lnTo>
                  <a:pt x="4300" y="5507"/>
                </a:lnTo>
                <a:lnTo>
                  <a:pt x="3817" y="5942"/>
                </a:lnTo>
                <a:lnTo>
                  <a:pt x="3334" y="6377"/>
                </a:lnTo>
                <a:lnTo>
                  <a:pt x="2899" y="6812"/>
                </a:lnTo>
                <a:lnTo>
                  <a:pt x="2464" y="7295"/>
                </a:lnTo>
                <a:lnTo>
                  <a:pt x="2029" y="7778"/>
                </a:lnTo>
                <a:lnTo>
                  <a:pt x="1691" y="8309"/>
                </a:lnTo>
                <a:lnTo>
                  <a:pt x="1353" y="8841"/>
                </a:lnTo>
                <a:lnTo>
                  <a:pt x="1015" y="9420"/>
                </a:lnTo>
                <a:lnTo>
                  <a:pt x="773" y="10000"/>
                </a:lnTo>
                <a:lnTo>
                  <a:pt x="532" y="10580"/>
                </a:lnTo>
                <a:lnTo>
                  <a:pt x="338" y="11208"/>
                </a:lnTo>
                <a:lnTo>
                  <a:pt x="193" y="11836"/>
                </a:lnTo>
                <a:lnTo>
                  <a:pt x="97" y="12512"/>
                </a:lnTo>
                <a:lnTo>
                  <a:pt x="0" y="13188"/>
                </a:lnTo>
                <a:lnTo>
                  <a:pt x="0" y="13865"/>
                </a:lnTo>
                <a:lnTo>
                  <a:pt x="0" y="14541"/>
                </a:lnTo>
                <a:lnTo>
                  <a:pt x="97" y="15217"/>
                </a:lnTo>
                <a:lnTo>
                  <a:pt x="193" y="15894"/>
                </a:lnTo>
                <a:lnTo>
                  <a:pt x="290" y="16522"/>
                </a:lnTo>
                <a:lnTo>
                  <a:pt x="676" y="17874"/>
                </a:lnTo>
                <a:lnTo>
                  <a:pt x="1111" y="19179"/>
                </a:lnTo>
                <a:lnTo>
                  <a:pt x="1643" y="20435"/>
                </a:lnTo>
                <a:lnTo>
                  <a:pt x="2222" y="21691"/>
                </a:lnTo>
                <a:lnTo>
                  <a:pt x="2657" y="22512"/>
                </a:lnTo>
                <a:lnTo>
                  <a:pt x="3140" y="23333"/>
                </a:lnTo>
                <a:lnTo>
                  <a:pt x="3623" y="24155"/>
                </a:lnTo>
                <a:lnTo>
                  <a:pt x="4155" y="24928"/>
                </a:lnTo>
                <a:lnTo>
                  <a:pt x="4734" y="25700"/>
                </a:lnTo>
                <a:lnTo>
                  <a:pt x="5314" y="26425"/>
                </a:lnTo>
                <a:lnTo>
                  <a:pt x="5942" y="27101"/>
                </a:lnTo>
                <a:lnTo>
                  <a:pt x="6619" y="27778"/>
                </a:lnTo>
                <a:lnTo>
                  <a:pt x="7295" y="28357"/>
                </a:lnTo>
                <a:lnTo>
                  <a:pt x="8020" y="28937"/>
                </a:lnTo>
                <a:lnTo>
                  <a:pt x="8792" y="29420"/>
                </a:lnTo>
                <a:lnTo>
                  <a:pt x="9565" y="29855"/>
                </a:lnTo>
                <a:lnTo>
                  <a:pt x="10387" y="30242"/>
                </a:lnTo>
                <a:lnTo>
                  <a:pt x="11208" y="30531"/>
                </a:lnTo>
                <a:lnTo>
                  <a:pt x="12078" y="30725"/>
                </a:lnTo>
                <a:lnTo>
                  <a:pt x="12995" y="30870"/>
                </a:lnTo>
                <a:lnTo>
                  <a:pt x="14203" y="30870"/>
                </a:lnTo>
                <a:lnTo>
                  <a:pt x="14783" y="30821"/>
                </a:lnTo>
                <a:lnTo>
                  <a:pt x="15411" y="30725"/>
                </a:lnTo>
                <a:lnTo>
                  <a:pt x="15991" y="30580"/>
                </a:lnTo>
                <a:lnTo>
                  <a:pt x="16570" y="30435"/>
                </a:lnTo>
                <a:lnTo>
                  <a:pt x="17150" y="30242"/>
                </a:lnTo>
                <a:lnTo>
                  <a:pt x="17681" y="30048"/>
                </a:lnTo>
                <a:lnTo>
                  <a:pt x="18261" y="29758"/>
                </a:lnTo>
                <a:lnTo>
                  <a:pt x="18793" y="29517"/>
                </a:lnTo>
                <a:lnTo>
                  <a:pt x="19855" y="28889"/>
                </a:lnTo>
                <a:lnTo>
                  <a:pt x="20822" y="28116"/>
                </a:lnTo>
                <a:lnTo>
                  <a:pt x="21739" y="27343"/>
                </a:lnTo>
                <a:lnTo>
                  <a:pt x="22561" y="26473"/>
                </a:lnTo>
                <a:lnTo>
                  <a:pt x="23334" y="25556"/>
                </a:lnTo>
                <a:lnTo>
                  <a:pt x="24058" y="24589"/>
                </a:lnTo>
                <a:lnTo>
                  <a:pt x="24735" y="23575"/>
                </a:lnTo>
                <a:lnTo>
                  <a:pt x="25363" y="22512"/>
                </a:lnTo>
                <a:lnTo>
                  <a:pt x="25942" y="21498"/>
                </a:lnTo>
                <a:lnTo>
                  <a:pt x="27053" y="19324"/>
                </a:lnTo>
                <a:lnTo>
                  <a:pt x="28068" y="17198"/>
                </a:lnTo>
                <a:lnTo>
                  <a:pt x="28503" y="16135"/>
                </a:lnTo>
                <a:lnTo>
                  <a:pt x="28889" y="15024"/>
                </a:lnTo>
                <a:lnTo>
                  <a:pt x="29227" y="13913"/>
                </a:lnTo>
                <a:lnTo>
                  <a:pt x="29517" y="12802"/>
                </a:lnTo>
                <a:lnTo>
                  <a:pt x="29759" y="11691"/>
                </a:lnTo>
                <a:lnTo>
                  <a:pt x="29904" y="10531"/>
                </a:lnTo>
                <a:lnTo>
                  <a:pt x="29952" y="9420"/>
                </a:lnTo>
                <a:lnTo>
                  <a:pt x="29904" y="8358"/>
                </a:lnTo>
                <a:lnTo>
                  <a:pt x="29759" y="7343"/>
                </a:lnTo>
                <a:lnTo>
                  <a:pt x="29517" y="6377"/>
                </a:lnTo>
                <a:lnTo>
                  <a:pt x="29227" y="5507"/>
                </a:lnTo>
                <a:lnTo>
                  <a:pt x="28841" y="4638"/>
                </a:lnTo>
                <a:lnTo>
                  <a:pt x="28358" y="3865"/>
                </a:lnTo>
                <a:lnTo>
                  <a:pt x="27778" y="3140"/>
                </a:lnTo>
                <a:lnTo>
                  <a:pt x="27150" y="2464"/>
                </a:lnTo>
                <a:lnTo>
                  <a:pt x="26474" y="1884"/>
                </a:lnTo>
                <a:lnTo>
                  <a:pt x="25701" y="1353"/>
                </a:lnTo>
                <a:lnTo>
                  <a:pt x="24831" y="918"/>
                </a:lnTo>
                <a:lnTo>
                  <a:pt x="23913" y="580"/>
                </a:lnTo>
                <a:lnTo>
                  <a:pt x="22947" y="290"/>
                </a:lnTo>
                <a:lnTo>
                  <a:pt x="21933" y="97"/>
                </a:lnTo>
                <a:lnTo>
                  <a:pt x="208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5"/>
          <p:cNvSpPr/>
          <p:nvPr/>
        </p:nvSpPr>
        <p:spPr>
          <a:xfrm rot="-8346330">
            <a:off x="6960955" y="3643789"/>
            <a:ext cx="3729655" cy="3843965"/>
          </a:xfrm>
          <a:custGeom>
            <a:avLst/>
            <a:gdLst/>
            <a:ahLst/>
            <a:cxnLst/>
            <a:rect l="l" t="t" r="r" b="b"/>
            <a:pathLst>
              <a:path w="29952" h="30870" extrusionOk="0">
                <a:moveTo>
                  <a:pt x="20000" y="0"/>
                </a:moveTo>
                <a:lnTo>
                  <a:pt x="19179" y="48"/>
                </a:lnTo>
                <a:lnTo>
                  <a:pt x="18261" y="145"/>
                </a:lnTo>
                <a:lnTo>
                  <a:pt x="17392" y="290"/>
                </a:lnTo>
                <a:lnTo>
                  <a:pt x="16474" y="435"/>
                </a:lnTo>
                <a:lnTo>
                  <a:pt x="15556" y="628"/>
                </a:lnTo>
                <a:lnTo>
                  <a:pt x="13720" y="1159"/>
                </a:lnTo>
                <a:lnTo>
                  <a:pt x="11933" y="1739"/>
                </a:lnTo>
                <a:lnTo>
                  <a:pt x="10193" y="2415"/>
                </a:lnTo>
                <a:lnTo>
                  <a:pt x="8551" y="3092"/>
                </a:lnTo>
                <a:lnTo>
                  <a:pt x="7053" y="3816"/>
                </a:lnTo>
                <a:lnTo>
                  <a:pt x="5894" y="4396"/>
                </a:lnTo>
                <a:lnTo>
                  <a:pt x="4831" y="5121"/>
                </a:lnTo>
                <a:lnTo>
                  <a:pt x="4300" y="5507"/>
                </a:lnTo>
                <a:lnTo>
                  <a:pt x="3817" y="5942"/>
                </a:lnTo>
                <a:lnTo>
                  <a:pt x="3334" y="6377"/>
                </a:lnTo>
                <a:lnTo>
                  <a:pt x="2899" y="6812"/>
                </a:lnTo>
                <a:lnTo>
                  <a:pt x="2464" y="7295"/>
                </a:lnTo>
                <a:lnTo>
                  <a:pt x="2029" y="7778"/>
                </a:lnTo>
                <a:lnTo>
                  <a:pt x="1691" y="8309"/>
                </a:lnTo>
                <a:lnTo>
                  <a:pt x="1353" y="8841"/>
                </a:lnTo>
                <a:lnTo>
                  <a:pt x="1015" y="9420"/>
                </a:lnTo>
                <a:lnTo>
                  <a:pt x="773" y="10000"/>
                </a:lnTo>
                <a:lnTo>
                  <a:pt x="532" y="10580"/>
                </a:lnTo>
                <a:lnTo>
                  <a:pt x="338" y="11208"/>
                </a:lnTo>
                <a:lnTo>
                  <a:pt x="193" y="11836"/>
                </a:lnTo>
                <a:lnTo>
                  <a:pt x="97" y="12512"/>
                </a:lnTo>
                <a:lnTo>
                  <a:pt x="0" y="13188"/>
                </a:lnTo>
                <a:lnTo>
                  <a:pt x="0" y="13865"/>
                </a:lnTo>
                <a:lnTo>
                  <a:pt x="0" y="14541"/>
                </a:lnTo>
                <a:lnTo>
                  <a:pt x="97" y="15217"/>
                </a:lnTo>
                <a:lnTo>
                  <a:pt x="193" y="15894"/>
                </a:lnTo>
                <a:lnTo>
                  <a:pt x="290" y="16522"/>
                </a:lnTo>
                <a:lnTo>
                  <a:pt x="676" y="17874"/>
                </a:lnTo>
                <a:lnTo>
                  <a:pt x="1111" y="19179"/>
                </a:lnTo>
                <a:lnTo>
                  <a:pt x="1643" y="20435"/>
                </a:lnTo>
                <a:lnTo>
                  <a:pt x="2222" y="21691"/>
                </a:lnTo>
                <a:lnTo>
                  <a:pt x="2657" y="22512"/>
                </a:lnTo>
                <a:lnTo>
                  <a:pt x="3140" y="23333"/>
                </a:lnTo>
                <a:lnTo>
                  <a:pt x="3623" y="24155"/>
                </a:lnTo>
                <a:lnTo>
                  <a:pt x="4155" y="24928"/>
                </a:lnTo>
                <a:lnTo>
                  <a:pt x="4734" y="25700"/>
                </a:lnTo>
                <a:lnTo>
                  <a:pt x="5314" y="26425"/>
                </a:lnTo>
                <a:lnTo>
                  <a:pt x="5942" y="27101"/>
                </a:lnTo>
                <a:lnTo>
                  <a:pt x="6619" y="27778"/>
                </a:lnTo>
                <a:lnTo>
                  <a:pt x="7295" y="28357"/>
                </a:lnTo>
                <a:lnTo>
                  <a:pt x="8020" y="28937"/>
                </a:lnTo>
                <a:lnTo>
                  <a:pt x="8792" y="29420"/>
                </a:lnTo>
                <a:lnTo>
                  <a:pt x="9565" y="29855"/>
                </a:lnTo>
                <a:lnTo>
                  <a:pt x="10387" y="30242"/>
                </a:lnTo>
                <a:lnTo>
                  <a:pt x="11208" y="30531"/>
                </a:lnTo>
                <a:lnTo>
                  <a:pt x="12078" y="30725"/>
                </a:lnTo>
                <a:lnTo>
                  <a:pt x="12995" y="30870"/>
                </a:lnTo>
                <a:lnTo>
                  <a:pt x="14203" y="30870"/>
                </a:lnTo>
                <a:lnTo>
                  <a:pt x="14783" y="30821"/>
                </a:lnTo>
                <a:lnTo>
                  <a:pt x="15411" y="30725"/>
                </a:lnTo>
                <a:lnTo>
                  <a:pt x="15991" y="30580"/>
                </a:lnTo>
                <a:lnTo>
                  <a:pt x="16570" y="30435"/>
                </a:lnTo>
                <a:lnTo>
                  <a:pt x="17150" y="30242"/>
                </a:lnTo>
                <a:lnTo>
                  <a:pt x="17681" y="30048"/>
                </a:lnTo>
                <a:lnTo>
                  <a:pt x="18261" y="29758"/>
                </a:lnTo>
                <a:lnTo>
                  <a:pt x="18793" y="29517"/>
                </a:lnTo>
                <a:lnTo>
                  <a:pt x="19855" y="28889"/>
                </a:lnTo>
                <a:lnTo>
                  <a:pt x="20822" y="28116"/>
                </a:lnTo>
                <a:lnTo>
                  <a:pt x="21739" y="27343"/>
                </a:lnTo>
                <a:lnTo>
                  <a:pt x="22561" y="26473"/>
                </a:lnTo>
                <a:lnTo>
                  <a:pt x="23334" y="25556"/>
                </a:lnTo>
                <a:lnTo>
                  <a:pt x="24058" y="24589"/>
                </a:lnTo>
                <a:lnTo>
                  <a:pt x="24735" y="23575"/>
                </a:lnTo>
                <a:lnTo>
                  <a:pt x="25363" y="22512"/>
                </a:lnTo>
                <a:lnTo>
                  <a:pt x="25942" y="21498"/>
                </a:lnTo>
                <a:lnTo>
                  <a:pt x="27053" y="19324"/>
                </a:lnTo>
                <a:lnTo>
                  <a:pt x="28068" y="17198"/>
                </a:lnTo>
                <a:lnTo>
                  <a:pt x="28503" y="16135"/>
                </a:lnTo>
                <a:lnTo>
                  <a:pt x="28889" y="15024"/>
                </a:lnTo>
                <a:lnTo>
                  <a:pt x="29227" y="13913"/>
                </a:lnTo>
                <a:lnTo>
                  <a:pt x="29517" y="12802"/>
                </a:lnTo>
                <a:lnTo>
                  <a:pt x="29759" y="11691"/>
                </a:lnTo>
                <a:lnTo>
                  <a:pt x="29904" y="10531"/>
                </a:lnTo>
                <a:lnTo>
                  <a:pt x="29952" y="9420"/>
                </a:lnTo>
                <a:lnTo>
                  <a:pt x="29904" y="8358"/>
                </a:lnTo>
                <a:lnTo>
                  <a:pt x="29759" y="7343"/>
                </a:lnTo>
                <a:lnTo>
                  <a:pt x="29517" y="6377"/>
                </a:lnTo>
                <a:lnTo>
                  <a:pt x="29227" y="5507"/>
                </a:lnTo>
                <a:lnTo>
                  <a:pt x="28841" y="4638"/>
                </a:lnTo>
                <a:lnTo>
                  <a:pt x="28358" y="3865"/>
                </a:lnTo>
                <a:lnTo>
                  <a:pt x="27778" y="3140"/>
                </a:lnTo>
                <a:lnTo>
                  <a:pt x="27150" y="2464"/>
                </a:lnTo>
                <a:lnTo>
                  <a:pt x="26474" y="1884"/>
                </a:lnTo>
                <a:lnTo>
                  <a:pt x="25701" y="1353"/>
                </a:lnTo>
                <a:lnTo>
                  <a:pt x="24831" y="918"/>
                </a:lnTo>
                <a:lnTo>
                  <a:pt x="23913" y="580"/>
                </a:lnTo>
                <a:lnTo>
                  <a:pt x="22947" y="290"/>
                </a:lnTo>
                <a:lnTo>
                  <a:pt x="21933" y="97"/>
                </a:lnTo>
                <a:lnTo>
                  <a:pt x="208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2" name="Google Shape;352;p15"/>
          <p:cNvGrpSpPr/>
          <p:nvPr/>
        </p:nvGrpSpPr>
        <p:grpSpPr>
          <a:xfrm rot="4500025">
            <a:off x="504927" y="2061505"/>
            <a:ext cx="801426" cy="891437"/>
            <a:chOff x="5036425" y="4336575"/>
            <a:chExt cx="462575" cy="514500"/>
          </a:xfrm>
        </p:grpSpPr>
        <p:sp>
          <p:nvSpPr>
            <p:cNvPr id="353" name="Google Shape;353;p15"/>
            <p:cNvSpPr/>
            <p:nvPr/>
          </p:nvSpPr>
          <p:spPr>
            <a:xfrm>
              <a:off x="5036425" y="4557575"/>
              <a:ext cx="129250" cy="118375"/>
            </a:xfrm>
            <a:custGeom>
              <a:avLst/>
              <a:gdLst/>
              <a:ahLst/>
              <a:cxnLst/>
              <a:rect l="l" t="t" r="r" b="b"/>
              <a:pathLst>
                <a:path w="5170" h="4735" extrusionOk="0">
                  <a:moveTo>
                    <a:pt x="3382" y="1"/>
                  </a:moveTo>
                  <a:lnTo>
                    <a:pt x="2947" y="49"/>
                  </a:lnTo>
                  <a:lnTo>
                    <a:pt x="2561" y="146"/>
                  </a:lnTo>
                  <a:lnTo>
                    <a:pt x="2223" y="291"/>
                  </a:lnTo>
                  <a:lnTo>
                    <a:pt x="1836" y="435"/>
                  </a:lnTo>
                  <a:lnTo>
                    <a:pt x="1498" y="629"/>
                  </a:lnTo>
                  <a:lnTo>
                    <a:pt x="1160" y="870"/>
                  </a:lnTo>
                  <a:lnTo>
                    <a:pt x="870" y="1112"/>
                  </a:lnTo>
                  <a:lnTo>
                    <a:pt x="580" y="1402"/>
                  </a:lnTo>
                  <a:lnTo>
                    <a:pt x="338" y="1740"/>
                  </a:lnTo>
                  <a:lnTo>
                    <a:pt x="97" y="2175"/>
                  </a:lnTo>
                  <a:lnTo>
                    <a:pt x="49" y="2416"/>
                  </a:lnTo>
                  <a:lnTo>
                    <a:pt x="0" y="2706"/>
                  </a:lnTo>
                  <a:lnTo>
                    <a:pt x="0" y="2948"/>
                  </a:lnTo>
                  <a:lnTo>
                    <a:pt x="0" y="3189"/>
                  </a:lnTo>
                  <a:lnTo>
                    <a:pt x="49" y="3431"/>
                  </a:lnTo>
                  <a:lnTo>
                    <a:pt x="145" y="3672"/>
                  </a:lnTo>
                  <a:lnTo>
                    <a:pt x="290" y="3962"/>
                  </a:lnTo>
                  <a:lnTo>
                    <a:pt x="483" y="4204"/>
                  </a:lnTo>
                  <a:lnTo>
                    <a:pt x="725" y="4397"/>
                  </a:lnTo>
                  <a:lnTo>
                    <a:pt x="1015" y="4542"/>
                  </a:lnTo>
                  <a:lnTo>
                    <a:pt x="1305" y="4638"/>
                  </a:lnTo>
                  <a:lnTo>
                    <a:pt x="1594" y="4735"/>
                  </a:lnTo>
                  <a:lnTo>
                    <a:pt x="2223" y="4735"/>
                  </a:lnTo>
                  <a:lnTo>
                    <a:pt x="2512" y="4687"/>
                  </a:lnTo>
                  <a:lnTo>
                    <a:pt x="2802" y="4590"/>
                  </a:lnTo>
                  <a:lnTo>
                    <a:pt x="3092" y="4445"/>
                  </a:lnTo>
                  <a:lnTo>
                    <a:pt x="3334" y="4300"/>
                  </a:lnTo>
                  <a:lnTo>
                    <a:pt x="3623" y="4107"/>
                  </a:lnTo>
                  <a:lnTo>
                    <a:pt x="3817" y="3914"/>
                  </a:lnTo>
                  <a:lnTo>
                    <a:pt x="4252" y="3431"/>
                  </a:lnTo>
                  <a:lnTo>
                    <a:pt x="4686" y="2803"/>
                  </a:lnTo>
                  <a:lnTo>
                    <a:pt x="4880" y="2416"/>
                  </a:lnTo>
                  <a:lnTo>
                    <a:pt x="5024" y="2030"/>
                  </a:lnTo>
                  <a:lnTo>
                    <a:pt x="5121" y="1643"/>
                  </a:lnTo>
                  <a:lnTo>
                    <a:pt x="5169" y="1257"/>
                  </a:lnTo>
                  <a:lnTo>
                    <a:pt x="5121" y="919"/>
                  </a:lnTo>
                  <a:lnTo>
                    <a:pt x="5024" y="725"/>
                  </a:lnTo>
                  <a:lnTo>
                    <a:pt x="4928" y="580"/>
                  </a:lnTo>
                  <a:lnTo>
                    <a:pt x="4686" y="339"/>
                  </a:lnTo>
                  <a:lnTo>
                    <a:pt x="4445" y="146"/>
                  </a:lnTo>
                  <a:lnTo>
                    <a:pt x="4107" y="49"/>
                  </a:lnTo>
                  <a:lnTo>
                    <a:pt x="38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5165650" y="4776175"/>
              <a:ext cx="77325" cy="74900"/>
            </a:xfrm>
            <a:custGeom>
              <a:avLst/>
              <a:gdLst/>
              <a:ahLst/>
              <a:cxnLst/>
              <a:rect l="l" t="t" r="r" b="b"/>
              <a:pathLst>
                <a:path w="3093" h="2996" extrusionOk="0">
                  <a:moveTo>
                    <a:pt x="1112" y="1"/>
                  </a:moveTo>
                  <a:lnTo>
                    <a:pt x="870" y="97"/>
                  </a:lnTo>
                  <a:lnTo>
                    <a:pt x="580" y="242"/>
                  </a:lnTo>
                  <a:lnTo>
                    <a:pt x="387" y="435"/>
                  </a:lnTo>
                  <a:lnTo>
                    <a:pt x="194" y="677"/>
                  </a:lnTo>
                  <a:lnTo>
                    <a:pt x="49" y="967"/>
                  </a:lnTo>
                  <a:lnTo>
                    <a:pt x="0" y="1305"/>
                  </a:lnTo>
                  <a:lnTo>
                    <a:pt x="0" y="1595"/>
                  </a:lnTo>
                  <a:lnTo>
                    <a:pt x="49" y="1885"/>
                  </a:lnTo>
                  <a:lnTo>
                    <a:pt x="194" y="2175"/>
                  </a:lnTo>
                  <a:lnTo>
                    <a:pt x="339" y="2416"/>
                  </a:lnTo>
                  <a:lnTo>
                    <a:pt x="580" y="2658"/>
                  </a:lnTo>
                  <a:lnTo>
                    <a:pt x="822" y="2803"/>
                  </a:lnTo>
                  <a:lnTo>
                    <a:pt x="1063" y="2948"/>
                  </a:lnTo>
                  <a:lnTo>
                    <a:pt x="1401" y="2996"/>
                  </a:lnTo>
                  <a:lnTo>
                    <a:pt x="1691" y="2996"/>
                  </a:lnTo>
                  <a:lnTo>
                    <a:pt x="1981" y="2948"/>
                  </a:lnTo>
                  <a:lnTo>
                    <a:pt x="2271" y="2803"/>
                  </a:lnTo>
                  <a:lnTo>
                    <a:pt x="2512" y="2658"/>
                  </a:lnTo>
                  <a:lnTo>
                    <a:pt x="2706" y="2464"/>
                  </a:lnTo>
                  <a:lnTo>
                    <a:pt x="2899" y="2223"/>
                  </a:lnTo>
                  <a:lnTo>
                    <a:pt x="2996" y="1933"/>
                  </a:lnTo>
                  <a:lnTo>
                    <a:pt x="3092" y="1643"/>
                  </a:lnTo>
                  <a:lnTo>
                    <a:pt x="3092" y="1305"/>
                  </a:lnTo>
                  <a:lnTo>
                    <a:pt x="3044" y="967"/>
                  </a:lnTo>
                  <a:lnTo>
                    <a:pt x="2899" y="725"/>
                  </a:lnTo>
                  <a:lnTo>
                    <a:pt x="2706" y="484"/>
                  </a:lnTo>
                  <a:lnTo>
                    <a:pt x="2512" y="291"/>
                  </a:lnTo>
                  <a:lnTo>
                    <a:pt x="2271" y="146"/>
                  </a:lnTo>
                  <a:lnTo>
                    <a:pt x="1981" y="49"/>
                  </a:lnTo>
                  <a:lnTo>
                    <a:pt x="1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5265900" y="4598650"/>
              <a:ext cx="64025" cy="85775"/>
            </a:xfrm>
            <a:custGeom>
              <a:avLst/>
              <a:gdLst/>
              <a:ahLst/>
              <a:cxnLst/>
              <a:rect l="l" t="t" r="r" b="b"/>
              <a:pathLst>
                <a:path w="2561" h="3431" extrusionOk="0">
                  <a:moveTo>
                    <a:pt x="1449" y="0"/>
                  </a:moveTo>
                  <a:lnTo>
                    <a:pt x="1111" y="97"/>
                  </a:lnTo>
                  <a:lnTo>
                    <a:pt x="821" y="193"/>
                  </a:lnTo>
                  <a:lnTo>
                    <a:pt x="580" y="387"/>
                  </a:lnTo>
                  <a:lnTo>
                    <a:pt x="338" y="580"/>
                  </a:lnTo>
                  <a:lnTo>
                    <a:pt x="145" y="821"/>
                  </a:lnTo>
                  <a:lnTo>
                    <a:pt x="48" y="1063"/>
                  </a:lnTo>
                  <a:lnTo>
                    <a:pt x="0" y="1256"/>
                  </a:lnTo>
                  <a:lnTo>
                    <a:pt x="0" y="1401"/>
                  </a:lnTo>
                  <a:lnTo>
                    <a:pt x="48" y="1788"/>
                  </a:lnTo>
                  <a:lnTo>
                    <a:pt x="145" y="2126"/>
                  </a:lnTo>
                  <a:lnTo>
                    <a:pt x="338" y="2464"/>
                  </a:lnTo>
                  <a:lnTo>
                    <a:pt x="483" y="2706"/>
                  </a:lnTo>
                  <a:lnTo>
                    <a:pt x="676" y="2947"/>
                  </a:lnTo>
                  <a:lnTo>
                    <a:pt x="870" y="3189"/>
                  </a:lnTo>
                  <a:lnTo>
                    <a:pt x="1159" y="3334"/>
                  </a:lnTo>
                  <a:lnTo>
                    <a:pt x="1401" y="3430"/>
                  </a:lnTo>
                  <a:lnTo>
                    <a:pt x="1739" y="3430"/>
                  </a:lnTo>
                  <a:lnTo>
                    <a:pt x="2029" y="3382"/>
                  </a:lnTo>
                  <a:lnTo>
                    <a:pt x="2126" y="3285"/>
                  </a:lnTo>
                  <a:lnTo>
                    <a:pt x="2222" y="3189"/>
                  </a:lnTo>
                  <a:lnTo>
                    <a:pt x="2319" y="3044"/>
                  </a:lnTo>
                  <a:lnTo>
                    <a:pt x="2416" y="2899"/>
                  </a:lnTo>
                  <a:lnTo>
                    <a:pt x="2464" y="2561"/>
                  </a:lnTo>
                  <a:lnTo>
                    <a:pt x="2560" y="1933"/>
                  </a:lnTo>
                  <a:lnTo>
                    <a:pt x="2560" y="1546"/>
                  </a:lnTo>
                  <a:lnTo>
                    <a:pt x="2560" y="1160"/>
                  </a:lnTo>
                  <a:lnTo>
                    <a:pt x="2512" y="821"/>
                  </a:lnTo>
                  <a:lnTo>
                    <a:pt x="2416" y="483"/>
                  </a:lnTo>
                  <a:lnTo>
                    <a:pt x="2222" y="242"/>
                  </a:lnTo>
                  <a:lnTo>
                    <a:pt x="2126" y="97"/>
                  </a:lnTo>
                  <a:lnTo>
                    <a:pt x="1981" y="49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5206700" y="4354675"/>
              <a:ext cx="85775" cy="105100"/>
            </a:xfrm>
            <a:custGeom>
              <a:avLst/>
              <a:gdLst/>
              <a:ahLst/>
              <a:cxnLst/>
              <a:rect l="l" t="t" r="r" b="b"/>
              <a:pathLst>
                <a:path w="3431" h="4204" extrusionOk="0">
                  <a:moveTo>
                    <a:pt x="1402" y="1"/>
                  </a:moveTo>
                  <a:lnTo>
                    <a:pt x="1160" y="49"/>
                  </a:lnTo>
                  <a:lnTo>
                    <a:pt x="967" y="146"/>
                  </a:lnTo>
                  <a:lnTo>
                    <a:pt x="774" y="242"/>
                  </a:lnTo>
                  <a:lnTo>
                    <a:pt x="629" y="436"/>
                  </a:lnTo>
                  <a:lnTo>
                    <a:pt x="484" y="629"/>
                  </a:lnTo>
                  <a:lnTo>
                    <a:pt x="339" y="822"/>
                  </a:lnTo>
                  <a:lnTo>
                    <a:pt x="194" y="1305"/>
                  </a:lnTo>
                  <a:lnTo>
                    <a:pt x="49" y="1837"/>
                  </a:lnTo>
                  <a:lnTo>
                    <a:pt x="1" y="2320"/>
                  </a:lnTo>
                  <a:lnTo>
                    <a:pt x="1" y="2754"/>
                  </a:lnTo>
                  <a:lnTo>
                    <a:pt x="1" y="3044"/>
                  </a:lnTo>
                  <a:lnTo>
                    <a:pt x="49" y="3334"/>
                  </a:lnTo>
                  <a:lnTo>
                    <a:pt x="146" y="3624"/>
                  </a:lnTo>
                  <a:lnTo>
                    <a:pt x="291" y="3866"/>
                  </a:lnTo>
                  <a:lnTo>
                    <a:pt x="387" y="3962"/>
                  </a:lnTo>
                  <a:lnTo>
                    <a:pt x="532" y="4059"/>
                  </a:lnTo>
                  <a:lnTo>
                    <a:pt x="870" y="4155"/>
                  </a:lnTo>
                  <a:lnTo>
                    <a:pt x="1209" y="4204"/>
                  </a:lnTo>
                  <a:lnTo>
                    <a:pt x="1547" y="4155"/>
                  </a:lnTo>
                  <a:lnTo>
                    <a:pt x="1982" y="4059"/>
                  </a:lnTo>
                  <a:lnTo>
                    <a:pt x="2416" y="3817"/>
                  </a:lnTo>
                  <a:lnTo>
                    <a:pt x="2803" y="3576"/>
                  </a:lnTo>
                  <a:lnTo>
                    <a:pt x="3093" y="3189"/>
                  </a:lnTo>
                  <a:lnTo>
                    <a:pt x="3238" y="2996"/>
                  </a:lnTo>
                  <a:lnTo>
                    <a:pt x="3334" y="2754"/>
                  </a:lnTo>
                  <a:lnTo>
                    <a:pt x="3383" y="2513"/>
                  </a:lnTo>
                  <a:lnTo>
                    <a:pt x="3431" y="2320"/>
                  </a:lnTo>
                  <a:lnTo>
                    <a:pt x="3431" y="1837"/>
                  </a:lnTo>
                  <a:lnTo>
                    <a:pt x="3286" y="1402"/>
                  </a:lnTo>
                  <a:lnTo>
                    <a:pt x="3093" y="967"/>
                  </a:lnTo>
                  <a:lnTo>
                    <a:pt x="2755" y="580"/>
                  </a:lnTo>
                  <a:lnTo>
                    <a:pt x="2416" y="291"/>
                  </a:lnTo>
                  <a:lnTo>
                    <a:pt x="2175" y="194"/>
                  </a:lnTo>
                  <a:lnTo>
                    <a:pt x="1933" y="97"/>
                  </a:lnTo>
                  <a:lnTo>
                    <a:pt x="16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5390275" y="4481500"/>
              <a:ext cx="97850" cy="78525"/>
            </a:xfrm>
            <a:custGeom>
              <a:avLst/>
              <a:gdLst/>
              <a:ahLst/>
              <a:cxnLst/>
              <a:rect l="l" t="t" r="r" b="b"/>
              <a:pathLst>
                <a:path w="3914" h="3141" extrusionOk="0">
                  <a:moveTo>
                    <a:pt x="871" y="0"/>
                  </a:moveTo>
                  <a:lnTo>
                    <a:pt x="677" y="49"/>
                  </a:lnTo>
                  <a:lnTo>
                    <a:pt x="532" y="145"/>
                  </a:lnTo>
                  <a:lnTo>
                    <a:pt x="387" y="242"/>
                  </a:lnTo>
                  <a:lnTo>
                    <a:pt x="242" y="387"/>
                  </a:lnTo>
                  <a:lnTo>
                    <a:pt x="146" y="580"/>
                  </a:lnTo>
                  <a:lnTo>
                    <a:pt x="1" y="918"/>
                  </a:lnTo>
                  <a:lnTo>
                    <a:pt x="1" y="1305"/>
                  </a:lnTo>
                  <a:lnTo>
                    <a:pt x="49" y="1739"/>
                  </a:lnTo>
                  <a:lnTo>
                    <a:pt x="146" y="1933"/>
                  </a:lnTo>
                  <a:lnTo>
                    <a:pt x="242" y="2078"/>
                  </a:lnTo>
                  <a:lnTo>
                    <a:pt x="484" y="2416"/>
                  </a:lnTo>
                  <a:lnTo>
                    <a:pt x="822" y="2657"/>
                  </a:lnTo>
                  <a:lnTo>
                    <a:pt x="1160" y="2802"/>
                  </a:lnTo>
                  <a:lnTo>
                    <a:pt x="1547" y="2947"/>
                  </a:lnTo>
                  <a:lnTo>
                    <a:pt x="1933" y="3044"/>
                  </a:lnTo>
                  <a:lnTo>
                    <a:pt x="2320" y="3092"/>
                  </a:lnTo>
                  <a:lnTo>
                    <a:pt x="3141" y="3140"/>
                  </a:lnTo>
                  <a:lnTo>
                    <a:pt x="3528" y="3092"/>
                  </a:lnTo>
                  <a:lnTo>
                    <a:pt x="3672" y="3044"/>
                  </a:lnTo>
                  <a:lnTo>
                    <a:pt x="3817" y="2947"/>
                  </a:lnTo>
                  <a:lnTo>
                    <a:pt x="3914" y="2754"/>
                  </a:lnTo>
                  <a:lnTo>
                    <a:pt x="3914" y="2561"/>
                  </a:lnTo>
                  <a:lnTo>
                    <a:pt x="3866" y="2367"/>
                  </a:lnTo>
                  <a:lnTo>
                    <a:pt x="3817" y="2174"/>
                  </a:lnTo>
                  <a:lnTo>
                    <a:pt x="3672" y="1884"/>
                  </a:lnTo>
                  <a:lnTo>
                    <a:pt x="3431" y="1594"/>
                  </a:lnTo>
                  <a:lnTo>
                    <a:pt x="3141" y="1256"/>
                  </a:lnTo>
                  <a:lnTo>
                    <a:pt x="2803" y="966"/>
                  </a:lnTo>
                  <a:lnTo>
                    <a:pt x="2513" y="677"/>
                  </a:lnTo>
                  <a:lnTo>
                    <a:pt x="2127" y="435"/>
                  </a:lnTo>
                  <a:lnTo>
                    <a:pt x="1788" y="193"/>
                  </a:lnTo>
                  <a:lnTo>
                    <a:pt x="1499" y="49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5447050" y="4673525"/>
              <a:ext cx="51950" cy="50750"/>
            </a:xfrm>
            <a:custGeom>
              <a:avLst/>
              <a:gdLst/>
              <a:ahLst/>
              <a:cxnLst/>
              <a:rect l="l" t="t" r="r" b="b"/>
              <a:pathLst>
                <a:path w="2078" h="2030" extrusionOk="0">
                  <a:moveTo>
                    <a:pt x="1015" y="0"/>
                  </a:moveTo>
                  <a:lnTo>
                    <a:pt x="677" y="97"/>
                  </a:lnTo>
                  <a:lnTo>
                    <a:pt x="387" y="242"/>
                  </a:lnTo>
                  <a:lnTo>
                    <a:pt x="145" y="483"/>
                  </a:lnTo>
                  <a:lnTo>
                    <a:pt x="97" y="628"/>
                  </a:lnTo>
                  <a:lnTo>
                    <a:pt x="49" y="773"/>
                  </a:lnTo>
                  <a:lnTo>
                    <a:pt x="0" y="967"/>
                  </a:lnTo>
                  <a:lnTo>
                    <a:pt x="0" y="1160"/>
                  </a:lnTo>
                  <a:lnTo>
                    <a:pt x="49" y="1305"/>
                  </a:lnTo>
                  <a:lnTo>
                    <a:pt x="97" y="1450"/>
                  </a:lnTo>
                  <a:lnTo>
                    <a:pt x="242" y="1740"/>
                  </a:lnTo>
                  <a:lnTo>
                    <a:pt x="532" y="1884"/>
                  </a:lnTo>
                  <a:lnTo>
                    <a:pt x="822" y="2029"/>
                  </a:lnTo>
                  <a:lnTo>
                    <a:pt x="1112" y="2029"/>
                  </a:lnTo>
                  <a:lnTo>
                    <a:pt x="1450" y="1981"/>
                  </a:lnTo>
                  <a:lnTo>
                    <a:pt x="1595" y="1884"/>
                  </a:lnTo>
                  <a:lnTo>
                    <a:pt x="1740" y="1788"/>
                  </a:lnTo>
                  <a:lnTo>
                    <a:pt x="1933" y="1595"/>
                  </a:lnTo>
                  <a:lnTo>
                    <a:pt x="2029" y="1353"/>
                  </a:lnTo>
                  <a:lnTo>
                    <a:pt x="2078" y="1111"/>
                  </a:lnTo>
                  <a:lnTo>
                    <a:pt x="2078" y="870"/>
                  </a:lnTo>
                  <a:lnTo>
                    <a:pt x="1981" y="628"/>
                  </a:lnTo>
                  <a:lnTo>
                    <a:pt x="1885" y="435"/>
                  </a:lnTo>
                  <a:lnTo>
                    <a:pt x="1691" y="242"/>
                  </a:lnTo>
                  <a:lnTo>
                    <a:pt x="1498" y="97"/>
                  </a:lnTo>
                  <a:lnTo>
                    <a:pt x="1257" y="49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5407200" y="4336575"/>
              <a:ext cx="55575" cy="38675"/>
            </a:xfrm>
            <a:custGeom>
              <a:avLst/>
              <a:gdLst/>
              <a:ahLst/>
              <a:cxnLst/>
              <a:rect l="l" t="t" r="r" b="b"/>
              <a:pathLst>
                <a:path w="2223" h="1547" extrusionOk="0">
                  <a:moveTo>
                    <a:pt x="1015" y="0"/>
                  </a:moveTo>
                  <a:lnTo>
                    <a:pt x="773" y="48"/>
                  </a:lnTo>
                  <a:lnTo>
                    <a:pt x="532" y="145"/>
                  </a:lnTo>
                  <a:lnTo>
                    <a:pt x="290" y="290"/>
                  </a:lnTo>
                  <a:lnTo>
                    <a:pt x="145" y="435"/>
                  </a:lnTo>
                  <a:lnTo>
                    <a:pt x="0" y="628"/>
                  </a:lnTo>
                  <a:lnTo>
                    <a:pt x="0" y="821"/>
                  </a:lnTo>
                  <a:lnTo>
                    <a:pt x="0" y="966"/>
                  </a:lnTo>
                  <a:lnTo>
                    <a:pt x="97" y="1111"/>
                  </a:lnTo>
                  <a:lnTo>
                    <a:pt x="194" y="1256"/>
                  </a:lnTo>
                  <a:lnTo>
                    <a:pt x="338" y="1353"/>
                  </a:lnTo>
                  <a:lnTo>
                    <a:pt x="628" y="1449"/>
                  </a:lnTo>
                  <a:lnTo>
                    <a:pt x="918" y="1546"/>
                  </a:lnTo>
                  <a:lnTo>
                    <a:pt x="1546" y="1546"/>
                  </a:lnTo>
                  <a:lnTo>
                    <a:pt x="1788" y="1498"/>
                  </a:lnTo>
                  <a:lnTo>
                    <a:pt x="2029" y="1353"/>
                  </a:lnTo>
                  <a:lnTo>
                    <a:pt x="2174" y="1160"/>
                  </a:lnTo>
                  <a:lnTo>
                    <a:pt x="2222" y="966"/>
                  </a:lnTo>
                  <a:lnTo>
                    <a:pt x="2174" y="725"/>
                  </a:lnTo>
                  <a:lnTo>
                    <a:pt x="2078" y="483"/>
                  </a:lnTo>
                  <a:lnTo>
                    <a:pt x="1933" y="290"/>
                  </a:lnTo>
                  <a:lnTo>
                    <a:pt x="1691" y="145"/>
                  </a:lnTo>
                  <a:lnTo>
                    <a:pt x="1450" y="48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" name="Google Shape;360;p15"/>
          <p:cNvSpPr/>
          <p:nvPr/>
        </p:nvSpPr>
        <p:spPr>
          <a:xfrm>
            <a:off x="-882350" y="-897525"/>
            <a:ext cx="1721791" cy="1774562"/>
          </a:xfrm>
          <a:custGeom>
            <a:avLst/>
            <a:gdLst/>
            <a:ahLst/>
            <a:cxnLst/>
            <a:rect l="l" t="t" r="r" b="b"/>
            <a:pathLst>
              <a:path w="29952" h="30870" extrusionOk="0">
                <a:moveTo>
                  <a:pt x="20000" y="0"/>
                </a:moveTo>
                <a:lnTo>
                  <a:pt x="19179" y="48"/>
                </a:lnTo>
                <a:lnTo>
                  <a:pt x="18261" y="145"/>
                </a:lnTo>
                <a:lnTo>
                  <a:pt x="17392" y="290"/>
                </a:lnTo>
                <a:lnTo>
                  <a:pt x="16474" y="435"/>
                </a:lnTo>
                <a:lnTo>
                  <a:pt x="15556" y="628"/>
                </a:lnTo>
                <a:lnTo>
                  <a:pt x="13720" y="1159"/>
                </a:lnTo>
                <a:lnTo>
                  <a:pt x="11933" y="1739"/>
                </a:lnTo>
                <a:lnTo>
                  <a:pt x="10193" y="2415"/>
                </a:lnTo>
                <a:lnTo>
                  <a:pt x="8551" y="3092"/>
                </a:lnTo>
                <a:lnTo>
                  <a:pt x="7053" y="3816"/>
                </a:lnTo>
                <a:lnTo>
                  <a:pt x="5894" y="4396"/>
                </a:lnTo>
                <a:lnTo>
                  <a:pt x="4831" y="5121"/>
                </a:lnTo>
                <a:lnTo>
                  <a:pt x="4300" y="5507"/>
                </a:lnTo>
                <a:lnTo>
                  <a:pt x="3817" y="5942"/>
                </a:lnTo>
                <a:lnTo>
                  <a:pt x="3334" y="6377"/>
                </a:lnTo>
                <a:lnTo>
                  <a:pt x="2899" y="6812"/>
                </a:lnTo>
                <a:lnTo>
                  <a:pt x="2464" y="7295"/>
                </a:lnTo>
                <a:lnTo>
                  <a:pt x="2029" y="7778"/>
                </a:lnTo>
                <a:lnTo>
                  <a:pt x="1691" y="8309"/>
                </a:lnTo>
                <a:lnTo>
                  <a:pt x="1353" y="8841"/>
                </a:lnTo>
                <a:lnTo>
                  <a:pt x="1015" y="9420"/>
                </a:lnTo>
                <a:lnTo>
                  <a:pt x="773" y="10000"/>
                </a:lnTo>
                <a:lnTo>
                  <a:pt x="532" y="10580"/>
                </a:lnTo>
                <a:lnTo>
                  <a:pt x="338" y="11208"/>
                </a:lnTo>
                <a:lnTo>
                  <a:pt x="193" y="11836"/>
                </a:lnTo>
                <a:lnTo>
                  <a:pt x="97" y="12512"/>
                </a:lnTo>
                <a:lnTo>
                  <a:pt x="0" y="13188"/>
                </a:lnTo>
                <a:lnTo>
                  <a:pt x="0" y="13865"/>
                </a:lnTo>
                <a:lnTo>
                  <a:pt x="0" y="14541"/>
                </a:lnTo>
                <a:lnTo>
                  <a:pt x="97" y="15217"/>
                </a:lnTo>
                <a:lnTo>
                  <a:pt x="193" y="15894"/>
                </a:lnTo>
                <a:lnTo>
                  <a:pt x="290" y="16522"/>
                </a:lnTo>
                <a:lnTo>
                  <a:pt x="676" y="17874"/>
                </a:lnTo>
                <a:lnTo>
                  <a:pt x="1111" y="19179"/>
                </a:lnTo>
                <a:lnTo>
                  <a:pt x="1643" y="20435"/>
                </a:lnTo>
                <a:lnTo>
                  <a:pt x="2222" y="21691"/>
                </a:lnTo>
                <a:lnTo>
                  <a:pt x="2657" y="22512"/>
                </a:lnTo>
                <a:lnTo>
                  <a:pt x="3140" y="23333"/>
                </a:lnTo>
                <a:lnTo>
                  <a:pt x="3623" y="24155"/>
                </a:lnTo>
                <a:lnTo>
                  <a:pt x="4155" y="24928"/>
                </a:lnTo>
                <a:lnTo>
                  <a:pt x="4734" y="25700"/>
                </a:lnTo>
                <a:lnTo>
                  <a:pt x="5314" y="26425"/>
                </a:lnTo>
                <a:lnTo>
                  <a:pt x="5942" y="27101"/>
                </a:lnTo>
                <a:lnTo>
                  <a:pt x="6619" y="27778"/>
                </a:lnTo>
                <a:lnTo>
                  <a:pt x="7295" y="28357"/>
                </a:lnTo>
                <a:lnTo>
                  <a:pt x="8020" y="28937"/>
                </a:lnTo>
                <a:lnTo>
                  <a:pt x="8792" y="29420"/>
                </a:lnTo>
                <a:lnTo>
                  <a:pt x="9565" y="29855"/>
                </a:lnTo>
                <a:lnTo>
                  <a:pt x="10387" y="30242"/>
                </a:lnTo>
                <a:lnTo>
                  <a:pt x="11208" y="30531"/>
                </a:lnTo>
                <a:lnTo>
                  <a:pt x="12078" y="30725"/>
                </a:lnTo>
                <a:lnTo>
                  <a:pt x="12995" y="30870"/>
                </a:lnTo>
                <a:lnTo>
                  <a:pt x="14203" y="30870"/>
                </a:lnTo>
                <a:lnTo>
                  <a:pt x="14783" y="30821"/>
                </a:lnTo>
                <a:lnTo>
                  <a:pt x="15411" y="30725"/>
                </a:lnTo>
                <a:lnTo>
                  <a:pt x="15991" y="30580"/>
                </a:lnTo>
                <a:lnTo>
                  <a:pt x="16570" y="30435"/>
                </a:lnTo>
                <a:lnTo>
                  <a:pt x="17150" y="30242"/>
                </a:lnTo>
                <a:lnTo>
                  <a:pt x="17681" y="30048"/>
                </a:lnTo>
                <a:lnTo>
                  <a:pt x="18261" y="29758"/>
                </a:lnTo>
                <a:lnTo>
                  <a:pt x="18793" y="29517"/>
                </a:lnTo>
                <a:lnTo>
                  <a:pt x="19855" y="28889"/>
                </a:lnTo>
                <a:lnTo>
                  <a:pt x="20822" y="28116"/>
                </a:lnTo>
                <a:lnTo>
                  <a:pt x="21739" y="27343"/>
                </a:lnTo>
                <a:lnTo>
                  <a:pt x="22561" y="26473"/>
                </a:lnTo>
                <a:lnTo>
                  <a:pt x="23334" y="25556"/>
                </a:lnTo>
                <a:lnTo>
                  <a:pt x="24058" y="24589"/>
                </a:lnTo>
                <a:lnTo>
                  <a:pt x="24735" y="23575"/>
                </a:lnTo>
                <a:lnTo>
                  <a:pt x="25363" y="22512"/>
                </a:lnTo>
                <a:lnTo>
                  <a:pt x="25942" y="21498"/>
                </a:lnTo>
                <a:lnTo>
                  <a:pt x="27053" y="19324"/>
                </a:lnTo>
                <a:lnTo>
                  <a:pt x="28068" y="17198"/>
                </a:lnTo>
                <a:lnTo>
                  <a:pt x="28503" y="16135"/>
                </a:lnTo>
                <a:lnTo>
                  <a:pt x="28889" y="15024"/>
                </a:lnTo>
                <a:lnTo>
                  <a:pt x="29227" y="13913"/>
                </a:lnTo>
                <a:lnTo>
                  <a:pt x="29517" y="12802"/>
                </a:lnTo>
                <a:lnTo>
                  <a:pt x="29759" y="11691"/>
                </a:lnTo>
                <a:lnTo>
                  <a:pt x="29904" y="10531"/>
                </a:lnTo>
                <a:lnTo>
                  <a:pt x="29952" y="9420"/>
                </a:lnTo>
                <a:lnTo>
                  <a:pt x="29904" y="8358"/>
                </a:lnTo>
                <a:lnTo>
                  <a:pt x="29759" y="7343"/>
                </a:lnTo>
                <a:lnTo>
                  <a:pt x="29517" y="6377"/>
                </a:lnTo>
                <a:lnTo>
                  <a:pt x="29227" y="5507"/>
                </a:lnTo>
                <a:lnTo>
                  <a:pt x="28841" y="4638"/>
                </a:lnTo>
                <a:lnTo>
                  <a:pt x="28358" y="3865"/>
                </a:lnTo>
                <a:lnTo>
                  <a:pt x="27778" y="3140"/>
                </a:lnTo>
                <a:lnTo>
                  <a:pt x="27150" y="2464"/>
                </a:lnTo>
                <a:lnTo>
                  <a:pt x="26474" y="1884"/>
                </a:lnTo>
                <a:lnTo>
                  <a:pt x="25701" y="1353"/>
                </a:lnTo>
                <a:lnTo>
                  <a:pt x="24831" y="918"/>
                </a:lnTo>
                <a:lnTo>
                  <a:pt x="23913" y="580"/>
                </a:lnTo>
                <a:lnTo>
                  <a:pt x="22947" y="290"/>
                </a:lnTo>
                <a:lnTo>
                  <a:pt x="21933" y="97"/>
                </a:lnTo>
                <a:lnTo>
                  <a:pt x="208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1" name="Google Shape;361;p15"/>
          <p:cNvGrpSpPr/>
          <p:nvPr/>
        </p:nvGrpSpPr>
        <p:grpSpPr>
          <a:xfrm rot="10800000">
            <a:off x="839445" y="4674131"/>
            <a:ext cx="1629084" cy="699291"/>
            <a:chOff x="2131825" y="1374025"/>
            <a:chExt cx="998825" cy="428750"/>
          </a:xfrm>
        </p:grpSpPr>
        <p:sp>
          <p:nvSpPr>
            <p:cNvPr id="362" name="Google Shape;362;p15"/>
            <p:cNvSpPr/>
            <p:nvPr/>
          </p:nvSpPr>
          <p:spPr>
            <a:xfrm>
              <a:off x="2131825" y="1374025"/>
              <a:ext cx="998825" cy="428750"/>
            </a:xfrm>
            <a:custGeom>
              <a:avLst/>
              <a:gdLst/>
              <a:ahLst/>
              <a:cxnLst/>
              <a:rect l="l" t="t" r="r" b="b"/>
              <a:pathLst>
                <a:path w="39953" h="17150" extrusionOk="0">
                  <a:moveTo>
                    <a:pt x="0" y="0"/>
                  </a:moveTo>
                  <a:lnTo>
                    <a:pt x="338" y="2029"/>
                  </a:lnTo>
                  <a:lnTo>
                    <a:pt x="821" y="4058"/>
                  </a:lnTo>
                  <a:lnTo>
                    <a:pt x="1353" y="6039"/>
                  </a:lnTo>
                  <a:lnTo>
                    <a:pt x="1691" y="7005"/>
                  </a:lnTo>
                  <a:lnTo>
                    <a:pt x="2029" y="7971"/>
                  </a:lnTo>
                  <a:lnTo>
                    <a:pt x="2416" y="8937"/>
                  </a:lnTo>
                  <a:lnTo>
                    <a:pt x="2850" y="9855"/>
                  </a:lnTo>
                  <a:lnTo>
                    <a:pt x="3334" y="10773"/>
                  </a:lnTo>
                  <a:lnTo>
                    <a:pt x="3865" y="11642"/>
                  </a:lnTo>
                  <a:lnTo>
                    <a:pt x="4493" y="12464"/>
                  </a:lnTo>
                  <a:lnTo>
                    <a:pt x="5169" y="13237"/>
                  </a:lnTo>
                  <a:lnTo>
                    <a:pt x="5894" y="13913"/>
                  </a:lnTo>
                  <a:lnTo>
                    <a:pt x="6667" y="14589"/>
                  </a:lnTo>
                  <a:lnTo>
                    <a:pt x="7488" y="15121"/>
                  </a:lnTo>
                  <a:lnTo>
                    <a:pt x="8358" y="15604"/>
                  </a:lnTo>
                  <a:lnTo>
                    <a:pt x="9276" y="15990"/>
                  </a:lnTo>
                  <a:lnTo>
                    <a:pt x="10193" y="16328"/>
                  </a:lnTo>
                  <a:lnTo>
                    <a:pt x="11160" y="16618"/>
                  </a:lnTo>
                  <a:lnTo>
                    <a:pt x="12126" y="16812"/>
                  </a:lnTo>
                  <a:lnTo>
                    <a:pt x="13092" y="16956"/>
                  </a:lnTo>
                  <a:lnTo>
                    <a:pt x="14107" y="17053"/>
                  </a:lnTo>
                  <a:lnTo>
                    <a:pt x="15073" y="17101"/>
                  </a:lnTo>
                  <a:lnTo>
                    <a:pt x="16087" y="17150"/>
                  </a:lnTo>
                  <a:lnTo>
                    <a:pt x="17053" y="17101"/>
                  </a:lnTo>
                  <a:lnTo>
                    <a:pt x="18068" y="17053"/>
                  </a:lnTo>
                  <a:lnTo>
                    <a:pt x="20049" y="16908"/>
                  </a:lnTo>
                  <a:lnTo>
                    <a:pt x="21981" y="16715"/>
                  </a:lnTo>
                  <a:lnTo>
                    <a:pt x="24686" y="16377"/>
                  </a:lnTo>
                  <a:lnTo>
                    <a:pt x="26039" y="16184"/>
                  </a:lnTo>
                  <a:lnTo>
                    <a:pt x="27343" y="15942"/>
                  </a:lnTo>
                  <a:lnTo>
                    <a:pt x="28648" y="15652"/>
                  </a:lnTo>
                  <a:lnTo>
                    <a:pt x="29904" y="15266"/>
                  </a:lnTo>
                  <a:lnTo>
                    <a:pt x="31160" y="14783"/>
                  </a:lnTo>
                  <a:lnTo>
                    <a:pt x="31788" y="14493"/>
                  </a:lnTo>
                  <a:lnTo>
                    <a:pt x="32368" y="14203"/>
                  </a:lnTo>
                  <a:lnTo>
                    <a:pt x="33189" y="13720"/>
                  </a:lnTo>
                  <a:lnTo>
                    <a:pt x="33962" y="13188"/>
                  </a:lnTo>
                  <a:lnTo>
                    <a:pt x="34686" y="12657"/>
                  </a:lnTo>
                  <a:lnTo>
                    <a:pt x="35411" y="12029"/>
                  </a:lnTo>
                  <a:lnTo>
                    <a:pt x="36039" y="11353"/>
                  </a:lnTo>
                  <a:lnTo>
                    <a:pt x="36667" y="10676"/>
                  </a:lnTo>
                  <a:lnTo>
                    <a:pt x="37247" y="9903"/>
                  </a:lnTo>
                  <a:lnTo>
                    <a:pt x="37778" y="9130"/>
                  </a:lnTo>
                  <a:lnTo>
                    <a:pt x="38261" y="8357"/>
                  </a:lnTo>
                  <a:lnTo>
                    <a:pt x="38648" y="7488"/>
                  </a:lnTo>
                  <a:lnTo>
                    <a:pt x="39034" y="6667"/>
                  </a:lnTo>
                  <a:lnTo>
                    <a:pt x="39324" y="5797"/>
                  </a:lnTo>
                  <a:lnTo>
                    <a:pt x="39614" y="4879"/>
                  </a:lnTo>
                  <a:lnTo>
                    <a:pt x="39759" y="3961"/>
                  </a:lnTo>
                  <a:lnTo>
                    <a:pt x="39904" y="3043"/>
                  </a:lnTo>
                  <a:lnTo>
                    <a:pt x="39952" y="2126"/>
                  </a:lnTo>
                  <a:lnTo>
                    <a:pt x="35797" y="1884"/>
                  </a:lnTo>
                  <a:lnTo>
                    <a:pt x="35701" y="2609"/>
                  </a:lnTo>
                  <a:lnTo>
                    <a:pt x="35604" y="3333"/>
                  </a:lnTo>
                  <a:lnTo>
                    <a:pt x="35508" y="4010"/>
                  </a:lnTo>
                  <a:lnTo>
                    <a:pt x="35314" y="4686"/>
                  </a:lnTo>
                  <a:lnTo>
                    <a:pt x="35073" y="5362"/>
                  </a:lnTo>
                  <a:lnTo>
                    <a:pt x="34831" y="5990"/>
                  </a:lnTo>
                  <a:lnTo>
                    <a:pt x="34541" y="6667"/>
                  </a:lnTo>
                  <a:lnTo>
                    <a:pt x="34203" y="7246"/>
                  </a:lnTo>
                  <a:lnTo>
                    <a:pt x="33865" y="7826"/>
                  </a:lnTo>
                  <a:lnTo>
                    <a:pt x="33430" y="8406"/>
                  </a:lnTo>
                  <a:lnTo>
                    <a:pt x="32996" y="8937"/>
                  </a:lnTo>
                  <a:lnTo>
                    <a:pt x="32512" y="9469"/>
                  </a:lnTo>
                  <a:lnTo>
                    <a:pt x="32029" y="9952"/>
                  </a:lnTo>
                  <a:lnTo>
                    <a:pt x="31498" y="10386"/>
                  </a:lnTo>
                  <a:lnTo>
                    <a:pt x="30918" y="10821"/>
                  </a:lnTo>
                  <a:lnTo>
                    <a:pt x="30339" y="11208"/>
                  </a:lnTo>
                  <a:lnTo>
                    <a:pt x="29662" y="11594"/>
                  </a:lnTo>
                  <a:lnTo>
                    <a:pt x="29034" y="11884"/>
                  </a:lnTo>
                  <a:lnTo>
                    <a:pt x="28358" y="12174"/>
                  </a:lnTo>
                  <a:lnTo>
                    <a:pt x="27633" y="12415"/>
                  </a:lnTo>
                  <a:lnTo>
                    <a:pt x="26957" y="12657"/>
                  </a:lnTo>
                  <a:lnTo>
                    <a:pt x="26232" y="12802"/>
                  </a:lnTo>
                  <a:lnTo>
                    <a:pt x="24783" y="13092"/>
                  </a:lnTo>
                  <a:lnTo>
                    <a:pt x="23285" y="13333"/>
                  </a:lnTo>
                  <a:lnTo>
                    <a:pt x="21788" y="13430"/>
                  </a:lnTo>
                  <a:lnTo>
                    <a:pt x="20290" y="13527"/>
                  </a:lnTo>
                  <a:lnTo>
                    <a:pt x="18793" y="13575"/>
                  </a:lnTo>
                  <a:lnTo>
                    <a:pt x="17633" y="13623"/>
                  </a:lnTo>
                  <a:lnTo>
                    <a:pt x="15218" y="13623"/>
                  </a:lnTo>
                  <a:lnTo>
                    <a:pt x="14058" y="13478"/>
                  </a:lnTo>
                  <a:lnTo>
                    <a:pt x="12899" y="13333"/>
                  </a:lnTo>
                  <a:lnTo>
                    <a:pt x="12319" y="13188"/>
                  </a:lnTo>
                  <a:lnTo>
                    <a:pt x="11788" y="13043"/>
                  </a:lnTo>
                  <a:lnTo>
                    <a:pt x="11208" y="12850"/>
                  </a:lnTo>
                  <a:lnTo>
                    <a:pt x="10677" y="12609"/>
                  </a:lnTo>
                  <a:lnTo>
                    <a:pt x="10193" y="12319"/>
                  </a:lnTo>
                  <a:lnTo>
                    <a:pt x="9662" y="12029"/>
                  </a:lnTo>
                  <a:lnTo>
                    <a:pt x="8986" y="11546"/>
                  </a:lnTo>
                  <a:lnTo>
                    <a:pt x="8358" y="10966"/>
                  </a:lnTo>
                  <a:lnTo>
                    <a:pt x="7826" y="10386"/>
                  </a:lnTo>
                  <a:lnTo>
                    <a:pt x="7295" y="9710"/>
                  </a:lnTo>
                  <a:lnTo>
                    <a:pt x="6860" y="8985"/>
                  </a:lnTo>
                  <a:lnTo>
                    <a:pt x="6474" y="8261"/>
                  </a:lnTo>
                  <a:lnTo>
                    <a:pt x="6087" y="7488"/>
                  </a:lnTo>
                  <a:lnTo>
                    <a:pt x="5797" y="6715"/>
                  </a:lnTo>
                  <a:lnTo>
                    <a:pt x="5556" y="5942"/>
                  </a:lnTo>
                  <a:lnTo>
                    <a:pt x="5314" y="5121"/>
                  </a:lnTo>
                  <a:lnTo>
                    <a:pt x="5121" y="4300"/>
                  </a:lnTo>
                  <a:lnTo>
                    <a:pt x="4976" y="3478"/>
                  </a:lnTo>
                  <a:lnTo>
                    <a:pt x="4735" y="1836"/>
                  </a:lnTo>
                  <a:lnTo>
                    <a:pt x="4541" y="145"/>
                  </a:lnTo>
                  <a:lnTo>
                    <a:pt x="4445" y="97"/>
                  </a:lnTo>
                  <a:lnTo>
                    <a:pt x="43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2296075" y="1374025"/>
              <a:ext cx="619575" cy="265700"/>
            </a:xfrm>
            <a:custGeom>
              <a:avLst/>
              <a:gdLst/>
              <a:ahLst/>
              <a:cxnLst/>
              <a:rect l="l" t="t" r="r" b="b"/>
              <a:pathLst>
                <a:path w="24783" h="10628" extrusionOk="0">
                  <a:moveTo>
                    <a:pt x="0" y="0"/>
                  </a:moveTo>
                  <a:lnTo>
                    <a:pt x="194" y="1256"/>
                  </a:lnTo>
                  <a:lnTo>
                    <a:pt x="483" y="2512"/>
                  </a:lnTo>
                  <a:lnTo>
                    <a:pt x="822" y="3768"/>
                  </a:lnTo>
                  <a:lnTo>
                    <a:pt x="1256" y="4976"/>
                  </a:lnTo>
                  <a:lnTo>
                    <a:pt x="1498" y="5556"/>
                  </a:lnTo>
                  <a:lnTo>
                    <a:pt x="1739" y="6135"/>
                  </a:lnTo>
                  <a:lnTo>
                    <a:pt x="2029" y="6667"/>
                  </a:lnTo>
                  <a:lnTo>
                    <a:pt x="2416" y="7246"/>
                  </a:lnTo>
                  <a:lnTo>
                    <a:pt x="2754" y="7729"/>
                  </a:lnTo>
                  <a:lnTo>
                    <a:pt x="3189" y="8213"/>
                  </a:lnTo>
                  <a:lnTo>
                    <a:pt x="3623" y="8647"/>
                  </a:lnTo>
                  <a:lnTo>
                    <a:pt x="4155" y="9034"/>
                  </a:lnTo>
                  <a:lnTo>
                    <a:pt x="4638" y="9372"/>
                  </a:lnTo>
                  <a:lnTo>
                    <a:pt x="5169" y="9710"/>
                  </a:lnTo>
                  <a:lnTo>
                    <a:pt x="5749" y="9952"/>
                  </a:lnTo>
                  <a:lnTo>
                    <a:pt x="6329" y="10145"/>
                  </a:lnTo>
                  <a:lnTo>
                    <a:pt x="6909" y="10290"/>
                  </a:lnTo>
                  <a:lnTo>
                    <a:pt x="7537" y="10435"/>
                  </a:lnTo>
                  <a:lnTo>
                    <a:pt x="8116" y="10531"/>
                  </a:lnTo>
                  <a:lnTo>
                    <a:pt x="8744" y="10580"/>
                  </a:lnTo>
                  <a:lnTo>
                    <a:pt x="9952" y="10628"/>
                  </a:lnTo>
                  <a:lnTo>
                    <a:pt x="11208" y="10580"/>
                  </a:lnTo>
                  <a:lnTo>
                    <a:pt x="12416" y="10483"/>
                  </a:lnTo>
                  <a:lnTo>
                    <a:pt x="13672" y="10386"/>
                  </a:lnTo>
                  <a:lnTo>
                    <a:pt x="15314" y="10193"/>
                  </a:lnTo>
                  <a:lnTo>
                    <a:pt x="16136" y="10048"/>
                  </a:lnTo>
                  <a:lnTo>
                    <a:pt x="16957" y="9903"/>
                  </a:lnTo>
                  <a:lnTo>
                    <a:pt x="17778" y="9710"/>
                  </a:lnTo>
                  <a:lnTo>
                    <a:pt x="18551" y="9469"/>
                  </a:lnTo>
                  <a:lnTo>
                    <a:pt x="19324" y="9179"/>
                  </a:lnTo>
                  <a:lnTo>
                    <a:pt x="20097" y="8841"/>
                  </a:lnTo>
                  <a:lnTo>
                    <a:pt x="20580" y="8551"/>
                  </a:lnTo>
                  <a:lnTo>
                    <a:pt x="21063" y="8213"/>
                  </a:lnTo>
                  <a:lnTo>
                    <a:pt x="21546" y="7826"/>
                  </a:lnTo>
                  <a:lnTo>
                    <a:pt x="21981" y="7488"/>
                  </a:lnTo>
                  <a:lnTo>
                    <a:pt x="22368" y="7053"/>
                  </a:lnTo>
                  <a:lnTo>
                    <a:pt x="22754" y="6618"/>
                  </a:lnTo>
                  <a:lnTo>
                    <a:pt x="23140" y="6184"/>
                  </a:lnTo>
                  <a:lnTo>
                    <a:pt x="23430" y="5700"/>
                  </a:lnTo>
                  <a:lnTo>
                    <a:pt x="23720" y="5169"/>
                  </a:lnTo>
                  <a:lnTo>
                    <a:pt x="24010" y="4686"/>
                  </a:lnTo>
                  <a:lnTo>
                    <a:pt x="24252" y="4155"/>
                  </a:lnTo>
                  <a:lnTo>
                    <a:pt x="24445" y="3575"/>
                  </a:lnTo>
                  <a:lnTo>
                    <a:pt x="24590" y="3043"/>
                  </a:lnTo>
                  <a:lnTo>
                    <a:pt x="24686" y="2464"/>
                  </a:lnTo>
                  <a:lnTo>
                    <a:pt x="24783" y="1884"/>
                  </a:lnTo>
                  <a:lnTo>
                    <a:pt x="24783" y="1304"/>
                  </a:lnTo>
                  <a:lnTo>
                    <a:pt x="22223" y="1208"/>
                  </a:lnTo>
                  <a:lnTo>
                    <a:pt x="22126" y="2077"/>
                  </a:lnTo>
                  <a:lnTo>
                    <a:pt x="21933" y="2899"/>
                  </a:lnTo>
                  <a:lnTo>
                    <a:pt x="21643" y="3720"/>
                  </a:lnTo>
                  <a:lnTo>
                    <a:pt x="21256" y="4493"/>
                  </a:lnTo>
                  <a:lnTo>
                    <a:pt x="20773" y="5217"/>
                  </a:lnTo>
                  <a:lnTo>
                    <a:pt x="20194" y="5894"/>
                  </a:lnTo>
                  <a:lnTo>
                    <a:pt x="19566" y="6473"/>
                  </a:lnTo>
                  <a:lnTo>
                    <a:pt x="18841" y="6957"/>
                  </a:lnTo>
                  <a:lnTo>
                    <a:pt x="18020" y="7391"/>
                  </a:lnTo>
                  <a:lnTo>
                    <a:pt x="17150" y="7729"/>
                  </a:lnTo>
                  <a:lnTo>
                    <a:pt x="16281" y="7971"/>
                  </a:lnTo>
                  <a:lnTo>
                    <a:pt x="15363" y="8164"/>
                  </a:lnTo>
                  <a:lnTo>
                    <a:pt x="14445" y="8261"/>
                  </a:lnTo>
                  <a:lnTo>
                    <a:pt x="13527" y="8357"/>
                  </a:lnTo>
                  <a:lnTo>
                    <a:pt x="11691" y="8454"/>
                  </a:lnTo>
                  <a:lnTo>
                    <a:pt x="9469" y="8454"/>
                  </a:lnTo>
                  <a:lnTo>
                    <a:pt x="8696" y="8406"/>
                  </a:lnTo>
                  <a:lnTo>
                    <a:pt x="7971" y="8261"/>
                  </a:lnTo>
                  <a:lnTo>
                    <a:pt x="7295" y="8068"/>
                  </a:lnTo>
                  <a:lnTo>
                    <a:pt x="6619" y="7826"/>
                  </a:lnTo>
                  <a:lnTo>
                    <a:pt x="5991" y="7488"/>
                  </a:lnTo>
                  <a:lnTo>
                    <a:pt x="5556" y="7150"/>
                  </a:lnTo>
                  <a:lnTo>
                    <a:pt x="5169" y="6812"/>
                  </a:lnTo>
                  <a:lnTo>
                    <a:pt x="4831" y="6425"/>
                  </a:lnTo>
                  <a:lnTo>
                    <a:pt x="4541" y="6039"/>
                  </a:lnTo>
                  <a:lnTo>
                    <a:pt x="4252" y="5604"/>
                  </a:lnTo>
                  <a:lnTo>
                    <a:pt x="4010" y="5121"/>
                  </a:lnTo>
                  <a:lnTo>
                    <a:pt x="3768" y="4638"/>
                  </a:lnTo>
                  <a:lnTo>
                    <a:pt x="3575" y="4155"/>
                  </a:lnTo>
                  <a:lnTo>
                    <a:pt x="3285" y="3188"/>
                  </a:lnTo>
                  <a:lnTo>
                    <a:pt x="3092" y="2174"/>
                  </a:lnTo>
                  <a:lnTo>
                    <a:pt x="2947" y="1111"/>
                  </a:lnTo>
                  <a:lnTo>
                    <a:pt x="2802" y="97"/>
                  </a:lnTo>
                  <a:lnTo>
                    <a:pt x="27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2444625" y="1381250"/>
              <a:ext cx="333350" cy="122025"/>
            </a:xfrm>
            <a:custGeom>
              <a:avLst/>
              <a:gdLst/>
              <a:ahLst/>
              <a:cxnLst/>
              <a:rect l="l" t="t" r="r" b="b"/>
              <a:pathLst>
                <a:path w="13334" h="4881" extrusionOk="0">
                  <a:moveTo>
                    <a:pt x="0" y="1"/>
                  </a:moveTo>
                  <a:lnTo>
                    <a:pt x="145" y="532"/>
                  </a:lnTo>
                  <a:lnTo>
                    <a:pt x="290" y="1015"/>
                  </a:lnTo>
                  <a:lnTo>
                    <a:pt x="532" y="1498"/>
                  </a:lnTo>
                  <a:lnTo>
                    <a:pt x="773" y="1933"/>
                  </a:lnTo>
                  <a:lnTo>
                    <a:pt x="1111" y="2368"/>
                  </a:lnTo>
                  <a:lnTo>
                    <a:pt x="1450" y="2803"/>
                  </a:lnTo>
                  <a:lnTo>
                    <a:pt x="1836" y="3141"/>
                  </a:lnTo>
                  <a:lnTo>
                    <a:pt x="2223" y="3479"/>
                  </a:lnTo>
                  <a:lnTo>
                    <a:pt x="2657" y="3817"/>
                  </a:lnTo>
                  <a:lnTo>
                    <a:pt x="3140" y="4059"/>
                  </a:lnTo>
                  <a:lnTo>
                    <a:pt x="3624" y="4300"/>
                  </a:lnTo>
                  <a:lnTo>
                    <a:pt x="4107" y="4494"/>
                  </a:lnTo>
                  <a:lnTo>
                    <a:pt x="4638" y="4687"/>
                  </a:lnTo>
                  <a:lnTo>
                    <a:pt x="5169" y="4783"/>
                  </a:lnTo>
                  <a:lnTo>
                    <a:pt x="5701" y="4880"/>
                  </a:lnTo>
                  <a:lnTo>
                    <a:pt x="6764" y="4880"/>
                  </a:lnTo>
                  <a:lnTo>
                    <a:pt x="7295" y="4832"/>
                  </a:lnTo>
                  <a:lnTo>
                    <a:pt x="7778" y="4735"/>
                  </a:lnTo>
                  <a:lnTo>
                    <a:pt x="8310" y="4590"/>
                  </a:lnTo>
                  <a:lnTo>
                    <a:pt x="8793" y="4445"/>
                  </a:lnTo>
                  <a:lnTo>
                    <a:pt x="9324" y="4252"/>
                  </a:lnTo>
                  <a:lnTo>
                    <a:pt x="9807" y="4011"/>
                  </a:lnTo>
                  <a:lnTo>
                    <a:pt x="10242" y="3769"/>
                  </a:lnTo>
                  <a:lnTo>
                    <a:pt x="10725" y="3479"/>
                  </a:lnTo>
                  <a:lnTo>
                    <a:pt x="11160" y="3141"/>
                  </a:lnTo>
                  <a:lnTo>
                    <a:pt x="11546" y="2803"/>
                  </a:lnTo>
                  <a:lnTo>
                    <a:pt x="11933" y="2416"/>
                  </a:lnTo>
                  <a:lnTo>
                    <a:pt x="12319" y="2030"/>
                  </a:lnTo>
                  <a:lnTo>
                    <a:pt x="12657" y="1643"/>
                  </a:lnTo>
                  <a:lnTo>
                    <a:pt x="12996" y="1209"/>
                  </a:lnTo>
                  <a:lnTo>
                    <a:pt x="13334" y="774"/>
                  </a:lnTo>
                  <a:lnTo>
                    <a:pt x="9952" y="581"/>
                  </a:lnTo>
                  <a:lnTo>
                    <a:pt x="6667" y="387"/>
                  </a:lnTo>
                  <a:lnTo>
                    <a:pt x="3334" y="1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15"/>
          <p:cNvGrpSpPr/>
          <p:nvPr/>
        </p:nvGrpSpPr>
        <p:grpSpPr>
          <a:xfrm>
            <a:off x="8718818" y="2222801"/>
            <a:ext cx="1403771" cy="568839"/>
            <a:chOff x="1168050" y="3161450"/>
            <a:chExt cx="605100" cy="245200"/>
          </a:xfrm>
        </p:grpSpPr>
        <p:sp>
          <p:nvSpPr>
            <p:cNvPr id="366" name="Google Shape;366;p15"/>
            <p:cNvSpPr/>
            <p:nvPr/>
          </p:nvSpPr>
          <p:spPr>
            <a:xfrm>
              <a:off x="1168050" y="3161450"/>
              <a:ext cx="603900" cy="50750"/>
            </a:xfrm>
            <a:custGeom>
              <a:avLst/>
              <a:gdLst/>
              <a:ahLst/>
              <a:cxnLst/>
              <a:rect l="l" t="t" r="r" b="b"/>
              <a:pathLst>
                <a:path w="24156" h="2030" extrusionOk="0">
                  <a:moveTo>
                    <a:pt x="15121" y="0"/>
                  </a:moveTo>
                  <a:lnTo>
                    <a:pt x="12078" y="49"/>
                  </a:lnTo>
                  <a:lnTo>
                    <a:pt x="9034" y="145"/>
                  </a:lnTo>
                  <a:lnTo>
                    <a:pt x="6039" y="290"/>
                  </a:lnTo>
                  <a:lnTo>
                    <a:pt x="2996" y="435"/>
                  </a:lnTo>
                  <a:lnTo>
                    <a:pt x="0" y="677"/>
                  </a:lnTo>
                  <a:lnTo>
                    <a:pt x="97" y="2029"/>
                  </a:lnTo>
                  <a:lnTo>
                    <a:pt x="3092" y="1836"/>
                  </a:lnTo>
                  <a:lnTo>
                    <a:pt x="6087" y="1643"/>
                  </a:lnTo>
                  <a:lnTo>
                    <a:pt x="9082" y="1498"/>
                  </a:lnTo>
                  <a:lnTo>
                    <a:pt x="12126" y="1401"/>
                  </a:lnTo>
                  <a:lnTo>
                    <a:pt x="15121" y="1353"/>
                  </a:lnTo>
                  <a:lnTo>
                    <a:pt x="18116" y="1353"/>
                  </a:lnTo>
                  <a:lnTo>
                    <a:pt x="21112" y="1401"/>
                  </a:lnTo>
                  <a:lnTo>
                    <a:pt x="24107" y="1498"/>
                  </a:lnTo>
                  <a:lnTo>
                    <a:pt x="24155" y="97"/>
                  </a:lnTo>
                  <a:lnTo>
                    <a:pt x="21160" y="49"/>
                  </a:lnTo>
                  <a:lnTo>
                    <a:pt x="18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1174075" y="3214600"/>
              <a:ext cx="599075" cy="59200"/>
            </a:xfrm>
            <a:custGeom>
              <a:avLst/>
              <a:gdLst/>
              <a:ahLst/>
              <a:cxnLst/>
              <a:rect l="l" t="t" r="r" b="b"/>
              <a:pathLst>
                <a:path w="23963" h="2368" extrusionOk="0">
                  <a:moveTo>
                    <a:pt x="23817" y="0"/>
                  </a:moveTo>
                  <a:lnTo>
                    <a:pt x="20871" y="290"/>
                  </a:lnTo>
                  <a:lnTo>
                    <a:pt x="17875" y="483"/>
                  </a:lnTo>
                  <a:lnTo>
                    <a:pt x="14880" y="676"/>
                  </a:lnTo>
                  <a:lnTo>
                    <a:pt x="11933" y="821"/>
                  </a:lnTo>
                  <a:lnTo>
                    <a:pt x="8938" y="918"/>
                  </a:lnTo>
                  <a:lnTo>
                    <a:pt x="5943" y="966"/>
                  </a:lnTo>
                  <a:lnTo>
                    <a:pt x="1" y="966"/>
                  </a:lnTo>
                  <a:lnTo>
                    <a:pt x="1" y="2319"/>
                  </a:lnTo>
                  <a:lnTo>
                    <a:pt x="2948" y="2367"/>
                  </a:lnTo>
                  <a:lnTo>
                    <a:pt x="5991" y="2319"/>
                  </a:lnTo>
                  <a:lnTo>
                    <a:pt x="8986" y="2271"/>
                  </a:lnTo>
                  <a:lnTo>
                    <a:pt x="11982" y="2174"/>
                  </a:lnTo>
                  <a:lnTo>
                    <a:pt x="14977" y="2029"/>
                  </a:lnTo>
                  <a:lnTo>
                    <a:pt x="17972" y="1836"/>
                  </a:lnTo>
                  <a:lnTo>
                    <a:pt x="20967" y="1643"/>
                  </a:lnTo>
                  <a:lnTo>
                    <a:pt x="23962" y="1401"/>
                  </a:lnTo>
                  <a:lnTo>
                    <a:pt x="238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1170450" y="3296725"/>
              <a:ext cx="597875" cy="50750"/>
            </a:xfrm>
            <a:custGeom>
              <a:avLst/>
              <a:gdLst/>
              <a:ahLst/>
              <a:cxnLst/>
              <a:rect l="l" t="t" r="r" b="b"/>
              <a:pathLst>
                <a:path w="23915" h="2030" extrusionOk="0">
                  <a:moveTo>
                    <a:pt x="17972" y="0"/>
                  </a:moveTo>
                  <a:lnTo>
                    <a:pt x="14977" y="48"/>
                  </a:lnTo>
                  <a:lnTo>
                    <a:pt x="11982" y="97"/>
                  </a:lnTo>
                  <a:lnTo>
                    <a:pt x="8938" y="145"/>
                  </a:lnTo>
                  <a:lnTo>
                    <a:pt x="5943" y="290"/>
                  </a:lnTo>
                  <a:lnTo>
                    <a:pt x="2996" y="435"/>
                  </a:lnTo>
                  <a:lnTo>
                    <a:pt x="1" y="628"/>
                  </a:lnTo>
                  <a:lnTo>
                    <a:pt x="98" y="2029"/>
                  </a:lnTo>
                  <a:lnTo>
                    <a:pt x="3044" y="1836"/>
                  </a:lnTo>
                  <a:lnTo>
                    <a:pt x="6040" y="1643"/>
                  </a:lnTo>
                  <a:lnTo>
                    <a:pt x="8986" y="1546"/>
                  </a:lnTo>
                  <a:lnTo>
                    <a:pt x="11982" y="1449"/>
                  </a:lnTo>
                  <a:lnTo>
                    <a:pt x="14977" y="1401"/>
                  </a:lnTo>
                  <a:lnTo>
                    <a:pt x="17924" y="1401"/>
                  </a:lnTo>
                  <a:lnTo>
                    <a:pt x="20919" y="1449"/>
                  </a:lnTo>
                  <a:lnTo>
                    <a:pt x="23866" y="1498"/>
                  </a:lnTo>
                  <a:lnTo>
                    <a:pt x="23914" y="145"/>
                  </a:lnTo>
                  <a:lnTo>
                    <a:pt x="20919" y="48"/>
                  </a:lnTo>
                  <a:lnTo>
                    <a:pt x="179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1174075" y="3364350"/>
              <a:ext cx="590625" cy="42300"/>
            </a:xfrm>
            <a:custGeom>
              <a:avLst/>
              <a:gdLst/>
              <a:ahLst/>
              <a:cxnLst/>
              <a:rect l="l" t="t" r="r" b="b"/>
              <a:pathLst>
                <a:path w="23625" h="1692" extrusionOk="0">
                  <a:moveTo>
                    <a:pt x="23624" y="0"/>
                  </a:moveTo>
                  <a:lnTo>
                    <a:pt x="1" y="290"/>
                  </a:lnTo>
                  <a:lnTo>
                    <a:pt x="49" y="1691"/>
                  </a:lnTo>
                  <a:lnTo>
                    <a:pt x="23624" y="1353"/>
                  </a:lnTo>
                  <a:lnTo>
                    <a:pt x="236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15"/>
          <p:cNvSpPr/>
          <p:nvPr/>
        </p:nvSpPr>
        <p:spPr>
          <a:xfrm>
            <a:off x="7439088" y="-1836350"/>
            <a:ext cx="2992265" cy="2466359"/>
          </a:xfrm>
          <a:custGeom>
            <a:avLst/>
            <a:gdLst/>
            <a:ahLst/>
            <a:cxnLst/>
            <a:rect l="l" t="t" r="r" b="b"/>
            <a:pathLst>
              <a:path w="75315" h="62078" extrusionOk="0">
                <a:moveTo>
                  <a:pt x="26426" y="0"/>
                </a:moveTo>
                <a:lnTo>
                  <a:pt x="25218" y="49"/>
                </a:lnTo>
                <a:lnTo>
                  <a:pt x="24059" y="194"/>
                </a:lnTo>
                <a:lnTo>
                  <a:pt x="22851" y="338"/>
                </a:lnTo>
                <a:lnTo>
                  <a:pt x="21692" y="580"/>
                </a:lnTo>
                <a:lnTo>
                  <a:pt x="20532" y="870"/>
                </a:lnTo>
                <a:lnTo>
                  <a:pt x="19421" y="1256"/>
                </a:lnTo>
                <a:lnTo>
                  <a:pt x="18262" y="1643"/>
                </a:lnTo>
                <a:lnTo>
                  <a:pt x="17199" y="2078"/>
                </a:lnTo>
                <a:lnTo>
                  <a:pt x="16088" y="2609"/>
                </a:lnTo>
                <a:lnTo>
                  <a:pt x="15073" y="3140"/>
                </a:lnTo>
                <a:lnTo>
                  <a:pt x="14059" y="3768"/>
                </a:lnTo>
                <a:lnTo>
                  <a:pt x="12851" y="4590"/>
                </a:lnTo>
                <a:lnTo>
                  <a:pt x="11740" y="5411"/>
                </a:lnTo>
                <a:lnTo>
                  <a:pt x="10629" y="6329"/>
                </a:lnTo>
                <a:lnTo>
                  <a:pt x="9614" y="7295"/>
                </a:lnTo>
                <a:lnTo>
                  <a:pt x="8600" y="8261"/>
                </a:lnTo>
                <a:lnTo>
                  <a:pt x="7682" y="9324"/>
                </a:lnTo>
                <a:lnTo>
                  <a:pt x="6812" y="10435"/>
                </a:lnTo>
                <a:lnTo>
                  <a:pt x="5943" y="11546"/>
                </a:lnTo>
                <a:lnTo>
                  <a:pt x="5170" y="12706"/>
                </a:lnTo>
                <a:lnTo>
                  <a:pt x="4445" y="13913"/>
                </a:lnTo>
                <a:lnTo>
                  <a:pt x="3769" y="15121"/>
                </a:lnTo>
                <a:lnTo>
                  <a:pt x="3141" y="16425"/>
                </a:lnTo>
                <a:lnTo>
                  <a:pt x="2561" y="17681"/>
                </a:lnTo>
                <a:lnTo>
                  <a:pt x="2030" y="18986"/>
                </a:lnTo>
                <a:lnTo>
                  <a:pt x="1595" y="20338"/>
                </a:lnTo>
                <a:lnTo>
                  <a:pt x="1208" y="21691"/>
                </a:lnTo>
                <a:lnTo>
                  <a:pt x="822" y="23044"/>
                </a:lnTo>
                <a:lnTo>
                  <a:pt x="532" y="24445"/>
                </a:lnTo>
                <a:lnTo>
                  <a:pt x="339" y="25846"/>
                </a:lnTo>
                <a:lnTo>
                  <a:pt x="146" y="27247"/>
                </a:lnTo>
                <a:lnTo>
                  <a:pt x="49" y="28648"/>
                </a:lnTo>
                <a:lnTo>
                  <a:pt x="1" y="30049"/>
                </a:lnTo>
                <a:lnTo>
                  <a:pt x="1" y="31450"/>
                </a:lnTo>
                <a:lnTo>
                  <a:pt x="49" y="32850"/>
                </a:lnTo>
                <a:lnTo>
                  <a:pt x="194" y="34251"/>
                </a:lnTo>
                <a:lnTo>
                  <a:pt x="387" y="35652"/>
                </a:lnTo>
                <a:lnTo>
                  <a:pt x="629" y="37005"/>
                </a:lnTo>
                <a:lnTo>
                  <a:pt x="967" y="38406"/>
                </a:lnTo>
                <a:lnTo>
                  <a:pt x="1353" y="39759"/>
                </a:lnTo>
                <a:lnTo>
                  <a:pt x="1788" y="41063"/>
                </a:lnTo>
                <a:lnTo>
                  <a:pt x="2320" y="42367"/>
                </a:lnTo>
                <a:lnTo>
                  <a:pt x="2899" y="43672"/>
                </a:lnTo>
                <a:lnTo>
                  <a:pt x="3527" y="44928"/>
                </a:lnTo>
                <a:lnTo>
                  <a:pt x="4204" y="46135"/>
                </a:lnTo>
                <a:lnTo>
                  <a:pt x="4977" y="47295"/>
                </a:lnTo>
                <a:lnTo>
                  <a:pt x="5749" y="48406"/>
                </a:lnTo>
                <a:lnTo>
                  <a:pt x="6619" y="49517"/>
                </a:lnTo>
                <a:lnTo>
                  <a:pt x="7489" y="50580"/>
                </a:lnTo>
                <a:lnTo>
                  <a:pt x="8455" y="51594"/>
                </a:lnTo>
                <a:lnTo>
                  <a:pt x="9421" y="52561"/>
                </a:lnTo>
                <a:lnTo>
                  <a:pt x="10484" y="53527"/>
                </a:lnTo>
                <a:lnTo>
                  <a:pt x="11547" y="54396"/>
                </a:lnTo>
                <a:lnTo>
                  <a:pt x="12658" y="55218"/>
                </a:lnTo>
                <a:lnTo>
                  <a:pt x="13769" y="56039"/>
                </a:lnTo>
                <a:lnTo>
                  <a:pt x="14977" y="56812"/>
                </a:lnTo>
                <a:lnTo>
                  <a:pt x="16136" y="57488"/>
                </a:lnTo>
                <a:lnTo>
                  <a:pt x="17392" y="58164"/>
                </a:lnTo>
                <a:lnTo>
                  <a:pt x="18648" y="58744"/>
                </a:lnTo>
                <a:lnTo>
                  <a:pt x="19904" y="59276"/>
                </a:lnTo>
                <a:lnTo>
                  <a:pt x="21160" y="59759"/>
                </a:lnTo>
                <a:lnTo>
                  <a:pt x="22416" y="60193"/>
                </a:lnTo>
                <a:lnTo>
                  <a:pt x="23721" y="60628"/>
                </a:lnTo>
                <a:lnTo>
                  <a:pt x="25025" y="60966"/>
                </a:lnTo>
                <a:lnTo>
                  <a:pt x="26329" y="61256"/>
                </a:lnTo>
                <a:lnTo>
                  <a:pt x="27634" y="61498"/>
                </a:lnTo>
                <a:lnTo>
                  <a:pt x="28986" y="61691"/>
                </a:lnTo>
                <a:lnTo>
                  <a:pt x="30291" y="61884"/>
                </a:lnTo>
                <a:lnTo>
                  <a:pt x="31643" y="61981"/>
                </a:lnTo>
                <a:lnTo>
                  <a:pt x="32996" y="62029"/>
                </a:lnTo>
                <a:lnTo>
                  <a:pt x="34349" y="62077"/>
                </a:lnTo>
                <a:lnTo>
                  <a:pt x="35701" y="62077"/>
                </a:lnTo>
                <a:lnTo>
                  <a:pt x="37006" y="61981"/>
                </a:lnTo>
                <a:lnTo>
                  <a:pt x="38358" y="61884"/>
                </a:lnTo>
                <a:lnTo>
                  <a:pt x="39711" y="61739"/>
                </a:lnTo>
                <a:lnTo>
                  <a:pt x="41064" y="61594"/>
                </a:lnTo>
                <a:lnTo>
                  <a:pt x="42368" y="61353"/>
                </a:lnTo>
                <a:lnTo>
                  <a:pt x="43721" y="61063"/>
                </a:lnTo>
                <a:lnTo>
                  <a:pt x="45025" y="60773"/>
                </a:lnTo>
                <a:lnTo>
                  <a:pt x="46329" y="60435"/>
                </a:lnTo>
                <a:lnTo>
                  <a:pt x="47634" y="60048"/>
                </a:lnTo>
                <a:lnTo>
                  <a:pt x="48890" y="59614"/>
                </a:lnTo>
                <a:lnTo>
                  <a:pt x="50146" y="59131"/>
                </a:lnTo>
                <a:lnTo>
                  <a:pt x="51402" y="58648"/>
                </a:lnTo>
                <a:lnTo>
                  <a:pt x="52658" y="58116"/>
                </a:lnTo>
                <a:lnTo>
                  <a:pt x="53866" y="57536"/>
                </a:lnTo>
                <a:lnTo>
                  <a:pt x="55073" y="56908"/>
                </a:lnTo>
                <a:lnTo>
                  <a:pt x="56233" y="56280"/>
                </a:lnTo>
                <a:lnTo>
                  <a:pt x="57392" y="55604"/>
                </a:lnTo>
                <a:lnTo>
                  <a:pt x="58552" y="54879"/>
                </a:lnTo>
                <a:lnTo>
                  <a:pt x="59663" y="54106"/>
                </a:lnTo>
                <a:lnTo>
                  <a:pt x="61064" y="53092"/>
                </a:lnTo>
                <a:lnTo>
                  <a:pt x="62368" y="51981"/>
                </a:lnTo>
                <a:lnTo>
                  <a:pt x="63672" y="50821"/>
                </a:lnTo>
                <a:lnTo>
                  <a:pt x="64880" y="49565"/>
                </a:lnTo>
                <a:lnTo>
                  <a:pt x="66040" y="48261"/>
                </a:lnTo>
                <a:lnTo>
                  <a:pt x="67102" y="46908"/>
                </a:lnTo>
                <a:lnTo>
                  <a:pt x="68117" y="45507"/>
                </a:lnTo>
                <a:lnTo>
                  <a:pt x="69083" y="44058"/>
                </a:lnTo>
                <a:lnTo>
                  <a:pt x="69953" y="42561"/>
                </a:lnTo>
                <a:lnTo>
                  <a:pt x="70822" y="41015"/>
                </a:lnTo>
                <a:lnTo>
                  <a:pt x="71547" y="39469"/>
                </a:lnTo>
                <a:lnTo>
                  <a:pt x="72272" y="37875"/>
                </a:lnTo>
                <a:lnTo>
                  <a:pt x="72851" y="36232"/>
                </a:lnTo>
                <a:lnTo>
                  <a:pt x="73431" y="34590"/>
                </a:lnTo>
                <a:lnTo>
                  <a:pt x="73914" y="32947"/>
                </a:lnTo>
                <a:lnTo>
                  <a:pt x="74301" y="31256"/>
                </a:lnTo>
                <a:lnTo>
                  <a:pt x="74639" y="29710"/>
                </a:lnTo>
                <a:lnTo>
                  <a:pt x="74880" y="28068"/>
                </a:lnTo>
                <a:lnTo>
                  <a:pt x="75122" y="26329"/>
                </a:lnTo>
                <a:lnTo>
                  <a:pt x="75218" y="24541"/>
                </a:lnTo>
                <a:lnTo>
                  <a:pt x="75315" y="22706"/>
                </a:lnTo>
                <a:lnTo>
                  <a:pt x="75267" y="20918"/>
                </a:lnTo>
                <a:lnTo>
                  <a:pt x="75122" y="19082"/>
                </a:lnTo>
                <a:lnTo>
                  <a:pt x="75025" y="18213"/>
                </a:lnTo>
                <a:lnTo>
                  <a:pt x="74880" y="17295"/>
                </a:lnTo>
                <a:lnTo>
                  <a:pt x="74687" y="16425"/>
                </a:lnTo>
                <a:lnTo>
                  <a:pt x="74494" y="15556"/>
                </a:lnTo>
                <a:lnTo>
                  <a:pt x="74252" y="14735"/>
                </a:lnTo>
                <a:lnTo>
                  <a:pt x="73962" y="13913"/>
                </a:lnTo>
                <a:lnTo>
                  <a:pt x="73624" y="13140"/>
                </a:lnTo>
                <a:lnTo>
                  <a:pt x="73286" y="12367"/>
                </a:lnTo>
                <a:lnTo>
                  <a:pt x="72900" y="11594"/>
                </a:lnTo>
                <a:lnTo>
                  <a:pt x="72465" y="10870"/>
                </a:lnTo>
                <a:lnTo>
                  <a:pt x="71982" y="10194"/>
                </a:lnTo>
                <a:lnTo>
                  <a:pt x="71450" y="9566"/>
                </a:lnTo>
                <a:lnTo>
                  <a:pt x="70871" y="8937"/>
                </a:lnTo>
                <a:lnTo>
                  <a:pt x="70243" y="8358"/>
                </a:lnTo>
                <a:lnTo>
                  <a:pt x="69566" y="7826"/>
                </a:lnTo>
                <a:lnTo>
                  <a:pt x="68842" y="7343"/>
                </a:lnTo>
                <a:lnTo>
                  <a:pt x="68069" y="6909"/>
                </a:lnTo>
                <a:lnTo>
                  <a:pt x="67247" y="6570"/>
                </a:lnTo>
                <a:lnTo>
                  <a:pt x="66378" y="6232"/>
                </a:lnTo>
                <a:lnTo>
                  <a:pt x="65508" y="5991"/>
                </a:lnTo>
                <a:lnTo>
                  <a:pt x="64639" y="5846"/>
                </a:lnTo>
                <a:lnTo>
                  <a:pt x="63817" y="5749"/>
                </a:lnTo>
                <a:lnTo>
                  <a:pt x="62610" y="5749"/>
                </a:lnTo>
                <a:lnTo>
                  <a:pt x="61450" y="5846"/>
                </a:lnTo>
                <a:lnTo>
                  <a:pt x="60291" y="6087"/>
                </a:lnTo>
                <a:lnTo>
                  <a:pt x="59131" y="6377"/>
                </a:lnTo>
                <a:lnTo>
                  <a:pt x="57972" y="6667"/>
                </a:lnTo>
                <a:lnTo>
                  <a:pt x="56813" y="7053"/>
                </a:lnTo>
                <a:lnTo>
                  <a:pt x="54445" y="7826"/>
                </a:lnTo>
                <a:lnTo>
                  <a:pt x="53334" y="8116"/>
                </a:lnTo>
                <a:lnTo>
                  <a:pt x="52175" y="8358"/>
                </a:lnTo>
                <a:lnTo>
                  <a:pt x="51064" y="8551"/>
                </a:lnTo>
                <a:lnTo>
                  <a:pt x="50484" y="8599"/>
                </a:lnTo>
                <a:lnTo>
                  <a:pt x="49904" y="8599"/>
                </a:lnTo>
                <a:lnTo>
                  <a:pt x="49276" y="8551"/>
                </a:lnTo>
                <a:lnTo>
                  <a:pt x="48648" y="8503"/>
                </a:lnTo>
                <a:lnTo>
                  <a:pt x="48069" y="8406"/>
                </a:lnTo>
                <a:lnTo>
                  <a:pt x="47441" y="8261"/>
                </a:lnTo>
                <a:lnTo>
                  <a:pt x="46329" y="7923"/>
                </a:lnTo>
                <a:lnTo>
                  <a:pt x="45170" y="7488"/>
                </a:lnTo>
                <a:lnTo>
                  <a:pt x="44107" y="7005"/>
                </a:lnTo>
                <a:lnTo>
                  <a:pt x="43044" y="6425"/>
                </a:lnTo>
                <a:lnTo>
                  <a:pt x="41982" y="5797"/>
                </a:lnTo>
                <a:lnTo>
                  <a:pt x="40919" y="5169"/>
                </a:lnTo>
                <a:lnTo>
                  <a:pt x="38890" y="3817"/>
                </a:lnTo>
                <a:lnTo>
                  <a:pt x="37827" y="3189"/>
                </a:lnTo>
                <a:lnTo>
                  <a:pt x="36764" y="2561"/>
                </a:lnTo>
                <a:lnTo>
                  <a:pt x="35701" y="1981"/>
                </a:lnTo>
                <a:lnTo>
                  <a:pt x="34590" y="1450"/>
                </a:lnTo>
                <a:lnTo>
                  <a:pt x="33479" y="1015"/>
                </a:lnTo>
                <a:lnTo>
                  <a:pt x="32320" y="677"/>
                </a:lnTo>
                <a:lnTo>
                  <a:pt x="31160" y="387"/>
                </a:lnTo>
                <a:lnTo>
                  <a:pt x="30001" y="194"/>
                </a:lnTo>
                <a:lnTo>
                  <a:pt x="28793" y="97"/>
                </a:lnTo>
                <a:lnTo>
                  <a:pt x="276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5"/>
          <p:cNvSpPr/>
          <p:nvPr/>
        </p:nvSpPr>
        <p:spPr>
          <a:xfrm>
            <a:off x="3970750" y="-591525"/>
            <a:ext cx="1202402" cy="1162553"/>
          </a:xfrm>
          <a:custGeom>
            <a:avLst/>
            <a:gdLst/>
            <a:ahLst/>
            <a:cxnLst/>
            <a:rect l="l" t="t" r="r" b="b"/>
            <a:pathLst>
              <a:path w="26282" h="25411" extrusionOk="0">
                <a:moveTo>
                  <a:pt x="12754" y="5749"/>
                </a:moveTo>
                <a:lnTo>
                  <a:pt x="13238" y="5797"/>
                </a:lnTo>
                <a:lnTo>
                  <a:pt x="13721" y="5894"/>
                </a:lnTo>
                <a:lnTo>
                  <a:pt x="14204" y="5991"/>
                </a:lnTo>
                <a:lnTo>
                  <a:pt x="14687" y="6136"/>
                </a:lnTo>
                <a:lnTo>
                  <a:pt x="15605" y="6522"/>
                </a:lnTo>
                <a:lnTo>
                  <a:pt x="16523" y="7005"/>
                </a:lnTo>
                <a:lnTo>
                  <a:pt x="17392" y="7537"/>
                </a:lnTo>
                <a:lnTo>
                  <a:pt x="17779" y="7826"/>
                </a:lnTo>
                <a:lnTo>
                  <a:pt x="18165" y="8165"/>
                </a:lnTo>
                <a:lnTo>
                  <a:pt x="18552" y="8551"/>
                </a:lnTo>
                <a:lnTo>
                  <a:pt x="18841" y="8937"/>
                </a:lnTo>
                <a:lnTo>
                  <a:pt x="19131" y="9372"/>
                </a:lnTo>
                <a:lnTo>
                  <a:pt x="19373" y="9807"/>
                </a:lnTo>
                <a:lnTo>
                  <a:pt x="19614" y="10435"/>
                </a:lnTo>
                <a:lnTo>
                  <a:pt x="19759" y="11160"/>
                </a:lnTo>
                <a:lnTo>
                  <a:pt x="19808" y="11836"/>
                </a:lnTo>
                <a:lnTo>
                  <a:pt x="19759" y="12561"/>
                </a:lnTo>
                <a:lnTo>
                  <a:pt x="19663" y="13285"/>
                </a:lnTo>
                <a:lnTo>
                  <a:pt x="19469" y="13962"/>
                </a:lnTo>
                <a:lnTo>
                  <a:pt x="19180" y="14638"/>
                </a:lnTo>
                <a:lnTo>
                  <a:pt x="18841" y="15266"/>
                </a:lnTo>
                <a:lnTo>
                  <a:pt x="18552" y="15797"/>
                </a:lnTo>
                <a:lnTo>
                  <a:pt x="18165" y="16329"/>
                </a:lnTo>
                <a:lnTo>
                  <a:pt x="17730" y="16812"/>
                </a:lnTo>
                <a:lnTo>
                  <a:pt x="17296" y="17247"/>
                </a:lnTo>
                <a:lnTo>
                  <a:pt x="16812" y="17681"/>
                </a:lnTo>
                <a:lnTo>
                  <a:pt x="16329" y="18068"/>
                </a:lnTo>
                <a:lnTo>
                  <a:pt x="15798" y="18358"/>
                </a:lnTo>
                <a:lnTo>
                  <a:pt x="15218" y="18648"/>
                </a:lnTo>
                <a:lnTo>
                  <a:pt x="14590" y="18889"/>
                </a:lnTo>
                <a:lnTo>
                  <a:pt x="14011" y="19034"/>
                </a:lnTo>
                <a:lnTo>
                  <a:pt x="13383" y="19131"/>
                </a:lnTo>
                <a:lnTo>
                  <a:pt x="12754" y="19179"/>
                </a:lnTo>
                <a:lnTo>
                  <a:pt x="12126" y="19179"/>
                </a:lnTo>
                <a:lnTo>
                  <a:pt x="11498" y="19082"/>
                </a:lnTo>
                <a:lnTo>
                  <a:pt x="10870" y="18937"/>
                </a:lnTo>
                <a:lnTo>
                  <a:pt x="10291" y="18696"/>
                </a:lnTo>
                <a:lnTo>
                  <a:pt x="9759" y="18406"/>
                </a:lnTo>
                <a:lnTo>
                  <a:pt x="9228" y="18068"/>
                </a:lnTo>
                <a:lnTo>
                  <a:pt x="8793" y="17681"/>
                </a:lnTo>
                <a:lnTo>
                  <a:pt x="8407" y="17247"/>
                </a:lnTo>
                <a:lnTo>
                  <a:pt x="8068" y="16764"/>
                </a:lnTo>
                <a:lnTo>
                  <a:pt x="7779" y="16280"/>
                </a:lnTo>
                <a:lnTo>
                  <a:pt x="7537" y="15701"/>
                </a:lnTo>
                <a:lnTo>
                  <a:pt x="7296" y="15169"/>
                </a:lnTo>
                <a:lnTo>
                  <a:pt x="7151" y="14590"/>
                </a:lnTo>
                <a:lnTo>
                  <a:pt x="7006" y="13962"/>
                </a:lnTo>
                <a:lnTo>
                  <a:pt x="6909" y="13382"/>
                </a:lnTo>
                <a:lnTo>
                  <a:pt x="6861" y="12754"/>
                </a:lnTo>
                <a:lnTo>
                  <a:pt x="6861" y="12174"/>
                </a:lnTo>
                <a:lnTo>
                  <a:pt x="6861" y="11546"/>
                </a:lnTo>
                <a:lnTo>
                  <a:pt x="6909" y="10966"/>
                </a:lnTo>
                <a:lnTo>
                  <a:pt x="7006" y="10387"/>
                </a:lnTo>
                <a:lnTo>
                  <a:pt x="7102" y="9904"/>
                </a:lnTo>
                <a:lnTo>
                  <a:pt x="7247" y="9372"/>
                </a:lnTo>
                <a:lnTo>
                  <a:pt x="7440" y="8889"/>
                </a:lnTo>
                <a:lnTo>
                  <a:pt x="7682" y="8406"/>
                </a:lnTo>
                <a:lnTo>
                  <a:pt x="7924" y="7971"/>
                </a:lnTo>
                <a:lnTo>
                  <a:pt x="8213" y="7537"/>
                </a:lnTo>
                <a:lnTo>
                  <a:pt x="8600" y="7150"/>
                </a:lnTo>
                <a:lnTo>
                  <a:pt x="8986" y="6812"/>
                </a:lnTo>
                <a:lnTo>
                  <a:pt x="9373" y="6522"/>
                </a:lnTo>
                <a:lnTo>
                  <a:pt x="9808" y="6280"/>
                </a:lnTo>
                <a:lnTo>
                  <a:pt x="10291" y="6087"/>
                </a:lnTo>
                <a:lnTo>
                  <a:pt x="10725" y="5942"/>
                </a:lnTo>
                <a:lnTo>
                  <a:pt x="11257" y="5797"/>
                </a:lnTo>
                <a:lnTo>
                  <a:pt x="11740" y="5749"/>
                </a:lnTo>
                <a:close/>
                <a:moveTo>
                  <a:pt x="11015" y="0"/>
                </a:moveTo>
                <a:lnTo>
                  <a:pt x="9856" y="97"/>
                </a:lnTo>
                <a:lnTo>
                  <a:pt x="8697" y="338"/>
                </a:lnTo>
                <a:lnTo>
                  <a:pt x="7585" y="628"/>
                </a:lnTo>
                <a:lnTo>
                  <a:pt x="6523" y="966"/>
                </a:lnTo>
                <a:lnTo>
                  <a:pt x="5991" y="1208"/>
                </a:lnTo>
                <a:lnTo>
                  <a:pt x="5460" y="1450"/>
                </a:lnTo>
                <a:lnTo>
                  <a:pt x="4977" y="1739"/>
                </a:lnTo>
                <a:lnTo>
                  <a:pt x="4494" y="2078"/>
                </a:lnTo>
                <a:lnTo>
                  <a:pt x="4010" y="2416"/>
                </a:lnTo>
                <a:lnTo>
                  <a:pt x="3576" y="2754"/>
                </a:lnTo>
                <a:lnTo>
                  <a:pt x="3141" y="3140"/>
                </a:lnTo>
                <a:lnTo>
                  <a:pt x="2754" y="3575"/>
                </a:lnTo>
                <a:lnTo>
                  <a:pt x="2368" y="4010"/>
                </a:lnTo>
                <a:lnTo>
                  <a:pt x="2030" y="4493"/>
                </a:lnTo>
                <a:lnTo>
                  <a:pt x="1692" y="5024"/>
                </a:lnTo>
                <a:lnTo>
                  <a:pt x="1353" y="5556"/>
                </a:lnTo>
                <a:lnTo>
                  <a:pt x="1112" y="6087"/>
                </a:lnTo>
                <a:lnTo>
                  <a:pt x="870" y="6667"/>
                </a:lnTo>
                <a:lnTo>
                  <a:pt x="629" y="7247"/>
                </a:lnTo>
                <a:lnTo>
                  <a:pt x="436" y="7826"/>
                </a:lnTo>
                <a:lnTo>
                  <a:pt x="291" y="8406"/>
                </a:lnTo>
                <a:lnTo>
                  <a:pt x="194" y="9034"/>
                </a:lnTo>
                <a:lnTo>
                  <a:pt x="97" y="9662"/>
                </a:lnTo>
                <a:lnTo>
                  <a:pt x="49" y="10242"/>
                </a:lnTo>
                <a:lnTo>
                  <a:pt x="1" y="10870"/>
                </a:lnTo>
                <a:lnTo>
                  <a:pt x="1" y="11498"/>
                </a:lnTo>
                <a:lnTo>
                  <a:pt x="49" y="12126"/>
                </a:lnTo>
                <a:lnTo>
                  <a:pt x="97" y="12706"/>
                </a:lnTo>
                <a:lnTo>
                  <a:pt x="194" y="13334"/>
                </a:lnTo>
                <a:lnTo>
                  <a:pt x="339" y="13962"/>
                </a:lnTo>
                <a:lnTo>
                  <a:pt x="629" y="15121"/>
                </a:lnTo>
                <a:lnTo>
                  <a:pt x="1064" y="16280"/>
                </a:lnTo>
                <a:lnTo>
                  <a:pt x="1595" y="17392"/>
                </a:lnTo>
                <a:lnTo>
                  <a:pt x="2223" y="18454"/>
                </a:lnTo>
                <a:lnTo>
                  <a:pt x="2948" y="19469"/>
                </a:lnTo>
                <a:lnTo>
                  <a:pt x="3721" y="20435"/>
                </a:lnTo>
                <a:lnTo>
                  <a:pt x="4542" y="21305"/>
                </a:lnTo>
                <a:lnTo>
                  <a:pt x="5460" y="22126"/>
                </a:lnTo>
                <a:lnTo>
                  <a:pt x="5991" y="22609"/>
                </a:lnTo>
                <a:lnTo>
                  <a:pt x="6571" y="22995"/>
                </a:lnTo>
                <a:lnTo>
                  <a:pt x="7151" y="23382"/>
                </a:lnTo>
                <a:lnTo>
                  <a:pt x="7779" y="23768"/>
                </a:lnTo>
                <a:lnTo>
                  <a:pt x="8358" y="24107"/>
                </a:lnTo>
                <a:lnTo>
                  <a:pt x="8986" y="24396"/>
                </a:lnTo>
                <a:lnTo>
                  <a:pt x="9663" y="24638"/>
                </a:lnTo>
                <a:lnTo>
                  <a:pt x="10291" y="24879"/>
                </a:lnTo>
                <a:lnTo>
                  <a:pt x="10967" y="25073"/>
                </a:lnTo>
                <a:lnTo>
                  <a:pt x="11643" y="25218"/>
                </a:lnTo>
                <a:lnTo>
                  <a:pt x="12320" y="25314"/>
                </a:lnTo>
                <a:lnTo>
                  <a:pt x="12996" y="25411"/>
                </a:lnTo>
                <a:lnTo>
                  <a:pt x="13672" y="25411"/>
                </a:lnTo>
                <a:lnTo>
                  <a:pt x="14397" y="25363"/>
                </a:lnTo>
                <a:lnTo>
                  <a:pt x="15073" y="25266"/>
                </a:lnTo>
                <a:lnTo>
                  <a:pt x="15750" y="25121"/>
                </a:lnTo>
                <a:lnTo>
                  <a:pt x="16668" y="24831"/>
                </a:lnTo>
                <a:lnTo>
                  <a:pt x="17585" y="24445"/>
                </a:lnTo>
                <a:lnTo>
                  <a:pt x="18407" y="23962"/>
                </a:lnTo>
                <a:lnTo>
                  <a:pt x="19228" y="23382"/>
                </a:lnTo>
                <a:lnTo>
                  <a:pt x="20049" y="22802"/>
                </a:lnTo>
                <a:lnTo>
                  <a:pt x="20774" y="22126"/>
                </a:lnTo>
                <a:lnTo>
                  <a:pt x="21450" y="21401"/>
                </a:lnTo>
                <a:lnTo>
                  <a:pt x="22127" y="20677"/>
                </a:lnTo>
                <a:lnTo>
                  <a:pt x="22755" y="19904"/>
                </a:lnTo>
                <a:lnTo>
                  <a:pt x="23334" y="19131"/>
                </a:lnTo>
                <a:lnTo>
                  <a:pt x="23866" y="18309"/>
                </a:lnTo>
                <a:lnTo>
                  <a:pt x="24397" y="17488"/>
                </a:lnTo>
                <a:lnTo>
                  <a:pt x="24832" y="16619"/>
                </a:lnTo>
                <a:lnTo>
                  <a:pt x="25267" y="15749"/>
                </a:lnTo>
                <a:lnTo>
                  <a:pt x="25605" y="14831"/>
                </a:lnTo>
                <a:lnTo>
                  <a:pt x="25895" y="13913"/>
                </a:lnTo>
                <a:lnTo>
                  <a:pt x="26088" y="12947"/>
                </a:lnTo>
                <a:lnTo>
                  <a:pt x="26233" y="11981"/>
                </a:lnTo>
                <a:lnTo>
                  <a:pt x="26281" y="11015"/>
                </a:lnTo>
                <a:lnTo>
                  <a:pt x="26233" y="10000"/>
                </a:lnTo>
                <a:lnTo>
                  <a:pt x="26136" y="9034"/>
                </a:lnTo>
                <a:lnTo>
                  <a:pt x="25895" y="8116"/>
                </a:lnTo>
                <a:lnTo>
                  <a:pt x="25605" y="7198"/>
                </a:lnTo>
                <a:lnTo>
                  <a:pt x="25218" y="6280"/>
                </a:lnTo>
                <a:lnTo>
                  <a:pt x="24928" y="5846"/>
                </a:lnTo>
                <a:lnTo>
                  <a:pt x="24687" y="5459"/>
                </a:lnTo>
                <a:lnTo>
                  <a:pt x="24059" y="4638"/>
                </a:lnTo>
                <a:lnTo>
                  <a:pt x="23383" y="3913"/>
                </a:lnTo>
                <a:lnTo>
                  <a:pt x="22610" y="3237"/>
                </a:lnTo>
                <a:lnTo>
                  <a:pt x="21788" y="2657"/>
                </a:lnTo>
                <a:lnTo>
                  <a:pt x="20919" y="2126"/>
                </a:lnTo>
                <a:lnTo>
                  <a:pt x="20001" y="1643"/>
                </a:lnTo>
                <a:lnTo>
                  <a:pt x="19035" y="1256"/>
                </a:lnTo>
                <a:lnTo>
                  <a:pt x="17972" y="918"/>
                </a:lnTo>
                <a:lnTo>
                  <a:pt x="16909" y="580"/>
                </a:lnTo>
                <a:lnTo>
                  <a:pt x="15750" y="338"/>
                </a:lnTo>
                <a:lnTo>
                  <a:pt x="14590" y="145"/>
                </a:lnTo>
                <a:lnTo>
                  <a:pt x="13383" y="49"/>
                </a:lnTo>
                <a:lnTo>
                  <a:pt x="1222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5"/>
          <p:cNvSpPr/>
          <p:nvPr/>
        </p:nvSpPr>
        <p:spPr>
          <a:xfrm>
            <a:off x="7130325" y="4276300"/>
            <a:ext cx="494505" cy="474409"/>
          </a:xfrm>
          <a:custGeom>
            <a:avLst/>
            <a:gdLst/>
            <a:ahLst/>
            <a:cxnLst/>
            <a:rect l="l" t="t" r="r" b="b"/>
            <a:pathLst>
              <a:path w="11885" h="11402" extrusionOk="0">
                <a:moveTo>
                  <a:pt x="6571" y="0"/>
                </a:moveTo>
                <a:lnTo>
                  <a:pt x="6088" y="49"/>
                </a:lnTo>
                <a:lnTo>
                  <a:pt x="5605" y="145"/>
                </a:lnTo>
                <a:lnTo>
                  <a:pt x="4639" y="387"/>
                </a:lnTo>
                <a:lnTo>
                  <a:pt x="3866" y="628"/>
                </a:lnTo>
                <a:lnTo>
                  <a:pt x="3093" y="1015"/>
                </a:lnTo>
                <a:lnTo>
                  <a:pt x="2368" y="1450"/>
                </a:lnTo>
                <a:lnTo>
                  <a:pt x="1740" y="1933"/>
                </a:lnTo>
                <a:lnTo>
                  <a:pt x="1450" y="2223"/>
                </a:lnTo>
                <a:lnTo>
                  <a:pt x="1209" y="2512"/>
                </a:lnTo>
                <a:lnTo>
                  <a:pt x="919" y="2851"/>
                </a:lnTo>
                <a:lnTo>
                  <a:pt x="726" y="3189"/>
                </a:lnTo>
                <a:lnTo>
                  <a:pt x="532" y="3575"/>
                </a:lnTo>
                <a:lnTo>
                  <a:pt x="339" y="3962"/>
                </a:lnTo>
                <a:lnTo>
                  <a:pt x="242" y="4348"/>
                </a:lnTo>
                <a:lnTo>
                  <a:pt x="97" y="4783"/>
                </a:lnTo>
                <a:lnTo>
                  <a:pt x="49" y="5218"/>
                </a:lnTo>
                <a:lnTo>
                  <a:pt x="1" y="5604"/>
                </a:lnTo>
                <a:lnTo>
                  <a:pt x="49" y="6039"/>
                </a:lnTo>
                <a:lnTo>
                  <a:pt x="49" y="6474"/>
                </a:lnTo>
                <a:lnTo>
                  <a:pt x="146" y="6860"/>
                </a:lnTo>
                <a:lnTo>
                  <a:pt x="242" y="7295"/>
                </a:lnTo>
                <a:lnTo>
                  <a:pt x="339" y="7682"/>
                </a:lnTo>
                <a:lnTo>
                  <a:pt x="484" y="8068"/>
                </a:lnTo>
                <a:lnTo>
                  <a:pt x="677" y="8454"/>
                </a:lnTo>
                <a:lnTo>
                  <a:pt x="870" y="8793"/>
                </a:lnTo>
                <a:lnTo>
                  <a:pt x="1112" y="9131"/>
                </a:lnTo>
                <a:lnTo>
                  <a:pt x="1402" y="9469"/>
                </a:lnTo>
                <a:lnTo>
                  <a:pt x="1643" y="9807"/>
                </a:lnTo>
                <a:lnTo>
                  <a:pt x="1982" y="10049"/>
                </a:lnTo>
                <a:lnTo>
                  <a:pt x="2271" y="10339"/>
                </a:lnTo>
                <a:lnTo>
                  <a:pt x="2658" y="10580"/>
                </a:lnTo>
                <a:lnTo>
                  <a:pt x="3044" y="10822"/>
                </a:lnTo>
                <a:lnTo>
                  <a:pt x="3527" y="11015"/>
                </a:lnTo>
                <a:lnTo>
                  <a:pt x="3962" y="11160"/>
                </a:lnTo>
                <a:lnTo>
                  <a:pt x="4445" y="11256"/>
                </a:lnTo>
                <a:lnTo>
                  <a:pt x="4928" y="11353"/>
                </a:lnTo>
                <a:lnTo>
                  <a:pt x="5412" y="11401"/>
                </a:lnTo>
                <a:lnTo>
                  <a:pt x="5895" y="11401"/>
                </a:lnTo>
                <a:lnTo>
                  <a:pt x="6378" y="11353"/>
                </a:lnTo>
                <a:lnTo>
                  <a:pt x="6909" y="11305"/>
                </a:lnTo>
                <a:lnTo>
                  <a:pt x="7392" y="11160"/>
                </a:lnTo>
                <a:lnTo>
                  <a:pt x="7875" y="10967"/>
                </a:lnTo>
                <a:lnTo>
                  <a:pt x="8358" y="10773"/>
                </a:lnTo>
                <a:lnTo>
                  <a:pt x="8841" y="10532"/>
                </a:lnTo>
                <a:lnTo>
                  <a:pt x="9276" y="10242"/>
                </a:lnTo>
                <a:lnTo>
                  <a:pt x="9711" y="9904"/>
                </a:lnTo>
                <a:lnTo>
                  <a:pt x="10098" y="9566"/>
                </a:lnTo>
                <a:lnTo>
                  <a:pt x="10436" y="9179"/>
                </a:lnTo>
                <a:lnTo>
                  <a:pt x="10774" y="8744"/>
                </a:lnTo>
                <a:lnTo>
                  <a:pt x="11064" y="8310"/>
                </a:lnTo>
                <a:lnTo>
                  <a:pt x="11305" y="7875"/>
                </a:lnTo>
                <a:lnTo>
                  <a:pt x="11499" y="7392"/>
                </a:lnTo>
                <a:lnTo>
                  <a:pt x="11692" y="6909"/>
                </a:lnTo>
                <a:lnTo>
                  <a:pt x="11788" y="6377"/>
                </a:lnTo>
                <a:lnTo>
                  <a:pt x="11837" y="5894"/>
                </a:lnTo>
                <a:lnTo>
                  <a:pt x="11885" y="5459"/>
                </a:lnTo>
                <a:lnTo>
                  <a:pt x="11837" y="5025"/>
                </a:lnTo>
                <a:lnTo>
                  <a:pt x="11788" y="4590"/>
                </a:lnTo>
                <a:lnTo>
                  <a:pt x="11740" y="4155"/>
                </a:lnTo>
                <a:lnTo>
                  <a:pt x="11595" y="3768"/>
                </a:lnTo>
                <a:lnTo>
                  <a:pt x="11450" y="3334"/>
                </a:lnTo>
                <a:lnTo>
                  <a:pt x="11257" y="2947"/>
                </a:lnTo>
                <a:lnTo>
                  <a:pt x="11064" y="2561"/>
                </a:lnTo>
                <a:lnTo>
                  <a:pt x="10822" y="2223"/>
                </a:lnTo>
                <a:lnTo>
                  <a:pt x="10581" y="1836"/>
                </a:lnTo>
                <a:lnTo>
                  <a:pt x="10291" y="1546"/>
                </a:lnTo>
                <a:lnTo>
                  <a:pt x="9953" y="1256"/>
                </a:lnTo>
                <a:lnTo>
                  <a:pt x="9614" y="967"/>
                </a:lnTo>
                <a:lnTo>
                  <a:pt x="9276" y="725"/>
                </a:lnTo>
                <a:lnTo>
                  <a:pt x="8890" y="532"/>
                </a:lnTo>
                <a:lnTo>
                  <a:pt x="8503" y="339"/>
                </a:lnTo>
                <a:lnTo>
                  <a:pt x="8020" y="194"/>
                </a:lnTo>
                <a:lnTo>
                  <a:pt x="7537" y="49"/>
                </a:lnTo>
                <a:lnTo>
                  <a:pt x="705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_1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title"/>
          </p:nvPr>
        </p:nvSpPr>
        <p:spPr>
          <a:xfrm>
            <a:off x="1468950" y="445025"/>
            <a:ext cx="620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17"/>
          <p:cNvSpPr txBox="1">
            <a:spLocks noGrp="1"/>
          </p:cNvSpPr>
          <p:nvPr>
            <p:ph type="title" idx="2"/>
          </p:nvPr>
        </p:nvSpPr>
        <p:spPr>
          <a:xfrm>
            <a:off x="1168050" y="2698726"/>
            <a:ext cx="2019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99" name="Google Shape;399;p17"/>
          <p:cNvSpPr txBox="1">
            <a:spLocks noGrp="1"/>
          </p:cNvSpPr>
          <p:nvPr>
            <p:ph type="subTitle" idx="1"/>
          </p:nvPr>
        </p:nvSpPr>
        <p:spPr>
          <a:xfrm>
            <a:off x="1168050" y="3183792"/>
            <a:ext cx="20196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17"/>
          <p:cNvSpPr txBox="1">
            <a:spLocks noGrp="1"/>
          </p:cNvSpPr>
          <p:nvPr>
            <p:ph type="title" idx="3"/>
          </p:nvPr>
        </p:nvSpPr>
        <p:spPr>
          <a:xfrm>
            <a:off x="3561300" y="2698726"/>
            <a:ext cx="2019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1" name="Google Shape;401;p17"/>
          <p:cNvSpPr txBox="1">
            <a:spLocks noGrp="1"/>
          </p:cNvSpPr>
          <p:nvPr>
            <p:ph type="subTitle" idx="4"/>
          </p:nvPr>
        </p:nvSpPr>
        <p:spPr>
          <a:xfrm>
            <a:off x="3562325" y="3183792"/>
            <a:ext cx="20196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17"/>
          <p:cNvSpPr txBox="1">
            <a:spLocks noGrp="1"/>
          </p:cNvSpPr>
          <p:nvPr>
            <p:ph type="title" idx="5"/>
          </p:nvPr>
        </p:nvSpPr>
        <p:spPr>
          <a:xfrm>
            <a:off x="5956607" y="2698726"/>
            <a:ext cx="2019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3" name="Google Shape;403;p17"/>
          <p:cNvSpPr txBox="1">
            <a:spLocks noGrp="1"/>
          </p:cNvSpPr>
          <p:nvPr>
            <p:ph type="subTitle" idx="6"/>
          </p:nvPr>
        </p:nvSpPr>
        <p:spPr>
          <a:xfrm>
            <a:off x="5956602" y="3183792"/>
            <a:ext cx="20196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17"/>
          <p:cNvSpPr/>
          <p:nvPr/>
        </p:nvSpPr>
        <p:spPr>
          <a:xfrm>
            <a:off x="7891550" y="-1597250"/>
            <a:ext cx="2992265" cy="2466359"/>
          </a:xfrm>
          <a:custGeom>
            <a:avLst/>
            <a:gdLst/>
            <a:ahLst/>
            <a:cxnLst/>
            <a:rect l="l" t="t" r="r" b="b"/>
            <a:pathLst>
              <a:path w="75315" h="62078" extrusionOk="0">
                <a:moveTo>
                  <a:pt x="26426" y="0"/>
                </a:moveTo>
                <a:lnTo>
                  <a:pt x="25218" y="49"/>
                </a:lnTo>
                <a:lnTo>
                  <a:pt x="24059" y="194"/>
                </a:lnTo>
                <a:lnTo>
                  <a:pt x="22851" y="338"/>
                </a:lnTo>
                <a:lnTo>
                  <a:pt x="21692" y="580"/>
                </a:lnTo>
                <a:lnTo>
                  <a:pt x="20532" y="870"/>
                </a:lnTo>
                <a:lnTo>
                  <a:pt x="19421" y="1256"/>
                </a:lnTo>
                <a:lnTo>
                  <a:pt x="18262" y="1643"/>
                </a:lnTo>
                <a:lnTo>
                  <a:pt x="17199" y="2078"/>
                </a:lnTo>
                <a:lnTo>
                  <a:pt x="16088" y="2609"/>
                </a:lnTo>
                <a:lnTo>
                  <a:pt x="15073" y="3140"/>
                </a:lnTo>
                <a:lnTo>
                  <a:pt x="14059" y="3768"/>
                </a:lnTo>
                <a:lnTo>
                  <a:pt x="12851" y="4590"/>
                </a:lnTo>
                <a:lnTo>
                  <a:pt x="11740" y="5411"/>
                </a:lnTo>
                <a:lnTo>
                  <a:pt x="10629" y="6329"/>
                </a:lnTo>
                <a:lnTo>
                  <a:pt x="9614" y="7295"/>
                </a:lnTo>
                <a:lnTo>
                  <a:pt x="8600" y="8261"/>
                </a:lnTo>
                <a:lnTo>
                  <a:pt x="7682" y="9324"/>
                </a:lnTo>
                <a:lnTo>
                  <a:pt x="6812" y="10435"/>
                </a:lnTo>
                <a:lnTo>
                  <a:pt x="5943" y="11546"/>
                </a:lnTo>
                <a:lnTo>
                  <a:pt x="5170" y="12706"/>
                </a:lnTo>
                <a:lnTo>
                  <a:pt x="4445" y="13913"/>
                </a:lnTo>
                <a:lnTo>
                  <a:pt x="3769" y="15121"/>
                </a:lnTo>
                <a:lnTo>
                  <a:pt x="3141" y="16425"/>
                </a:lnTo>
                <a:lnTo>
                  <a:pt x="2561" y="17681"/>
                </a:lnTo>
                <a:lnTo>
                  <a:pt x="2030" y="18986"/>
                </a:lnTo>
                <a:lnTo>
                  <a:pt x="1595" y="20338"/>
                </a:lnTo>
                <a:lnTo>
                  <a:pt x="1208" y="21691"/>
                </a:lnTo>
                <a:lnTo>
                  <a:pt x="822" y="23044"/>
                </a:lnTo>
                <a:lnTo>
                  <a:pt x="532" y="24445"/>
                </a:lnTo>
                <a:lnTo>
                  <a:pt x="339" y="25846"/>
                </a:lnTo>
                <a:lnTo>
                  <a:pt x="146" y="27247"/>
                </a:lnTo>
                <a:lnTo>
                  <a:pt x="49" y="28648"/>
                </a:lnTo>
                <a:lnTo>
                  <a:pt x="1" y="30049"/>
                </a:lnTo>
                <a:lnTo>
                  <a:pt x="1" y="31450"/>
                </a:lnTo>
                <a:lnTo>
                  <a:pt x="49" y="32850"/>
                </a:lnTo>
                <a:lnTo>
                  <a:pt x="194" y="34251"/>
                </a:lnTo>
                <a:lnTo>
                  <a:pt x="387" y="35652"/>
                </a:lnTo>
                <a:lnTo>
                  <a:pt x="629" y="37005"/>
                </a:lnTo>
                <a:lnTo>
                  <a:pt x="967" y="38406"/>
                </a:lnTo>
                <a:lnTo>
                  <a:pt x="1353" y="39759"/>
                </a:lnTo>
                <a:lnTo>
                  <a:pt x="1788" y="41063"/>
                </a:lnTo>
                <a:lnTo>
                  <a:pt x="2320" y="42367"/>
                </a:lnTo>
                <a:lnTo>
                  <a:pt x="2899" y="43672"/>
                </a:lnTo>
                <a:lnTo>
                  <a:pt x="3527" y="44928"/>
                </a:lnTo>
                <a:lnTo>
                  <a:pt x="4204" y="46135"/>
                </a:lnTo>
                <a:lnTo>
                  <a:pt x="4977" y="47295"/>
                </a:lnTo>
                <a:lnTo>
                  <a:pt x="5749" y="48406"/>
                </a:lnTo>
                <a:lnTo>
                  <a:pt x="6619" y="49517"/>
                </a:lnTo>
                <a:lnTo>
                  <a:pt x="7489" y="50580"/>
                </a:lnTo>
                <a:lnTo>
                  <a:pt x="8455" y="51594"/>
                </a:lnTo>
                <a:lnTo>
                  <a:pt x="9421" y="52561"/>
                </a:lnTo>
                <a:lnTo>
                  <a:pt x="10484" y="53527"/>
                </a:lnTo>
                <a:lnTo>
                  <a:pt x="11547" y="54396"/>
                </a:lnTo>
                <a:lnTo>
                  <a:pt x="12658" y="55218"/>
                </a:lnTo>
                <a:lnTo>
                  <a:pt x="13769" y="56039"/>
                </a:lnTo>
                <a:lnTo>
                  <a:pt x="14977" y="56812"/>
                </a:lnTo>
                <a:lnTo>
                  <a:pt x="16136" y="57488"/>
                </a:lnTo>
                <a:lnTo>
                  <a:pt x="17392" y="58164"/>
                </a:lnTo>
                <a:lnTo>
                  <a:pt x="18648" y="58744"/>
                </a:lnTo>
                <a:lnTo>
                  <a:pt x="19904" y="59276"/>
                </a:lnTo>
                <a:lnTo>
                  <a:pt x="21160" y="59759"/>
                </a:lnTo>
                <a:lnTo>
                  <a:pt x="22416" y="60193"/>
                </a:lnTo>
                <a:lnTo>
                  <a:pt x="23721" y="60628"/>
                </a:lnTo>
                <a:lnTo>
                  <a:pt x="25025" y="60966"/>
                </a:lnTo>
                <a:lnTo>
                  <a:pt x="26329" y="61256"/>
                </a:lnTo>
                <a:lnTo>
                  <a:pt x="27634" y="61498"/>
                </a:lnTo>
                <a:lnTo>
                  <a:pt x="28986" y="61691"/>
                </a:lnTo>
                <a:lnTo>
                  <a:pt x="30291" y="61884"/>
                </a:lnTo>
                <a:lnTo>
                  <a:pt x="31643" y="61981"/>
                </a:lnTo>
                <a:lnTo>
                  <a:pt x="32996" y="62029"/>
                </a:lnTo>
                <a:lnTo>
                  <a:pt x="34349" y="62077"/>
                </a:lnTo>
                <a:lnTo>
                  <a:pt x="35701" y="62077"/>
                </a:lnTo>
                <a:lnTo>
                  <a:pt x="37006" y="61981"/>
                </a:lnTo>
                <a:lnTo>
                  <a:pt x="38358" y="61884"/>
                </a:lnTo>
                <a:lnTo>
                  <a:pt x="39711" y="61739"/>
                </a:lnTo>
                <a:lnTo>
                  <a:pt x="41064" y="61594"/>
                </a:lnTo>
                <a:lnTo>
                  <a:pt x="42368" y="61353"/>
                </a:lnTo>
                <a:lnTo>
                  <a:pt x="43721" y="61063"/>
                </a:lnTo>
                <a:lnTo>
                  <a:pt x="45025" y="60773"/>
                </a:lnTo>
                <a:lnTo>
                  <a:pt x="46329" y="60435"/>
                </a:lnTo>
                <a:lnTo>
                  <a:pt x="47634" y="60048"/>
                </a:lnTo>
                <a:lnTo>
                  <a:pt x="48890" y="59614"/>
                </a:lnTo>
                <a:lnTo>
                  <a:pt x="50146" y="59131"/>
                </a:lnTo>
                <a:lnTo>
                  <a:pt x="51402" y="58648"/>
                </a:lnTo>
                <a:lnTo>
                  <a:pt x="52658" y="58116"/>
                </a:lnTo>
                <a:lnTo>
                  <a:pt x="53866" y="57536"/>
                </a:lnTo>
                <a:lnTo>
                  <a:pt x="55073" y="56908"/>
                </a:lnTo>
                <a:lnTo>
                  <a:pt x="56233" y="56280"/>
                </a:lnTo>
                <a:lnTo>
                  <a:pt x="57392" y="55604"/>
                </a:lnTo>
                <a:lnTo>
                  <a:pt x="58552" y="54879"/>
                </a:lnTo>
                <a:lnTo>
                  <a:pt x="59663" y="54106"/>
                </a:lnTo>
                <a:lnTo>
                  <a:pt x="61064" y="53092"/>
                </a:lnTo>
                <a:lnTo>
                  <a:pt x="62368" y="51981"/>
                </a:lnTo>
                <a:lnTo>
                  <a:pt x="63672" y="50821"/>
                </a:lnTo>
                <a:lnTo>
                  <a:pt x="64880" y="49565"/>
                </a:lnTo>
                <a:lnTo>
                  <a:pt x="66040" y="48261"/>
                </a:lnTo>
                <a:lnTo>
                  <a:pt x="67102" y="46908"/>
                </a:lnTo>
                <a:lnTo>
                  <a:pt x="68117" y="45507"/>
                </a:lnTo>
                <a:lnTo>
                  <a:pt x="69083" y="44058"/>
                </a:lnTo>
                <a:lnTo>
                  <a:pt x="69953" y="42561"/>
                </a:lnTo>
                <a:lnTo>
                  <a:pt x="70822" y="41015"/>
                </a:lnTo>
                <a:lnTo>
                  <a:pt x="71547" y="39469"/>
                </a:lnTo>
                <a:lnTo>
                  <a:pt x="72272" y="37875"/>
                </a:lnTo>
                <a:lnTo>
                  <a:pt x="72851" y="36232"/>
                </a:lnTo>
                <a:lnTo>
                  <a:pt x="73431" y="34590"/>
                </a:lnTo>
                <a:lnTo>
                  <a:pt x="73914" y="32947"/>
                </a:lnTo>
                <a:lnTo>
                  <a:pt x="74301" y="31256"/>
                </a:lnTo>
                <a:lnTo>
                  <a:pt x="74639" y="29710"/>
                </a:lnTo>
                <a:lnTo>
                  <a:pt x="74880" y="28068"/>
                </a:lnTo>
                <a:lnTo>
                  <a:pt x="75122" y="26329"/>
                </a:lnTo>
                <a:lnTo>
                  <a:pt x="75218" y="24541"/>
                </a:lnTo>
                <a:lnTo>
                  <a:pt x="75315" y="22706"/>
                </a:lnTo>
                <a:lnTo>
                  <a:pt x="75267" y="20918"/>
                </a:lnTo>
                <a:lnTo>
                  <a:pt x="75122" y="19082"/>
                </a:lnTo>
                <a:lnTo>
                  <a:pt x="75025" y="18213"/>
                </a:lnTo>
                <a:lnTo>
                  <a:pt x="74880" y="17295"/>
                </a:lnTo>
                <a:lnTo>
                  <a:pt x="74687" y="16425"/>
                </a:lnTo>
                <a:lnTo>
                  <a:pt x="74494" y="15556"/>
                </a:lnTo>
                <a:lnTo>
                  <a:pt x="74252" y="14735"/>
                </a:lnTo>
                <a:lnTo>
                  <a:pt x="73962" y="13913"/>
                </a:lnTo>
                <a:lnTo>
                  <a:pt x="73624" y="13140"/>
                </a:lnTo>
                <a:lnTo>
                  <a:pt x="73286" y="12367"/>
                </a:lnTo>
                <a:lnTo>
                  <a:pt x="72900" y="11594"/>
                </a:lnTo>
                <a:lnTo>
                  <a:pt x="72465" y="10870"/>
                </a:lnTo>
                <a:lnTo>
                  <a:pt x="71982" y="10194"/>
                </a:lnTo>
                <a:lnTo>
                  <a:pt x="71450" y="9566"/>
                </a:lnTo>
                <a:lnTo>
                  <a:pt x="70871" y="8937"/>
                </a:lnTo>
                <a:lnTo>
                  <a:pt x="70243" y="8358"/>
                </a:lnTo>
                <a:lnTo>
                  <a:pt x="69566" y="7826"/>
                </a:lnTo>
                <a:lnTo>
                  <a:pt x="68842" y="7343"/>
                </a:lnTo>
                <a:lnTo>
                  <a:pt x="68069" y="6909"/>
                </a:lnTo>
                <a:lnTo>
                  <a:pt x="67247" y="6570"/>
                </a:lnTo>
                <a:lnTo>
                  <a:pt x="66378" y="6232"/>
                </a:lnTo>
                <a:lnTo>
                  <a:pt x="65508" y="5991"/>
                </a:lnTo>
                <a:lnTo>
                  <a:pt x="64639" y="5846"/>
                </a:lnTo>
                <a:lnTo>
                  <a:pt x="63817" y="5749"/>
                </a:lnTo>
                <a:lnTo>
                  <a:pt x="62610" y="5749"/>
                </a:lnTo>
                <a:lnTo>
                  <a:pt x="61450" y="5846"/>
                </a:lnTo>
                <a:lnTo>
                  <a:pt x="60291" y="6087"/>
                </a:lnTo>
                <a:lnTo>
                  <a:pt x="59131" y="6377"/>
                </a:lnTo>
                <a:lnTo>
                  <a:pt x="57972" y="6667"/>
                </a:lnTo>
                <a:lnTo>
                  <a:pt x="56813" y="7053"/>
                </a:lnTo>
                <a:lnTo>
                  <a:pt x="54445" y="7826"/>
                </a:lnTo>
                <a:lnTo>
                  <a:pt x="53334" y="8116"/>
                </a:lnTo>
                <a:lnTo>
                  <a:pt x="52175" y="8358"/>
                </a:lnTo>
                <a:lnTo>
                  <a:pt x="51064" y="8551"/>
                </a:lnTo>
                <a:lnTo>
                  <a:pt x="50484" y="8599"/>
                </a:lnTo>
                <a:lnTo>
                  <a:pt x="49904" y="8599"/>
                </a:lnTo>
                <a:lnTo>
                  <a:pt x="49276" y="8551"/>
                </a:lnTo>
                <a:lnTo>
                  <a:pt x="48648" y="8503"/>
                </a:lnTo>
                <a:lnTo>
                  <a:pt x="48069" y="8406"/>
                </a:lnTo>
                <a:lnTo>
                  <a:pt x="47441" y="8261"/>
                </a:lnTo>
                <a:lnTo>
                  <a:pt x="46329" y="7923"/>
                </a:lnTo>
                <a:lnTo>
                  <a:pt x="45170" y="7488"/>
                </a:lnTo>
                <a:lnTo>
                  <a:pt x="44107" y="7005"/>
                </a:lnTo>
                <a:lnTo>
                  <a:pt x="43044" y="6425"/>
                </a:lnTo>
                <a:lnTo>
                  <a:pt x="41982" y="5797"/>
                </a:lnTo>
                <a:lnTo>
                  <a:pt x="40919" y="5169"/>
                </a:lnTo>
                <a:lnTo>
                  <a:pt x="38890" y="3817"/>
                </a:lnTo>
                <a:lnTo>
                  <a:pt x="37827" y="3189"/>
                </a:lnTo>
                <a:lnTo>
                  <a:pt x="36764" y="2561"/>
                </a:lnTo>
                <a:lnTo>
                  <a:pt x="35701" y="1981"/>
                </a:lnTo>
                <a:lnTo>
                  <a:pt x="34590" y="1450"/>
                </a:lnTo>
                <a:lnTo>
                  <a:pt x="33479" y="1015"/>
                </a:lnTo>
                <a:lnTo>
                  <a:pt x="32320" y="677"/>
                </a:lnTo>
                <a:lnTo>
                  <a:pt x="31160" y="387"/>
                </a:lnTo>
                <a:lnTo>
                  <a:pt x="30001" y="194"/>
                </a:lnTo>
                <a:lnTo>
                  <a:pt x="28793" y="97"/>
                </a:lnTo>
                <a:lnTo>
                  <a:pt x="276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7"/>
          <p:cNvSpPr/>
          <p:nvPr/>
        </p:nvSpPr>
        <p:spPr>
          <a:xfrm>
            <a:off x="-910325" y="-1480850"/>
            <a:ext cx="2254487" cy="2323508"/>
          </a:xfrm>
          <a:custGeom>
            <a:avLst/>
            <a:gdLst/>
            <a:ahLst/>
            <a:cxnLst/>
            <a:rect l="l" t="t" r="r" b="b"/>
            <a:pathLst>
              <a:path w="29952" h="30870" extrusionOk="0">
                <a:moveTo>
                  <a:pt x="20000" y="0"/>
                </a:moveTo>
                <a:lnTo>
                  <a:pt x="19179" y="48"/>
                </a:lnTo>
                <a:lnTo>
                  <a:pt x="18261" y="145"/>
                </a:lnTo>
                <a:lnTo>
                  <a:pt x="17392" y="290"/>
                </a:lnTo>
                <a:lnTo>
                  <a:pt x="16474" y="435"/>
                </a:lnTo>
                <a:lnTo>
                  <a:pt x="15556" y="628"/>
                </a:lnTo>
                <a:lnTo>
                  <a:pt x="13720" y="1159"/>
                </a:lnTo>
                <a:lnTo>
                  <a:pt x="11933" y="1739"/>
                </a:lnTo>
                <a:lnTo>
                  <a:pt x="10193" y="2415"/>
                </a:lnTo>
                <a:lnTo>
                  <a:pt x="8551" y="3092"/>
                </a:lnTo>
                <a:lnTo>
                  <a:pt x="7053" y="3816"/>
                </a:lnTo>
                <a:lnTo>
                  <a:pt x="5894" y="4396"/>
                </a:lnTo>
                <a:lnTo>
                  <a:pt x="4831" y="5121"/>
                </a:lnTo>
                <a:lnTo>
                  <a:pt x="4300" y="5507"/>
                </a:lnTo>
                <a:lnTo>
                  <a:pt x="3817" y="5942"/>
                </a:lnTo>
                <a:lnTo>
                  <a:pt x="3334" y="6377"/>
                </a:lnTo>
                <a:lnTo>
                  <a:pt x="2899" y="6812"/>
                </a:lnTo>
                <a:lnTo>
                  <a:pt x="2464" y="7295"/>
                </a:lnTo>
                <a:lnTo>
                  <a:pt x="2029" y="7778"/>
                </a:lnTo>
                <a:lnTo>
                  <a:pt x="1691" y="8309"/>
                </a:lnTo>
                <a:lnTo>
                  <a:pt x="1353" y="8841"/>
                </a:lnTo>
                <a:lnTo>
                  <a:pt x="1015" y="9420"/>
                </a:lnTo>
                <a:lnTo>
                  <a:pt x="773" y="10000"/>
                </a:lnTo>
                <a:lnTo>
                  <a:pt x="532" y="10580"/>
                </a:lnTo>
                <a:lnTo>
                  <a:pt x="338" y="11208"/>
                </a:lnTo>
                <a:lnTo>
                  <a:pt x="193" y="11836"/>
                </a:lnTo>
                <a:lnTo>
                  <a:pt x="97" y="12512"/>
                </a:lnTo>
                <a:lnTo>
                  <a:pt x="0" y="13188"/>
                </a:lnTo>
                <a:lnTo>
                  <a:pt x="0" y="13865"/>
                </a:lnTo>
                <a:lnTo>
                  <a:pt x="0" y="14541"/>
                </a:lnTo>
                <a:lnTo>
                  <a:pt x="97" y="15217"/>
                </a:lnTo>
                <a:lnTo>
                  <a:pt x="193" y="15894"/>
                </a:lnTo>
                <a:lnTo>
                  <a:pt x="290" y="16522"/>
                </a:lnTo>
                <a:lnTo>
                  <a:pt x="676" y="17874"/>
                </a:lnTo>
                <a:lnTo>
                  <a:pt x="1111" y="19179"/>
                </a:lnTo>
                <a:lnTo>
                  <a:pt x="1643" y="20435"/>
                </a:lnTo>
                <a:lnTo>
                  <a:pt x="2222" y="21691"/>
                </a:lnTo>
                <a:lnTo>
                  <a:pt x="2657" y="22512"/>
                </a:lnTo>
                <a:lnTo>
                  <a:pt x="3140" y="23333"/>
                </a:lnTo>
                <a:lnTo>
                  <a:pt x="3623" y="24155"/>
                </a:lnTo>
                <a:lnTo>
                  <a:pt x="4155" y="24928"/>
                </a:lnTo>
                <a:lnTo>
                  <a:pt x="4734" y="25700"/>
                </a:lnTo>
                <a:lnTo>
                  <a:pt x="5314" y="26425"/>
                </a:lnTo>
                <a:lnTo>
                  <a:pt x="5942" y="27101"/>
                </a:lnTo>
                <a:lnTo>
                  <a:pt x="6619" y="27778"/>
                </a:lnTo>
                <a:lnTo>
                  <a:pt x="7295" y="28357"/>
                </a:lnTo>
                <a:lnTo>
                  <a:pt x="8020" y="28937"/>
                </a:lnTo>
                <a:lnTo>
                  <a:pt x="8792" y="29420"/>
                </a:lnTo>
                <a:lnTo>
                  <a:pt x="9565" y="29855"/>
                </a:lnTo>
                <a:lnTo>
                  <a:pt x="10387" y="30242"/>
                </a:lnTo>
                <a:lnTo>
                  <a:pt x="11208" y="30531"/>
                </a:lnTo>
                <a:lnTo>
                  <a:pt x="12078" y="30725"/>
                </a:lnTo>
                <a:lnTo>
                  <a:pt x="12995" y="30870"/>
                </a:lnTo>
                <a:lnTo>
                  <a:pt x="14203" y="30870"/>
                </a:lnTo>
                <a:lnTo>
                  <a:pt x="14783" y="30821"/>
                </a:lnTo>
                <a:lnTo>
                  <a:pt x="15411" y="30725"/>
                </a:lnTo>
                <a:lnTo>
                  <a:pt x="15991" y="30580"/>
                </a:lnTo>
                <a:lnTo>
                  <a:pt x="16570" y="30435"/>
                </a:lnTo>
                <a:lnTo>
                  <a:pt x="17150" y="30242"/>
                </a:lnTo>
                <a:lnTo>
                  <a:pt x="17681" y="30048"/>
                </a:lnTo>
                <a:lnTo>
                  <a:pt x="18261" y="29758"/>
                </a:lnTo>
                <a:lnTo>
                  <a:pt x="18793" y="29517"/>
                </a:lnTo>
                <a:lnTo>
                  <a:pt x="19855" y="28889"/>
                </a:lnTo>
                <a:lnTo>
                  <a:pt x="20822" y="28116"/>
                </a:lnTo>
                <a:lnTo>
                  <a:pt x="21739" y="27343"/>
                </a:lnTo>
                <a:lnTo>
                  <a:pt x="22561" y="26473"/>
                </a:lnTo>
                <a:lnTo>
                  <a:pt x="23334" y="25556"/>
                </a:lnTo>
                <a:lnTo>
                  <a:pt x="24058" y="24589"/>
                </a:lnTo>
                <a:lnTo>
                  <a:pt x="24735" y="23575"/>
                </a:lnTo>
                <a:lnTo>
                  <a:pt x="25363" y="22512"/>
                </a:lnTo>
                <a:lnTo>
                  <a:pt x="25942" y="21498"/>
                </a:lnTo>
                <a:lnTo>
                  <a:pt x="27053" y="19324"/>
                </a:lnTo>
                <a:lnTo>
                  <a:pt x="28068" y="17198"/>
                </a:lnTo>
                <a:lnTo>
                  <a:pt x="28503" y="16135"/>
                </a:lnTo>
                <a:lnTo>
                  <a:pt x="28889" y="15024"/>
                </a:lnTo>
                <a:lnTo>
                  <a:pt x="29227" y="13913"/>
                </a:lnTo>
                <a:lnTo>
                  <a:pt x="29517" y="12802"/>
                </a:lnTo>
                <a:lnTo>
                  <a:pt x="29759" y="11691"/>
                </a:lnTo>
                <a:lnTo>
                  <a:pt x="29904" y="10531"/>
                </a:lnTo>
                <a:lnTo>
                  <a:pt x="29952" y="9420"/>
                </a:lnTo>
                <a:lnTo>
                  <a:pt x="29904" y="8358"/>
                </a:lnTo>
                <a:lnTo>
                  <a:pt x="29759" y="7343"/>
                </a:lnTo>
                <a:lnTo>
                  <a:pt x="29517" y="6377"/>
                </a:lnTo>
                <a:lnTo>
                  <a:pt x="29227" y="5507"/>
                </a:lnTo>
                <a:lnTo>
                  <a:pt x="28841" y="4638"/>
                </a:lnTo>
                <a:lnTo>
                  <a:pt x="28358" y="3865"/>
                </a:lnTo>
                <a:lnTo>
                  <a:pt x="27778" y="3140"/>
                </a:lnTo>
                <a:lnTo>
                  <a:pt x="27150" y="2464"/>
                </a:lnTo>
                <a:lnTo>
                  <a:pt x="26474" y="1884"/>
                </a:lnTo>
                <a:lnTo>
                  <a:pt x="25701" y="1353"/>
                </a:lnTo>
                <a:lnTo>
                  <a:pt x="24831" y="918"/>
                </a:lnTo>
                <a:lnTo>
                  <a:pt x="23913" y="580"/>
                </a:lnTo>
                <a:lnTo>
                  <a:pt x="22947" y="290"/>
                </a:lnTo>
                <a:lnTo>
                  <a:pt x="21933" y="97"/>
                </a:lnTo>
                <a:lnTo>
                  <a:pt x="208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7"/>
          <p:cNvSpPr/>
          <p:nvPr/>
        </p:nvSpPr>
        <p:spPr>
          <a:xfrm>
            <a:off x="7921675" y="222875"/>
            <a:ext cx="842141" cy="814232"/>
          </a:xfrm>
          <a:custGeom>
            <a:avLst/>
            <a:gdLst/>
            <a:ahLst/>
            <a:cxnLst/>
            <a:rect l="l" t="t" r="r" b="b"/>
            <a:pathLst>
              <a:path w="26282" h="25411" extrusionOk="0">
                <a:moveTo>
                  <a:pt x="12754" y="5749"/>
                </a:moveTo>
                <a:lnTo>
                  <a:pt x="13238" y="5797"/>
                </a:lnTo>
                <a:lnTo>
                  <a:pt x="13721" y="5894"/>
                </a:lnTo>
                <a:lnTo>
                  <a:pt x="14204" y="5991"/>
                </a:lnTo>
                <a:lnTo>
                  <a:pt x="14687" y="6136"/>
                </a:lnTo>
                <a:lnTo>
                  <a:pt x="15605" y="6522"/>
                </a:lnTo>
                <a:lnTo>
                  <a:pt x="16523" y="7005"/>
                </a:lnTo>
                <a:lnTo>
                  <a:pt x="17392" y="7537"/>
                </a:lnTo>
                <a:lnTo>
                  <a:pt x="17779" y="7826"/>
                </a:lnTo>
                <a:lnTo>
                  <a:pt x="18165" y="8165"/>
                </a:lnTo>
                <a:lnTo>
                  <a:pt x="18552" y="8551"/>
                </a:lnTo>
                <a:lnTo>
                  <a:pt x="18841" y="8937"/>
                </a:lnTo>
                <a:lnTo>
                  <a:pt x="19131" y="9372"/>
                </a:lnTo>
                <a:lnTo>
                  <a:pt x="19373" y="9807"/>
                </a:lnTo>
                <a:lnTo>
                  <a:pt x="19614" y="10435"/>
                </a:lnTo>
                <a:lnTo>
                  <a:pt x="19759" y="11160"/>
                </a:lnTo>
                <a:lnTo>
                  <a:pt x="19808" y="11836"/>
                </a:lnTo>
                <a:lnTo>
                  <a:pt x="19759" y="12561"/>
                </a:lnTo>
                <a:lnTo>
                  <a:pt x="19663" y="13285"/>
                </a:lnTo>
                <a:lnTo>
                  <a:pt x="19469" y="13962"/>
                </a:lnTo>
                <a:lnTo>
                  <a:pt x="19180" y="14638"/>
                </a:lnTo>
                <a:lnTo>
                  <a:pt x="18841" y="15266"/>
                </a:lnTo>
                <a:lnTo>
                  <a:pt x="18552" y="15797"/>
                </a:lnTo>
                <a:lnTo>
                  <a:pt x="18165" y="16329"/>
                </a:lnTo>
                <a:lnTo>
                  <a:pt x="17730" y="16812"/>
                </a:lnTo>
                <a:lnTo>
                  <a:pt x="17296" y="17247"/>
                </a:lnTo>
                <a:lnTo>
                  <a:pt x="16812" y="17681"/>
                </a:lnTo>
                <a:lnTo>
                  <a:pt x="16329" y="18068"/>
                </a:lnTo>
                <a:lnTo>
                  <a:pt x="15798" y="18358"/>
                </a:lnTo>
                <a:lnTo>
                  <a:pt x="15218" y="18648"/>
                </a:lnTo>
                <a:lnTo>
                  <a:pt x="14590" y="18889"/>
                </a:lnTo>
                <a:lnTo>
                  <a:pt x="14011" y="19034"/>
                </a:lnTo>
                <a:lnTo>
                  <a:pt x="13383" y="19131"/>
                </a:lnTo>
                <a:lnTo>
                  <a:pt x="12754" y="19179"/>
                </a:lnTo>
                <a:lnTo>
                  <a:pt x="12126" y="19179"/>
                </a:lnTo>
                <a:lnTo>
                  <a:pt x="11498" y="19082"/>
                </a:lnTo>
                <a:lnTo>
                  <a:pt x="10870" y="18937"/>
                </a:lnTo>
                <a:lnTo>
                  <a:pt x="10291" y="18696"/>
                </a:lnTo>
                <a:lnTo>
                  <a:pt x="9759" y="18406"/>
                </a:lnTo>
                <a:lnTo>
                  <a:pt x="9228" y="18068"/>
                </a:lnTo>
                <a:lnTo>
                  <a:pt x="8793" y="17681"/>
                </a:lnTo>
                <a:lnTo>
                  <a:pt x="8407" y="17247"/>
                </a:lnTo>
                <a:lnTo>
                  <a:pt x="8068" y="16764"/>
                </a:lnTo>
                <a:lnTo>
                  <a:pt x="7779" y="16280"/>
                </a:lnTo>
                <a:lnTo>
                  <a:pt x="7537" y="15701"/>
                </a:lnTo>
                <a:lnTo>
                  <a:pt x="7296" y="15169"/>
                </a:lnTo>
                <a:lnTo>
                  <a:pt x="7151" y="14590"/>
                </a:lnTo>
                <a:lnTo>
                  <a:pt x="7006" y="13962"/>
                </a:lnTo>
                <a:lnTo>
                  <a:pt x="6909" y="13382"/>
                </a:lnTo>
                <a:lnTo>
                  <a:pt x="6861" y="12754"/>
                </a:lnTo>
                <a:lnTo>
                  <a:pt x="6861" y="12174"/>
                </a:lnTo>
                <a:lnTo>
                  <a:pt x="6861" y="11546"/>
                </a:lnTo>
                <a:lnTo>
                  <a:pt x="6909" y="10966"/>
                </a:lnTo>
                <a:lnTo>
                  <a:pt x="7006" y="10387"/>
                </a:lnTo>
                <a:lnTo>
                  <a:pt x="7102" y="9904"/>
                </a:lnTo>
                <a:lnTo>
                  <a:pt x="7247" y="9372"/>
                </a:lnTo>
                <a:lnTo>
                  <a:pt x="7440" y="8889"/>
                </a:lnTo>
                <a:lnTo>
                  <a:pt x="7682" y="8406"/>
                </a:lnTo>
                <a:lnTo>
                  <a:pt x="7924" y="7971"/>
                </a:lnTo>
                <a:lnTo>
                  <a:pt x="8213" y="7537"/>
                </a:lnTo>
                <a:lnTo>
                  <a:pt x="8600" y="7150"/>
                </a:lnTo>
                <a:lnTo>
                  <a:pt x="8986" y="6812"/>
                </a:lnTo>
                <a:lnTo>
                  <a:pt x="9373" y="6522"/>
                </a:lnTo>
                <a:lnTo>
                  <a:pt x="9808" y="6280"/>
                </a:lnTo>
                <a:lnTo>
                  <a:pt x="10291" y="6087"/>
                </a:lnTo>
                <a:lnTo>
                  <a:pt x="10725" y="5942"/>
                </a:lnTo>
                <a:lnTo>
                  <a:pt x="11257" y="5797"/>
                </a:lnTo>
                <a:lnTo>
                  <a:pt x="11740" y="5749"/>
                </a:lnTo>
                <a:close/>
                <a:moveTo>
                  <a:pt x="11015" y="0"/>
                </a:moveTo>
                <a:lnTo>
                  <a:pt x="9856" y="97"/>
                </a:lnTo>
                <a:lnTo>
                  <a:pt x="8697" y="338"/>
                </a:lnTo>
                <a:lnTo>
                  <a:pt x="7585" y="628"/>
                </a:lnTo>
                <a:lnTo>
                  <a:pt x="6523" y="966"/>
                </a:lnTo>
                <a:lnTo>
                  <a:pt x="5991" y="1208"/>
                </a:lnTo>
                <a:lnTo>
                  <a:pt x="5460" y="1450"/>
                </a:lnTo>
                <a:lnTo>
                  <a:pt x="4977" y="1739"/>
                </a:lnTo>
                <a:lnTo>
                  <a:pt x="4494" y="2078"/>
                </a:lnTo>
                <a:lnTo>
                  <a:pt x="4010" y="2416"/>
                </a:lnTo>
                <a:lnTo>
                  <a:pt x="3576" y="2754"/>
                </a:lnTo>
                <a:lnTo>
                  <a:pt x="3141" y="3140"/>
                </a:lnTo>
                <a:lnTo>
                  <a:pt x="2754" y="3575"/>
                </a:lnTo>
                <a:lnTo>
                  <a:pt x="2368" y="4010"/>
                </a:lnTo>
                <a:lnTo>
                  <a:pt x="2030" y="4493"/>
                </a:lnTo>
                <a:lnTo>
                  <a:pt x="1692" y="5024"/>
                </a:lnTo>
                <a:lnTo>
                  <a:pt x="1353" y="5556"/>
                </a:lnTo>
                <a:lnTo>
                  <a:pt x="1112" y="6087"/>
                </a:lnTo>
                <a:lnTo>
                  <a:pt x="870" y="6667"/>
                </a:lnTo>
                <a:lnTo>
                  <a:pt x="629" y="7247"/>
                </a:lnTo>
                <a:lnTo>
                  <a:pt x="436" y="7826"/>
                </a:lnTo>
                <a:lnTo>
                  <a:pt x="291" y="8406"/>
                </a:lnTo>
                <a:lnTo>
                  <a:pt x="194" y="9034"/>
                </a:lnTo>
                <a:lnTo>
                  <a:pt x="97" y="9662"/>
                </a:lnTo>
                <a:lnTo>
                  <a:pt x="49" y="10242"/>
                </a:lnTo>
                <a:lnTo>
                  <a:pt x="1" y="10870"/>
                </a:lnTo>
                <a:lnTo>
                  <a:pt x="1" y="11498"/>
                </a:lnTo>
                <a:lnTo>
                  <a:pt x="49" y="12126"/>
                </a:lnTo>
                <a:lnTo>
                  <a:pt x="97" y="12706"/>
                </a:lnTo>
                <a:lnTo>
                  <a:pt x="194" y="13334"/>
                </a:lnTo>
                <a:lnTo>
                  <a:pt x="339" y="13962"/>
                </a:lnTo>
                <a:lnTo>
                  <a:pt x="629" y="15121"/>
                </a:lnTo>
                <a:lnTo>
                  <a:pt x="1064" y="16280"/>
                </a:lnTo>
                <a:lnTo>
                  <a:pt x="1595" y="17392"/>
                </a:lnTo>
                <a:lnTo>
                  <a:pt x="2223" y="18454"/>
                </a:lnTo>
                <a:lnTo>
                  <a:pt x="2948" y="19469"/>
                </a:lnTo>
                <a:lnTo>
                  <a:pt x="3721" y="20435"/>
                </a:lnTo>
                <a:lnTo>
                  <a:pt x="4542" y="21305"/>
                </a:lnTo>
                <a:lnTo>
                  <a:pt x="5460" y="22126"/>
                </a:lnTo>
                <a:lnTo>
                  <a:pt x="5991" y="22609"/>
                </a:lnTo>
                <a:lnTo>
                  <a:pt x="6571" y="22995"/>
                </a:lnTo>
                <a:lnTo>
                  <a:pt x="7151" y="23382"/>
                </a:lnTo>
                <a:lnTo>
                  <a:pt x="7779" y="23768"/>
                </a:lnTo>
                <a:lnTo>
                  <a:pt x="8358" y="24107"/>
                </a:lnTo>
                <a:lnTo>
                  <a:pt x="8986" y="24396"/>
                </a:lnTo>
                <a:lnTo>
                  <a:pt x="9663" y="24638"/>
                </a:lnTo>
                <a:lnTo>
                  <a:pt x="10291" y="24879"/>
                </a:lnTo>
                <a:lnTo>
                  <a:pt x="10967" y="25073"/>
                </a:lnTo>
                <a:lnTo>
                  <a:pt x="11643" y="25218"/>
                </a:lnTo>
                <a:lnTo>
                  <a:pt x="12320" y="25314"/>
                </a:lnTo>
                <a:lnTo>
                  <a:pt x="12996" y="25411"/>
                </a:lnTo>
                <a:lnTo>
                  <a:pt x="13672" y="25411"/>
                </a:lnTo>
                <a:lnTo>
                  <a:pt x="14397" y="25363"/>
                </a:lnTo>
                <a:lnTo>
                  <a:pt x="15073" y="25266"/>
                </a:lnTo>
                <a:lnTo>
                  <a:pt x="15750" y="25121"/>
                </a:lnTo>
                <a:lnTo>
                  <a:pt x="16668" y="24831"/>
                </a:lnTo>
                <a:lnTo>
                  <a:pt x="17585" y="24445"/>
                </a:lnTo>
                <a:lnTo>
                  <a:pt x="18407" y="23962"/>
                </a:lnTo>
                <a:lnTo>
                  <a:pt x="19228" y="23382"/>
                </a:lnTo>
                <a:lnTo>
                  <a:pt x="20049" y="22802"/>
                </a:lnTo>
                <a:lnTo>
                  <a:pt x="20774" y="22126"/>
                </a:lnTo>
                <a:lnTo>
                  <a:pt x="21450" y="21401"/>
                </a:lnTo>
                <a:lnTo>
                  <a:pt x="22127" y="20677"/>
                </a:lnTo>
                <a:lnTo>
                  <a:pt x="22755" y="19904"/>
                </a:lnTo>
                <a:lnTo>
                  <a:pt x="23334" y="19131"/>
                </a:lnTo>
                <a:lnTo>
                  <a:pt x="23866" y="18309"/>
                </a:lnTo>
                <a:lnTo>
                  <a:pt x="24397" y="17488"/>
                </a:lnTo>
                <a:lnTo>
                  <a:pt x="24832" y="16619"/>
                </a:lnTo>
                <a:lnTo>
                  <a:pt x="25267" y="15749"/>
                </a:lnTo>
                <a:lnTo>
                  <a:pt x="25605" y="14831"/>
                </a:lnTo>
                <a:lnTo>
                  <a:pt x="25895" y="13913"/>
                </a:lnTo>
                <a:lnTo>
                  <a:pt x="26088" y="12947"/>
                </a:lnTo>
                <a:lnTo>
                  <a:pt x="26233" y="11981"/>
                </a:lnTo>
                <a:lnTo>
                  <a:pt x="26281" y="11015"/>
                </a:lnTo>
                <a:lnTo>
                  <a:pt x="26233" y="10000"/>
                </a:lnTo>
                <a:lnTo>
                  <a:pt x="26136" y="9034"/>
                </a:lnTo>
                <a:lnTo>
                  <a:pt x="25895" y="8116"/>
                </a:lnTo>
                <a:lnTo>
                  <a:pt x="25605" y="7198"/>
                </a:lnTo>
                <a:lnTo>
                  <a:pt x="25218" y="6280"/>
                </a:lnTo>
                <a:lnTo>
                  <a:pt x="24928" y="5846"/>
                </a:lnTo>
                <a:lnTo>
                  <a:pt x="24687" y="5459"/>
                </a:lnTo>
                <a:lnTo>
                  <a:pt x="24059" y="4638"/>
                </a:lnTo>
                <a:lnTo>
                  <a:pt x="23383" y="3913"/>
                </a:lnTo>
                <a:lnTo>
                  <a:pt x="22610" y="3237"/>
                </a:lnTo>
                <a:lnTo>
                  <a:pt x="21788" y="2657"/>
                </a:lnTo>
                <a:lnTo>
                  <a:pt x="20919" y="2126"/>
                </a:lnTo>
                <a:lnTo>
                  <a:pt x="20001" y="1643"/>
                </a:lnTo>
                <a:lnTo>
                  <a:pt x="19035" y="1256"/>
                </a:lnTo>
                <a:lnTo>
                  <a:pt x="17972" y="918"/>
                </a:lnTo>
                <a:lnTo>
                  <a:pt x="16909" y="580"/>
                </a:lnTo>
                <a:lnTo>
                  <a:pt x="15750" y="338"/>
                </a:lnTo>
                <a:lnTo>
                  <a:pt x="14590" y="145"/>
                </a:lnTo>
                <a:lnTo>
                  <a:pt x="13383" y="49"/>
                </a:lnTo>
                <a:lnTo>
                  <a:pt x="1222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7"/>
          <p:cNvSpPr/>
          <p:nvPr/>
        </p:nvSpPr>
        <p:spPr>
          <a:xfrm>
            <a:off x="298052" y="272127"/>
            <a:ext cx="630172" cy="604620"/>
          </a:xfrm>
          <a:custGeom>
            <a:avLst/>
            <a:gdLst/>
            <a:ahLst/>
            <a:cxnLst/>
            <a:rect l="l" t="t" r="r" b="b"/>
            <a:pathLst>
              <a:path w="11885" h="11402" extrusionOk="0">
                <a:moveTo>
                  <a:pt x="6571" y="0"/>
                </a:moveTo>
                <a:lnTo>
                  <a:pt x="6088" y="49"/>
                </a:lnTo>
                <a:lnTo>
                  <a:pt x="5605" y="145"/>
                </a:lnTo>
                <a:lnTo>
                  <a:pt x="4639" y="387"/>
                </a:lnTo>
                <a:lnTo>
                  <a:pt x="3866" y="628"/>
                </a:lnTo>
                <a:lnTo>
                  <a:pt x="3093" y="1015"/>
                </a:lnTo>
                <a:lnTo>
                  <a:pt x="2368" y="1450"/>
                </a:lnTo>
                <a:lnTo>
                  <a:pt x="1740" y="1933"/>
                </a:lnTo>
                <a:lnTo>
                  <a:pt x="1450" y="2223"/>
                </a:lnTo>
                <a:lnTo>
                  <a:pt x="1209" y="2512"/>
                </a:lnTo>
                <a:lnTo>
                  <a:pt x="919" y="2851"/>
                </a:lnTo>
                <a:lnTo>
                  <a:pt x="726" y="3189"/>
                </a:lnTo>
                <a:lnTo>
                  <a:pt x="532" y="3575"/>
                </a:lnTo>
                <a:lnTo>
                  <a:pt x="339" y="3962"/>
                </a:lnTo>
                <a:lnTo>
                  <a:pt x="242" y="4348"/>
                </a:lnTo>
                <a:lnTo>
                  <a:pt x="97" y="4783"/>
                </a:lnTo>
                <a:lnTo>
                  <a:pt x="49" y="5218"/>
                </a:lnTo>
                <a:lnTo>
                  <a:pt x="1" y="5604"/>
                </a:lnTo>
                <a:lnTo>
                  <a:pt x="49" y="6039"/>
                </a:lnTo>
                <a:lnTo>
                  <a:pt x="49" y="6474"/>
                </a:lnTo>
                <a:lnTo>
                  <a:pt x="146" y="6860"/>
                </a:lnTo>
                <a:lnTo>
                  <a:pt x="242" y="7295"/>
                </a:lnTo>
                <a:lnTo>
                  <a:pt x="339" y="7682"/>
                </a:lnTo>
                <a:lnTo>
                  <a:pt x="484" y="8068"/>
                </a:lnTo>
                <a:lnTo>
                  <a:pt x="677" y="8454"/>
                </a:lnTo>
                <a:lnTo>
                  <a:pt x="870" y="8793"/>
                </a:lnTo>
                <a:lnTo>
                  <a:pt x="1112" y="9131"/>
                </a:lnTo>
                <a:lnTo>
                  <a:pt x="1402" y="9469"/>
                </a:lnTo>
                <a:lnTo>
                  <a:pt x="1643" y="9807"/>
                </a:lnTo>
                <a:lnTo>
                  <a:pt x="1982" y="10049"/>
                </a:lnTo>
                <a:lnTo>
                  <a:pt x="2271" y="10339"/>
                </a:lnTo>
                <a:lnTo>
                  <a:pt x="2658" y="10580"/>
                </a:lnTo>
                <a:lnTo>
                  <a:pt x="3044" y="10822"/>
                </a:lnTo>
                <a:lnTo>
                  <a:pt x="3527" y="11015"/>
                </a:lnTo>
                <a:lnTo>
                  <a:pt x="3962" y="11160"/>
                </a:lnTo>
                <a:lnTo>
                  <a:pt x="4445" y="11256"/>
                </a:lnTo>
                <a:lnTo>
                  <a:pt x="4928" y="11353"/>
                </a:lnTo>
                <a:lnTo>
                  <a:pt x="5412" y="11401"/>
                </a:lnTo>
                <a:lnTo>
                  <a:pt x="5895" y="11401"/>
                </a:lnTo>
                <a:lnTo>
                  <a:pt x="6378" y="11353"/>
                </a:lnTo>
                <a:lnTo>
                  <a:pt x="6909" y="11305"/>
                </a:lnTo>
                <a:lnTo>
                  <a:pt x="7392" y="11160"/>
                </a:lnTo>
                <a:lnTo>
                  <a:pt x="7875" y="10967"/>
                </a:lnTo>
                <a:lnTo>
                  <a:pt x="8358" y="10773"/>
                </a:lnTo>
                <a:lnTo>
                  <a:pt x="8841" y="10532"/>
                </a:lnTo>
                <a:lnTo>
                  <a:pt x="9276" y="10242"/>
                </a:lnTo>
                <a:lnTo>
                  <a:pt x="9711" y="9904"/>
                </a:lnTo>
                <a:lnTo>
                  <a:pt x="10098" y="9566"/>
                </a:lnTo>
                <a:lnTo>
                  <a:pt x="10436" y="9179"/>
                </a:lnTo>
                <a:lnTo>
                  <a:pt x="10774" y="8744"/>
                </a:lnTo>
                <a:lnTo>
                  <a:pt x="11064" y="8310"/>
                </a:lnTo>
                <a:lnTo>
                  <a:pt x="11305" y="7875"/>
                </a:lnTo>
                <a:lnTo>
                  <a:pt x="11499" y="7392"/>
                </a:lnTo>
                <a:lnTo>
                  <a:pt x="11692" y="6909"/>
                </a:lnTo>
                <a:lnTo>
                  <a:pt x="11788" y="6377"/>
                </a:lnTo>
                <a:lnTo>
                  <a:pt x="11837" y="5894"/>
                </a:lnTo>
                <a:lnTo>
                  <a:pt x="11885" y="5459"/>
                </a:lnTo>
                <a:lnTo>
                  <a:pt x="11837" y="5025"/>
                </a:lnTo>
                <a:lnTo>
                  <a:pt x="11788" y="4590"/>
                </a:lnTo>
                <a:lnTo>
                  <a:pt x="11740" y="4155"/>
                </a:lnTo>
                <a:lnTo>
                  <a:pt x="11595" y="3768"/>
                </a:lnTo>
                <a:lnTo>
                  <a:pt x="11450" y="3334"/>
                </a:lnTo>
                <a:lnTo>
                  <a:pt x="11257" y="2947"/>
                </a:lnTo>
                <a:lnTo>
                  <a:pt x="11064" y="2561"/>
                </a:lnTo>
                <a:lnTo>
                  <a:pt x="10822" y="2223"/>
                </a:lnTo>
                <a:lnTo>
                  <a:pt x="10581" y="1836"/>
                </a:lnTo>
                <a:lnTo>
                  <a:pt x="10291" y="1546"/>
                </a:lnTo>
                <a:lnTo>
                  <a:pt x="9953" y="1256"/>
                </a:lnTo>
                <a:lnTo>
                  <a:pt x="9614" y="967"/>
                </a:lnTo>
                <a:lnTo>
                  <a:pt x="9276" y="725"/>
                </a:lnTo>
                <a:lnTo>
                  <a:pt x="8890" y="532"/>
                </a:lnTo>
                <a:lnTo>
                  <a:pt x="8503" y="339"/>
                </a:lnTo>
                <a:lnTo>
                  <a:pt x="8020" y="194"/>
                </a:lnTo>
                <a:lnTo>
                  <a:pt x="7537" y="49"/>
                </a:lnTo>
                <a:lnTo>
                  <a:pt x="705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7"/>
          <p:cNvSpPr/>
          <p:nvPr/>
        </p:nvSpPr>
        <p:spPr>
          <a:xfrm>
            <a:off x="8836625" y="2269487"/>
            <a:ext cx="630172" cy="604534"/>
          </a:xfrm>
          <a:custGeom>
            <a:avLst/>
            <a:gdLst/>
            <a:ahLst/>
            <a:cxnLst/>
            <a:rect l="l" t="t" r="r" b="b"/>
            <a:pathLst>
              <a:path w="11885" h="11402" extrusionOk="0">
                <a:moveTo>
                  <a:pt x="6571" y="0"/>
                </a:moveTo>
                <a:lnTo>
                  <a:pt x="6088" y="49"/>
                </a:lnTo>
                <a:lnTo>
                  <a:pt x="5605" y="145"/>
                </a:lnTo>
                <a:lnTo>
                  <a:pt x="4639" y="387"/>
                </a:lnTo>
                <a:lnTo>
                  <a:pt x="3866" y="628"/>
                </a:lnTo>
                <a:lnTo>
                  <a:pt x="3093" y="1015"/>
                </a:lnTo>
                <a:lnTo>
                  <a:pt x="2368" y="1450"/>
                </a:lnTo>
                <a:lnTo>
                  <a:pt x="1740" y="1933"/>
                </a:lnTo>
                <a:lnTo>
                  <a:pt x="1450" y="2223"/>
                </a:lnTo>
                <a:lnTo>
                  <a:pt x="1209" y="2512"/>
                </a:lnTo>
                <a:lnTo>
                  <a:pt x="919" y="2851"/>
                </a:lnTo>
                <a:lnTo>
                  <a:pt x="726" y="3189"/>
                </a:lnTo>
                <a:lnTo>
                  <a:pt x="532" y="3575"/>
                </a:lnTo>
                <a:lnTo>
                  <a:pt x="339" y="3962"/>
                </a:lnTo>
                <a:lnTo>
                  <a:pt x="242" y="4348"/>
                </a:lnTo>
                <a:lnTo>
                  <a:pt x="97" y="4783"/>
                </a:lnTo>
                <a:lnTo>
                  <a:pt x="49" y="5218"/>
                </a:lnTo>
                <a:lnTo>
                  <a:pt x="1" y="5604"/>
                </a:lnTo>
                <a:lnTo>
                  <a:pt x="49" y="6039"/>
                </a:lnTo>
                <a:lnTo>
                  <a:pt x="49" y="6474"/>
                </a:lnTo>
                <a:lnTo>
                  <a:pt x="146" y="6860"/>
                </a:lnTo>
                <a:lnTo>
                  <a:pt x="242" y="7295"/>
                </a:lnTo>
                <a:lnTo>
                  <a:pt x="339" y="7682"/>
                </a:lnTo>
                <a:lnTo>
                  <a:pt x="484" y="8068"/>
                </a:lnTo>
                <a:lnTo>
                  <a:pt x="677" y="8454"/>
                </a:lnTo>
                <a:lnTo>
                  <a:pt x="870" y="8793"/>
                </a:lnTo>
                <a:lnTo>
                  <a:pt x="1112" y="9131"/>
                </a:lnTo>
                <a:lnTo>
                  <a:pt x="1402" y="9469"/>
                </a:lnTo>
                <a:lnTo>
                  <a:pt x="1643" y="9807"/>
                </a:lnTo>
                <a:lnTo>
                  <a:pt x="1982" y="10049"/>
                </a:lnTo>
                <a:lnTo>
                  <a:pt x="2271" y="10339"/>
                </a:lnTo>
                <a:lnTo>
                  <a:pt x="2658" y="10580"/>
                </a:lnTo>
                <a:lnTo>
                  <a:pt x="3044" y="10822"/>
                </a:lnTo>
                <a:lnTo>
                  <a:pt x="3527" y="11015"/>
                </a:lnTo>
                <a:lnTo>
                  <a:pt x="3962" y="11160"/>
                </a:lnTo>
                <a:lnTo>
                  <a:pt x="4445" y="11256"/>
                </a:lnTo>
                <a:lnTo>
                  <a:pt x="4928" y="11353"/>
                </a:lnTo>
                <a:lnTo>
                  <a:pt x="5412" y="11401"/>
                </a:lnTo>
                <a:lnTo>
                  <a:pt x="5895" y="11401"/>
                </a:lnTo>
                <a:lnTo>
                  <a:pt x="6378" y="11353"/>
                </a:lnTo>
                <a:lnTo>
                  <a:pt x="6909" y="11305"/>
                </a:lnTo>
                <a:lnTo>
                  <a:pt x="7392" y="11160"/>
                </a:lnTo>
                <a:lnTo>
                  <a:pt x="7875" y="10967"/>
                </a:lnTo>
                <a:lnTo>
                  <a:pt x="8358" y="10773"/>
                </a:lnTo>
                <a:lnTo>
                  <a:pt x="8841" y="10532"/>
                </a:lnTo>
                <a:lnTo>
                  <a:pt x="9276" y="10242"/>
                </a:lnTo>
                <a:lnTo>
                  <a:pt x="9711" y="9904"/>
                </a:lnTo>
                <a:lnTo>
                  <a:pt x="10098" y="9566"/>
                </a:lnTo>
                <a:lnTo>
                  <a:pt x="10436" y="9179"/>
                </a:lnTo>
                <a:lnTo>
                  <a:pt x="10774" y="8744"/>
                </a:lnTo>
                <a:lnTo>
                  <a:pt x="11064" y="8310"/>
                </a:lnTo>
                <a:lnTo>
                  <a:pt x="11305" y="7875"/>
                </a:lnTo>
                <a:lnTo>
                  <a:pt x="11499" y="7392"/>
                </a:lnTo>
                <a:lnTo>
                  <a:pt x="11692" y="6909"/>
                </a:lnTo>
                <a:lnTo>
                  <a:pt x="11788" y="6377"/>
                </a:lnTo>
                <a:lnTo>
                  <a:pt x="11837" y="5894"/>
                </a:lnTo>
                <a:lnTo>
                  <a:pt x="11885" y="5459"/>
                </a:lnTo>
                <a:lnTo>
                  <a:pt x="11837" y="5025"/>
                </a:lnTo>
                <a:lnTo>
                  <a:pt x="11788" y="4590"/>
                </a:lnTo>
                <a:lnTo>
                  <a:pt x="11740" y="4155"/>
                </a:lnTo>
                <a:lnTo>
                  <a:pt x="11595" y="3768"/>
                </a:lnTo>
                <a:lnTo>
                  <a:pt x="11450" y="3334"/>
                </a:lnTo>
                <a:lnTo>
                  <a:pt x="11257" y="2947"/>
                </a:lnTo>
                <a:lnTo>
                  <a:pt x="11064" y="2561"/>
                </a:lnTo>
                <a:lnTo>
                  <a:pt x="10822" y="2223"/>
                </a:lnTo>
                <a:lnTo>
                  <a:pt x="10581" y="1836"/>
                </a:lnTo>
                <a:lnTo>
                  <a:pt x="10291" y="1546"/>
                </a:lnTo>
                <a:lnTo>
                  <a:pt x="9953" y="1256"/>
                </a:lnTo>
                <a:lnTo>
                  <a:pt x="9614" y="967"/>
                </a:lnTo>
                <a:lnTo>
                  <a:pt x="9276" y="725"/>
                </a:lnTo>
                <a:lnTo>
                  <a:pt x="8890" y="532"/>
                </a:lnTo>
                <a:lnTo>
                  <a:pt x="8503" y="339"/>
                </a:lnTo>
                <a:lnTo>
                  <a:pt x="8020" y="194"/>
                </a:lnTo>
                <a:lnTo>
                  <a:pt x="7537" y="49"/>
                </a:lnTo>
                <a:lnTo>
                  <a:pt x="705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7"/>
          <p:cNvSpPr/>
          <p:nvPr/>
        </p:nvSpPr>
        <p:spPr>
          <a:xfrm rot="-8346330">
            <a:off x="-1830895" y="4336414"/>
            <a:ext cx="3729655" cy="3843965"/>
          </a:xfrm>
          <a:custGeom>
            <a:avLst/>
            <a:gdLst/>
            <a:ahLst/>
            <a:cxnLst/>
            <a:rect l="l" t="t" r="r" b="b"/>
            <a:pathLst>
              <a:path w="29952" h="30870" extrusionOk="0">
                <a:moveTo>
                  <a:pt x="20000" y="0"/>
                </a:moveTo>
                <a:lnTo>
                  <a:pt x="19179" y="48"/>
                </a:lnTo>
                <a:lnTo>
                  <a:pt x="18261" y="145"/>
                </a:lnTo>
                <a:lnTo>
                  <a:pt x="17392" y="290"/>
                </a:lnTo>
                <a:lnTo>
                  <a:pt x="16474" y="435"/>
                </a:lnTo>
                <a:lnTo>
                  <a:pt x="15556" y="628"/>
                </a:lnTo>
                <a:lnTo>
                  <a:pt x="13720" y="1159"/>
                </a:lnTo>
                <a:lnTo>
                  <a:pt x="11933" y="1739"/>
                </a:lnTo>
                <a:lnTo>
                  <a:pt x="10193" y="2415"/>
                </a:lnTo>
                <a:lnTo>
                  <a:pt x="8551" y="3092"/>
                </a:lnTo>
                <a:lnTo>
                  <a:pt x="7053" y="3816"/>
                </a:lnTo>
                <a:lnTo>
                  <a:pt x="5894" y="4396"/>
                </a:lnTo>
                <a:lnTo>
                  <a:pt x="4831" y="5121"/>
                </a:lnTo>
                <a:lnTo>
                  <a:pt x="4300" y="5507"/>
                </a:lnTo>
                <a:lnTo>
                  <a:pt x="3817" y="5942"/>
                </a:lnTo>
                <a:lnTo>
                  <a:pt x="3334" y="6377"/>
                </a:lnTo>
                <a:lnTo>
                  <a:pt x="2899" y="6812"/>
                </a:lnTo>
                <a:lnTo>
                  <a:pt x="2464" y="7295"/>
                </a:lnTo>
                <a:lnTo>
                  <a:pt x="2029" y="7778"/>
                </a:lnTo>
                <a:lnTo>
                  <a:pt x="1691" y="8309"/>
                </a:lnTo>
                <a:lnTo>
                  <a:pt x="1353" y="8841"/>
                </a:lnTo>
                <a:lnTo>
                  <a:pt x="1015" y="9420"/>
                </a:lnTo>
                <a:lnTo>
                  <a:pt x="773" y="10000"/>
                </a:lnTo>
                <a:lnTo>
                  <a:pt x="532" y="10580"/>
                </a:lnTo>
                <a:lnTo>
                  <a:pt x="338" y="11208"/>
                </a:lnTo>
                <a:lnTo>
                  <a:pt x="193" y="11836"/>
                </a:lnTo>
                <a:lnTo>
                  <a:pt x="97" y="12512"/>
                </a:lnTo>
                <a:lnTo>
                  <a:pt x="0" y="13188"/>
                </a:lnTo>
                <a:lnTo>
                  <a:pt x="0" y="13865"/>
                </a:lnTo>
                <a:lnTo>
                  <a:pt x="0" y="14541"/>
                </a:lnTo>
                <a:lnTo>
                  <a:pt x="97" y="15217"/>
                </a:lnTo>
                <a:lnTo>
                  <a:pt x="193" y="15894"/>
                </a:lnTo>
                <a:lnTo>
                  <a:pt x="290" y="16522"/>
                </a:lnTo>
                <a:lnTo>
                  <a:pt x="676" y="17874"/>
                </a:lnTo>
                <a:lnTo>
                  <a:pt x="1111" y="19179"/>
                </a:lnTo>
                <a:lnTo>
                  <a:pt x="1643" y="20435"/>
                </a:lnTo>
                <a:lnTo>
                  <a:pt x="2222" y="21691"/>
                </a:lnTo>
                <a:lnTo>
                  <a:pt x="2657" y="22512"/>
                </a:lnTo>
                <a:lnTo>
                  <a:pt x="3140" y="23333"/>
                </a:lnTo>
                <a:lnTo>
                  <a:pt x="3623" y="24155"/>
                </a:lnTo>
                <a:lnTo>
                  <a:pt x="4155" y="24928"/>
                </a:lnTo>
                <a:lnTo>
                  <a:pt x="4734" y="25700"/>
                </a:lnTo>
                <a:lnTo>
                  <a:pt x="5314" y="26425"/>
                </a:lnTo>
                <a:lnTo>
                  <a:pt x="5942" y="27101"/>
                </a:lnTo>
                <a:lnTo>
                  <a:pt x="6619" y="27778"/>
                </a:lnTo>
                <a:lnTo>
                  <a:pt x="7295" y="28357"/>
                </a:lnTo>
                <a:lnTo>
                  <a:pt x="8020" y="28937"/>
                </a:lnTo>
                <a:lnTo>
                  <a:pt x="8792" y="29420"/>
                </a:lnTo>
                <a:lnTo>
                  <a:pt x="9565" y="29855"/>
                </a:lnTo>
                <a:lnTo>
                  <a:pt x="10387" y="30242"/>
                </a:lnTo>
                <a:lnTo>
                  <a:pt x="11208" y="30531"/>
                </a:lnTo>
                <a:lnTo>
                  <a:pt x="12078" y="30725"/>
                </a:lnTo>
                <a:lnTo>
                  <a:pt x="12995" y="30870"/>
                </a:lnTo>
                <a:lnTo>
                  <a:pt x="14203" y="30870"/>
                </a:lnTo>
                <a:lnTo>
                  <a:pt x="14783" y="30821"/>
                </a:lnTo>
                <a:lnTo>
                  <a:pt x="15411" y="30725"/>
                </a:lnTo>
                <a:lnTo>
                  <a:pt x="15991" y="30580"/>
                </a:lnTo>
                <a:lnTo>
                  <a:pt x="16570" y="30435"/>
                </a:lnTo>
                <a:lnTo>
                  <a:pt x="17150" y="30242"/>
                </a:lnTo>
                <a:lnTo>
                  <a:pt x="17681" y="30048"/>
                </a:lnTo>
                <a:lnTo>
                  <a:pt x="18261" y="29758"/>
                </a:lnTo>
                <a:lnTo>
                  <a:pt x="18793" y="29517"/>
                </a:lnTo>
                <a:lnTo>
                  <a:pt x="19855" y="28889"/>
                </a:lnTo>
                <a:lnTo>
                  <a:pt x="20822" y="28116"/>
                </a:lnTo>
                <a:lnTo>
                  <a:pt x="21739" y="27343"/>
                </a:lnTo>
                <a:lnTo>
                  <a:pt x="22561" y="26473"/>
                </a:lnTo>
                <a:lnTo>
                  <a:pt x="23334" y="25556"/>
                </a:lnTo>
                <a:lnTo>
                  <a:pt x="24058" y="24589"/>
                </a:lnTo>
                <a:lnTo>
                  <a:pt x="24735" y="23575"/>
                </a:lnTo>
                <a:lnTo>
                  <a:pt x="25363" y="22512"/>
                </a:lnTo>
                <a:lnTo>
                  <a:pt x="25942" y="21498"/>
                </a:lnTo>
                <a:lnTo>
                  <a:pt x="27053" y="19324"/>
                </a:lnTo>
                <a:lnTo>
                  <a:pt x="28068" y="17198"/>
                </a:lnTo>
                <a:lnTo>
                  <a:pt x="28503" y="16135"/>
                </a:lnTo>
                <a:lnTo>
                  <a:pt x="28889" y="15024"/>
                </a:lnTo>
                <a:lnTo>
                  <a:pt x="29227" y="13913"/>
                </a:lnTo>
                <a:lnTo>
                  <a:pt x="29517" y="12802"/>
                </a:lnTo>
                <a:lnTo>
                  <a:pt x="29759" y="11691"/>
                </a:lnTo>
                <a:lnTo>
                  <a:pt x="29904" y="10531"/>
                </a:lnTo>
                <a:lnTo>
                  <a:pt x="29952" y="9420"/>
                </a:lnTo>
                <a:lnTo>
                  <a:pt x="29904" y="8358"/>
                </a:lnTo>
                <a:lnTo>
                  <a:pt x="29759" y="7343"/>
                </a:lnTo>
                <a:lnTo>
                  <a:pt x="29517" y="6377"/>
                </a:lnTo>
                <a:lnTo>
                  <a:pt x="29227" y="5507"/>
                </a:lnTo>
                <a:lnTo>
                  <a:pt x="28841" y="4638"/>
                </a:lnTo>
                <a:lnTo>
                  <a:pt x="28358" y="3865"/>
                </a:lnTo>
                <a:lnTo>
                  <a:pt x="27778" y="3140"/>
                </a:lnTo>
                <a:lnTo>
                  <a:pt x="27150" y="2464"/>
                </a:lnTo>
                <a:lnTo>
                  <a:pt x="26474" y="1884"/>
                </a:lnTo>
                <a:lnTo>
                  <a:pt x="25701" y="1353"/>
                </a:lnTo>
                <a:lnTo>
                  <a:pt x="24831" y="918"/>
                </a:lnTo>
                <a:lnTo>
                  <a:pt x="23913" y="580"/>
                </a:lnTo>
                <a:lnTo>
                  <a:pt x="22947" y="290"/>
                </a:lnTo>
                <a:lnTo>
                  <a:pt x="21933" y="97"/>
                </a:lnTo>
                <a:lnTo>
                  <a:pt x="208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0" name="Google Shape;410;p17"/>
          <p:cNvGrpSpPr/>
          <p:nvPr/>
        </p:nvGrpSpPr>
        <p:grpSpPr>
          <a:xfrm rot="10800000">
            <a:off x="4184270" y="4595506"/>
            <a:ext cx="1629084" cy="699291"/>
            <a:chOff x="2131825" y="1374025"/>
            <a:chExt cx="998825" cy="428750"/>
          </a:xfrm>
        </p:grpSpPr>
        <p:sp>
          <p:nvSpPr>
            <p:cNvPr id="411" name="Google Shape;411;p17"/>
            <p:cNvSpPr/>
            <p:nvPr/>
          </p:nvSpPr>
          <p:spPr>
            <a:xfrm>
              <a:off x="2131825" y="1374025"/>
              <a:ext cx="998825" cy="428750"/>
            </a:xfrm>
            <a:custGeom>
              <a:avLst/>
              <a:gdLst/>
              <a:ahLst/>
              <a:cxnLst/>
              <a:rect l="l" t="t" r="r" b="b"/>
              <a:pathLst>
                <a:path w="39953" h="17150" extrusionOk="0">
                  <a:moveTo>
                    <a:pt x="0" y="0"/>
                  </a:moveTo>
                  <a:lnTo>
                    <a:pt x="338" y="2029"/>
                  </a:lnTo>
                  <a:lnTo>
                    <a:pt x="821" y="4058"/>
                  </a:lnTo>
                  <a:lnTo>
                    <a:pt x="1353" y="6039"/>
                  </a:lnTo>
                  <a:lnTo>
                    <a:pt x="1691" y="7005"/>
                  </a:lnTo>
                  <a:lnTo>
                    <a:pt x="2029" y="7971"/>
                  </a:lnTo>
                  <a:lnTo>
                    <a:pt x="2416" y="8937"/>
                  </a:lnTo>
                  <a:lnTo>
                    <a:pt x="2850" y="9855"/>
                  </a:lnTo>
                  <a:lnTo>
                    <a:pt x="3334" y="10773"/>
                  </a:lnTo>
                  <a:lnTo>
                    <a:pt x="3865" y="11642"/>
                  </a:lnTo>
                  <a:lnTo>
                    <a:pt x="4493" y="12464"/>
                  </a:lnTo>
                  <a:lnTo>
                    <a:pt x="5169" y="13237"/>
                  </a:lnTo>
                  <a:lnTo>
                    <a:pt x="5894" y="13913"/>
                  </a:lnTo>
                  <a:lnTo>
                    <a:pt x="6667" y="14589"/>
                  </a:lnTo>
                  <a:lnTo>
                    <a:pt x="7488" y="15121"/>
                  </a:lnTo>
                  <a:lnTo>
                    <a:pt x="8358" y="15604"/>
                  </a:lnTo>
                  <a:lnTo>
                    <a:pt x="9276" y="15990"/>
                  </a:lnTo>
                  <a:lnTo>
                    <a:pt x="10193" y="16328"/>
                  </a:lnTo>
                  <a:lnTo>
                    <a:pt x="11160" y="16618"/>
                  </a:lnTo>
                  <a:lnTo>
                    <a:pt x="12126" y="16812"/>
                  </a:lnTo>
                  <a:lnTo>
                    <a:pt x="13092" y="16956"/>
                  </a:lnTo>
                  <a:lnTo>
                    <a:pt x="14107" y="17053"/>
                  </a:lnTo>
                  <a:lnTo>
                    <a:pt x="15073" y="17101"/>
                  </a:lnTo>
                  <a:lnTo>
                    <a:pt x="16087" y="17150"/>
                  </a:lnTo>
                  <a:lnTo>
                    <a:pt x="17053" y="17101"/>
                  </a:lnTo>
                  <a:lnTo>
                    <a:pt x="18068" y="17053"/>
                  </a:lnTo>
                  <a:lnTo>
                    <a:pt x="20049" y="16908"/>
                  </a:lnTo>
                  <a:lnTo>
                    <a:pt x="21981" y="16715"/>
                  </a:lnTo>
                  <a:lnTo>
                    <a:pt x="24686" y="16377"/>
                  </a:lnTo>
                  <a:lnTo>
                    <a:pt x="26039" y="16184"/>
                  </a:lnTo>
                  <a:lnTo>
                    <a:pt x="27343" y="15942"/>
                  </a:lnTo>
                  <a:lnTo>
                    <a:pt x="28648" y="15652"/>
                  </a:lnTo>
                  <a:lnTo>
                    <a:pt x="29904" y="15266"/>
                  </a:lnTo>
                  <a:lnTo>
                    <a:pt x="31160" y="14783"/>
                  </a:lnTo>
                  <a:lnTo>
                    <a:pt x="31788" y="14493"/>
                  </a:lnTo>
                  <a:lnTo>
                    <a:pt x="32368" y="14203"/>
                  </a:lnTo>
                  <a:lnTo>
                    <a:pt x="33189" y="13720"/>
                  </a:lnTo>
                  <a:lnTo>
                    <a:pt x="33962" y="13188"/>
                  </a:lnTo>
                  <a:lnTo>
                    <a:pt x="34686" y="12657"/>
                  </a:lnTo>
                  <a:lnTo>
                    <a:pt x="35411" y="12029"/>
                  </a:lnTo>
                  <a:lnTo>
                    <a:pt x="36039" y="11353"/>
                  </a:lnTo>
                  <a:lnTo>
                    <a:pt x="36667" y="10676"/>
                  </a:lnTo>
                  <a:lnTo>
                    <a:pt x="37247" y="9903"/>
                  </a:lnTo>
                  <a:lnTo>
                    <a:pt x="37778" y="9130"/>
                  </a:lnTo>
                  <a:lnTo>
                    <a:pt x="38261" y="8357"/>
                  </a:lnTo>
                  <a:lnTo>
                    <a:pt x="38648" y="7488"/>
                  </a:lnTo>
                  <a:lnTo>
                    <a:pt x="39034" y="6667"/>
                  </a:lnTo>
                  <a:lnTo>
                    <a:pt x="39324" y="5797"/>
                  </a:lnTo>
                  <a:lnTo>
                    <a:pt x="39614" y="4879"/>
                  </a:lnTo>
                  <a:lnTo>
                    <a:pt x="39759" y="3961"/>
                  </a:lnTo>
                  <a:lnTo>
                    <a:pt x="39904" y="3043"/>
                  </a:lnTo>
                  <a:lnTo>
                    <a:pt x="39952" y="2126"/>
                  </a:lnTo>
                  <a:lnTo>
                    <a:pt x="35797" y="1884"/>
                  </a:lnTo>
                  <a:lnTo>
                    <a:pt x="35701" y="2609"/>
                  </a:lnTo>
                  <a:lnTo>
                    <a:pt x="35604" y="3333"/>
                  </a:lnTo>
                  <a:lnTo>
                    <a:pt x="35508" y="4010"/>
                  </a:lnTo>
                  <a:lnTo>
                    <a:pt x="35314" y="4686"/>
                  </a:lnTo>
                  <a:lnTo>
                    <a:pt x="35073" y="5362"/>
                  </a:lnTo>
                  <a:lnTo>
                    <a:pt x="34831" y="5990"/>
                  </a:lnTo>
                  <a:lnTo>
                    <a:pt x="34541" y="6667"/>
                  </a:lnTo>
                  <a:lnTo>
                    <a:pt x="34203" y="7246"/>
                  </a:lnTo>
                  <a:lnTo>
                    <a:pt x="33865" y="7826"/>
                  </a:lnTo>
                  <a:lnTo>
                    <a:pt x="33430" y="8406"/>
                  </a:lnTo>
                  <a:lnTo>
                    <a:pt x="32996" y="8937"/>
                  </a:lnTo>
                  <a:lnTo>
                    <a:pt x="32512" y="9469"/>
                  </a:lnTo>
                  <a:lnTo>
                    <a:pt x="32029" y="9952"/>
                  </a:lnTo>
                  <a:lnTo>
                    <a:pt x="31498" y="10386"/>
                  </a:lnTo>
                  <a:lnTo>
                    <a:pt x="30918" y="10821"/>
                  </a:lnTo>
                  <a:lnTo>
                    <a:pt x="30339" y="11208"/>
                  </a:lnTo>
                  <a:lnTo>
                    <a:pt x="29662" y="11594"/>
                  </a:lnTo>
                  <a:lnTo>
                    <a:pt x="29034" y="11884"/>
                  </a:lnTo>
                  <a:lnTo>
                    <a:pt x="28358" y="12174"/>
                  </a:lnTo>
                  <a:lnTo>
                    <a:pt x="27633" y="12415"/>
                  </a:lnTo>
                  <a:lnTo>
                    <a:pt x="26957" y="12657"/>
                  </a:lnTo>
                  <a:lnTo>
                    <a:pt x="26232" y="12802"/>
                  </a:lnTo>
                  <a:lnTo>
                    <a:pt x="24783" y="13092"/>
                  </a:lnTo>
                  <a:lnTo>
                    <a:pt x="23285" y="13333"/>
                  </a:lnTo>
                  <a:lnTo>
                    <a:pt x="21788" y="13430"/>
                  </a:lnTo>
                  <a:lnTo>
                    <a:pt x="20290" y="13527"/>
                  </a:lnTo>
                  <a:lnTo>
                    <a:pt x="18793" y="13575"/>
                  </a:lnTo>
                  <a:lnTo>
                    <a:pt x="17633" y="13623"/>
                  </a:lnTo>
                  <a:lnTo>
                    <a:pt x="15218" y="13623"/>
                  </a:lnTo>
                  <a:lnTo>
                    <a:pt x="14058" y="13478"/>
                  </a:lnTo>
                  <a:lnTo>
                    <a:pt x="12899" y="13333"/>
                  </a:lnTo>
                  <a:lnTo>
                    <a:pt x="12319" y="13188"/>
                  </a:lnTo>
                  <a:lnTo>
                    <a:pt x="11788" y="13043"/>
                  </a:lnTo>
                  <a:lnTo>
                    <a:pt x="11208" y="12850"/>
                  </a:lnTo>
                  <a:lnTo>
                    <a:pt x="10677" y="12609"/>
                  </a:lnTo>
                  <a:lnTo>
                    <a:pt x="10193" y="12319"/>
                  </a:lnTo>
                  <a:lnTo>
                    <a:pt x="9662" y="12029"/>
                  </a:lnTo>
                  <a:lnTo>
                    <a:pt x="8986" y="11546"/>
                  </a:lnTo>
                  <a:lnTo>
                    <a:pt x="8358" y="10966"/>
                  </a:lnTo>
                  <a:lnTo>
                    <a:pt x="7826" y="10386"/>
                  </a:lnTo>
                  <a:lnTo>
                    <a:pt x="7295" y="9710"/>
                  </a:lnTo>
                  <a:lnTo>
                    <a:pt x="6860" y="8985"/>
                  </a:lnTo>
                  <a:lnTo>
                    <a:pt x="6474" y="8261"/>
                  </a:lnTo>
                  <a:lnTo>
                    <a:pt x="6087" y="7488"/>
                  </a:lnTo>
                  <a:lnTo>
                    <a:pt x="5797" y="6715"/>
                  </a:lnTo>
                  <a:lnTo>
                    <a:pt x="5556" y="5942"/>
                  </a:lnTo>
                  <a:lnTo>
                    <a:pt x="5314" y="5121"/>
                  </a:lnTo>
                  <a:lnTo>
                    <a:pt x="5121" y="4300"/>
                  </a:lnTo>
                  <a:lnTo>
                    <a:pt x="4976" y="3478"/>
                  </a:lnTo>
                  <a:lnTo>
                    <a:pt x="4735" y="1836"/>
                  </a:lnTo>
                  <a:lnTo>
                    <a:pt x="4541" y="145"/>
                  </a:lnTo>
                  <a:lnTo>
                    <a:pt x="4445" y="97"/>
                  </a:lnTo>
                  <a:lnTo>
                    <a:pt x="43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2296075" y="1374025"/>
              <a:ext cx="619575" cy="265700"/>
            </a:xfrm>
            <a:custGeom>
              <a:avLst/>
              <a:gdLst/>
              <a:ahLst/>
              <a:cxnLst/>
              <a:rect l="l" t="t" r="r" b="b"/>
              <a:pathLst>
                <a:path w="24783" h="10628" extrusionOk="0">
                  <a:moveTo>
                    <a:pt x="0" y="0"/>
                  </a:moveTo>
                  <a:lnTo>
                    <a:pt x="194" y="1256"/>
                  </a:lnTo>
                  <a:lnTo>
                    <a:pt x="483" y="2512"/>
                  </a:lnTo>
                  <a:lnTo>
                    <a:pt x="822" y="3768"/>
                  </a:lnTo>
                  <a:lnTo>
                    <a:pt x="1256" y="4976"/>
                  </a:lnTo>
                  <a:lnTo>
                    <a:pt x="1498" y="5556"/>
                  </a:lnTo>
                  <a:lnTo>
                    <a:pt x="1739" y="6135"/>
                  </a:lnTo>
                  <a:lnTo>
                    <a:pt x="2029" y="6667"/>
                  </a:lnTo>
                  <a:lnTo>
                    <a:pt x="2416" y="7246"/>
                  </a:lnTo>
                  <a:lnTo>
                    <a:pt x="2754" y="7729"/>
                  </a:lnTo>
                  <a:lnTo>
                    <a:pt x="3189" y="8213"/>
                  </a:lnTo>
                  <a:lnTo>
                    <a:pt x="3623" y="8647"/>
                  </a:lnTo>
                  <a:lnTo>
                    <a:pt x="4155" y="9034"/>
                  </a:lnTo>
                  <a:lnTo>
                    <a:pt x="4638" y="9372"/>
                  </a:lnTo>
                  <a:lnTo>
                    <a:pt x="5169" y="9710"/>
                  </a:lnTo>
                  <a:lnTo>
                    <a:pt x="5749" y="9952"/>
                  </a:lnTo>
                  <a:lnTo>
                    <a:pt x="6329" y="10145"/>
                  </a:lnTo>
                  <a:lnTo>
                    <a:pt x="6909" y="10290"/>
                  </a:lnTo>
                  <a:lnTo>
                    <a:pt x="7537" y="10435"/>
                  </a:lnTo>
                  <a:lnTo>
                    <a:pt x="8116" y="10531"/>
                  </a:lnTo>
                  <a:lnTo>
                    <a:pt x="8744" y="10580"/>
                  </a:lnTo>
                  <a:lnTo>
                    <a:pt x="9952" y="10628"/>
                  </a:lnTo>
                  <a:lnTo>
                    <a:pt x="11208" y="10580"/>
                  </a:lnTo>
                  <a:lnTo>
                    <a:pt x="12416" y="10483"/>
                  </a:lnTo>
                  <a:lnTo>
                    <a:pt x="13672" y="10386"/>
                  </a:lnTo>
                  <a:lnTo>
                    <a:pt x="15314" y="10193"/>
                  </a:lnTo>
                  <a:lnTo>
                    <a:pt x="16136" y="10048"/>
                  </a:lnTo>
                  <a:lnTo>
                    <a:pt x="16957" y="9903"/>
                  </a:lnTo>
                  <a:lnTo>
                    <a:pt x="17778" y="9710"/>
                  </a:lnTo>
                  <a:lnTo>
                    <a:pt x="18551" y="9469"/>
                  </a:lnTo>
                  <a:lnTo>
                    <a:pt x="19324" y="9179"/>
                  </a:lnTo>
                  <a:lnTo>
                    <a:pt x="20097" y="8841"/>
                  </a:lnTo>
                  <a:lnTo>
                    <a:pt x="20580" y="8551"/>
                  </a:lnTo>
                  <a:lnTo>
                    <a:pt x="21063" y="8213"/>
                  </a:lnTo>
                  <a:lnTo>
                    <a:pt x="21546" y="7826"/>
                  </a:lnTo>
                  <a:lnTo>
                    <a:pt x="21981" y="7488"/>
                  </a:lnTo>
                  <a:lnTo>
                    <a:pt x="22368" y="7053"/>
                  </a:lnTo>
                  <a:lnTo>
                    <a:pt x="22754" y="6618"/>
                  </a:lnTo>
                  <a:lnTo>
                    <a:pt x="23140" y="6184"/>
                  </a:lnTo>
                  <a:lnTo>
                    <a:pt x="23430" y="5700"/>
                  </a:lnTo>
                  <a:lnTo>
                    <a:pt x="23720" y="5169"/>
                  </a:lnTo>
                  <a:lnTo>
                    <a:pt x="24010" y="4686"/>
                  </a:lnTo>
                  <a:lnTo>
                    <a:pt x="24252" y="4155"/>
                  </a:lnTo>
                  <a:lnTo>
                    <a:pt x="24445" y="3575"/>
                  </a:lnTo>
                  <a:lnTo>
                    <a:pt x="24590" y="3043"/>
                  </a:lnTo>
                  <a:lnTo>
                    <a:pt x="24686" y="2464"/>
                  </a:lnTo>
                  <a:lnTo>
                    <a:pt x="24783" y="1884"/>
                  </a:lnTo>
                  <a:lnTo>
                    <a:pt x="24783" y="1304"/>
                  </a:lnTo>
                  <a:lnTo>
                    <a:pt x="22223" y="1208"/>
                  </a:lnTo>
                  <a:lnTo>
                    <a:pt x="22126" y="2077"/>
                  </a:lnTo>
                  <a:lnTo>
                    <a:pt x="21933" y="2899"/>
                  </a:lnTo>
                  <a:lnTo>
                    <a:pt x="21643" y="3720"/>
                  </a:lnTo>
                  <a:lnTo>
                    <a:pt x="21256" y="4493"/>
                  </a:lnTo>
                  <a:lnTo>
                    <a:pt x="20773" y="5217"/>
                  </a:lnTo>
                  <a:lnTo>
                    <a:pt x="20194" y="5894"/>
                  </a:lnTo>
                  <a:lnTo>
                    <a:pt x="19566" y="6473"/>
                  </a:lnTo>
                  <a:lnTo>
                    <a:pt x="18841" y="6957"/>
                  </a:lnTo>
                  <a:lnTo>
                    <a:pt x="18020" y="7391"/>
                  </a:lnTo>
                  <a:lnTo>
                    <a:pt x="17150" y="7729"/>
                  </a:lnTo>
                  <a:lnTo>
                    <a:pt x="16281" y="7971"/>
                  </a:lnTo>
                  <a:lnTo>
                    <a:pt x="15363" y="8164"/>
                  </a:lnTo>
                  <a:lnTo>
                    <a:pt x="14445" y="8261"/>
                  </a:lnTo>
                  <a:lnTo>
                    <a:pt x="13527" y="8357"/>
                  </a:lnTo>
                  <a:lnTo>
                    <a:pt x="11691" y="8454"/>
                  </a:lnTo>
                  <a:lnTo>
                    <a:pt x="9469" y="8454"/>
                  </a:lnTo>
                  <a:lnTo>
                    <a:pt x="8696" y="8406"/>
                  </a:lnTo>
                  <a:lnTo>
                    <a:pt x="7971" y="8261"/>
                  </a:lnTo>
                  <a:lnTo>
                    <a:pt x="7295" y="8068"/>
                  </a:lnTo>
                  <a:lnTo>
                    <a:pt x="6619" y="7826"/>
                  </a:lnTo>
                  <a:lnTo>
                    <a:pt x="5991" y="7488"/>
                  </a:lnTo>
                  <a:lnTo>
                    <a:pt x="5556" y="7150"/>
                  </a:lnTo>
                  <a:lnTo>
                    <a:pt x="5169" y="6812"/>
                  </a:lnTo>
                  <a:lnTo>
                    <a:pt x="4831" y="6425"/>
                  </a:lnTo>
                  <a:lnTo>
                    <a:pt x="4541" y="6039"/>
                  </a:lnTo>
                  <a:lnTo>
                    <a:pt x="4252" y="5604"/>
                  </a:lnTo>
                  <a:lnTo>
                    <a:pt x="4010" y="5121"/>
                  </a:lnTo>
                  <a:lnTo>
                    <a:pt x="3768" y="4638"/>
                  </a:lnTo>
                  <a:lnTo>
                    <a:pt x="3575" y="4155"/>
                  </a:lnTo>
                  <a:lnTo>
                    <a:pt x="3285" y="3188"/>
                  </a:lnTo>
                  <a:lnTo>
                    <a:pt x="3092" y="2174"/>
                  </a:lnTo>
                  <a:lnTo>
                    <a:pt x="2947" y="1111"/>
                  </a:lnTo>
                  <a:lnTo>
                    <a:pt x="2802" y="97"/>
                  </a:lnTo>
                  <a:lnTo>
                    <a:pt x="27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2444625" y="1381250"/>
              <a:ext cx="333350" cy="122025"/>
            </a:xfrm>
            <a:custGeom>
              <a:avLst/>
              <a:gdLst/>
              <a:ahLst/>
              <a:cxnLst/>
              <a:rect l="l" t="t" r="r" b="b"/>
              <a:pathLst>
                <a:path w="13334" h="4881" extrusionOk="0">
                  <a:moveTo>
                    <a:pt x="0" y="1"/>
                  </a:moveTo>
                  <a:lnTo>
                    <a:pt x="145" y="532"/>
                  </a:lnTo>
                  <a:lnTo>
                    <a:pt x="290" y="1015"/>
                  </a:lnTo>
                  <a:lnTo>
                    <a:pt x="532" y="1498"/>
                  </a:lnTo>
                  <a:lnTo>
                    <a:pt x="773" y="1933"/>
                  </a:lnTo>
                  <a:lnTo>
                    <a:pt x="1111" y="2368"/>
                  </a:lnTo>
                  <a:lnTo>
                    <a:pt x="1450" y="2803"/>
                  </a:lnTo>
                  <a:lnTo>
                    <a:pt x="1836" y="3141"/>
                  </a:lnTo>
                  <a:lnTo>
                    <a:pt x="2223" y="3479"/>
                  </a:lnTo>
                  <a:lnTo>
                    <a:pt x="2657" y="3817"/>
                  </a:lnTo>
                  <a:lnTo>
                    <a:pt x="3140" y="4059"/>
                  </a:lnTo>
                  <a:lnTo>
                    <a:pt x="3624" y="4300"/>
                  </a:lnTo>
                  <a:lnTo>
                    <a:pt x="4107" y="4494"/>
                  </a:lnTo>
                  <a:lnTo>
                    <a:pt x="4638" y="4687"/>
                  </a:lnTo>
                  <a:lnTo>
                    <a:pt x="5169" y="4783"/>
                  </a:lnTo>
                  <a:lnTo>
                    <a:pt x="5701" y="4880"/>
                  </a:lnTo>
                  <a:lnTo>
                    <a:pt x="6764" y="4880"/>
                  </a:lnTo>
                  <a:lnTo>
                    <a:pt x="7295" y="4832"/>
                  </a:lnTo>
                  <a:lnTo>
                    <a:pt x="7778" y="4735"/>
                  </a:lnTo>
                  <a:lnTo>
                    <a:pt x="8310" y="4590"/>
                  </a:lnTo>
                  <a:lnTo>
                    <a:pt x="8793" y="4445"/>
                  </a:lnTo>
                  <a:lnTo>
                    <a:pt x="9324" y="4252"/>
                  </a:lnTo>
                  <a:lnTo>
                    <a:pt x="9807" y="4011"/>
                  </a:lnTo>
                  <a:lnTo>
                    <a:pt x="10242" y="3769"/>
                  </a:lnTo>
                  <a:lnTo>
                    <a:pt x="10725" y="3479"/>
                  </a:lnTo>
                  <a:lnTo>
                    <a:pt x="11160" y="3141"/>
                  </a:lnTo>
                  <a:lnTo>
                    <a:pt x="11546" y="2803"/>
                  </a:lnTo>
                  <a:lnTo>
                    <a:pt x="11933" y="2416"/>
                  </a:lnTo>
                  <a:lnTo>
                    <a:pt x="12319" y="2030"/>
                  </a:lnTo>
                  <a:lnTo>
                    <a:pt x="12657" y="1643"/>
                  </a:lnTo>
                  <a:lnTo>
                    <a:pt x="12996" y="1209"/>
                  </a:lnTo>
                  <a:lnTo>
                    <a:pt x="13334" y="774"/>
                  </a:lnTo>
                  <a:lnTo>
                    <a:pt x="9952" y="581"/>
                  </a:lnTo>
                  <a:lnTo>
                    <a:pt x="6667" y="387"/>
                  </a:lnTo>
                  <a:lnTo>
                    <a:pt x="3334" y="1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17"/>
          <p:cNvGrpSpPr/>
          <p:nvPr/>
        </p:nvGrpSpPr>
        <p:grpSpPr>
          <a:xfrm rot="5400000">
            <a:off x="18118" y="4644788"/>
            <a:ext cx="1403771" cy="568839"/>
            <a:chOff x="1168050" y="3161450"/>
            <a:chExt cx="605100" cy="245200"/>
          </a:xfrm>
        </p:grpSpPr>
        <p:sp>
          <p:nvSpPr>
            <p:cNvPr id="415" name="Google Shape;415;p17"/>
            <p:cNvSpPr/>
            <p:nvPr/>
          </p:nvSpPr>
          <p:spPr>
            <a:xfrm>
              <a:off x="1168050" y="3161450"/>
              <a:ext cx="603900" cy="50750"/>
            </a:xfrm>
            <a:custGeom>
              <a:avLst/>
              <a:gdLst/>
              <a:ahLst/>
              <a:cxnLst/>
              <a:rect l="l" t="t" r="r" b="b"/>
              <a:pathLst>
                <a:path w="24156" h="2030" extrusionOk="0">
                  <a:moveTo>
                    <a:pt x="15121" y="0"/>
                  </a:moveTo>
                  <a:lnTo>
                    <a:pt x="12078" y="49"/>
                  </a:lnTo>
                  <a:lnTo>
                    <a:pt x="9034" y="145"/>
                  </a:lnTo>
                  <a:lnTo>
                    <a:pt x="6039" y="290"/>
                  </a:lnTo>
                  <a:lnTo>
                    <a:pt x="2996" y="435"/>
                  </a:lnTo>
                  <a:lnTo>
                    <a:pt x="0" y="677"/>
                  </a:lnTo>
                  <a:lnTo>
                    <a:pt x="97" y="2029"/>
                  </a:lnTo>
                  <a:lnTo>
                    <a:pt x="3092" y="1836"/>
                  </a:lnTo>
                  <a:lnTo>
                    <a:pt x="6087" y="1643"/>
                  </a:lnTo>
                  <a:lnTo>
                    <a:pt x="9082" y="1498"/>
                  </a:lnTo>
                  <a:lnTo>
                    <a:pt x="12126" y="1401"/>
                  </a:lnTo>
                  <a:lnTo>
                    <a:pt x="15121" y="1353"/>
                  </a:lnTo>
                  <a:lnTo>
                    <a:pt x="18116" y="1353"/>
                  </a:lnTo>
                  <a:lnTo>
                    <a:pt x="21112" y="1401"/>
                  </a:lnTo>
                  <a:lnTo>
                    <a:pt x="24107" y="1498"/>
                  </a:lnTo>
                  <a:lnTo>
                    <a:pt x="24155" y="97"/>
                  </a:lnTo>
                  <a:lnTo>
                    <a:pt x="21160" y="49"/>
                  </a:lnTo>
                  <a:lnTo>
                    <a:pt x="18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1174075" y="3214600"/>
              <a:ext cx="599075" cy="59200"/>
            </a:xfrm>
            <a:custGeom>
              <a:avLst/>
              <a:gdLst/>
              <a:ahLst/>
              <a:cxnLst/>
              <a:rect l="l" t="t" r="r" b="b"/>
              <a:pathLst>
                <a:path w="23963" h="2368" extrusionOk="0">
                  <a:moveTo>
                    <a:pt x="23817" y="0"/>
                  </a:moveTo>
                  <a:lnTo>
                    <a:pt x="20871" y="290"/>
                  </a:lnTo>
                  <a:lnTo>
                    <a:pt x="17875" y="483"/>
                  </a:lnTo>
                  <a:lnTo>
                    <a:pt x="14880" y="676"/>
                  </a:lnTo>
                  <a:lnTo>
                    <a:pt x="11933" y="821"/>
                  </a:lnTo>
                  <a:lnTo>
                    <a:pt x="8938" y="918"/>
                  </a:lnTo>
                  <a:lnTo>
                    <a:pt x="5943" y="966"/>
                  </a:lnTo>
                  <a:lnTo>
                    <a:pt x="1" y="966"/>
                  </a:lnTo>
                  <a:lnTo>
                    <a:pt x="1" y="2319"/>
                  </a:lnTo>
                  <a:lnTo>
                    <a:pt x="2948" y="2367"/>
                  </a:lnTo>
                  <a:lnTo>
                    <a:pt x="5991" y="2319"/>
                  </a:lnTo>
                  <a:lnTo>
                    <a:pt x="8986" y="2271"/>
                  </a:lnTo>
                  <a:lnTo>
                    <a:pt x="11982" y="2174"/>
                  </a:lnTo>
                  <a:lnTo>
                    <a:pt x="14977" y="2029"/>
                  </a:lnTo>
                  <a:lnTo>
                    <a:pt x="17972" y="1836"/>
                  </a:lnTo>
                  <a:lnTo>
                    <a:pt x="20967" y="1643"/>
                  </a:lnTo>
                  <a:lnTo>
                    <a:pt x="23962" y="1401"/>
                  </a:lnTo>
                  <a:lnTo>
                    <a:pt x="238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1170450" y="3296725"/>
              <a:ext cx="597875" cy="50750"/>
            </a:xfrm>
            <a:custGeom>
              <a:avLst/>
              <a:gdLst/>
              <a:ahLst/>
              <a:cxnLst/>
              <a:rect l="l" t="t" r="r" b="b"/>
              <a:pathLst>
                <a:path w="23915" h="2030" extrusionOk="0">
                  <a:moveTo>
                    <a:pt x="17972" y="0"/>
                  </a:moveTo>
                  <a:lnTo>
                    <a:pt x="14977" y="48"/>
                  </a:lnTo>
                  <a:lnTo>
                    <a:pt x="11982" y="97"/>
                  </a:lnTo>
                  <a:lnTo>
                    <a:pt x="8938" y="145"/>
                  </a:lnTo>
                  <a:lnTo>
                    <a:pt x="5943" y="290"/>
                  </a:lnTo>
                  <a:lnTo>
                    <a:pt x="2996" y="435"/>
                  </a:lnTo>
                  <a:lnTo>
                    <a:pt x="1" y="628"/>
                  </a:lnTo>
                  <a:lnTo>
                    <a:pt x="98" y="2029"/>
                  </a:lnTo>
                  <a:lnTo>
                    <a:pt x="3044" y="1836"/>
                  </a:lnTo>
                  <a:lnTo>
                    <a:pt x="6040" y="1643"/>
                  </a:lnTo>
                  <a:lnTo>
                    <a:pt x="8986" y="1546"/>
                  </a:lnTo>
                  <a:lnTo>
                    <a:pt x="11982" y="1449"/>
                  </a:lnTo>
                  <a:lnTo>
                    <a:pt x="14977" y="1401"/>
                  </a:lnTo>
                  <a:lnTo>
                    <a:pt x="17924" y="1401"/>
                  </a:lnTo>
                  <a:lnTo>
                    <a:pt x="20919" y="1449"/>
                  </a:lnTo>
                  <a:lnTo>
                    <a:pt x="23866" y="1498"/>
                  </a:lnTo>
                  <a:lnTo>
                    <a:pt x="23914" y="145"/>
                  </a:lnTo>
                  <a:lnTo>
                    <a:pt x="20919" y="48"/>
                  </a:lnTo>
                  <a:lnTo>
                    <a:pt x="179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1174075" y="3364350"/>
              <a:ext cx="590625" cy="42300"/>
            </a:xfrm>
            <a:custGeom>
              <a:avLst/>
              <a:gdLst/>
              <a:ahLst/>
              <a:cxnLst/>
              <a:rect l="l" t="t" r="r" b="b"/>
              <a:pathLst>
                <a:path w="23625" h="1692" extrusionOk="0">
                  <a:moveTo>
                    <a:pt x="23624" y="0"/>
                  </a:moveTo>
                  <a:lnTo>
                    <a:pt x="1" y="290"/>
                  </a:lnTo>
                  <a:lnTo>
                    <a:pt x="49" y="1691"/>
                  </a:lnTo>
                  <a:lnTo>
                    <a:pt x="23624" y="1353"/>
                  </a:lnTo>
                  <a:lnTo>
                    <a:pt x="236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17"/>
          <p:cNvGrpSpPr/>
          <p:nvPr/>
        </p:nvGrpSpPr>
        <p:grpSpPr>
          <a:xfrm rot="4500025">
            <a:off x="8372852" y="4331092"/>
            <a:ext cx="801426" cy="891437"/>
            <a:chOff x="5036425" y="4336575"/>
            <a:chExt cx="462575" cy="514500"/>
          </a:xfrm>
        </p:grpSpPr>
        <p:sp>
          <p:nvSpPr>
            <p:cNvPr id="420" name="Google Shape;420;p17"/>
            <p:cNvSpPr/>
            <p:nvPr/>
          </p:nvSpPr>
          <p:spPr>
            <a:xfrm>
              <a:off x="5036425" y="4557575"/>
              <a:ext cx="129250" cy="118375"/>
            </a:xfrm>
            <a:custGeom>
              <a:avLst/>
              <a:gdLst/>
              <a:ahLst/>
              <a:cxnLst/>
              <a:rect l="l" t="t" r="r" b="b"/>
              <a:pathLst>
                <a:path w="5170" h="4735" extrusionOk="0">
                  <a:moveTo>
                    <a:pt x="3382" y="1"/>
                  </a:moveTo>
                  <a:lnTo>
                    <a:pt x="2947" y="49"/>
                  </a:lnTo>
                  <a:lnTo>
                    <a:pt x="2561" y="146"/>
                  </a:lnTo>
                  <a:lnTo>
                    <a:pt x="2223" y="291"/>
                  </a:lnTo>
                  <a:lnTo>
                    <a:pt x="1836" y="435"/>
                  </a:lnTo>
                  <a:lnTo>
                    <a:pt x="1498" y="629"/>
                  </a:lnTo>
                  <a:lnTo>
                    <a:pt x="1160" y="870"/>
                  </a:lnTo>
                  <a:lnTo>
                    <a:pt x="870" y="1112"/>
                  </a:lnTo>
                  <a:lnTo>
                    <a:pt x="580" y="1402"/>
                  </a:lnTo>
                  <a:lnTo>
                    <a:pt x="338" y="1740"/>
                  </a:lnTo>
                  <a:lnTo>
                    <a:pt x="97" y="2175"/>
                  </a:lnTo>
                  <a:lnTo>
                    <a:pt x="49" y="2416"/>
                  </a:lnTo>
                  <a:lnTo>
                    <a:pt x="0" y="2706"/>
                  </a:lnTo>
                  <a:lnTo>
                    <a:pt x="0" y="2948"/>
                  </a:lnTo>
                  <a:lnTo>
                    <a:pt x="0" y="3189"/>
                  </a:lnTo>
                  <a:lnTo>
                    <a:pt x="49" y="3431"/>
                  </a:lnTo>
                  <a:lnTo>
                    <a:pt x="145" y="3672"/>
                  </a:lnTo>
                  <a:lnTo>
                    <a:pt x="290" y="3962"/>
                  </a:lnTo>
                  <a:lnTo>
                    <a:pt x="483" y="4204"/>
                  </a:lnTo>
                  <a:lnTo>
                    <a:pt x="725" y="4397"/>
                  </a:lnTo>
                  <a:lnTo>
                    <a:pt x="1015" y="4542"/>
                  </a:lnTo>
                  <a:lnTo>
                    <a:pt x="1305" y="4638"/>
                  </a:lnTo>
                  <a:lnTo>
                    <a:pt x="1594" y="4735"/>
                  </a:lnTo>
                  <a:lnTo>
                    <a:pt x="2223" y="4735"/>
                  </a:lnTo>
                  <a:lnTo>
                    <a:pt x="2512" y="4687"/>
                  </a:lnTo>
                  <a:lnTo>
                    <a:pt x="2802" y="4590"/>
                  </a:lnTo>
                  <a:lnTo>
                    <a:pt x="3092" y="4445"/>
                  </a:lnTo>
                  <a:lnTo>
                    <a:pt x="3334" y="4300"/>
                  </a:lnTo>
                  <a:lnTo>
                    <a:pt x="3623" y="4107"/>
                  </a:lnTo>
                  <a:lnTo>
                    <a:pt x="3817" y="3914"/>
                  </a:lnTo>
                  <a:lnTo>
                    <a:pt x="4252" y="3431"/>
                  </a:lnTo>
                  <a:lnTo>
                    <a:pt x="4686" y="2803"/>
                  </a:lnTo>
                  <a:lnTo>
                    <a:pt x="4880" y="2416"/>
                  </a:lnTo>
                  <a:lnTo>
                    <a:pt x="5024" y="2030"/>
                  </a:lnTo>
                  <a:lnTo>
                    <a:pt x="5121" y="1643"/>
                  </a:lnTo>
                  <a:lnTo>
                    <a:pt x="5169" y="1257"/>
                  </a:lnTo>
                  <a:lnTo>
                    <a:pt x="5121" y="919"/>
                  </a:lnTo>
                  <a:lnTo>
                    <a:pt x="5024" y="725"/>
                  </a:lnTo>
                  <a:lnTo>
                    <a:pt x="4928" y="580"/>
                  </a:lnTo>
                  <a:lnTo>
                    <a:pt x="4686" y="339"/>
                  </a:lnTo>
                  <a:lnTo>
                    <a:pt x="4445" y="146"/>
                  </a:lnTo>
                  <a:lnTo>
                    <a:pt x="4107" y="49"/>
                  </a:lnTo>
                  <a:lnTo>
                    <a:pt x="38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5165650" y="4776175"/>
              <a:ext cx="77325" cy="74900"/>
            </a:xfrm>
            <a:custGeom>
              <a:avLst/>
              <a:gdLst/>
              <a:ahLst/>
              <a:cxnLst/>
              <a:rect l="l" t="t" r="r" b="b"/>
              <a:pathLst>
                <a:path w="3093" h="2996" extrusionOk="0">
                  <a:moveTo>
                    <a:pt x="1112" y="1"/>
                  </a:moveTo>
                  <a:lnTo>
                    <a:pt x="870" y="97"/>
                  </a:lnTo>
                  <a:lnTo>
                    <a:pt x="580" y="242"/>
                  </a:lnTo>
                  <a:lnTo>
                    <a:pt x="387" y="435"/>
                  </a:lnTo>
                  <a:lnTo>
                    <a:pt x="194" y="677"/>
                  </a:lnTo>
                  <a:lnTo>
                    <a:pt x="49" y="967"/>
                  </a:lnTo>
                  <a:lnTo>
                    <a:pt x="0" y="1305"/>
                  </a:lnTo>
                  <a:lnTo>
                    <a:pt x="0" y="1595"/>
                  </a:lnTo>
                  <a:lnTo>
                    <a:pt x="49" y="1885"/>
                  </a:lnTo>
                  <a:lnTo>
                    <a:pt x="194" y="2175"/>
                  </a:lnTo>
                  <a:lnTo>
                    <a:pt x="339" y="2416"/>
                  </a:lnTo>
                  <a:lnTo>
                    <a:pt x="580" y="2658"/>
                  </a:lnTo>
                  <a:lnTo>
                    <a:pt x="822" y="2803"/>
                  </a:lnTo>
                  <a:lnTo>
                    <a:pt x="1063" y="2948"/>
                  </a:lnTo>
                  <a:lnTo>
                    <a:pt x="1401" y="2996"/>
                  </a:lnTo>
                  <a:lnTo>
                    <a:pt x="1691" y="2996"/>
                  </a:lnTo>
                  <a:lnTo>
                    <a:pt x="1981" y="2948"/>
                  </a:lnTo>
                  <a:lnTo>
                    <a:pt x="2271" y="2803"/>
                  </a:lnTo>
                  <a:lnTo>
                    <a:pt x="2512" y="2658"/>
                  </a:lnTo>
                  <a:lnTo>
                    <a:pt x="2706" y="2464"/>
                  </a:lnTo>
                  <a:lnTo>
                    <a:pt x="2899" y="2223"/>
                  </a:lnTo>
                  <a:lnTo>
                    <a:pt x="2996" y="1933"/>
                  </a:lnTo>
                  <a:lnTo>
                    <a:pt x="3092" y="1643"/>
                  </a:lnTo>
                  <a:lnTo>
                    <a:pt x="3092" y="1305"/>
                  </a:lnTo>
                  <a:lnTo>
                    <a:pt x="3044" y="967"/>
                  </a:lnTo>
                  <a:lnTo>
                    <a:pt x="2899" y="725"/>
                  </a:lnTo>
                  <a:lnTo>
                    <a:pt x="2706" y="484"/>
                  </a:lnTo>
                  <a:lnTo>
                    <a:pt x="2512" y="291"/>
                  </a:lnTo>
                  <a:lnTo>
                    <a:pt x="2271" y="146"/>
                  </a:lnTo>
                  <a:lnTo>
                    <a:pt x="1981" y="49"/>
                  </a:lnTo>
                  <a:lnTo>
                    <a:pt x="1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5265900" y="4598650"/>
              <a:ext cx="64025" cy="85775"/>
            </a:xfrm>
            <a:custGeom>
              <a:avLst/>
              <a:gdLst/>
              <a:ahLst/>
              <a:cxnLst/>
              <a:rect l="l" t="t" r="r" b="b"/>
              <a:pathLst>
                <a:path w="2561" h="3431" extrusionOk="0">
                  <a:moveTo>
                    <a:pt x="1449" y="0"/>
                  </a:moveTo>
                  <a:lnTo>
                    <a:pt x="1111" y="97"/>
                  </a:lnTo>
                  <a:lnTo>
                    <a:pt x="821" y="193"/>
                  </a:lnTo>
                  <a:lnTo>
                    <a:pt x="580" y="387"/>
                  </a:lnTo>
                  <a:lnTo>
                    <a:pt x="338" y="580"/>
                  </a:lnTo>
                  <a:lnTo>
                    <a:pt x="145" y="821"/>
                  </a:lnTo>
                  <a:lnTo>
                    <a:pt x="48" y="1063"/>
                  </a:lnTo>
                  <a:lnTo>
                    <a:pt x="0" y="1256"/>
                  </a:lnTo>
                  <a:lnTo>
                    <a:pt x="0" y="1401"/>
                  </a:lnTo>
                  <a:lnTo>
                    <a:pt x="48" y="1788"/>
                  </a:lnTo>
                  <a:lnTo>
                    <a:pt x="145" y="2126"/>
                  </a:lnTo>
                  <a:lnTo>
                    <a:pt x="338" y="2464"/>
                  </a:lnTo>
                  <a:lnTo>
                    <a:pt x="483" y="2706"/>
                  </a:lnTo>
                  <a:lnTo>
                    <a:pt x="676" y="2947"/>
                  </a:lnTo>
                  <a:lnTo>
                    <a:pt x="870" y="3189"/>
                  </a:lnTo>
                  <a:lnTo>
                    <a:pt x="1159" y="3334"/>
                  </a:lnTo>
                  <a:lnTo>
                    <a:pt x="1401" y="3430"/>
                  </a:lnTo>
                  <a:lnTo>
                    <a:pt x="1739" y="3430"/>
                  </a:lnTo>
                  <a:lnTo>
                    <a:pt x="2029" y="3382"/>
                  </a:lnTo>
                  <a:lnTo>
                    <a:pt x="2126" y="3285"/>
                  </a:lnTo>
                  <a:lnTo>
                    <a:pt x="2222" y="3189"/>
                  </a:lnTo>
                  <a:lnTo>
                    <a:pt x="2319" y="3044"/>
                  </a:lnTo>
                  <a:lnTo>
                    <a:pt x="2416" y="2899"/>
                  </a:lnTo>
                  <a:lnTo>
                    <a:pt x="2464" y="2561"/>
                  </a:lnTo>
                  <a:lnTo>
                    <a:pt x="2560" y="1933"/>
                  </a:lnTo>
                  <a:lnTo>
                    <a:pt x="2560" y="1546"/>
                  </a:lnTo>
                  <a:lnTo>
                    <a:pt x="2560" y="1160"/>
                  </a:lnTo>
                  <a:lnTo>
                    <a:pt x="2512" y="821"/>
                  </a:lnTo>
                  <a:lnTo>
                    <a:pt x="2416" y="483"/>
                  </a:lnTo>
                  <a:lnTo>
                    <a:pt x="2222" y="242"/>
                  </a:lnTo>
                  <a:lnTo>
                    <a:pt x="2126" y="97"/>
                  </a:lnTo>
                  <a:lnTo>
                    <a:pt x="1981" y="49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5206700" y="4354675"/>
              <a:ext cx="85775" cy="105100"/>
            </a:xfrm>
            <a:custGeom>
              <a:avLst/>
              <a:gdLst/>
              <a:ahLst/>
              <a:cxnLst/>
              <a:rect l="l" t="t" r="r" b="b"/>
              <a:pathLst>
                <a:path w="3431" h="4204" extrusionOk="0">
                  <a:moveTo>
                    <a:pt x="1402" y="1"/>
                  </a:moveTo>
                  <a:lnTo>
                    <a:pt x="1160" y="49"/>
                  </a:lnTo>
                  <a:lnTo>
                    <a:pt x="967" y="146"/>
                  </a:lnTo>
                  <a:lnTo>
                    <a:pt x="774" y="242"/>
                  </a:lnTo>
                  <a:lnTo>
                    <a:pt x="629" y="436"/>
                  </a:lnTo>
                  <a:lnTo>
                    <a:pt x="484" y="629"/>
                  </a:lnTo>
                  <a:lnTo>
                    <a:pt x="339" y="822"/>
                  </a:lnTo>
                  <a:lnTo>
                    <a:pt x="194" y="1305"/>
                  </a:lnTo>
                  <a:lnTo>
                    <a:pt x="49" y="1837"/>
                  </a:lnTo>
                  <a:lnTo>
                    <a:pt x="1" y="2320"/>
                  </a:lnTo>
                  <a:lnTo>
                    <a:pt x="1" y="2754"/>
                  </a:lnTo>
                  <a:lnTo>
                    <a:pt x="1" y="3044"/>
                  </a:lnTo>
                  <a:lnTo>
                    <a:pt x="49" y="3334"/>
                  </a:lnTo>
                  <a:lnTo>
                    <a:pt x="146" y="3624"/>
                  </a:lnTo>
                  <a:lnTo>
                    <a:pt x="291" y="3866"/>
                  </a:lnTo>
                  <a:lnTo>
                    <a:pt x="387" y="3962"/>
                  </a:lnTo>
                  <a:lnTo>
                    <a:pt x="532" y="4059"/>
                  </a:lnTo>
                  <a:lnTo>
                    <a:pt x="870" y="4155"/>
                  </a:lnTo>
                  <a:lnTo>
                    <a:pt x="1209" y="4204"/>
                  </a:lnTo>
                  <a:lnTo>
                    <a:pt x="1547" y="4155"/>
                  </a:lnTo>
                  <a:lnTo>
                    <a:pt x="1982" y="4059"/>
                  </a:lnTo>
                  <a:lnTo>
                    <a:pt x="2416" y="3817"/>
                  </a:lnTo>
                  <a:lnTo>
                    <a:pt x="2803" y="3576"/>
                  </a:lnTo>
                  <a:lnTo>
                    <a:pt x="3093" y="3189"/>
                  </a:lnTo>
                  <a:lnTo>
                    <a:pt x="3238" y="2996"/>
                  </a:lnTo>
                  <a:lnTo>
                    <a:pt x="3334" y="2754"/>
                  </a:lnTo>
                  <a:lnTo>
                    <a:pt x="3383" y="2513"/>
                  </a:lnTo>
                  <a:lnTo>
                    <a:pt x="3431" y="2320"/>
                  </a:lnTo>
                  <a:lnTo>
                    <a:pt x="3431" y="1837"/>
                  </a:lnTo>
                  <a:lnTo>
                    <a:pt x="3286" y="1402"/>
                  </a:lnTo>
                  <a:lnTo>
                    <a:pt x="3093" y="967"/>
                  </a:lnTo>
                  <a:lnTo>
                    <a:pt x="2755" y="580"/>
                  </a:lnTo>
                  <a:lnTo>
                    <a:pt x="2416" y="291"/>
                  </a:lnTo>
                  <a:lnTo>
                    <a:pt x="2175" y="194"/>
                  </a:lnTo>
                  <a:lnTo>
                    <a:pt x="1933" y="97"/>
                  </a:lnTo>
                  <a:lnTo>
                    <a:pt x="16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5390275" y="4481500"/>
              <a:ext cx="97850" cy="78525"/>
            </a:xfrm>
            <a:custGeom>
              <a:avLst/>
              <a:gdLst/>
              <a:ahLst/>
              <a:cxnLst/>
              <a:rect l="l" t="t" r="r" b="b"/>
              <a:pathLst>
                <a:path w="3914" h="3141" extrusionOk="0">
                  <a:moveTo>
                    <a:pt x="871" y="0"/>
                  </a:moveTo>
                  <a:lnTo>
                    <a:pt x="677" y="49"/>
                  </a:lnTo>
                  <a:lnTo>
                    <a:pt x="532" y="145"/>
                  </a:lnTo>
                  <a:lnTo>
                    <a:pt x="387" y="242"/>
                  </a:lnTo>
                  <a:lnTo>
                    <a:pt x="242" y="387"/>
                  </a:lnTo>
                  <a:lnTo>
                    <a:pt x="146" y="580"/>
                  </a:lnTo>
                  <a:lnTo>
                    <a:pt x="1" y="918"/>
                  </a:lnTo>
                  <a:lnTo>
                    <a:pt x="1" y="1305"/>
                  </a:lnTo>
                  <a:lnTo>
                    <a:pt x="49" y="1739"/>
                  </a:lnTo>
                  <a:lnTo>
                    <a:pt x="146" y="1933"/>
                  </a:lnTo>
                  <a:lnTo>
                    <a:pt x="242" y="2078"/>
                  </a:lnTo>
                  <a:lnTo>
                    <a:pt x="484" y="2416"/>
                  </a:lnTo>
                  <a:lnTo>
                    <a:pt x="822" y="2657"/>
                  </a:lnTo>
                  <a:lnTo>
                    <a:pt x="1160" y="2802"/>
                  </a:lnTo>
                  <a:lnTo>
                    <a:pt x="1547" y="2947"/>
                  </a:lnTo>
                  <a:lnTo>
                    <a:pt x="1933" y="3044"/>
                  </a:lnTo>
                  <a:lnTo>
                    <a:pt x="2320" y="3092"/>
                  </a:lnTo>
                  <a:lnTo>
                    <a:pt x="3141" y="3140"/>
                  </a:lnTo>
                  <a:lnTo>
                    <a:pt x="3528" y="3092"/>
                  </a:lnTo>
                  <a:lnTo>
                    <a:pt x="3672" y="3044"/>
                  </a:lnTo>
                  <a:lnTo>
                    <a:pt x="3817" y="2947"/>
                  </a:lnTo>
                  <a:lnTo>
                    <a:pt x="3914" y="2754"/>
                  </a:lnTo>
                  <a:lnTo>
                    <a:pt x="3914" y="2561"/>
                  </a:lnTo>
                  <a:lnTo>
                    <a:pt x="3866" y="2367"/>
                  </a:lnTo>
                  <a:lnTo>
                    <a:pt x="3817" y="2174"/>
                  </a:lnTo>
                  <a:lnTo>
                    <a:pt x="3672" y="1884"/>
                  </a:lnTo>
                  <a:lnTo>
                    <a:pt x="3431" y="1594"/>
                  </a:lnTo>
                  <a:lnTo>
                    <a:pt x="3141" y="1256"/>
                  </a:lnTo>
                  <a:lnTo>
                    <a:pt x="2803" y="966"/>
                  </a:lnTo>
                  <a:lnTo>
                    <a:pt x="2513" y="677"/>
                  </a:lnTo>
                  <a:lnTo>
                    <a:pt x="2127" y="435"/>
                  </a:lnTo>
                  <a:lnTo>
                    <a:pt x="1788" y="193"/>
                  </a:lnTo>
                  <a:lnTo>
                    <a:pt x="1499" y="49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5447050" y="4673525"/>
              <a:ext cx="51950" cy="50750"/>
            </a:xfrm>
            <a:custGeom>
              <a:avLst/>
              <a:gdLst/>
              <a:ahLst/>
              <a:cxnLst/>
              <a:rect l="l" t="t" r="r" b="b"/>
              <a:pathLst>
                <a:path w="2078" h="2030" extrusionOk="0">
                  <a:moveTo>
                    <a:pt x="1015" y="0"/>
                  </a:moveTo>
                  <a:lnTo>
                    <a:pt x="677" y="97"/>
                  </a:lnTo>
                  <a:lnTo>
                    <a:pt x="387" y="242"/>
                  </a:lnTo>
                  <a:lnTo>
                    <a:pt x="145" y="483"/>
                  </a:lnTo>
                  <a:lnTo>
                    <a:pt x="97" y="628"/>
                  </a:lnTo>
                  <a:lnTo>
                    <a:pt x="49" y="773"/>
                  </a:lnTo>
                  <a:lnTo>
                    <a:pt x="0" y="967"/>
                  </a:lnTo>
                  <a:lnTo>
                    <a:pt x="0" y="1160"/>
                  </a:lnTo>
                  <a:lnTo>
                    <a:pt x="49" y="1305"/>
                  </a:lnTo>
                  <a:lnTo>
                    <a:pt x="97" y="1450"/>
                  </a:lnTo>
                  <a:lnTo>
                    <a:pt x="242" y="1740"/>
                  </a:lnTo>
                  <a:lnTo>
                    <a:pt x="532" y="1884"/>
                  </a:lnTo>
                  <a:lnTo>
                    <a:pt x="822" y="2029"/>
                  </a:lnTo>
                  <a:lnTo>
                    <a:pt x="1112" y="2029"/>
                  </a:lnTo>
                  <a:lnTo>
                    <a:pt x="1450" y="1981"/>
                  </a:lnTo>
                  <a:lnTo>
                    <a:pt x="1595" y="1884"/>
                  </a:lnTo>
                  <a:lnTo>
                    <a:pt x="1740" y="1788"/>
                  </a:lnTo>
                  <a:lnTo>
                    <a:pt x="1933" y="1595"/>
                  </a:lnTo>
                  <a:lnTo>
                    <a:pt x="2029" y="1353"/>
                  </a:lnTo>
                  <a:lnTo>
                    <a:pt x="2078" y="1111"/>
                  </a:lnTo>
                  <a:lnTo>
                    <a:pt x="2078" y="870"/>
                  </a:lnTo>
                  <a:lnTo>
                    <a:pt x="1981" y="628"/>
                  </a:lnTo>
                  <a:lnTo>
                    <a:pt x="1885" y="435"/>
                  </a:lnTo>
                  <a:lnTo>
                    <a:pt x="1691" y="242"/>
                  </a:lnTo>
                  <a:lnTo>
                    <a:pt x="1498" y="97"/>
                  </a:lnTo>
                  <a:lnTo>
                    <a:pt x="1257" y="49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5407200" y="4336575"/>
              <a:ext cx="55575" cy="38675"/>
            </a:xfrm>
            <a:custGeom>
              <a:avLst/>
              <a:gdLst/>
              <a:ahLst/>
              <a:cxnLst/>
              <a:rect l="l" t="t" r="r" b="b"/>
              <a:pathLst>
                <a:path w="2223" h="1547" extrusionOk="0">
                  <a:moveTo>
                    <a:pt x="1015" y="0"/>
                  </a:moveTo>
                  <a:lnTo>
                    <a:pt x="773" y="48"/>
                  </a:lnTo>
                  <a:lnTo>
                    <a:pt x="532" y="145"/>
                  </a:lnTo>
                  <a:lnTo>
                    <a:pt x="290" y="290"/>
                  </a:lnTo>
                  <a:lnTo>
                    <a:pt x="145" y="435"/>
                  </a:lnTo>
                  <a:lnTo>
                    <a:pt x="0" y="628"/>
                  </a:lnTo>
                  <a:lnTo>
                    <a:pt x="0" y="821"/>
                  </a:lnTo>
                  <a:lnTo>
                    <a:pt x="0" y="966"/>
                  </a:lnTo>
                  <a:lnTo>
                    <a:pt x="97" y="1111"/>
                  </a:lnTo>
                  <a:lnTo>
                    <a:pt x="194" y="1256"/>
                  </a:lnTo>
                  <a:lnTo>
                    <a:pt x="338" y="1353"/>
                  </a:lnTo>
                  <a:lnTo>
                    <a:pt x="628" y="1449"/>
                  </a:lnTo>
                  <a:lnTo>
                    <a:pt x="918" y="1546"/>
                  </a:lnTo>
                  <a:lnTo>
                    <a:pt x="1546" y="1546"/>
                  </a:lnTo>
                  <a:lnTo>
                    <a:pt x="1788" y="1498"/>
                  </a:lnTo>
                  <a:lnTo>
                    <a:pt x="2029" y="1353"/>
                  </a:lnTo>
                  <a:lnTo>
                    <a:pt x="2174" y="1160"/>
                  </a:lnTo>
                  <a:lnTo>
                    <a:pt x="2222" y="966"/>
                  </a:lnTo>
                  <a:lnTo>
                    <a:pt x="2174" y="725"/>
                  </a:lnTo>
                  <a:lnTo>
                    <a:pt x="2078" y="483"/>
                  </a:lnTo>
                  <a:lnTo>
                    <a:pt x="1933" y="290"/>
                  </a:lnTo>
                  <a:lnTo>
                    <a:pt x="1691" y="145"/>
                  </a:lnTo>
                  <a:lnTo>
                    <a:pt x="1450" y="48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8075" y="445025"/>
            <a:ext cx="7907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nchers"/>
              <a:buNone/>
              <a:defRPr sz="3400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nchers"/>
              <a:buNone/>
              <a:defRPr sz="3400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nchers"/>
              <a:buNone/>
              <a:defRPr sz="3400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nchers"/>
              <a:buNone/>
              <a:defRPr sz="3400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nchers"/>
              <a:buNone/>
              <a:defRPr sz="3400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nchers"/>
              <a:buNone/>
              <a:defRPr sz="3400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nchers"/>
              <a:buNone/>
              <a:defRPr sz="3400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nchers"/>
              <a:buNone/>
              <a:defRPr sz="3400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nchers"/>
              <a:buNone/>
              <a:defRPr sz="3400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8075" y="1152475"/>
            <a:ext cx="7907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8" r:id="rId6"/>
    <p:sldLayoutId id="2147483660" r:id="rId7"/>
    <p:sldLayoutId id="2147483661" r:id="rId8"/>
    <p:sldLayoutId id="2147483663" r:id="rId9"/>
    <p:sldLayoutId id="2147483664" r:id="rId10"/>
    <p:sldLayoutId id="2147483665" r:id="rId11"/>
    <p:sldLayoutId id="2147483666" r:id="rId12"/>
    <p:sldLayoutId id="2147483669" r:id="rId13"/>
    <p:sldLayoutId id="2147483677" r:id="rId14"/>
    <p:sldLayoutId id="2147483683" r:id="rId15"/>
    <p:sldLayoutId id="2147483684" r:id="rId16"/>
    <p:sldLayoutId id="214748368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addyouremail@freepik.com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43"/>
          <p:cNvSpPr/>
          <p:nvPr/>
        </p:nvSpPr>
        <p:spPr>
          <a:xfrm>
            <a:off x="792275" y="3670150"/>
            <a:ext cx="4211400" cy="4041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43"/>
          <p:cNvSpPr txBox="1">
            <a:spLocks noGrp="1"/>
          </p:cNvSpPr>
          <p:nvPr>
            <p:ph type="ctrTitle"/>
          </p:nvPr>
        </p:nvSpPr>
        <p:spPr>
          <a:xfrm>
            <a:off x="777533" y="1852891"/>
            <a:ext cx="4811700" cy="17455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000" dirty="0"/>
              <a:t>Kecakapan Antar Personal</a:t>
            </a:r>
            <a:br>
              <a:rPr lang="en-US" sz="3000" dirty="0"/>
            </a:br>
            <a:br>
              <a:rPr lang="en-US" sz="1200" dirty="0"/>
            </a:br>
            <a:r>
              <a:rPr lang="en" sz="6000" dirty="0">
                <a:solidFill>
                  <a:schemeClr val="accent3"/>
                </a:solidFill>
              </a:rPr>
              <a:t>Kelompok 1</a:t>
            </a:r>
            <a:endParaRPr sz="3000" dirty="0">
              <a:solidFill>
                <a:schemeClr val="lt2"/>
              </a:solidFill>
            </a:endParaRPr>
          </a:p>
        </p:txBody>
      </p:sp>
      <p:sp>
        <p:nvSpPr>
          <p:cNvPr id="994" name="Google Shape;994;p43"/>
          <p:cNvSpPr txBox="1">
            <a:spLocks noGrp="1"/>
          </p:cNvSpPr>
          <p:nvPr>
            <p:ph type="subTitle" idx="1"/>
          </p:nvPr>
        </p:nvSpPr>
        <p:spPr>
          <a:xfrm>
            <a:off x="944425" y="3634300"/>
            <a:ext cx="3890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Pertemuan 5 &amp; 6</a:t>
            </a:r>
          </a:p>
        </p:txBody>
      </p:sp>
      <p:grpSp>
        <p:nvGrpSpPr>
          <p:cNvPr id="995" name="Google Shape;995;p43"/>
          <p:cNvGrpSpPr/>
          <p:nvPr/>
        </p:nvGrpSpPr>
        <p:grpSpPr>
          <a:xfrm rot="305248">
            <a:off x="5234040" y="1514461"/>
            <a:ext cx="3961372" cy="5371751"/>
            <a:chOff x="3070313" y="1933800"/>
            <a:chExt cx="1147225" cy="1555675"/>
          </a:xfrm>
        </p:grpSpPr>
        <p:sp>
          <p:nvSpPr>
            <p:cNvPr id="996" name="Google Shape;996;p43"/>
            <p:cNvSpPr/>
            <p:nvPr/>
          </p:nvSpPr>
          <p:spPr>
            <a:xfrm>
              <a:off x="3652888" y="2092675"/>
              <a:ext cx="421925" cy="421925"/>
            </a:xfrm>
            <a:custGeom>
              <a:avLst/>
              <a:gdLst/>
              <a:ahLst/>
              <a:cxnLst/>
              <a:rect l="l" t="t" r="r" b="b"/>
              <a:pathLst>
                <a:path w="16877" h="16877" extrusionOk="0">
                  <a:moveTo>
                    <a:pt x="8008" y="1"/>
                  </a:moveTo>
                  <a:lnTo>
                    <a:pt x="7577" y="37"/>
                  </a:lnTo>
                  <a:lnTo>
                    <a:pt x="6715" y="180"/>
                  </a:lnTo>
                  <a:lnTo>
                    <a:pt x="5925" y="360"/>
                  </a:lnTo>
                  <a:lnTo>
                    <a:pt x="5136" y="647"/>
                  </a:lnTo>
                  <a:lnTo>
                    <a:pt x="4417" y="1006"/>
                  </a:lnTo>
                  <a:lnTo>
                    <a:pt x="3699" y="1437"/>
                  </a:lnTo>
                  <a:lnTo>
                    <a:pt x="3053" y="1940"/>
                  </a:lnTo>
                  <a:lnTo>
                    <a:pt x="2443" y="2478"/>
                  </a:lnTo>
                  <a:lnTo>
                    <a:pt x="1904" y="3053"/>
                  </a:lnTo>
                  <a:lnTo>
                    <a:pt x="1437" y="3735"/>
                  </a:lnTo>
                  <a:lnTo>
                    <a:pt x="1006" y="4417"/>
                  </a:lnTo>
                  <a:lnTo>
                    <a:pt x="647" y="5135"/>
                  </a:lnTo>
                  <a:lnTo>
                    <a:pt x="360" y="5925"/>
                  </a:lnTo>
                  <a:lnTo>
                    <a:pt x="145" y="6751"/>
                  </a:lnTo>
                  <a:lnTo>
                    <a:pt x="37" y="7577"/>
                  </a:lnTo>
                  <a:lnTo>
                    <a:pt x="1" y="8008"/>
                  </a:lnTo>
                  <a:lnTo>
                    <a:pt x="1" y="8439"/>
                  </a:lnTo>
                  <a:lnTo>
                    <a:pt x="1" y="9157"/>
                  </a:lnTo>
                  <a:lnTo>
                    <a:pt x="109" y="9875"/>
                  </a:lnTo>
                  <a:lnTo>
                    <a:pt x="252" y="10557"/>
                  </a:lnTo>
                  <a:lnTo>
                    <a:pt x="468" y="11239"/>
                  </a:lnTo>
                  <a:lnTo>
                    <a:pt x="719" y="11886"/>
                  </a:lnTo>
                  <a:lnTo>
                    <a:pt x="1006" y="12496"/>
                  </a:lnTo>
                  <a:lnTo>
                    <a:pt x="1365" y="13071"/>
                  </a:lnTo>
                  <a:lnTo>
                    <a:pt x="1760" y="13645"/>
                  </a:lnTo>
                  <a:lnTo>
                    <a:pt x="2083" y="14004"/>
                  </a:lnTo>
                  <a:lnTo>
                    <a:pt x="2407" y="14327"/>
                  </a:lnTo>
                  <a:lnTo>
                    <a:pt x="2730" y="14651"/>
                  </a:lnTo>
                  <a:lnTo>
                    <a:pt x="3089" y="14974"/>
                  </a:lnTo>
                  <a:lnTo>
                    <a:pt x="3448" y="15261"/>
                  </a:lnTo>
                  <a:lnTo>
                    <a:pt x="3843" y="15512"/>
                  </a:lnTo>
                  <a:lnTo>
                    <a:pt x="4238" y="15764"/>
                  </a:lnTo>
                  <a:lnTo>
                    <a:pt x="4669" y="15979"/>
                  </a:lnTo>
                  <a:lnTo>
                    <a:pt x="5100" y="16195"/>
                  </a:lnTo>
                  <a:lnTo>
                    <a:pt x="5530" y="16374"/>
                  </a:lnTo>
                  <a:lnTo>
                    <a:pt x="5997" y="16518"/>
                  </a:lnTo>
                  <a:lnTo>
                    <a:pt x="6464" y="16661"/>
                  </a:lnTo>
                  <a:lnTo>
                    <a:pt x="6931" y="16733"/>
                  </a:lnTo>
                  <a:lnTo>
                    <a:pt x="7434" y="16805"/>
                  </a:lnTo>
                  <a:lnTo>
                    <a:pt x="7936" y="16877"/>
                  </a:lnTo>
                  <a:lnTo>
                    <a:pt x="8870" y="16877"/>
                  </a:lnTo>
                  <a:lnTo>
                    <a:pt x="9301" y="16841"/>
                  </a:lnTo>
                  <a:lnTo>
                    <a:pt x="10126" y="16697"/>
                  </a:lnTo>
                  <a:lnTo>
                    <a:pt x="10916" y="16482"/>
                  </a:lnTo>
                  <a:lnTo>
                    <a:pt x="11706" y="16230"/>
                  </a:lnTo>
                  <a:lnTo>
                    <a:pt x="12460" y="15871"/>
                  </a:lnTo>
                  <a:lnTo>
                    <a:pt x="13143" y="15440"/>
                  </a:lnTo>
                  <a:lnTo>
                    <a:pt x="13789" y="14938"/>
                  </a:lnTo>
                  <a:lnTo>
                    <a:pt x="14399" y="14399"/>
                  </a:lnTo>
                  <a:lnTo>
                    <a:pt x="14938" y="13789"/>
                  </a:lnTo>
                  <a:lnTo>
                    <a:pt x="15441" y="13142"/>
                  </a:lnTo>
                  <a:lnTo>
                    <a:pt x="15836" y="12460"/>
                  </a:lnTo>
                  <a:lnTo>
                    <a:pt x="16195" y="11706"/>
                  </a:lnTo>
                  <a:lnTo>
                    <a:pt x="16482" y="10952"/>
                  </a:lnTo>
                  <a:lnTo>
                    <a:pt x="16697" y="10126"/>
                  </a:lnTo>
                  <a:lnTo>
                    <a:pt x="16805" y="9300"/>
                  </a:lnTo>
                  <a:lnTo>
                    <a:pt x="16841" y="8870"/>
                  </a:lnTo>
                  <a:lnTo>
                    <a:pt x="16877" y="8439"/>
                  </a:lnTo>
                  <a:lnTo>
                    <a:pt x="16841" y="7972"/>
                  </a:lnTo>
                  <a:lnTo>
                    <a:pt x="16805" y="7505"/>
                  </a:lnTo>
                  <a:lnTo>
                    <a:pt x="16769" y="7074"/>
                  </a:lnTo>
                  <a:lnTo>
                    <a:pt x="16661" y="6608"/>
                  </a:lnTo>
                  <a:lnTo>
                    <a:pt x="16554" y="6177"/>
                  </a:lnTo>
                  <a:lnTo>
                    <a:pt x="16446" y="5746"/>
                  </a:lnTo>
                  <a:lnTo>
                    <a:pt x="16266" y="5351"/>
                  </a:lnTo>
                  <a:lnTo>
                    <a:pt x="16123" y="4920"/>
                  </a:lnTo>
                  <a:lnTo>
                    <a:pt x="15907" y="4561"/>
                  </a:lnTo>
                  <a:lnTo>
                    <a:pt x="15692" y="4166"/>
                  </a:lnTo>
                  <a:lnTo>
                    <a:pt x="15477" y="3807"/>
                  </a:lnTo>
                  <a:lnTo>
                    <a:pt x="15225" y="3448"/>
                  </a:lnTo>
                  <a:lnTo>
                    <a:pt x="14974" y="3089"/>
                  </a:lnTo>
                  <a:lnTo>
                    <a:pt x="14687" y="2766"/>
                  </a:lnTo>
                  <a:lnTo>
                    <a:pt x="14363" y="2442"/>
                  </a:lnTo>
                  <a:lnTo>
                    <a:pt x="14040" y="2155"/>
                  </a:lnTo>
                  <a:lnTo>
                    <a:pt x="13466" y="1688"/>
                  </a:lnTo>
                  <a:lnTo>
                    <a:pt x="12855" y="1257"/>
                  </a:lnTo>
                  <a:lnTo>
                    <a:pt x="12173" y="898"/>
                  </a:lnTo>
                  <a:lnTo>
                    <a:pt x="11491" y="575"/>
                  </a:lnTo>
                  <a:lnTo>
                    <a:pt x="10773" y="324"/>
                  </a:lnTo>
                  <a:lnTo>
                    <a:pt x="10019" y="144"/>
                  </a:lnTo>
                  <a:lnTo>
                    <a:pt x="9229" y="37"/>
                  </a:lnTo>
                  <a:lnTo>
                    <a:pt x="84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3"/>
            <p:cNvSpPr/>
            <p:nvPr/>
          </p:nvSpPr>
          <p:spPr>
            <a:xfrm>
              <a:off x="3692388" y="2079225"/>
              <a:ext cx="388725" cy="573625"/>
            </a:xfrm>
            <a:custGeom>
              <a:avLst/>
              <a:gdLst/>
              <a:ahLst/>
              <a:cxnLst/>
              <a:rect l="l" t="t" r="r" b="b"/>
              <a:pathLst>
                <a:path w="15549" h="22945" extrusionOk="0">
                  <a:moveTo>
                    <a:pt x="7864" y="0"/>
                  </a:moveTo>
                  <a:lnTo>
                    <a:pt x="7074" y="36"/>
                  </a:lnTo>
                  <a:lnTo>
                    <a:pt x="6177" y="144"/>
                  </a:lnTo>
                  <a:lnTo>
                    <a:pt x="5387" y="323"/>
                  </a:lnTo>
                  <a:lnTo>
                    <a:pt x="4669" y="503"/>
                  </a:lnTo>
                  <a:lnTo>
                    <a:pt x="4022" y="754"/>
                  </a:lnTo>
                  <a:lnTo>
                    <a:pt x="3412" y="1077"/>
                  </a:lnTo>
                  <a:lnTo>
                    <a:pt x="2909" y="1400"/>
                  </a:lnTo>
                  <a:lnTo>
                    <a:pt x="2406" y="1760"/>
                  </a:lnTo>
                  <a:lnTo>
                    <a:pt x="2012" y="2155"/>
                  </a:lnTo>
                  <a:lnTo>
                    <a:pt x="1617" y="2621"/>
                  </a:lnTo>
                  <a:lnTo>
                    <a:pt x="1293" y="3088"/>
                  </a:lnTo>
                  <a:lnTo>
                    <a:pt x="1006" y="3591"/>
                  </a:lnTo>
                  <a:lnTo>
                    <a:pt x="791" y="4129"/>
                  </a:lnTo>
                  <a:lnTo>
                    <a:pt x="575" y="4668"/>
                  </a:lnTo>
                  <a:lnTo>
                    <a:pt x="396" y="5278"/>
                  </a:lnTo>
                  <a:lnTo>
                    <a:pt x="252" y="5853"/>
                  </a:lnTo>
                  <a:lnTo>
                    <a:pt x="144" y="6499"/>
                  </a:lnTo>
                  <a:lnTo>
                    <a:pt x="37" y="7146"/>
                  </a:lnTo>
                  <a:lnTo>
                    <a:pt x="1" y="7792"/>
                  </a:lnTo>
                  <a:lnTo>
                    <a:pt x="1" y="8330"/>
                  </a:lnTo>
                  <a:lnTo>
                    <a:pt x="37" y="9013"/>
                  </a:lnTo>
                  <a:lnTo>
                    <a:pt x="108" y="9803"/>
                  </a:lnTo>
                  <a:lnTo>
                    <a:pt x="216" y="10628"/>
                  </a:lnTo>
                  <a:lnTo>
                    <a:pt x="360" y="11526"/>
                  </a:lnTo>
                  <a:lnTo>
                    <a:pt x="575" y="12424"/>
                  </a:lnTo>
                  <a:lnTo>
                    <a:pt x="863" y="13321"/>
                  </a:lnTo>
                  <a:lnTo>
                    <a:pt x="1006" y="13752"/>
                  </a:lnTo>
                  <a:lnTo>
                    <a:pt x="1222" y="14183"/>
                  </a:lnTo>
                  <a:lnTo>
                    <a:pt x="1437" y="14614"/>
                  </a:lnTo>
                  <a:lnTo>
                    <a:pt x="1652" y="14973"/>
                  </a:lnTo>
                  <a:lnTo>
                    <a:pt x="1904" y="15368"/>
                  </a:lnTo>
                  <a:lnTo>
                    <a:pt x="2191" y="15691"/>
                  </a:lnTo>
                  <a:lnTo>
                    <a:pt x="2514" y="16014"/>
                  </a:lnTo>
                  <a:lnTo>
                    <a:pt x="2873" y="16302"/>
                  </a:lnTo>
                  <a:lnTo>
                    <a:pt x="3232" y="16553"/>
                  </a:lnTo>
                  <a:lnTo>
                    <a:pt x="3627" y="16768"/>
                  </a:lnTo>
                  <a:lnTo>
                    <a:pt x="4058" y="16948"/>
                  </a:lnTo>
                  <a:lnTo>
                    <a:pt x="4525" y="17092"/>
                  </a:lnTo>
                  <a:lnTo>
                    <a:pt x="5028" y="17163"/>
                  </a:lnTo>
                  <a:lnTo>
                    <a:pt x="5530" y="17199"/>
                  </a:lnTo>
                  <a:lnTo>
                    <a:pt x="6177" y="20036"/>
                  </a:lnTo>
                  <a:lnTo>
                    <a:pt x="7649" y="20539"/>
                  </a:lnTo>
                  <a:lnTo>
                    <a:pt x="10880" y="21580"/>
                  </a:lnTo>
                  <a:lnTo>
                    <a:pt x="14076" y="22585"/>
                  </a:lnTo>
                  <a:lnTo>
                    <a:pt x="15153" y="22873"/>
                  </a:lnTo>
                  <a:lnTo>
                    <a:pt x="15441" y="22944"/>
                  </a:lnTo>
                  <a:lnTo>
                    <a:pt x="15548" y="22944"/>
                  </a:lnTo>
                  <a:lnTo>
                    <a:pt x="15441" y="22442"/>
                  </a:lnTo>
                  <a:lnTo>
                    <a:pt x="15153" y="21364"/>
                  </a:lnTo>
                  <a:lnTo>
                    <a:pt x="14256" y="18133"/>
                  </a:lnTo>
                  <a:lnTo>
                    <a:pt x="12963" y="13537"/>
                  </a:lnTo>
                  <a:lnTo>
                    <a:pt x="13107" y="13357"/>
                  </a:lnTo>
                  <a:lnTo>
                    <a:pt x="13466" y="12855"/>
                  </a:lnTo>
                  <a:lnTo>
                    <a:pt x="13897" y="12065"/>
                  </a:lnTo>
                  <a:lnTo>
                    <a:pt x="14148" y="11598"/>
                  </a:lnTo>
                  <a:lnTo>
                    <a:pt x="14399" y="11059"/>
                  </a:lnTo>
                  <a:lnTo>
                    <a:pt x="14615" y="10485"/>
                  </a:lnTo>
                  <a:lnTo>
                    <a:pt x="14830" y="9910"/>
                  </a:lnTo>
                  <a:lnTo>
                    <a:pt x="14974" y="9264"/>
                  </a:lnTo>
                  <a:lnTo>
                    <a:pt x="15081" y="8618"/>
                  </a:lnTo>
                  <a:lnTo>
                    <a:pt x="15117" y="7935"/>
                  </a:lnTo>
                  <a:lnTo>
                    <a:pt x="15081" y="7289"/>
                  </a:lnTo>
                  <a:lnTo>
                    <a:pt x="15046" y="6930"/>
                  </a:lnTo>
                  <a:lnTo>
                    <a:pt x="14938" y="6607"/>
                  </a:lnTo>
                  <a:lnTo>
                    <a:pt x="14866" y="6284"/>
                  </a:lnTo>
                  <a:lnTo>
                    <a:pt x="14722" y="5925"/>
                  </a:lnTo>
                  <a:lnTo>
                    <a:pt x="14471" y="5278"/>
                  </a:lnTo>
                  <a:lnTo>
                    <a:pt x="14148" y="4632"/>
                  </a:lnTo>
                  <a:lnTo>
                    <a:pt x="13825" y="4022"/>
                  </a:lnTo>
                  <a:lnTo>
                    <a:pt x="13466" y="3411"/>
                  </a:lnTo>
                  <a:lnTo>
                    <a:pt x="13071" y="2873"/>
                  </a:lnTo>
                  <a:lnTo>
                    <a:pt x="12676" y="2334"/>
                  </a:lnTo>
                  <a:lnTo>
                    <a:pt x="12209" y="1867"/>
                  </a:lnTo>
                  <a:lnTo>
                    <a:pt x="11742" y="1400"/>
                  </a:lnTo>
                  <a:lnTo>
                    <a:pt x="11204" y="1005"/>
                  </a:lnTo>
                  <a:lnTo>
                    <a:pt x="10629" y="682"/>
                  </a:lnTo>
                  <a:lnTo>
                    <a:pt x="10019" y="431"/>
                  </a:lnTo>
                  <a:lnTo>
                    <a:pt x="9372" y="216"/>
                  </a:lnTo>
                  <a:lnTo>
                    <a:pt x="8654" y="72"/>
                  </a:lnTo>
                  <a:lnTo>
                    <a:pt x="78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3"/>
            <p:cNvSpPr/>
            <p:nvPr/>
          </p:nvSpPr>
          <p:spPr>
            <a:xfrm>
              <a:off x="3830638" y="2445450"/>
              <a:ext cx="140950" cy="114050"/>
            </a:xfrm>
            <a:custGeom>
              <a:avLst/>
              <a:gdLst/>
              <a:ahLst/>
              <a:cxnLst/>
              <a:rect l="l" t="t" r="r" b="b"/>
              <a:pathLst>
                <a:path w="5638" h="4562" extrusionOk="0">
                  <a:moveTo>
                    <a:pt x="5638" y="1"/>
                  </a:moveTo>
                  <a:lnTo>
                    <a:pt x="5135" y="360"/>
                  </a:lnTo>
                  <a:lnTo>
                    <a:pt x="4525" y="719"/>
                  </a:lnTo>
                  <a:lnTo>
                    <a:pt x="3806" y="1150"/>
                  </a:lnTo>
                  <a:lnTo>
                    <a:pt x="2945" y="1581"/>
                  </a:lnTo>
                  <a:lnTo>
                    <a:pt x="1975" y="2012"/>
                  </a:lnTo>
                  <a:lnTo>
                    <a:pt x="1508" y="2191"/>
                  </a:lnTo>
                  <a:lnTo>
                    <a:pt x="1006" y="2335"/>
                  </a:lnTo>
                  <a:lnTo>
                    <a:pt x="503" y="2478"/>
                  </a:lnTo>
                  <a:lnTo>
                    <a:pt x="0" y="2550"/>
                  </a:lnTo>
                  <a:lnTo>
                    <a:pt x="467" y="4561"/>
                  </a:lnTo>
                  <a:lnTo>
                    <a:pt x="1185" y="4346"/>
                  </a:lnTo>
                  <a:lnTo>
                    <a:pt x="1832" y="4058"/>
                  </a:lnTo>
                  <a:lnTo>
                    <a:pt x="2406" y="3771"/>
                  </a:lnTo>
                  <a:lnTo>
                    <a:pt x="2945" y="3412"/>
                  </a:lnTo>
                  <a:lnTo>
                    <a:pt x="3411" y="3053"/>
                  </a:lnTo>
                  <a:lnTo>
                    <a:pt x="3842" y="2694"/>
                  </a:lnTo>
                  <a:lnTo>
                    <a:pt x="4201" y="2299"/>
                  </a:lnTo>
                  <a:lnTo>
                    <a:pt x="4525" y="1904"/>
                  </a:lnTo>
                  <a:lnTo>
                    <a:pt x="4812" y="1545"/>
                  </a:lnTo>
                  <a:lnTo>
                    <a:pt x="5027" y="1186"/>
                  </a:lnTo>
                  <a:lnTo>
                    <a:pt x="5386" y="575"/>
                  </a:lnTo>
                  <a:lnTo>
                    <a:pt x="5566" y="145"/>
                  </a:lnTo>
                  <a:lnTo>
                    <a:pt x="56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3"/>
            <p:cNvSpPr/>
            <p:nvPr/>
          </p:nvSpPr>
          <p:spPr>
            <a:xfrm>
              <a:off x="3696888" y="1933800"/>
              <a:ext cx="487450" cy="474875"/>
            </a:xfrm>
            <a:custGeom>
              <a:avLst/>
              <a:gdLst/>
              <a:ahLst/>
              <a:cxnLst/>
              <a:rect l="l" t="t" r="r" b="b"/>
              <a:pathLst>
                <a:path w="19498" h="18995" extrusionOk="0">
                  <a:moveTo>
                    <a:pt x="3376" y="0"/>
                  </a:moveTo>
                  <a:lnTo>
                    <a:pt x="3052" y="36"/>
                  </a:lnTo>
                  <a:lnTo>
                    <a:pt x="2693" y="72"/>
                  </a:lnTo>
                  <a:lnTo>
                    <a:pt x="2370" y="144"/>
                  </a:lnTo>
                  <a:lnTo>
                    <a:pt x="2047" y="216"/>
                  </a:lnTo>
                  <a:lnTo>
                    <a:pt x="1760" y="359"/>
                  </a:lnTo>
                  <a:lnTo>
                    <a:pt x="1472" y="503"/>
                  </a:lnTo>
                  <a:lnTo>
                    <a:pt x="1221" y="647"/>
                  </a:lnTo>
                  <a:lnTo>
                    <a:pt x="970" y="826"/>
                  </a:lnTo>
                  <a:lnTo>
                    <a:pt x="754" y="1042"/>
                  </a:lnTo>
                  <a:lnTo>
                    <a:pt x="539" y="1293"/>
                  </a:lnTo>
                  <a:lnTo>
                    <a:pt x="395" y="1580"/>
                  </a:lnTo>
                  <a:lnTo>
                    <a:pt x="252" y="1867"/>
                  </a:lnTo>
                  <a:lnTo>
                    <a:pt x="144" y="2191"/>
                  </a:lnTo>
                  <a:lnTo>
                    <a:pt x="72" y="2514"/>
                  </a:lnTo>
                  <a:lnTo>
                    <a:pt x="36" y="2837"/>
                  </a:lnTo>
                  <a:lnTo>
                    <a:pt x="0" y="3160"/>
                  </a:lnTo>
                  <a:lnTo>
                    <a:pt x="0" y="3447"/>
                  </a:lnTo>
                  <a:lnTo>
                    <a:pt x="36" y="4022"/>
                  </a:lnTo>
                  <a:lnTo>
                    <a:pt x="180" y="4560"/>
                  </a:lnTo>
                  <a:lnTo>
                    <a:pt x="359" y="5027"/>
                  </a:lnTo>
                  <a:lnTo>
                    <a:pt x="575" y="5494"/>
                  </a:lnTo>
                  <a:lnTo>
                    <a:pt x="862" y="5889"/>
                  </a:lnTo>
                  <a:lnTo>
                    <a:pt x="1149" y="6248"/>
                  </a:lnTo>
                  <a:lnTo>
                    <a:pt x="1437" y="6571"/>
                  </a:lnTo>
                  <a:lnTo>
                    <a:pt x="1724" y="6858"/>
                  </a:lnTo>
                  <a:lnTo>
                    <a:pt x="2262" y="7289"/>
                  </a:lnTo>
                  <a:lnTo>
                    <a:pt x="2693" y="7541"/>
                  </a:lnTo>
                  <a:lnTo>
                    <a:pt x="2837" y="7612"/>
                  </a:lnTo>
                  <a:lnTo>
                    <a:pt x="3052" y="7936"/>
                  </a:lnTo>
                  <a:lnTo>
                    <a:pt x="3268" y="8223"/>
                  </a:lnTo>
                  <a:lnTo>
                    <a:pt x="3483" y="8474"/>
                  </a:lnTo>
                  <a:lnTo>
                    <a:pt x="3699" y="8690"/>
                  </a:lnTo>
                  <a:lnTo>
                    <a:pt x="3950" y="8905"/>
                  </a:lnTo>
                  <a:lnTo>
                    <a:pt x="4165" y="9085"/>
                  </a:lnTo>
                  <a:lnTo>
                    <a:pt x="4668" y="9336"/>
                  </a:lnTo>
                  <a:lnTo>
                    <a:pt x="5135" y="9551"/>
                  </a:lnTo>
                  <a:lnTo>
                    <a:pt x="5638" y="9659"/>
                  </a:lnTo>
                  <a:lnTo>
                    <a:pt x="6104" y="9731"/>
                  </a:lnTo>
                  <a:lnTo>
                    <a:pt x="6571" y="9731"/>
                  </a:lnTo>
                  <a:lnTo>
                    <a:pt x="7002" y="9695"/>
                  </a:lnTo>
                  <a:lnTo>
                    <a:pt x="7433" y="9659"/>
                  </a:lnTo>
                  <a:lnTo>
                    <a:pt x="7792" y="9551"/>
                  </a:lnTo>
                  <a:lnTo>
                    <a:pt x="8079" y="9480"/>
                  </a:lnTo>
                  <a:lnTo>
                    <a:pt x="8546" y="9300"/>
                  </a:lnTo>
                  <a:lnTo>
                    <a:pt x="8690" y="9228"/>
                  </a:lnTo>
                  <a:lnTo>
                    <a:pt x="8474" y="10198"/>
                  </a:lnTo>
                  <a:lnTo>
                    <a:pt x="8331" y="10988"/>
                  </a:lnTo>
                  <a:lnTo>
                    <a:pt x="8295" y="11706"/>
                  </a:lnTo>
                  <a:lnTo>
                    <a:pt x="8259" y="12316"/>
                  </a:lnTo>
                  <a:lnTo>
                    <a:pt x="8295" y="12819"/>
                  </a:lnTo>
                  <a:lnTo>
                    <a:pt x="8402" y="13214"/>
                  </a:lnTo>
                  <a:lnTo>
                    <a:pt x="8510" y="13537"/>
                  </a:lnTo>
                  <a:lnTo>
                    <a:pt x="8654" y="13788"/>
                  </a:lnTo>
                  <a:lnTo>
                    <a:pt x="8833" y="13968"/>
                  </a:lnTo>
                  <a:lnTo>
                    <a:pt x="8977" y="14112"/>
                  </a:lnTo>
                  <a:lnTo>
                    <a:pt x="9156" y="14183"/>
                  </a:lnTo>
                  <a:lnTo>
                    <a:pt x="9300" y="14255"/>
                  </a:lnTo>
                  <a:lnTo>
                    <a:pt x="9551" y="14291"/>
                  </a:lnTo>
                  <a:lnTo>
                    <a:pt x="9659" y="14255"/>
                  </a:lnTo>
                  <a:lnTo>
                    <a:pt x="10772" y="16553"/>
                  </a:lnTo>
                  <a:lnTo>
                    <a:pt x="10844" y="16804"/>
                  </a:lnTo>
                  <a:lnTo>
                    <a:pt x="10952" y="17056"/>
                  </a:lnTo>
                  <a:lnTo>
                    <a:pt x="11167" y="17415"/>
                  </a:lnTo>
                  <a:lnTo>
                    <a:pt x="11454" y="17774"/>
                  </a:lnTo>
                  <a:lnTo>
                    <a:pt x="11634" y="17989"/>
                  </a:lnTo>
                  <a:lnTo>
                    <a:pt x="11849" y="18169"/>
                  </a:lnTo>
                  <a:lnTo>
                    <a:pt x="12137" y="18348"/>
                  </a:lnTo>
                  <a:lnTo>
                    <a:pt x="12424" y="18528"/>
                  </a:lnTo>
                  <a:lnTo>
                    <a:pt x="12783" y="18708"/>
                  </a:lnTo>
                  <a:lnTo>
                    <a:pt x="13178" y="18851"/>
                  </a:lnTo>
                  <a:lnTo>
                    <a:pt x="13537" y="18959"/>
                  </a:lnTo>
                  <a:lnTo>
                    <a:pt x="13860" y="18995"/>
                  </a:lnTo>
                  <a:lnTo>
                    <a:pt x="14147" y="18959"/>
                  </a:lnTo>
                  <a:lnTo>
                    <a:pt x="14363" y="18923"/>
                  </a:lnTo>
                  <a:lnTo>
                    <a:pt x="14542" y="18815"/>
                  </a:lnTo>
                  <a:lnTo>
                    <a:pt x="14686" y="18672"/>
                  </a:lnTo>
                  <a:lnTo>
                    <a:pt x="14758" y="18528"/>
                  </a:lnTo>
                  <a:lnTo>
                    <a:pt x="14830" y="18384"/>
                  </a:lnTo>
                  <a:lnTo>
                    <a:pt x="14901" y="18205"/>
                  </a:lnTo>
                  <a:lnTo>
                    <a:pt x="14901" y="18025"/>
                  </a:lnTo>
                  <a:lnTo>
                    <a:pt x="14901" y="17666"/>
                  </a:lnTo>
                  <a:lnTo>
                    <a:pt x="14866" y="17343"/>
                  </a:lnTo>
                  <a:lnTo>
                    <a:pt x="15045" y="17307"/>
                  </a:lnTo>
                  <a:lnTo>
                    <a:pt x="15512" y="17235"/>
                  </a:lnTo>
                  <a:lnTo>
                    <a:pt x="16194" y="17020"/>
                  </a:lnTo>
                  <a:lnTo>
                    <a:pt x="16589" y="16876"/>
                  </a:lnTo>
                  <a:lnTo>
                    <a:pt x="16984" y="16697"/>
                  </a:lnTo>
                  <a:lnTo>
                    <a:pt x="17379" y="16481"/>
                  </a:lnTo>
                  <a:lnTo>
                    <a:pt x="17774" y="16230"/>
                  </a:lnTo>
                  <a:lnTo>
                    <a:pt x="18169" y="15943"/>
                  </a:lnTo>
                  <a:lnTo>
                    <a:pt x="18528" y="15584"/>
                  </a:lnTo>
                  <a:lnTo>
                    <a:pt x="18851" y="15153"/>
                  </a:lnTo>
                  <a:lnTo>
                    <a:pt x="19138" y="14686"/>
                  </a:lnTo>
                  <a:lnTo>
                    <a:pt x="19246" y="14435"/>
                  </a:lnTo>
                  <a:lnTo>
                    <a:pt x="19318" y="14183"/>
                  </a:lnTo>
                  <a:lnTo>
                    <a:pt x="19426" y="13896"/>
                  </a:lnTo>
                  <a:lnTo>
                    <a:pt x="19462" y="13573"/>
                  </a:lnTo>
                  <a:lnTo>
                    <a:pt x="19497" y="13286"/>
                  </a:lnTo>
                  <a:lnTo>
                    <a:pt x="19497" y="12998"/>
                  </a:lnTo>
                  <a:lnTo>
                    <a:pt x="19462" y="12711"/>
                  </a:lnTo>
                  <a:lnTo>
                    <a:pt x="19426" y="12460"/>
                  </a:lnTo>
                  <a:lnTo>
                    <a:pt x="19318" y="12244"/>
                  </a:lnTo>
                  <a:lnTo>
                    <a:pt x="19210" y="12029"/>
                  </a:lnTo>
                  <a:lnTo>
                    <a:pt x="19103" y="11813"/>
                  </a:lnTo>
                  <a:lnTo>
                    <a:pt x="18959" y="11634"/>
                  </a:lnTo>
                  <a:lnTo>
                    <a:pt x="18600" y="11275"/>
                  </a:lnTo>
                  <a:lnTo>
                    <a:pt x="18205" y="10988"/>
                  </a:lnTo>
                  <a:lnTo>
                    <a:pt x="17774" y="10772"/>
                  </a:lnTo>
                  <a:lnTo>
                    <a:pt x="17343" y="10557"/>
                  </a:lnTo>
                  <a:lnTo>
                    <a:pt x="16876" y="10413"/>
                  </a:lnTo>
                  <a:lnTo>
                    <a:pt x="16410" y="10305"/>
                  </a:lnTo>
                  <a:lnTo>
                    <a:pt x="15620" y="10126"/>
                  </a:lnTo>
                  <a:lnTo>
                    <a:pt x="15045" y="10054"/>
                  </a:lnTo>
                  <a:lnTo>
                    <a:pt x="14794" y="10054"/>
                  </a:lnTo>
                  <a:lnTo>
                    <a:pt x="14866" y="9946"/>
                  </a:lnTo>
                  <a:lnTo>
                    <a:pt x="14937" y="9623"/>
                  </a:lnTo>
                  <a:lnTo>
                    <a:pt x="15045" y="9085"/>
                  </a:lnTo>
                  <a:lnTo>
                    <a:pt x="15117" y="8438"/>
                  </a:lnTo>
                  <a:lnTo>
                    <a:pt x="15153" y="8043"/>
                  </a:lnTo>
                  <a:lnTo>
                    <a:pt x="15117" y="7612"/>
                  </a:lnTo>
                  <a:lnTo>
                    <a:pt x="15081" y="7182"/>
                  </a:lnTo>
                  <a:lnTo>
                    <a:pt x="15009" y="6751"/>
                  </a:lnTo>
                  <a:lnTo>
                    <a:pt x="14866" y="6248"/>
                  </a:lnTo>
                  <a:lnTo>
                    <a:pt x="14686" y="5781"/>
                  </a:lnTo>
                  <a:lnTo>
                    <a:pt x="14471" y="5279"/>
                  </a:lnTo>
                  <a:lnTo>
                    <a:pt x="14183" y="4776"/>
                  </a:lnTo>
                  <a:lnTo>
                    <a:pt x="13860" y="4309"/>
                  </a:lnTo>
                  <a:lnTo>
                    <a:pt x="13465" y="3914"/>
                  </a:lnTo>
                  <a:lnTo>
                    <a:pt x="13106" y="3627"/>
                  </a:lnTo>
                  <a:lnTo>
                    <a:pt x="12675" y="3375"/>
                  </a:lnTo>
                  <a:lnTo>
                    <a:pt x="12280" y="3196"/>
                  </a:lnTo>
                  <a:lnTo>
                    <a:pt x="11849" y="3088"/>
                  </a:lnTo>
                  <a:lnTo>
                    <a:pt x="11454" y="3016"/>
                  </a:lnTo>
                  <a:lnTo>
                    <a:pt x="11059" y="2981"/>
                  </a:lnTo>
                  <a:lnTo>
                    <a:pt x="10665" y="2945"/>
                  </a:lnTo>
                  <a:lnTo>
                    <a:pt x="10341" y="2981"/>
                  </a:lnTo>
                  <a:lnTo>
                    <a:pt x="9731" y="3052"/>
                  </a:lnTo>
                  <a:lnTo>
                    <a:pt x="9336" y="3160"/>
                  </a:lnTo>
                  <a:lnTo>
                    <a:pt x="9192" y="3196"/>
                  </a:lnTo>
                  <a:lnTo>
                    <a:pt x="9049" y="2873"/>
                  </a:lnTo>
                  <a:lnTo>
                    <a:pt x="8869" y="2586"/>
                  </a:lnTo>
                  <a:lnTo>
                    <a:pt x="8654" y="2298"/>
                  </a:lnTo>
                  <a:lnTo>
                    <a:pt x="8438" y="2011"/>
                  </a:lnTo>
                  <a:lnTo>
                    <a:pt x="8187" y="1760"/>
                  </a:lnTo>
                  <a:lnTo>
                    <a:pt x="7900" y="1508"/>
                  </a:lnTo>
                  <a:lnTo>
                    <a:pt x="7612" y="1293"/>
                  </a:lnTo>
                  <a:lnTo>
                    <a:pt x="7289" y="1077"/>
                  </a:lnTo>
                  <a:lnTo>
                    <a:pt x="6643" y="718"/>
                  </a:lnTo>
                  <a:lnTo>
                    <a:pt x="5925" y="431"/>
                  </a:lnTo>
                  <a:lnTo>
                    <a:pt x="5207" y="180"/>
                  </a:lnTo>
                  <a:lnTo>
                    <a:pt x="4489" y="36"/>
                  </a:lnTo>
                  <a:lnTo>
                    <a:pt x="37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3"/>
            <p:cNvSpPr/>
            <p:nvPr/>
          </p:nvSpPr>
          <p:spPr>
            <a:xfrm>
              <a:off x="4060438" y="2013675"/>
              <a:ext cx="39525" cy="177775"/>
            </a:xfrm>
            <a:custGeom>
              <a:avLst/>
              <a:gdLst/>
              <a:ahLst/>
              <a:cxnLst/>
              <a:rect l="l" t="t" r="r" b="b"/>
              <a:pathLst>
                <a:path w="1581" h="7111" extrusionOk="0">
                  <a:moveTo>
                    <a:pt x="395" y="1"/>
                  </a:moveTo>
                  <a:lnTo>
                    <a:pt x="324" y="37"/>
                  </a:lnTo>
                  <a:lnTo>
                    <a:pt x="252" y="73"/>
                  </a:lnTo>
                  <a:lnTo>
                    <a:pt x="288" y="180"/>
                  </a:lnTo>
                  <a:lnTo>
                    <a:pt x="611" y="827"/>
                  </a:lnTo>
                  <a:lnTo>
                    <a:pt x="898" y="1473"/>
                  </a:lnTo>
                  <a:lnTo>
                    <a:pt x="1149" y="2191"/>
                  </a:lnTo>
                  <a:lnTo>
                    <a:pt x="1293" y="2909"/>
                  </a:lnTo>
                  <a:lnTo>
                    <a:pt x="1329" y="3268"/>
                  </a:lnTo>
                  <a:lnTo>
                    <a:pt x="1365" y="3627"/>
                  </a:lnTo>
                  <a:lnTo>
                    <a:pt x="1365" y="3987"/>
                  </a:lnTo>
                  <a:lnTo>
                    <a:pt x="1329" y="4346"/>
                  </a:lnTo>
                  <a:lnTo>
                    <a:pt x="1293" y="4705"/>
                  </a:lnTo>
                  <a:lnTo>
                    <a:pt x="1185" y="5064"/>
                  </a:lnTo>
                  <a:lnTo>
                    <a:pt x="1078" y="5423"/>
                  </a:lnTo>
                  <a:lnTo>
                    <a:pt x="934" y="5746"/>
                  </a:lnTo>
                  <a:lnTo>
                    <a:pt x="754" y="6069"/>
                  </a:lnTo>
                  <a:lnTo>
                    <a:pt x="539" y="6392"/>
                  </a:lnTo>
                  <a:lnTo>
                    <a:pt x="288" y="6680"/>
                  </a:lnTo>
                  <a:lnTo>
                    <a:pt x="36" y="6931"/>
                  </a:lnTo>
                  <a:lnTo>
                    <a:pt x="0" y="7003"/>
                  </a:lnTo>
                  <a:lnTo>
                    <a:pt x="0" y="7075"/>
                  </a:lnTo>
                  <a:lnTo>
                    <a:pt x="72" y="7110"/>
                  </a:lnTo>
                  <a:lnTo>
                    <a:pt x="180" y="7075"/>
                  </a:lnTo>
                  <a:lnTo>
                    <a:pt x="431" y="6859"/>
                  </a:lnTo>
                  <a:lnTo>
                    <a:pt x="647" y="6572"/>
                  </a:lnTo>
                  <a:lnTo>
                    <a:pt x="862" y="6320"/>
                  </a:lnTo>
                  <a:lnTo>
                    <a:pt x="1042" y="5997"/>
                  </a:lnTo>
                  <a:lnTo>
                    <a:pt x="1185" y="5710"/>
                  </a:lnTo>
                  <a:lnTo>
                    <a:pt x="1293" y="5387"/>
                  </a:lnTo>
                  <a:lnTo>
                    <a:pt x="1401" y="5028"/>
                  </a:lnTo>
                  <a:lnTo>
                    <a:pt x="1473" y="4705"/>
                  </a:lnTo>
                  <a:lnTo>
                    <a:pt x="1544" y="4310"/>
                  </a:lnTo>
                  <a:lnTo>
                    <a:pt x="1580" y="3951"/>
                  </a:lnTo>
                  <a:lnTo>
                    <a:pt x="1580" y="3556"/>
                  </a:lnTo>
                  <a:lnTo>
                    <a:pt x="1544" y="3197"/>
                  </a:lnTo>
                  <a:lnTo>
                    <a:pt x="1508" y="2802"/>
                  </a:lnTo>
                  <a:lnTo>
                    <a:pt x="1437" y="2443"/>
                  </a:lnTo>
                  <a:lnTo>
                    <a:pt x="1221" y="1724"/>
                  </a:lnTo>
                  <a:lnTo>
                    <a:pt x="1042" y="1294"/>
                  </a:lnTo>
                  <a:lnTo>
                    <a:pt x="862" y="863"/>
                  </a:lnTo>
                  <a:lnTo>
                    <a:pt x="467" y="73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3"/>
            <p:cNvSpPr/>
            <p:nvPr/>
          </p:nvSpPr>
          <p:spPr>
            <a:xfrm>
              <a:off x="3674438" y="2010100"/>
              <a:ext cx="96975" cy="115825"/>
            </a:xfrm>
            <a:custGeom>
              <a:avLst/>
              <a:gdLst/>
              <a:ahLst/>
              <a:cxnLst/>
              <a:rect l="l" t="t" r="r" b="b"/>
              <a:pathLst>
                <a:path w="3879" h="4633" extrusionOk="0">
                  <a:moveTo>
                    <a:pt x="37" y="0"/>
                  </a:moveTo>
                  <a:lnTo>
                    <a:pt x="1" y="108"/>
                  </a:lnTo>
                  <a:lnTo>
                    <a:pt x="72" y="718"/>
                  </a:lnTo>
                  <a:lnTo>
                    <a:pt x="252" y="1293"/>
                  </a:lnTo>
                  <a:lnTo>
                    <a:pt x="467" y="1867"/>
                  </a:lnTo>
                  <a:lnTo>
                    <a:pt x="755" y="2406"/>
                  </a:lnTo>
                  <a:lnTo>
                    <a:pt x="1114" y="2909"/>
                  </a:lnTo>
                  <a:lnTo>
                    <a:pt x="1545" y="3340"/>
                  </a:lnTo>
                  <a:lnTo>
                    <a:pt x="2011" y="3770"/>
                  </a:lnTo>
                  <a:lnTo>
                    <a:pt x="2514" y="4094"/>
                  </a:lnTo>
                  <a:lnTo>
                    <a:pt x="2801" y="4273"/>
                  </a:lnTo>
                  <a:lnTo>
                    <a:pt x="3124" y="4417"/>
                  </a:lnTo>
                  <a:lnTo>
                    <a:pt x="3448" y="4560"/>
                  </a:lnTo>
                  <a:lnTo>
                    <a:pt x="3771" y="4632"/>
                  </a:lnTo>
                  <a:lnTo>
                    <a:pt x="3843" y="4632"/>
                  </a:lnTo>
                  <a:lnTo>
                    <a:pt x="3879" y="4560"/>
                  </a:lnTo>
                  <a:lnTo>
                    <a:pt x="3879" y="4489"/>
                  </a:lnTo>
                  <a:lnTo>
                    <a:pt x="3843" y="4453"/>
                  </a:lnTo>
                  <a:lnTo>
                    <a:pt x="3268" y="4273"/>
                  </a:lnTo>
                  <a:lnTo>
                    <a:pt x="2730" y="4022"/>
                  </a:lnTo>
                  <a:lnTo>
                    <a:pt x="2263" y="3699"/>
                  </a:lnTo>
                  <a:lnTo>
                    <a:pt x="1796" y="3340"/>
                  </a:lnTo>
                  <a:lnTo>
                    <a:pt x="1365" y="2909"/>
                  </a:lnTo>
                  <a:lnTo>
                    <a:pt x="1042" y="2442"/>
                  </a:lnTo>
                  <a:lnTo>
                    <a:pt x="719" y="1939"/>
                  </a:lnTo>
                  <a:lnTo>
                    <a:pt x="467" y="1401"/>
                  </a:lnTo>
                  <a:lnTo>
                    <a:pt x="360" y="1078"/>
                  </a:lnTo>
                  <a:lnTo>
                    <a:pt x="288" y="754"/>
                  </a:lnTo>
                  <a:lnTo>
                    <a:pt x="216" y="431"/>
                  </a:lnTo>
                  <a:lnTo>
                    <a:pt x="180" y="108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3"/>
            <p:cNvSpPr/>
            <p:nvPr/>
          </p:nvSpPr>
          <p:spPr>
            <a:xfrm>
              <a:off x="4064913" y="2182450"/>
              <a:ext cx="151750" cy="53875"/>
            </a:xfrm>
            <a:custGeom>
              <a:avLst/>
              <a:gdLst/>
              <a:ahLst/>
              <a:cxnLst/>
              <a:rect l="l" t="t" r="r" b="b"/>
              <a:pathLst>
                <a:path w="6070" h="2155" extrusionOk="0">
                  <a:moveTo>
                    <a:pt x="1760" y="0"/>
                  </a:moveTo>
                  <a:lnTo>
                    <a:pt x="1329" y="36"/>
                  </a:lnTo>
                  <a:lnTo>
                    <a:pt x="934" y="36"/>
                  </a:lnTo>
                  <a:lnTo>
                    <a:pt x="109" y="144"/>
                  </a:lnTo>
                  <a:lnTo>
                    <a:pt x="37" y="180"/>
                  </a:lnTo>
                  <a:lnTo>
                    <a:pt x="1" y="252"/>
                  </a:lnTo>
                  <a:lnTo>
                    <a:pt x="37" y="324"/>
                  </a:lnTo>
                  <a:lnTo>
                    <a:pt x="109" y="359"/>
                  </a:lnTo>
                  <a:lnTo>
                    <a:pt x="755" y="252"/>
                  </a:lnTo>
                  <a:lnTo>
                    <a:pt x="1437" y="216"/>
                  </a:lnTo>
                  <a:lnTo>
                    <a:pt x="2119" y="216"/>
                  </a:lnTo>
                  <a:lnTo>
                    <a:pt x="2478" y="252"/>
                  </a:lnTo>
                  <a:lnTo>
                    <a:pt x="2802" y="324"/>
                  </a:lnTo>
                  <a:lnTo>
                    <a:pt x="3376" y="467"/>
                  </a:lnTo>
                  <a:lnTo>
                    <a:pt x="3915" y="647"/>
                  </a:lnTo>
                  <a:lnTo>
                    <a:pt x="4417" y="898"/>
                  </a:lnTo>
                  <a:lnTo>
                    <a:pt x="4920" y="1221"/>
                  </a:lnTo>
                  <a:lnTo>
                    <a:pt x="5459" y="1652"/>
                  </a:lnTo>
                  <a:lnTo>
                    <a:pt x="5890" y="2119"/>
                  </a:lnTo>
                  <a:lnTo>
                    <a:pt x="5961" y="2155"/>
                  </a:lnTo>
                  <a:lnTo>
                    <a:pt x="6033" y="2119"/>
                  </a:lnTo>
                  <a:lnTo>
                    <a:pt x="6069" y="2047"/>
                  </a:lnTo>
                  <a:lnTo>
                    <a:pt x="6033" y="1975"/>
                  </a:lnTo>
                  <a:lnTo>
                    <a:pt x="5638" y="1544"/>
                  </a:lnTo>
                  <a:lnTo>
                    <a:pt x="5171" y="1149"/>
                  </a:lnTo>
                  <a:lnTo>
                    <a:pt x="4669" y="826"/>
                  </a:lnTo>
                  <a:lnTo>
                    <a:pt x="4130" y="539"/>
                  </a:lnTo>
                  <a:lnTo>
                    <a:pt x="3556" y="324"/>
                  </a:lnTo>
                  <a:lnTo>
                    <a:pt x="2981" y="144"/>
                  </a:lnTo>
                  <a:lnTo>
                    <a:pt x="2371" y="36"/>
                  </a:lnTo>
                  <a:lnTo>
                    <a:pt x="17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3"/>
            <p:cNvSpPr/>
            <p:nvPr/>
          </p:nvSpPr>
          <p:spPr>
            <a:xfrm>
              <a:off x="3917713" y="2274000"/>
              <a:ext cx="95175" cy="94275"/>
            </a:xfrm>
            <a:custGeom>
              <a:avLst/>
              <a:gdLst/>
              <a:ahLst/>
              <a:cxnLst/>
              <a:rect l="l" t="t" r="r" b="b"/>
              <a:pathLst>
                <a:path w="3807" h="3771" extrusionOk="0">
                  <a:moveTo>
                    <a:pt x="2155" y="1"/>
                  </a:moveTo>
                  <a:lnTo>
                    <a:pt x="1867" y="37"/>
                  </a:lnTo>
                  <a:lnTo>
                    <a:pt x="1616" y="109"/>
                  </a:lnTo>
                  <a:lnTo>
                    <a:pt x="1365" y="216"/>
                  </a:lnTo>
                  <a:lnTo>
                    <a:pt x="1149" y="360"/>
                  </a:lnTo>
                  <a:lnTo>
                    <a:pt x="934" y="504"/>
                  </a:lnTo>
                  <a:lnTo>
                    <a:pt x="539" y="863"/>
                  </a:lnTo>
                  <a:lnTo>
                    <a:pt x="252" y="1186"/>
                  </a:lnTo>
                  <a:lnTo>
                    <a:pt x="0" y="1545"/>
                  </a:lnTo>
                  <a:lnTo>
                    <a:pt x="575" y="3735"/>
                  </a:lnTo>
                  <a:lnTo>
                    <a:pt x="1149" y="3771"/>
                  </a:lnTo>
                  <a:lnTo>
                    <a:pt x="1688" y="3735"/>
                  </a:lnTo>
                  <a:lnTo>
                    <a:pt x="2155" y="3627"/>
                  </a:lnTo>
                  <a:lnTo>
                    <a:pt x="2550" y="3484"/>
                  </a:lnTo>
                  <a:lnTo>
                    <a:pt x="2909" y="3304"/>
                  </a:lnTo>
                  <a:lnTo>
                    <a:pt x="3196" y="3053"/>
                  </a:lnTo>
                  <a:lnTo>
                    <a:pt x="3411" y="2802"/>
                  </a:lnTo>
                  <a:lnTo>
                    <a:pt x="3591" y="2514"/>
                  </a:lnTo>
                  <a:lnTo>
                    <a:pt x="3735" y="2227"/>
                  </a:lnTo>
                  <a:lnTo>
                    <a:pt x="3806" y="1940"/>
                  </a:lnTo>
                  <a:lnTo>
                    <a:pt x="3806" y="1617"/>
                  </a:lnTo>
                  <a:lnTo>
                    <a:pt x="3770" y="1329"/>
                  </a:lnTo>
                  <a:lnTo>
                    <a:pt x="3663" y="1042"/>
                  </a:lnTo>
                  <a:lnTo>
                    <a:pt x="3483" y="755"/>
                  </a:lnTo>
                  <a:lnTo>
                    <a:pt x="3268" y="504"/>
                  </a:lnTo>
                  <a:lnTo>
                    <a:pt x="3016" y="288"/>
                  </a:lnTo>
                  <a:lnTo>
                    <a:pt x="2729" y="109"/>
                  </a:lnTo>
                  <a:lnTo>
                    <a:pt x="2442" y="37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4A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3"/>
            <p:cNvSpPr/>
            <p:nvPr/>
          </p:nvSpPr>
          <p:spPr>
            <a:xfrm>
              <a:off x="3939263" y="2291075"/>
              <a:ext cx="45800" cy="48475"/>
            </a:xfrm>
            <a:custGeom>
              <a:avLst/>
              <a:gdLst/>
              <a:ahLst/>
              <a:cxnLst/>
              <a:rect l="l" t="t" r="r" b="b"/>
              <a:pathLst>
                <a:path w="1832" h="1939" extrusionOk="0">
                  <a:moveTo>
                    <a:pt x="1724" y="0"/>
                  </a:moveTo>
                  <a:lnTo>
                    <a:pt x="1652" y="36"/>
                  </a:lnTo>
                  <a:lnTo>
                    <a:pt x="826" y="862"/>
                  </a:lnTo>
                  <a:lnTo>
                    <a:pt x="36" y="1759"/>
                  </a:lnTo>
                  <a:lnTo>
                    <a:pt x="0" y="1831"/>
                  </a:lnTo>
                  <a:lnTo>
                    <a:pt x="36" y="1903"/>
                  </a:lnTo>
                  <a:lnTo>
                    <a:pt x="108" y="1939"/>
                  </a:lnTo>
                  <a:lnTo>
                    <a:pt x="180" y="1903"/>
                  </a:lnTo>
                  <a:lnTo>
                    <a:pt x="970" y="1005"/>
                  </a:lnTo>
                  <a:lnTo>
                    <a:pt x="1795" y="180"/>
                  </a:lnTo>
                  <a:lnTo>
                    <a:pt x="1831" y="108"/>
                  </a:lnTo>
                  <a:lnTo>
                    <a:pt x="1795" y="36"/>
                  </a:lnTo>
                  <a:lnTo>
                    <a:pt x="17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3"/>
            <p:cNvSpPr/>
            <p:nvPr/>
          </p:nvSpPr>
          <p:spPr>
            <a:xfrm>
              <a:off x="3070313" y="2396100"/>
              <a:ext cx="741500" cy="1093375"/>
            </a:xfrm>
            <a:custGeom>
              <a:avLst/>
              <a:gdLst/>
              <a:ahLst/>
              <a:cxnLst/>
              <a:rect l="l" t="t" r="r" b="b"/>
              <a:pathLst>
                <a:path w="29660" h="43735" extrusionOk="0">
                  <a:moveTo>
                    <a:pt x="3914" y="0"/>
                  </a:moveTo>
                  <a:lnTo>
                    <a:pt x="3735" y="36"/>
                  </a:lnTo>
                  <a:lnTo>
                    <a:pt x="3591" y="108"/>
                  </a:lnTo>
                  <a:lnTo>
                    <a:pt x="3519" y="144"/>
                  </a:lnTo>
                  <a:lnTo>
                    <a:pt x="3519" y="216"/>
                  </a:lnTo>
                  <a:lnTo>
                    <a:pt x="3519" y="431"/>
                  </a:lnTo>
                  <a:lnTo>
                    <a:pt x="3591" y="718"/>
                  </a:lnTo>
                  <a:lnTo>
                    <a:pt x="3699" y="1077"/>
                  </a:lnTo>
                  <a:lnTo>
                    <a:pt x="4094" y="1939"/>
                  </a:lnTo>
                  <a:lnTo>
                    <a:pt x="4561" y="2873"/>
                  </a:lnTo>
                  <a:lnTo>
                    <a:pt x="5063" y="3770"/>
                  </a:lnTo>
                  <a:lnTo>
                    <a:pt x="5530" y="4560"/>
                  </a:lnTo>
                  <a:lnTo>
                    <a:pt x="5997" y="5314"/>
                  </a:lnTo>
                  <a:lnTo>
                    <a:pt x="5494" y="4524"/>
                  </a:lnTo>
                  <a:lnTo>
                    <a:pt x="4956" y="3734"/>
                  </a:lnTo>
                  <a:lnTo>
                    <a:pt x="4309" y="2837"/>
                  </a:lnTo>
                  <a:lnTo>
                    <a:pt x="3591" y="1939"/>
                  </a:lnTo>
                  <a:lnTo>
                    <a:pt x="3232" y="1544"/>
                  </a:lnTo>
                  <a:lnTo>
                    <a:pt x="2873" y="1185"/>
                  </a:lnTo>
                  <a:lnTo>
                    <a:pt x="2514" y="898"/>
                  </a:lnTo>
                  <a:lnTo>
                    <a:pt x="2191" y="682"/>
                  </a:lnTo>
                  <a:lnTo>
                    <a:pt x="1904" y="539"/>
                  </a:lnTo>
                  <a:lnTo>
                    <a:pt x="1652" y="539"/>
                  </a:lnTo>
                  <a:lnTo>
                    <a:pt x="1257" y="611"/>
                  </a:lnTo>
                  <a:lnTo>
                    <a:pt x="934" y="790"/>
                  </a:lnTo>
                  <a:lnTo>
                    <a:pt x="683" y="970"/>
                  </a:lnTo>
                  <a:lnTo>
                    <a:pt x="467" y="1185"/>
                  </a:lnTo>
                  <a:lnTo>
                    <a:pt x="288" y="1472"/>
                  </a:lnTo>
                  <a:lnTo>
                    <a:pt x="180" y="1795"/>
                  </a:lnTo>
                  <a:lnTo>
                    <a:pt x="72" y="2119"/>
                  </a:lnTo>
                  <a:lnTo>
                    <a:pt x="37" y="2478"/>
                  </a:lnTo>
                  <a:lnTo>
                    <a:pt x="1" y="2873"/>
                  </a:lnTo>
                  <a:lnTo>
                    <a:pt x="37" y="3303"/>
                  </a:lnTo>
                  <a:lnTo>
                    <a:pt x="72" y="3734"/>
                  </a:lnTo>
                  <a:lnTo>
                    <a:pt x="144" y="4201"/>
                  </a:lnTo>
                  <a:lnTo>
                    <a:pt x="396" y="5135"/>
                  </a:lnTo>
                  <a:lnTo>
                    <a:pt x="683" y="6068"/>
                  </a:lnTo>
                  <a:lnTo>
                    <a:pt x="1006" y="7038"/>
                  </a:lnTo>
                  <a:lnTo>
                    <a:pt x="1365" y="7935"/>
                  </a:lnTo>
                  <a:lnTo>
                    <a:pt x="1760" y="8761"/>
                  </a:lnTo>
                  <a:lnTo>
                    <a:pt x="2119" y="9515"/>
                  </a:lnTo>
                  <a:lnTo>
                    <a:pt x="2694" y="10664"/>
                  </a:lnTo>
                  <a:lnTo>
                    <a:pt x="2909" y="11059"/>
                  </a:lnTo>
                  <a:lnTo>
                    <a:pt x="2909" y="12496"/>
                  </a:lnTo>
                  <a:lnTo>
                    <a:pt x="2909" y="14075"/>
                  </a:lnTo>
                  <a:lnTo>
                    <a:pt x="2981" y="16194"/>
                  </a:lnTo>
                  <a:lnTo>
                    <a:pt x="3124" y="18636"/>
                  </a:lnTo>
                  <a:lnTo>
                    <a:pt x="3340" y="21400"/>
                  </a:lnTo>
                  <a:lnTo>
                    <a:pt x="3484" y="22872"/>
                  </a:lnTo>
                  <a:lnTo>
                    <a:pt x="3663" y="24345"/>
                  </a:lnTo>
                  <a:lnTo>
                    <a:pt x="3879" y="25889"/>
                  </a:lnTo>
                  <a:lnTo>
                    <a:pt x="4130" y="27397"/>
                  </a:lnTo>
                  <a:lnTo>
                    <a:pt x="4417" y="28941"/>
                  </a:lnTo>
                  <a:lnTo>
                    <a:pt x="4740" y="30449"/>
                  </a:lnTo>
                  <a:lnTo>
                    <a:pt x="5099" y="31957"/>
                  </a:lnTo>
                  <a:lnTo>
                    <a:pt x="5530" y="33393"/>
                  </a:lnTo>
                  <a:lnTo>
                    <a:pt x="5997" y="34793"/>
                  </a:lnTo>
                  <a:lnTo>
                    <a:pt x="6500" y="36158"/>
                  </a:lnTo>
                  <a:lnTo>
                    <a:pt x="7074" y="37451"/>
                  </a:lnTo>
                  <a:lnTo>
                    <a:pt x="7397" y="38061"/>
                  </a:lnTo>
                  <a:lnTo>
                    <a:pt x="7721" y="38635"/>
                  </a:lnTo>
                  <a:lnTo>
                    <a:pt x="8044" y="39210"/>
                  </a:lnTo>
                  <a:lnTo>
                    <a:pt x="8403" y="39713"/>
                  </a:lnTo>
                  <a:lnTo>
                    <a:pt x="8798" y="40251"/>
                  </a:lnTo>
                  <a:lnTo>
                    <a:pt x="9157" y="40718"/>
                  </a:lnTo>
                  <a:lnTo>
                    <a:pt x="9552" y="41185"/>
                  </a:lnTo>
                  <a:lnTo>
                    <a:pt x="9983" y="41580"/>
                  </a:lnTo>
                  <a:lnTo>
                    <a:pt x="10413" y="41975"/>
                  </a:lnTo>
                  <a:lnTo>
                    <a:pt x="10880" y="42334"/>
                  </a:lnTo>
                  <a:lnTo>
                    <a:pt x="11347" y="42657"/>
                  </a:lnTo>
                  <a:lnTo>
                    <a:pt x="11850" y="42944"/>
                  </a:lnTo>
                  <a:lnTo>
                    <a:pt x="12352" y="43160"/>
                  </a:lnTo>
                  <a:lnTo>
                    <a:pt x="12855" y="43375"/>
                  </a:lnTo>
                  <a:lnTo>
                    <a:pt x="13430" y="43519"/>
                  </a:lnTo>
                  <a:lnTo>
                    <a:pt x="13968" y="43626"/>
                  </a:lnTo>
                  <a:lnTo>
                    <a:pt x="14579" y="43698"/>
                  </a:lnTo>
                  <a:lnTo>
                    <a:pt x="15189" y="43734"/>
                  </a:lnTo>
                  <a:lnTo>
                    <a:pt x="16015" y="43698"/>
                  </a:lnTo>
                  <a:lnTo>
                    <a:pt x="16805" y="43662"/>
                  </a:lnTo>
                  <a:lnTo>
                    <a:pt x="17559" y="43555"/>
                  </a:lnTo>
                  <a:lnTo>
                    <a:pt x="18313" y="43411"/>
                  </a:lnTo>
                  <a:lnTo>
                    <a:pt x="18995" y="43267"/>
                  </a:lnTo>
                  <a:lnTo>
                    <a:pt x="19677" y="43052"/>
                  </a:lnTo>
                  <a:lnTo>
                    <a:pt x="20324" y="42801"/>
                  </a:lnTo>
                  <a:lnTo>
                    <a:pt x="20970" y="42549"/>
                  </a:lnTo>
                  <a:lnTo>
                    <a:pt x="21544" y="42262"/>
                  </a:lnTo>
                  <a:lnTo>
                    <a:pt x="22119" y="41903"/>
                  </a:lnTo>
                  <a:lnTo>
                    <a:pt x="22658" y="41580"/>
                  </a:lnTo>
                  <a:lnTo>
                    <a:pt x="23160" y="41185"/>
                  </a:lnTo>
                  <a:lnTo>
                    <a:pt x="23663" y="40790"/>
                  </a:lnTo>
                  <a:lnTo>
                    <a:pt x="24130" y="40359"/>
                  </a:lnTo>
                  <a:lnTo>
                    <a:pt x="24561" y="39892"/>
                  </a:lnTo>
                  <a:lnTo>
                    <a:pt x="24991" y="39425"/>
                  </a:lnTo>
                  <a:lnTo>
                    <a:pt x="25386" y="38923"/>
                  </a:lnTo>
                  <a:lnTo>
                    <a:pt x="25746" y="38420"/>
                  </a:lnTo>
                  <a:lnTo>
                    <a:pt x="26105" y="37881"/>
                  </a:lnTo>
                  <a:lnTo>
                    <a:pt x="26428" y="37307"/>
                  </a:lnTo>
                  <a:lnTo>
                    <a:pt x="26751" y="36768"/>
                  </a:lnTo>
                  <a:lnTo>
                    <a:pt x="27038" y="36194"/>
                  </a:lnTo>
                  <a:lnTo>
                    <a:pt x="27289" y="35583"/>
                  </a:lnTo>
                  <a:lnTo>
                    <a:pt x="27541" y="34973"/>
                  </a:lnTo>
                  <a:lnTo>
                    <a:pt x="28008" y="33752"/>
                  </a:lnTo>
                  <a:lnTo>
                    <a:pt x="28403" y="32495"/>
                  </a:lnTo>
                  <a:lnTo>
                    <a:pt x="28726" y="31203"/>
                  </a:lnTo>
                  <a:lnTo>
                    <a:pt x="28977" y="29910"/>
                  </a:lnTo>
                  <a:lnTo>
                    <a:pt x="29193" y="28618"/>
                  </a:lnTo>
                  <a:lnTo>
                    <a:pt x="29372" y="27325"/>
                  </a:lnTo>
                  <a:lnTo>
                    <a:pt x="29480" y="26068"/>
                  </a:lnTo>
                  <a:lnTo>
                    <a:pt x="29588" y="24847"/>
                  </a:lnTo>
                  <a:lnTo>
                    <a:pt x="29623" y="23662"/>
                  </a:lnTo>
                  <a:lnTo>
                    <a:pt x="29659" y="22513"/>
                  </a:lnTo>
                  <a:lnTo>
                    <a:pt x="29659" y="21436"/>
                  </a:lnTo>
                  <a:lnTo>
                    <a:pt x="29623" y="20395"/>
                  </a:lnTo>
                  <a:lnTo>
                    <a:pt x="29552" y="18636"/>
                  </a:lnTo>
                  <a:lnTo>
                    <a:pt x="29408" y="17271"/>
                  </a:lnTo>
                  <a:lnTo>
                    <a:pt x="29300" y="16086"/>
                  </a:lnTo>
                  <a:lnTo>
                    <a:pt x="20647" y="14865"/>
                  </a:lnTo>
                  <a:lnTo>
                    <a:pt x="16123" y="31311"/>
                  </a:lnTo>
                  <a:lnTo>
                    <a:pt x="15871" y="29048"/>
                  </a:lnTo>
                  <a:lnTo>
                    <a:pt x="15584" y="26571"/>
                  </a:lnTo>
                  <a:lnTo>
                    <a:pt x="15189" y="23519"/>
                  </a:lnTo>
                  <a:lnTo>
                    <a:pt x="14722" y="20215"/>
                  </a:lnTo>
                  <a:lnTo>
                    <a:pt x="14435" y="18492"/>
                  </a:lnTo>
                  <a:lnTo>
                    <a:pt x="14148" y="16804"/>
                  </a:lnTo>
                  <a:lnTo>
                    <a:pt x="13861" y="15189"/>
                  </a:lnTo>
                  <a:lnTo>
                    <a:pt x="13537" y="13609"/>
                  </a:lnTo>
                  <a:lnTo>
                    <a:pt x="13214" y="12172"/>
                  </a:lnTo>
                  <a:lnTo>
                    <a:pt x="12855" y="10880"/>
                  </a:lnTo>
                  <a:lnTo>
                    <a:pt x="11706" y="6751"/>
                  </a:lnTo>
                  <a:lnTo>
                    <a:pt x="11275" y="5207"/>
                  </a:lnTo>
                  <a:lnTo>
                    <a:pt x="10880" y="4022"/>
                  </a:lnTo>
                  <a:lnTo>
                    <a:pt x="10701" y="3519"/>
                  </a:lnTo>
                  <a:lnTo>
                    <a:pt x="10521" y="3088"/>
                  </a:lnTo>
                  <a:lnTo>
                    <a:pt x="10342" y="2765"/>
                  </a:lnTo>
                  <a:lnTo>
                    <a:pt x="10162" y="2478"/>
                  </a:lnTo>
                  <a:lnTo>
                    <a:pt x="9947" y="2262"/>
                  </a:lnTo>
                  <a:lnTo>
                    <a:pt x="9731" y="2119"/>
                  </a:lnTo>
                  <a:lnTo>
                    <a:pt x="9516" y="2047"/>
                  </a:lnTo>
                  <a:lnTo>
                    <a:pt x="9264" y="2011"/>
                  </a:lnTo>
                  <a:lnTo>
                    <a:pt x="9157" y="2047"/>
                  </a:lnTo>
                  <a:lnTo>
                    <a:pt x="9049" y="2083"/>
                  </a:lnTo>
                  <a:lnTo>
                    <a:pt x="8941" y="2154"/>
                  </a:lnTo>
                  <a:lnTo>
                    <a:pt x="8870" y="2226"/>
                  </a:lnTo>
                  <a:lnTo>
                    <a:pt x="8726" y="2478"/>
                  </a:lnTo>
                  <a:lnTo>
                    <a:pt x="8654" y="2765"/>
                  </a:lnTo>
                  <a:lnTo>
                    <a:pt x="8618" y="3124"/>
                  </a:lnTo>
                  <a:lnTo>
                    <a:pt x="8618" y="3519"/>
                  </a:lnTo>
                  <a:lnTo>
                    <a:pt x="8654" y="3950"/>
                  </a:lnTo>
                  <a:lnTo>
                    <a:pt x="8726" y="4417"/>
                  </a:lnTo>
                  <a:lnTo>
                    <a:pt x="8870" y="5278"/>
                  </a:lnTo>
                  <a:lnTo>
                    <a:pt x="9013" y="6032"/>
                  </a:lnTo>
                  <a:lnTo>
                    <a:pt x="9229" y="6786"/>
                  </a:lnTo>
                  <a:lnTo>
                    <a:pt x="8582" y="5566"/>
                  </a:lnTo>
                  <a:lnTo>
                    <a:pt x="7864" y="4345"/>
                  </a:lnTo>
                  <a:lnTo>
                    <a:pt x="7038" y="3016"/>
                  </a:lnTo>
                  <a:lnTo>
                    <a:pt x="6572" y="2334"/>
                  </a:lnTo>
                  <a:lnTo>
                    <a:pt x="6105" y="1724"/>
                  </a:lnTo>
                  <a:lnTo>
                    <a:pt x="5638" y="1149"/>
                  </a:lnTo>
                  <a:lnTo>
                    <a:pt x="5171" y="646"/>
                  </a:lnTo>
                  <a:lnTo>
                    <a:pt x="4740" y="287"/>
                  </a:lnTo>
                  <a:lnTo>
                    <a:pt x="4525" y="144"/>
                  </a:lnTo>
                  <a:lnTo>
                    <a:pt x="4309" y="72"/>
                  </a:lnTo>
                  <a:lnTo>
                    <a:pt x="40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3"/>
            <p:cNvSpPr/>
            <p:nvPr/>
          </p:nvSpPr>
          <p:spPr>
            <a:xfrm>
              <a:off x="3071213" y="2489450"/>
              <a:ext cx="114025" cy="119400"/>
            </a:xfrm>
            <a:custGeom>
              <a:avLst/>
              <a:gdLst/>
              <a:ahLst/>
              <a:cxnLst/>
              <a:rect l="l" t="t" r="r" b="b"/>
              <a:pathLst>
                <a:path w="4561" h="4776" extrusionOk="0">
                  <a:moveTo>
                    <a:pt x="216" y="0"/>
                  </a:moveTo>
                  <a:lnTo>
                    <a:pt x="108" y="72"/>
                  </a:lnTo>
                  <a:lnTo>
                    <a:pt x="36" y="144"/>
                  </a:lnTo>
                  <a:lnTo>
                    <a:pt x="1" y="180"/>
                  </a:lnTo>
                  <a:lnTo>
                    <a:pt x="1" y="252"/>
                  </a:lnTo>
                  <a:lnTo>
                    <a:pt x="36" y="324"/>
                  </a:lnTo>
                  <a:lnTo>
                    <a:pt x="108" y="324"/>
                  </a:lnTo>
                  <a:lnTo>
                    <a:pt x="180" y="288"/>
                  </a:lnTo>
                  <a:lnTo>
                    <a:pt x="216" y="216"/>
                  </a:lnTo>
                  <a:lnTo>
                    <a:pt x="288" y="216"/>
                  </a:lnTo>
                  <a:lnTo>
                    <a:pt x="360" y="180"/>
                  </a:lnTo>
                  <a:lnTo>
                    <a:pt x="503" y="216"/>
                  </a:lnTo>
                  <a:lnTo>
                    <a:pt x="755" y="324"/>
                  </a:lnTo>
                  <a:lnTo>
                    <a:pt x="1078" y="539"/>
                  </a:lnTo>
                  <a:lnTo>
                    <a:pt x="1509" y="898"/>
                  </a:lnTo>
                  <a:lnTo>
                    <a:pt x="2047" y="1473"/>
                  </a:lnTo>
                  <a:lnTo>
                    <a:pt x="2694" y="2262"/>
                  </a:lnTo>
                  <a:lnTo>
                    <a:pt x="3448" y="3340"/>
                  </a:lnTo>
                  <a:lnTo>
                    <a:pt x="4381" y="4704"/>
                  </a:lnTo>
                  <a:lnTo>
                    <a:pt x="4417" y="4740"/>
                  </a:lnTo>
                  <a:lnTo>
                    <a:pt x="4453" y="4776"/>
                  </a:lnTo>
                  <a:lnTo>
                    <a:pt x="4525" y="4740"/>
                  </a:lnTo>
                  <a:lnTo>
                    <a:pt x="4561" y="4704"/>
                  </a:lnTo>
                  <a:lnTo>
                    <a:pt x="4561" y="4596"/>
                  </a:lnTo>
                  <a:lnTo>
                    <a:pt x="3843" y="3519"/>
                  </a:lnTo>
                  <a:lnTo>
                    <a:pt x="3160" y="2586"/>
                  </a:lnTo>
                  <a:lnTo>
                    <a:pt x="2550" y="1796"/>
                  </a:lnTo>
                  <a:lnTo>
                    <a:pt x="2011" y="1113"/>
                  </a:lnTo>
                  <a:lnTo>
                    <a:pt x="1509" y="611"/>
                  </a:lnTo>
                  <a:lnTo>
                    <a:pt x="1042" y="252"/>
                  </a:lnTo>
                  <a:lnTo>
                    <a:pt x="862" y="144"/>
                  </a:lnTo>
                  <a:lnTo>
                    <a:pt x="683" y="36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3"/>
            <p:cNvSpPr/>
            <p:nvPr/>
          </p:nvSpPr>
          <p:spPr>
            <a:xfrm>
              <a:off x="3077488" y="2429300"/>
              <a:ext cx="139175" cy="157125"/>
            </a:xfrm>
            <a:custGeom>
              <a:avLst/>
              <a:gdLst/>
              <a:ahLst/>
              <a:cxnLst/>
              <a:rect l="l" t="t" r="r" b="b"/>
              <a:pathLst>
                <a:path w="5567" h="6285" extrusionOk="0">
                  <a:moveTo>
                    <a:pt x="180" y="1"/>
                  </a:moveTo>
                  <a:lnTo>
                    <a:pt x="73" y="37"/>
                  </a:lnTo>
                  <a:lnTo>
                    <a:pt x="1" y="108"/>
                  </a:lnTo>
                  <a:lnTo>
                    <a:pt x="37" y="180"/>
                  </a:lnTo>
                  <a:lnTo>
                    <a:pt x="73" y="216"/>
                  </a:lnTo>
                  <a:lnTo>
                    <a:pt x="145" y="216"/>
                  </a:lnTo>
                  <a:lnTo>
                    <a:pt x="252" y="180"/>
                  </a:lnTo>
                  <a:lnTo>
                    <a:pt x="324" y="180"/>
                  </a:lnTo>
                  <a:lnTo>
                    <a:pt x="539" y="252"/>
                  </a:lnTo>
                  <a:lnTo>
                    <a:pt x="791" y="396"/>
                  </a:lnTo>
                  <a:lnTo>
                    <a:pt x="1078" y="647"/>
                  </a:lnTo>
                  <a:lnTo>
                    <a:pt x="1365" y="934"/>
                  </a:lnTo>
                  <a:lnTo>
                    <a:pt x="1724" y="1293"/>
                  </a:lnTo>
                  <a:lnTo>
                    <a:pt x="2443" y="2119"/>
                  </a:lnTo>
                  <a:lnTo>
                    <a:pt x="3232" y="3124"/>
                  </a:lnTo>
                  <a:lnTo>
                    <a:pt x="3986" y="4166"/>
                  </a:lnTo>
                  <a:lnTo>
                    <a:pt x="4741" y="5243"/>
                  </a:lnTo>
                  <a:lnTo>
                    <a:pt x="5387" y="6248"/>
                  </a:lnTo>
                  <a:lnTo>
                    <a:pt x="5423" y="6284"/>
                  </a:lnTo>
                  <a:lnTo>
                    <a:pt x="5530" y="6284"/>
                  </a:lnTo>
                  <a:lnTo>
                    <a:pt x="5566" y="6212"/>
                  </a:lnTo>
                  <a:lnTo>
                    <a:pt x="5566" y="6141"/>
                  </a:lnTo>
                  <a:lnTo>
                    <a:pt x="4669" y="4812"/>
                  </a:lnTo>
                  <a:lnTo>
                    <a:pt x="3951" y="3735"/>
                  </a:lnTo>
                  <a:lnTo>
                    <a:pt x="3089" y="2622"/>
                  </a:lnTo>
                  <a:lnTo>
                    <a:pt x="2191" y="1509"/>
                  </a:lnTo>
                  <a:lnTo>
                    <a:pt x="1760" y="1042"/>
                  </a:lnTo>
                  <a:lnTo>
                    <a:pt x="1365" y="647"/>
                  </a:lnTo>
                  <a:lnTo>
                    <a:pt x="970" y="324"/>
                  </a:lnTo>
                  <a:lnTo>
                    <a:pt x="611" y="108"/>
                  </a:lnTo>
                  <a:lnTo>
                    <a:pt x="468" y="37"/>
                  </a:lnTo>
                  <a:lnTo>
                    <a:pt x="3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3"/>
            <p:cNvSpPr/>
            <p:nvPr/>
          </p:nvSpPr>
          <p:spPr>
            <a:xfrm>
              <a:off x="3278563" y="2583700"/>
              <a:ext cx="25175" cy="105050"/>
            </a:xfrm>
            <a:custGeom>
              <a:avLst/>
              <a:gdLst/>
              <a:ahLst/>
              <a:cxnLst/>
              <a:rect l="l" t="t" r="r" b="b"/>
              <a:pathLst>
                <a:path w="1007" h="4202" extrusionOk="0">
                  <a:moveTo>
                    <a:pt x="899" y="1"/>
                  </a:moveTo>
                  <a:lnTo>
                    <a:pt x="827" y="72"/>
                  </a:lnTo>
                  <a:lnTo>
                    <a:pt x="611" y="396"/>
                  </a:lnTo>
                  <a:lnTo>
                    <a:pt x="396" y="790"/>
                  </a:lnTo>
                  <a:lnTo>
                    <a:pt x="216" y="1329"/>
                  </a:lnTo>
                  <a:lnTo>
                    <a:pt x="109" y="1616"/>
                  </a:lnTo>
                  <a:lnTo>
                    <a:pt x="73" y="1939"/>
                  </a:lnTo>
                  <a:lnTo>
                    <a:pt x="1" y="2263"/>
                  </a:lnTo>
                  <a:lnTo>
                    <a:pt x="1" y="2622"/>
                  </a:lnTo>
                  <a:lnTo>
                    <a:pt x="37" y="3017"/>
                  </a:lnTo>
                  <a:lnTo>
                    <a:pt x="109" y="3376"/>
                  </a:lnTo>
                  <a:lnTo>
                    <a:pt x="216" y="3771"/>
                  </a:lnTo>
                  <a:lnTo>
                    <a:pt x="396" y="4166"/>
                  </a:lnTo>
                  <a:lnTo>
                    <a:pt x="432" y="4202"/>
                  </a:lnTo>
                  <a:lnTo>
                    <a:pt x="540" y="4202"/>
                  </a:lnTo>
                  <a:lnTo>
                    <a:pt x="575" y="4130"/>
                  </a:lnTo>
                  <a:lnTo>
                    <a:pt x="575" y="4058"/>
                  </a:lnTo>
                  <a:lnTo>
                    <a:pt x="432" y="3699"/>
                  </a:lnTo>
                  <a:lnTo>
                    <a:pt x="288" y="3340"/>
                  </a:lnTo>
                  <a:lnTo>
                    <a:pt x="252" y="2981"/>
                  </a:lnTo>
                  <a:lnTo>
                    <a:pt x="216" y="2622"/>
                  </a:lnTo>
                  <a:lnTo>
                    <a:pt x="216" y="2299"/>
                  </a:lnTo>
                  <a:lnTo>
                    <a:pt x="252" y="1975"/>
                  </a:lnTo>
                  <a:lnTo>
                    <a:pt x="324" y="1652"/>
                  </a:lnTo>
                  <a:lnTo>
                    <a:pt x="396" y="1401"/>
                  </a:lnTo>
                  <a:lnTo>
                    <a:pt x="575" y="898"/>
                  </a:lnTo>
                  <a:lnTo>
                    <a:pt x="755" y="503"/>
                  </a:lnTo>
                  <a:lnTo>
                    <a:pt x="970" y="180"/>
                  </a:lnTo>
                  <a:lnTo>
                    <a:pt x="1006" y="108"/>
                  </a:lnTo>
                  <a:lnTo>
                    <a:pt x="970" y="36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3"/>
            <p:cNvSpPr/>
            <p:nvPr/>
          </p:nvSpPr>
          <p:spPr>
            <a:xfrm>
              <a:off x="3193288" y="2489450"/>
              <a:ext cx="61075" cy="79025"/>
            </a:xfrm>
            <a:custGeom>
              <a:avLst/>
              <a:gdLst/>
              <a:ahLst/>
              <a:cxnLst/>
              <a:rect l="l" t="t" r="r" b="b"/>
              <a:pathLst>
                <a:path w="2443" h="3161" extrusionOk="0">
                  <a:moveTo>
                    <a:pt x="37" y="0"/>
                  </a:moveTo>
                  <a:lnTo>
                    <a:pt x="1" y="72"/>
                  </a:lnTo>
                  <a:lnTo>
                    <a:pt x="1" y="144"/>
                  </a:lnTo>
                  <a:lnTo>
                    <a:pt x="647" y="1078"/>
                  </a:lnTo>
                  <a:lnTo>
                    <a:pt x="1401" y="2047"/>
                  </a:lnTo>
                  <a:lnTo>
                    <a:pt x="2263" y="3124"/>
                  </a:lnTo>
                  <a:lnTo>
                    <a:pt x="2335" y="3160"/>
                  </a:lnTo>
                  <a:lnTo>
                    <a:pt x="2407" y="3124"/>
                  </a:lnTo>
                  <a:lnTo>
                    <a:pt x="2442" y="3052"/>
                  </a:lnTo>
                  <a:lnTo>
                    <a:pt x="2407" y="2981"/>
                  </a:lnTo>
                  <a:lnTo>
                    <a:pt x="1545" y="1903"/>
                  </a:lnTo>
                  <a:lnTo>
                    <a:pt x="827" y="934"/>
                  </a:lnTo>
                  <a:lnTo>
                    <a:pt x="180" y="36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3"/>
            <p:cNvSpPr/>
            <p:nvPr/>
          </p:nvSpPr>
          <p:spPr>
            <a:xfrm>
              <a:off x="3473363" y="2495725"/>
              <a:ext cx="744175" cy="871650"/>
            </a:xfrm>
            <a:custGeom>
              <a:avLst/>
              <a:gdLst/>
              <a:ahLst/>
              <a:cxnLst/>
              <a:rect l="l" t="t" r="r" b="b"/>
              <a:pathLst>
                <a:path w="29767" h="34866" extrusionOk="0">
                  <a:moveTo>
                    <a:pt x="29767" y="1"/>
                  </a:moveTo>
                  <a:lnTo>
                    <a:pt x="27649" y="503"/>
                  </a:lnTo>
                  <a:lnTo>
                    <a:pt x="22406" y="1760"/>
                  </a:lnTo>
                  <a:lnTo>
                    <a:pt x="19139" y="2514"/>
                  </a:lnTo>
                  <a:lnTo>
                    <a:pt x="15799" y="3268"/>
                  </a:lnTo>
                  <a:lnTo>
                    <a:pt x="12532" y="3915"/>
                  </a:lnTo>
                  <a:lnTo>
                    <a:pt x="11024" y="4202"/>
                  </a:lnTo>
                  <a:lnTo>
                    <a:pt x="9588" y="4453"/>
                  </a:lnTo>
                  <a:lnTo>
                    <a:pt x="9264" y="4525"/>
                  </a:lnTo>
                  <a:lnTo>
                    <a:pt x="8977" y="4597"/>
                  </a:lnTo>
                  <a:lnTo>
                    <a:pt x="8654" y="4740"/>
                  </a:lnTo>
                  <a:lnTo>
                    <a:pt x="8331" y="4920"/>
                  </a:lnTo>
                  <a:lnTo>
                    <a:pt x="8008" y="5099"/>
                  </a:lnTo>
                  <a:lnTo>
                    <a:pt x="7685" y="5351"/>
                  </a:lnTo>
                  <a:lnTo>
                    <a:pt x="7074" y="5853"/>
                  </a:lnTo>
                  <a:lnTo>
                    <a:pt x="6464" y="6500"/>
                  </a:lnTo>
                  <a:lnTo>
                    <a:pt x="5853" y="7182"/>
                  </a:lnTo>
                  <a:lnTo>
                    <a:pt x="5315" y="7972"/>
                  </a:lnTo>
                  <a:lnTo>
                    <a:pt x="4740" y="8798"/>
                  </a:lnTo>
                  <a:lnTo>
                    <a:pt x="4238" y="9695"/>
                  </a:lnTo>
                  <a:lnTo>
                    <a:pt x="3771" y="10629"/>
                  </a:lnTo>
                  <a:lnTo>
                    <a:pt x="3340" y="11563"/>
                  </a:lnTo>
                  <a:lnTo>
                    <a:pt x="2945" y="12496"/>
                  </a:lnTo>
                  <a:lnTo>
                    <a:pt x="2622" y="13466"/>
                  </a:lnTo>
                  <a:lnTo>
                    <a:pt x="2335" y="14399"/>
                  </a:lnTo>
                  <a:lnTo>
                    <a:pt x="2119" y="15297"/>
                  </a:lnTo>
                  <a:lnTo>
                    <a:pt x="1975" y="16195"/>
                  </a:lnTo>
                  <a:lnTo>
                    <a:pt x="1832" y="16984"/>
                  </a:lnTo>
                  <a:lnTo>
                    <a:pt x="1688" y="17703"/>
                  </a:lnTo>
                  <a:lnTo>
                    <a:pt x="1545" y="18313"/>
                  </a:lnTo>
                  <a:lnTo>
                    <a:pt x="1401" y="18852"/>
                  </a:lnTo>
                  <a:lnTo>
                    <a:pt x="1078" y="19785"/>
                  </a:lnTo>
                  <a:lnTo>
                    <a:pt x="791" y="20503"/>
                  </a:lnTo>
                  <a:lnTo>
                    <a:pt x="503" y="21114"/>
                  </a:lnTo>
                  <a:lnTo>
                    <a:pt x="431" y="21401"/>
                  </a:lnTo>
                  <a:lnTo>
                    <a:pt x="324" y="21688"/>
                  </a:lnTo>
                  <a:lnTo>
                    <a:pt x="288" y="22011"/>
                  </a:lnTo>
                  <a:lnTo>
                    <a:pt x="252" y="22335"/>
                  </a:lnTo>
                  <a:lnTo>
                    <a:pt x="252" y="22694"/>
                  </a:lnTo>
                  <a:lnTo>
                    <a:pt x="288" y="23089"/>
                  </a:lnTo>
                  <a:lnTo>
                    <a:pt x="360" y="23771"/>
                  </a:lnTo>
                  <a:lnTo>
                    <a:pt x="360" y="24345"/>
                  </a:lnTo>
                  <a:lnTo>
                    <a:pt x="324" y="24812"/>
                  </a:lnTo>
                  <a:lnTo>
                    <a:pt x="252" y="25207"/>
                  </a:lnTo>
                  <a:lnTo>
                    <a:pt x="144" y="25530"/>
                  </a:lnTo>
                  <a:lnTo>
                    <a:pt x="72" y="25746"/>
                  </a:lnTo>
                  <a:lnTo>
                    <a:pt x="1" y="25925"/>
                  </a:lnTo>
                  <a:lnTo>
                    <a:pt x="13501" y="26859"/>
                  </a:lnTo>
                  <a:lnTo>
                    <a:pt x="13860" y="23089"/>
                  </a:lnTo>
                  <a:lnTo>
                    <a:pt x="16123" y="34866"/>
                  </a:lnTo>
                  <a:lnTo>
                    <a:pt x="29767" y="34866"/>
                  </a:lnTo>
                  <a:lnTo>
                    <a:pt x="297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3"/>
            <p:cNvSpPr/>
            <p:nvPr/>
          </p:nvSpPr>
          <p:spPr>
            <a:xfrm>
              <a:off x="3805488" y="2508300"/>
              <a:ext cx="359100" cy="136475"/>
            </a:xfrm>
            <a:custGeom>
              <a:avLst/>
              <a:gdLst/>
              <a:ahLst/>
              <a:cxnLst/>
              <a:rect l="l" t="t" r="r" b="b"/>
              <a:pathLst>
                <a:path w="14364" h="5459" extrusionOk="0">
                  <a:moveTo>
                    <a:pt x="14364" y="0"/>
                  </a:moveTo>
                  <a:lnTo>
                    <a:pt x="1" y="3196"/>
                  </a:lnTo>
                  <a:lnTo>
                    <a:pt x="360" y="3447"/>
                  </a:lnTo>
                  <a:lnTo>
                    <a:pt x="755" y="3735"/>
                  </a:lnTo>
                  <a:lnTo>
                    <a:pt x="1294" y="4094"/>
                  </a:lnTo>
                  <a:lnTo>
                    <a:pt x="1976" y="4453"/>
                  </a:lnTo>
                  <a:lnTo>
                    <a:pt x="2802" y="4812"/>
                  </a:lnTo>
                  <a:lnTo>
                    <a:pt x="3233" y="4991"/>
                  </a:lnTo>
                  <a:lnTo>
                    <a:pt x="3699" y="5135"/>
                  </a:lnTo>
                  <a:lnTo>
                    <a:pt x="4166" y="5243"/>
                  </a:lnTo>
                  <a:lnTo>
                    <a:pt x="4669" y="5350"/>
                  </a:lnTo>
                  <a:lnTo>
                    <a:pt x="5207" y="5422"/>
                  </a:lnTo>
                  <a:lnTo>
                    <a:pt x="5746" y="5458"/>
                  </a:lnTo>
                  <a:lnTo>
                    <a:pt x="6321" y="5458"/>
                  </a:lnTo>
                  <a:lnTo>
                    <a:pt x="6895" y="5386"/>
                  </a:lnTo>
                  <a:lnTo>
                    <a:pt x="7470" y="5315"/>
                  </a:lnTo>
                  <a:lnTo>
                    <a:pt x="8080" y="5171"/>
                  </a:lnTo>
                  <a:lnTo>
                    <a:pt x="8690" y="4955"/>
                  </a:lnTo>
                  <a:lnTo>
                    <a:pt x="9301" y="4704"/>
                  </a:lnTo>
                  <a:lnTo>
                    <a:pt x="9911" y="4381"/>
                  </a:lnTo>
                  <a:lnTo>
                    <a:pt x="10557" y="4022"/>
                  </a:lnTo>
                  <a:lnTo>
                    <a:pt x="11204" y="3555"/>
                  </a:lnTo>
                  <a:lnTo>
                    <a:pt x="11814" y="3017"/>
                  </a:lnTo>
                  <a:lnTo>
                    <a:pt x="12460" y="2370"/>
                  </a:lnTo>
                  <a:lnTo>
                    <a:pt x="13107" y="1688"/>
                  </a:lnTo>
                  <a:lnTo>
                    <a:pt x="13753" y="898"/>
                  </a:lnTo>
                  <a:lnTo>
                    <a:pt x="143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3"/>
            <p:cNvSpPr/>
            <p:nvPr/>
          </p:nvSpPr>
          <p:spPr>
            <a:xfrm>
              <a:off x="3780363" y="2891600"/>
              <a:ext cx="60175" cy="267525"/>
            </a:xfrm>
            <a:custGeom>
              <a:avLst/>
              <a:gdLst/>
              <a:ahLst/>
              <a:cxnLst/>
              <a:rect l="l" t="t" r="r" b="b"/>
              <a:pathLst>
                <a:path w="2407" h="10701" extrusionOk="0">
                  <a:moveTo>
                    <a:pt x="216" y="0"/>
                  </a:moveTo>
                  <a:lnTo>
                    <a:pt x="1" y="36"/>
                  </a:lnTo>
                  <a:lnTo>
                    <a:pt x="2191" y="10701"/>
                  </a:lnTo>
                  <a:lnTo>
                    <a:pt x="2406" y="1066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3"/>
            <p:cNvSpPr/>
            <p:nvPr/>
          </p:nvSpPr>
          <p:spPr>
            <a:xfrm>
              <a:off x="3725613" y="2901475"/>
              <a:ext cx="76325" cy="80800"/>
            </a:xfrm>
            <a:custGeom>
              <a:avLst/>
              <a:gdLst/>
              <a:ahLst/>
              <a:cxnLst/>
              <a:rect l="l" t="t" r="r" b="b"/>
              <a:pathLst>
                <a:path w="3053" h="3232" extrusionOk="0">
                  <a:moveTo>
                    <a:pt x="180" y="0"/>
                  </a:moveTo>
                  <a:lnTo>
                    <a:pt x="0" y="72"/>
                  </a:lnTo>
                  <a:lnTo>
                    <a:pt x="216" y="503"/>
                  </a:lnTo>
                  <a:lnTo>
                    <a:pt x="395" y="898"/>
                  </a:lnTo>
                  <a:lnTo>
                    <a:pt x="647" y="1257"/>
                  </a:lnTo>
                  <a:lnTo>
                    <a:pt x="862" y="1580"/>
                  </a:lnTo>
                  <a:lnTo>
                    <a:pt x="1113" y="1868"/>
                  </a:lnTo>
                  <a:lnTo>
                    <a:pt x="1365" y="2155"/>
                  </a:lnTo>
                  <a:lnTo>
                    <a:pt x="1832" y="2550"/>
                  </a:lnTo>
                  <a:lnTo>
                    <a:pt x="2262" y="2873"/>
                  </a:lnTo>
                  <a:lnTo>
                    <a:pt x="2621" y="3052"/>
                  </a:lnTo>
                  <a:lnTo>
                    <a:pt x="2981" y="3232"/>
                  </a:lnTo>
                  <a:lnTo>
                    <a:pt x="3052" y="3017"/>
                  </a:lnTo>
                  <a:lnTo>
                    <a:pt x="2729" y="2873"/>
                  </a:lnTo>
                  <a:lnTo>
                    <a:pt x="2370" y="2693"/>
                  </a:lnTo>
                  <a:lnTo>
                    <a:pt x="1975" y="2406"/>
                  </a:lnTo>
                  <a:lnTo>
                    <a:pt x="1508" y="1975"/>
                  </a:lnTo>
                  <a:lnTo>
                    <a:pt x="1257" y="1760"/>
                  </a:lnTo>
                  <a:lnTo>
                    <a:pt x="1042" y="1473"/>
                  </a:lnTo>
                  <a:lnTo>
                    <a:pt x="826" y="1149"/>
                  </a:lnTo>
                  <a:lnTo>
                    <a:pt x="575" y="790"/>
                  </a:lnTo>
                  <a:lnTo>
                    <a:pt x="395" y="431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3"/>
            <p:cNvSpPr/>
            <p:nvPr/>
          </p:nvSpPr>
          <p:spPr>
            <a:xfrm>
              <a:off x="3740863" y="2260550"/>
              <a:ext cx="22475" cy="35925"/>
            </a:xfrm>
            <a:custGeom>
              <a:avLst/>
              <a:gdLst/>
              <a:ahLst/>
              <a:cxnLst/>
              <a:rect l="l" t="t" r="r" b="b"/>
              <a:pathLst>
                <a:path w="899" h="1437" extrusionOk="0">
                  <a:moveTo>
                    <a:pt x="575" y="0"/>
                  </a:moveTo>
                  <a:lnTo>
                    <a:pt x="467" y="36"/>
                  </a:lnTo>
                  <a:lnTo>
                    <a:pt x="360" y="108"/>
                  </a:lnTo>
                  <a:lnTo>
                    <a:pt x="324" y="216"/>
                  </a:lnTo>
                  <a:lnTo>
                    <a:pt x="144" y="647"/>
                  </a:lnTo>
                  <a:lnTo>
                    <a:pt x="73" y="862"/>
                  </a:lnTo>
                  <a:lnTo>
                    <a:pt x="1" y="1077"/>
                  </a:lnTo>
                  <a:lnTo>
                    <a:pt x="1" y="1185"/>
                  </a:lnTo>
                  <a:lnTo>
                    <a:pt x="37" y="1293"/>
                  </a:lnTo>
                  <a:lnTo>
                    <a:pt x="73" y="1365"/>
                  </a:lnTo>
                  <a:lnTo>
                    <a:pt x="144" y="1401"/>
                  </a:lnTo>
                  <a:lnTo>
                    <a:pt x="252" y="1436"/>
                  </a:lnTo>
                  <a:lnTo>
                    <a:pt x="324" y="1436"/>
                  </a:lnTo>
                  <a:lnTo>
                    <a:pt x="432" y="1401"/>
                  </a:lnTo>
                  <a:lnTo>
                    <a:pt x="467" y="1329"/>
                  </a:lnTo>
                  <a:lnTo>
                    <a:pt x="611" y="1077"/>
                  </a:lnTo>
                  <a:lnTo>
                    <a:pt x="719" y="862"/>
                  </a:lnTo>
                  <a:lnTo>
                    <a:pt x="898" y="395"/>
                  </a:lnTo>
                  <a:lnTo>
                    <a:pt x="898" y="287"/>
                  </a:lnTo>
                  <a:lnTo>
                    <a:pt x="862" y="180"/>
                  </a:lnTo>
                  <a:lnTo>
                    <a:pt x="791" y="108"/>
                  </a:lnTo>
                  <a:lnTo>
                    <a:pt x="683" y="36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3"/>
            <p:cNvSpPr/>
            <p:nvPr/>
          </p:nvSpPr>
          <p:spPr>
            <a:xfrm>
              <a:off x="3710338" y="2253350"/>
              <a:ext cx="24275" cy="37750"/>
            </a:xfrm>
            <a:custGeom>
              <a:avLst/>
              <a:gdLst/>
              <a:ahLst/>
              <a:cxnLst/>
              <a:rect l="l" t="t" r="r" b="b"/>
              <a:pathLst>
                <a:path w="971" h="1510" extrusionOk="0">
                  <a:moveTo>
                    <a:pt x="647" y="1"/>
                  </a:moveTo>
                  <a:lnTo>
                    <a:pt x="539" y="37"/>
                  </a:lnTo>
                  <a:lnTo>
                    <a:pt x="432" y="109"/>
                  </a:lnTo>
                  <a:lnTo>
                    <a:pt x="396" y="181"/>
                  </a:lnTo>
                  <a:lnTo>
                    <a:pt x="180" y="683"/>
                  </a:lnTo>
                  <a:lnTo>
                    <a:pt x="73" y="935"/>
                  </a:lnTo>
                  <a:lnTo>
                    <a:pt x="1" y="1150"/>
                  </a:lnTo>
                  <a:lnTo>
                    <a:pt x="1" y="1258"/>
                  </a:lnTo>
                  <a:lnTo>
                    <a:pt x="37" y="1365"/>
                  </a:lnTo>
                  <a:lnTo>
                    <a:pt x="109" y="1401"/>
                  </a:lnTo>
                  <a:lnTo>
                    <a:pt x="180" y="1473"/>
                  </a:lnTo>
                  <a:lnTo>
                    <a:pt x="252" y="1509"/>
                  </a:lnTo>
                  <a:lnTo>
                    <a:pt x="324" y="1473"/>
                  </a:lnTo>
                  <a:lnTo>
                    <a:pt x="432" y="1437"/>
                  </a:lnTo>
                  <a:lnTo>
                    <a:pt x="504" y="1401"/>
                  </a:lnTo>
                  <a:lnTo>
                    <a:pt x="611" y="1258"/>
                  </a:lnTo>
                  <a:lnTo>
                    <a:pt x="683" y="1078"/>
                  </a:lnTo>
                  <a:lnTo>
                    <a:pt x="755" y="899"/>
                  </a:lnTo>
                  <a:lnTo>
                    <a:pt x="934" y="360"/>
                  </a:lnTo>
                  <a:lnTo>
                    <a:pt x="970" y="252"/>
                  </a:lnTo>
                  <a:lnTo>
                    <a:pt x="934" y="145"/>
                  </a:lnTo>
                  <a:lnTo>
                    <a:pt x="863" y="73"/>
                  </a:lnTo>
                  <a:lnTo>
                    <a:pt x="7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3"/>
            <p:cNvSpPr/>
            <p:nvPr/>
          </p:nvSpPr>
          <p:spPr>
            <a:xfrm>
              <a:off x="3713038" y="2308125"/>
              <a:ext cx="71850" cy="42200"/>
            </a:xfrm>
            <a:custGeom>
              <a:avLst/>
              <a:gdLst/>
              <a:ahLst/>
              <a:cxnLst/>
              <a:rect l="l" t="t" r="r" b="b"/>
              <a:pathLst>
                <a:path w="2874" h="1688" extrusionOk="0">
                  <a:moveTo>
                    <a:pt x="2658" y="0"/>
                  </a:moveTo>
                  <a:lnTo>
                    <a:pt x="2586" y="36"/>
                  </a:lnTo>
                  <a:lnTo>
                    <a:pt x="2514" y="144"/>
                  </a:lnTo>
                  <a:lnTo>
                    <a:pt x="2442" y="288"/>
                  </a:lnTo>
                  <a:lnTo>
                    <a:pt x="2335" y="431"/>
                  </a:lnTo>
                  <a:lnTo>
                    <a:pt x="2227" y="539"/>
                  </a:lnTo>
                  <a:lnTo>
                    <a:pt x="2155" y="611"/>
                  </a:lnTo>
                  <a:lnTo>
                    <a:pt x="2155" y="647"/>
                  </a:lnTo>
                  <a:lnTo>
                    <a:pt x="1904" y="862"/>
                  </a:lnTo>
                  <a:lnTo>
                    <a:pt x="1616" y="1042"/>
                  </a:lnTo>
                  <a:lnTo>
                    <a:pt x="1329" y="1113"/>
                  </a:lnTo>
                  <a:lnTo>
                    <a:pt x="1006" y="1149"/>
                  </a:lnTo>
                  <a:lnTo>
                    <a:pt x="683" y="1113"/>
                  </a:lnTo>
                  <a:lnTo>
                    <a:pt x="396" y="970"/>
                  </a:lnTo>
                  <a:lnTo>
                    <a:pt x="288" y="934"/>
                  </a:lnTo>
                  <a:lnTo>
                    <a:pt x="216" y="934"/>
                  </a:lnTo>
                  <a:lnTo>
                    <a:pt x="108" y="970"/>
                  </a:lnTo>
                  <a:lnTo>
                    <a:pt x="37" y="1042"/>
                  </a:lnTo>
                  <a:lnTo>
                    <a:pt x="1" y="1149"/>
                  </a:lnTo>
                  <a:lnTo>
                    <a:pt x="1" y="1221"/>
                  </a:lnTo>
                  <a:lnTo>
                    <a:pt x="37" y="1329"/>
                  </a:lnTo>
                  <a:lnTo>
                    <a:pt x="108" y="1401"/>
                  </a:lnTo>
                  <a:lnTo>
                    <a:pt x="324" y="1508"/>
                  </a:lnTo>
                  <a:lnTo>
                    <a:pt x="539" y="1580"/>
                  </a:lnTo>
                  <a:lnTo>
                    <a:pt x="755" y="1652"/>
                  </a:lnTo>
                  <a:lnTo>
                    <a:pt x="970" y="1688"/>
                  </a:lnTo>
                  <a:lnTo>
                    <a:pt x="1437" y="1688"/>
                  </a:lnTo>
                  <a:lnTo>
                    <a:pt x="1652" y="1616"/>
                  </a:lnTo>
                  <a:lnTo>
                    <a:pt x="1868" y="1544"/>
                  </a:lnTo>
                  <a:lnTo>
                    <a:pt x="2083" y="1437"/>
                  </a:lnTo>
                  <a:lnTo>
                    <a:pt x="2263" y="1329"/>
                  </a:lnTo>
                  <a:lnTo>
                    <a:pt x="2442" y="1185"/>
                  </a:lnTo>
                  <a:lnTo>
                    <a:pt x="2586" y="1006"/>
                  </a:lnTo>
                  <a:lnTo>
                    <a:pt x="2730" y="826"/>
                  </a:lnTo>
                  <a:lnTo>
                    <a:pt x="2801" y="611"/>
                  </a:lnTo>
                  <a:lnTo>
                    <a:pt x="2873" y="431"/>
                  </a:lnTo>
                  <a:lnTo>
                    <a:pt x="2873" y="216"/>
                  </a:lnTo>
                  <a:lnTo>
                    <a:pt x="2873" y="144"/>
                  </a:lnTo>
                  <a:lnTo>
                    <a:pt x="2837" y="72"/>
                  </a:lnTo>
                  <a:lnTo>
                    <a:pt x="2801" y="36"/>
                  </a:lnTo>
                  <a:lnTo>
                    <a:pt x="27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43"/>
          <p:cNvGrpSpPr/>
          <p:nvPr/>
        </p:nvGrpSpPr>
        <p:grpSpPr>
          <a:xfrm rot="-449619">
            <a:off x="6014125" y="2135230"/>
            <a:ext cx="1068474" cy="801826"/>
            <a:chOff x="2727413" y="815300"/>
            <a:chExt cx="510800" cy="383325"/>
          </a:xfrm>
        </p:grpSpPr>
        <p:sp>
          <p:nvSpPr>
            <p:cNvPr id="1018" name="Google Shape;1018;p43"/>
            <p:cNvSpPr/>
            <p:nvPr/>
          </p:nvSpPr>
          <p:spPr>
            <a:xfrm>
              <a:off x="2727413" y="815300"/>
              <a:ext cx="510800" cy="328575"/>
            </a:xfrm>
            <a:custGeom>
              <a:avLst/>
              <a:gdLst/>
              <a:ahLst/>
              <a:cxnLst/>
              <a:rect l="l" t="t" r="r" b="b"/>
              <a:pathLst>
                <a:path w="20432" h="13143" extrusionOk="0">
                  <a:moveTo>
                    <a:pt x="3699" y="1"/>
                  </a:moveTo>
                  <a:lnTo>
                    <a:pt x="3304" y="37"/>
                  </a:lnTo>
                  <a:lnTo>
                    <a:pt x="2945" y="73"/>
                  </a:lnTo>
                  <a:lnTo>
                    <a:pt x="2586" y="180"/>
                  </a:lnTo>
                  <a:lnTo>
                    <a:pt x="2262" y="288"/>
                  </a:lnTo>
                  <a:lnTo>
                    <a:pt x="1939" y="468"/>
                  </a:lnTo>
                  <a:lnTo>
                    <a:pt x="1616" y="647"/>
                  </a:lnTo>
                  <a:lnTo>
                    <a:pt x="1329" y="863"/>
                  </a:lnTo>
                  <a:lnTo>
                    <a:pt x="1078" y="1078"/>
                  </a:lnTo>
                  <a:lnTo>
                    <a:pt x="826" y="1365"/>
                  </a:lnTo>
                  <a:lnTo>
                    <a:pt x="611" y="1653"/>
                  </a:lnTo>
                  <a:lnTo>
                    <a:pt x="431" y="1940"/>
                  </a:lnTo>
                  <a:lnTo>
                    <a:pt x="288" y="2263"/>
                  </a:lnTo>
                  <a:lnTo>
                    <a:pt x="144" y="2622"/>
                  </a:lnTo>
                  <a:lnTo>
                    <a:pt x="72" y="2981"/>
                  </a:lnTo>
                  <a:lnTo>
                    <a:pt x="0" y="3340"/>
                  </a:lnTo>
                  <a:lnTo>
                    <a:pt x="0" y="3699"/>
                  </a:lnTo>
                  <a:lnTo>
                    <a:pt x="0" y="9444"/>
                  </a:lnTo>
                  <a:lnTo>
                    <a:pt x="0" y="9803"/>
                  </a:lnTo>
                  <a:lnTo>
                    <a:pt x="72" y="10162"/>
                  </a:lnTo>
                  <a:lnTo>
                    <a:pt x="144" y="10521"/>
                  </a:lnTo>
                  <a:lnTo>
                    <a:pt x="288" y="10880"/>
                  </a:lnTo>
                  <a:lnTo>
                    <a:pt x="431" y="11204"/>
                  </a:lnTo>
                  <a:lnTo>
                    <a:pt x="611" y="11491"/>
                  </a:lnTo>
                  <a:lnTo>
                    <a:pt x="826" y="11778"/>
                  </a:lnTo>
                  <a:lnTo>
                    <a:pt x="1078" y="12065"/>
                  </a:lnTo>
                  <a:lnTo>
                    <a:pt x="1329" y="12281"/>
                  </a:lnTo>
                  <a:lnTo>
                    <a:pt x="1616" y="12496"/>
                  </a:lnTo>
                  <a:lnTo>
                    <a:pt x="1939" y="12676"/>
                  </a:lnTo>
                  <a:lnTo>
                    <a:pt x="2262" y="12855"/>
                  </a:lnTo>
                  <a:lnTo>
                    <a:pt x="2586" y="12963"/>
                  </a:lnTo>
                  <a:lnTo>
                    <a:pt x="2945" y="13071"/>
                  </a:lnTo>
                  <a:lnTo>
                    <a:pt x="3304" y="13107"/>
                  </a:lnTo>
                  <a:lnTo>
                    <a:pt x="3699" y="13143"/>
                  </a:lnTo>
                  <a:lnTo>
                    <a:pt x="16733" y="13143"/>
                  </a:lnTo>
                  <a:lnTo>
                    <a:pt x="17092" y="13107"/>
                  </a:lnTo>
                  <a:lnTo>
                    <a:pt x="17487" y="13071"/>
                  </a:lnTo>
                  <a:lnTo>
                    <a:pt x="17846" y="12963"/>
                  </a:lnTo>
                  <a:lnTo>
                    <a:pt x="18169" y="12855"/>
                  </a:lnTo>
                  <a:lnTo>
                    <a:pt x="18492" y="12676"/>
                  </a:lnTo>
                  <a:lnTo>
                    <a:pt x="18815" y="12496"/>
                  </a:lnTo>
                  <a:lnTo>
                    <a:pt x="19067" y="12281"/>
                  </a:lnTo>
                  <a:lnTo>
                    <a:pt x="19354" y="12065"/>
                  </a:lnTo>
                  <a:lnTo>
                    <a:pt x="19569" y="11778"/>
                  </a:lnTo>
                  <a:lnTo>
                    <a:pt x="19785" y="11491"/>
                  </a:lnTo>
                  <a:lnTo>
                    <a:pt x="20000" y="11204"/>
                  </a:lnTo>
                  <a:lnTo>
                    <a:pt x="20144" y="10880"/>
                  </a:lnTo>
                  <a:lnTo>
                    <a:pt x="20252" y="10521"/>
                  </a:lnTo>
                  <a:lnTo>
                    <a:pt x="20359" y="10162"/>
                  </a:lnTo>
                  <a:lnTo>
                    <a:pt x="20395" y="9803"/>
                  </a:lnTo>
                  <a:lnTo>
                    <a:pt x="20431" y="9444"/>
                  </a:lnTo>
                  <a:lnTo>
                    <a:pt x="20431" y="3699"/>
                  </a:lnTo>
                  <a:lnTo>
                    <a:pt x="20395" y="3340"/>
                  </a:lnTo>
                  <a:lnTo>
                    <a:pt x="20359" y="2981"/>
                  </a:lnTo>
                  <a:lnTo>
                    <a:pt x="20252" y="2622"/>
                  </a:lnTo>
                  <a:lnTo>
                    <a:pt x="20144" y="2263"/>
                  </a:lnTo>
                  <a:lnTo>
                    <a:pt x="20000" y="1940"/>
                  </a:lnTo>
                  <a:lnTo>
                    <a:pt x="19785" y="1653"/>
                  </a:lnTo>
                  <a:lnTo>
                    <a:pt x="19569" y="1365"/>
                  </a:lnTo>
                  <a:lnTo>
                    <a:pt x="19354" y="1078"/>
                  </a:lnTo>
                  <a:lnTo>
                    <a:pt x="19067" y="863"/>
                  </a:lnTo>
                  <a:lnTo>
                    <a:pt x="18815" y="647"/>
                  </a:lnTo>
                  <a:lnTo>
                    <a:pt x="18492" y="468"/>
                  </a:lnTo>
                  <a:lnTo>
                    <a:pt x="18169" y="288"/>
                  </a:lnTo>
                  <a:lnTo>
                    <a:pt x="17846" y="180"/>
                  </a:lnTo>
                  <a:lnTo>
                    <a:pt x="17487" y="73"/>
                  </a:lnTo>
                  <a:lnTo>
                    <a:pt x="17092" y="37"/>
                  </a:lnTo>
                  <a:lnTo>
                    <a:pt x="167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chemeClr val="dk2"/>
                  </a:solidFill>
                  <a:latin typeface="Ranchers"/>
                  <a:ea typeface="Ranchers"/>
                  <a:cs typeface="Ranchers"/>
                  <a:sym typeface="Ranchers"/>
                </a:rPr>
                <a:t>Hello!</a:t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1019" name="Google Shape;1019;p43"/>
            <p:cNvSpPr/>
            <p:nvPr/>
          </p:nvSpPr>
          <p:spPr>
            <a:xfrm>
              <a:off x="3038013" y="1098075"/>
              <a:ext cx="85300" cy="100550"/>
            </a:xfrm>
            <a:custGeom>
              <a:avLst/>
              <a:gdLst/>
              <a:ahLst/>
              <a:cxnLst/>
              <a:rect l="l" t="t" r="r" b="b"/>
              <a:pathLst>
                <a:path w="3412" h="4022" extrusionOk="0">
                  <a:moveTo>
                    <a:pt x="2478" y="0"/>
                  </a:moveTo>
                  <a:lnTo>
                    <a:pt x="0" y="539"/>
                  </a:lnTo>
                  <a:lnTo>
                    <a:pt x="2657" y="3878"/>
                  </a:lnTo>
                  <a:lnTo>
                    <a:pt x="2765" y="3986"/>
                  </a:lnTo>
                  <a:lnTo>
                    <a:pt x="2908" y="4022"/>
                  </a:lnTo>
                  <a:lnTo>
                    <a:pt x="3052" y="4022"/>
                  </a:lnTo>
                  <a:lnTo>
                    <a:pt x="3196" y="3986"/>
                  </a:lnTo>
                  <a:lnTo>
                    <a:pt x="3303" y="3914"/>
                  </a:lnTo>
                  <a:lnTo>
                    <a:pt x="3375" y="3806"/>
                  </a:lnTo>
                  <a:lnTo>
                    <a:pt x="3411" y="3663"/>
                  </a:lnTo>
                  <a:lnTo>
                    <a:pt x="3411" y="3483"/>
                  </a:lnTo>
                  <a:lnTo>
                    <a:pt x="24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p7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Karakteristik Organisasi</a:t>
            </a:r>
            <a:endParaRPr dirty="0"/>
          </a:p>
        </p:txBody>
      </p:sp>
      <p:sp>
        <p:nvSpPr>
          <p:cNvPr id="2227" name="Google Shape;2227;p72"/>
          <p:cNvSpPr txBox="1">
            <a:spLocks noGrp="1"/>
          </p:cNvSpPr>
          <p:nvPr>
            <p:ph type="body" idx="1"/>
          </p:nvPr>
        </p:nvSpPr>
        <p:spPr>
          <a:xfrm>
            <a:off x="769647" y="1218078"/>
            <a:ext cx="4278375" cy="27073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Adanya </a:t>
            </a:r>
            <a:r>
              <a:rPr lang="en-US" dirty="0" err="1"/>
              <a:t>pembagian</a:t>
            </a:r>
            <a:r>
              <a:rPr lang="en-US" dirty="0"/>
              <a:t> tugas dan </a:t>
            </a:r>
            <a:r>
              <a:rPr lang="en-US" dirty="0" err="1"/>
              <a:t>tanggung</a:t>
            </a:r>
            <a:r>
              <a:rPr lang="en-US" dirty="0"/>
              <a:t>-jawab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Adanya </a:t>
            </a:r>
            <a:r>
              <a:rPr lang="en-US" dirty="0" err="1"/>
              <a:t>pusat</a:t>
            </a:r>
            <a:r>
              <a:rPr lang="en-US" dirty="0"/>
              <a:t> </a:t>
            </a:r>
            <a:r>
              <a:rPr lang="en-US" dirty="0" err="1"/>
              <a:t>kekuasaan</a:t>
            </a:r>
            <a:endParaRPr lang="en-US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Adanya </a:t>
            </a:r>
            <a:r>
              <a:rPr lang="en-US" dirty="0" err="1"/>
              <a:t>substitusi</a:t>
            </a:r>
            <a:r>
              <a:rPr lang="en-US" dirty="0"/>
              <a:t> </a:t>
            </a:r>
            <a:r>
              <a:rPr lang="en-US" dirty="0" err="1"/>
              <a:t>sumberdaya</a:t>
            </a:r>
            <a:r>
              <a:rPr lang="en-US" dirty="0"/>
              <a:t> </a:t>
            </a:r>
            <a:r>
              <a:rPr lang="en-US" dirty="0" err="1"/>
              <a:t>manusia</a:t>
            </a:r>
            <a:endParaRPr lang="en-US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Adanya </a:t>
            </a:r>
            <a:r>
              <a:rPr lang="en-US" dirty="0" err="1"/>
              <a:t>ketergantungan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organisasi</a:t>
            </a:r>
            <a:endParaRPr lang="en-US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Adanya interaksi yang </a:t>
            </a:r>
            <a:r>
              <a:rPr lang="en-US" dirty="0" err="1"/>
              <a:t>berulang</a:t>
            </a:r>
            <a:r>
              <a:rPr lang="en-US" dirty="0"/>
              <a:t> –ulang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Adanya </a:t>
            </a:r>
            <a:r>
              <a:rPr lang="en-US" dirty="0" err="1"/>
              <a:t>koordinasi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komponen</a:t>
            </a:r>
            <a:endParaRPr lang="en-US" dirty="0"/>
          </a:p>
        </p:txBody>
      </p:sp>
      <p:grpSp>
        <p:nvGrpSpPr>
          <p:cNvPr id="2228" name="Google Shape;2228;p72"/>
          <p:cNvGrpSpPr/>
          <p:nvPr/>
        </p:nvGrpSpPr>
        <p:grpSpPr>
          <a:xfrm>
            <a:off x="5143807" y="1075926"/>
            <a:ext cx="4248500" cy="5355448"/>
            <a:chOff x="5143807" y="1075926"/>
            <a:chExt cx="4248500" cy="5355448"/>
          </a:xfrm>
        </p:grpSpPr>
        <p:grpSp>
          <p:nvGrpSpPr>
            <p:cNvPr id="2229" name="Google Shape;2229;p72"/>
            <p:cNvGrpSpPr/>
            <p:nvPr/>
          </p:nvGrpSpPr>
          <p:grpSpPr>
            <a:xfrm>
              <a:off x="5143807" y="1075926"/>
              <a:ext cx="3786705" cy="4872817"/>
              <a:chOff x="2810557" y="317226"/>
              <a:chExt cx="3786705" cy="4872817"/>
            </a:xfrm>
          </p:grpSpPr>
          <p:grpSp>
            <p:nvGrpSpPr>
              <p:cNvPr id="2230" name="Google Shape;2230;p72"/>
              <p:cNvGrpSpPr/>
              <p:nvPr/>
            </p:nvGrpSpPr>
            <p:grpSpPr>
              <a:xfrm>
                <a:off x="2810557" y="1483524"/>
                <a:ext cx="2017028" cy="2974199"/>
                <a:chOff x="660282" y="1776399"/>
                <a:chExt cx="2017028" cy="2974199"/>
              </a:xfrm>
            </p:grpSpPr>
            <p:sp>
              <p:nvSpPr>
                <p:cNvPr id="2231" name="Google Shape;2231;p72"/>
                <p:cNvSpPr/>
                <p:nvPr/>
              </p:nvSpPr>
              <p:spPr>
                <a:xfrm>
                  <a:off x="660282" y="1776399"/>
                  <a:ext cx="2017028" cy="2974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0" h="43735" extrusionOk="0">
                      <a:moveTo>
                        <a:pt x="3914" y="0"/>
                      </a:moveTo>
                      <a:lnTo>
                        <a:pt x="3735" y="36"/>
                      </a:lnTo>
                      <a:lnTo>
                        <a:pt x="3591" y="108"/>
                      </a:lnTo>
                      <a:lnTo>
                        <a:pt x="3519" y="144"/>
                      </a:lnTo>
                      <a:lnTo>
                        <a:pt x="3519" y="216"/>
                      </a:lnTo>
                      <a:lnTo>
                        <a:pt x="3519" y="431"/>
                      </a:lnTo>
                      <a:lnTo>
                        <a:pt x="3591" y="718"/>
                      </a:lnTo>
                      <a:lnTo>
                        <a:pt x="3699" y="1077"/>
                      </a:lnTo>
                      <a:lnTo>
                        <a:pt x="4094" y="1939"/>
                      </a:lnTo>
                      <a:lnTo>
                        <a:pt x="4561" y="2873"/>
                      </a:lnTo>
                      <a:lnTo>
                        <a:pt x="5063" y="3770"/>
                      </a:lnTo>
                      <a:lnTo>
                        <a:pt x="5530" y="4560"/>
                      </a:lnTo>
                      <a:lnTo>
                        <a:pt x="5997" y="5314"/>
                      </a:lnTo>
                      <a:lnTo>
                        <a:pt x="5494" y="4524"/>
                      </a:lnTo>
                      <a:lnTo>
                        <a:pt x="4956" y="3734"/>
                      </a:lnTo>
                      <a:lnTo>
                        <a:pt x="4309" y="2837"/>
                      </a:lnTo>
                      <a:lnTo>
                        <a:pt x="3591" y="1939"/>
                      </a:lnTo>
                      <a:lnTo>
                        <a:pt x="3232" y="1544"/>
                      </a:lnTo>
                      <a:lnTo>
                        <a:pt x="2873" y="1185"/>
                      </a:lnTo>
                      <a:lnTo>
                        <a:pt x="2514" y="898"/>
                      </a:lnTo>
                      <a:lnTo>
                        <a:pt x="2191" y="682"/>
                      </a:lnTo>
                      <a:lnTo>
                        <a:pt x="1904" y="539"/>
                      </a:lnTo>
                      <a:lnTo>
                        <a:pt x="1652" y="539"/>
                      </a:lnTo>
                      <a:lnTo>
                        <a:pt x="1257" y="611"/>
                      </a:lnTo>
                      <a:lnTo>
                        <a:pt x="934" y="790"/>
                      </a:lnTo>
                      <a:lnTo>
                        <a:pt x="683" y="970"/>
                      </a:lnTo>
                      <a:lnTo>
                        <a:pt x="467" y="1185"/>
                      </a:lnTo>
                      <a:lnTo>
                        <a:pt x="288" y="1472"/>
                      </a:lnTo>
                      <a:lnTo>
                        <a:pt x="180" y="1795"/>
                      </a:lnTo>
                      <a:lnTo>
                        <a:pt x="72" y="2119"/>
                      </a:lnTo>
                      <a:lnTo>
                        <a:pt x="37" y="2478"/>
                      </a:lnTo>
                      <a:lnTo>
                        <a:pt x="1" y="2873"/>
                      </a:lnTo>
                      <a:lnTo>
                        <a:pt x="37" y="3303"/>
                      </a:lnTo>
                      <a:lnTo>
                        <a:pt x="72" y="3734"/>
                      </a:lnTo>
                      <a:lnTo>
                        <a:pt x="144" y="4201"/>
                      </a:lnTo>
                      <a:lnTo>
                        <a:pt x="396" y="5135"/>
                      </a:lnTo>
                      <a:lnTo>
                        <a:pt x="683" y="6068"/>
                      </a:lnTo>
                      <a:lnTo>
                        <a:pt x="1006" y="7038"/>
                      </a:lnTo>
                      <a:lnTo>
                        <a:pt x="1365" y="7935"/>
                      </a:lnTo>
                      <a:lnTo>
                        <a:pt x="1760" y="8761"/>
                      </a:lnTo>
                      <a:lnTo>
                        <a:pt x="2119" y="9515"/>
                      </a:lnTo>
                      <a:lnTo>
                        <a:pt x="2694" y="10664"/>
                      </a:lnTo>
                      <a:lnTo>
                        <a:pt x="2909" y="11059"/>
                      </a:lnTo>
                      <a:lnTo>
                        <a:pt x="2909" y="12496"/>
                      </a:lnTo>
                      <a:lnTo>
                        <a:pt x="2909" y="14075"/>
                      </a:lnTo>
                      <a:lnTo>
                        <a:pt x="2981" y="16194"/>
                      </a:lnTo>
                      <a:lnTo>
                        <a:pt x="3124" y="18636"/>
                      </a:lnTo>
                      <a:lnTo>
                        <a:pt x="3340" y="21400"/>
                      </a:lnTo>
                      <a:lnTo>
                        <a:pt x="3484" y="22872"/>
                      </a:lnTo>
                      <a:lnTo>
                        <a:pt x="3663" y="24345"/>
                      </a:lnTo>
                      <a:lnTo>
                        <a:pt x="3879" y="25889"/>
                      </a:lnTo>
                      <a:lnTo>
                        <a:pt x="4130" y="27397"/>
                      </a:lnTo>
                      <a:lnTo>
                        <a:pt x="4417" y="28941"/>
                      </a:lnTo>
                      <a:lnTo>
                        <a:pt x="4740" y="30449"/>
                      </a:lnTo>
                      <a:lnTo>
                        <a:pt x="5099" y="31957"/>
                      </a:lnTo>
                      <a:lnTo>
                        <a:pt x="5530" y="33393"/>
                      </a:lnTo>
                      <a:lnTo>
                        <a:pt x="5997" y="34793"/>
                      </a:lnTo>
                      <a:lnTo>
                        <a:pt x="6500" y="36158"/>
                      </a:lnTo>
                      <a:lnTo>
                        <a:pt x="7074" y="37451"/>
                      </a:lnTo>
                      <a:lnTo>
                        <a:pt x="7397" y="38061"/>
                      </a:lnTo>
                      <a:lnTo>
                        <a:pt x="7721" y="38635"/>
                      </a:lnTo>
                      <a:lnTo>
                        <a:pt x="8044" y="39210"/>
                      </a:lnTo>
                      <a:lnTo>
                        <a:pt x="8403" y="39713"/>
                      </a:lnTo>
                      <a:lnTo>
                        <a:pt x="8798" y="40251"/>
                      </a:lnTo>
                      <a:lnTo>
                        <a:pt x="9157" y="40718"/>
                      </a:lnTo>
                      <a:lnTo>
                        <a:pt x="9552" y="41185"/>
                      </a:lnTo>
                      <a:lnTo>
                        <a:pt x="9983" y="41580"/>
                      </a:lnTo>
                      <a:lnTo>
                        <a:pt x="10413" y="41975"/>
                      </a:lnTo>
                      <a:lnTo>
                        <a:pt x="10880" y="42334"/>
                      </a:lnTo>
                      <a:lnTo>
                        <a:pt x="11347" y="42657"/>
                      </a:lnTo>
                      <a:lnTo>
                        <a:pt x="11850" y="42944"/>
                      </a:lnTo>
                      <a:lnTo>
                        <a:pt x="12352" y="43160"/>
                      </a:lnTo>
                      <a:lnTo>
                        <a:pt x="12855" y="43375"/>
                      </a:lnTo>
                      <a:lnTo>
                        <a:pt x="13430" y="43519"/>
                      </a:lnTo>
                      <a:lnTo>
                        <a:pt x="13968" y="43626"/>
                      </a:lnTo>
                      <a:lnTo>
                        <a:pt x="14579" y="43698"/>
                      </a:lnTo>
                      <a:lnTo>
                        <a:pt x="15189" y="43734"/>
                      </a:lnTo>
                      <a:lnTo>
                        <a:pt x="16015" y="43698"/>
                      </a:lnTo>
                      <a:lnTo>
                        <a:pt x="16805" y="43662"/>
                      </a:lnTo>
                      <a:lnTo>
                        <a:pt x="17559" y="43555"/>
                      </a:lnTo>
                      <a:lnTo>
                        <a:pt x="18313" y="43411"/>
                      </a:lnTo>
                      <a:lnTo>
                        <a:pt x="18995" y="43267"/>
                      </a:lnTo>
                      <a:lnTo>
                        <a:pt x="19677" y="43052"/>
                      </a:lnTo>
                      <a:lnTo>
                        <a:pt x="20324" y="42801"/>
                      </a:lnTo>
                      <a:lnTo>
                        <a:pt x="20970" y="42549"/>
                      </a:lnTo>
                      <a:lnTo>
                        <a:pt x="21544" y="42262"/>
                      </a:lnTo>
                      <a:lnTo>
                        <a:pt x="22119" y="41903"/>
                      </a:lnTo>
                      <a:lnTo>
                        <a:pt x="22658" y="41580"/>
                      </a:lnTo>
                      <a:lnTo>
                        <a:pt x="23160" y="41185"/>
                      </a:lnTo>
                      <a:lnTo>
                        <a:pt x="23663" y="40790"/>
                      </a:lnTo>
                      <a:lnTo>
                        <a:pt x="24130" y="40359"/>
                      </a:lnTo>
                      <a:lnTo>
                        <a:pt x="24561" y="39892"/>
                      </a:lnTo>
                      <a:lnTo>
                        <a:pt x="24991" y="39425"/>
                      </a:lnTo>
                      <a:lnTo>
                        <a:pt x="25386" y="38923"/>
                      </a:lnTo>
                      <a:lnTo>
                        <a:pt x="25746" y="38420"/>
                      </a:lnTo>
                      <a:lnTo>
                        <a:pt x="26105" y="37881"/>
                      </a:lnTo>
                      <a:lnTo>
                        <a:pt x="26428" y="37307"/>
                      </a:lnTo>
                      <a:lnTo>
                        <a:pt x="26751" y="36768"/>
                      </a:lnTo>
                      <a:lnTo>
                        <a:pt x="27038" y="36194"/>
                      </a:lnTo>
                      <a:lnTo>
                        <a:pt x="27289" y="35583"/>
                      </a:lnTo>
                      <a:lnTo>
                        <a:pt x="27541" y="34973"/>
                      </a:lnTo>
                      <a:lnTo>
                        <a:pt x="28008" y="33752"/>
                      </a:lnTo>
                      <a:lnTo>
                        <a:pt x="28403" y="32495"/>
                      </a:lnTo>
                      <a:lnTo>
                        <a:pt x="28726" y="31203"/>
                      </a:lnTo>
                      <a:lnTo>
                        <a:pt x="28977" y="29910"/>
                      </a:lnTo>
                      <a:lnTo>
                        <a:pt x="29193" y="28618"/>
                      </a:lnTo>
                      <a:lnTo>
                        <a:pt x="29372" y="27325"/>
                      </a:lnTo>
                      <a:lnTo>
                        <a:pt x="29480" y="26068"/>
                      </a:lnTo>
                      <a:lnTo>
                        <a:pt x="29588" y="24847"/>
                      </a:lnTo>
                      <a:lnTo>
                        <a:pt x="29623" y="23662"/>
                      </a:lnTo>
                      <a:lnTo>
                        <a:pt x="29659" y="22513"/>
                      </a:lnTo>
                      <a:lnTo>
                        <a:pt x="29659" y="21436"/>
                      </a:lnTo>
                      <a:lnTo>
                        <a:pt x="29623" y="20395"/>
                      </a:lnTo>
                      <a:lnTo>
                        <a:pt x="29552" y="18636"/>
                      </a:lnTo>
                      <a:lnTo>
                        <a:pt x="29408" y="17271"/>
                      </a:lnTo>
                      <a:lnTo>
                        <a:pt x="29300" y="16086"/>
                      </a:lnTo>
                      <a:lnTo>
                        <a:pt x="20647" y="14865"/>
                      </a:lnTo>
                      <a:lnTo>
                        <a:pt x="16123" y="31311"/>
                      </a:lnTo>
                      <a:lnTo>
                        <a:pt x="15871" y="29048"/>
                      </a:lnTo>
                      <a:lnTo>
                        <a:pt x="15584" y="26571"/>
                      </a:lnTo>
                      <a:lnTo>
                        <a:pt x="15189" y="23519"/>
                      </a:lnTo>
                      <a:lnTo>
                        <a:pt x="14722" y="20215"/>
                      </a:lnTo>
                      <a:lnTo>
                        <a:pt x="14435" y="18492"/>
                      </a:lnTo>
                      <a:lnTo>
                        <a:pt x="14148" y="16804"/>
                      </a:lnTo>
                      <a:lnTo>
                        <a:pt x="13861" y="15189"/>
                      </a:lnTo>
                      <a:lnTo>
                        <a:pt x="13537" y="13609"/>
                      </a:lnTo>
                      <a:lnTo>
                        <a:pt x="13214" y="12172"/>
                      </a:lnTo>
                      <a:lnTo>
                        <a:pt x="12855" y="10880"/>
                      </a:lnTo>
                      <a:lnTo>
                        <a:pt x="11706" y="6751"/>
                      </a:lnTo>
                      <a:lnTo>
                        <a:pt x="11275" y="5207"/>
                      </a:lnTo>
                      <a:lnTo>
                        <a:pt x="10880" y="4022"/>
                      </a:lnTo>
                      <a:lnTo>
                        <a:pt x="10701" y="3519"/>
                      </a:lnTo>
                      <a:lnTo>
                        <a:pt x="10521" y="3088"/>
                      </a:lnTo>
                      <a:lnTo>
                        <a:pt x="10342" y="2765"/>
                      </a:lnTo>
                      <a:lnTo>
                        <a:pt x="10162" y="2478"/>
                      </a:lnTo>
                      <a:lnTo>
                        <a:pt x="9947" y="2262"/>
                      </a:lnTo>
                      <a:lnTo>
                        <a:pt x="9731" y="2119"/>
                      </a:lnTo>
                      <a:lnTo>
                        <a:pt x="9516" y="2047"/>
                      </a:lnTo>
                      <a:lnTo>
                        <a:pt x="9264" y="2011"/>
                      </a:lnTo>
                      <a:lnTo>
                        <a:pt x="9157" y="2047"/>
                      </a:lnTo>
                      <a:lnTo>
                        <a:pt x="9049" y="2083"/>
                      </a:lnTo>
                      <a:lnTo>
                        <a:pt x="8941" y="2154"/>
                      </a:lnTo>
                      <a:lnTo>
                        <a:pt x="8870" y="2226"/>
                      </a:lnTo>
                      <a:lnTo>
                        <a:pt x="8726" y="2478"/>
                      </a:lnTo>
                      <a:lnTo>
                        <a:pt x="8654" y="2765"/>
                      </a:lnTo>
                      <a:lnTo>
                        <a:pt x="8618" y="3124"/>
                      </a:lnTo>
                      <a:lnTo>
                        <a:pt x="8618" y="3519"/>
                      </a:lnTo>
                      <a:lnTo>
                        <a:pt x="8654" y="3950"/>
                      </a:lnTo>
                      <a:lnTo>
                        <a:pt x="8726" y="4417"/>
                      </a:lnTo>
                      <a:lnTo>
                        <a:pt x="8870" y="5278"/>
                      </a:lnTo>
                      <a:lnTo>
                        <a:pt x="9013" y="6032"/>
                      </a:lnTo>
                      <a:lnTo>
                        <a:pt x="9229" y="6786"/>
                      </a:lnTo>
                      <a:lnTo>
                        <a:pt x="8582" y="5566"/>
                      </a:lnTo>
                      <a:lnTo>
                        <a:pt x="7864" y="4345"/>
                      </a:lnTo>
                      <a:lnTo>
                        <a:pt x="7038" y="3016"/>
                      </a:lnTo>
                      <a:lnTo>
                        <a:pt x="6572" y="2334"/>
                      </a:lnTo>
                      <a:lnTo>
                        <a:pt x="6105" y="1724"/>
                      </a:lnTo>
                      <a:lnTo>
                        <a:pt x="5638" y="1149"/>
                      </a:lnTo>
                      <a:lnTo>
                        <a:pt x="5171" y="646"/>
                      </a:lnTo>
                      <a:lnTo>
                        <a:pt x="4740" y="287"/>
                      </a:lnTo>
                      <a:lnTo>
                        <a:pt x="4525" y="144"/>
                      </a:lnTo>
                      <a:lnTo>
                        <a:pt x="4309" y="72"/>
                      </a:lnTo>
                      <a:lnTo>
                        <a:pt x="409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2" name="Google Shape;2232;p72"/>
                <p:cNvSpPr/>
                <p:nvPr/>
              </p:nvSpPr>
              <p:spPr>
                <a:xfrm>
                  <a:off x="662730" y="2030330"/>
                  <a:ext cx="310171" cy="324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1" h="4776" extrusionOk="0">
                      <a:moveTo>
                        <a:pt x="216" y="0"/>
                      </a:moveTo>
                      <a:lnTo>
                        <a:pt x="108" y="72"/>
                      </a:lnTo>
                      <a:lnTo>
                        <a:pt x="36" y="144"/>
                      </a:lnTo>
                      <a:lnTo>
                        <a:pt x="1" y="180"/>
                      </a:lnTo>
                      <a:lnTo>
                        <a:pt x="1" y="252"/>
                      </a:lnTo>
                      <a:lnTo>
                        <a:pt x="36" y="324"/>
                      </a:lnTo>
                      <a:lnTo>
                        <a:pt x="108" y="324"/>
                      </a:lnTo>
                      <a:lnTo>
                        <a:pt x="180" y="288"/>
                      </a:lnTo>
                      <a:lnTo>
                        <a:pt x="216" y="216"/>
                      </a:lnTo>
                      <a:lnTo>
                        <a:pt x="288" y="216"/>
                      </a:lnTo>
                      <a:lnTo>
                        <a:pt x="360" y="180"/>
                      </a:lnTo>
                      <a:lnTo>
                        <a:pt x="503" y="216"/>
                      </a:lnTo>
                      <a:lnTo>
                        <a:pt x="755" y="324"/>
                      </a:lnTo>
                      <a:lnTo>
                        <a:pt x="1078" y="539"/>
                      </a:lnTo>
                      <a:lnTo>
                        <a:pt x="1509" y="898"/>
                      </a:lnTo>
                      <a:lnTo>
                        <a:pt x="2047" y="1473"/>
                      </a:lnTo>
                      <a:lnTo>
                        <a:pt x="2694" y="2262"/>
                      </a:lnTo>
                      <a:lnTo>
                        <a:pt x="3448" y="3340"/>
                      </a:lnTo>
                      <a:lnTo>
                        <a:pt x="4381" y="4704"/>
                      </a:lnTo>
                      <a:lnTo>
                        <a:pt x="4417" y="4740"/>
                      </a:lnTo>
                      <a:lnTo>
                        <a:pt x="4453" y="4776"/>
                      </a:lnTo>
                      <a:lnTo>
                        <a:pt x="4525" y="4740"/>
                      </a:lnTo>
                      <a:lnTo>
                        <a:pt x="4561" y="4704"/>
                      </a:lnTo>
                      <a:lnTo>
                        <a:pt x="4561" y="4596"/>
                      </a:lnTo>
                      <a:lnTo>
                        <a:pt x="3843" y="3519"/>
                      </a:lnTo>
                      <a:lnTo>
                        <a:pt x="3160" y="2586"/>
                      </a:lnTo>
                      <a:lnTo>
                        <a:pt x="2550" y="1796"/>
                      </a:lnTo>
                      <a:lnTo>
                        <a:pt x="2011" y="1113"/>
                      </a:lnTo>
                      <a:lnTo>
                        <a:pt x="1509" y="611"/>
                      </a:lnTo>
                      <a:lnTo>
                        <a:pt x="1042" y="252"/>
                      </a:lnTo>
                      <a:lnTo>
                        <a:pt x="862" y="144"/>
                      </a:lnTo>
                      <a:lnTo>
                        <a:pt x="683" y="36"/>
                      </a:lnTo>
                      <a:lnTo>
                        <a:pt x="50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3" name="Google Shape;2233;p72"/>
                <p:cNvSpPr/>
                <p:nvPr/>
              </p:nvSpPr>
              <p:spPr>
                <a:xfrm>
                  <a:off x="679799" y="1866710"/>
                  <a:ext cx="378584" cy="427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7" h="6285" extrusionOk="0">
                      <a:moveTo>
                        <a:pt x="180" y="1"/>
                      </a:moveTo>
                      <a:lnTo>
                        <a:pt x="73" y="37"/>
                      </a:lnTo>
                      <a:lnTo>
                        <a:pt x="1" y="108"/>
                      </a:lnTo>
                      <a:lnTo>
                        <a:pt x="37" y="180"/>
                      </a:lnTo>
                      <a:lnTo>
                        <a:pt x="73" y="216"/>
                      </a:lnTo>
                      <a:lnTo>
                        <a:pt x="145" y="216"/>
                      </a:lnTo>
                      <a:lnTo>
                        <a:pt x="252" y="180"/>
                      </a:lnTo>
                      <a:lnTo>
                        <a:pt x="324" y="180"/>
                      </a:lnTo>
                      <a:lnTo>
                        <a:pt x="539" y="252"/>
                      </a:lnTo>
                      <a:lnTo>
                        <a:pt x="791" y="396"/>
                      </a:lnTo>
                      <a:lnTo>
                        <a:pt x="1078" y="647"/>
                      </a:lnTo>
                      <a:lnTo>
                        <a:pt x="1365" y="934"/>
                      </a:lnTo>
                      <a:lnTo>
                        <a:pt x="1724" y="1293"/>
                      </a:lnTo>
                      <a:lnTo>
                        <a:pt x="2443" y="2119"/>
                      </a:lnTo>
                      <a:lnTo>
                        <a:pt x="3232" y="3124"/>
                      </a:lnTo>
                      <a:lnTo>
                        <a:pt x="3986" y="4166"/>
                      </a:lnTo>
                      <a:lnTo>
                        <a:pt x="4741" y="5243"/>
                      </a:lnTo>
                      <a:lnTo>
                        <a:pt x="5387" y="6248"/>
                      </a:lnTo>
                      <a:lnTo>
                        <a:pt x="5423" y="6284"/>
                      </a:lnTo>
                      <a:lnTo>
                        <a:pt x="5530" y="6284"/>
                      </a:lnTo>
                      <a:lnTo>
                        <a:pt x="5566" y="6212"/>
                      </a:lnTo>
                      <a:lnTo>
                        <a:pt x="5566" y="6141"/>
                      </a:lnTo>
                      <a:lnTo>
                        <a:pt x="4669" y="4812"/>
                      </a:lnTo>
                      <a:lnTo>
                        <a:pt x="3951" y="3735"/>
                      </a:lnTo>
                      <a:lnTo>
                        <a:pt x="3089" y="2622"/>
                      </a:lnTo>
                      <a:lnTo>
                        <a:pt x="2191" y="1509"/>
                      </a:lnTo>
                      <a:lnTo>
                        <a:pt x="1760" y="1042"/>
                      </a:lnTo>
                      <a:lnTo>
                        <a:pt x="1365" y="647"/>
                      </a:lnTo>
                      <a:lnTo>
                        <a:pt x="970" y="324"/>
                      </a:lnTo>
                      <a:lnTo>
                        <a:pt x="611" y="108"/>
                      </a:lnTo>
                      <a:lnTo>
                        <a:pt x="468" y="37"/>
                      </a:lnTo>
                      <a:lnTo>
                        <a:pt x="32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4" name="Google Shape;2234;p72"/>
                <p:cNvSpPr/>
                <p:nvPr/>
              </p:nvSpPr>
              <p:spPr>
                <a:xfrm>
                  <a:off x="1226763" y="2286709"/>
                  <a:ext cx="68481" cy="285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7" h="4202" extrusionOk="0">
                      <a:moveTo>
                        <a:pt x="899" y="1"/>
                      </a:moveTo>
                      <a:lnTo>
                        <a:pt x="827" y="72"/>
                      </a:lnTo>
                      <a:lnTo>
                        <a:pt x="611" y="396"/>
                      </a:lnTo>
                      <a:lnTo>
                        <a:pt x="396" y="790"/>
                      </a:lnTo>
                      <a:lnTo>
                        <a:pt x="216" y="1329"/>
                      </a:lnTo>
                      <a:lnTo>
                        <a:pt x="109" y="1616"/>
                      </a:lnTo>
                      <a:lnTo>
                        <a:pt x="73" y="1939"/>
                      </a:lnTo>
                      <a:lnTo>
                        <a:pt x="1" y="2263"/>
                      </a:lnTo>
                      <a:lnTo>
                        <a:pt x="1" y="2622"/>
                      </a:lnTo>
                      <a:lnTo>
                        <a:pt x="37" y="3017"/>
                      </a:lnTo>
                      <a:lnTo>
                        <a:pt x="109" y="3376"/>
                      </a:lnTo>
                      <a:lnTo>
                        <a:pt x="216" y="3771"/>
                      </a:lnTo>
                      <a:lnTo>
                        <a:pt x="396" y="4166"/>
                      </a:lnTo>
                      <a:lnTo>
                        <a:pt x="432" y="4202"/>
                      </a:lnTo>
                      <a:lnTo>
                        <a:pt x="540" y="4202"/>
                      </a:lnTo>
                      <a:lnTo>
                        <a:pt x="575" y="4130"/>
                      </a:lnTo>
                      <a:lnTo>
                        <a:pt x="575" y="4058"/>
                      </a:lnTo>
                      <a:lnTo>
                        <a:pt x="432" y="3699"/>
                      </a:lnTo>
                      <a:lnTo>
                        <a:pt x="288" y="3340"/>
                      </a:lnTo>
                      <a:lnTo>
                        <a:pt x="252" y="2981"/>
                      </a:lnTo>
                      <a:lnTo>
                        <a:pt x="216" y="2622"/>
                      </a:lnTo>
                      <a:lnTo>
                        <a:pt x="216" y="2299"/>
                      </a:lnTo>
                      <a:lnTo>
                        <a:pt x="252" y="1975"/>
                      </a:lnTo>
                      <a:lnTo>
                        <a:pt x="324" y="1652"/>
                      </a:lnTo>
                      <a:lnTo>
                        <a:pt x="396" y="1401"/>
                      </a:lnTo>
                      <a:lnTo>
                        <a:pt x="575" y="898"/>
                      </a:lnTo>
                      <a:lnTo>
                        <a:pt x="755" y="503"/>
                      </a:lnTo>
                      <a:lnTo>
                        <a:pt x="970" y="180"/>
                      </a:lnTo>
                      <a:lnTo>
                        <a:pt x="1006" y="108"/>
                      </a:lnTo>
                      <a:lnTo>
                        <a:pt x="970" y="36"/>
                      </a:lnTo>
                      <a:lnTo>
                        <a:pt x="89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5" name="Google Shape;2235;p72"/>
                <p:cNvSpPr/>
                <p:nvPr/>
              </p:nvSpPr>
              <p:spPr>
                <a:xfrm>
                  <a:off x="994798" y="2030330"/>
                  <a:ext cx="166136" cy="214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3" h="3161" extrusionOk="0">
                      <a:moveTo>
                        <a:pt x="37" y="0"/>
                      </a:moveTo>
                      <a:lnTo>
                        <a:pt x="1" y="72"/>
                      </a:lnTo>
                      <a:lnTo>
                        <a:pt x="1" y="144"/>
                      </a:lnTo>
                      <a:lnTo>
                        <a:pt x="647" y="1078"/>
                      </a:lnTo>
                      <a:lnTo>
                        <a:pt x="1401" y="2047"/>
                      </a:lnTo>
                      <a:lnTo>
                        <a:pt x="2263" y="3124"/>
                      </a:lnTo>
                      <a:lnTo>
                        <a:pt x="2335" y="3160"/>
                      </a:lnTo>
                      <a:lnTo>
                        <a:pt x="2407" y="3124"/>
                      </a:lnTo>
                      <a:lnTo>
                        <a:pt x="2442" y="3052"/>
                      </a:lnTo>
                      <a:lnTo>
                        <a:pt x="2407" y="2981"/>
                      </a:lnTo>
                      <a:lnTo>
                        <a:pt x="1545" y="1903"/>
                      </a:lnTo>
                      <a:lnTo>
                        <a:pt x="827" y="934"/>
                      </a:lnTo>
                      <a:lnTo>
                        <a:pt x="180" y="36"/>
                      </a:lnTo>
                      <a:lnTo>
                        <a:pt x="10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36" name="Google Shape;2236;p72"/>
              <p:cNvSpPr/>
              <p:nvPr/>
            </p:nvSpPr>
            <p:spPr>
              <a:xfrm>
                <a:off x="4827576" y="1522143"/>
                <a:ext cx="638508" cy="668934"/>
              </a:xfrm>
              <a:custGeom>
                <a:avLst/>
                <a:gdLst/>
                <a:ahLst/>
                <a:cxnLst/>
                <a:rect l="l" t="t" r="r" b="b"/>
                <a:pathLst>
                  <a:path w="8295" h="8690" extrusionOk="0">
                    <a:moveTo>
                      <a:pt x="575" y="1"/>
                    </a:moveTo>
                    <a:lnTo>
                      <a:pt x="0" y="8654"/>
                    </a:lnTo>
                    <a:lnTo>
                      <a:pt x="36" y="8654"/>
                    </a:lnTo>
                    <a:lnTo>
                      <a:pt x="108" y="8690"/>
                    </a:lnTo>
                    <a:lnTo>
                      <a:pt x="359" y="8690"/>
                    </a:lnTo>
                    <a:lnTo>
                      <a:pt x="1293" y="8654"/>
                    </a:lnTo>
                    <a:lnTo>
                      <a:pt x="2621" y="8510"/>
                    </a:lnTo>
                    <a:lnTo>
                      <a:pt x="4165" y="8367"/>
                    </a:lnTo>
                    <a:lnTo>
                      <a:pt x="7002" y="8080"/>
                    </a:lnTo>
                    <a:lnTo>
                      <a:pt x="8295" y="7936"/>
                    </a:lnTo>
                    <a:lnTo>
                      <a:pt x="6643" y="1257"/>
                    </a:lnTo>
                    <a:lnTo>
                      <a:pt x="57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72"/>
              <p:cNvSpPr/>
              <p:nvPr/>
            </p:nvSpPr>
            <p:spPr>
              <a:xfrm>
                <a:off x="4838584" y="1657546"/>
                <a:ext cx="497643" cy="367722"/>
              </a:xfrm>
              <a:custGeom>
                <a:avLst/>
                <a:gdLst/>
                <a:ahLst/>
                <a:cxnLst/>
                <a:rect l="l" t="t" r="r" b="b"/>
                <a:pathLst>
                  <a:path w="6465" h="4777" extrusionOk="0">
                    <a:moveTo>
                      <a:pt x="6464" y="1"/>
                    </a:moveTo>
                    <a:lnTo>
                      <a:pt x="216" y="1689"/>
                    </a:lnTo>
                    <a:lnTo>
                      <a:pt x="1" y="4777"/>
                    </a:lnTo>
                    <a:lnTo>
                      <a:pt x="64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72"/>
              <p:cNvSpPr/>
              <p:nvPr/>
            </p:nvSpPr>
            <p:spPr>
              <a:xfrm>
                <a:off x="4059212" y="344695"/>
                <a:ext cx="1724702" cy="1431782"/>
              </a:xfrm>
              <a:custGeom>
                <a:avLst/>
                <a:gdLst/>
                <a:ahLst/>
                <a:cxnLst/>
                <a:rect l="l" t="t" r="r" b="b"/>
                <a:pathLst>
                  <a:path w="22406" h="18600" extrusionOk="0">
                    <a:moveTo>
                      <a:pt x="12065" y="0"/>
                    </a:moveTo>
                    <a:lnTo>
                      <a:pt x="11383" y="36"/>
                    </a:lnTo>
                    <a:lnTo>
                      <a:pt x="10700" y="108"/>
                    </a:lnTo>
                    <a:lnTo>
                      <a:pt x="10018" y="180"/>
                    </a:lnTo>
                    <a:lnTo>
                      <a:pt x="9982" y="216"/>
                    </a:lnTo>
                    <a:lnTo>
                      <a:pt x="9192" y="359"/>
                    </a:lnTo>
                    <a:lnTo>
                      <a:pt x="8366" y="575"/>
                    </a:lnTo>
                    <a:lnTo>
                      <a:pt x="7541" y="862"/>
                    </a:lnTo>
                    <a:lnTo>
                      <a:pt x="7505" y="862"/>
                    </a:lnTo>
                    <a:lnTo>
                      <a:pt x="6751" y="1149"/>
                    </a:lnTo>
                    <a:lnTo>
                      <a:pt x="6068" y="1473"/>
                    </a:lnTo>
                    <a:lnTo>
                      <a:pt x="5386" y="1832"/>
                    </a:lnTo>
                    <a:lnTo>
                      <a:pt x="4776" y="2227"/>
                    </a:lnTo>
                    <a:lnTo>
                      <a:pt x="4022" y="2765"/>
                    </a:lnTo>
                    <a:lnTo>
                      <a:pt x="3304" y="3340"/>
                    </a:lnTo>
                    <a:lnTo>
                      <a:pt x="2657" y="3950"/>
                    </a:lnTo>
                    <a:lnTo>
                      <a:pt x="2083" y="4632"/>
                    </a:lnTo>
                    <a:lnTo>
                      <a:pt x="1580" y="5315"/>
                    </a:lnTo>
                    <a:lnTo>
                      <a:pt x="1113" y="6033"/>
                    </a:lnTo>
                    <a:lnTo>
                      <a:pt x="754" y="6787"/>
                    </a:lnTo>
                    <a:lnTo>
                      <a:pt x="431" y="7541"/>
                    </a:lnTo>
                    <a:lnTo>
                      <a:pt x="252" y="8187"/>
                    </a:lnTo>
                    <a:lnTo>
                      <a:pt x="216" y="8403"/>
                    </a:lnTo>
                    <a:lnTo>
                      <a:pt x="180" y="8438"/>
                    </a:lnTo>
                    <a:lnTo>
                      <a:pt x="180" y="8510"/>
                    </a:lnTo>
                    <a:lnTo>
                      <a:pt x="36" y="9336"/>
                    </a:lnTo>
                    <a:lnTo>
                      <a:pt x="0" y="9731"/>
                    </a:lnTo>
                    <a:lnTo>
                      <a:pt x="0" y="10126"/>
                    </a:lnTo>
                    <a:lnTo>
                      <a:pt x="0" y="10557"/>
                    </a:lnTo>
                    <a:lnTo>
                      <a:pt x="36" y="10952"/>
                    </a:lnTo>
                    <a:lnTo>
                      <a:pt x="108" y="11383"/>
                    </a:lnTo>
                    <a:lnTo>
                      <a:pt x="180" y="11814"/>
                    </a:lnTo>
                    <a:lnTo>
                      <a:pt x="323" y="12316"/>
                    </a:lnTo>
                    <a:lnTo>
                      <a:pt x="503" y="12819"/>
                    </a:lnTo>
                    <a:lnTo>
                      <a:pt x="718" y="13322"/>
                    </a:lnTo>
                    <a:lnTo>
                      <a:pt x="934" y="13788"/>
                    </a:lnTo>
                    <a:lnTo>
                      <a:pt x="1221" y="14255"/>
                    </a:lnTo>
                    <a:lnTo>
                      <a:pt x="1508" y="14686"/>
                    </a:lnTo>
                    <a:lnTo>
                      <a:pt x="1832" y="15081"/>
                    </a:lnTo>
                    <a:lnTo>
                      <a:pt x="2191" y="15512"/>
                    </a:lnTo>
                    <a:lnTo>
                      <a:pt x="2586" y="15871"/>
                    </a:lnTo>
                    <a:lnTo>
                      <a:pt x="3016" y="16230"/>
                    </a:lnTo>
                    <a:lnTo>
                      <a:pt x="3447" y="16553"/>
                    </a:lnTo>
                    <a:lnTo>
                      <a:pt x="3878" y="16876"/>
                    </a:lnTo>
                    <a:lnTo>
                      <a:pt x="4381" y="17164"/>
                    </a:lnTo>
                    <a:lnTo>
                      <a:pt x="4884" y="17415"/>
                    </a:lnTo>
                    <a:lnTo>
                      <a:pt x="5386" y="17666"/>
                    </a:lnTo>
                    <a:lnTo>
                      <a:pt x="5925" y="17882"/>
                    </a:lnTo>
                    <a:lnTo>
                      <a:pt x="6356" y="18025"/>
                    </a:lnTo>
                    <a:lnTo>
                      <a:pt x="7289" y="18277"/>
                    </a:lnTo>
                    <a:lnTo>
                      <a:pt x="8295" y="18456"/>
                    </a:lnTo>
                    <a:lnTo>
                      <a:pt x="9300" y="18564"/>
                    </a:lnTo>
                    <a:lnTo>
                      <a:pt x="10341" y="18600"/>
                    </a:lnTo>
                    <a:lnTo>
                      <a:pt x="10988" y="18564"/>
                    </a:lnTo>
                    <a:lnTo>
                      <a:pt x="11024" y="18564"/>
                    </a:lnTo>
                    <a:lnTo>
                      <a:pt x="11885" y="18492"/>
                    </a:lnTo>
                    <a:lnTo>
                      <a:pt x="12747" y="18349"/>
                    </a:lnTo>
                    <a:lnTo>
                      <a:pt x="13214" y="18277"/>
                    </a:lnTo>
                    <a:lnTo>
                      <a:pt x="14112" y="18025"/>
                    </a:lnTo>
                    <a:lnTo>
                      <a:pt x="14973" y="17738"/>
                    </a:lnTo>
                    <a:lnTo>
                      <a:pt x="15799" y="17415"/>
                    </a:lnTo>
                    <a:lnTo>
                      <a:pt x="16553" y="17056"/>
                    </a:lnTo>
                    <a:lnTo>
                      <a:pt x="16589" y="17056"/>
                    </a:lnTo>
                    <a:lnTo>
                      <a:pt x="16733" y="16948"/>
                    </a:lnTo>
                    <a:lnTo>
                      <a:pt x="17128" y="16733"/>
                    </a:lnTo>
                    <a:lnTo>
                      <a:pt x="17523" y="16481"/>
                    </a:lnTo>
                    <a:lnTo>
                      <a:pt x="18169" y="16051"/>
                    </a:lnTo>
                    <a:lnTo>
                      <a:pt x="18779" y="15584"/>
                    </a:lnTo>
                    <a:lnTo>
                      <a:pt x="19354" y="15081"/>
                    </a:lnTo>
                    <a:lnTo>
                      <a:pt x="19892" y="14543"/>
                    </a:lnTo>
                    <a:lnTo>
                      <a:pt x="20359" y="13968"/>
                    </a:lnTo>
                    <a:lnTo>
                      <a:pt x="20790" y="13394"/>
                    </a:lnTo>
                    <a:lnTo>
                      <a:pt x="21185" y="12783"/>
                    </a:lnTo>
                    <a:lnTo>
                      <a:pt x="21508" y="12173"/>
                    </a:lnTo>
                    <a:lnTo>
                      <a:pt x="21795" y="11562"/>
                    </a:lnTo>
                    <a:lnTo>
                      <a:pt x="22047" y="10880"/>
                    </a:lnTo>
                    <a:lnTo>
                      <a:pt x="22226" y="10234"/>
                    </a:lnTo>
                    <a:lnTo>
                      <a:pt x="22334" y="9552"/>
                    </a:lnTo>
                    <a:lnTo>
                      <a:pt x="22406" y="8905"/>
                    </a:lnTo>
                    <a:lnTo>
                      <a:pt x="22406" y="8223"/>
                    </a:lnTo>
                    <a:lnTo>
                      <a:pt x="22370" y="7505"/>
                    </a:lnTo>
                    <a:lnTo>
                      <a:pt x="22226" y="6823"/>
                    </a:lnTo>
                    <a:lnTo>
                      <a:pt x="22047" y="6105"/>
                    </a:lnTo>
                    <a:lnTo>
                      <a:pt x="21760" y="5422"/>
                    </a:lnTo>
                    <a:lnTo>
                      <a:pt x="21436" y="4740"/>
                    </a:lnTo>
                    <a:lnTo>
                      <a:pt x="21041" y="4130"/>
                    </a:lnTo>
                    <a:lnTo>
                      <a:pt x="20575" y="3519"/>
                    </a:lnTo>
                    <a:lnTo>
                      <a:pt x="20072" y="2981"/>
                    </a:lnTo>
                    <a:lnTo>
                      <a:pt x="19497" y="2478"/>
                    </a:lnTo>
                    <a:lnTo>
                      <a:pt x="18923" y="2011"/>
                    </a:lnTo>
                    <a:lnTo>
                      <a:pt x="18241" y="1580"/>
                    </a:lnTo>
                    <a:lnTo>
                      <a:pt x="17559" y="1221"/>
                    </a:lnTo>
                    <a:lnTo>
                      <a:pt x="16840" y="898"/>
                    </a:lnTo>
                    <a:lnTo>
                      <a:pt x="16050" y="611"/>
                    </a:lnTo>
                    <a:lnTo>
                      <a:pt x="15261" y="395"/>
                    </a:lnTo>
                    <a:lnTo>
                      <a:pt x="14471" y="216"/>
                    </a:lnTo>
                    <a:lnTo>
                      <a:pt x="13609" y="72"/>
                    </a:lnTo>
                    <a:lnTo>
                      <a:pt x="12747" y="36"/>
                    </a:lnTo>
                    <a:lnTo>
                      <a:pt x="1206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72"/>
              <p:cNvSpPr/>
              <p:nvPr/>
            </p:nvSpPr>
            <p:spPr>
              <a:xfrm>
                <a:off x="4426767" y="344695"/>
                <a:ext cx="1357146" cy="1268743"/>
              </a:xfrm>
              <a:custGeom>
                <a:avLst/>
                <a:gdLst/>
                <a:ahLst/>
                <a:cxnLst/>
                <a:rect l="l" t="t" r="r" b="b"/>
                <a:pathLst>
                  <a:path w="17631" h="16482" extrusionOk="0">
                    <a:moveTo>
                      <a:pt x="7290" y="0"/>
                    </a:moveTo>
                    <a:lnTo>
                      <a:pt x="6608" y="36"/>
                    </a:lnTo>
                    <a:lnTo>
                      <a:pt x="5925" y="108"/>
                    </a:lnTo>
                    <a:lnTo>
                      <a:pt x="5243" y="180"/>
                    </a:lnTo>
                    <a:lnTo>
                      <a:pt x="5207" y="216"/>
                    </a:lnTo>
                    <a:lnTo>
                      <a:pt x="4417" y="359"/>
                    </a:lnTo>
                    <a:lnTo>
                      <a:pt x="3591" y="575"/>
                    </a:lnTo>
                    <a:lnTo>
                      <a:pt x="2766" y="862"/>
                    </a:lnTo>
                    <a:lnTo>
                      <a:pt x="2730" y="862"/>
                    </a:lnTo>
                    <a:lnTo>
                      <a:pt x="1976" y="1149"/>
                    </a:lnTo>
                    <a:lnTo>
                      <a:pt x="1293" y="1473"/>
                    </a:lnTo>
                    <a:lnTo>
                      <a:pt x="611" y="1832"/>
                    </a:lnTo>
                    <a:lnTo>
                      <a:pt x="1" y="2227"/>
                    </a:lnTo>
                    <a:lnTo>
                      <a:pt x="37" y="2514"/>
                    </a:lnTo>
                    <a:lnTo>
                      <a:pt x="144" y="2837"/>
                    </a:lnTo>
                    <a:lnTo>
                      <a:pt x="360" y="3304"/>
                    </a:lnTo>
                    <a:lnTo>
                      <a:pt x="683" y="3806"/>
                    </a:lnTo>
                    <a:lnTo>
                      <a:pt x="899" y="4094"/>
                    </a:lnTo>
                    <a:lnTo>
                      <a:pt x="1150" y="4417"/>
                    </a:lnTo>
                    <a:lnTo>
                      <a:pt x="1437" y="4704"/>
                    </a:lnTo>
                    <a:lnTo>
                      <a:pt x="1796" y="5063"/>
                    </a:lnTo>
                    <a:lnTo>
                      <a:pt x="2191" y="5386"/>
                    </a:lnTo>
                    <a:lnTo>
                      <a:pt x="2658" y="5710"/>
                    </a:lnTo>
                    <a:lnTo>
                      <a:pt x="3161" y="6033"/>
                    </a:lnTo>
                    <a:lnTo>
                      <a:pt x="3663" y="6320"/>
                    </a:lnTo>
                    <a:lnTo>
                      <a:pt x="4166" y="6571"/>
                    </a:lnTo>
                    <a:lnTo>
                      <a:pt x="4669" y="6751"/>
                    </a:lnTo>
                    <a:lnTo>
                      <a:pt x="5171" y="6930"/>
                    </a:lnTo>
                    <a:lnTo>
                      <a:pt x="5674" y="7074"/>
                    </a:lnTo>
                    <a:lnTo>
                      <a:pt x="6608" y="7289"/>
                    </a:lnTo>
                    <a:lnTo>
                      <a:pt x="7398" y="7397"/>
                    </a:lnTo>
                    <a:lnTo>
                      <a:pt x="8044" y="7433"/>
                    </a:lnTo>
                    <a:lnTo>
                      <a:pt x="8582" y="7469"/>
                    </a:lnTo>
                    <a:lnTo>
                      <a:pt x="12748" y="16481"/>
                    </a:lnTo>
                    <a:lnTo>
                      <a:pt x="13394" y="16051"/>
                    </a:lnTo>
                    <a:lnTo>
                      <a:pt x="14004" y="15584"/>
                    </a:lnTo>
                    <a:lnTo>
                      <a:pt x="14579" y="15081"/>
                    </a:lnTo>
                    <a:lnTo>
                      <a:pt x="15117" y="14543"/>
                    </a:lnTo>
                    <a:lnTo>
                      <a:pt x="15584" y="13968"/>
                    </a:lnTo>
                    <a:lnTo>
                      <a:pt x="16015" y="13394"/>
                    </a:lnTo>
                    <a:lnTo>
                      <a:pt x="16410" y="12783"/>
                    </a:lnTo>
                    <a:lnTo>
                      <a:pt x="16733" y="12173"/>
                    </a:lnTo>
                    <a:lnTo>
                      <a:pt x="17020" y="11562"/>
                    </a:lnTo>
                    <a:lnTo>
                      <a:pt x="17272" y="10880"/>
                    </a:lnTo>
                    <a:lnTo>
                      <a:pt x="17451" y="10234"/>
                    </a:lnTo>
                    <a:lnTo>
                      <a:pt x="17559" y="9552"/>
                    </a:lnTo>
                    <a:lnTo>
                      <a:pt x="17631" y="8905"/>
                    </a:lnTo>
                    <a:lnTo>
                      <a:pt x="17631" y="8223"/>
                    </a:lnTo>
                    <a:lnTo>
                      <a:pt x="17595" y="7505"/>
                    </a:lnTo>
                    <a:lnTo>
                      <a:pt x="17451" y="6823"/>
                    </a:lnTo>
                    <a:lnTo>
                      <a:pt x="17272" y="6105"/>
                    </a:lnTo>
                    <a:lnTo>
                      <a:pt x="16985" y="5422"/>
                    </a:lnTo>
                    <a:lnTo>
                      <a:pt x="16661" y="4740"/>
                    </a:lnTo>
                    <a:lnTo>
                      <a:pt x="16266" y="4130"/>
                    </a:lnTo>
                    <a:lnTo>
                      <a:pt x="15800" y="3519"/>
                    </a:lnTo>
                    <a:lnTo>
                      <a:pt x="15297" y="2981"/>
                    </a:lnTo>
                    <a:lnTo>
                      <a:pt x="14722" y="2478"/>
                    </a:lnTo>
                    <a:lnTo>
                      <a:pt x="14148" y="2011"/>
                    </a:lnTo>
                    <a:lnTo>
                      <a:pt x="13466" y="1580"/>
                    </a:lnTo>
                    <a:lnTo>
                      <a:pt x="12784" y="1221"/>
                    </a:lnTo>
                    <a:lnTo>
                      <a:pt x="12065" y="898"/>
                    </a:lnTo>
                    <a:lnTo>
                      <a:pt x="11275" y="611"/>
                    </a:lnTo>
                    <a:lnTo>
                      <a:pt x="10486" y="395"/>
                    </a:lnTo>
                    <a:lnTo>
                      <a:pt x="9696" y="216"/>
                    </a:lnTo>
                    <a:lnTo>
                      <a:pt x="8834" y="72"/>
                    </a:lnTo>
                    <a:lnTo>
                      <a:pt x="7972" y="36"/>
                    </a:lnTo>
                    <a:lnTo>
                      <a:pt x="729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72"/>
              <p:cNvSpPr/>
              <p:nvPr/>
            </p:nvSpPr>
            <p:spPr>
              <a:xfrm>
                <a:off x="4390897" y="988689"/>
                <a:ext cx="69124" cy="118930"/>
              </a:xfrm>
              <a:custGeom>
                <a:avLst/>
                <a:gdLst/>
                <a:ahLst/>
                <a:cxnLst/>
                <a:rect l="l" t="t" r="r" b="b"/>
                <a:pathLst>
                  <a:path w="898" h="1545" extrusionOk="0">
                    <a:moveTo>
                      <a:pt x="467" y="1"/>
                    </a:moveTo>
                    <a:lnTo>
                      <a:pt x="359" y="37"/>
                    </a:lnTo>
                    <a:lnTo>
                      <a:pt x="251" y="144"/>
                    </a:lnTo>
                    <a:lnTo>
                      <a:pt x="180" y="252"/>
                    </a:lnTo>
                    <a:lnTo>
                      <a:pt x="72" y="719"/>
                    </a:lnTo>
                    <a:lnTo>
                      <a:pt x="36" y="862"/>
                    </a:lnTo>
                    <a:lnTo>
                      <a:pt x="0" y="1006"/>
                    </a:lnTo>
                    <a:lnTo>
                      <a:pt x="36" y="1257"/>
                    </a:lnTo>
                    <a:lnTo>
                      <a:pt x="36" y="1329"/>
                    </a:lnTo>
                    <a:lnTo>
                      <a:pt x="72" y="1437"/>
                    </a:lnTo>
                    <a:lnTo>
                      <a:pt x="144" y="1473"/>
                    </a:lnTo>
                    <a:lnTo>
                      <a:pt x="251" y="1509"/>
                    </a:lnTo>
                    <a:lnTo>
                      <a:pt x="323" y="1545"/>
                    </a:lnTo>
                    <a:lnTo>
                      <a:pt x="431" y="1509"/>
                    </a:lnTo>
                    <a:lnTo>
                      <a:pt x="503" y="1473"/>
                    </a:lnTo>
                    <a:lnTo>
                      <a:pt x="575" y="1401"/>
                    </a:lnTo>
                    <a:lnTo>
                      <a:pt x="682" y="1186"/>
                    </a:lnTo>
                    <a:lnTo>
                      <a:pt x="754" y="1006"/>
                    </a:lnTo>
                    <a:lnTo>
                      <a:pt x="790" y="898"/>
                    </a:lnTo>
                    <a:lnTo>
                      <a:pt x="898" y="467"/>
                    </a:lnTo>
                    <a:lnTo>
                      <a:pt x="898" y="324"/>
                    </a:lnTo>
                    <a:lnTo>
                      <a:pt x="862" y="180"/>
                    </a:lnTo>
                    <a:lnTo>
                      <a:pt x="754" y="72"/>
                    </a:lnTo>
                    <a:lnTo>
                      <a:pt x="61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72"/>
              <p:cNvSpPr/>
              <p:nvPr/>
            </p:nvSpPr>
            <p:spPr>
              <a:xfrm>
                <a:off x="4247108" y="916869"/>
                <a:ext cx="69201" cy="143794"/>
              </a:xfrm>
              <a:custGeom>
                <a:avLst/>
                <a:gdLst/>
                <a:ahLst/>
                <a:cxnLst/>
                <a:rect l="l" t="t" r="r" b="b"/>
                <a:pathLst>
                  <a:path w="899" h="1868" extrusionOk="0">
                    <a:moveTo>
                      <a:pt x="540" y="0"/>
                    </a:moveTo>
                    <a:lnTo>
                      <a:pt x="432" y="36"/>
                    </a:lnTo>
                    <a:lnTo>
                      <a:pt x="360" y="108"/>
                    </a:lnTo>
                    <a:lnTo>
                      <a:pt x="288" y="215"/>
                    </a:lnTo>
                    <a:lnTo>
                      <a:pt x="73" y="898"/>
                    </a:lnTo>
                    <a:lnTo>
                      <a:pt x="1" y="1221"/>
                    </a:lnTo>
                    <a:lnTo>
                      <a:pt x="1" y="1329"/>
                    </a:lnTo>
                    <a:lnTo>
                      <a:pt x="1" y="1472"/>
                    </a:lnTo>
                    <a:lnTo>
                      <a:pt x="37" y="1688"/>
                    </a:lnTo>
                    <a:lnTo>
                      <a:pt x="109" y="1795"/>
                    </a:lnTo>
                    <a:lnTo>
                      <a:pt x="180" y="1831"/>
                    </a:lnTo>
                    <a:lnTo>
                      <a:pt x="252" y="1867"/>
                    </a:lnTo>
                    <a:lnTo>
                      <a:pt x="324" y="1867"/>
                    </a:lnTo>
                    <a:lnTo>
                      <a:pt x="396" y="1831"/>
                    </a:lnTo>
                    <a:lnTo>
                      <a:pt x="504" y="1724"/>
                    </a:lnTo>
                    <a:lnTo>
                      <a:pt x="575" y="1580"/>
                    </a:lnTo>
                    <a:lnTo>
                      <a:pt x="647" y="1364"/>
                    </a:lnTo>
                    <a:lnTo>
                      <a:pt x="719" y="1041"/>
                    </a:lnTo>
                    <a:lnTo>
                      <a:pt x="863" y="395"/>
                    </a:lnTo>
                    <a:lnTo>
                      <a:pt x="899" y="287"/>
                    </a:lnTo>
                    <a:lnTo>
                      <a:pt x="863" y="144"/>
                    </a:lnTo>
                    <a:lnTo>
                      <a:pt x="755" y="72"/>
                    </a:lnTo>
                    <a:lnTo>
                      <a:pt x="647" y="0"/>
                    </a:lnTo>
                    <a:close/>
                  </a:path>
                </a:pathLst>
              </a:custGeom>
              <a:solidFill>
                <a:srgbClr val="2942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72"/>
              <p:cNvSpPr/>
              <p:nvPr/>
            </p:nvSpPr>
            <p:spPr>
              <a:xfrm>
                <a:off x="4332858" y="1179439"/>
                <a:ext cx="237699" cy="176971"/>
              </a:xfrm>
              <a:custGeom>
                <a:avLst/>
                <a:gdLst/>
                <a:ahLst/>
                <a:cxnLst/>
                <a:rect l="l" t="t" r="r" b="b"/>
                <a:pathLst>
                  <a:path w="3088" h="2299" extrusionOk="0">
                    <a:moveTo>
                      <a:pt x="2801" y="0"/>
                    </a:moveTo>
                    <a:lnTo>
                      <a:pt x="2729" y="36"/>
                    </a:lnTo>
                    <a:lnTo>
                      <a:pt x="2693" y="108"/>
                    </a:lnTo>
                    <a:lnTo>
                      <a:pt x="2585" y="467"/>
                    </a:lnTo>
                    <a:lnTo>
                      <a:pt x="2406" y="826"/>
                    </a:lnTo>
                    <a:lnTo>
                      <a:pt x="2154" y="1113"/>
                    </a:lnTo>
                    <a:lnTo>
                      <a:pt x="1867" y="1365"/>
                    </a:lnTo>
                    <a:lnTo>
                      <a:pt x="1688" y="1472"/>
                    </a:lnTo>
                    <a:lnTo>
                      <a:pt x="1508" y="1544"/>
                    </a:lnTo>
                    <a:lnTo>
                      <a:pt x="1113" y="1652"/>
                    </a:lnTo>
                    <a:lnTo>
                      <a:pt x="718" y="1688"/>
                    </a:lnTo>
                    <a:lnTo>
                      <a:pt x="215" y="1688"/>
                    </a:lnTo>
                    <a:lnTo>
                      <a:pt x="108" y="1724"/>
                    </a:lnTo>
                    <a:lnTo>
                      <a:pt x="36" y="1760"/>
                    </a:lnTo>
                    <a:lnTo>
                      <a:pt x="0" y="1867"/>
                    </a:lnTo>
                    <a:lnTo>
                      <a:pt x="0" y="1939"/>
                    </a:lnTo>
                    <a:lnTo>
                      <a:pt x="36" y="2011"/>
                    </a:lnTo>
                    <a:lnTo>
                      <a:pt x="72" y="2083"/>
                    </a:lnTo>
                    <a:lnTo>
                      <a:pt x="180" y="2155"/>
                    </a:lnTo>
                    <a:lnTo>
                      <a:pt x="431" y="2226"/>
                    </a:lnTo>
                    <a:lnTo>
                      <a:pt x="718" y="2262"/>
                    </a:lnTo>
                    <a:lnTo>
                      <a:pt x="969" y="2298"/>
                    </a:lnTo>
                    <a:lnTo>
                      <a:pt x="1221" y="2262"/>
                    </a:lnTo>
                    <a:lnTo>
                      <a:pt x="1472" y="2190"/>
                    </a:lnTo>
                    <a:lnTo>
                      <a:pt x="1724" y="2119"/>
                    </a:lnTo>
                    <a:lnTo>
                      <a:pt x="1975" y="1975"/>
                    </a:lnTo>
                    <a:lnTo>
                      <a:pt x="2154" y="1831"/>
                    </a:lnTo>
                    <a:lnTo>
                      <a:pt x="2370" y="1688"/>
                    </a:lnTo>
                    <a:lnTo>
                      <a:pt x="2549" y="1508"/>
                    </a:lnTo>
                    <a:lnTo>
                      <a:pt x="2693" y="1293"/>
                    </a:lnTo>
                    <a:lnTo>
                      <a:pt x="2801" y="1077"/>
                    </a:lnTo>
                    <a:lnTo>
                      <a:pt x="2908" y="862"/>
                    </a:lnTo>
                    <a:lnTo>
                      <a:pt x="2980" y="646"/>
                    </a:lnTo>
                    <a:lnTo>
                      <a:pt x="3088" y="180"/>
                    </a:lnTo>
                    <a:lnTo>
                      <a:pt x="3088" y="108"/>
                    </a:lnTo>
                    <a:lnTo>
                      <a:pt x="3052" y="36"/>
                    </a:lnTo>
                    <a:lnTo>
                      <a:pt x="298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72"/>
              <p:cNvSpPr/>
              <p:nvPr/>
            </p:nvSpPr>
            <p:spPr>
              <a:xfrm>
                <a:off x="4432310" y="836658"/>
                <a:ext cx="113384" cy="118930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1545" extrusionOk="0">
                    <a:moveTo>
                      <a:pt x="108" y="1"/>
                    </a:moveTo>
                    <a:lnTo>
                      <a:pt x="37" y="73"/>
                    </a:lnTo>
                    <a:lnTo>
                      <a:pt x="1" y="180"/>
                    </a:lnTo>
                    <a:lnTo>
                      <a:pt x="1" y="252"/>
                    </a:lnTo>
                    <a:lnTo>
                      <a:pt x="37" y="360"/>
                    </a:lnTo>
                    <a:lnTo>
                      <a:pt x="72" y="432"/>
                    </a:lnTo>
                    <a:lnTo>
                      <a:pt x="180" y="468"/>
                    </a:lnTo>
                    <a:lnTo>
                      <a:pt x="252" y="503"/>
                    </a:lnTo>
                    <a:lnTo>
                      <a:pt x="288" y="503"/>
                    </a:lnTo>
                    <a:lnTo>
                      <a:pt x="467" y="611"/>
                    </a:lnTo>
                    <a:lnTo>
                      <a:pt x="503" y="647"/>
                    </a:lnTo>
                    <a:lnTo>
                      <a:pt x="467" y="647"/>
                    </a:lnTo>
                    <a:lnTo>
                      <a:pt x="539" y="683"/>
                    </a:lnTo>
                    <a:lnTo>
                      <a:pt x="683" y="827"/>
                    </a:lnTo>
                    <a:lnTo>
                      <a:pt x="647" y="827"/>
                    </a:lnTo>
                    <a:lnTo>
                      <a:pt x="683" y="863"/>
                    </a:lnTo>
                    <a:lnTo>
                      <a:pt x="719" y="934"/>
                    </a:lnTo>
                    <a:lnTo>
                      <a:pt x="755" y="970"/>
                    </a:lnTo>
                    <a:lnTo>
                      <a:pt x="755" y="934"/>
                    </a:lnTo>
                    <a:lnTo>
                      <a:pt x="827" y="1078"/>
                    </a:lnTo>
                    <a:lnTo>
                      <a:pt x="934" y="1257"/>
                    </a:lnTo>
                    <a:lnTo>
                      <a:pt x="970" y="1329"/>
                    </a:lnTo>
                    <a:lnTo>
                      <a:pt x="1006" y="1365"/>
                    </a:lnTo>
                    <a:lnTo>
                      <a:pt x="1042" y="1437"/>
                    </a:lnTo>
                    <a:lnTo>
                      <a:pt x="1078" y="1509"/>
                    </a:lnTo>
                    <a:lnTo>
                      <a:pt x="1186" y="1545"/>
                    </a:lnTo>
                    <a:lnTo>
                      <a:pt x="1257" y="1545"/>
                    </a:lnTo>
                    <a:lnTo>
                      <a:pt x="1329" y="1509"/>
                    </a:lnTo>
                    <a:lnTo>
                      <a:pt x="1401" y="1473"/>
                    </a:lnTo>
                    <a:lnTo>
                      <a:pt x="1437" y="1401"/>
                    </a:lnTo>
                    <a:lnTo>
                      <a:pt x="1473" y="1293"/>
                    </a:lnTo>
                    <a:lnTo>
                      <a:pt x="1437" y="1042"/>
                    </a:lnTo>
                    <a:lnTo>
                      <a:pt x="1365" y="791"/>
                    </a:lnTo>
                    <a:lnTo>
                      <a:pt x="1257" y="575"/>
                    </a:lnTo>
                    <a:lnTo>
                      <a:pt x="1114" y="396"/>
                    </a:lnTo>
                    <a:lnTo>
                      <a:pt x="934" y="252"/>
                    </a:lnTo>
                    <a:lnTo>
                      <a:pt x="755" y="144"/>
                    </a:lnTo>
                    <a:lnTo>
                      <a:pt x="539" y="37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72"/>
              <p:cNvSpPr/>
              <p:nvPr/>
            </p:nvSpPr>
            <p:spPr>
              <a:xfrm>
                <a:off x="4230558" y="781388"/>
                <a:ext cx="143789" cy="69203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899" extrusionOk="0">
                    <a:moveTo>
                      <a:pt x="1149" y="1"/>
                    </a:moveTo>
                    <a:lnTo>
                      <a:pt x="898" y="37"/>
                    </a:lnTo>
                    <a:lnTo>
                      <a:pt x="647" y="108"/>
                    </a:lnTo>
                    <a:lnTo>
                      <a:pt x="324" y="252"/>
                    </a:lnTo>
                    <a:lnTo>
                      <a:pt x="180" y="360"/>
                    </a:lnTo>
                    <a:lnTo>
                      <a:pt x="72" y="467"/>
                    </a:lnTo>
                    <a:lnTo>
                      <a:pt x="0" y="539"/>
                    </a:lnTo>
                    <a:lnTo>
                      <a:pt x="0" y="647"/>
                    </a:lnTo>
                    <a:lnTo>
                      <a:pt x="0" y="755"/>
                    </a:lnTo>
                    <a:lnTo>
                      <a:pt x="72" y="826"/>
                    </a:lnTo>
                    <a:lnTo>
                      <a:pt x="144" y="862"/>
                    </a:lnTo>
                    <a:lnTo>
                      <a:pt x="252" y="898"/>
                    </a:lnTo>
                    <a:lnTo>
                      <a:pt x="324" y="862"/>
                    </a:lnTo>
                    <a:lnTo>
                      <a:pt x="395" y="826"/>
                    </a:lnTo>
                    <a:lnTo>
                      <a:pt x="431" y="791"/>
                    </a:lnTo>
                    <a:lnTo>
                      <a:pt x="539" y="719"/>
                    </a:lnTo>
                    <a:lnTo>
                      <a:pt x="683" y="647"/>
                    </a:lnTo>
                    <a:lnTo>
                      <a:pt x="719" y="647"/>
                    </a:lnTo>
                    <a:lnTo>
                      <a:pt x="790" y="611"/>
                    </a:lnTo>
                    <a:lnTo>
                      <a:pt x="970" y="575"/>
                    </a:lnTo>
                    <a:lnTo>
                      <a:pt x="1365" y="575"/>
                    </a:lnTo>
                    <a:lnTo>
                      <a:pt x="1509" y="611"/>
                    </a:lnTo>
                    <a:lnTo>
                      <a:pt x="1616" y="611"/>
                    </a:lnTo>
                    <a:lnTo>
                      <a:pt x="1724" y="575"/>
                    </a:lnTo>
                    <a:lnTo>
                      <a:pt x="1796" y="503"/>
                    </a:lnTo>
                    <a:lnTo>
                      <a:pt x="1832" y="432"/>
                    </a:lnTo>
                    <a:lnTo>
                      <a:pt x="1868" y="324"/>
                    </a:lnTo>
                    <a:lnTo>
                      <a:pt x="1832" y="216"/>
                    </a:lnTo>
                    <a:lnTo>
                      <a:pt x="1760" y="108"/>
                    </a:lnTo>
                    <a:lnTo>
                      <a:pt x="1652" y="72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72"/>
              <p:cNvSpPr/>
              <p:nvPr/>
            </p:nvSpPr>
            <p:spPr>
              <a:xfrm>
                <a:off x="5087367" y="891928"/>
                <a:ext cx="298586" cy="334544"/>
              </a:xfrm>
              <a:custGeom>
                <a:avLst/>
                <a:gdLst/>
                <a:ahLst/>
                <a:cxnLst/>
                <a:rect l="l" t="t" r="r" b="b"/>
                <a:pathLst>
                  <a:path w="3879" h="4346" extrusionOk="0">
                    <a:moveTo>
                      <a:pt x="1904" y="1"/>
                    </a:moveTo>
                    <a:lnTo>
                      <a:pt x="1544" y="37"/>
                    </a:lnTo>
                    <a:lnTo>
                      <a:pt x="1185" y="73"/>
                    </a:lnTo>
                    <a:lnTo>
                      <a:pt x="575" y="180"/>
                    </a:lnTo>
                    <a:lnTo>
                      <a:pt x="180" y="288"/>
                    </a:lnTo>
                    <a:lnTo>
                      <a:pt x="0" y="360"/>
                    </a:lnTo>
                    <a:lnTo>
                      <a:pt x="1293" y="4346"/>
                    </a:lnTo>
                    <a:lnTo>
                      <a:pt x="1724" y="4166"/>
                    </a:lnTo>
                    <a:lnTo>
                      <a:pt x="2155" y="3951"/>
                    </a:lnTo>
                    <a:lnTo>
                      <a:pt x="2622" y="3663"/>
                    </a:lnTo>
                    <a:lnTo>
                      <a:pt x="2873" y="3484"/>
                    </a:lnTo>
                    <a:lnTo>
                      <a:pt x="3124" y="3304"/>
                    </a:lnTo>
                    <a:lnTo>
                      <a:pt x="3340" y="3089"/>
                    </a:lnTo>
                    <a:lnTo>
                      <a:pt x="3519" y="2838"/>
                    </a:lnTo>
                    <a:lnTo>
                      <a:pt x="3699" y="2586"/>
                    </a:lnTo>
                    <a:lnTo>
                      <a:pt x="3807" y="2335"/>
                    </a:lnTo>
                    <a:lnTo>
                      <a:pt x="3878" y="2012"/>
                    </a:lnTo>
                    <a:lnTo>
                      <a:pt x="3878" y="1724"/>
                    </a:lnTo>
                    <a:lnTo>
                      <a:pt x="3878" y="1473"/>
                    </a:lnTo>
                    <a:lnTo>
                      <a:pt x="3842" y="1258"/>
                    </a:lnTo>
                    <a:lnTo>
                      <a:pt x="3771" y="1042"/>
                    </a:lnTo>
                    <a:lnTo>
                      <a:pt x="3699" y="863"/>
                    </a:lnTo>
                    <a:lnTo>
                      <a:pt x="3591" y="719"/>
                    </a:lnTo>
                    <a:lnTo>
                      <a:pt x="3483" y="575"/>
                    </a:lnTo>
                    <a:lnTo>
                      <a:pt x="3232" y="360"/>
                    </a:lnTo>
                    <a:lnTo>
                      <a:pt x="2945" y="180"/>
                    </a:lnTo>
                    <a:lnTo>
                      <a:pt x="2586" y="73"/>
                    </a:lnTo>
                    <a:lnTo>
                      <a:pt x="2263" y="37"/>
                    </a:lnTo>
                    <a:lnTo>
                      <a:pt x="1904" y="1"/>
                    </a:lnTo>
                    <a:close/>
                  </a:path>
                </a:pathLst>
              </a:custGeom>
              <a:solidFill>
                <a:srgbClr val="F4A3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72"/>
              <p:cNvSpPr/>
              <p:nvPr/>
            </p:nvSpPr>
            <p:spPr>
              <a:xfrm>
                <a:off x="5148177" y="947275"/>
                <a:ext cx="154874" cy="82982"/>
              </a:xfrm>
              <a:custGeom>
                <a:avLst/>
                <a:gdLst/>
                <a:ahLst/>
                <a:cxnLst/>
                <a:rect l="l" t="t" r="r" b="b"/>
                <a:pathLst>
                  <a:path w="2012" h="1078" extrusionOk="0">
                    <a:moveTo>
                      <a:pt x="1724" y="0"/>
                    </a:moveTo>
                    <a:lnTo>
                      <a:pt x="1293" y="72"/>
                    </a:lnTo>
                    <a:lnTo>
                      <a:pt x="862" y="251"/>
                    </a:lnTo>
                    <a:lnTo>
                      <a:pt x="647" y="323"/>
                    </a:lnTo>
                    <a:lnTo>
                      <a:pt x="431" y="431"/>
                    </a:lnTo>
                    <a:lnTo>
                      <a:pt x="216" y="610"/>
                    </a:lnTo>
                    <a:lnTo>
                      <a:pt x="36" y="754"/>
                    </a:lnTo>
                    <a:lnTo>
                      <a:pt x="0" y="826"/>
                    </a:lnTo>
                    <a:lnTo>
                      <a:pt x="0" y="898"/>
                    </a:lnTo>
                    <a:lnTo>
                      <a:pt x="0" y="969"/>
                    </a:lnTo>
                    <a:lnTo>
                      <a:pt x="36" y="1005"/>
                    </a:lnTo>
                    <a:lnTo>
                      <a:pt x="72" y="1041"/>
                    </a:lnTo>
                    <a:lnTo>
                      <a:pt x="144" y="1077"/>
                    </a:lnTo>
                    <a:lnTo>
                      <a:pt x="288" y="1077"/>
                    </a:lnTo>
                    <a:lnTo>
                      <a:pt x="467" y="969"/>
                    </a:lnTo>
                    <a:lnTo>
                      <a:pt x="683" y="862"/>
                    </a:lnTo>
                    <a:lnTo>
                      <a:pt x="1078" y="682"/>
                    </a:lnTo>
                    <a:lnTo>
                      <a:pt x="1437" y="503"/>
                    </a:lnTo>
                    <a:lnTo>
                      <a:pt x="1868" y="395"/>
                    </a:lnTo>
                    <a:lnTo>
                      <a:pt x="1939" y="359"/>
                    </a:lnTo>
                    <a:lnTo>
                      <a:pt x="1975" y="323"/>
                    </a:lnTo>
                    <a:lnTo>
                      <a:pt x="2011" y="215"/>
                    </a:lnTo>
                    <a:lnTo>
                      <a:pt x="2011" y="144"/>
                    </a:lnTo>
                    <a:lnTo>
                      <a:pt x="1975" y="72"/>
                    </a:lnTo>
                    <a:lnTo>
                      <a:pt x="19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72"/>
              <p:cNvSpPr/>
              <p:nvPr/>
            </p:nvSpPr>
            <p:spPr>
              <a:xfrm>
                <a:off x="4703175" y="1776400"/>
                <a:ext cx="859685" cy="503195"/>
              </a:xfrm>
              <a:custGeom>
                <a:avLst/>
                <a:gdLst/>
                <a:ahLst/>
                <a:cxnLst/>
                <a:rect l="l" t="t" r="r" b="b"/>
                <a:pathLst>
                  <a:path w="11168" h="5351" extrusionOk="0">
                    <a:moveTo>
                      <a:pt x="11167" y="1"/>
                    </a:moveTo>
                    <a:lnTo>
                      <a:pt x="0" y="1724"/>
                    </a:lnTo>
                    <a:lnTo>
                      <a:pt x="1616" y="5351"/>
                    </a:lnTo>
                    <a:lnTo>
                      <a:pt x="9911" y="4633"/>
                    </a:lnTo>
                    <a:lnTo>
                      <a:pt x="11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72"/>
              <p:cNvSpPr/>
              <p:nvPr/>
            </p:nvSpPr>
            <p:spPr>
              <a:xfrm>
                <a:off x="4158663" y="2132959"/>
                <a:ext cx="1923759" cy="3057084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39714" extrusionOk="0">
                    <a:moveTo>
                      <a:pt x="16985" y="1"/>
                    </a:moveTo>
                    <a:lnTo>
                      <a:pt x="8690" y="719"/>
                    </a:lnTo>
                    <a:lnTo>
                      <a:pt x="8618" y="755"/>
                    </a:lnTo>
                    <a:lnTo>
                      <a:pt x="8367" y="970"/>
                    </a:lnTo>
                    <a:lnTo>
                      <a:pt x="7972" y="1329"/>
                    </a:lnTo>
                    <a:lnTo>
                      <a:pt x="7434" y="1904"/>
                    </a:lnTo>
                    <a:lnTo>
                      <a:pt x="7146" y="2299"/>
                    </a:lnTo>
                    <a:lnTo>
                      <a:pt x="6823" y="2730"/>
                    </a:lnTo>
                    <a:lnTo>
                      <a:pt x="6500" y="3268"/>
                    </a:lnTo>
                    <a:lnTo>
                      <a:pt x="6141" y="3879"/>
                    </a:lnTo>
                    <a:lnTo>
                      <a:pt x="5782" y="4561"/>
                    </a:lnTo>
                    <a:lnTo>
                      <a:pt x="5387" y="5315"/>
                    </a:lnTo>
                    <a:lnTo>
                      <a:pt x="5028" y="6213"/>
                    </a:lnTo>
                    <a:lnTo>
                      <a:pt x="4633" y="7146"/>
                    </a:lnTo>
                    <a:lnTo>
                      <a:pt x="4238" y="8223"/>
                    </a:lnTo>
                    <a:lnTo>
                      <a:pt x="3843" y="9408"/>
                    </a:lnTo>
                    <a:lnTo>
                      <a:pt x="3448" y="10665"/>
                    </a:lnTo>
                    <a:lnTo>
                      <a:pt x="3089" y="12065"/>
                    </a:lnTo>
                    <a:lnTo>
                      <a:pt x="2694" y="13609"/>
                    </a:lnTo>
                    <a:lnTo>
                      <a:pt x="2335" y="15225"/>
                    </a:lnTo>
                    <a:lnTo>
                      <a:pt x="2012" y="17021"/>
                    </a:lnTo>
                    <a:lnTo>
                      <a:pt x="1653" y="18924"/>
                    </a:lnTo>
                    <a:lnTo>
                      <a:pt x="1365" y="20970"/>
                    </a:lnTo>
                    <a:lnTo>
                      <a:pt x="1078" y="23196"/>
                    </a:lnTo>
                    <a:lnTo>
                      <a:pt x="827" y="25530"/>
                    </a:lnTo>
                    <a:lnTo>
                      <a:pt x="575" y="28044"/>
                    </a:lnTo>
                    <a:lnTo>
                      <a:pt x="396" y="30701"/>
                    </a:lnTo>
                    <a:lnTo>
                      <a:pt x="216" y="33538"/>
                    </a:lnTo>
                    <a:lnTo>
                      <a:pt x="73" y="36554"/>
                    </a:lnTo>
                    <a:lnTo>
                      <a:pt x="1" y="39713"/>
                    </a:lnTo>
                    <a:lnTo>
                      <a:pt x="24884" y="39713"/>
                    </a:lnTo>
                    <a:lnTo>
                      <a:pt x="24956" y="38349"/>
                    </a:lnTo>
                    <a:lnTo>
                      <a:pt x="24992" y="36733"/>
                    </a:lnTo>
                    <a:lnTo>
                      <a:pt x="24992" y="34651"/>
                    </a:lnTo>
                    <a:lnTo>
                      <a:pt x="24992" y="32137"/>
                    </a:lnTo>
                    <a:lnTo>
                      <a:pt x="24920" y="29265"/>
                    </a:lnTo>
                    <a:lnTo>
                      <a:pt x="24776" y="26177"/>
                    </a:lnTo>
                    <a:lnTo>
                      <a:pt x="24669" y="24561"/>
                    </a:lnTo>
                    <a:lnTo>
                      <a:pt x="24525" y="22873"/>
                    </a:lnTo>
                    <a:lnTo>
                      <a:pt x="24381" y="21186"/>
                    </a:lnTo>
                    <a:lnTo>
                      <a:pt x="24202" y="19498"/>
                    </a:lnTo>
                    <a:lnTo>
                      <a:pt x="23950" y="17810"/>
                    </a:lnTo>
                    <a:lnTo>
                      <a:pt x="23699" y="16123"/>
                    </a:lnTo>
                    <a:lnTo>
                      <a:pt x="23412" y="14435"/>
                    </a:lnTo>
                    <a:lnTo>
                      <a:pt x="23089" y="12784"/>
                    </a:lnTo>
                    <a:lnTo>
                      <a:pt x="22694" y="11168"/>
                    </a:lnTo>
                    <a:lnTo>
                      <a:pt x="22263" y="9624"/>
                    </a:lnTo>
                    <a:lnTo>
                      <a:pt x="21796" y="8116"/>
                    </a:lnTo>
                    <a:lnTo>
                      <a:pt x="21293" y="6644"/>
                    </a:lnTo>
                    <a:lnTo>
                      <a:pt x="20719" y="5279"/>
                    </a:lnTo>
                    <a:lnTo>
                      <a:pt x="20396" y="4633"/>
                    </a:lnTo>
                    <a:lnTo>
                      <a:pt x="20109" y="4022"/>
                    </a:lnTo>
                    <a:lnTo>
                      <a:pt x="19749" y="3412"/>
                    </a:lnTo>
                    <a:lnTo>
                      <a:pt x="19426" y="2837"/>
                    </a:lnTo>
                    <a:lnTo>
                      <a:pt x="19031" y="2299"/>
                    </a:lnTo>
                    <a:lnTo>
                      <a:pt x="18672" y="1760"/>
                    </a:lnTo>
                    <a:lnTo>
                      <a:pt x="18277" y="1294"/>
                    </a:lnTo>
                    <a:lnTo>
                      <a:pt x="17882" y="827"/>
                    </a:lnTo>
                    <a:lnTo>
                      <a:pt x="17451" y="396"/>
                    </a:lnTo>
                    <a:lnTo>
                      <a:pt x="1698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72"/>
              <p:cNvSpPr/>
              <p:nvPr/>
            </p:nvSpPr>
            <p:spPr>
              <a:xfrm>
                <a:off x="5553438" y="1001652"/>
                <a:ext cx="1043823" cy="953177"/>
              </a:xfrm>
              <a:custGeom>
                <a:avLst/>
                <a:gdLst/>
                <a:ahLst/>
                <a:cxnLst/>
                <a:rect l="l" t="t" r="r" b="b"/>
                <a:pathLst>
                  <a:path w="7865" h="7182" extrusionOk="0">
                    <a:moveTo>
                      <a:pt x="3843" y="0"/>
                    </a:moveTo>
                    <a:lnTo>
                      <a:pt x="3376" y="36"/>
                    </a:lnTo>
                    <a:lnTo>
                      <a:pt x="2945" y="108"/>
                    </a:lnTo>
                    <a:lnTo>
                      <a:pt x="2191" y="288"/>
                    </a:lnTo>
                    <a:lnTo>
                      <a:pt x="1688" y="431"/>
                    </a:lnTo>
                    <a:lnTo>
                      <a:pt x="1473" y="539"/>
                    </a:lnTo>
                    <a:lnTo>
                      <a:pt x="1" y="3088"/>
                    </a:lnTo>
                    <a:lnTo>
                      <a:pt x="109" y="3483"/>
                    </a:lnTo>
                    <a:lnTo>
                      <a:pt x="216" y="3878"/>
                    </a:lnTo>
                    <a:lnTo>
                      <a:pt x="360" y="4237"/>
                    </a:lnTo>
                    <a:lnTo>
                      <a:pt x="503" y="4632"/>
                    </a:lnTo>
                    <a:lnTo>
                      <a:pt x="683" y="4991"/>
                    </a:lnTo>
                    <a:lnTo>
                      <a:pt x="898" y="5314"/>
                    </a:lnTo>
                    <a:lnTo>
                      <a:pt x="1114" y="5638"/>
                    </a:lnTo>
                    <a:lnTo>
                      <a:pt x="1365" y="5961"/>
                    </a:lnTo>
                    <a:lnTo>
                      <a:pt x="1617" y="6212"/>
                    </a:lnTo>
                    <a:lnTo>
                      <a:pt x="1940" y="6463"/>
                    </a:lnTo>
                    <a:lnTo>
                      <a:pt x="2227" y="6679"/>
                    </a:lnTo>
                    <a:lnTo>
                      <a:pt x="2586" y="6858"/>
                    </a:lnTo>
                    <a:lnTo>
                      <a:pt x="2945" y="7002"/>
                    </a:lnTo>
                    <a:lnTo>
                      <a:pt x="3340" y="7110"/>
                    </a:lnTo>
                    <a:lnTo>
                      <a:pt x="3735" y="7182"/>
                    </a:lnTo>
                    <a:lnTo>
                      <a:pt x="4166" y="7182"/>
                    </a:lnTo>
                    <a:lnTo>
                      <a:pt x="4669" y="7146"/>
                    </a:lnTo>
                    <a:lnTo>
                      <a:pt x="5135" y="7038"/>
                    </a:lnTo>
                    <a:lnTo>
                      <a:pt x="5566" y="6894"/>
                    </a:lnTo>
                    <a:lnTo>
                      <a:pt x="5997" y="6679"/>
                    </a:lnTo>
                    <a:lnTo>
                      <a:pt x="6392" y="6463"/>
                    </a:lnTo>
                    <a:lnTo>
                      <a:pt x="6751" y="6176"/>
                    </a:lnTo>
                    <a:lnTo>
                      <a:pt x="7038" y="5817"/>
                    </a:lnTo>
                    <a:lnTo>
                      <a:pt x="7326" y="5458"/>
                    </a:lnTo>
                    <a:lnTo>
                      <a:pt x="7541" y="5099"/>
                    </a:lnTo>
                    <a:lnTo>
                      <a:pt x="7685" y="4668"/>
                    </a:lnTo>
                    <a:lnTo>
                      <a:pt x="7828" y="4237"/>
                    </a:lnTo>
                    <a:lnTo>
                      <a:pt x="7864" y="3770"/>
                    </a:lnTo>
                    <a:lnTo>
                      <a:pt x="7864" y="3304"/>
                    </a:lnTo>
                    <a:lnTo>
                      <a:pt x="7792" y="2837"/>
                    </a:lnTo>
                    <a:lnTo>
                      <a:pt x="7649" y="2334"/>
                    </a:lnTo>
                    <a:lnTo>
                      <a:pt x="7433" y="1867"/>
                    </a:lnTo>
                    <a:lnTo>
                      <a:pt x="7254" y="1580"/>
                    </a:lnTo>
                    <a:lnTo>
                      <a:pt x="7110" y="1329"/>
                    </a:lnTo>
                    <a:lnTo>
                      <a:pt x="6895" y="1113"/>
                    </a:lnTo>
                    <a:lnTo>
                      <a:pt x="6715" y="898"/>
                    </a:lnTo>
                    <a:lnTo>
                      <a:pt x="6500" y="718"/>
                    </a:lnTo>
                    <a:lnTo>
                      <a:pt x="6284" y="575"/>
                    </a:lnTo>
                    <a:lnTo>
                      <a:pt x="5818" y="323"/>
                    </a:lnTo>
                    <a:lnTo>
                      <a:pt x="5315" y="180"/>
                    </a:lnTo>
                    <a:lnTo>
                      <a:pt x="4848" y="72"/>
                    </a:lnTo>
                    <a:lnTo>
                      <a:pt x="43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72"/>
              <p:cNvSpPr/>
              <p:nvPr/>
            </p:nvSpPr>
            <p:spPr>
              <a:xfrm>
                <a:off x="5720265" y="782401"/>
                <a:ext cx="624436" cy="290784"/>
              </a:xfrm>
              <a:custGeom>
                <a:avLst/>
                <a:gdLst/>
                <a:ahLst/>
                <a:cxnLst/>
                <a:rect l="l" t="t" r="r" b="b"/>
                <a:pathLst>
                  <a:path w="4705" h="2191" extrusionOk="0">
                    <a:moveTo>
                      <a:pt x="2597" y="799"/>
                    </a:moveTo>
                    <a:lnTo>
                      <a:pt x="2622" y="898"/>
                    </a:lnTo>
                    <a:lnTo>
                      <a:pt x="2586" y="1006"/>
                    </a:lnTo>
                    <a:lnTo>
                      <a:pt x="2550" y="1114"/>
                    </a:lnTo>
                    <a:lnTo>
                      <a:pt x="2478" y="1185"/>
                    </a:lnTo>
                    <a:lnTo>
                      <a:pt x="2406" y="1257"/>
                    </a:lnTo>
                    <a:lnTo>
                      <a:pt x="2263" y="1221"/>
                    </a:lnTo>
                    <a:lnTo>
                      <a:pt x="2191" y="1185"/>
                    </a:lnTo>
                    <a:lnTo>
                      <a:pt x="2155" y="1078"/>
                    </a:lnTo>
                    <a:lnTo>
                      <a:pt x="2227" y="970"/>
                    </a:lnTo>
                    <a:lnTo>
                      <a:pt x="2299" y="934"/>
                    </a:lnTo>
                    <a:lnTo>
                      <a:pt x="2406" y="862"/>
                    </a:lnTo>
                    <a:lnTo>
                      <a:pt x="2597" y="799"/>
                    </a:lnTo>
                    <a:close/>
                    <a:moveTo>
                      <a:pt x="2227" y="1"/>
                    </a:moveTo>
                    <a:lnTo>
                      <a:pt x="1975" y="36"/>
                    </a:lnTo>
                    <a:lnTo>
                      <a:pt x="1724" y="72"/>
                    </a:lnTo>
                    <a:lnTo>
                      <a:pt x="1509" y="180"/>
                    </a:lnTo>
                    <a:lnTo>
                      <a:pt x="1221" y="360"/>
                    </a:lnTo>
                    <a:lnTo>
                      <a:pt x="1006" y="539"/>
                    </a:lnTo>
                    <a:lnTo>
                      <a:pt x="790" y="755"/>
                    </a:lnTo>
                    <a:lnTo>
                      <a:pt x="575" y="1006"/>
                    </a:lnTo>
                    <a:lnTo>
                      <a:pt x="395" y="1257"/>
                    </a:lnTo>
                    <a:lnTo>
                      <a:pt x="252" y="1509"/>
                    </a:lnTo>
                    <a:lnTo>
                      <a:pt x="1" y="2083"/>
                    </a:lnTo>
                    <a:lnTo>
                      <a:pt x="1" y="2155"/>
                    </a:lnTo>
                    <a:lnTo>
                      <a:pt x="72" y="2191"/>
                    </a:lnTo>
                    <a:lnTo>
                      <a:pt x="144" y="2191"/>
                    </a:lnTo>
                    <a:lnTo>
                      <a:pt x="216" y="2119"/>
                    </a:lnTo>
                    <a:lnTo>
                      <a:pt x="395" y="1760"/>
                    </a:lnTo>
                    <a:lnTo>
                      <a:pt x="611" y="1365"/>
                    </a:lnTo>
                    <a:lnTo>
                      <a:pt x="898" y="1042"/>
                    </a:lnTo>
                    <a:lnTo>
                      <a:pt x="1185" y="755"/>
                    </a:lnTo>
                    <a:lnTo>
                      <a:pt x="1365" y="575"/>
                    </a:lnTo>
                    <a:lnTo>
                      <a:pt x="1580" y="467"/>
                    </a:lnTo>
                    <a:lnTo>
                      <a:pt x="1796" y="360"/>
                    </a:lnTo>
                    <a:lnTo>
                      <a:pt x="2047" y="288"/>
                    </a:lnTo>
                    <a:lnTo>
                      <a:pt x="2155" y="324"/>
                    </a:lnTo>
                    <a:lnTo>
                      <a:pt x="2299" y="324"/>
                    </a:lnTo>
                    <a:lnTo>
                      <a:pt x="2370" y="396"/>
                    </a:lnTo>
                    <a:lnTo>
                      <a:pt x="2478" y="467"/>
                    </a:lnTo>
                    <a:lnTo>
                      <a:pt x="2550" y="539"/>
                    </a:lnTo>
                    <a:lnTo>
                      <a:pt x="2406" y="575"/>
                    </a:lnTo>
                    <a:lnTo>
                      <a:pt x="2191" y="647"/>
                    </a:lnTo>
                    <a:lnTo>
                      <a:pt x="1975" y="791"/>
                    </a:lnTo>
                    <a:lnTo>
                      <a:pt x="1904" y="862"/>
                    </a:lnTo>
                    <a:lnTo>
                      <a:pt x="1832" y="934"/>
                    </a:lnTo>
                    <a:lnTo>
                      <a:pt x="1832" y="1042"/>
                    </a:lnTo>
                    <a:lnTo>
                      <a:pt x="1832" y="1185"/>
                    </a:lnTo>
                    <a:lnTo>
                      <a:pt x="1832" y="1293"/>
                    </a:lnTo>
                    <a:lnTo>
                      <a:pt x="1904" y="1365"/>
                    </a:lnTo>
                    <a:lnTo>
                      <a:pt x="1975" y="1437"/>
                    </a:lnTo>
                    <a:lnTo>
                      <a:pt x="2047" y="1509"/>
                    </a:lnTo>
                    <a:lnTo>
                      <a:pt x="2263" y="1580"/>
                    </a:lnTo>
                    <a:lnTo>
                      <a:pt x="2370" y="1616"/>
                    </a:lnTo>
                    <a:lnTo>
                      <a:pt x="2478" y="1580"/>
                    </a:lnTo>
                    <a:lnTo>
                      <a:pt x="2586" y="1545"/>
                    </a:lnTo>
                    <a:lnTo>
                      <a:pt x="2693" y="1473"/>
                    </a:lnTo>
                    <a:lnTo>
                      <a:pt x="2765" y="1401"/>
                    </a:lnTo>
                    <a:lnTo>
                      <a:pt x="2837" y="1293"/>
                    </a:lnTo>
                    <a:lnTo>
                      <a:pt x="2909" y="1078"/>
                    </a:lnTo>
                    <a:lnTo>
                      <a:pt x="2945" y="862"/>
                    </a:lnTo>
                    <a:lnTo>
                      <a:pt x="2935" y="791"/>
                    </a:lnTo>
                    <a:lnTo>
                      <a:pt x="3591" y="791"/>
                    </a:lnTo>
                    <a:lnTo>
                      <a:pt x="3843" y="862"/>
                    </a:lnTo>
                    <a:lnTo>
                      <a:pt x="4058" y="934"/>
                    </a:lnTo>
                    <a:lnTo>
                      <a:pt x="4237" y="1078"/>
                    </a:lnTo>
                    <a:lnTo>
                      <a:pt x="4309" y="1150"/>
                    </a:lnTo>
                    <a:lnTo>
                      <a:pt x="4345" y="1257"/>
                    </a:lnTo>
                    <a:lnTo>
                      <a:pt x="4345" y="1401"/>
                    </a:lnTo>
                    <a:lnTo>
                      <a:pt x="4345" y="1545"/>
                    </a:lnTo>
                    <a:lnTo>
                      <a:pt x="4273" y="1832"/>
                    </a:lnTo>
                    <a:lnTo>
                      <a:pt x="4309" y="1904"/>
                    </a:lnTo>
                    <a:lnTo>
                      <a:pt x="4345" y="1975"/>
                    </a:lnTo>
                    <a:lnTo>
                      <a:pt x="4453" y="1975"/>
                    </a:lnTo>
                    <a:lnTo>
                      <a:pt x="4525" y="1904"/>
                    </a:lnTo>
                    <a:lnTo>
                      <a:pt x="4632" y="1688"/>
                    </a:lnTo>
                    <a:lnTo>
                      <a:pt x="4704" y="1401"/>
                    </a:lnTo>
                    <a:lnTo>
                      <a:pt x="4704" y="1293"/>
                    </a:lnTo>
                    <a:lnTo>
                      <a:pt x="4668" y="1150"/>
                    </a:lnTo>
                    <a:lnTo>
                      <a:pt x="4597" y="1042"/>
                    </a:lnTo>
                    <a:lnTo>
                      <a:pt x="4525" y="934"/>
                    </a:lnTo>
                    <a:lnTo>
                      <a:pt x="4345" y="719"/>
                    </a:lnTo>
                    <a:lnTo>
                      <a:pt x="4094" y="611"/>
                    </a:lnTo>
                    <a:lnTo>
                      <a:pt x="3843" y="539"/>
                    </a:lnTo>
                    <a:lnTo>
                      <a:pt x="3591" y="467"/>
                    </a:lnTo>
                    <a:lnTo>
                      <a:pt x="2981" y="467"/>
                    </a:lnTo>
                    <a:lnTo>
                      <a:pt x="2866" y="482"/>
                    </a:lnTo>
                    <a:lnTo>
                      <a:pt x="2866" y="482"/>
                    </a:lnTo>
                    <a:lnTo>
                      <a:pt x="2837" y="396"/>
                    </a:lnTo>
                    <a:lnTo>
                      <a:pt x="2658" y="216"/>
                    </a:lnTo>
                    <a:lnTo>
                      <a:pt x="2478" y="72"/>
                    </a:lnTo>
                    <a:lnTo>
                      <a:pt x="22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72"/>
              <p:cNvSpPr/>
              <p:nvPr/>
            </p:nvSpPr>
            <p:spPr>
              <a:xfrm>
                <a:off x="3993301" y="317226"/>
                <a:ext cx="576790" cy="295562"/>
              </a:xfrm>
              <a:custGeom>
                <a:avLst/>
                <a:gdLst/>
                <a:ahLst/>
                <a:cxnLst/>
                <a:rect l="l" t="t" r="r" b="b"/>
                <a:pathLst>
                  <a:path w="4346" h="2227" extrusionOk="0">
                    <a:moveTo>
                      <a:pt x="1258" y="1221"/>
                    </a:moveTo>
                    <a:lnTo>
                      <a:pt x="1509" y="1293"/>
                    </a:lnTo>
                    <a:lnTo>
                      <a:pt x="1617" y="1329"/>
                    </a:lnTo>
                    <a:lnTo>
                      <a:pt x="1689" y="1401"/>
                    </a:lnTo>
                    <a:lnTo>
                      <a:pt x="1724" y="1473"/>
                    </a:lnTo>
                    <a:lnTo>
                      <a:pt x="1689" y="1544"/>
                    </a:lnTo>
                    <a:lnTo>
                      <a:pt x="1653" y="1580"/>
                    </a:lnTo>
                    <a:lnTo>
                      <a:pt x="1545" y="1652"/>
                    </a:lnTo>
                    <a:lnTo>
                      <a:pt x="1294" y="1652"/>
                    </a:lnTo>
                    <a:lnTo>
                      <a:pt x="1150" y="1616"/>
                    </a:lnTo>
                    <a:lnTo>
                      <a:pt x="970" y="1509"/>
                    </a:lnTo>
                    <a:lnTo>
                      <a:pt x="863" y="1473"/>
                    </a:lnTo>
                    <a:lnTo>
                      <a:pt x="827" y="1365"/>
                    </a:lnTo>
                    <a:lnTo>
                      <a:pt x="827" y="1257"/>
                    </a:lnTo>
                    <a:lnTo>
                      <a:pt x="1042" y="1221"/>
                    </a:lnTo>
                    <a:close/>
                    <a:moveTo>
                      <a:pt x="2048" y="0"/>
                    </a:moveTo>
                    <a:lnTo>
                      <a:pt x="1796" y="72"/>
                    </a:lnTo>
                    <a:lnTo>
                      <a:pt x="1509" y="144"/>
                    </a:lnTo>
                    <a:lnTo>
                      <a:pt x="1258" y="252"/>
                    </a:lnTo>
                    <a:lnTo>
                      <a:pt x="1042" y="395"/>
                    </a:lnTo>
                    <a:lnTo>
                      <a:pt x="827" y="575"/>
                    </a:lnTo>
                    <a:lnTo>
                      <a:pt x="683" y="790"/>
                    </a:lnTo>
                    <a:lnTo>
                      <a:pt x="575" y="970"/>
                    </a:lnTo>
                    <a:lnTo>
                      <a:pt x="563" y="1015"/>
                    </a:lnTo>
                    <a:lnTo>
                      <a:pt x="563" y="1015"/>
                    </a:lnTo>
                    <a:lnTo>
                      <a:pt x="324" y="1185"/>
                    </a:lnTo>
                    <a:lnTo>
                      <a:pt x="145" y="1401"/>
                    </a:lnTo>
                    <a:lnTo>
                      <a:pt x="37" y="1616"/>
                    </a:lnTo>
                    <a:lnTo>
                      <a:pt x="1" y="1868"/>
                    </a:lnTo>
                    <a:lnTo>
                      <a:pt x="1" y="2155"/>
                    </a:lnTo>
                    <a:lnTo>
                      <a:pt x="73" y="2227"/>
                    </a:lnTo>
                    <a:lnTo>
                      <a:pt x="109" y="2227"/>
                    </a:lnTo>
                    <a:lnTo>
                      <a:pt x="181" y="2191"/>
                    </a:lnTo>
                    <a:lnTo>
                      <a:pt x="216" y="2119"/>
                    </a:lnTo>
                    <a:lnTo>
                      <a:pt x="252" y="1904"/>
                    </a:lnTo>
                    <a:lnTo>
                      <a:pt x="324" y="1688"/>
                    </a:lnTo>
                    <a:lnTo>
                      <a:pt x="432" y="1473"/>
                    </a:lnTo>
                    <a:lnTo>
                      <a:pt x="532" y="1392"/>
                    </a:lnTo>
                    <a:lnTo>
                      <a:pt x="532" y="1392"/>
                    </a:lnTo>
                    <a:lnTo>
                      <a:pt x="540" y="1437"/>
                    </a:lnTo>
                    <a:lnTo>
                      <a:pt x="575" y="1544"/>
                    </a:lnTo>
                    <a:lnTo>
                      <a:pt x="611" y="1652"/>
                    </a:lnTo>
                    <a:lnTo>
                      <a:pt x="791" y="1796"/>
                    </a:lnTo>
                    <a:lnTo>
                      <a:pt x="1006" y="1904"/>
                    </a:lnTo>
                    <a:lnTo>
                      <a:pt x="1258" y="1975"/>
                    </a:lnTo>
                    <a:lnTo>
                      <a:pt x="1509" y="1975"/>
                    </a:lnTo>
                    <a:lnTo>
                      <a:pt x="1689" y="1939"/>
                    </a:lnTo>
                    <a:lnTo>
                      <a:pt x="1868" y="1796"/>
                    </a:lnTo>
                    <a:lnTo>
                      <a:pt x="1976" y="1652"/>
                    </a:lnTo>
                    <a:lnTo>
                      <a:pt x="2012" y="1544"/>
                    </a:lnTo>
                    <a:lnTo>
                      <a:pt x="2012" y="1437"/>
                    </a:lnTo>
                    <a:lnTo>
                      <a:pt x="1976" y="1329"/>
                    </a:lnTo>
                    <a:lnTo>
                      <a:pt x="1940" y="1257"/>
                    </a:lnTo>
                    <a:lnTo>
                      <a:pt x="1868" y="1149"/>
                    </a:lnTo>
                    <a:lnTo>
                      <a:pt x="1796" y="1114"/>
                    </a:lnTo>
                    <a:lnTo>
                      <a:pt x="1581" y="1006"/>
                    </a:lnTo>
                    <a:lnTo>
                      <a:pt x="1401" y="934"/>
                    </a:lnTo>
                    <a:lnTo>
                      <a:pt x="1114" y="898"/>
                    </a:lnTo>
                    <a:lnTo>
                      <a:pt x="907" y="924"/>
                    </a:lnTo>
                    <a:lnTo>
                      <a:pt x="907" y="924"/>
                    </a:lnTo>
                    <a:lnTo>
                      <a:pt x="1042" y="755"/>
                    </a:lnTo>
                    <a:lnTo>
                      <a:pt x="1222" y="611"/>
                    </a:lnTo>
                    <a:lnTo>
                      <a:pt x="1401" y="467"/>
                    </a:lnTo>
                    <a:lnTo>
                      <a:pt x="1617" y="395"/>
                    </a:lnTo>
                    <a:lnTo>
                      <a:pt x="1868" y="324"/>
                    </a:lnTo>
                    <a:lnTo>
                      <a:pt x="2084" y="288"/>
                    </a:lnTo>
                    <a:lnTo>
                      <a:pt x="2550" y="252"/>
                    </a:lnTo>
                    <a:lnTo>
                      <a:pt x="2766" y="252"/>
                    </a:lnTo>
                    <a:lnTo>
                      <a:pt x="3017" y="288"/>
                    </a:lnTo>
                    <a:lnTo>
                      <a:pt x="3233" y="360"/>
                    </a:lnTo>
                    <a:lnTo>
                      <a:pt x="3448" y="431"/>
                    </a:lnTo>
                    <a:lnTo>
                      <a:pt x="3628" y="539"/>
                    </a:lnTo>
                    <a:lnTo>
                      <a:pt x="3807" y="683"/>
                    </a:lnTo>
                    <a:lnTo>
                      <a:pt x="3987" y="826"/>
                    </a:lnTo>
                    <a:lnTo>
                      <a:pt x="4130" y="1006"/>
                    </a:lnTo>
                    <a:lnTo>
                      <a:pt x="4166" y="1042"/>
                    </a:lnTo>
                    <a:lnTo>
                      <a:pt x="4310" y="1042"/>
                    </a:lnTo>
                    <a:lnTo>
                      <a:pt x="4346" y="970"/>
                    </a:lnTo>
                    <a:lnTo>
                      <a:pt x="4346" y="934"/>
                    </a:lnTo>
                    <a:lnTo>
                      <a:pt x="4346" y="862"/>
                    </a:lnTo>
                    <a:lnTo>
                      <a:pt x="4166" y="683"/>
                    </a:lnTo>
                    <a:lnTo>
                      <a:pt x="3987" y="503"/>
                    </a:lnTo>
                    <a:lnTo>
                      <a:pt x="3771" y="360"/>
                    </a:lnTo>
                    <a:lnTo>
                      <a:pt x="3556" y="252"/>
                    </a:lnTo>
                    <a:lnTo>
                      <a:pt x="3340" y="144"/>
                    </a:lnTo>
                    <a:lnTo>
                      <a:pt x="3089" y="72"/>
                    </a:lnTo>
                    <a:lnTo>
                      <a:pt x="28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72"/>
              <p:cNvSpPr/>
              <p:nvPr/>
            </p:nvSpPr>
            <p:spPr>
              <a:xfrm flipH="1">
                <a:off x="3967094" y="2132953"/>
                <a:ext cx="1043806" cy="1358959"/>
              </a:xfrm>
              <a:custGeom>
                <a:avLst/>
                <a:gdLst/>
                <a:ahLst/>
                <a:cxnLst/>
                <a:rect l="l" t="t" r="r" b="b"/>
                <a:pathLst>
                  <a:path w="9157" h="11922" extrusionOk="0">
                    <a:moveTo>
                      <a:pt x="2945" y="0"/>
                    </a:moveTo>
                    <a:lnTo>
                      <a:pt x="2406" y="36"/>
                    </a:lnTo>
                    <a:lnTo>
                      <a:pt x="1832" y="144"/>
                    </a:lnTo>
                    <a:lnTo>
                      <a:pt x="1257" y="359"/>
                    </a:lnTo>
                    <a:lnTo>
                      <a:pt x="647" y="611"/>
                    </a:lnTo>
                    <a:lnTo>
                      <a:pt x="0" y="970"/>
                    </a:lnTo>
                    <a:lnTo>
                      <a:pt x="1329" y="8259"/>
                    </a:lnTo>
                    <a:lnTo>
                      <a:pt x="2011" y="9300"/>
                    </a:lnTo>
                    <a:lnTo>
                      <a:pt x="2801" y="10485"/>
                    </a:lnTo>
                    <a:lnTo>
                      <a:pt x="3807" y="11921"/>
                    </a:lnTo>
                    <a:lnTo>
                      <a:pt x="5135" y="10162"/>
                    </a:lnTo>
                    <a:lnTo>
                      <a:pt x="6428" y="8366"/>
                    </a:lnTo>
                    <a:lnTo>
                      <a:pt x="7792" y="6607"/>
                    </a:lnTo>
                    <a:lnTo>
                      <a:pt x="9157" y="4884"/>
                    </a:lnTo>
                    <a:lnTo>
                      <a:pt x="8510" y="4022"/>
                    </a:lnTo>
                    <a:lnTo>
                      <a:pt x="7864" y="3268"/>
                    </a:lnTo>
                    <a:lnTo>
                      <a:pt x="7289" y="2586"/>
                    </a:lnTo>
                    <a:lnTo>
                      <a:pt x="6715" y="2011"/>
                    </a:lnTo>
                    <a:lnTo>
                      <a:pt x="6140" y="1472"/>
                    </a:lnTo>
                    <a:lnTo>
                      <a:pt x="5602" y="1042"/>
                    </a:lnTo>
                    <a:lnTo>
                      <a:pt x="5063" y="647"/>
                    </a:lnTo>
                    <a:lnTo>
                      <a:pt x="4525" y="359"/>
                    </a:lnTo>
                    <a:lnTo>
                      <a:pt x="4022" y="180"/>
                    </a:lnTo>
                    <a:lnTo>
                      <a:pt x="3483" y="36"/>
                    </a:lnTo>
                    <a:lnTo>
                      <a:pt x="29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3" name="Google Shape;2253;p72"/>
            <p:cNvGrpSpPr/>
            <p:nvPr/>
          </p:nvGrpSpPr>
          <p:grpSpPr>
            <a:xfrm rot="1295378" flipH="1">
              <a:off x="7104663" y="3000134"/>
              <a:ext cx="1756663" cy="3221041"/>
              <a:chOff x="1508136" y="3287473"/>
              <a:chExt cx="537929" cy="986353"/>
            </a:xfrm>
          </p:grpSpPr>
          <p:sp>
            <p:nvSpPr>
              <p:cNvPr id="2254" name="Google Shape;2254;p72"/>
              <p:cNvSpPr/>
              <p:nvPr/>
            </p:nvSpPr>
            <p:spPr>
              <a:xfrm>
                <a:off x="1508136" y="3322911"/>
                <a:ext cx="507811" cy="950916"/>
              </a:xfrm>
              <a:custGeom>
                <a:avLst/>
                <a:gdLst/>
                <a:ahLst/>
                <a:cxnLst/>
                <a:rect l="l" t="t" r="r" b="b"/>
                <a:pathLst>
                  <a:path w="21150" h="39605" extrusionOk="0">
                    <a:moveTo>
                      <a:pt x="17954" y="0"/>
                    </a:moveTo>
                    <a:lnTo>
                      <a:pt x="17595" y="36"/>
                    </a:lnTo>
                    <a:lnTo>
                      <a:pt x="17200" y="108"/>
                    </a:lnTo>
                    <a:lnTo>
                      <a:pt x="16769" y="252"/>
                    </a:lnTo>
                    <a:lnTo>
                      <a:pt x="16338" y="431"/>
                    </a:lnTo>
                    <a:lnTo>
                      <a:pt x="15907" y="647"/>
                    </a:lnTo>
                    <a:lnTo>
                      <a:pt x="15476" y="934"/>
                    </a:lnTo>
                    <a:lnTo>
                      <a:pt x="15010" y="1257"/>
                    </a:lnTo>
                    <a:lnTo>
                      <a:pt x="14579" y="1688"/>
                    </a:lnTo>
                    <a:lnTo>
                      <a:pt x="14112" y="2155"/>
                    </a:lnTo>
                    <a:lnTo>
                      <a:pt x="13645" y="2693"/>
                    </a:lnTo>
                    <a:lnTo>
                      <a:pt x="13178" y="3339"/>
                    </a:lnTo>
                    <a:lnTo>
                      <a:pt x="12712" y="4022"/>
                    </a:lnTo>
                    <a:lnTo>
                      <a:pt x="12245" y="4848"/>
                    </a:lnTo>
                    <a:lnTo>
                      <a:pt x="11778" y="5709"/>
                    </a:lnTo>
                    <a:lnTo>
                      <a:pt x="11311" y="6715"/>
                    </a:lnTo>
                    <a:lnTo>
                      <a:pt x="10880" y="7792"/>
                    </a:lnTo>
                    <a:lnTo>
                      <a:pt x="10414" y="8977"/>
                    </a:lnTo>
                    <a:lnTo>
                      <a:pt x="9803" y="10593"/>
                    </a:lnTo>
                    <a:lnTo>
                      <a:pt x="9193" y="12208"/>
                    </a:lnTo>
                    <a:lnTo>
                      <a:pt x="8546" y="13752"/>
                    </a:lnTo>
                    <a:lnTo>
                      <a:pt x="7864" y="15296"/>
                    </a:lnTo>
                    <a:lnTo>
                      <a:pt x="6572" y="18241"/>
                    </a:lnTo>
                    <a:lnTo>
                      <a:pt x="5279" y="21005"/>
                    </a:lnTo>
                    <a:lnTo>
                      <a:pt x="2945" y="25889"/>
                    </a:lnTo>
                    <a:lnTo>
                      <a:pt x="2011" y="27971"/>
                    </a:lnTo>
                    <a:lnTo>
                      <a:pt x="1617" y="28905"/>
                    </a:lnTo>
                    <a:lnTo>
                      <a:pt x="1293" y="29803"/>
                    </a:lnTo>
                    <a:lnTo>
                      <a:pt x="1" y="33321"/>
                    </a:lnTo>
                    <a:lnTo>
                      <a:pt x="5566" y="36122"/>
                    </a:lnTo>
                    <a:lnTo>
                      <a:pt x="5423" y="36661"/>
                    </a:lnTo>
                    <a:lnTo>
                      <a:pt x="5315" y="37199"/>
                    </a:lnTo>
                    <a:lnTo>
                      <a:pt x="5171" y="37810"/>
                    </a:lnTo>
                    <a:lnTo>
                      <a:pt x="5099" y="38456"/>
                    </a:lnTo>
                    <a:lnTo>
                      <a:pt x="5099" y="38743"/>
                    </a:lnTo>
                    <a:lnTo>
                      <a:pt x="5099" y="38995"/>
                    </a:lnTo>
                    <a:lnTo>
                      <a:pt x="5171" y="39246"/>
                    </a:lnTo>
                    <a:lnTo>
                      <a:pt x="5207" y="39425"/>
                    </a:lnTo>
                    <a:lnTo>
                      <a:pt x="5315" y="39569"/>
                    </a:lnTo>
                    <a:lnTo>
                      <a:pt x="5458" y="39605"/>
                    </a:lnTo>
                    <a:lnTo>
                      <a:pt x="5530" y="39605"/>
                    </a:lnTo>
                    <a:lnTo>
                      <a:pt x="5602" y="39533"/>
                    </a:lnTo>
                    <a:lnTo>
                      <a:pt x="5782" y="39210"/>
                    </a:lnTo>
                    <a:lnTo>
                      <a:pt x="6069" y="38671"/>
                    </a:lnTo>
                    <a:lnTo>
                      <a:pt x="6428" y="37917"/>
                    </a:lnTo>
                    <a:lnTo>
                      <a:pt x="7326" y="35943"/>
                    </a:lnTo>
                    <a:lnTo>
                      <a:pt x="8403" y="33357"/>
                    </a:lnTo>
                    <a:lnTo>
                      <a:pt x="10270" y="28833"/>
                    </a:lnTo>
                    <a:lnTo>
                      <a:pt x="12317" y="23698"/>
                    </a:lnTo>
                    <a:lnTo>
                      <a:pt x="14435" y="18312"/>
                    </a:lnTo>
                    <a:lnTo>
                      <a:pt x="16482" y="13106"/>
                    </a:lnTo>
                    <a:lnTo>
                      <a:pt x="19821" y="4560"/>
                    </a:lnTo>
                    <a:lnTo>
                      <a:pt x="21150" y="1041"/>
                    </a:lnTo>
                    <a:lnTo>
                      <a:pt x="20898" y="826"/>
                    </a:lnTo>
                    <a:lnTo>
                      <a:pt x="20575" y="647"/>
                    </a:lnTo>
                    <a:lnTo>
                      <a:pt x="20144" y="395"/>
                    </a:lnTo>
                    <a:lnTo>
                      <a:pt x="19642" y="216"/>
                    </a:lnTo>
                    <a:lnTo>
                      <a:pt x="19354" y="108"/>
                    </a:lnTo>
                    <a:lnTo>
                      <a:pt x="19031" y="36"/>
                    </a:lnTo>
                    <a:lnTo>
                      <a:pt x="186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72"/>
              <p:cNvSpPr/>
              <p:nvPr/>
            </p:nvSpPr>
            <p:spPr>
              <a:xfrm>
                <a:off x="1733257" y="3287473"/>
                <a:ext cx="312807" cy="362675"/>
              </a:xfrm>
              <a:custGeom>
                <a:avLst/>
                <a:gdLst/>
                <a:ahLst/>
                <a:cxnLst/>
                <a:rect l="l" t="t" r="r" b="b"/>
                <a:pathLst>
                  <a:path w="11455" h="14507" extrusionOk="0">
                    <a:moveTo>
                      <a:pt x="8259" y="0"/>
                    </a:moveTo>
                    <a:lnTo>
                      <a:pt x="7900" y="36"/>
                    </a:lnTo>
                    <a:lnTo>
                      <a:pt x="7505" y="108"/>
                    </a:lnTo>
                    <a:lnTo>
                      <a:pt x="7074" y="252"/>
                    </a:lnTo>
                    <a:lnTo>
                      <a:pt x="6643" y="431"/>
                    </a:lnTo>
                    <a:lnTo>
                      <a:pt x="6212" y="647"/>
                    </a:lnTo>
                    <a:lnTo>
                      <a:pt x="5781" y="934"/>
                    </a:lnTo>
                    <a:lnTo>
                      <a:pt x="5315" y="1257"/>
                    </a:lnTo>
                    <a:lnTo>
                      <a:pt x="4884" y="1688"/>
                    </a:lnTo>
                    <a:lnTo>
                      <a:pt x="4417" y="2155"/>
                    </a:lnTo>
                    <a:lnTo>
                      <a:pt x="3950" y="2693"/>
                    </a:lnTo>
                    <a:lnTo>
                      <a:pt x="3483" y="3339"/>
                    </a:lnTo>
                    <a:lnTo>
                      <a:pt x="3017" y="4022"/>
                    </a:lnTo>
                    <a:lnTo>
                      <a:pt x="2550" y="4848"/>
                    </a:lnTo>
                    <a:lnTo>
                      <a:pt x="2083" y="5709"/>
                    </a:lnTo>
                    <a:lnTo>
                      <a:pt x="1616" y="6715"/>
                    </a:lnTo>
                    <a:lnTo>
                      <a:pt x="1185" y="7792"/>
                    </a:lnTo>
                    <a:lnTo>
                      <a:pt x="719" y="8977"/>
                    </a:lnTo>
                    <a:lnTo>
                      <a:pt x="0" y="10844"/>
                    </a:lnTo>
                    <a:lnTo>
                      <a:pt x="1580" y="11742"/>
                    </a:lnTo>
                    <a:lnTo>
                      <a:pt x="3124" y="12675"/>
                    </a:lnTo>
                    <a:lnTo>
                      <a:pt x="6248" y="14506"/>
                    </a:lnTo>
                    <a:lnTo>
                      <a:pt x="9947" y="5027"/>
                    </a:lnTo>
                    <a:lnTo>
                      <a:pt x="11455" y="1041"/>
                    </a:lnTo>
                    <a:lnTo>
                      <a:pt x="11203" y="826"/>
                    </a:lnTo>
                    <a:lnTo>
                      <a:pt x="10880" y="647"/>
                    </a:lnTo>
                    <a:lnTo>
                      <a:pt x="10449" y="395"/>
                    </a:lnTo>
                    <a:lnTo>
                      <a:pt x="9947" y="216"/>
                    </a:lnTo>
                    <a:lnTo>
                      <a:pt x="9659" y="108"/>
                    </a:lnTo>
                    <a:lnTo>
                      <a:pt x="9336" y="36"/>
                    </a:lnTo>
                    <a:lnTo>
                      <a:pt x="89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1555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/>
              <a:t>Tipe-Tipe</a:t>
            </a:r>
            <a:r>
              <a:rPr lang="en-US" sz="2800" dirty="0"/>
              <a:t> </a:t>
            </a:r>
            <a:r>
              <a:rPr lang="en-US" sz="2800" dirty="0" err="1"/>
              <a:t>Organisasi</a:t>
            </a:r>
            <a:endParaRPr sz="2800" dirty="0"/>
          </a:p>
        </p:txBody>
      </p:sp>
      <p:sp>
        <p:nvSpPr>
          <p:cNvPr id="1282" name="Google Shape;1282;p53"/>
          <p:cNvSpPr txBox="1">
            <a:spLocks noGrp="1"/>
          </p:cNvSpPr>
          <p:nvPr>
            <p:ph type="subTitle" idx="6"/>
          </p:nvPr>
        </p:nvSpPr>
        <p:spPr>
          <a:xfrm>
            <a:off x="1032567" y="3534949"/>
            <a:ext cx="3233133" cy="7619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/>
              <a:t>suatu perusahaan yang sebagian atau seluruh modalnya dimiliki oleh pemerintah.</a:t>
            </a:r>
            <a:endParaRPr dirty="0"/>
          </a:p>
        </p:txBody>
      </p:sp>
      <p:sp>
        <p:nvSpPr>
          <p:cNvPr id="1283" name="Google Shape;1283;p53"/>
          <p:cNvSpPr txBox="1">
            <a:spLocks noGrp="1"/>
          </p:cNvSpPr>
          <p:nvPr>
            <p:ph type="title" idx="2"/>
          </p:nvPr>
        </p:nvSpPr>
        <p:spPr>
          <a:xfrm>
            <a:off x="1032617" y="1586975"/>
            <a:ext cx="3233133" cy="44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/>
              <a:t>Organisasi </a:t>
            </a:r>
            <a:r>
              <a:rPr lang="en-US" sz="1800" dirty="0"/>
              <a:t>B</a:t>
            </a:r>
            <a:r>
              <a:rPr lang="id-ID" sz="1800" dirty="0" err="1"/>
              <a:t>isnis</a:t>
            </a:r>
            <a:endParaRPr lang="id-ID" sz="1800" dirty="0"/>
          </a:p>
        </p:txBody>
      </p:sp>
      <p:sp>
        <p:nvSpPr>
          <p:cNvPr id="1284" name="Google Shape;1284;p53"/>
          <p:cNvSpPr txBox="1">
            <a:spLocks noGrp="1"/>
          </p:cNvSpPr>
          <p:nvPr>
            <p:ph type="subTitle" idx="1"/>
          </p:nvPr>
        </p:nvSpPr>
        <p:spPr>
          <a:xfrm>
            <a:off x="1032625" y="2034200"/>
            <a:ext cx="3233133" cy="842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/>
              <a:t>Tujuan utama adalah mencari keuntungan ekonomi</a:t>
            </a:r>
            <a:endParaRPr dirty="0"/>
          </a:p>
        </p:txBody>
      </p:sp>
      <p:sp>
        <p:nvSpPr>
          <p:cNvPr id="1285" name="Google Shape;1285;p53"/>
          <p:cNvSpPr txBox="1">
            <a:spLocks noGrp="1"/>
          </p:cNvSpPr>
          <p:nvPr>
            <p:ph type="title" idx="3"/>
          </p:nvPr>
        </p:nvSpPr>
        <p:spPr>
          <a:xfrm>
            <a:off x="4572000" y="1586975"/>
            <a:ext cx="3425075" cy="44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/>
              <a:t>Organisasi</a:t>
            </a:r>
            <a:r>
              <a:rPr lang="es-ES" sz="1800" dirty="0"/>
              <a:t> </a:t>
            </a:r>
            <a:r>
              <a:rPr lang="es-ES" sz="1800" dirty="0" err="1"/>
              <a:t>nir</a:t>
            </a:r>
            <a:r>
              <a:rPr lang="es-ES" sz="1800" dirty="0"/>
              <a:t> </a:t>
            </a:r>
            <a:r>
              <a:rPr lang="es-ES" sz="1800" dirty="0" err="1"/>
              <a:t>laba</a:t>
            </a:r>
            <a:r>
              <a:rPr lang="es-ES" sz="1800" dirty="0"/>
              <a:t> </a:t>
            </a:r>
            <a:r>
              <a:rPr lang="es-ES" sz="1800" dirty="0" err="1"/>
              <a:t>atau</a:t>
            </a:r>
            <a:r>
              <a:rPr lang="es-ES" sz="1800" dirty="0"/>
              <a:t> non </a:t>
            </a:r>
            <a:r>
              <a:rPr lang="es-ES" sz="1800" dirty="0" err="1"/>
              <a:t>laba</a:t>
            </a:r>
            <a:endParaRPr lang="id-ID" sz="1800" dirty="0"/>
          </a:p>
        </p:txBody>
      </p:sp>
      <p:sp>
        <p:nvSpPr>
          <p:cNvPr id="1286" name="Google Shape;1286;p53"/>
          <p:cNvSpPr txBox="1">
            <a:spLocks noGrp="1"/>
          </p:cNvSpPr>
          <p:nvPr>
            <p:ph type="subTitle" idx="4"/>
          </p:nvPr>
        </p:nvSpPr>
        <p:spPr>
          <a:xfrm>
            <a:off x="4572008" y="2034188"/>
            <a:ext cx="3425075" cy="1005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</a:t>
            </a:r>
            <a:r>
              <a:rPr lang="id-ID" dirty="0" err="1"/>
              <a:t>rganisasi</a:t>
            </a:r>
            <a:r>
              <a:rPr lang="id-ID" dirty="0"/>
              <a:t> yang tidak berorientasi pada laba</a:t>
            </a:r>
            <a:endParaRPr dirty="0"/>
          </a:p>
        </p:txBody>
      </p:sp>
      <p:sp>
        <p:nvSpPr>
          <p:cNvPr id="1287" name="Google Shape;1287;p53"/>
          <p:cNvSpPr txBox="1">
            <a:spLocks noGrp="1"/>
          </p:cNvSpPr>
          <p:nvPr>
            <p:ph type="title" idx="5"/>
          </p:nvPr>
        </p:nvSpPr>
        <p:spPr>
          <a:xfrm>
            <a:off x="1032567" y="3105375"/>
            <a:ext cx="3425075" cy="44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/>
              <a:t>Badan Usaha Milik Negara (BUMN)</a:t>
            </a:r>
            <a:endParaRPr sz="1800" dirty="0"/>
          </a:p>
        </p:txBody>
      </p:sp>
      <p:sp>
        <p:nvSpPr>
          <p:cNvPr id="1288" name="Google Shape;1288;p53"/>
          <p:cNvSpPr txBox="1">
            <a:spLocks noGrp="1"/>
          </p:cNvSpPr>
          <p:nvPr>
            <p:ph type="title" idx="7"/>
          </p:nvPr>
        </p:nvSpPr>
        <p:spPr>
          <a:xfrm>
            <a:off x="4571999" y="3105375"/>
            <a:ext cx="3425075" cy="44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/>
              <a:t>Koperasi</a:t>
            </a:r>
            <a:endParaRPr sz="1800" dirty="0"/>
          </a:p>
        </p:txBody>
      </p:sp>
      <p:sp>
        <p:nvSpPr>
          <p:cNvPr id="1289" name="Google Shape;1289;p53"/>
          <p:cNvSpPr txBox="1">
            <a:spLocks noGrp="1"/>
          </p:cNvSpPr>
          <p:nvPr>
            <p:ph type="subTitle" idx="8"/>
          </p:nvPr>
        </p:nvSpPr>
        <p:spPr>
          <a:xfrm>
            <a:off x="4571999" y="3552675"/>
            <a:ext cx="3425075" cy="847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</a:t>
            </a:r>
            <a:r>
              <a:rPr lang="id-ID" dirty="0" err="1"/>
              <a:t>rganisasi</a:t>
            </a:r>
            <a:r>
              <a:rPr lang="id-ID" dirty="0"/>
              <a:t> ekonomi rakyat </a:t>
            </a:r>
            <a:r>
              <a:rPr lang="id-ID" dirty="0" err="1"/>
              <a:t>yg</a:t>
            </a:r>
            <a:r>
              <a:rPr lang="id-ID" dirty="0"/>
              <a:t> </a:t>
            </a:r>
            <a:r>
              <a:rPr lang="id-ID" dirty="0" err="1"/>
              <a:t>berwataksoisal</a:t>
            </a:r>
            <a:r>
              <a:rPr lang="id-ID" dirty="0"/>
              <a:t>, karakteristik utama : user </a:t>
            </a:r>
            <a:r>
              <a:rPr lang="id-ID" dirty="0" err="1"/>
              <a:t>own</a:t>
            </a:r>
            <a:r>
              <a:rPr lang="id-ID" dirty="0"/>
              <a:t> </a:t>
            </a:r>
            <a:r>
              <a:rPr lang="id-ID" dirty="0" err="1"/>
              <a:t>oriented</a:t>
            </a:r>
            <a:r>
              <a:rPr lang="id-ID" dirty="0"/>
              <a:t> </a:t>
            </a:r>
            <a:r>
              <a:rPr lang="id-ID" dirty="0" err="1"/>
              <a:t>firm</a:t>
            </a:r>
            <a:r>
              <a:rPr lang="id-ID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8967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62"/>
          <p:cNvSpPr/>
          <p:nvPr/>
        </p:nvSpPr>
        <p:spPr>
          <a:xfrm flipH="1">
            <a:off x="4441358" y="541151"/>
            <a:ext cx="3739201" cy="1328304"/>
          </a:xfrm>
          <a:custGeom>
            <a:avLst/>
            <a:gdLst/>
            <a:ahLst/>
            <a:cxnLst/>
            <a:rect l="l" t="t" r="r" b="b"/>
            <a:pathLst>
              <a:path w="11885" h="11402" extrusionOk="0">
                <a:moveTo>
                  <a:pt x="6571" y="0"/>
                </a:moveTo>
                <a:lnTo>
                  <a:pt x="6088" y="49"/>
                </a:lnTo>
                <a:lnTo>
                  <a:pt x="5605" y="145"/>
                </a:lnTo>
                <a:lnTo>
                  <a:pt x="4639" y="387"/>
                </a:lnTo>
                <a:lnTo>
                  <a:pt x="3866" y="628"/>
                </a:lnTo>
                <a:lnTo>
                  <a:pt x="3093" y="1015"/>
                </a:lnTo>
                <a:lnTo>
                  <a:pt x="2368" y="1450"/>
                </a:lnTo>
                <a:lnTo>
                  <a:pt x="1740" y="1933"/>
                </a:lnTo>
                <a:lnTo>
                  <a:pt x="1450" y="2223"/>
                </a:lnTo>
                <a:lnTo>
                  <a:pt x="1209" y="2512"/>
                </a:lnTo>
                <a:lnTo>
                  <a:pt x="919" y="2851"/>
                </a:lnTo>
                <a:lnTo>
                  <a:pt x="726" y="3189"/>
                </a:lnTo>
                <a:lnTo>
                  <a:pt x="532" y="3575"/>
                </a:lnTo>
                <a:lnTo>
                  <a:pt x="339" y="3962"/>
                </a:lnTo>
                <a:lnTo>
                  <a:pt x="242" y="4348"/>
                </a:lnTo>
                <a:lnTo>
                  <a:pt x="97" y="4783"/>
                </a:lnTo>
                <a:lnTo>
                  <a:pt x="49" y="5218"/>
                </a:lnTo>
                <a:lnTo>
                  <a:pt x="1" y="5604"/>
                </a:lnTo>
                <a:lnTo>
                  <a:pt x="49" y="6039"/>
                </a:lnTo>
                <a:lnTo>
                  <a:pt x="49" y="6474"/>
                </a:lnTo>
                <a:lnTo>
                  <a:pt x="146" y="6860"/>
                </a:lnTo>
                <a:lnTo>
                  <a:pt x="242" y="7295"/>
                </a:lnTo>
                <a:lnTo>
                  <a:pt x="339" y="7682"/>
                </a:lnTo>
                <a:lnTo>
                  <a:pt x="484" y="8068"/>
                </a:lnTo>
                <a:lnTo>
                  <a:pt x="677" y="8454"/>
                </a:lnTo>
                <a:lnTo>
                  <a:pt x="870" y="8793"/>
                </a:lnTo>
                <a:lnTo>
                  <a:pt x="1112" y="9131"/>
                </a:lnTo>
                <a:lnTo>
                  <a:pt x="1402" y="9469"/>
                </a:lnTo>
                <a:lnTo>
                  <a:pt x="1643" y="9807"/>
                </a:lnTo>
                <a:lnTo>
                  <a:pt x="1982" y="10049"/>
                </a:lnTo>
                <a:lnTo>
                  <a:pt x="2271" y="10339"/>
                </a:lnTo>
                <a:lnTo>
                  <a:pt x="2658" y="10580"/>
                </a:lnTo>
                <a:lnTo>
                  <a:pt x="3044" y="10822"/>
                </a:lnTo>
                <a:lnTo>
                  <a:pt x="3527" y="11015"/>
                </a:lnTo>
                <a:lnTo>
                  <a:pt x="3962" y="11160"/>
                </a:lnTo>
                <a:lnTo>
                  <a:pt x="4445" y="11256"/>
                </a:lnTo>
                <a:lnTo>
                  <a:pt x="4928" y="11353"/>
                </a:lnTo>
                <a:lnTo>
                  <a:pt x="5412" y="11401"/>
                </a:lnTo>
                <a:lnTo>
                  <a:pt x="5895" y="11401"/>
                </a:lnTo>
                <a:lnTo>
                  <a:pt x="6378" y="11353"/>
                </a:lnTo>
                <a:lnTo>
                  <a:pt x="6909" y="11305"/>
                </a:lnTo>
                <a:lnTo>
                  <a:pt x="7392" y="11160"/>
                </a:lnTo>
                <a:lnTo>
                  <a:pt x="7875" y="10967"/>
                </a:lnTo>
                <a:lnTo>
                  <a:pt x="8358" y="10773"/>
                </a:lnTo>
                <a:lnTo>
                  <a:pt x="8841" y="10532"/>
                </a:lnTo>
                <a:lnTo>
                  <a:pt x="9276" y="10242"/>
                </a:lnTo>
                <a:lnTo>
                  <a:pt x="9711" y="9904"/>
                </a:lnTo>
                <a:lnTo>
                  <a:pt x="10098" y="9566"/>
                </a:lnTo>
                <a:lnTo>
                  <a:pt x="10436" y="9179"/>
                </a:lnTo>
                <a:lnTo>
                  <a:pt x="10774" y="8744"/>
                </a:lnTo>
                <a:lnTo>
                  <a:pt x="11064" y="8310"/>
                </a:lnTo>
                <a:lnTo>
                  <a:pt x="11305" y="7875"/>
                </a:lnTo>
                <a:lnTo>
                  <a:pt x="11499" y="7392"/>
                </a:lnTo>
                <a:lnTo>
                  <a:pt x="11692" y="6909"/>
                </a:lnTo>
                <a:lnTo>
                  <a:pt x="11788" y="6377"/>
                </a:lnTo>
                <a:lnTo>
                  <a:pt x="11837" y="5894"/>
                </a:lnTo>
                <a:lnTo>
                  <a:pt x="11885" y="5459"/>
                </a:lnTo>
                <a:lnTo>
                  <a:pt x="11837" y="5025"/>
                </a:lnTo>
                <a:lnTo>
                  <a:pt x="11788" y="4590"/>
                </a:lnTo>
                <a:lnTo>
                  <a:pt x="11740" y="4155"/>
                </a:lnTo>
                <a:lnTo>
                  <a:pt x="11595" y="3768"/>
                </a:lnTo>
                <a:lnTo>
                  <a:pt x="11450" y="3334"/>
                </a:lnTo>
                <a:lnTo>
                  <a:pt x="11257" y="2947"/>
                </a:lnTo>
                <a:lnTo>
                  <a:pt x="11064" y="2561"/>
                </a:lnTo>
                <a:lnTo>
                  <a:pt x="10822" y="2223"/>
                </a:lnTo>
                <a:lnTo>
                  <a:pt x="10581" y="1836"/>
                </a:lnTo>
                <a:lnTo>
                  <a:pt x="10291" y="1546"/>
                </a:lnTo>
                <a:lnTo>
                  <a:pt x="9953" y="1256"/>
                </a:lnTo>
                <a:lnTo>
                  <a:pt x="9614" y="967"/>
                </a:lnTo>
                <a:lnTo>
                  <a:pt x="9276" y="725"/>
                </a:lnTo>
                <a:lnTo>
                  <a:pt x="8890" y="532"/>
                </a:lnTo>
                <a:lnTo>
                  <a:pt x="8503" y="339"/>
                </a:lnTo>
                <a:lnTo>
                  <a:pt x="8020" y="194"/>
                </a:lnTo>
                <a:lnTo>
                  <a:pt x="7537" y="49"/>
                </a:lnTo>
                <a:lnTo>
                  <a:pt x="705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62"/>
          <p:cNvSpPr txBox="1">
            <a:spLocks noGrp="1"/>
          </p:cNvSpPr>
          <p:nvPr>
            <p:ph type="title"/>
          </p:nvPr>
        </p:nvSpPr>
        <p:spPr>
          <a:xfrm>
            <a:off x="4189525" y="1916025"/>
            <a:ext cx="3739200" cy="16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400" dirty="0">
                <a:solidFill>
                  <a:schemeClr val="tx2"/>
                </a:solidFill>
              </a:rPr>
              <a:t>POLA KOMUNIKASI</a:t>
            </a:r>
            <a:endParaRPr sz="4400" dirty="0">
              <a:solidFill>
                <a:schemeClr val="tx2"/>
              </a:solidFill>
            </a:endParaRPr>
          </a:p>
        </p:txBody>
      </p:sp>
      <p:sp>
        <p:nvSpPr>
          <p:cNvPr id="1545" name="Google Shape;1545;p62"/>
          <p:cNvSpPr txBox="1">
            <a:spLocks noGrp="1"/>
          </p:cNvSpPr>
          <p:nvPr>
            <p:ph type="title" idx="2"/>
          </p:nvPr>
        </p:nvSpPr>
        <p:spPr>
          <a:xfrm>
            <a:off x="4622276" y="674753"/>
            <a:ext cx="3377364" cy="10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Pertemuan 6</a:t>
            </a:r>
            <a:endParaRPr sz="4800" dirty="0"/>
          </a:p>
        </p:txBody>
      </p:sp>
      <p:grpSp>
        <p:nvGrpSpPr>
          <p:cNvPr id="1547" name="Google Shape;1547;p62"/>
          <p:cNvGrpSpPr/>
          <p:nvPr/>
        </p:nvGrpSpPr>
        <p:grpSpPr>
          <a:xfrm rot="268062">
            <a:off x="2654433" y="1814621"/>
            <a:ext cx="2055380" cy="837022"/>
            <a:chOff x="1923886" y="799200"/>
            <a:chExt cx="2055300" cy="836990"/>
          </a:xfrm>
        </p:grpSpPr>
        <p:sp>
          <p:nvSpPr>
            <p:cNvPr id="1548" name="Google Shape;1548;p62"/>
            <p:cNvSpPr/>
            <p:nvPr/>
          </p:nvSpPr>
          <p:spPr>
            <a:xfrm flipH="1">
              <a:off x="2438689" y="1425860"/>
              <a:ext cx="178431" cy="210330"/>
            </a:xfrm>
            <a:custGeom>
              <a:avLst/>
              <a:gdLst/>
              <a:ahLst/>
              <a:cxnLst/>
              <a:rect l="l" t="t" r="r" b="b"/>
              <a:pathLst>
                <a:path w="3412" h="4022" extrusionOk="0">
                  <a:moveTo>
                    <a:pt x="2478" y="0"/>
                  </a:moveTo>
                  <a:lnTo>
                    <a:pt x="0" y="539"/>
                  </a:lnTo>
                  <a:lnTo>
                    <a:pt x="2657" y="3878"/>
                  </a:lnTo>
                  <a:lnTo>
                    <a:pt x="2765" y="3986"/>
                  </a:lnTo>
                  <a:lnTo>
                    <a:pt x="2908" y="4022"/>
                  </a:lnTo>
                  <a:lnTo>
                    <a:pt x="3052" y="4022"/>
                  </a:lnTo>
                  <a:lnTo>
                    <a:pt x="3196" y="3986"/>
                  </a:lnTo>
                  <a:lnTo>
                    <a:pt x="3303" y="3914"/>
                  </a:lnTo>
                  <a:lnTo>
                    <a:pt x="3375" y="3806"/>
                  </a:lnTo>
                  <a:lnTo>
                    <a:pt x="3411" y="3663"/>
                  </a:lnTo>
                  <a:lnTo>
                    <a:pt x="3411" y="3483"/>
                  </a:lnTo>
                  <a:lnTo>
                    <a:pt x="24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1549" name="Google Shape;1549;p62"/>
            <p:cNvSpPr/>
            <p:nvPr/>
          </p:nvSpPr>
          <p:spPr>
            <a:xfrm>
              <a:off x="1923886" y="799200"/>
              <a:ext cx="2055300" cy="696300"/>
            </a:xfrm>
            <a:prstGeom prst="roundRect">
              <a:avLst>
                <a:gd name="adj" fmla="val 3064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2"/>
                  </a:solidFill>
                  <a:latin typeface="Ranchers"/>
                  <a:ea typeface="Ranchers"/>
                  <a:cs typeface="Ranchers"/>
                  <a:sym typeface="Ranchers"/>
                </a:rPr>
                <a:t>Very nice!</a:t>
              </a:r>
              <a:endParaRPr/>
            </a:p>
          </p:txBody>
        </p:sp>
      </p:grpSp>
      <p:grpSp>
        <p:nvGrpSpPr>
          <p:cNvPr id="1550" name="Google Shape;1550;p62"/>
          <p:cNvGrpSpPr/>
          <p:nvPr/>
        </p:nvGrpSpPr>
        <p:grpSpPr>
          <a:xfrm>
            <a:off x="256650" y="700988"/>
            <a:ext cx="3683912" cy="4577758"/>
            <a:chOff x="178500" y="940888"/>
            <a:chExt cx="3683912" cy="4577758"/>
          </a:xfrm>
        </p:grpSpPr>
        <p:sp>
          <p:nvSpPr>
            <p:cNvPr id="1551" name="Google Shape;1551;p62"/>
            <p:cNvSpPr/>
            <p:nvPr/>
          </p:nvSpPr>
          <p:spPr>
            <a:xfrm>
              <a:off x="178500" y="2664500"/>
              <a:ext cx="2075273" cy="2854146"/>
            </a:xfrm>
            <a:custGeom>
              <a:avLst/>
              <a:gdLst/>
              <a:ahLst/>
              <a:cxnLst/>
              <a:rect l="l" t="t" r="r" b="b"/>
              <a:pathLst>
                <a:path w="24992" h="39714" extrusionOk="0">
                  <a:moveTo>
                    <a:pt x="16985" y="1"/>
                  </a:moveTo>
                  <a:lnTo>
                    <a:pt x="8690" y="719"/>
                  </a:lnTo>
                  <a:lnTo>
                    <a:pt x="8618" y="755"/>
                  </a:lnTo>
                  <a:lnTo>
                    <a:pt x="8367" y="970"/>
                  </a:lnTo>
                  <a:lnTo>
                    <a:pt x="7972" y="1329"/>
                  </a:lnTo>
                  <a:lnTo>
                    <a:pt x="7434" y="1904"/>
                  </a:lnTo>
                  <a:lnTo>
                    <a:pt x="7146" y="2299"/>
                  </a:lnTo>
                  <a:lnTo>
                    <a:pt x="6823" y="2730"/>
                  </a:lnTo>
                  <a:lnTo>
                    <a:pt x="6500" y="3268"/>
                  </a:lnTo>
                  <a:lnTo>
                    <a:pt x="6141" y="3879"/>
                  </a:lnTo>
                  <a:lnTo>
                    <a:pt x="5782" y="4561"/>
                  </a:lnTo>
                  <a:lnTo>
                    <a:pt x="5387" y="5315"/>
                  </a:lnTo>
                  <a:lnTo>
                    <a:pt x="5028" y="6213"/>
                  </a:lnTo>
                  <a:lnTo>
                    <a:pt x="4633" y="7146"/>
                  </a:lnTo>
                  <a:lnTo>
                    <a:pt x="4238" y="8223"/>
                  </a:lnTo>
                  <a:lnTo>
                    <a:pt x="3843" y="9408"/>
                  </a:lnTo>
                  <a:lnTo>
                    <a:pt x="3448" y="10665"/>
                  </a:lnTo>
                  <a:lnTo>
                    <a:pt x="3089" y="12065"/>
                  </a:lnTo>
                  <a:lnTo>
                    <a:pt x="2694" y="13609"/>
                  </a:lnTo>
                  <a:lnTo>
                    <a:pt x="2335" y="15225"/>
                  </a:lnTo>
                  <a:lnTo>
                    <a:pt x="2012" y="17021"/>
                  </a:lnTo>
                  <a:lnTo>
                    <a:pt x="1653" y="18924"/>
                  </a:lnTo>
                  <a:lnTo>
                    <a:pt x="1365" y="20970"/>
                  </a:lnTo>
                  <a:lnTo>
                    <a:pt x="1078" y="23196"/>
                  </a:lnTo>
                  <a:lnTo>
                    <a:pt x="827" y="25530"/>
                  </a:lnTo>
                  <a:lnTo>
                    <a:pt x="575" y="28044"/>
                  </a:lnTo>
                  <a:lnTo>
                    <a:pt x="396" y="30701"/>
                  </a:lnTo>
                  <a:lnTo>
                    <a:pt x="216" y="33538"/>
                  </a:lnTo>
                  <a:lnTo>
                    <a:pt x="73" y="36554"/>
                  </a:lnTo>
                  <a:lnTo>
                    <a:pt x="1" y="39713"/>
                  </a:lnTo>
                  <a:lnTo>
                    <a:pt x="24884" y="39713"/>
                  </a:lnTo>
                  <a:lnTo>
                    <a:pt x="24956" y="38349"/>
                  </a:lnTo>
                  <a:lnTo>
                    <a:pt x="24992" y="36733"/>
                  </a:lnTo>
                  <a:lnTo>
                    <a:pt x="24992" y="34651"/>
                  </a:lnTo>
                  <a:lnTo>
                    <a:pt x="24992" y="32137"/>
                  </a:lnTo>
                  <a:lnTo>
                    <a:pt x="24920" y="29265"/>
                  </a:lnTo>
                  <a:lnTo>
                    <a:pt x="24776" y="26177"/>
                  </a:lnTo>
                  <a:lnTo>
                    <a:pt x="24669" y="24561"/>
                  </a:lnTo>
                  <a:lnTo>
                    <a:pt x="24525" y="22873"/>
                  </a:lnTo>
                  <a:lnTo>
                    <a:pt x="24381" y="21186"/>
                  </a:lnTo>
                  <a:lnTo>
                    <a:pt x="24202" y="19498"/>
                  </a:lnTo>
                  <a:lnTo>
                    <a:pt x="23950" y="17810"/>
                  </a:lnTo>
                  <a:lnTo>
                    <a:pt x="23699" y="16123"/>
                  </a:lnTo>
                  <a:lnTo>
                    <a:pt x="23412" y="14435"/>
                  </a:lnTo>
                  <a:lnTo>
                    <a:pt x="23089" y="12784"/>
                  </a:lnTo>
                  <a:lnTo>
                    <a:pt x="22694" y="11168"/>
                  </a:lnTo>
                  <a:lnTo>
                    <a:pt x="22263" y="9624"/>
                  </a:lnTo>
                  <a:lnTo>
                    <a:pt x="21796" y="8116"/>
                  </a:lnTo>
                  <a:lnTo>
                    <a:pt x="21293" y="6644"/>
                  </a:lnTo>
                  <a:lnTo>
                    <a:pt x="20719" y="5279"/>
                  </a:lnTo>
                  <a:lnTo>
                    <a:pt x="20396" y="4633"/>
                  </a:lnTo>
                  <a:lnTo>
                    <a:pt x="20109" y="4022"/>
                  </a:lnTo>
                  <a:lnTo>
                    <a:pt x="19749" y="3412"/>
                  </a:lnTo>
                  <a:lnTo>
                    <a:pt x="19426" y="2837"/>
                  </a:lnTo>
                  <a:lnTo>
                    <a:pt x="19031" y="2299"/>
                  </a:lnTo>
                  <a:lnTo>
                    <a:pt x="18672" y="1760"/>
                  </a:lnTo>
                  <a:lnTo>
                    <a:pt x="18277" y="1294"/>
                  </a:lnTo>
                  <a:lnTo>
                    <a:pt x="17882" y="827"/>
                  </a:lnTo>
                  <a:lnTo>
                    <a:pt x="17451" y="396"/>
                  </a:lnTo>
                  <a:lnTo>
                    <a:pt x="169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2" name="Google Shape;1552;p62"/>
            <p:cNvGrpSpPr/>
            <p:nvPr/>
          </p:nvGrpSpPr>
          <p:grpSpPr>
            <a:xfrm rot="-638953">
              <a:off x="689930" y="1181342"/>
              <a:ext cx="2901208" cy="3206321"/>
              <a:chOff x="689717" y="1181517"/>
              <a:chExt cx="2901140" cy="3206246"/>
            </a:xfrm>
          </p:grpSpPr>
          <p:grpSp>
            <p:nvGrpSpPr>
              <p:cNvPr id="1553" name="Google Shape;1553;p62"/>
              <p:cNvGrpSpPr/>
              <p:nvPr/>
            </p:nvGrpSpPr>
            <p:grpSpPr>
              <a:xfrm flipH="1">
                <a:off x="689717" y="1181517"/>
                <a:ext cx="2901140" cy="3188582"/>
                <a:chOff x="3962588" y="581925"/>
                <a:chExt cx="757933" cy="833050"/>
              </a:xfrm>
            </p:grpSpPr>
            <p:sp>
              <p:nvSpPr>
                <p:cNvPr id="1554" name="Google Shape;1554;p62"/>
                <p:cNvSpPr/>
                <p:nvPr/>
              </p:nvSpPr>
              <p:spPr>
                <a:xfrm>
                  <a:off x="3973363" y="1139375"/>
                  <a:ext cx="563750" cy="27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50" h="11024" extrusionOk="0">
                      <a:moveTo>
                        <a:pt x="20000" y="0"/>
                      </a:moveTo>
                      <a:lnTo>
                        <a:pt x="6392" y="3052"/>
                      </a:lnTo>
                      <a:lnTo>
                        <a:pt x="1904" y="8007"/>
                      </a:lnTo>
                      <a:lnTo>
                        <a:pt x="1509" y="8474"/>
                      </a:lnTo>
                      <a:lnTo>
                        <a:pt x="1114" y="8905"/>
                      </a:lnTo>
                      <a:lnTo>
                        <a:pt x="719" y="9336"/>
                      </a:lnTo>
                      <a:lnTo>
                        <a:pt x="395" y="9731"/>
                      </a:lnTo>
                      <a:lnTo>
                        <a:pt x="144" y="10126"/>
                      </a:lnTo>
                      <a:lnTo>
                        <a:pt x="72" y="10305"/>
                      </a:lnTo>
                      <a:lnTo>
                        <a:pt x="0" y="10449"/>
                      </a:lnTo>
                      <a:lnTo>
                        <a:pt x="0" y="10592"/>
                      </a:lnTo>
                      <a:lnTo>
                        <a:pt x="72" y="10736"/>
                      </a:lnTo>
                      <a:lnTo>
                        <a:pt x="144" y="10844"/>
                      </a:lnTo>
                      <a:lnTo>
                        <a:pt x="324" y="10952"/>
                      </a:lnTo>
                      <a:lnTo>
                        <a:pt x="539" y="11023"/>
                      </a:lnTo>
                      <a:lnTo>
                        <a:pt x="755" y="11023"/>
                      </a:lnTo>
                      <a:lnTo>
                        <a:pt x="1042" y="10952"/>
                      </a:lnTo>
                      <a:lnTo>
                        <a:pt x="1401" y="10844"/>
                      </a:lnTo>
                      <a:lnTo>
                        <a:pt x="1832" y="10736"/>
                      </a:lnTo>
                      <a:lnTo>
                        <a:pt x="2334" y="10592"/>
                      </a:lnTo>
                      <a:lnTo>
                        <a:pt x="2981" y="10449"/>
                      </a:lnTo>
                      <a:lnTo>
                        <a:pt x="3771" y="10341"/>
                      </a:lnTo>
                      <a:lnTo>
                        <a:pt x="6464" y="9982"/>
                      </a:lnTo>
                      <a:lnTo>
                        <a:pt x="9480" y="9551"/>
                      </a:lnTo>
                      <a:lnTo>
                        <a:pt x="12604" y="9048"/>
                      </a:lnTo>
                      <a:lnTo>
                        <a:pt x="15620" y="8546"/>
                      </a:lnTo>
                      <a:lnTo>
                        <a:pt x="20539" y="7720"/>
                      </a:lnTo>
                      <a:lnTo>
                        <a:pt x="22550" y="7361"/>
                      </a:lnTo>
                      <a:lnTo>
                        <a:pt x="200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5" name="Google Shape;1555;p62"/>
                <p:cNvSpPr/>
                <p:nvPr/>
              </p:nvSpPr>
              <p:spPr>
                <a:xfrm>
                  <a:off x="3962588" y="1215675"/>
                  <a:ext cx="170575" cy="16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3" h="6751" extrusionOk="0">
                      <a:moveTo>
                        <a:pt x="6823" y="0"/>
                      </a:moveTo>
                      <a:lnTo>
                        <a:pt x="4920" y="359"/>
                      </a:lnTo>
                      <a:lnTo>
                        <a:pt x="4058" y="575"/>
                      </a:lnTo>
                      <a:lnTo>
                        <a:pt x="3232" y="790"/>
                      </a:lnTo>
                      <a:lnTo>
                        <a:pt x="2514" y="1005"/>
                      </a:lnTo>
                      <a:lnTo>
                        <a:pt x="1868" y="1257"/>
                      </a:lnTo>
                      <a:lnTo>
                        <a:pt x="1329" y="1508"/>
                      </a:lnTo>
                      <a:lnTo>
                        <a:pt x="1114" y="1652"/>
                      </a:lnTo>
                      <a:lnTo>
                        <a:pt x="934" y="1831"/>
                      </a:lnTo>
                      <a:lnTo>
                        <a:pt x="683" y="2083"/>
                      </a:lnTo>
                      <a:lnTo>
                        <a:pt x="575" y="2298"/>
                      </a:lnTo>
                      <a:lnTo>
                        <a:pt x="539" y="2478"/>
                      </a:lnTo>
                      <a:lnTo>
                        <a:pt x="539" y="2657"/>
                      </a:lnTo>
                      <a:lnTo>
                        <a:pt x="611" y="2765"/>
                      </a:lnTo>
                      <a:lnTo>
                        <a:pt x="683" y="2837"/>
                      </a:lnTo>
                      <a:lnTo>
                        <a:pt x="791" y="2909"/>
                      </a:lnTo>
                      <a:lnTo>
                        <a:pt x="575" y="3160"/>
                      </a:lnTo>
                      <a:lnTo>
                        <a:pt x="396" y="3411"/>
                      </a:lnTo>
                      <a:lnTo>
                        <a:pt x="216" y="3734"/>
                      </a:lnTo>
                      <a:lnTo>
                        <a:pt x="108" y="4058"/>
                      </a:lnTo>
                      <a:lnTo>
                        <a:pt x="108" y="4201"/>
                      </a:lnTo>
                      <a:lnTo>
                        <a:pt x="108" y="4381"/>
                      </a:lnTo>
                      <a:lnTo>
                        <a:pt x="144" y="4524"/>
                      </a:lnTo>
                      <a:lnTo>
                        <a:pt x="252" y="4668"/>
                      </a:lnTo>
                      <a:lnTo>
                        <a:pt x="396" y="4776"/>
                      </a:lnTo>
                      <a:lnTo>
                        <a:pt x="611" y="4883"/>
                      </a:lnTo>
                      <a:lnTo>
                        <a:pt x="431" y="5063"/>
                      </a:lnTo>
                      <a:lnTo>
                        <a:pt x="288" y="5242"/>
                      </a:lnTo>
                      <a:lnTo>
                        <a:pt x="144" y="5458"/>
                      </a:lnTo>
                      <a:lnTo>
                        <a:pt x="37" y="5709"/>
                      </a:lnTo>
                      <a:lnTo>
                        <a:pt x="1" y="5853"/>
                      </a:lnTo>
                      <a:lnTo>
                        <a:pt x="1" y="5996"/>
                      </a:lnTo>
                      <a:lnTo>
                        <a:pt x="1" y="6104"/>
                      </a:lnTo>
                      <a:lnTo>
                        <a:pt x="37" y="6248"/>
                      </a:lnTo>
                      <a:lnTo>
                        <a:pt x="108" y="6356"/>
                      </a:lnTo>
                      <a:lnTo>
                        <a:pt x="216" y="6463"/>
                      </a:lnTo>
                      <a:lnTo>
                        <a:pt x="431" y="6607"/>
                      </a:lnTo>
                      <a:lnTo>
                        <a:pt x="647" y="6679"/>
                      </a:lnTo>
                      <a:lnTo>
                        <a:pt x="898" y="6751"/>
                      </a:lnTo>
                      <a:lnTo>
                        <a:pt x="1437" y="6751"/>
                      </a:lnTo>
                      <a:lnTo>
                        <a:pt x="1688" y="6715"/>
                      </a:lnTo>
                      <a:lnTo>
                        <a:pt x="2263" y="6607"/>
                      </a:lnTo>
                      <a:lnTo>
                        <a:pt x="2765" y="6463"/>
                      </a:lnTo>
                      <a:lnTo>
                        <a:pt x="3196" y="6320"/>
                      </a:lnTo>
                      <a:lnTo>
                        <a:pt x="3591" y="6176"/>
                      </a:lnTo>
                      <a:lnTo>
                        <a:pt x="6105" y="4560"/>
                      </a:lnTo>
                      <a:lnTo>
                        <a:pt x="68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6" name="Google Shape;1556;p62"/>
                <p:cNvSpPr/>
                <p:nvPr/>
              </p:nvSpPr>
              <p:spPr>
                <a:xfrm>
                  <a:off x="3969763" y="1265025"/>
                  <a:ext cx="70950" cy="4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8" h="1689" extrusionOk="0">
                      <a:moveTo>
                        <a:pt x="2694" y="1"/>
                      </a:moveTo>
                      <a:lnTo>
                        <a:pt x="2299" y="37"/>
                      </a:lnTo>
                      <a:lnTo>
                        <a:pt x="1940" y="145"/>
                      </a:lnTo>
                      <a:lnTo>
                        <a:pt x="1581" y="252"/>
                      </a:lnTo>
                      <a:lnTo>
                        <a:pt x="1222" y="432"/>
                      </a:lnTo>
                      <a:lnTo>
                        <a:pt x="899" y="647"/>
                      </a:lnTo>
                      <a:lnTo>
                        <a:pt x="575" y="899"/>
                      </a:lnTo>
                      <a:lnTo>
                        <a:pt x="288" y="1150"/>
                      </a:lnTo>
                      <a:lnTo>
                        <a:pt x="37" y="1437"/>
                      </a:lnTo>
                      <a:lnTo>
                        <a:pt x="1" y="1509"/>
                      </a:lnTo>
                      <a:lnTo>
                        <a:pt x="1" y="1545"/>
                      </a:lnTo>
                      <a:lnTo>
                        <a:pt x="73" y="1653"/>
                      </a:lnTo>
                      <a:lnTo>
                        <a:pt x="144" y="1689"/>
                      </a:lnTo>
                      <a:lnTo>
                        <a:pt x="216" y="1689"/>
                      </a:lnTo>
                      <a:lnTo>
                        <a:pt x="252" y="1653"/>
                      </a:lnTo>
                      <a:lnTo>
                        <a:pt x="504" y="1365"/>
                      </a:lnTo>
                      <a:lnTo>
                        <a:pt x="755" y="1150"/>
                      </a:lnTo>
                      <a:lnTo>
                        <a:pt x="1078" y="935"/>
                      </a:lnTo>
                      <a:lnTo>
                        <a:pt x="1365" y="755"/>
                      </a:lnTo>
                      <a:lnTo>
                        <a:pt x="1688" y="611"/>
                      </a:lnTo>
                      <a:lnTo>
                        <a:pt x="2048" y="468"/>
                      </a:lnTo>
                      <a:lnTo>
                        <a:pt x="2407" y="360"/>
                      </a:lnTo>
                      <a:lnTo>
                        <a:pt x="2766" y="288"/>
                      </a:lnTo>
                      <a:lnTo>
                        <a:pt x="2802" y="252"/>
                      </a:lnTo>
                      <a:lnTo>
                        <a:pt x="2837" y="216"/>
                      </a:lnTo>
                      <a:lnTo>
                        <a:pt x="2837" y="145"/>
                      </a:lnTo>
                      <a:lnTo>
                        <a:pt x="2802" y="37"/>
                      </a:lnTo>
                      <a:lnTo>
                        <a:pt x="276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7" name="Google Shape;1557;p62"/>
                <p:cNvSpPr/>
                <p:nvPr/>
              </p:nvSpPr>
              <p:spPr>
                <a:xfrm>
                  <a:off x="3968863" y="1316200"/>
                  <a:ext cx="69150" cy="3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6" h="1330" extrusionOk="0">
                      <a:moveTo>
                        <a:pt x="2658" y="1"/>
                      </a:moveTo>
                      <a:lnTo>
                        <a:pt x="2299" y="37"/>
                      </a:lnTo>
                      <a:lnTo>
                        <a:pt x="1940" y="108"/>
                      </a:lnTo>
                      <a:lnTo>
                        <a:pt x="1617" y="216"/>
                      </a:lnTo>
                      <a:lnTo>
                        <a:pt x="1294" y="360"/>
                      </a:lnTo>
                      <a:lnTo>
                        <a:pt x="970" y="503"/>
                      </a:lnTo>
                      <a:lnTo>
                        <a:pt x="647" y="683"/>
                      </a:lnTo>
                      <a:lnTo>
                        <a:pt x="73" y="1078"/>
                      </a:lnTo>
                      <a:lnTo>
                        <a:pt x="37" y="1114"/>
                      </a:lnTo>
                      <a:lnTo>
                        <a:pt x="1" y="1150"/>
                      </a:lnTo>
                      <a:lnTo>
                        <a:pt x="37" y="1257"/>
                      </a:lnTo>
                      <a:lnTo>
                        <a:pt x="109" y="1329"/>
                      </a:lnTo>
                      <a:lnTo>
                        <a:pt x="145" y="1329"/>
                      </a:lnTo>
                      <a:lnTo>
                        <a:pt x="216" y="1293"/>
                      </a:lnTo>
                      <a:lnTo>
                        <a:pt x="791" y="934"/>
                      </a:lnTo>
                      <a:lnTo>
                        <a:pt x="1401" y="647"/>
                      </a:lnTo>
                      <a:lnTo>
                        <a:pt x="2048" y="432"/>
                      </a:lnTo>
                      <a:lnTo>
                        <a:pt x="2694" y="252"/>
                      </a:lnTo>
                      <a:lnTo>
                        <a:pt x="2766" y="180"/>
                      </a:lnTo>
                      <a:lnTo>
                        <a:pt x="2766" y="108"/>
                      </a:lnTo>
                      <a:lnTo>
                        <a:pt x="2730" y="37"/>
                      </a:lnTo>
                      <a:lnTo>
                        <a:pt x="265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8" name="Google Shape;1558;p62"/>
                <p:cNvSpPr/>
                <p:nvPr/>
              </p:nvSpPr>
              <p:spPr>
                <a:xfrm>
                  <a:off x="3979638" y="1355700"/>
                  <a:ext cx="69150" cy="3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6" h="1330" extrusionOk="0">
                      <a:moveTo>
                        <a:pt x="2658" y="1"/>
                      </a:moveTo>
                      <a:lnTo>
                        <a:pt x="2299" y="36"/>
                      </a:lnTo>
                      <a:lnTo>
                        <a:pt x="1940" y="108"/>
                      </a:lnTo>
                      <a:lnTo>
                        <a:pt x="1617" y="216"/>
                      </a:lnTo>
                      <a:lnTo>
                        <a:pt x="1293" y="360"/>
                      </a:lnTo>
                      <a:lnTo>
                        <a:pt x="970" y="503"/>
                      </a:lnTo>
                      <a:lnTo>
                        <a:pt x="647" y="683"/>
                      </a:lnTo>
                      <a:lnTo>
                        <a:pt x="73" y="1078"/>
                      </a:lnTo>
                      <a:lnTo>
                        <a:pt x="37" y="1114"/>
                      </a:lnTo>
                      <a:lnTo>
                        <a:pt x="1" y="1150"/>
                      </a:lnTo>
                      <a:lnTo>
                        <a:pt x="37" y="1257"/>
                      </a:lnTo>
                      <a:lnTo>
                        <a:pt x="109" y="1329"/>
                      </a:lnTo>
                      <a:lnTo>
                        <a:pt x="144" y="1329"/>
                      </a:lnTo>
                      <a:lnTo>
                        <a:pt x="216" y="1293"/>
                      </a:lnTo>
                      <a:lnTo>
                        <a:pt x="791" y="934"/>
                      </a:lnTo>
                      <a:lnTo>
                        <a:pt x="1401" y="647"/>
                      </a:lnTo>
                      <a:lnTo>
                        <a:pt x="2047" y="431"/>
                      </a:lnTo>
                      <a:lnTo>
                        <a:pt x="2694" y="252"/>
                      </a:lnTo>
                      <a:lnTo>
                        <a:pt x="2766" y="180"/>
                      </a:lnTo>
                      <a:lnTo>
                        <a:pt x="2766" y="108"/>
                      </a:lnTo>
                      <a:lnTo>
                        <a:pt x="2730" y="36"/>
                      </a:lnTo>
                      <a:lnTo>
                        <a:pt x="265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9" name="Google Shape;1559;p62"/>
                <p:cNvSpPr/>
                <p:nvPr/>
              </p:nvSpPr>
              <p:spPr>
                <a:xfrm>
                  <a:off x="4291813" y="649020"/>
                  <a:ext cx="305225" cy="30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9" h="12245" extrusionOk="0">
                      <a:moveTo>
                        <a:pt x="6105" y="0"/>
                      </a:moveTo>
                      <a:lnTo>
                        <a:pt x="5638" y="36"/>
                      </a:lnTo>
                      <a:lnTo>
                        <a:pt x="5135" y="72"/>
                      </a:lnTo>
                      <a:lnTo>
                        <a:pt x="4669" y="180"/>
                      </a:lnTo>
                      <a:lnTo>
                        <a:pt x="4238" y="323"/>
                      </a:lnTo>
                      <a:lnTo>
                        <a:pt x="3807" y="467"/>
                      </a:lnTo>
                      <a:lnTo>
                        <a:pt x="3376" y="646"/>
                      </a:lnTo>
                      <a:lnTo>
                        <a:pt x="2981" y="862"/>
                      </a:lnTo>
                      <a:lnTo>
                        <a:pt x="2586" y="1113"/>
                      </a:lnTo>
                      <a:lnTo>
                        <a:pt x="2586" y="1149"/>
                      </a:lnTo>
                      <a:lnTo>
                        <a:pt x="2012" y="1580"/>
                      </a:lnTo>
                      <a:lnTo>
                        <a:pt x="1509" y="2083"/>
                      </a:lnTo>
                      <a:lnTo>
                        <a:pt x="1078" y="2657"/>
                      </a:lnTo>
                      <a:lnTo>
                        <a:pt x="719" y="3268"/>
                      </a:lnTo>
                      <a:lnTo>
                        <a:pt x="539" y="3591"/>
                      </a:lnTo>
                      <a:lnTo>
                        <a:pt x="396" y="3950"/>
                      </a:lnTo>
                      <a:lnTo>
                        <a:pt x="288" y="4273"/>
                      </a:lnTo>
                      <a:lnTo>
                        <a:pt x="180" y="4632"/>
                      </a:lnTo>
                      <a:lnTo>
                        <a:pt x="108" y="4991"/>
                      </a:lnTo>
                      <a:lnTo>
                        <a:pt x="37" y="5350"/>
                      </a:lnTo>
                      <a:lnTo>
                        <a:pt x="1" y="5745"/>
                      </a:lnTo>
                      <a:lnTo>
                        <a:pt x="1" y="6140"/>
                      </a:lnTo>
                      <a:lnTo>
                        <a:pt x="37" y="6750"/>
                      </a:lnTo>
                      <a:lnTo>
                        <a:pt x="108" y="7361"/>
                      </a:lnTo>
                      <a:lnTo>
                        <a:pt x="288" y="7935"/>
                      </a:lnTo>
                      <a:lnTo>
                        <a:pt x="468" y="8510"/>
                      </a:lnTo>
                      <a:lnTo>
                        <a:pt x="719" y="9049"/>
                      </a:lnTo>
                      <a:lnTo>
                        <a:pt x="1042" y="9551"/>
                      </a:lnTo>
                      <a:lnTo>
                        <a:pt x="1401" y="10018"/>
                      </a:lnTo>
                      <a:lnTo>
                        <a:pt x="1796" y="10449"/>
                      </a:lnTo>
                      <a:lnTo>
                        <a:pt x="2227" y="10844"/>
                      </a:lnTo>
                      <a:lnTo>
                        <a:pt x="2694" y="11203"/>
                      </a:lnTo>
                      <a:lnTo>
                        <a:pt x="3196" y="11490"/>
                      </a:lnTo>
                      <a:lnTo>
                        <a:pt x="3735" y="11741"/>
                      </a:lnTo>
                      <a:lnTo>
                        <a:pt x="4274" y="11957"/>
                      </a:lnTo>
                      <a:lnTo>
                        <a:pt x="4884" y="12101"/>
                      </a:lnTo>
                      <a:lnTo>
                        <a:pt x="5494" y="12208"/>
                      </a:lnTo>
                      <a:lnTo>
                        <a:pt x="6105" y="12244"/>
                      </a:lnTo>
                      <a:lnTo>
                        <a:pt x="6464" y="12208"/>
                      </a:lnTo>
                      <a:lnTo>
                        <a:pt x="6823" y="12208"/>
                      </a:lnTo>
                      <a:lnTo>
                        <a:pt x="7541" y="12065"/>
                      </a:lnTo>
                      <a:lnTo>
                        <a:pt x="8223" y="11849"/>
                      </a:lnTo>
                      <a:lnTo>
                        <a:pt x="8870" y="11562"/>
                      </a:lnTo>
                      <a:lnTo>
                        <a:pt x="9229" y="11382"/>
                      </a:lnTo>
                      <a:lnTo>
                        <a:pt x="9588" y="11167"/>
                      </a:lnTo>
                      <a:lnTo>
                        <a:pt x="9911" y="10916"/>
                      </a:lnTo>
                      <a:lnTo>
                        <a:pt x="10234" y="10628"/>
                      </a:lnTo>
                      <a:lnTo>
                        <a:pt x="10521" y="10341"/>
                      </a:lnTo>
                      <a:lnTo>
                        <a:pt x="10809" y="10054"/>
                      </a:lnTo>
                      <a:lnTo>
                        <a:pt x="11060" y="9695"/>
                      </a:lnTo>
                      <a:lnTo>
                        <a:pt x="11275" y="9372"/>
                      </a:lnTo>
                      <a:lnTo>
                        <a:pt x="11491" y="9013"/>
                      </a:lnTo>
                      <a:lnTo>
                        <a:pt x="11670" y="8618"/>
                      </a:lnTo>
                      <a:lnTo>
                        <a:pt x="11850" y="8259"/>
                      </a:lnTo>
                      <a:lnTo>
                        <a:pt x="11958" y="7828"/>
                      </a:lnTo>
                      <a:lnTo>
                        <a:pt x="12065" y="7433"/>
                      </a:lnTo>
                      <a:lnTo>
                        <a:pt x="12137" y="7002"/>
                      </a:lnTo>
                      <a:lnTo>
                        <a:pt x="12209" y="6571"/>
                      </a:lnTo>
                      <a:lnTo>
                        <a:pt x="12209" y="6140"/>
                      </a:lnTo>
                      <a:lnTo>
                        <a:pt x="12173" y="5422"/>
                      </a:lnTo>
                      <a:lnTo>
                        <a:pt x="12065" y="4740"/>
                      </a:lnTo>
                      <a:lnTo>
                        <a:pt x="11886" y="4093"/>
                      </a:lnTo>
                      <a:lnTo>
                        <a:pt x="11634" y="3483"/>
                      </a:lnTo>
                      <a:lnTo>
                        <a:pt x="11599" y="3483"/>
                      </a:lnTo>
                      <a:lnTo>
                        <a:pt x="11383" y="3052"/>
                      </a:lnTo>
                      <a:lnTo>
                        <a:pt x="11132" y="2621"/>
                      </a:lnTo>
                      <a:lnTo>
                        <a:pt x="11096" y="2585"/>
                      </a:lnTo>
                      <a:lnTo>
                        <a:pt x="10665" y="2047"/>
                      </a:lnTo>
                      <a:lnTo>
                        <a:pt x="10126" y="1544"/>
                      </a:lnTo>
                      <a:lnTo>
                        <a:pt x="9588" y="1077"/>
                      </a:lnTo>
                      <a:lnTo>
                        <a:pt x="8941" y="718"/>
                      </a:lnTo>
                      <a:lnTo>
                        <a:pt x="8618" y="575"/>
                      </a:lnTo>
                      <a:lnTo>
                        <a:pt x="8295" y="431"/>
                      </a:lnTo>
                      <a:lnTo>
                        <a:pt x="7936" y="287"/>
                      </a:lnTo>
                      <a:lnTo>
                        <a:pt x="7613" y="216"/>
                      </a:lnTo>
                      <a:lnTo>
                        <a:pt x="7254" y="108"/>
                      </a:lnTo>
                      <a:lnTo>
                        <a:pt x="6859" y="72"/>
                      </a:lnTo>
                      <a:lnTo>
                        <a:pt x="6500" y="36"/>
                      </a:lnTo>
                      <a:lnTo>
                        <a:pt x="610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0" name="Google Shape;1560;p62"/>
                <p:cNvSpPr/>
                <p:nvPr/>
              </p:nvSpPr>
              <p:spPr>
                <a:xfrm>
                  <a:off x="4371039" y="640277"/>
                  <a:ext cx="314124" cy="37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0" h="15081" extrusionOk="0">
                      <a:moveTo>
                        <a:pt x="3519" y="0"/>
                      </a:moveTo>
                      <a:lnTo>
                        <a:pt x="3052" y="36"/>
                      </a:lnTo>
                      <a:lnTo>
                        <a:pt x="2549" y="72"/>
                      </a:lnTo>
                      <a:lnTo>
                        <a:pt x="2083" y="180"/>
                      </a:lnTo>
                      <a:lnTo>
                        <a:pt x="1652" y="323"/>
                      </a:lnTo>
                      <a:lnTo>
                        <a:pt x="1221" y="467"/>
                      </a:lnTo>
                      <a:lnTo>
                        <a:pt x="790" y="646"/>
                      </a:lnTo>
                      <a:lnTo>
                        <a:pt x="395" y="862"/>
                      </a:lnTo>
                      <a:lnTo>
                        <a:pt x="0" y="1113"/>
                      </a:lnTo>
                      <a:lnTo>
                        <a:pt x="0" y="1149"/>
                      </a:lnTo>
                      <a:lnTo>
                        <a:pt x="682" y="2909"/>
                      </a:lnTo>
                      <a:lnTo>
                        <a:pt x="2334" y="7038"/>
                      </a:lnTo>
                      <a:lnTo>
                        <a:pt x="3339" y="9408"/>
                      </a:lnTo>
                      <a:lnTo>
                        <a:pt x="4309" y="11706"/>
                      </a:lnTo>
                      <a:lnTo>
                        <a:pt x="5242" y="13645"/>
                      </a:lnTo>
                      <a:lnTo>
                        <a:pt x="5637" y="14434"/>
                      </a:lnTo>
                      <a:lnTo>
                        <a:pt x="5996" y="15081"/>
                      </a:lnTo>
                      <a:lnTo>
                        <a:pt x="13249" y="15081"/>
                      </a:lnTo>
                      <a:lnTo>
                        <a:pt x="11346" y="9587"/>
                      </a:lnTo>
                      <a:lnTo>
                        <a:pt x="9910" y="5673"/>
                      </a:lnTo>
                      <a:lnTo>
                        <a:pt x="9372" y="4237"/>
                      </a:lnTo>
                      <a:lnTo>
                        <a:pt x="9156" y="3770"/>
                      </a:lnTo>
                      <a:lnTo>
                        <a:pt x="9048" y="3483"/>
                      </a:lnTo>
                      <a:lnTo>
                        <a:pt x="9013" y="3483"/>
                      </a:lnTo>
                      <a:lnTo>
                        <a:pt x="8546" y="2621"/>
                      </a:lnTo>
                      <a:lnTo>
                        <a:pt x="8510" y="2585"/>
                      </a:lnTo>
                      <a:lnTo>
                        <a:pt x="8079" y="2047"/>
                      </a:lnTo>
                      <a:lnTo>
                        <a:pt x="7540" y="1544"/>
                      </a:lnTo>
                      <a:lnTo>
                        <a:pt x="7002" y="1077"/>
                      </a:lnTo>
                      <a:lnTo>
                        <a:pt x="6355" y="718"/>
                      </a:lnTo>
                      <a:lnTo>
                        <a:pt x="6032" y="575"/>
                      </a:lnTo>
                      <a:lnTo>
                        <a:pt x="5709" y="431"/>
                      </a:lnTo>
                      <a:lnTo>
                        <a:pt x="5350" y="287"/>
                      </a:lnTo>
                      <a:lnTo>
                        <a:pt x="5027" y="216"/>
                      </a:lnTo>
                      <a:lnTo>
                        <a:pt x="4668" y="108"/>
                      </a:lnTo>
                      <a:lnTo>
                        <a:pt x="4273" y="72"/>
                      </a:lnTo>
                      <a:lnTo>
                        <a:pt x="3914" y="36"/>
                      </a:lnTo>
                      <a:lnTo>
                        <a:pt x="351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1" name="Google Shape;1561;p62"/>
                <p:cNvSpPr/>
                <p:nvPr/>
              </p:nvSpPr>
              <p:spPr>
                <a:xfrm>
                  <a:off x="4341413" y="757850"/>
                  <a:ext cx="10775" cy="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" h="1043" extrusionOk="0">
                      <a:moveTo>
                        <a:pt x="144" y="1"/>
                      </a:moveTo>
                      <a:lnTo>
                        <a:pt x="72" y="37"/>
                      </a:lnTo>
                      <a:lnTo>
                        <a:pt x="36" y="109"/>
                      </a:lnTo>
                      <a:lnTo>
                        <a:pt x="0" y="216"/>
                      </a:lnTo>
                      <a:lnTo>
                        <a:pt x="0" y="539"/>
                      </a:lnTo>
                      <a:lnTo>
                        <a:pt x="0" y="683"/>
                      </a:lnTo>
                      <a:lnTo>
                        <a:pt x="0" y="863"/>
                      </a:lnTo>
                      <a:lnTo>
                        <a:pt x="36" y="898"/>
                      </a:lnTo>
                      <a:lnTo>
                        <a:pt x="72" y="970"/>
                      </a:lnTo>
                      <a:lnTo>
                        <a:pt x="180" y="1042"/>
                      </a:lnTo>
                      <a:lnTo>
                        <a:pt x="216" y="1006"/>
                      </a:lnTo>
                      <a:lnTo>
                        <a:pt x="287" y="1006"/>
                      </a:lnTo>
                      <a:lnTo>
                        <a:pt x="323" y="970"/>
                      </a:lnTo>
                      <a:lnTo>
                        <a:pt x="359" y="898"/>
                      </a:lnTo>
                      <a:lnTo>
                        <a:pt x="395" y="683"/>
                      </a:lnTo>
                      <a:lnTo>
                        <a:pt x="431" y="539"/>
                      </a:lnTo>
                      <a:lnTo>
                        <a:pt x="431" y="216"/>
                      </a:lnTo>
                      <a:lnTo>
                        <a:pt x="431" y="109"/>
                      </a:lnTo>
                      <a:lnTo>
                        <a:pt x="395" y="37"/>
                      </a:lnTo>
                      <a:lnTo>
                        <a:pt x="32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2" name="Google Shape;1562;p62"/>
                <p:cNvSpPr/>
                <p:nvPr/>
              </p:nvSpPr>
              <p:spPr>
                <a:xfrm>
                  <a:off x="4319863" y="758750"/>
                  <a:ext cx="11700" cy="2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" h="1114" extrusionOk="0">
                      <a:moveTo>
                        <a:pt x="180" y="1"/>
                      </a:moveTo>
                      <a:lnTo>
                        <a:pt x="108" y="73"/>
                      </a:lnTo>
                      <a:lnTo>
                        <a:pt x="72" y="108"/>
                      </a:lnTo>
                      <a:lnTo>
                        <a:pt x="36" y="216"/>
                      </a:lnTo>
                      <a:lnTo>
                        <a:pt x="0" y="575"/>
                      </a:lnTo>
                      <a:lnTo>
                        <a:pt x="0" y="755"/>
                      </a:lnTo>
                      <a:lnTo>
                        <a:pt x="0" y="934"/>
                      </a:lnTo>
                      <a:lnTo>
                        <a:pt x="36" y="1006"/>
                      </a:lnTo>
                      <a:lnTo>
                        <a:pt x="72" y="1042"/>
                      </a:lnTo>
                      <a:lnTo>
                        <a:pt x="180" y="1114"/>
                      </a:lnTo>
                      <a:lnTo>
                        <a:pt x="252" y="1114"/>
                      </a:lnTo>
                      <a:lnTo>
                        <a:pt x="288" y="1078"/>
                      </a:lnTo>
                      <a:lnTo>
                        <a:pt x="395" y="970"/>
                      </a:lnTo>
                      <a:lnTo>
                        <a:pt x="431" y="862"/>
                      </a:lnTo>
                      <a:lnTo>
                        <a:pt x="431" y="575"/>
                      </a:lnTo>
                      <a:lnTo>
                        <a:pt x="467" y="216"/>
                      </a:lnTo>
                      <a:lnTo>
                        <a:pt x="431" y="108"/>
                      </a:lnTo>
                      <a:lnTo>
                        <a:pt x="395" y="73"/>
                      </a:lnTo>
                      <a:lnTo>
                        <a:pt x="32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3" name="Google Shape;1563;p62"/>
                <p:cNvSpPr/>
                <p:nvPr/>
              </p:nvSpPr>
              <p:spPr>
                <a:xfrm>
                  <a:off x="4333313" y="783900"/>
                  <a:ext cx="44025" cy="3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" h="1545" extrusionOk="0">
                      <a:moveTo>
                        <a:pt x="1581" y="0"/>
                      </a:moveTo>
                      <a:lnTo>
                        <a:pt x="1509" y="36"/>
                      </a:lnTo>
                      <a:lnTo>
                        <a:pt x="1473" y="144"/>
                      </a:lnTo>
                      <a:lnTo>
                        <a:pt x="1401" y="359"/>
                      </a:lnTo>
                      <a:lnTo>
                        <a:pt x="1365" y="467"/>
                      </a:lnTo>
                      <a:lnTo>
                        <a:pt x="1329" y="539"/>
                      </a:lnTo>
                      <a:lnTo>
                        <a:pt x="1222" y="754"/>
                      </a:lnTo>
                      <a:lnTo>
                        <a:pt x="1078" y="934"/>
                      </a:lnTo>
                      <a:lnTo>
                        <a:pt x="899" y="1041"/>
                      </a:lnTo>
                      <a:lnTo>
                        <a:pt x="683" y="1113"/>
                      </a:lnTo>
                      <a:lnTo>
                        <a:pt x="468" y="1185"/>
                      </a:lnTo>
                      <a:lnTo>
                        <a:pt x="216" y="1149"/>
                      </a:lnTo>
                      <a:lnTo>
                        <a:pt x="180" y="1149"/>
                      </a:lnTo>
                      <a:lnTo>
                        <a:pt x="109" y="1185"/>
                      </a:lnTo>
                      <a:lnTo>
                        <a:pt x="37" y="1221"/>
                      </a:lnTo>
                      <a:lnTo>
                        <a:pt x="37" y="1257"/>
                      </a:lnTo>
                      <a:lnTo>
                        <a:pt x="1" y="1329"/>
                      </a:lnTo>
                      <a:lnTo>
                        <a:pt x="37" y="1400"/>
                      </a:lnTo>
                      <a:lnTo>
                        <a:pt x="73" y="1472"/>
                      </a:lnTo>
                      <a:lnTo>
                        <a:pt x="145" y="1472"/>
                      </a:lnTo>
                      <a:lnTo>
                        <a:pt x="468" y="1544"/>
                      </a:lnTo>
                      <a:lnTo>
                        <a:pt x="791" y="1508"/>
                      </a:lnTo>
                      <a:lnTo>
                        <a:pt x="1078" y="1400"/>
                      </a:lnTo>
                      <a:lnTo>
                        <a:pt x="1329" y="1221"/>
                      </a:lnTo>
                      <a:lnTo>
                        <a:pt x="1545" y="970"/>
                      </a:lnTo>
                      <a:lnTo>
                        <a:pt x="1689" y="718"/>
                      </a:lnTo>
                      <a:lnTo>
                        <a:pt x="1724" y="539"/>
                      </a:lnTo>
                      <a:lnTo>
                        <a:pt x="1760" y="395"/>
                      </a:lnTo>
                      <a:lnTo>
                        <a:pt x="1724" y="108"/>
                      </a:lnTo>
                      <a:lnTo>
                        <a:pt x="165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4" name="Google Shape;1564;p62"/>
                <p:cNvSpPr/>
                <p:nvPr/>
              </p:nvSpPr>
              <p:spPr>
                <a:xfrm>
                  <a:off x="4275863" y="635775"/>
                  <a:ext cx="93400" cy="7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6" h="3161" extrusionOk="0">
                      <a:moveTo>
                        <a:pt x="1689" y="1"/>
                      </a:moveTo>
                      <a:lnTo>
                        <a:pt x="1329" y="72"/>
                      </a:lnTo>
                      <a:lnTo>
                        <a:pt x="1042" y="216"/>
                      </a:lnTo>
                      <a:lnTo>
                        <a:pt x="863" y="324"/>
                      </a:lnTo>
                      <a:lnTo>
                        <a:pt x="719" y="431"/>
                      </a:lnTo>
                      <a:lnTo>
                        <a:pt x="504" y="719"/>
                      </a:lnTo>
                      <a:lnTo>
                        <a:pt x="324" y="1042"/>
                      </a:lnTo>
                      <a:lnTo>
                        <a:pt x="180" y="1365"/>
                      </a:lnTo>
                      <a:lnTo>
                        <a:pt x="73" y="1796"/>
                      </a:lnTo>
                      <a:lnTo>
                        <a:pt x="1" y="2191"/>
                      </a:lnTo>
                      <a:lnTo>
                        <a:pt x="1" y="2622"/>
                      </a:lnTo>
                      <a:lnTo>
                        <a:pt x="37" y="3053"/>
                      </a:lnTo>
                      <a:lnTo>
                        <a:pt x="73" y="3124"/>
                      </a:lnTo>
                      <a:lnTo>
                        <a:pt x="145" y="3160"/>
                      </a:lnTo>
                      <a:lnTo>
                        <a:pt x="252" y="3124"/>
                      </a:lnTo>
                      <a:lnTo>
                        <a:pt x="252" y="3017"/>
                      </a:lnTo>
                      <a:lnTo>
                        <a:pt x="288" y="2658"/>
                      </a:lnTo>
                      <a:lnTo>
                        <a:pt x="324" y="2299"/>
                      </a:lnTo>
                      <a:lnTo>
                        <a:pt x="360" y="1940"/>
                      </a:lnTo>
                      <a:lnTo>
                        <a:pt x="468" y="1580"/>
                      </a:lnTo>
                      <a:lnTo>
                        <a:pt x="575" y="1257"/>
                      </a:lnTo>
                      <a:lnTo>
                        <a:pt x="719" y="970"/>
                      </a:lnTo>
                      <a:lnTo>
                        <a:pt x="899" y="719"/>
                      </a:lnTo>
                      <a:lnTo>
                        <a:pt x="1006" y="611"/>
                      </a:lnTo>
                      <a:lnTo>
                        <a:pt x="1150" y="503"/>
                      </a:lnTo>
                      <a:lnTo>
                        <a:pt x="1473" y="360"/>
                      </a:lnTo>
                      <a:lnTo>
                        <a:pt x="1796" y="288"/>
                      </a:lnTo>
                      <a:lnTo>
                        <a:pt x="2119" y="288"/>
                      </a:lnTo>
                      <a:lnTo>
                        <a:pt x="2443" y="324"/>
                      </a:lnTo>
                      <a:lnTo>
                        <a:pt x="2766" y="431"/>
                      </a:lnTo>
                      <a:lnTo>
                        <a:pt x="3089" y="575"/>
                      </a:lnTo>
                      <a:lnTo>
                        <a:pt x="3376" y="755"/>
                      </a:lnTo>
                      <a:lnTo>
                        <a:pt x="3627" y="970"/>
                      </a:lnTo>
                      <a:lnTo>
                        <a:pt x="3699" y="970"/>
                      </a:lnTo>
                      <a:lnTo>
                        <a:pt x="3735" y="934"/>
                      </a:lnTo>
                      <a:lnTo>
                        <a:pt x="3699" y="898"/>
                      </a:lnTo>
                      <a:lnTo>
                        <a:pt x="3412" y="611"/>
                      </a:lnTo>
                      <a:lnTo>
                        <a:pt x="3089" y="396"/>
                      </a:lnTo>
                      <a:lnTo>
                        <a:pt x="2766" y="180"/>
                      </a:lnTo>
                      <a:lnTo>
                        <a:pt x="2407" y="72"/>
                      </a:lnTo>
                      <a:lnTo>
                        <a:pt x="204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5" name="Google Shape;1565;p62"/>
                <p:cNvSpPr/>
                <p:nvPr/>
              </p:nvSpPr>
              <p:spPr>
                <a:xfrm>
                  <a:off x="4280363" y="581925"/>
                  <a:ext cx="92475" cy="7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9" h="3160" extrusionOk="0">
                      <a:moveTo>
                        <a:pt x="683" y="0"/>
                      </a:moveTo>
                      <a:lnTo>
                        <a:pt x="360" y="72"/>
                      </a:lnTo>
                      <a:lnTo>
                        <a:pt x="36" y="216"/>
                      </a:lnTo>
                      <a:lnTo>
                        <a:pt x="0" y="252"/>
                      </a:lnTo>
                      <a:lnTo>
                        <a:pt x="0" y="287"/>
                      </a:lnTo>
                      <a:lnTo>
                        <a:pt x="0" y="359"/>
                      </a:lnTo>
                      <a:lnTo>
                        <a:pt x="72" y="431"/>
                      </a:lnTo>
                      <a:lnTo>
                        <a:pt x="144" y="395"/>
                      </a:lnTo>
                      <a:lnTo>
                        <a:pt x="431" y="323"/>
                      </a:lnTo>
                      <a:lnTo>
                        <a:pt x="719" y="287"/>
                      </a:lnTo>
                      <a:lnTo>
                        <a:pt x="1006" y="287"/>
                      </a:lnTo>
                      <a:lnTo>
                        <a:pt x="1293" y="323"/>
                      </a:lnTo>
                      <a:lnTo>
                        <a:pt x="1580" y="431"/>
                      </a:lnTo>
                      <a:lnTo>
                        <a:pt x="1868" y="539"/>
                      </a:lnTo>
                      <a:lnTo>
                        <a:pt x="2119" y="718"/>
                      </a:lnTo>
                      <a:lnTo>
                        <a:pt x="2334" y="898"/>
                      </a:lnTo>
                      <a:lnTo>
                        <a:pt x="2550" y="1077"/>
                      </a:lnTo>
                      <a:lnTo>
                        <a:pt x="2765" y="1329"/>
                      </a:lnTo>
                      <a:lnTo>
                        <a:pt x="2909" y="1544"/>
                      </a:lnTo>
                      <a:lnTo>
                        <a:pt x="3088" y="1831"/>
                      </a:lnTo>
                      <a:lnTo>
                        <a:pt x="3340" y="2334"/>
                      </a:lnTo>
                      <a:lnTo>
                        <a:pt x="3412" y="2514"/>
                      </a:lnTo>
                      <a:lnTo>
                        <a:pt x="3483" y="2693"/>
                      </a:lnTo>
                      <a:lnTo>
                        <a:pt x="3483" y="2873"/>
                      </a:lnTo>
                      <a:lnTo>
                        <a:pt x="3483" y="3052"/>
                      </a:lnTo>
                      <a:lnTo>
                        <a:pt x="3483" y="3124"/>
                      </a:lnTo>
                      <a:lnTo>
                        <a:pt x="3519" y="3160"/>
                      </a:lnTo>
                      <a:lnTo>
                        <a:pt x="3591" y="3160"/>
                      </a:lnTo>
                      <a:lnTo>
                        <a:pt x="3663" y="3124"/>
                      </a:lnTo>
                      <a:lnTo>
                        <a:pt x="3699" y="2944"/>
                      </a:lnTo>
                      <a:lnTo>
                        <a:pt x="3699" y="2765"/>
                      </a:lnTo>
                      <a:lnTo>
                        <a:pt x="3699" y="2585"/>
                      </a:lnTo>
                      <a:lnTo>
                        <a:pt x="3627" y="2406"/>
                      </a:lnTo>
                      <a:lnTo>
                        <a:pt x="3519" y="2083"/>
                      </a:lnTo>
                      <a:lnTo>
                        <a:pt x="3340" y="1760"/>
                      </a:lnTo>
                      <a:lnTo>
                        <a:pt x="3160" y="1436"/>
                      </a:lnTo>
                      <a:lnTo>
                        <a:pt x="2981" y="1149"/>
                      </a:lnTo>
                      <a:lnTo>
                        <a:pt x="2765" y="898"/>
                      </a:lnTo>
                      <a:lnTo>
                        <a:pt x="2514" y="646"/>
                      </a:lnTo>
                      <a:lnTo>
                        <a:pt x="2263" y="431"/>
                      </a:lnTo>
                      <a:lnTo>
                        <a:pt x="1975" y="252"/>
                      </a:lnTo>
                      <a:lnTo>
                        <a:pt x="1652" y="144"/>
                      </a:lnTo>
                      <a:lnTo>
                        <a:pt x="1329" y="36"/>
                      </a:lnTo>
                      <a:lnTo>
                        <a:pt x="100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6" name="Google Shape;1566;p62"/>
                <p:cNvSpPr/>
                <p:nvPr/>
              </p:nvSpPr>
              <p:spPr>
                <a:xfrm>
                  <a:off x="4488613" y="759650"/>
                  <a:ext cx="44025" cy="7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" h="2874" extrusionOk="0">
                      <a:moveTo>
                        <a:pt x="539" y="1"/>
                      </a:moveTo>
                      <a:lnTo>
                        <a:pt x="252" y="72"/>
                      </a:lnTo>
                      <a:lnTo>
                        <a:pt x="1" y="180"/>
                      </a:lnTo>
                      <a:lnTo>
                        <a:pt x="1" y="2873"/>
                      </a:lnTo>
                      <a:lnTo>
                        <a:pt x="288" y="2837"/>
                      </a:lnTo>
                      <a:lnTo>
                        <a:pt x="575" y="2765"/>
                      </a:lnTo>
                      <a:lnTo>
                        <a:pt x="898" y="2622"/>
                      </a:lnTo>
                      <a:lnTo>
                        <a:pt x="1042" y="2514"/>
                      </a:lnTo>
                      <a:lnTo>
                        <a:pt x="1222" y="2406"/>
                      </a:lnTo>
                      <a:lnTo>
                        <a:pt x="1365" y="2263"/>
                      </a:lnTo>
                      <a:lnTo>
                        <a:pt x="1509" y="2083"/>
                      </a:lnTo>
                      <a:lnTo>
                        <a:pt x="1617" y="1904"/>
                      </a:lnTo>
                      <a:lnTo>
                        <a:pt x="1688" y="1652"/>
                      </a:lnTo>
                      <a:lnTo>
                        <a:pt x="1760" y="1401"/>
                      </a:lnTo>
                      <a:lnTo>
                        <a:pt x="1760" y="1078"/>
                      </a:lnTo>
                      <a:lnTo>
                        <a:pt x="1724" y="791"/>
                      </a:lnTo>
                      <a:lnTo>
                        <a:pt x="1688" y="575"/>
                      </a:lnTo>
                      <a:lnTo>
                        <a:pt x="1581" y="396"/>
                      </a:lnTo>
                      <a:lnTo>
                        <a:pt x="1473" y="252"/>
                      </a:lnTo>
                      <a:lnTo>
                        <a:pt x="1329" y="144"/>
                      </a:lnTo>
                      <a:lnTo>
                        <a:pt x="1186" y="72"/>
                      </a:lnTo>
                      <a:lnTo>
                        <a:pt x="100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7" name="Google Shape;1567;p62"/>
                <p:cNvSpPr/>
                <p:nvPr/>
              </p:nvSpPr>
              <p:spPr>
                <a:xfrm>
                  <a:off x="4494913" y="767725"/>
                  <a:ext cx="21550" cy="4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" h="1940" extrusionOk="0">
                      <a:moveTo>
                        <a:pt x="646" y="1"/>
                      </a:moveTo>
                      <a:lnTo>
                        <a:pt x="610" y="37"/>
                      </a:lnTo>
                      <a:lnTo>
                        <a:pt x="323" y="432"/>
                      </a:lnTo>
                      <a:lnTo>
                        <a:pt x="216" y="647"/>
                      </a:lnTo>
                      <a:lnTo>
                        <a:pt x="108" y="863"/>
                      </a:lnTo>
                      <a:lnTo>
                        <a:pt x="36" y="1114"/>
                      </a:lnTo>
                      <a:lnTo>
                        <a:pt x="0" y="1329"/>
                      </a:lnTo>
                      <a:lnTo>
                        <a:pt x="0" y="1581"/>
                      </a:lnTo>
                      <a:lnTo>
                        <a:pt x="0" y="1832"/>
                      </a:lnTo>
                      <a:lnTo>
                        <a:pt x="36" y="1904"/>
                      </a:lnTo>
                      <a:lnTo>
                        <a:pt x="108" y="1940"/>
                      </a:lnTo>
                      <a:lnTo>
                        <a:pt x="180" y="1904"/>
                      </a:lnTo>
                      <a:lnTo>
                        <a:pt x="251" y="1868"/>
                      </a:lnTo>
                      <a:lnTo>
                        <a:pt x="323" y="1401"/>
                      </a:lnTo>
                      <a:lnTo>
                        <a:pt x="431" y="970"/>
                      </a:lnTo>
                      <a:lnTo>
                        <a:pt x="610" y="575"/>
                      </a:lnTo>
                      <a:lnTo>
                        <a:pt x="826" y="216"/>
                      </a:lnTo>
                      <a:lnTo>
                        <a:pt x="862" y="144"/>
                      </a:lnTo>
                      <a:lnTo>
                        <a:pt x="862" y="109"/>
                      </a:lnTo>
                      <a:lnTo>
                        <a:pt x="79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8" name="Google Shape;1568;p62"/>
                <p:cNvSpPr/>
                <p:nvPr/>
              </p:nvSpPr>
              <p:spPr>
                <a:xfrm rot="132724">
                  <a:off x="4096337" y="911350"/>
                  <a:ext cx="614953" cy="490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97" h="19606" extrusionOk="0">
                      <a:moveTo>
                        <a:pt x="21042" y="1"/>
                      </a:moveTo>
                      <a:lnTo>
                        <a:pt x="20683" y="37"/>
                      </a:lnTo>
                      <a:lnTo>
                        <a:pt x="20288" y="109"/>
                      </a:lnTo>
                      <a:lnTo>
                        <a:pt x="19929" y="216"/>
                      </a:lnTo>
                      <a:lnTo>
                        <a:pt x="19570" y="396"/>
                      </a:lnTo>
                      <a:lnTo>
                        <a:pt x="19211" y="575"/>
                      </a:lnTo>
                      <a:lnTo>
                        <a:pt x="18887" y="827"/>
                      </a:lnTo>
                      <a:lnTo>
                        <a:pt x="18528" y="1114"/>
                      </a:lnTo>
                      <a:lnTo>
                        <a:pt x="18205" y="1437"/>
                      </a:lnTo>
                      <a:lnTo>
                        <a:pt x="17882" y="1760"/>
                      </a:lnTo>
                      <a:lnTo>
                        <a:pt x="17559" y="2155"/>
                      </a:lnTo>
                      <a:lnTo>
                        <a:pt x="16948" y="2945"/>
                      </a:lnTo>
                      <a:lnTo>
                        <a:pt x="16374" y="3843"/>
                      </a:lnTo>
                      <a:lnTo>
                        <a:pt x="15835" y="4776"/>
                      </a:lnTo>
                      <a:lnTo>
                        <a:pt x="15333" y="5710"/>
                      </a:lnTo>
                      <a:lnTo>
                        <a:pt x="14902" y="6679"/>
                      </a:lnTo>
                      <a:lnTo>
                        <a:pt x="14471" y="7577"/>
                      </a:lnTo>
                      <a:lnTo>
                        <a:pt x="14112" y="8475"/>
                      </a:lnTo>
                      <a:lnTo>
                        <a:pt x="13825" y="9265"/>
                      </a:lnTo>
                      <a:lnTo>
                        <a:pt x="1" y="12353"/>
                      </a:lnTo>
                      <a:lnTo>
                        <a:pt x="3232" y="19606"/>
                      </a:lnTo>
                      <a:lnTo>
                        <a:pt x="14363" y="17990"/>
                      </a:lnTo>
                      <a:lnTo>
                        <a:pt x="15045" y="17846"/>
                      </a:lnTo>
                      <a:lnTo>
                        <a:pt x="15692" y="17667"/>
                      </a:lnTo>
                      <a:lnTo>
                        <a:pt x="16302" y="17415"/>
                      </a:lnTo>
                      <a:lnTo>
                        <a:pt x="16913" y="17092"/>
                      </a:lnTo>
                      <a:lnTo>
                        <a:pt x="17451" y="16697"/>
                      </a:lnTo>
                      <a:lnTo>
                        <a:pt x="17990" y="16302"/>
                      </a:lnTo>
                      <a:lnTo>
                        <a:pt x="18457" y="15800"/>
                      </a:lnTo>
                      <a:lnTo>
                        <a:pt x="18887" y="15297"/>
                      </a:lnTo>
                      <a:lnTo>
                        <a:pt x="24597" y="7685"/>
                      </a:lnTo>
                      <a:lnTo>
                        <a:pt x="23412" y="1114"/>
                      </a:lnTo>
                      <a:lnTo>
                        <a:pt x="23017" y="755"/>
                      </a:lnTo>
                      <a:lnTo>
                        <a:pt x="22622" y="504"/>
                      </a:lnTo>
                      <a:lnTo>
                        <a:pt x="22227" y="288"/>
                      </a:lnTo>
                      <a:lnTo>
                        <a:pt x="21832" y="144"/>
                      </a:lnTo>
                      <a:lnTo>
                        <a:pt x="21437" y="37"/>
                      </a:lnTo>
                      <a:lnTo>
                        <a:pt x="2104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69" name="Google Shape;1569;p62"/>
              <p:cNvGrpSpPr/>
              <p:nvPr/>
            </p:nvGrpSpPr>
            <p:grpSpPr>
              <a:xfrm rot="-5400000">
                <a:off x="1305177" y="3662457"/>
                <a:ext cx="642929" cy="807685"/>
                <a:chOff x="6459827" y="4140219"/>
                <a:chExt cx="642929" cy="807685"/>
              </a:xfrm>
            </p:grpSpPr>
            <p:sp>
              <p:nvSpPr>
                <p:cNvPr id="1570" name="Google Shape;1570;p62"/>
                <p:cNvSpPr/>
                <p:nvPr/>
              </p:nvSpPr>
              <p:spPr>
                <a:xfrm rot="-755780" flipH="1">
                  <a:off x="6749625" y="4293188"/>
                  <a:ext cx="331057" cy="238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4" h="2515" extrusionOk="0">
                      <a:moveTo>
                        <a:pt x="108" y="1"/>
                      </a:moveTo>
                      <a:lnTo>
                        <a:pt x="37" y="37"/>
                      </a:lnTo>
                      <a:lnTo>
                        <a:pt x="1" y="145"/>
                      </a:lnTo>
                      <a:lnTo>
                        <a:pt x="37" y="216"/>
                      </a:lnTo>
                      <a:lnTo>
                        <a:pt x="755" y="863"/>
                      </a:lnTo>
                      <a:lnTo>
                        <a:pt x="1545" y="1473"/>
                      </a:lnTo>
                      <a:lnTo>
                        <a:pt x="2371" y="2012"/>
                      </a:lnTo>
                      <a:lnTo>
                        <a:pt x="2766" y="2263"/>
                      </a:lnTo>
                      <a:lnTo>
                        <a:pt x="3232" y="2478"/>
                      </a:lnTo>
                      <a:lnTo>
                        <a:pt x="3304" y="2514"/>
                      </a:lnTo>
                      <a:lnTo>
                        <a:pt x="3340" y="2514"/>
                      </a:lnTo>
                      <a:lnTo>
                        <a:pt x="3412" y="2478"/>
                      </a:lnTo>
                      <a:lnTo>
                        <a:pt x="3448" y="2407"/>
                      </a:lnTo>
                      <a:lnTo>
                        <a:pt x="3484" y="2371"/>
                      </a:lnTo>
                      <a:lnTo>
                        <a:pt x="3484" y="2299"/>
                      </a:lnTo>
                      <a:lnTo>
                        <a:pt x="3448" y="2263"/>
                      </a:lnTo>
                      <a:lnTo>
                        <a:pt x="3376" y="2191"/>
                      </a:lnTo>
                      <a:lnTo>
                        <a:pt x="1760" y="1150"/>
                      </a:lnTo>
                      <a:lnTo>
                        <a:pt x="970" y="611"/>
                      </a:lnTo>
                      <a:lnTo>
                        <a:pt x="180" y="37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1" name="Google Shape;1571;p62"/>
                <p:cNvSpPr/>
                <p:nvPr/>
              </p:nvSpPr>
              <p:spPr>
                <a:xfrm rot="-755780" flipH="1">
                  <a:off x="6532554" y="4184023"/>
                  <a:ext cx="481192" cy="720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4" h="7578" extrusionOk="0">
                      <a:moveTo>
                        <a:pt x="180" y="1"/>
                      </a:moveTo>
                      <a:lnTo>
                        <a:pt x="72" y="37"/>
                      </a:lnTo>
                      <a:lnTo>
                        <a:pt x="36" y="109"/>
                      </a:lnTo>
                      <a:lnTo>
                        <a:pt x="0" y="144"/>
                      </a:lnTo>
                      <a:lnTo>
                        <a:pt x="36" y="216"/>
                      </a:lnTo>
                      <a:lnTo>
                        <a:pt x="1149" y="2083"/>
                      </a:lnTo>
                      <a:lnTo>
                        <a:pt x="2298" y="3951"/>
                      </a:lnTo>
                      <a:lnTo>
                        <a:pt x="3483" y="5782"/>
                      </a:lnTo>
                      <a:lnTo>
                        <a:pt x="4094" y="6679"/>
                      </a:lnTo>
                      <a:lnTo>
                        <a:pt x="4740" y="7541"/>
                      </a:lnTo>
                      <a:lnTo>
                        <a:pt x="4812" y="7577"/>
                      </a:lnTo>
                      <a:lnTo>
                        <a:pt x="4848" y="7577"/>
                      </a:lnTo>
                      <a:lnTo>
                        <a:pt x="4955" y="7541"/>
                      </a:lnTo>
                      <a:lnTo>
                        <a:pt x="5027" y="7433"/>
                      </a:lnTo>
                      <a:lnTo>
                        <a:pt x="5063" y="7398"/>
                      </a:lnTo>
                      <a:lnTo>
                        <a:pt x="5027" y="7326"/>
                      </a:lnTo>
                      <a:lnTo>
                        <a:pt x="4453" y="6392"/>
                      </a:lnTo>
                      <a:lnTo>
                        <a:pt x="3842" y="5495"/>
                      </a:lnTo>
                      <a:lnTo>
                        <a:pt x="2657" y="3699"/>
                      </a:lnTo>
                      <a:lnTo>
                        <a:pt x="1436" y="1904"/>
                      </a:lnTo>
                      <a:lnTo>
                        <a:pt x="287" y="73"/>
                      </a:lnTo>
                      <a:lnTo>
                        <a:pt x="216" y="37"/>
                      </a:lnTo>
                      <a:lnTo>
                        <a:pt x="18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572" name="Google Shape;1572;p62"/>
          <p:cNvSpPr/>
          <p:nvPr/>
        </p:nvSpPr>
        <p:spPr>
          <a:xfrm rot="10326132">
            <a:off x="-2409452" y="3680072"/>
            <a:ext cx="3264045" cy="2690372"/>
          </a:xfrm>
          <a:custGeom>
            <a:avLst/>
            <a:gdLst/>
            <a:ahLst/>
            <a:cxnLst/>
            <a:rect l="l" t="t" r="r" b="b"/>
            <a:pathLst>
              <a:path w="75315" h="62078" extrusionOk="0">
                <a:moveTo>
                  <a:pt x="26426" y="0"/>
                </a:moveTo>
                <a:lnTo>
                  <a:pt x="25218" y="49"/>
                </a:lnTo>
                <a:lnTo>
                  <a:pt x="24059" y="194"/>
                </a:lnTo>
                <a:lnTo>
                  <a:pt x="22851" y="338"/>
                </a:lnTo>
                <a:lnTo>
                  <a:pt x="21692" y="580"/>
                </a:lnTo>
                <a:lnTo>
                  <a:pt x="20532" y="870"/>
                </a:lnTo>
                <a:lnTo>
                  <a:pt x="19421" y="1256"/>
                </a:lnTo>
                <a:lnTo>
                  <a:pt x="18262" y="1643"/>
                </a:lnTo>
                <a:lnTo>
                  <a:pt x="17199" y="2078"/>
                </a:lnTo>
                <a:lnTo>
                  <a:pt x="16088" y="2609"/>
                </a:lnTo>
                <a:lnTo>
                  <a:pt x="15073" y="3140"/>
                </a:lnTo>
                <a:lnTo>
                  <a:pt x="14059" y="3768"/>
                </a:lnTo>
                <a:lnTo>
                  <a:pt x="12851" y="4590"/>
                </a:lnTo>
                <a:lnTo>
                  <a:pt x="11740" y="5411"/>
                </a:lnTo>
                <a:lnTo>
                  <a:pt x="10629" y="6329"/>
                </a:lnTo>
                <a:lnTo>
                  <a:pt x="9614" y="7295"/>
                </a:lnTo>
                <a:lnTo>
                  <a:pt x="8600" y="8261"/>
                </a:lnTo>
                <a:lnTo>
                  <a:pt x="7682" y="9324"/>
                </a:lnTo>
                <a:lnTo>
                  <a:pt x="6812" y="10435"/>
                </a:lnTo>
                <a:lnTo>
                  <a:pt x="5943" y="11546"/>
                </a:lnTo>
                <a:lnTo>
                  <a:pt x="5170" y="12706"/>
                </a:lnTo>
                <a:lnTo>
                  <a:pt x="4445" y="13913"/>
                </a:lnTo>
                <a:lnTo>
                  <a:pt x="3769" y="15121"/>
                </a:lnTo>
                <a:lnTo>
                  <a:pt x="3141" y="16425"/>
                </a:lnTo>
                <a:lnTo>
                  <a:pt x="2561" y="17681"/>
                </a:lnTo>
                <a:lnTo>
                  <a:pt x="2030" y="18986"/>
                </a:lnTo>
                <a:lnTo>
                  <a:pt x="1595" y="20338"/>
                </a:lnTo>
                <a:lnTo>
                  <a:pt x="1208" y="21691"/>
                </a:lnTo>
                <a:lnTo>
                  <a:pt x="822" y="23044"/>
                </a:lnTo>
                <a:lnTo>
                  <a:pt x="532" y="24445"/>
                </a:lnTo>
                <a:lnTo>
                  <a:pt x="339" y="25846"/>
                </a:lnTo>
                <a:lnTo>
                  <a:pt x="146" y="27247"/>
                </a:lnTo>
                <a:lnTo>
                  <a:pt x="49" y="28648"/>
                </a:lnTo>
                <a:lnTo>
                  <a:pt x="1" y="30049"/>
                </a:lnTo>
                <a:lnTo>
                  <a:pt x="1" y="31450"/>
                </a:lnTo>
                <a:lnTo>
                  <a:pt x="49" y="32850"/>
                </a:lnTo>
                <a:lnTo>
                  <a:pt x="194" y="34251"/>
                </a:lnTo>
                <a:lnTo>
                  <a:pt x="387" y="35652"/>
                </a:lnTo>
                <a:lnTo>
                  <a:pt x="629" y="37005"/>
                </a:lnTo>
                <a:lnTo>
                  <a:pt x="967" y="38406"/>
                </a:lnTo>
                <a:lnTo>
                  <a:pt x="1353" y="39759"/>
                </a:lnTo>
                <a:lnTo>
                  <a:pt x="1788" y="41063"/>
                </a:lnTo>
                <a:lnTo>
                  <a:pt x="2320" y="42367"/>
                </a:lnTo>
                <a:lnTo>
                  <a:pt x="2899" y="43672"/>
                </a:lnTo>
                <a:lnTo>
                  <a:pt x="3527" y="44928"/>
                </a:lnTo>
                <a:lnTo>
                  <a:pt x="4204" y="46135"/>
                </a:lnTo>
                <a:lnTo>
                  <a:pt x="4977" y="47295"/>
                </a:lnTo>
                <a:lnTo>
                  <a:pt x="5749" y="48406"/>
                </a:lnTo>
                <a:lnTo>
                  <a:pt x="6619" y="49517"/>
                </a:lnTo>
                <a:lnTo>
                  <a:pt x="7489" y="50580"/>
                </a:lnTo>
                <a:lnTo>
                  <a:pt x="8455" y="51594"/>
                </a:lnTo>
                <a:lnTo>
                  <a:pt x="9421" y="52561"/>
                </a:lnTo>
                <a:lnTo>
                  <a:pt x="10484" y="53527"/>
                </a:lnTo>
                <a:lnTo>
                  <a:pt x="11547" y="54396"/>
                </a:lnTo>
                <a:lnTo>
                  <a:pt x="12658" y="55218"/>
                </a:lnTo>
                <a:lnTo>
                  <a:pt x="13769" y="56039"/>
                </a:lnTo>
                <a:lnTo>
                  <a:pt x="14977" y="56812"/>
                </a:lnTo>
                <a:lnTo>
                  <a:pt x="16136" y="57488"/>
                </a:lnTo>
                <a:lnTo>
                  <a:pt x="17392" y="58164"/>
                </a:lnTo>
                <a:lnTo>
                  <a:pt x="18648" y="58744"/>
                </a:lnTo>
                <a:lnTo>
                  <a:pt x="19904" y="59276"/>
                </a:lnTo>
                <a:lnTo>
                  <a:pt x="21160" y="59759"/>
                </a:lnTo>
                <a:lnTo>
                  <a:pt x="22416" y="60193"/>
                </a:lnTo>
                <a:lnTo>
                  <a:pt x="23721" y="60628"/>
                </a:lnTo>
                <a:lnTo>
                  <a:pt x="25025" y="60966"/>
                </a:lnTo>
                <a:lnTo>
                  <a:pt x="26329" y="61256"/>
                </a:lnTo>
                <a:lnTo>
                  <a:pt x="27634" y="61498"/>
                </a:lnTo>
                <a:lnTo>
                  <a:pt x="28986" y="61691"/>
                </a:lnTo>
                <a:lnTo>
                  <a:pt x="30291" y="61884"/>
                </a:lnTo>
                <a:lnTo>
                  <a:pt x="31643" y="61981"/>
                </a:lnTo>
                <a:lnTo>
                  <a:pt x="32996" y="62029"/>
                </a:lnTo>
                <a:lnTo>
                  <a:pt x="34349" y="62077"/>
                </a:lnTo>
                <a:lnTo>
                  <a:pt x="35701" y="62077"/>
                </a:lnTo>
                <a:lnTo>
                  <a:pt x="37006" y="61981"/>
                </a:lnTo>
                <a:lnTo>
                  <a:pt x="38358" y="61884"/>
                </a:lnTo>
                <a:lnTo>
                  <a:pt x="39711" y="61739"/>
                </a:lnTo>
                <a:lnTo>
                  <a:pt x="41064" y="61594"/>
                </a:lnTo>
                <a:lnTo>
                  <a:pt x="42368" y="61353"/>
                </a:lnTo>
                <a:lnTo>
                  <a:pt x="43721" y="61063"/>
                </a:lnTo>
                <a:lnTo>
                  <a:pt x="45025" y="60773"/>
                </a:lnTo>
                <a:lnTo>
                  <a:pt x="46329" y="60435"/>
                </a:lnTo>
                <a:lnTo>
                  <a:pt x="47634" y="60048"/>
                </a:lnTo>
                <a:lnTo>
                  <a:pt x="48890" y="59614"/>
                </a:lnTo>
                <a:lnTo>
                  <a:pt x="50146" y="59131"/>
                </a:lnTo>
                <a:lnTo>
                  <a:pt x="51402" y="58648"/>
                </a:lnTo>
                <a:lnTo>
                  <a:pt x="52658" y="58116"/>
                </a:lnTo>
                <a:lnTo>
                  <a:pt x="53866" y="57536"/>
                </a:lnTo>
                <a:lnTo>
                  <a:pt x="55073" y="56908"/>
                </a:lnTo>
                <a:lnTo>
                  <a:pt x="56233" y="56280"/>
                </a:lnTo>
                <a:lnTo>
                  <a:pt x="57392" y="55604"/>
                </a:lnTo>
                <a:lnTo>
                  <a:pt x="58552" y="54879"/>
                </a:lnTo>
                <a:lnTo>
                  <a:pt x="59663" y="54106"/>
                </a:lnTo>
                <a:lnTo>
                  <a:pt x="61064" y="53092"/>
                </a:lnTo>
                <a:lnTo>
                  <a:pt x="62368" y="51981"/>
                </a:lnTo>
                <a:lnTo>
                  <a:pt x="63672" y="50821"/>
                </a:lnTo>
                <a:lnTo>
                  <a:pt x="64880" y="49565"/>
                </a:lnTo>
                <a:lnTo>
                  <a:pt x="66040" y="48261"/>
                </a:lnTo>
                <a:lnTo>
                  <a:pt x="67102" y="46908"/>
                </a:lnTo>
                <a:lnTo>
                  <a:pt x="68117" y="45507"/>
                </a:lnTo>
                <a:lnTo>
                  <a:pt x="69083" y="44058"/>
                </a:lnTo>
                <a:lnTo>
                  <a:pt x="69953" y="42561"/>
                </a:lnTo>
                <a:lnTo>
                  <a:pt x="70822" y="41015"/>
                </a:lnTo>
                <a:lnTo>
                  <a:pt x="71547" y="39469"/>
                </a:lnTo>
                <a:lnTo>
                  <a:pt x="72272" y="37875"/>
                </a:lnTo>
                <a:lnTo>
                  <a:pt x="72851" y="36232"/>
                </a:lnTo>
                <a:lnTo>
                  <a:pt x="73431" y="34590"/>
                </a:lnTo>
                <a:lnTo>
                  <a:pt x="73914" y="32947"/>
                </a:lnTo>
                <a:lnTo>
                  <a:pt x="74301" y="31256"/>
                </a:lnTo>
                <a:lnTo>
                  <a:pt x="74639" y="29710"/>
                </a:lnTo>
                <a:lnTo>
                  <a:pt x="74880" y="28068"/>
                </a:lnTo>
                <a:lnTo>
                  <a:pt x="75122" y="26329"/>
                </a:lnTo>
                <a:lnTo>
                  <a:pt x="75218" y="24541"/>
                </a:lnTo>
                <a:lnTo>
                  <a:pt x="75315" y="22706"/>
                </a:lnTo>
                <a:lnTo>
                  <a:pt x="75267" y="20918"/>
                </a:lnTo>
                <a:lnTo>
                  <a:pt x="75122" y="19082"/>
                </a:lnTo>
                <a:lnTo>
                  <a:pt x="75025" y="18213"/>
                </a:lnTo>
                <a:lnTo>
                  <a:pt x="74880" y="17295"/>
                </a:lnTo>
                <a:lnTo>
                  <a:pt x="74687" y="16425"/>
                </a:lnTo>
                <a:lnTo>
                  <a:pt x="74494" y="15556"/>
                </a:lnTo>
                <a:lnTo>
                  <a:pt x="74252" y="14735"/>
                </a:lnTo>
                <a:lnTo>
                  <a:pt x="73962" y="13913"/>
                </a:lnTo>
                <a:lnTo>
                  <a:pt x="73624" y="13140"/>
                </a:lnTo>
                <a:lnTo>
                  <a:pt x="73286" y="12367"/>
                </a:lnTo>
                <a:lnTo>
                  <a:pt x="72900" y="11594"/>
                </a:lnTo>
                <a:lnTo>
                  <a:pt x="72465" y="10870"/>
                </a:lnTo>
                <a:lnTo>
                  <a:pt x="71982" y="10194"/>
                </a:lnTo>
                <a:lnTo>
                  <a:pt x="71450" y="9566"/>
                </a:lnTo>
                <a:lnTo>
                  <a:pt x="70871" y="8937"/>
                </a:lnTo>
                <a:lnTo>
                  <a:pt x="70243" y="8358"/>
                </a:lnTo>
                <a:lnTo>
                  <a:pt x="69566" y="7826"/>
                </a:lnTo>
                <a:lnTo>
                  <a:pt x="68842" y="7343"/>
                </a:lnTo>
                <a:lnTo>
                  <a:pt x="68069" y="6909"/>
                </a:lnTo>
                <a:lnTo>
                  <a:pt x="67247" y="6570"/>
                </a:lnTo>
                <a:lnTo>
                  <a:pt x="66378" y="6232"/>
                </a:lnTo>
                <a:lnTo>
                  <a:pt x="65508" y="5991"/>
                </a:lnTo>
                <a:lnTo>
                  <a:pt x="64639" y="5846"/>
                </a:lnTo>
                <a:lnTo>
                  <a:pt x="63817" y="5749"/>
                </a:lnTo>
                <a:lnTo>
                  <a:pt x="62610" y="5749"/>
                </a:lnTo>
                <a:lnTo>
                  <a:pt x="61450" y="5846"/>
                </a:lnTo>
                <a:lnTo>
                  <a:pt x="60291" y="6087"/>
                </a:lnTo>
                <a:lnTo>
                  <a:pt x="59131" y="6377"/>
                </a:lnTo>
                <a:lnTo>
                  <a:pt x="57972" y="6667"/>
                </a:lnTo>
                <a:lnTo>
                  <a:pt x="56813" y="7053"/>
                </a:lnTo>
                <a:lnTo>
                  <a:pt x="54445" y="7826"/>
                </a:lnTo>
                <a:lnTo>
                  <a:pt x="53334" y="8116"/>
                </a:lnTo>
                <a:lnTo>
                  <a:pt x="52175" y="8358"/>
                </a:lnTo>
                <a:lnTo>
                  <a:pt x="51064" y="8551"/>
                </a:lnTo>
                <a:lnTo>
                  <a:pt x="50484" y="8599"/>
                </a:lnTo>
                <a:lnTo>
                  <a:pt x="49904" y="8599"/>
                </a:lnTo>
                <a:lnTo>
                  <a:pt x="49276" y="8551"/>
                </a:lnTo>
                <a:lnTo>
                  <a:pt x="48648" y="8503"/>
                </a:lnTo>
                <a:lnTo>
                  <a:pt x="48069" y="8406"/>
                </a:lnTo>
                <a:lnTo>
                  <a:pt x="47441" y="8261"/>
                </a:lnTo>
                <a:lnTo>
                  <a:pt x="46329" y="7923"/>
                </a:lnTo>
                <a:lnTo>
                  <a:pt x="45170" y="7488"/>
                </a:lnTo>
                <a:lnTo>
                  <a:pt x="44107" y="7005"/>
                </a:lnTo>
                <a:lnTo>
                  <a:pt x="43044" y="6425"/>
                </a:lnTo>
                <a:lnTo>
                  <a:pt x="41982" y="5797"/>
                </a:lnTo>
                <a:lnTo>
                  <a:pt x="40919" y="5169"/>
                </a:lnTo>
                <a:lnTo>
                  <a:pt x="38890" y="3817"/>
                </a:lnTo>
                <a:lnTo>
                  <a:pt x="37827" y="3189"/>
                </a:lnTo>
                <a:lnTo>
                  <a:pt x="36764" y="2561"/>
                </a:lnTo>
                <a:lnTo>
                  <a:pt x="35701" y="1981"/>
                </a:lnTo>
                <a:lnTo>
                  <a:pt x="34590" y="1450"/>
                </a:lnTo>
                <a:lnTo>
                  <a:pt x="33479" y="1015"/>
                </a:lnTo>
                <a:lnTo>
                  <a:pt x="32320" y="677"/>
                </a:lnTo>
                <a:lnTo>
                  <a:pt x="31160" y="387"/>
                </a:lnTo>
                <a:lnTo>
                  <a:pt x="30001" y="194"/>
                </a:lnTo>
                <a:lnTo>
                  <a:pt x="28793" y="97"/>
                </a:lnTo>
                <a:lnTo>
                  <a:pt x="276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6401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/>
              <a:t>Saluran Komunikasi Formal</a:t>
            </a:r>
            <a:endParaRPr sz="2800" dirty="0"/>
          </a:p>
        </p:txBody>
      </p:sp>
      <p:sp>
        <p:nvSpPr>
          <p:cNvPr id="1282" name="Google Shape;1282;p53"/>
          <p:cNvSpPr txBox="1">
            <a:spLocks noGrp="1"/>
          </p:cNvSpPr>
          <p:nvPr>
            <p:ph type="subTitle" idx="6"/>
          </p:nvPr>
        </p:nvSpPr>
        <p:spPr>
          <a:xfrm>
            <a:off x="942925" y="3534949"/>
            <a:ext cx="3437075" cy="7619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dirty="0"/>
              <a:t>Komunikasi yang terjadi antara bagian-bagian yg memiliki posisi sejajar /sederajat dalam suatu organisasi. </a:t>
            </a:r>
            <a:endParaRPr sz="1200" dirty="0"/>
          </a:p>
        </p:txBody>
      </p:sp>
      <p:sp>
        <p:nvSpPr>
          <p:cNvPr id="1283" name="Google Shape;1283;p53"/>
          <p:cNvSpPr txBox="1">
            <a:spLocks noGrp="1"/>
          </p:cNvSpPr>
          <p:nvPr>
            <p:ph type="title" idx="2"/>
          </p:nvPr>
        </p:nvSpPr>
        <p:spPr>
          <a:xfrm>
            <a:off x="942975" y="1586975"/>
            <a:ext cx="3437075" cy="44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/>
              <a:t>Komunikasi dari atas ke bawah (</a:t>
            </a:r>
            <a:r>
              <a:rPr lang="id-ID" sz="1800" dirty="0" err="1"/>
              <a:t>topward</a:t>
            </a:r>
            <a:r>
              <a:rPr lang="id-ID" sz="1800" dirty="0"/>
              <a:t> / </a:t>
            </a:r>
            <a:r>
              <a:rPr lang="id-ID" sz="1800" dirty="0" err="1"/>
              <a:t>downward</a:t>
            </a:r>
            <a:r>
              <a:rPr lang="id-ID" sz="1800" dirty="0"/>
              <a:t>)</a:t>
            </a:r>
            <a:endParaRPr sz="1800" dirty="0"/>
          </a:p>
        </p:txBody>
      </p:sp>
      <p:sp>
        <p:nvSpPr>
          <p:cNvPr id="1284" name="Google Shape;1284;p53"/>
          <p:cNvSpPr txBox="1">
            <a:spLocks noGrp="1"/>
          </p:cNvSpPr>
          <p:nvPr>
            <p:ph type="subTitle" idx="1"/>
          </p:nvPr>
        </p:nvSpPr>
        <p:spPr>
          <a:xfrm>
            <a:off x="942983" y="2034200"/>
            <a:ext cx="3437075" cy="842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Umumnya terkait dengan tanggung jawab dan wewenang seseorang dalam suatu organisasi.</a:t>
            </a:r>
            <a:endParaRPr sz="1200" dirty="0"/>
          </a:p>
        </p:txBody>
      </p:sp>
      <p:sp>
        <p:nvSpPr>
          <p:cNvPr id="1285" name="Google Shape;1285;p53"/>
          <p:cNvSpPr txBox="1">
            <a:spLocks noGrp="1"/>
          </p:cNvSpPr>
          <p:nvPr>
            <p:ph type="title" idx="3"/>
          </p:nvPr>
        </p:nvSpPr>
        <p:spPr>
          <a:xfrm>
            <a:off x="4560000" y="1586975"/>
            <a:ext cx="3437075" cy="44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K</a:t>
            </a:r>
            <a:r>
              <a:rPr lang="id-ID" sz="1800" dirty="0" err="1"/>
              <a:t>omunikasi</a:t>
            </a:r>
            <a:r>
              <a:rPr lang="id-ID" sz="1800" dirty="0"/>
              <a:t> dari bawah ke atas (</a:t>
            </a:r>
            <a:r>
              <a:rPr lang="id-ID" sz="1800" dirty="0" err="1"/>
              <a:t>bottomward</a:t>
            </a:r>
            <a:r>
              <a:rPr lang="id-ID" sz="1800" dirty="0"/>
              <a:t> / </a:t>
            </a:r>
            <a:r>
              <a:rPr lang="id-ID" sz="1800" dirty="0" err="1"/>
              <a:t>upward</a:t>
            </a:r>
            <a:r>
              <a:rPr lang="id-ID" sz="1800" dirty="0"/>
              <a:t>)</a:t>
            </a:r>
          </a:p>
        </p:txBody>
      </p:sp>
      <p:sp>
        <p:nvSpPr>
          <p:cNvPr id="1286" name="Google Shape;1286;p53"/>
          <p:cNvSpPr txBox="1">
            <a:spLocks noGrp="1"/>
          </p:cNvSpPr>
          <p:nvPr>
            <p:ph type="subTitle" idx="4"/>
          </p:nvPr>
        </p:nvSpPr>
        <p:spPr>
          <a:xfrm>
            <a:off x="4560008" y="2034188"/>
            <a:ext cx="3437075" cy="1005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Partisipasi bawahan </a:t>
            </a:r>
            <a:r>
              <a:rPr lang="id-ID" sz="1200" dirty="0" err="1"/>
              <a:t>dlm</a:t>
            </a:r>
            <a:r>
              <a:rPr lang="id-ID" sz="1200" dirty="0"/>
              <a:t> proses pengambilan keputusan akan sangat membantu pencapaian tujuan organisasi. </a:t>
            </a:r>
            <a:endParaRPr sz="1200" dirty="0"/>
          </a:p>
        </p:txBody>
      </p:sp>
      <p:sp>
        <p:nvSpPr>
          <p:cNvPr id="1287" name="Google Shape;1287;p53"/>
          <p:cNvSpPr txBox="1">
            <a:spLocks noGrp="1"/>
          </p:cNvSpPr>
          <p:nvPr>
            <p:ph type="title" idx="5"/>
          </p:nvPr>
        </p:nvSpPr>
        <p:spPr>
          <a:xfrm>
            <a:off x="942925" y="3105375"/>
            <a:ext cx="3437075" cy="44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/>
              <a:t>Komunikasi </a:t>
            </a:r>
            <a:r>
              <a:rPr lang="en-US" sz="1800" dirty="0"/>
              <a:t>H</a:t>
            </a:r>
            <a:r>
              <a:rPr lang="id-ID" sz="1800" dirty="0" err="1"/>
              <a:t>orizontal</a:t>
            </a:r>
            <a:endParaRPr sz="1800" dirty="0"/>
          </a:p>
        </p:txBody>
      </p:sp>
      <p:sp>
        <p:nvSpPr>
          <p:cNvPr id="1288" name="Google Shape;1288;p53"/>
          <p:cNvSpPr txBox="1">
            <a:spLocks noGrp="1"/>
          </p:cNvSpPr>
          <p:nvPr>
            <p:ph type="title" idx="7"/>
          </p:nvPr>
        </p:nvSpPr>
        <p:spPr>
          <a:xfrm>
            <a:off x="4559999" y="3105375"/>
            <a:ext cx="3437075" cy="44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/>
              <a:t>Komunikasi </a:t>
            </a:r>
            <a:r>
              <a:rPr lang="en-US" sz="1800" dirty="0"/>
              <a:t>D</a:t>
            </a:r>
            <a:r>
              <a:rPr lang="id-ID" sz="1800" dirty="0" err="1"/>
              <a:t>iagonal</a:t>
            </a:r>
            <a:r>
              <a:rPr lang="id-ID" sz="1800" dirty="0"/>
              <a:t> </a:t>
            </a:r>
            <a:endParaRPr sz="1800" dirty="0"/>
          </a:p>
        </p:txBody>
      </p:sp>
      <p:sp>
        <p:nvSpPr>
          <p:cNvPr id="1289" name="Google Shape;1289;p53"/>
          <p:cNvSpPr txBox="1">
            <a:spLocks noGrp="1"/>
          </p:cNvSpPr>
          <p:nvPr>
            <p:ph type="subTitle" idx="8"/>
          </p:nvPr>
        </p:nvSpPr>
        <p:spPr>
          <a:xfrm>
            <a:off x="4559999" y="3552675"/>
            <a:ext cx="3437075" cy="847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Melibatkan komunikasi antara dua tingkat (level) organisasi yang berbeda.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512212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52"/>
          <p:cNvSpPr txBox="1">
            <a:spLocks noGrp="1"/>
          </p:cNvSpPr>
          <p:nvPr>
            <p:ph type="title" idx="2"/>
          </p:nvPr>
        </p:nvSpPr>
        <p:spPr>
          <a:xfrm>
            <a:off x="1168050" y="2698726"/>
            <a:ext cx="2019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 Bawah</a:t>
            </a:r>
            <a:endParaRPr lang="id-ID" dirty="0"/>
          </a:p>
        </p:txBody>
      </p:sp>
      <p:sp>
        <p:nvSpPr>
          <p:cNvPr id="1228" name="Google Shape;1228;p52"/>
          <p:cNvSpPr txBox="1">
            <a:spLocks noGrp="1"/>
          </p:cNvSpPr>
          <p:nvPr>
            <p:ph type="subTitle" idx="1"/>
          </p:nvPr>
        </p:nvSpPr>
        <p:spPr>
          <a:xfrm>
            <a:off x="1168050" y="3183792"/>
            <a:ext cx="2019600" cy="7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/>
              <a:t>Instruksi, Arahan kerja, Informasi kebijakan dan prosedur kerja</a:t>
            </a:r>
            <a:endParaRPr dirty="0"/>
          </a:p>
        </p:txBody>
      </p:sp>
      <p:sp>
        <p:nvSpPr>
          <p:cNvPr id="1229" name="Google Shape;1229;p52"/>
          <p:cNvSpPr txBox="1">
            <a:spLocks noGrp="1"/>
          </p:cNvSpPr>
          <p:nvPr>
            <p:ph type="title" idx="3"/>
          </p:nvPr>
        </p:nvSpPr>
        <p:spPr>
          <a:xfrm>
            <a:off x="3561300" y="2698726"/>
            <a:ext cx="2019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 Atas</a:t>
            </a:r>
            <a:endParaRPr dirty="0"/>
          </a:p>
        </p:txBody>
      </p:sp>
      <p:sp>
        <p:nvSpPr>
          <p:cNvPr id="1230" name="Google Shape;1230;p52"/>
          <p:cNvSpPr txBox="1">
            <a:spLocks noGrp="1"/>
          </p:cNvSpPr>
          <p:nvPr>
            <p:ph type="title"/>
          </p:nvPr>
        </p:nvSpPr>
        <p:spPr>
          <a:xfrm>
            <a:off x="1468950" y="445025"/>
            <a:ext cx="620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Arah Komunikasi</a:t>
            </a:r>
            <a:endParaRPr dirty="0"/>
          </a:p>
        </p:txBody>
      </p:sp>
      <p:sp>
        <p:nvSpPr>
          <p:cNvPr id="1231" name="Google Shape;1231;p52"/>
          <p:cNvSpPr txBox="1">
            <a:spLocks noGrp="1"/>
          </p:cNvSpPr>
          <p:nvPr>
            <p:ph type="subTitle" idx="4"/>
          </p:nvPr>
        </p:nvSpPr>
        <p:spPr>
          <a:xfrm>
            <a:off x="3562325" y="3183792"/>
            <a:ext cx="2019600" cy="7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err="1"/>
              <a:t>Feedback</a:t>
            </a:r>
            <a:r>
              <a:rPr lang="id-ID" dirty="0"/>
              <a:t>, Kuesioner</a:t>
            </a:r>
            <a:endParaRPr dirty="0"/>
          </a:p>
        </p:txBody>
      </p:sp>
      <p:sp>
        <p:nvSpPr>
          <p:cNvPr id="1232" name="Google Shape;1232;p52"/>
          <p:cNvSpPr txBox="1">
            <a:spLocks noGrp="1"/>
          </p:cNvSpPr>
          <p:nvPr>
            <p:ph type="title" idx="5"/>
          </p:nvPr>
        </p:nvSpPr>
        <p:spPr>
          <a:xfrm>
            <a:off x="5769255" y="2698726"/>
            <a:ext cx="2394272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Lateral (horizontal)</a:t>
            </a:r>
            <a:endParaRPr dirty="0"/>
          </a:p>
        </p:txBody>
      </p:sp>
      <p:sp>
        <p:nvSpPr>
          <p:cNvPr id="1233" name="Google Shape;1233;p52"/>
          <p:cNvSpPr txBox="1">
            <a:spLocks noGrp="1"/>
          </p:cNvSpPr>
          <p:nvPr>
            <p:ph type="subTitle" idx="6"/>
          </p:nvPr>
        </p:nvSpPr>
        <p:spPr>
          <a:xfrm>
            <a:off x="5956602" y="3183792"/>
            <a:ext cx="2019600" cy="7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Antar Individu yang setara.</a:t>
            </a:r>
            <a:endParaRPr dirty="0"/>
          </a:p>
        </p:txBody>
      </p:sp>
      <p:sp>
        <p:nvSpPr>
          <p:cNvPr id="1234" name="Google Shape;1234;p52"/>
          <p:cNvSpPr/>
          <p:nvPr/>
        </p:nvSpPr>
        <p:spPr>
          <a:xfrm>
            <a:off x="1653651" y="1568781"/>
            <a:ext cx="1048198" cy="1005599"/>
          </a:xfrm>
          <a:custGeom>
            <a:avLst/>
            <a:gdLst/>
            <a:ahLst/>
            <a:cxnLst/>
            <a:rect l="l" t="t" r="r" b="b"/>
            <a:pathLst>
              <a:path w="11885" h="11402" extrusionOk="0">
                <a:moveTo>
                  <a:pt x="6571" y="0"/>
                </a:moveTo>
                <a:lnTo>
                  <a:pt x="6088" y="49"/>
                </a:lnTo>
                <a:lnTo>
                  <a:pt x="5605" y="145"/>
                </a:lnTo>
                <a:lnTo>
                  <a:pt x="4639" y="387"/>
                </a:lnTo>
                <a:lnTo>
                  <a:pt x="3866" y="628"/>
                </a:lnTo>
                <a:lnTo>
                  <a:pt x="3093" y="1015"/>
                </a:lnTo>
                <a:lnTo>
                  <a:pt x="2368" y="1450"/>
                </a:lnTo>
                <a:lnTo>
                  <a:pt x="1740" y="1933"/>
                </a:lnTo>
                <a:lnTo>
                  <a:pt x="1450" y="2223"/>
                </a:lnTo>
                <a:lnTo>
                  <a:pt x="1209" y="2512"/>
                </a:lnTo>
                <a:lnTo>
                  <a:pt x="919" y="2851"/>
                </a:lnTo>
                <a:lnTo>
                  <a:pt x="726" y="3189"/>
                </a:lnTo>
                <a:lnTo>
                  <a:pt x="532" y="3575"/>
                </a:lnTo>
                <a:lnTo>
                  <a:pt x="339" y="3962"/>
                </a:lnTo>
                <a:lnTo>
                  <a:pt x="242" y="4348"/>
                </a:lnTo>
                <a:lnTo>
                  <a:pt x="97" y="4783"/>
                </a:lnTo>
                <a:lnTo>
                  <a:pt x="49" y="5218"/>
                </a:lnTo>
                <a:lnTo>
                  <a:pt x="1" y="5604"/>
                </a:lnTo>
                <a:lnTo>
                  <a:pt x="49" y="6039"/>
                </a:lnTo>
                <a:lnTo>
                  <a:pt x="49" y="6474"/>
                </a:lnTo>
                <a:lnTo>
                  <a:pt x="146" y="6860"/>
                </a:lnTo>
                <a:lnTo>
                  <a:pt x="242" y="7295"/>
                </a:lnTo>
                <a:lnTo>
                  <a:pt x="339" y="7682"/>
                </a:lnTo>
                <a:lnTo>
                  <a:pt x="484" y="8068"/>
                </a:lnTo>
                <a:lnTo>
                  <a:pt x="677" y="8454"/>
                </a:lnTo>
                <a:lnTo>
                  <a:pt x="870" y="8793"/>
                </a:lnTo>
                <a:lnTo>
                  <a:pt x="1112" y="9131"/>
                </a:lnTo>
                <a:lnTo>
                  <a:pt x="1402" y="9469"/>
                </a:lnTo>
                <a:lnTo>
                  <a:pt x="1643" y="9807"/>
                </a:lnTo>
                <a:lnTo>
                  <a:pt x="1982" y="10049"/>
                </a:lnTo>
                <a:lnTo>
                  <a:pt x="2271" y="10339"/>
                </a:lnTo>
                <a:lnTo>
                  <a:pt x="2658" y="10580"/>
                </a:lnTo>
                <a:lnTo>
                  <a:pt x="3044" y="10822"/>
                </a:lnTo>
                <a:lnTo>
                  <a:pt x="3527" y="11015"/>
                </a:lnTo>
                <a:lnTo>
                  <a:pt x="3962" y="11160"/>
                </a:lnTo>
                <a:lnTo>
                  <a:pt x="4445" y="11256"/>
                </a:lnTo>
                <a:lnTo>
                  <a:pt x="4928" y="11353"/>
                </a:lnTo>
                <a:lnTo>
                  <a:pt x="5412" y="11401"/>
                </a:lnTo>
                <a:lnTo>
                  <a:pt x="5895" y="11401"/>
                </a:lnTo>
                <a:lnTo>
                  <a:pt x="6378" y="11353"/>
                </a:lnTo>
                <a:lnTo>
                  <a:pt x="6909" y="11305"/>
                </a:lnTo>
                <a:lnTo>
                  <a:pt x="7392" y="11160"/>
                </a:lnTo>
                <a:lnTo>
                  <a:pt x="7875" y="10967"/>
                </a:lnTo>
                <a:lnTo>
                  <a:pt x="8358" y="10773"/>
                </a:lnTo>
                <a:lnTo>
                  <a:pt x="8841" y="10532"/>
                </a:lnTo>
                <a:lnTo>
                  <a:pt x="9276" y="10242"/>
                </a:lnTo>
                <a:lnTo>
                  <a:pt x="9711" y="9904"/>
                </a:lnTo>
                <a:lnTo>
                  <a:pt x="10098" y="9566"/>
                </a:lnTo>
                <a:lnTo>
                  <a:pt x="10436" y="9179"/>
                </a:lnTo>
                <a:lnTo>
                  <a:pt x="10774" y="8744"/>
                </a:lnTo>
                <a:lnTo>
                  <a:pt x="11064" y="8310"/>
                </a:lnTo>
                <a:lnTo>
                  <a:pt x="11305" y="7875"/>
                </a:lnTo>
                <a:lnTo>
                  <a:pt x="11499" y="7392"/>
                </a:lnTo>
                <a:lnTo>
                  <a:pt x="11692" y="6909"/>
                </a:lnTo>
                <a:lnTo>
                  <a:pt x="11788" y="6377"/>
                </a:lnTo>
                <a:lnTo>
                  <a:pt x="11837" y="5894"/>
                </a:lnTo>
                <a:lnTo>
                  <a:pt x="11885" y="5459"/>
                </a:lnTo>
                <a:lnTo>
                  <a:pt x="11837" y="5025"/>
                </a:lnTo>
                <a:lnTo>
                  <a:pt x="11788" y="4590"/>
                </a:lnTo>
                <a:lnTo>
                  <a:pt x="11740" y="4155"/>
                </a:lnTo>
                <a:lnTo>
                  <a:pt x="11595" y="3768"/>
                </a:lnTo>
                <a:lnTo>
                  <a:pt x="11450" y="3334"/>
                </a:lnTo>
                <a:lnTo>
                  <a:pt x="11257" y="2947"/>
                </a:lnTo>
                <a:lnTo>
                  <a:pt x="11064" y="2561"/>
                </a:lnTo>
                <a:lnTo>
                  <a:pt x="10822" y="2223"/>
                </a:lnTo>
                <a:lnTo>
                  <a:pt x="10581" y="1836"/>
                </a:lnTo>
                <a:lnTo>
                  <a:pt x="10291" y="1546"/>
                </a:lnTo>
                <a:lnTo>
                  <a:pt x="9953" y="1256"/>
                </a:lnTo>
                <a:lnTo>
                  <a:pt x="9614" y="967"/>
                </a:lnTo>
                <a:lnTo>
                  <a:pt x="9276" y="725"/>
                </a:lnTo>
                <a:lnTo>
                  <a:pt x="8890" y="532"/>
                </a:lnTo>
                <a:lnTo>
                  <a:pt x="8503" y="339"/>
                </a:lnTo>
                <a:lnTo>
                  <a:pt x="8020" y="194"/>
                </a:lnTo>
                <a:lnTo>
                  <a:pt x="7537" y="49"/>
                </a:lnTo>
                <a:lnTo>
                  <a:pt x="705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5" name="Google Shape;1235;p52"/>
          <p:cNvSpPr/>
          <p:nvPr/>
        </p:nvSpPr>
        <p:spPr>
          <a:xfrm>
            <a:off x="4047973" y="1568781"/>
            <a:ext cx="1048198" cy="1005599"/>
          </a:xfrm>
          <a:custGeom>
            <a:avLst/>
            <a:gdLst/>
            <a:ahLst/>
            <a:cxnLst/>
            <a:rect l="l" t="t" r="r" b="b"/>
            <a:pathLst>
              <a:path w="11885" h="11402" extrusionOk="0">
                <a:moveTo>
                  <a:pt x="6571" y="0"/>
                </a:moveTo>
                <a:lnTo>
                  <a:pt x="6088" y="49"/>
                </a:lnTo>
                <a:lnTo>
                  <a:pt x="5605" y="145"/>
                </a:lnTo>
                <a:lnTo>
                  <a:pt x="4639" y="387"/>
                </a:lnTo>
                <a:lnTo>
                  <a:pt x="3866" y="628"/>
                </a:lnTo>
                <a:lnTo>
                  <a:pt x="3093" y="1015"/>
                </a:lnTo>
                <a:lnTo>
                  <a:pt x="2368" y="1450"/>
                </a:lnTo>
                <a:lnTo>
                  <a:pt x="1740" y="1933"/>
                </a:lnTo>
                <a:lnTo>
                  <a:pt x="1450" y="2223"/>
                </a:lnTo>
                <a:lnTo>
                  <a:pt x="1209" y="2512"/>
                </a:lnTo>
                <a:lnTo>
                  <a:pt x="919" y="2851"/>
                </a:lnTo>
                <a:lnTo>
                  <a:pt x="726" y="3189"/>
                </a:lnTo>
                <a:lnTo>
                  <a:pt x="532" y="3575"/>
                </a:lnTo>
                <a:lnTo>
                  <a:pt x="339" y="3962"/>
                </a:lnTo>
                <a:lnTo>
                  <a:pt x="242" y="4348"/>
                </a:lnTo>
                <a:lnTo>
                  <a:pt x="97" y="4783"/>
                </a:lnTo>
                <a:lnTo>
                  <a:pt x="49" y="5218"/>
                </a:lnTo>
                <a:lnTo>
                  <a:pt x="1" y="5604"/>
                </a:lnTo>
                <a:lnTo>
                  <a:pt x="49" y="6039"/>
                </a:lnTo>
                <a:lnTo>
                  <a:pt x="49" y="6474"/>
                </a:lnTo>
                <a:lnTo>
                  <a:pt x="146" y="6860"/>
                </a:lnTo>
                <a:lnTo>
                  <a:pt x="242" y="7295"/>
                </a:lnTo>
                <a:lnTo>
                  <a:pt x="339" y="7682"/>
                </a:lnTo>
                <a:lnTo>
                  <a:pt x="484" y="8068"/>
                </a:lnTo>
                <a:lnTo>
                  <a:pt x="677" y="8454"/>
                </a:lnTo>
                <a:lnTo>
                  <a:pt x="870" y="8793"/>
                </a:lnTo>
                <a:lnTo>
                  <a:pt x="1112" y="9131"/>
                </a:lnTo>
                <a:lnTo>
                  <a:pt x="1402" y="9469"/>
                </a:lnTo>
                <a:lnTo>
                  <a:pt x="1643" y="9807"/>
                </a:lnTo>
                <a:lnTo>
                  <a:pt x="1982" y="10049"/>
                </a:lnTo>
                <a:lnTo>
                  <a:pt x="2271" y="10339"/>
                </a:lnTo>
                <a:lnTo>
                  <a:pt x="2658" y="10580"/>
                </a:lnTo>
                <a:lnTo>
                  <a:pt x="3044" y="10822"/>
                </a:lnTo>
                <a:lnTo>
                  <a:pt x="3527" y="11015"/>
                </a:lnTo>
                <a:lnTo>
                  <a:pt x="3962" y="11160"/>
                </a:lnTo>
                <a:lnTo>
                  <a:pt x="4445" y="11256"/>
                </a:lnTo>
                <a:lnTo>
                  <a:pt x="4928" y="11353"/>
                </a:lnTo>
                <a:lnTo>
                  <a:pt x="5412" y="11401"/>
                </a:lnTo>
                <a:lnTo>
                  <a:pt x="5895" y="11401"/>
                </a:lnTo>
                <a:lnTo>
                  <a:pt x="6378" y="11353"/>
                </a:lnTo>
                <a:lnTo>
                  <a:pt x="6909" y="11305"/>
                </a:lnTo>
                <a:lnTo>
                  <a:pt x="7392" y="11160"/>
                </a:lnTo>
                <a:lnTo>
                  <a:pt x="7875" y="10967"/>
                </a:lnTo>
                <a:lnTo>
                  <a:pt x="8358" y="10773"/>
                </a:lnTo>
                <a:lnTo>
                  <a:pt x="8841" y="10532"/>
                </a:lnTo>
                <a:lnTo>
                  <a:pt x="9276" y="10242"/>
                </a:lnTo>
                <a:lnTo>
                  <a:pt x="9711" y="9904"/>
                </a:lnTo>
                <a:lnTo>
                  <a:pt x="10098" y="9566"/>
                </a:lnTo>
                <a:lnTo>
                  <a:pt x="10436" y="9179"/>
                </a:lnTo>
                <a:lnTo>
                  <a:pt x="10774" y="8744"/>
                </a:lnTo>
                <a:lnTo>
                  <a:pt x="11064" y="8310"/>
                </a:lnTo>
                <a:lnTo>
                  <a:pt x="11305" y="7875"/>
                </a:lnTo>
                <a:lnTo>
                  <a:pt x="11499" y="7392"/>
                </a:lnTo>
                <a:lnTo>
                  <a:pt x="11692" y="6909"/>
                </a:lnTo>
                <a:lnTo>
                  <a:pt x="11788" y="6377"/>
                </a:lnTo>
                <a:lnTo>
                  <a:pt x="11837" y="5894"/>
                </a:lnTo>
                <a:lnTo>
                  <a:pt x="11885" y="5459"/>
                </a:lnTo>
                <a:lnTo>
                  <a:pt x="11837" y="5025"/>
                </a:lnTo>
                <a:lnTo>
                  <a:pt x="11788" y="4590"/>
                </a:lnTo>
                <a:lnTo>
                  <a:pt x="11740" y="4155"/>
                </a:lnTo>
                <a:lnTo>
                  <a:pt x="11595" y="3768"/>
                </a:lnTo>
                <a:lnTo>
                  <a:pt x="11450" y="3334"/>
                </a:lnTo>
                <a:lnTo>
                  <a:pt x="11257" y="2947"/>
                </a:lnTo>
                <a:lnTo>
                  <a:pt x="11064" y="2561"/>
                </a:lnTo>
                <a:lnTo>
                  <a:pt x="10822" y="2223"/>
                </a:lnTo>
                <a:lnTo>
                  <a:pt x="10581" y="1836"/>
                </a:lnTo>
                <a:lnTo>
                  <a:pt x="10291" y="1546"/>
                </a:lnTo>
                <a:lnTo>
                  <a:pt x="9953" y="1256"/>
                </a:lnTo>
                <a:lnTo>
                  <a:pt x="9614" y="967"/>
                </a:lnTo>
                <a:lnTo>
                  <a:pt x="9276" y="725"/>
                </a:lnTo>
                <a:lnTo>
                  <a:pt x="8890" y="532"/>
                </a:lnTo>
                <a:lnTo>
                  <a:pt x="8503" y="339"/>
                </a:lnTo>
                <a:lnTo>
                  <a:pt x="8020" y="194"/>
                </a:lnTo>
                <a:lnTo>
                  <a:pt x="7537" y="49"/>
                </a:lnTo>
                <a:lnTo>
                  <a:pt x="705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52"/>
          <p:cNvSpPr/>
          <p:nvPr/>
        </p:nvSpPr>
        <p:spPr>
          <a:xfrm>
            <a:off x="6442298" y="1568781"/>
            <a:ext cx="1048198" cy="1005599"/>
          </a:xfrm>
          <a:custGeom>
            <a:avLst/>
            <a:gdLst/>
            <a:ahLst/>
            <a:cxnLst/>
            <a:rect l="l" t="t" r="r" b="b"/>
            <a:pathLst>
              <a:path w="11885" h="11402" extrusionOk="0">
                <a:moveTo>
                  <a:pt x="6571" y="0"/>
                </a:moveTo>
                <a:lnTo>
                  <a:pt x="6088" y="49"/>
                </a:lnTo>
                <a:lnTo>
                  <a:pt x="5605" y="145"/>
                </a:lnTo>
                <a:lnTo>
                  <a:pt x="4639" y="387"/>
                </a:lnTo>
                <a:lnTo>
                  <a:pt x="3866" y="628"/>
                </a:lnTo>
                <a:lnTo>
                  <a:pt x="3093" y="1015"/>
                </a:lnTo>
                <a:lnTo>
                  <a:pt x="2368" y="1450"/>
                </a:lnTo>
                <a:lnTo>
                  <a:pt x="1740" y="1933"/>
                </a:lnTo>
                <a:lnTo>
                  <a:pt x="1450" y="2223"/>
                </a:lnTo>
                <a:lnTo>
                  <a:pt x="1209" y="2512"/>
                </a:lnTo>
                <a:lnTo>
                  <a:pt x="919" y="2851"/>
                </a:lnTo>
                <a:lnTo>
                  <a:pt x="726" y="3189"/>
                </a:lnTo>
                <a:lnTo>
                  <a:pt x="532" y="3575"/>
                </a:lnTo>
                <a:lnTo>
                  <a:pt x="339" y="3962"/>
                </a:lnTo>
                <a:lnTo>
                  <a:pt x="242" y="4348"/>
                </a:lnTo>
                <a:lnTo>
                  <a:pt x="97" y="4783"/>
                </a:lnTo>
                <a:lnTo>
                  <a:pt x="49" y="5218"/>
                </a:lnTo>
                <a:lnTo>
                  <a:pt x="1" y="5604"/>
                </a:lnTo>
                <a:lnTo>
                  <a:pt x="49" y="6039"/>
                </a:lnTo>
                <a:lnTo>
                  <a:pt x="49" y="6474"/>
                </a:lnTo>
                <a:lnTo>
                  <a:pt x="146" y="6860"/>
                </a:lnTo>
                <a:lnTo>
                  <a:pt x="242" y="7295"/>
                </a:lnTo>
                <a:lnTo>
                  <a:pt x="339" y="7682"/>
                </a:lnTo>
                <a:lnTo>
                  <a:pt x="484" y="8068"/>
                </a:lnTo>
                <a:lnTo>
                  <a:pt x="677" y="8454"/>
                </a:lnTo>
                <a:lnTo>
                  <a:pt x="870" y="8793"/>
                </a:lnTo>
                <a:lnTo>
                  <a:pt x="1112" y="9131"/>
                </a:lnTo>
                <a:lnTo>
                  <a:pt x="1402" y="9469"/>
                </a:lnTo>
                <a:lnTo>
                  <a:pt x="1643" y="9807"/>
                </a:lnTo>
                <a:lnTo>
                  <a:pt x="1982" y="10049"/>
                </a:lnTo>
                <a:lnTo>
                  <a:pt x="2271" y="10339"/>
                </a:lnTo>
                <a:lnTo>
                  <a:pt x="2658" y="10580"/>
                </a:lnTo>
                <a:lnTo>
                  <a:pt x="3044" y="10822"/>
                </a:lnTo>
                <a:lnTo>
                  <a:pt x="3527" y="11015"/>
                </a:lnTo>
                <a:lnTo>
                  <a:pt x="3962" y="11160"/>
                </a:lnTo>
                <a:lnTo>
                  <a:pt x="4445" y="11256"/>
                </a:lnTo>
                <a:lnTo>
                  <a:pt x="4928" y="11353"/>
                </a:lnTo>
                <a:lnTo>
                  <a:pt x="5412" y="11401"/>
                </a:lnTo>
                <a:lnTo>
                  <a:pt x="5895" y="11401"/>
                </a:lnTo>
                <a:lnTo>
                  <a:pt x="6378" y="11353"/>
                </a:lnTo>
                <a:lnTo>
                  <a:pt x="6909" y="11305"/>
                </a:lnTo>
                <a:lnTo>
                  <a:pt x="7392" y="11160"/>
                </a:lnTo>
                <a:lnTo>
                  <a:pt x="7875" y="10967"/>
                </a:lnTo>
                <a:lnTo>
                  <a:pt x="8358" y="10773"/>
                </a:lnTo>
                <a:lnTo>
                  <a:pt x="8841" y="10532"/>
                </a:lnTo>
                <a:lnTo>
                  <a:pt x="9276" y="10242"/>
                </a:lnTo>
                <a:lnTo>
                  <a:pt x="9711" y="9904"/>
                </a:lnTo>
                <a:lnTo>
                  <a:pt x="10098" y="9566"/>
                </a:lnTo>
                <a:lnTo>
                  <a:pt x="10436" y="9179"/>
                </a:lnTo>
                <a:lnTo>
                  <a:pt x="10774" y="8744"/>
                </a:lnTo>
                <a:lnTo>
                  <a:pt x="11064" y="8310"/>
                </a:lnTo>
                <a:lnTo>
                  <a:pt x="11305" y="7875"/>
                </a:lnTo>
                <a:lnTo>
                  <a:pt x="11499" y="7392"/>
                </a:lnTo>
                <a:lnTo>
                  <a:pt x="11692" y="6909"/>
                </a:lnTo>
                <a:lnTo>
                  <a:pt x="11788" y="6377"/>
                </a:lnTo>
                <a:lnTo>
                  <a:pt x="11837" y="5894"/>
                </a:lnTo>
                <a:lnTo>
                  <a:pt x="11885" y="5459"/>
                </a:lnTo>
                <a:lnTo>
                  <a:pt x="11837" y="5025"/>
                </a:lnTo>
                <a:lnTo>
                  <a:pt x="11788" y="4590"/>
                </a:lnTo>
                <a:lnTo>
                  <a:pt x="11740" y="4155"/>
                </a:lnTo>
                <a:lnTo>
                  <a:pt x="11595" y="3768"/>
                </a:lnTo>
                <a:lnTo>
                  <a:pt x="11450" y="3334"/>
                </a:lnTo>
                <a:lnTo>
                  <a:pt x="11257" y="2947"/>
                </a:lnTo>
                <a:lnTo>
                  <a:pt x="11064" y="2561"/>
                </a:lnTo>
                <a:lnTo>
                  <a:pt x="10822" y="2223"/>
                </a:lnTo>
                <a:lnTo>
                  <a:pt x="10581" y="1836"/>
                </a:lnTo>
                <a:lnTo>
                  <a:pt x="10291" y="1546"/>
                </a:lnTo>
                <a:lnTo>
                  <a:pt x="9953" y="1256"/>
                </a:lnTo>
                <a:lnTo>
                  <a:pt x="9614" y="967"/>
                </a:lnTo>
                <a:lnTo>
                  <a:pt x="9276" y="725"/>
                </a:lnTo>
                <a:lnTo>
                  <a:pt x="8890" y="532"/>
                </a:lnTo>
                <a:lnTo>
                  <a:pt x="8503" y="339"/>
                </a:lnTo>
                <a:lnTo>
                  <a:pt x="8020" y="194"/>
                </a:lnTo>
                <a:lnTo>
                  <a:pt x="7537" y="49"/>
                </a:lnTo>
                <a:lnTo>
                  <a:pt x="705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3463;p85">
            <a:extLst>
              <a:ext uri="{FF2B5EF4-FFF2-40B4-BE49-F238E27FC236}">
                <a16:creationId xmlns:a16="http://schemas.microsoft.com/office/drawing/2014/main" id="{FAE6BDCC-2205-BAA8-A3DF-BFAA637AF8E6}"/>
              </a:ext>
            </a:extLst>
          </p:cNvPr>
          <p:cNvSpPr/>
          <p:nvPr/>
        </p:nvSpPr>
        <p:spPr>
          <a:xfrm rot="5400000">
            <a:off x="1907731" y="1875222"/>
            <a:ext cx="526433" cy="395958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3" name="Google Shape;3463;p85">
            <a:extLst>
              <a:ext uri="{FF2B5EF4-FFF2-40B4-BE49-F238E27FC236}">
                <a16:creationId xmlns:a16="http://schemas.microsoft.com/office/drawing/2014/main" id="{2B3CA796-AF04-8CFD-7D3C-555E86349ED2}"/>
              </a:ext>
            </a:extLst>
          </p:cNvPr>
          <p:cNvSpPr/>
          <p:nvPr/>
        </p:nvSpPr>
        <p:spPr>
          <a:xfrm rot="16200000">
            <a:off x="4307884" y="1902780"/>
            <a:ext cx="526433" cy="395958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</a:endParaRPr>
          </a:p>
        </p:txBody>
      </p:sp>
      <p:sp>
        <p:nvSpPr>
          <p:cNvPr id="4" name="Google Shape;3463;p85">
            <a:extLst>
              <a:ext uri="{FF2B5EF4-FFF2-40B4-BE49-F238E27FC236}">
                <a16:creationId xmlns:a16="http://schemas.microsoft.com/office/drawing/2014/main" id="{2406667B-62B3-FEC0-E325-9CEB88163548}"/>
              </a:ext>
            </a:extLst>
          </p:cNvPr>
          <p:cNvSpPr/>
          <p:nvPr/>
        </p:nvSpPr>
        <p:spPr>
          <a:xfrm>
            <a:off x="6703174" y="1751381"/>
            <a:ext cx="526433" cy="395958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</a:endParaRPr>
          </a:p>
        </p:txBody>
      </p:sp>
      <p:sp>
        <p:nvSpPr>
          <p:cNvPr id="5" name="Google Shape;3463;p85">
            <a:extLst>
              <a:ext uri="{FF2B5EF4-FFF2-40B4-BE49-F238E27FC236}">
                <a16:creationId xmlns:a16="http://schemas.microsoft.com/office/drawing/2014/main" id="{457E9472-F618-947A-B97C-5058BDF6BFED}"/>
              </a:ext>
            </a:extLst>
          </p:cNvPr>
          <p:cNvSpPr/>
          <p:nvPr/>
        </p:nvSpPr>
        <p:spPr>
          <a:xfrm rot="10800000">
            <a:off x="6703173" y="2073706"/>
            <a:ext cx="526433" cy="395958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50"/>
          <p:cNvSpPr txBox="1">
            <a:spLocks noGrp="1"/>
          </p:cNvSpPr>
          <p:nvPr>
            <p:ph type="title"/>
          </p:nvPr>
        </p:nvSpPr>
        <p:spPr>
          <a:xfrm>
            <a:off x="720000" y="60614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/>
              <a:t>Komunikasi Organisasi</a:t>
            </a:r>
          </a:p>
        </p:txBody>
      </p:sp>
      <p:sp>
        <p:nvSpPr>
          <p:cNvPr id="1160" name="Google Shape;1160;p50"/>
          <p:cNvSpPr txBox="1">
            <a:spLocks noGrp="1"/>
          </p:cNvSpPr>
          <p:nvPr>
            <p:ph type="body" idx="1"/>
          </p:nvPr>
        </p:nvSpPr>
        <p:spPr>
          <a:xfrm>
            <a:off x="1493941" y="1134956"/>
            <a:ext cx="2535730" cy="30140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Clr>
                <a:schemeClr val="hlink"/>
              </a:buClr>
              <a:buSzPts val="1100"/>
              <a:buNone/>
            </a:pPr>
            <a:r>
              <a:rPr lang="en-US" dirty="0">
                <a:solidFill>
                  <a:schemeClr val="dk1"/>
                </a:solidFill>
              </a:rPr>
              <a:t>a. Formal</a:t>
            </a:r>
          </a:p>
          <a:p>
            <a:pPr marL="285750" indent="-285750" algn="just"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</a:rPr>
              <a:t>Jaringan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rantai</a:t>
            </a:r>
            <a:endParaRPr lang="en-US" dirty="0">
              <a:solidFill>
                <a:schemeClr val="dk1"/>
              </a:solidFill>
            </a:endParaRPr>
          </a:p>
          <a:p>
            <a:pPr marL="285750" indent="-285750" algn="just"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</a:rPr>
              <a:t>Jaringan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roda</a:t>
            </a:r>
            <a:endParaRPr lang="en-US" dirty="0">
              <a:solidFill>
                <a:schemeClr val="dk1"/>
              </a:solidFill>
            </a:endParaRPr>
          </a:p>
          <a:p>
            <a:pPr marL="285750" indent="-285750" algn="just"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</a:rPr>
              <a:t>Seluruh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saluran</a:t>
            </a:r>
            <a:endParaRPr lang="en-US" dirty="0">
              <a:solidFill>
                <a:schemeClr val="dk1"/>
              </a:solidFill>
            </a:endParaRPr>
          </a:p>
          <a:p>
            <a:pPr marL="0" indent="0" algn="just">
              <a:buClr>
                <a:schemeClr val="hlink"/>
              </a:buClr>
              <a:buSzPts val="1100"/>
              <a:buNone/>
            </a:pPr>
            <a:endParaRPr lang="en-US" sz="800" dirty="0">
              <a:solidFill>
                <a:schemeClr val="dk1"/>
              </a:solidFill>
            </a:endParaRPr>
          </a:p>
          <a:p>
            <a:pPr marL="0" indent="0" algn="just">
              <a:buClr>
                <a:schemeClr val="hlink"/>
              </a:buClr>
              <a:buSzPts val="1100"/>
              <a:buNone/>
            </a:pPr>
            <a:r>
              <a:rPr lang="en-US" dirty="0">
                <a:solidFill>
                  <a:schemeClr val="dk1"/>
                </a:solidFill>
              </a:rPr>
              <a:t>b. Informal</a:t>
            </a:r>
          </a:p>
          <a:p>
            <a:pPr marL="0" indent="0" algn="just">
              <a:buClr>
                <a:schemeClr val="hlink"/>
              </a:buClr>
              <a:buSzPts val="1100"/>
              <a:buNone/>
            </a:pPr>
            <a:endParaRPr lang="en-US" sz="800" dirty="0">
              <a:solidFill>
                <a:schemeClr val="dk1"/>
              </a:solidFill>
            </a:endParaRPr>
          </a:p>
          <a:p>
            <a:pPr marL="0" indent="0" algn="just">
              <a:buClr>
                <a:schemeClr val="hlink"/>
              </a:buClr>
              <a:buSzPts val="1100"/>
              <a:buNone/>
            </a:pPr>
            <a:r>
              <a:rPr lang="en-US" dirty="0">
                <a:solidFill>
                  <a:schemeClr val="dk1"/>
                </a:solidFill>
              </a:rPr>
              <a:t>c. </a:t>
            </a:r>
            <a:r>
              <a:rPr lang="en-US" dirty="0" err="1">
                <a:solidFill>
                  <a:schemeClr val="dk1"/>
                </a:solidFill>
              </a:rPr>
              <a:t>Berbantuan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Komputer</a:t>
            </a:r>
            <a:endParaRPr lang="en-US" dirty="0">
              <a:solidFill>
                <a:schemeClr val="dk1"/>
              </a:solidFill>
            </a:endParaRPr>
          </a:p>
          <a:p>
            <a:pPr marL="285750" indent="-285750" algn="just"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Email</a:t>
            </a:r>
          </a:p>
          <a:p>
            <a:pPr marL="285750" indent="-285750" algn="just"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Instant messaging</a:t>
            </a:r>
          </a:p>
          <a:p>
            <a:pPr marL="285750" indent="-285750" algn="just"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Intranet / </a:t>
            </a:r>
            <a:r>
              <a:rPr lang="en-US" dirty="0" err="1">
                <a:solidFill>
                  <a:schemeClr val="dk1"/>
                </a:solidFill>
              </a:rPr>
              <a:t>ekstranet</a:t>
            </a:r>
            <a:endParaRPr lang="en-US" dirty="0">
              <a:solidFill>
                <a:schemeClr val="dk1"/>
              </a:solidFill>
            </a:endParaRPr>
          </a:p>
          <a:p>
            <a:pPr marL="285750" indent="-285750" algn="just"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Video conferences</a:t>
            </a:r>
          </a:p>
          <a:p>
            <a:pPr marL="0" indent="0" algn="just">
              <a:buClr>
                <a:schemeClr val="hlink"/>
              </a:buClr>
              <a:buSzPts val="1100"/>
              <a:buNone/>
            </a:pPr>
            <a:endParaRPr lang="en-US" sz="800" dirty="0">
              <a:solidFill>
                <a:schemeClr val="dk1"/>
              </a:solidFill>
            </a:endParaRPr>
          </a:p>
          <a:p>
            <a:pPr marL="0" indent="0" algn="just">
              <a:buClr>
                <a:schemeClr val="hlink"/>
              </a:buClr>
              <a:buSzPts val="1100"/>
              <a:buNone/>
            </a:pPr>
            <a:r>
              <a:rPr lang="en-US" dirty="0">
                <a:solidFill>
                  <a:schemeClr val="dk1"/>
                </a:solidFill>
              </a:rPr>
              <a:t>d. Knowledge Management</a:t>
            </a:r>
          </a:p>
        </p:txBody>
      </p:sp>
      <p:grpSp>
        <p:nvGrpSpPr>
          <p:cNvPr id="1161" name="Google Shape;1161;p50"/>
          <p:cNvGrpSpPr/>
          <p:nvPr/>
        </p:nvGrpSpPr>
        <p:grpSpPr>
          <a:xfrm rot="-449619">
            <a:off x="4928250" y="2597918"/>
            <a:ext cx="1068474" cy="801826"/>
            <a:chOff x="2727413" y="815300"/>
            <a:chExt cx="510800" cy="383325"/>
          </a:xfrm>
        </p:grpSpPr>
        <p:sp>
          <p:nvSpPr>
            <p:cNvPr id="1162" name="Google Shape;1162;p50"/>
            <p:cNvSpPr/>
            <p:nvPr/>
          </p:nvSpPr>
          <p:spPr>
            <a:xfrm>
              <a:off x="2727413" y="815300"/>
              <a:ext cx="510800" cy="328575"/>
            </a:xfrm>
            <a:custGeom>
              <a:avLst/>
              <a:gdLst/>
              <a:ahLst/>
              <a:cxnLst/>
              <a:rect l="l" t="t" r="r" b="b"/>
              <a:pathLst>
                <a:path w="20432" h="13143" extrusionOk="0">
                  <a:moveTo>
                    <a:pt x="3699" y="1"/>
                  </a:moveTo>
                  <a:lnTo>
                    <a:pt x="3304" y="37"/>
                  </a:lnTo>
                  <a:lnTo>
                    <a:pt x="2945" y="73"/>
                  </a:lnTo>
                  <a:lnTo>
                    <a:pt x="2586" y="180"/>
                  </a:lnTo>
                  <a:lnTo>
                    <a:pt x="2262" y="288"/>
                  </a:lnTo>
                  <a:lnTo>
                    <a:pt x="1939" y="468"/>
                  </a:lnTo>
                  <a:lnTo>
                    <a:pt x="1616" y="647"/>
                  </a:lnTo>
                  <a:lnTo>
                    <a:pt x="1329" y="863"/>
                  </a:lnTo>
                  <a:lnTo>
                    <a:pt x="1078" y="1078"/>
                  </a:lnTo>
                  <a:lnTo>
                    <a:pt x="826" y="1365"/>
                  </a:lnTo>
                  <a:lnTo>
                    <a:pt x="611" y="1653"/>
                  </a:lnTo>
                  <a:lnTo>
                    <a:pt x="431" y="1940"/>
                  </a:lnTo>
                  <a:lnTo>
                    <a:pt x="288" y="2263"/>
                  </a:lnTo>
                  <a:lnTo>
                    <a:pt x="144" y="2622"/>
                  </a:lnTo>
                  <a:lnTo>
                    <a:pt x="72" y="2981"/>
                  </a:lnTo>
                  <a:lnTo>
                    <a:pt x="0" y="3340"/>
                  </a:lnTo>
                  <a:lnTo>
                    <a:pt x="0" y="3699"/>
                  </a:lnTo>
                  <a:lnTo>
                    <a:pt x="0" y="9444"/>
                  </a:lnTo>
                  <a:lnTo>
                    <a:pt x="0" y="9803"/>
                  </a:lnTo>
                  <a:lnTo>
                    <a:pt x="72" y="10162"/>
                  </a:lnTo>
                  <a:lnTo>
                    <a:pt x="144" y="10521"/>
                  </a:lnTo>
                  <a:lnTo>
                    <a:pt x="288" y="10880"/>
                  </a:lnTo>
                  <a:lnTo>
                    <a:pt x="431" y="11204"/>
                  </a:lnTo>
                  <a:lnTo>
                    <a:pt x="611" y="11491"/>
                  </a:lnTo>
                  <a:lnTo>
                    <a:pt x="826" y="11778"/>
                  </a:lnTo>
                  <a:lnTo>
                    <a:pt x="1078" y="12065"/>
                  </a:lnTo>
                  <a:lnTo>
                    <a:pt x="1329" y="12281"/>
                  </a:lnTo>
                  <a:lnTo>
                    <a:pt x="1616" y="12496"/>
                  </a:lnTo>
                  <a:lnTo>
                    <a:pt x="1939" y="12676"/>
                  </a:lnTo>
                  <a:lnTo>
                    <a:pt x="2262" y="12855"/>
                  </a:lnTo>
                  <a:lnTo>
                    <a:pt x="2586" y="12963"/>
                  </a:lnTo>
                  <a:lnTo>
                    <a:pt x="2945" y="13071"/>
                  </a:lnTo>
                  <a:lnTo>
                    <a:pt x="3304" y="13107"/>
                  </a:lnTo>
                  <a:lnTo>
                    <a:pt x="3699" y="13143"/>
                  </a:lnTo>
                  <a:lnTo>
                    <a:pt x="16733" y="13143"/>
                  </a:lnTo>
                  <a:lnTo>
                    <a:pt x="17092" y="13107"/>
                  </a:lnTo>
                  <a:lnTo>
                    <a:pt x="17487" y="13071"/>
                  </a:lnTo>
                  <a:lnTo>
                    <a:pt x="17846" y="12963"/>
                  </a:lnTo>
                  <a:lnTo>
                    <a:pt x="18169" y="12855"/>
                  </a:lnTo>
                  <a:lnTo>
                    <a:pt x="18492" y="12676"/>
                  </a:lnTo>
                  <a:lnTo>
                    <a:pt x="18815" y="12496"/>
                  </a:lnTo>
                  <a:lnTo>
                    <a:pt x="19067" y="12281"/>
                  </a:lnTo>
                  <a:lnTo>
                    <a:pt x="19354" y="12065"/>
                  </a:lnTo>
                  <a:lnTo>
                    <a:pt x="19569" y="11778"/>
                  </a:lnTo>
                  <a:lnTo>
                    <a:pt x="19785" y="11491"/>
                  </a:lnTo>
                  <a:lnTo>
                    <a:pt x="20000" y="11204"/>
                  </a:lnTo>
                  <a:lnTo>
                    <a:pt x="20144" y="10880"/>
                  </a:lnTo>
                  <a:lnTo>
                    <a:pt x="20252" y="10521"/>
                  </a:lnTo>
                  <a:lnTo>
                    <a:pt x="20359" y="10162"/>
                  </a:lnTo>
                  <a:lnTo>
                    <a:pt x="20395" y="9803"/>
                  </a:lnTo>
                  <a:lnTo>
                    <a:pt x="20431" y="9444"/>
                  </a:lnTo>
                  <a:lnTo>
                    <a:pt x="20431" y="3699"/>
                  </a:lnTo>
                  <a:lnTo>
                    <a:pt x="20395" y="3340"/>
                  </a:lnTo>
                  <a:lnTo>
                    <a:pt x="20359" y="2981"/>
                  </a:lnTo>
                  <a:lnTo>
                    <a:pt x="20252" y="2622"/>
                  </a:lnTo>
                  <a:lnTo>
                    <a:pt x="20144" y="2263"/>
                  </a:lnTo>
                  <a:lnTo>
                    <a:pt x="20000" y="1940"/>
                  </a:lnTo>
                  <a:lnTo>
                    <a:pt x="19785" y="1653"/>
                  </a:lnTo>
                  <a:lnTo>
                    <a:pt x="19569" y="1365"/>
                  </a:lnTo>
                  <a:lnTo>
                    <a:pt x="19354" y="1078"/>
                  </a:lnTo>
                  <a:lnTo>
                    <a:pt x="19067" y="863"/>
                  </a:lnTo>
                  <a:lnTo>
                    <a:pt x="18815" y="647"/>
                  </a:lnTo>
                  <a:lnTo>
                    <a:pt x="18492" y="468"/>
                  </a:lnTo>
                  <a:lnTo>
                    <a:pt x="18169" y="288"/>
                  </a:lnTo>
                  <a:lnTo>
                    <a:pt x="17846" y="180"/>
                  </a:lnTo>
                  <a:lnTo>
                    <a:pt x="17487" y="73"/>
                  </a:lnTo>
                  <a:lnTo>
                    <a:pt x="17092" y="37"/>
                  </a:lnTo>
                  <a:lnTo>
                    <a:pt x="167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2"/>
                  </a:solidFill>
                  <a:latin typeface="Ranchers"/>
                  <a:ea typeface="Ranchers"/>
                  <a:cs typeface="Ranchers"/>
                  <a:sym typeface="Ranchers"/>
                </a:rPr>
                <a:t>Great!</a:t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1163" name="Google Shape;1163;p50"/>
            <p:cNvSpPr/>
            <p:nvPr/>
          </p:nvSpPr>
          <p:spPr>
            <a:xfrm>
              <a:off x="3038013" y="1098075"/>
              <a:ext cx="85300" cy="100550"/>
            </a:xfrm>
            <a:custGeom>
              <a:avLst/>
              <a:gdLst/>
              <a:ahLst/>
              <a:cxnLst/>
              <a:rect l="l" t="t" r="r" b="b"/>
              <a:pathLst>
                <a:path w="3412" h="4022" extrusionOk="0">
                  <a:moveTo>
                    <a:pt x="2478" y="0"/>
                  </a:moveTo>
                  <a:lnTo>
                    <a:pt x="0" y="539"/>
                  </a:lnTo>
                  <a:lnTo>
                    <a:pt x="2657" y="3878"/>
                  </a:lnTo>
                  <a:lnTo>
                    <a:pt x="2765" y="3986"/>
                  </a:lnTo>
                  <a:lnTo>
                    <a:pt x="2908" y="4022"/>
                  </a:lnTo>
                  <a:lnTo>
                    <a:pt x="3052" y="4022"/>
                  </a:lnTo>
                  <a:lnTo>
                    <a:pt x="3196" y="3986"/>
                  </a:lnTo>
                  <a:lnTo>
                    <a:pt x="3303" y="3914"/>
                  </a:lnTo>
                  <a:lnTo>
                    <a:pt x="3375" y="3806"/>
                  </a:lnTo>
                  <a:lnTo>
                    <a:pt x="3411" y="3663"/>
                  </a:lnTo>
                  <a:lnTo>
                    <a:pt x="3411" y="3483"/>
                  </a:lnTo>
                  <a:lnTo>
                    <a:pt x="24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</p:grpSp>
      <p:grpSp>
        <p:nvGrpSpPr>
          <p:cNvPr id="1164" name="Google Shape;1164;p50"/>
          <p:cNvGrpSpPr/>
          <p:nvPr/>
        </p:nvGrpSpPr>
        <p:grpSpPr>
          <a:xfrm>
            <a:off x="5283202" y="1242394"/>
            <a:ext cx="4820342" cy="5759395"/>
            <a:chOff x="5283202" y="1242394"/>
            <a:chExt cx="4820342" cy="5759395"/>
          </a:xfrm>
        </p:grpSpPr>
        <p:sp>
          <p:nvSpPr>
            <p:cNvPr id="1165" name="Google Shape;1165;p50"/>
            <p:cNvSpPr/>
            <p:nvPr/>
          </p:nvSpPr>
          <p:spPr>
            <a:xfrm rot="1735614">
              <a:off x="5721146" y="3935776"/>
              <a:ext cx="849712" cy="203014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50"/>
            <p:cNvSpPr/>
            <p:nvPr/>
          </p:nvSpPr>
          <p:spPr>
            <a:xfrm rot="-755780" flipH="1">
              <a:off x="6752276" y="3047948"/>
              <a:ext cx="590372" cy="597214"/>
            </a:xfrm>
            <a:custGeom>
              <a:avLst/>
              <a:gdLst/>
              <a:ahLst/>
              <a:cxnLst/>
              <a:rect l="l" t="t" r="r" b="b"/>
              <a:pathLst>
                <a:path w="6213" h="6285" extrusionOk="0">
                  <a:moveTo>
                    <a:pt x="1436" y="1"/>
                  </a:moveTo>
                  <a:lnTo>
                    <a:pt x="1149" y="1185"/>
                  </a:lnTo>
                  <a:lnTo>
                    <a:pt x="1077" y="1401"/>
                  </a:lnTo>
                  <a:lnTo>
                    <a:pt x="0" y="5638"/>
                  </a:lnTo>
                  <a:lnTo>
                    <a:pt x="6176" y="6284"/>
                  </a:lnTo>
                  <a:lnTo>
                    <a:pt x="6212" y="2622"/>
                  </a:lnTo>
                  <a:lnTo>
                    <a:pt x="6212" y="1365"/>
                  </a:lnTo>
                  <a:lnTo>
                    <a:pt x="6212" y="288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0"/>
            <p:cNvSpPr/>
            <p:nvPr/>
          </p:nvSpPr>
          <p:spPr>
            <a:xfrm rot="-755780" flipH="1">
              <a:off x="6706342" y="3065067"/>
              <a:ext cx="481192" cy="163913"/>
            </a:xfrm>
            <a:custGeom>
              <a:avLst/>
              <a:gdLst/>
              <a:ahLst/>
              <a:cxnLst/>
              <a:rect l="l" t="t" r="r" b="b"/>
              <a:pathLst>
                <a:path w="5064" h="1725" extrusionOk="0">
                  <a:moveTo>
                    <a:pt x="287" y="1"/>
                  </a:moveTo>
                  <a:lnTo>
                    <a:pt x="0" y="1185"/>
                  </a:lnTo>
                  <a:lnTo>
                    <a:pt x="287" y="1293"/>
                  </a:lnTo>
                  <a:lnTo>
                    <a:pt x="323" y="1293"/>
                  </a:lnTo>
                  <a:lnTo>
                    <a:pt x="898" y="1473"/>
                  </a:lnTo>
                  <a:lnTo>
                    <a:pt x="1508" y="1616"/>
                  </a:lnTo>
                  <a:lnTo>
                    <a:pt x="2119" y="1688"/>
                  </a:lnTo>
                  <a:lnTo>
                    <a:pt x="2765" y="1724"/>
                  </a:lnTo>
                  <a:lnTo>
                    <a:pt x="3483" y="1688"/>
                  </a:lnTo>
                  <a:lnTo>
                    <a:pt x="3878" y="1652"/>
                  </a:lnTo>
                  <a:lnTo>
                    <a:pt x="4273" y="1580"/>
                  </a:lnTo>
                  <a:lnTo>
                    <a:pt x="4668" y="1473"/>
                  </a:lnTo>
                  <a:lnTo>
                    <a:pt x="5063" y="1365"/>
                  </a:lnTo>
                  <a:lnTo>
                    <a:pt x="5063" y="288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0"/>
            <p:cNvSpPr/>
            <p:nvPr/>
          </p:nvSpPr>
          <p:spPr>
            <a:xfrm rot="-755780" flipH="1">
              <a:off x="6366873" y="2090727"/>
              <a:ext cx="1255622" cy="1115845"/>
            </a:xfrm>
            <a:custGeom>
              <a:avLst/>
              <a:gdLst/>
              <a:ahLst/>
              <a:cxnLst/>
              <a:rect l="l" t="t" r="r" b="b"/>
              <a:pathLst>
                <a:path w="13214" h="11743" extrusionOk="0">
                  <a:moveTo>
                    <a:pt x="6607" y="1"/>
                  </a:moveTo>
                  <a:lnTo>
                    <a:pt x="5925" y="37"/>
                  </a:lnTo>
                  <a:lnTo>
                    <a:pt x="5278" y="144"/>
                  </a:lnTo>
                  <a:lnTo>
                    <a:pt x="4632" y="288"/>
                  </a:lnTo>
                  <a:lnTo>
                    <a:pt x="4058" y="467"/>
                  </a:lnTo>
                  <a:lnTo>
                    <a:pt x="3447" y="719"/>
                  </a:lnTo>
                  <a:lnTo>
                    <a:pt x="2909" y="1006"/>
                  </a:lnTo>
                  <a:lnTo>
                    <a:pt x="2406" y="1365"/>
                  </a:lnTo>
                  <a:lnTo>
                    <a:pt x="1939" y="1724"/>
                  </a:lnTo>
                  <a:lnTo>
                    <a:pt x="1508" y="2155"/>
                  </a:lnTo>
                  <a:lnTo>
                    <a:pt x="1149" y="2586"/>
                  </a:lnTo>
                  <a:lnTo>
                    <a:pt x="790" y="3089"/>
                  </a:lnTo>
                  <a:lnTo>
                    <a:pt x="539" y="3591"/>
                  </a:lnTo>
                  <a:lnTo>
                    <a:pt x="287" y="4130"/>
                  </a:lnTo>
                  <a:lnTo>
                    <a:pt x="144" y="4704"/>
                  </a:lnTo>
                  <a:lnTo>
                    <a:pt x="36" y="5279"/>
                  </a:lnTo>
                  <a:lnTo>
                    <a:pt x="0" y="5889"/>
                  </a:lnTo>
                  <a:lnTo>
                    <a:pt x="36" y="6320"/>
                  </a:lnTo>
                  <a:lnTo>
                    <a:pt x="72" y="6787"/>
                  </a:lnTo>
                  <a:lnTo>
                    <a:pt x="180" y="7218"/>
                  </a:lnTo>
                  <a:lnTo>
                    <a:pt x="323" y="7649"/>
                  </a:lnTo>
                  <a:lnTo>
                    <a:pt x="467" y="8044"/>
                  </a:lnTo>
                  <a:lnTo>
                    <a:pt x="682" y="8439"/>
                  </a:lnTo>
                  <a:lnTo>
                    <a:pt x="898" y="8834"/>
                  </a:lnTo>
                  <a:lnTo>
                    <a:pt x="1149" y="9193"/>
                  </a:lnTo>
                  <a:lnTo>
                    <a:pt x="1436" y="9552"/>
                  </a:lnTo>
                  <a:lnTo>
                    <a:pt x="1760" y="9875"/>
                  </a:lnTo>
                  <a:lnTo>
                    <a:pt x="2119" y="10162"/>
                  </a:lnTo>
                  <a:lnTo>
                    <a:pt x="2478" y="10449"/>
                  </a:lnTo>
                  <a:lnTo>
                    <a:pt x="2873" y="10701"/>
                  </a:lnTo>
                  <a:lnTo>
                    <a:pt x="3268" y="10916"/>
                  </a:lnTo>
                  <a:lnTo>
                    <a:pt x="3698" y="11132"/>
                  </a:lnTo>
                  <a:lnTo>
                    <a:pt x="4129" y="11311"/>
                  </a:lnTo>
                  <a:lnTo>
                    <a:pt x="4165" y="11311"/>
                  </a:lnTo>
                  <a:lnTo>
                    <a:pt x="4740" y="11491"/>
                  </a:lnTo>
                  <a:lnTo>
                    <a:pt x="5350" y="11634"/>
                  </a:lnTo>
                  <a:lnTo>
                    <a:pt x="5961" y="11706"/>
                  </a:lnTo>
                  <a:lnTo>
                    <a:pt x="6607" y="11742"/>
                  </a:lnTo>
                  <a:lnTo>
                    <a:pt x="7325" y="11706"/>
                  </a:lnTo>
                  <a:lnTo>
                    <a:pt x="7935" y="11634"/>
                  </a:lnTo>
                  <a:lnTo>
                    <a:pt x="8546" y="11491"/>
                  </a:lnTo>
                  <a:lnTo>
                    <a:pt x="9120" y="11311"/>
                  </a:lnTo>
                  <a:lnTo>
                    <a:pt x="9659" y="11096"/>
                  </a:lnTo>
                  <a:lnTo>
                    <a:pt x="10162" y="10808"/>
                  </a:lnTo>
                  <a:lnTo>
                    <a:pt x="10664" y="10521"/>
                  </a:lnTo>
                  <a:lnTo>
                    <a:pt x="11095" y="10198"/>
                  </a:lnTo>
                  <a:lnTo>
                    <a:pt x="11526" y="9803"/>
                  </a:lnTo>
                  <a:lnTo>
                    <a:pt x="11885" y="9408"/>
                  </a:lnTo>
                  <a:lnTo>
                    <a:pt x="12244" y="8977"/>
                  </a:lnTo>
                  <a:lnTo>
                    <a:pt x="12531" y="8510"/>
                  </a:lnTo>
                  <a:lnTo>
                    <a:pt x="12783" y="8008"/>
                  </a:lnTo>
                  <a:lnTo>
                    <a:pt x="12962" y="7505"/>
                  </a:lnTo>
                  <a:lnTo>
                    <a:pt x="13106" y="7002"/>
                  </a:lnTo>
                  <a:lnTo>
                    <a:pt x="13214" y="6428"/>
                  </a:lnTo>
                  <a:lnTo>
                    <a:pt x="13214" y="5889"/>
                  </a:lnTo>
                  <a:lnTo>
                    <a:pt x="13214" y="5315"/>
                  </a:lnTo>
                  <a:lnTo>
                    <a:pt x="13106" y="4776"/>
                  </a:lnTo>
                  <a:lnTo>
                    <a:pt x="12962" y="4274"/>
                  </a:lnTo>
                  <a:lnTo>
                    <a:pt x="12783" y="3735"/>
                  </a:lnTo>
                  <a:lnTo>
                    <a:pt x="12531" y="3268"/>
                  </a:lnTo>
                  <a:lnTo>
                    <a:pt x="12244" y="2801"/>
                  </a:lnTo>
                  <a:lnTo>
                    <a:pt x="11921" y="2370"/>
                  </a:lnTo>
                  <a:lnTo>
                    <a:pt x="11562" y="1976"/>
                  </a:lnTo>
                  <a:lnTo>
                    <a:pt x="11131" y="1616"/>
                  </a:lnTo>
                  <a:lnTo>
                    <a:pt x="10700" y="1257"/>
                  </a:lnTo>
                  <a:lnTo>
                    <a:pt x="10198" y="970"/>
                  </a:lnTo>
                  <a:lnTo>
                    <a:pt x="9695" y="683"/>
                  </a:lnTo>
                  <a:lnTo>
                    <a:pt x="9156" y="467"/>
                  </a:lnTo>
                  <a:lnTo>
                    <a:pt x="8582" y="288"/>
                  </a:lnTo>
                  <a:lnTo>
                    <a:pt x="8007" y="144"/>
                  </a:lnTo>
                  <a:lnTo>
                    <a:pt x="7397" y="72"/>
                  </a:lnTo>
                  <a:lnTo>
                    <a:pt x="7002" y="37"/>
                  </a:lnTo>
                  <a:lnTo>
                    <a:pt x="66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50"/>
            <p:cNvSpPr/>
            <p:nvPr/>
          </p:nvSpPr>
          <p:spPr>
            <a:xfrm rot="-755780" flipH="1">
              <a:off x="6733749" y="1344940"/>
              <a:ext cx="1136274" cy="1774348"/>
            </a:xfrm>
            <a:custGeom>
              <a:avLst/>
              <a:gdLst/>
              <a:ahLst/>
              <a:cxnLst/>
              <a:rect l="l" t="t" r="r" b="b"/>
              <a:pathLst>
                <a:path w="11958" h="18673" extrusionOk="0">
                  <a:moveTo>
                    <a:pt x="8546" y="1"/>
                  </a:moveTo>
                  <a:lnTo>
                    <a:pt x="8295" y="37"/>
                  </a:lnTo>
                  <a:lnTo>
                    <a:pt x="8043" y="73"/>
                  </a:lnTo>
                  <a:lnTo>
                    <a:pt x="7792" y="109"/>
                  </a:lnTo>
                  <a:lnTo>
                    <a:pt x="7541" y="181"/>
                  </a:lnTo>
                  <a:lnTo>
                    <a:pt x="7325" y="288"/>
                  </a:lnTo>
                  <a:lnTo>
                    <a:pt x="6894" y="540"/>
                  </a:lnTo>
                  <a:lnTo>
                    <a:pt x="6499" y="863"/>
                  </a:lnTo>
                  <a:lnTo>
                    <a:pt x="6140" y="1258"/>
                  </a:lnTo>
                  <a:lnTo>
                    <a:pt x="5817" y="1689"/>
                  </a:lnTo>
                  <a:lnTo>
                    <a:pt x="5494" y="2191"/>
                  </a:lnTo>
                  <a:lnTo>
                    <a:pt x="5207" y="2730"/>
                  </a:lnTo>
                  <a:lnTo>
                    <a:pt x="4955" y="3268"/>
                  </a:lnTo>
                  <a:lnTo>
                    <a:pt x="4704" y="3843"/>
                  </a:lnTo>
                  <a:lnTo>
                    <a:pt x="4273" y="5064"/>
                  </a:lnTo>
                  <a:lnTo>
                    <a:pt x="3878" y="6249"/>
                  </a:lnTo>
                  <a:lnTo>
                    <a:pt x="3555" y="7110"/>
                  </a:lnTo>
                  <a:lnTo>
                    <a:pt x="3232" y="7864"/>
                  </a:lnTo>
                  <a:lnTo>
                    <a:pt x="2945" y="8583"/>
                  </a:lnTo>
                  <a:lnTo>
                    <a:pt x="2657" y="9193"/>
                  </a:lnTo>
                  <a:lnTo>
                    <a:pt x="2190" y="10055"/>
                  </a:lnTo>
                  <a:lnTo>
                    <a:pt x="2011" y="10378"/>
                  </a:lnTo>
                  <a:lnTo>
                    <a:pt x="1903" y="10414"/>
                  </a:lnTo>
                  <a:lnTo>
                    <a:pt x="1580" y="10557"/>
                  </a:lnTo>
                  <a:lnTo>
                    <a:pt x="1149" y="10809"/>
                  </a:lnTo>
                  <a:lnTo>
                    <a:pt x="934" y="10988"/>
                  </a:lnTo>
                  <a:lnTo>
                    <a:pt x="718" y="11168"/>
                  </a:lnTo>
                  <a:lnTo>
                    <a:pt x="503" y="11419"/>
                  </a:lnTo>
                  <a:lnTo>
                    <a:pt x="323" y="11671"/>
                  </a:lnTo>
                  <a:lnTo>
                    <a:pt x="144" y="11958"/>
                  </a:lnTo>
                  <a:lnTo>
                    <a:pt x="36" y="12281"/>
                  </a:lnTo>
                  <a:lnTo>
                    <a:pt x="0" y="12640"/>
                  </a:lnTo>
                  <a:lnTo>
                    <a:pt x="0" y="13035"/>
                  </a:lnTo>
                  <a:lnTo>
                    <a:pt x="108" y="13430"/>
                  </a:lnTo>
                  <a:lnTo>
                    <a:pt x="287" y="13897"/>
                  </a:lnTo>
                  <a:lnTo>
                    <a:pt x="395" y="14112"/>
                  </a:lnTo>
                  <a:lnTo>
                    <a:pt x="539" y="14364"/>
                  </a:lnTo>
                  <a:lnTo>
                    <a:pt x="898" y="14794"/>
                  </a:lnTo>
                  <a:lnTo>
                    <a:pt x="1329" y="15189"/>
                  </a:lnTo>
                  <a:lnTo>
                    <a:pt x="1831" y="15584"/>
                  </a:lnTo>
                  <a:lnTo>
                    <a:pt x="2370" y="15979"/>
                  </a:lnTo>
                  <a:lnTo>
                    <a:pt x="2945" y="16338"/>
                  </a:lnTo>
                  <a:lnTo>
                    <a:pt x="3555" y="16662"/>
                  </a:lnTo>
                  <a:lnTo>
                    <a:pt x="4165" y="16985"/>
                  </a:lnTo>
                  <a:lnTo>
                    <a:pt x="5350" y="17523"/>
                  </a:lnTo>
                  <a:lnTo>
                    <a:pt x="6392" y="17918"/>
                  </a:lnTo>
                  <a:lnTo>
                    <a:pt x="7181" y="18206"/>
                  </a:lnTo>
                  <a:lnTo>
                    <a:pt x="7612" y="18349"/>
                  </a:lnTo>
                  <a:lnTo>
                    <a:pt x="7648" y="18349"/>
                  </a:lnTo>
                  <a:lnTo>
                    <a:pt x="8259" y="18565"/>
                  </a:lnTo>
                  <a:lnTo>
                    <a:pt x="8905" y="18672"/>
                  </a:lnTo>
                  <a:lnTo>
                    <a:pt x="11347" y="14579"/>
                  </a:lnTo>
                  <a:lnTo>
                    <a:pt x="10377" y="11599"/>
                  </a:lnTo>
                  <a:lnTo>
                    <a:pt x="9228" y="9983"/>
                  </a:lnTo>
                  <a:lnTo>
                    <a:pt x="9408" y="9768"/>
                  </a:lnTo>
                  <a:lnTo>
                    <a:pt x="9767" y="9157"/>
                  </a:lnTo>
                  <a:lnTo>
                    <a:pt x="10305" y="8224"/>
                  </a:lnTo>
                  <a:lnTo>
                    <a:pt x="10593" y="7685"/>
                  </a:lnTo>
                  <a:lnTo>
                    <a:pt x="10880" y="7110"/>
                  </a:lnTo>
                  <a:lnTo>
                    <a:pt x="11311" y="6105"/>
                  </a:lnTo>
                  <a:lnTo>
                    <a:pt x="11490" y="5566"/>
                  </a:lnTo>
                  <a:lnTo>
                    <a:pt x="11670" y="5028"/>
                  </a:lnTo>
                  <a:lnTo>
                    <a:pt x="11813" y="4525"/>
                  </a:lnTo>
                  <a:lnTo>
                    <a:pt x="11885" y="3987"/>
                  </a:lnTo>
                  <a:lnTo>
                    <a:pt x="11957" y="3484"/>
                  </a:lnTo>
                  <a:lnTo>
                    <a:pt x="11957" y="2981"/>
                  </a:lnTo>
                  <a:lnTo>
                    <a:pt x="11885" y="2479"/>
                  </a:lnTo>
                  <a:lnTo>
                    <a:pt x="11778" y="2048"/>
                  </a:lnTo>
                  <a:lnTo>
                    <a:pt x="11598" y="1617"/>
                  </a:lnTo>
                  <a:lnTo>
                    <a:pt x="11454" y="1401"/>
                  </a:lnTo>
                  <a:lnTo>
                    <a:pt x="11347" y="1222"/>
                  </a:lnTo>
                  <a:lnTo>
                    <a:pt x="11167" y="1042"/>
                  </a:lnTo>
                  <a:lnTo>
                    <a:pt x="10988" y="863"/>
                  </a:lnTo>
                  <a:lnTo>
                    <a:pt x="10808" y="719"/>
                  </a:lnTo>
                  <a:lnTo>
                    <a:pt x="10557" y="575"/>
                  </a:lnTo>
                  <a:lnTo>
                    <a:pt x="10341" y="432"/>
                  </a:lnTo>
                  <a:lnTo>
                    <a:pt x="10054" y="324"/>
                  </a:lnTo>
                  <a:lnTo>
                    <a:pt x="9767" y="216"/>
                  </a:lnTo>
                  <a:lnTo>
                    <a:pt x="9444" y="145"/>
                  </a:lnTo>
                  <a:lnTo>
                    <a:pt x="9120" y="73"/>
                  </a:lnTo>
                  <a:lnTo>
                    <a:pt x="8833" y="37"/>
                  </a:lnTo>
                  <a:lnTo>
                    <a:pt x="85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50"/>
            <p:cNvSpPr/>
            <p:nvPr/>
          </p:nvSpPr>
          <p:spPr>
            <a:xfrm rot="-755780" flipH="1">
              <a:off x="7666265" y="2217218"/>
              <a:ext cx="330962" cy="453826"/>
            </a:xfrm>
            <a:custGeom>
              <a:avLst/>
              <a:gdLst/>
              <a:ahLst/>
              <a:cxnLst/>
              <a:rect l="l" t="t" r="r" b="b"/>
              <a:pathLst>
                <a:path w="3483" h="4776" extrusionOk="0">
                  <a:moveTo>
                    <a:pt x="2549" y="0"/>
                  </a:moveTo>
                  <a:lnTo>
                    <a:pt x="2119" y="36"/>
                  </a:lnTo>
                  <a:lnTo>
                    <a:pt x="1724" y="180"/>
                  </a:lnTo>
                  <a:lnTo>
                    <a:pt x="1365" y="359"/>
                  </a:lnTo>
                  <a:lnTo>
                    <a:pt x="1005" y="610"/>
                  </a:lnTo>
                  <a:lnTo>
                    <a:pt x="718" y="898"/>
                  </a:lnTo>
                  <a:lnTo>
                    <a:pt x="467" y="1221"/>
                  </a:lnTo>
                  <a:lnTo>
                    <a:pt x="251" y="1652"/>
                  </a:lnTo>
                  <a:lnTo>
                    <a:pt x="108" y="2083"/>
                  </a:lnTo>
                  <a:lnTo>
                    <a:pt x="36" y="2513"/>
                  </a:lnTo>
                  <a:lnTo>
                    <a:pt x="0" y="2980"/>
                  </a:lnTo>
                  <a:lnTo>
                    <a:pt x="72" y="3411"/>
                  </a:lnTo>
                  <a:lnTo>
                    <a:pt x="144" y="3878"/>
                  </a:lnTo>
                  <a:lnTo>
                    <a:pt x="323" y="4309"/>
                  </a:lnTo>
                  <a:lnTo>
                    <a:pt x="539" y="4704"/>
                  </a:lnTo>
                  <a:lnTo>
                    <a:pt x="575" y="4740"/>
                  </a:lnTo>
                  <a:lnTo>
                    <a:pt x="610" y="4776"/>
                  </a:lnTo>
                  <a:lnTo>
                    <a:pt x="718" y="4740"/>
                  </a:lnTo>
                  <a:lnTo>
                    <a:pt x="790" y="4668"/>
                  </a:lnTo>
                  <a:lnTo>
                    <a:pt x="790" y="4632"/>
                  </a:lnTo>
                  <a:lnTo>
                    <a:pt x="754" y="4560"/>
                  </a:lnTo>
                  <a:lnTo>
                    <a:pt x="610" y="4165"/>
                  </a:lnTo>
                  <a:lnTo>
                    <a:pt x="467" y="3806"/>
                  </a:lnTo>
                  <a:lnTo>
                    <a:pt x="395" y="3411"/>
                  </a:lnTo>
                  <a:lnTo>
                    <a:pt x="359" y="3016"/>
                  </a:lnTo>
                  <a:lnTo>
                    <a:pt x="359" y="2621"/>
                  </a:lnTo>
                  <a:lnTo>
                    <a:pt x="395" y="2226"/>
                  </a:lnTo>
                  <a:lnTo>
                    <a:pt x="539" y="1831"/>
                  </a:lnTo>
                  <a:lnTo>
                    <a:pt x="718" y="1436"/>
                  </a:lnTo>
                  <a:lnTo>
                    <a:pt x="934" y="1113"/>
                  </a:lnTo>
                  <a:lnTo>
                    <a:pt x="1185" y="862"/>
                  </a:lnTo>
                  <a:lnTo>
                    <a:pt x="1508" y="610"/>
                  </a:lnTo>
                  <a:lnTo>
                    <a:pt x="1831" y="431"/>
                  </a:lnTo>
                  <a:lnTo>
                    <a:pt x="2190" y="323"/>
                  </a:lnTo>
                  <a:lnTo>
                    <a:pt x="2549" y="287"/>
                  </a:lnTo>
                  <a:lnTo>
                    <a:pt x="2944" y="287"/>
                  </a:lnTo>
                  <a:lnTo>
                    <a:pt x="3339" y="359"/>
                  </a:lnTo>
                  <a:lnTo>
                    <a:pt x="3375" y="395"/>
                  </a:lnTo>
                  <a:lnTo>
                    <a:pt x="3411" y="359"/>
                  </a:lnTo>
                  <a:lnTo>
                    <a:pt x="3483" y="287"/>
                  </a:lnTo>
                  <a:lnTo>
                    <a:pt x="3447" y="215"/>
                  </a:lnTo>
                  <a:lnTo>
                    <a:pt x="3447" y="180"/>
                  </a:lnTo>
                  <a:lnTo>
                    <a:pt x="3375" y="144"/>
                  </a:lnTo>
                  <a:lnTo>
                    <a:pt x="2980" y="36"/>
                  </a:lnTo>
                  <a:lnTo>
                    <a:pt x="25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0"/>
            <p:cNvSpPr/>
            <p:nvPr/>
          </p:nvSpPr>
          <p:spPr>
            <a:xfrm rot="-755780" flipH="1">
              <a:off x="7215790" y="1368586"/>
              <a:ext cx="368591" cy="931502"/>
            </a:xfrm>
            <a:custGeom>
              <a:avLst/>
              <a:gdLst/>
              <a:ahLst/>
              <a:cxnLst/>
              <a:rect l="l" t="t" r="r" b="b"/>
              <a:pathLst>
                <a:path w="3879" h="9803" extrusionOk="0">
                  <a:moveTo>
                    <a:pt x="3663" y="0"/>
                  </a:moveTo>
                  <a:lnTo>
                    <a:pt x="3340" y="108"/>
                  </a:lnTo>
                  <a:lnTo>
                    <a:pt x="3089" y="216"/>
                  </a:lnTo>
                  <a:lnTo>
                    <a:pt x="2801" y="395"/>
                  </a:lnTo>
                  <a:lnTo>
                    <a:pt x="2586" y="575"/>
                  </a:lnTo>
                  <a:lnTo>
                    <a:pt x="2371" y="790"/>
                  </a:lnTo>
                  <a:lnTo>
                    <a:pt x="2191" y="1006"/>
                  </a:lnTo>
                  <a:lnTo>
                    <a:pt x="2047" y="1257"/>
                  </a:lnTo>
                  <a:lnTo>
                    <a:pt x="1904" y="1544"/>
                  </a:lnTo>
                  <a:lnTo>
                    <a:pt x="1688" y="2119"/>
                  </a:lnTo>
                  <a:lnTo>
                    <a:pt x="1545" y="2729"/>
                  </a:lnTo>
                  <a:lnTo>
                    <a:pt x="1437" y="3340"/>
                  </a:lnTo>
                  <a:lnTo>
                    <a:pt x="1365" y="3914"/>
                  </a:lnTo>
                  <a:lnTo>
                    <a:pt x="1186" y="5386"/>
                  </a:lnTo>
                  <a:lnTo>
                    <a:pt x="1078" y="6105"/>
                  </a:lnTo>
                  <a:lnTo>
                    <a:pt x="934" y="6823"/>
                  </a:lnTo>
                  <a:lnTo>
                    <a:pt x="791" y="7541"/>
                  </a:lnTo>
                  <a:lnTo>
                    <a:pt x="575" y="8223"/>
                  </a:lnTo>
                  <a:lnTo>
                    <a:pt x="324" y="8905"/>
                  </a:lnTo>
                  <a:lnTo>
                    <a:pt x="37" y="9588"/>
                  </a:lnTo>
                  <a:lnTo>
                    <a:pt x="1" y="9659"/>
                  </a:lnTo>
                  <a:lnTo>
                    <a:pt x="1" y="9695"/>
                  </a:lnTo>
                  <a:lnTo>
                    <a:pt x="72" y="9803"/>
                  </a:lnTo>
                  <a:lnTo>
                    <a:pt x="180" y="9803"/>
                  </a:lnTo>
                  <a:lnTo>
                    <a:pt x="216" y="9767"/>
                  </a:lnTo>
                  <a:lnTo>
                    <a:pt x="252" y="9731"/>
                  </a:lnTo>
                  <a:lnTo>
                    <a:pt x="539" y="9121"/>
                  </a:lnTo>
                  <a:lnTo>
                    <a:pt x="791" y="8510"/>
                  </a:lnTo>
                  <a:lnTo>
                    <a:pt x="1042" y="7900"/>
                  </a:lnTo>
                  <a:lnTo>
                    <a:pt x="1222" y="7254"/>
                  </a:lnTo>
                  <a:lnTo>
                    <a:pt x="1365" y="6607"/>
                  </a:lnTo>
                  <a:lnTo>
                    <a:pt x="1509" y="5925"/>
                  </a:lnTo>
                  <a:lnTo>
                    <a:pt x="1616" y="5279"/>
                  </a:lnTo>
                  <a:lnTo>
                    <a:pt x="1724" y="4632"/>
                  </a:lnTo>
                  <a:lnTo>
                    <a:pt x="1868" y="3376"/>
                  </a:lnTo>
                  <a:lnTo>
                    <a:pt x="1976" y="2729"/>
                  </a:lnTo>
                  <a:lnTo>
                    <a:pt x="2119" y="2119"/>
                  </a:lnTo>
                  <a:lnTo>
                    <a:pt x="2263" y="1832"/>
                  </a:lnTo>
                  <a:lnTo>
                    <a:pt x="2371" y="1544"/>
                  </a:lnTo>
                  <a:lnTo>
                    <a:pt x="2550" y="1293"/>
                  </a:lnTo>
                  <a:lnTo>
                    <a:pt x="2730" y="1042"/>
                  </a:lnTo>
                  <a:lnTo>
                    <a:pt x="2945" y="826"/>
                  </a:lnTo>
                  <a:lnTo>
                    <a:pt x="3160" y="647"/>
                  </a:lnTo>
                  <a:lnTo>
                    <a:pt x="3448" y="467"/>
                  </a:lnTo>
                  <a:lnTo>
                    <a:pt x="3771" y="324"/>
                  </a:lnTo>
                  <a:lnTo>
                    <a:pt x="3807" y="288"/>
                  </a:lnTo>
                  <a:lnTo>
                    <a:pt x="3879" y="252"/>
                  </a:lnTo>
                  <a:lnTo>
                    <a:pt x="3879" y="180"/>
                  </a:lnTo>
                  <a:lnTo>
                    <a:pt x="3879" y="108"/>
                  </a:lnTo>
                  <a:lnTo>
                    <a:pt x="3843" y="72"/>
                  </a:lnTo>
                  <a:lnTo>
                    <a:pt x="3807" y="36"/>
                  </a:lnTo>
                  <a:lnTo>
                    <a:pt x="37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0"/>
            <p:cNvSpPr/>
            <p:nvPr/>
          </p:nvSpPr>
          <p:spPr>
            <a:xfrm rot="-755780" flipH="1">
              <a:off x="6878698" y="2514571"/>
              <a:ext cx="290103" cy="293523"/>
            </a:xfrm>
            <a:custGeom>
              <a:avLst/>
              <a:gdLst/>
              <a:ahLst/>
              <a:cxnLst/>
              <a:rect l="l" t="t" r="r" b="b"/>
              <a:pathLst>
                <a:path w="3053" h="3089" extrusionOk="0">
                  <a:moveTo>
                    <a:pt x="1688" y="1"/>
                  </a:moveTo>
                  <a:lnTo>
                    <a:pt x="1329" y="37"/>
                  </a:lnTo>
                  <a:lnTo>
                    <a:pt x="898" y="109"/>
                  </a:lnTo>
                  <a:lnTo>
                    <a:pt x="719" y="180"/>
                  </a:lnTo>
                  <a:lnTo>
                    <a:pt x="503" y="288"/>
                  </a:lnTo>
                  <a:lnTo>
                    <a:pt x="360" y="396"/>
                  </a:lnTo>
                  <a:lnTo>
                    <a:pt x="216" y="575"/>
                  </a:lnTo>
                  <a:lnTo>
                    <a:pt x="108" y="791"/>
                  </a:lnTo>
                  <a:lnTo>
                    <a:pt x="36" y="1006"/>
                  </a:lnTo>
                  <a:lnTo>
                    <a:pt x="1" y="1329"/>
                  </a:lnTo>
                  <a:lnTo>
                    <a:pt x="72" y="1653"/>
                  </a:lnTo>
                  <a:lnTo>
                    <a:pt x="180" y="2012"/>
                  </a:lnTo>
                  <a:lnTo>
                    <a:pt x="324" y="2299"/>
                  </a:lnTo>
                  <a:lnTo>
                    <a:pt x="503" y="2514"/>
                  </a:lnTo>
                  <a:lnTo>
                    <a:pt x="719" y="2730"/>
                  </a:lnTo>
                  <a:lnTo>
                    <a:pt x="934" y="2873"/>
                  </a:lnTo>
                  <a:lnTo>
                    <a:pt x="1185" y="2981"/>
                  </a:lnTo>
                  <a:lnTo>
                    <a:pt x="1437" y="3053"/>
                  </a:lnTo>
                  <a:lnTo>
                    <a:pt x="1724" y="3089"/>
                  </a:lnTo>
                  <a:lnTo>
                    <a:pt x="2622" y="3089"/>
                  </a:lnTo>
                  <a:lnTo>
                    <a:pt x="3053" y="3017"/>
                  </a:lnTo>
                  <a:lnTo>
                    <a:pt x="2083" y="37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0"/>
            <p:cNvSpPr/>
            <p:nvPr/>
          </p:nvSpPr>
          <p:spPr>
            <a:xfrm rot="-755780" flipH="1">
              <a:off x="6873738" y="2588997"/>
              <a:ext cx="238886" cy="105950"/>
            </a:xfrm>
            <a:custGeom>
              <a:avLst/>
              <a:gdLst/>
              <a:ahLst/>
              <a:cxnLst/>
              <a:rect l="l" t="t" r="r" b="b"/>
              <a:pathLst>
                <a:path w="2514" h="1115" extrusionOk="0">
                  <a:moveTo>
                    <a:pt x="431" y="1"/>
                  </a:moveTo>
                  <a:lnTo>
                    <a:pt x="108" y="37"/>
                  </a:lnTo>
                  <a:lnTo>
                    <a:pt x="36" y="109"/>
                  </a:lnTo>
                  <a:lnTo>
                    <a:pt x="0" y="181"/>
                  </a:lnTo>
                  <a:lnTo>
                    <a:pt x="36" y="288"/>
                  </a:lnTo>
                  <a:lnTo>
                    <a:pt x="108" y="324"/>
                  </a:lnTo>
                  <a:lnTo>
                    <a:pt x="682" y="432"/>
                  </a:lnTo>
                  <a:lnTo>
                    <a:pt x="970" y="468"/>
                  </a:lnTo>
                  <a:lnTo>
                    <a:pt x="1221" y="575"/>
                  </a:lnTo>
                  <a:lnTo>
                    <a:pt x="1472" y="647"/>
                  </a:lnTo>
                  <a:lnTo>
                    <a:pt x="1724" y="791"/>
                  </a:lnTo>
                  <a:lnTo>
                    <a:pt x="2226" y="1078"/>
                  </a:lnTo>
                  <a:lnTo>
                    <a:pt x="2298" y="1114"/>
                  </a:lnTo>
                  <a:lnTo>
                    <a:pt x="2370" y="1114"/>
                  </a:lnTo>
                  <a:lnTo>
                    <a:pt x="2406" y="1078"/>
                  </a:lnTo>
                  <a:lnTo>
                    <a:pt x="2478" y="1042"/>
                  </a:lnTo>
                  <a:lnTo>
                    <a:pt x="2514" y="899"/>
                  </a:lnTo>
                  <a:lnTo>
                    <a:pt x="2478" y="827"/>
                  </a:lnTo>
                  <a:lnTo>
                    <a:pt x="2442" y="791"/>
                  </a:lnTo>
                  <a:lnTo>
                    <a:pt x="2226" y="575"/>
                  </a:lnTo>
                  <a:lnTo>
                    <a:pt x="1939" y="396"/>
                  </a:lnTo>
                  <a:lnTo>
                    <a:pt x="1652" y="252"/>
                  </a:lnTo>
                  <a:lnTo>
                    <a:pt x="1365" y="145"/>
                  </a:lnTo>
                  <a:lnTo>
                    <a:pt x="1077" y="73"/>
                  </a:lnTo>
                  <a:lnTo>
                    <a:pt x="7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0"/>
            <p:cNvSpPr/>
            <p:nvPr/>
          </p:nvSpPr>
          <p:spPr>
            <a:xfrm rot="-755780" flipH="1">
              <a:off x="7707656" y="3064589"/>
              <a:ext cx="2009718" cy="3763351"/>
            </a:xfrm>
            <a:custGeom>
              <a:avLst/>
              <a:gdLst/>
              <a:ahLst/>
              <a:cxnLst/>
              <a:rect l="l" t="t" r="r" b="b"/>
              <a:pathLst>
                <a:path w="21150" h="39605" extrusionOk="0">
                  <a:moveTo>
                    <a:pt x="17954" y="0"/>
                  </a:moveTo>
                  <a:lnTo>
                    <a:pt x="17595" y="36"/>
                  </a:lnTo>
                  <a:lnTo>
                    <a:pt x="17200" y="108"/>
                  </a:lnTo>
                  <a:lnTo>
                    <a:pt x="16769" y="252"/>
                  </a:lnTo>
                  <a:lnTo>
                    <a:pt x="16338" y="431"/>
                  </a:lnTo>
                  <a:lnTo>
                    <a:pt x="15907" y="647"/>
                  </a:lnTo>
                  <a:lnTo>
                    <a:pt x="15476" y="934"/>
                  </a:lnTo>
                  <a:lnTo>
                    <a:pt x="15010" y="1257"/>
                  </a:lnTo>
                  <a:lnTo>
                    <a:pt x="14579" y="1688"/>
                  </a:lnTo>
                  <a:lnTo>
                    <a:pt x="14112" y="2155"/>
                  </a:lnTo>
                  <a:lnTo>
                    <a:pt x="13645" y="2693"/>
                  </a:lnTo>
                  <a:lnTo>
                    <a:pt x="13178" y="3339"/>
                  </a:lnTo>
                  <a:lnTo>
                    <a:pt x="12712" y="4022"/>
                  </a:lnTo>
                  <a:lnTo>
                    <a:pt x="12245" y="4848"/>
                  </a:lnTo>
                  <a:lnTo>
                    <a:pt x="11778" y="5709"/>
                  </a:lnTo>
                  <a:lnTo>
                    <a:pt x="11311" y="6715"/>
                  </a:lnTo>
                  <a:lnTo>
                    <a:pt x="10880" y="7792"/>
                  </a:lnTo>
                  <a:lnTo>
                    <a:pt x="10414" y="8977"/>
                  </a:lnTo>
                  <a:lnTo>
                    <a:pt x="9803" y="10593"/>
                  </a:lnTo>
                  <a:lnTo>
                    <a:pt x="9193" y="12208"/>
                  </a:lnTo>
                  <a:lnTo>
                    <a:pt x="8546" y="13752"/>
                  </a:lnTo>
                  <a:lnTo>
                    <a:pt x="7864" y="15296"/>
                  </a:lnTo>
                  <a:lnTo>
                    <a:pt x="6572" y="18241"/>
                  </a:lnTo>
                  <a:lnTo>
                    <a:pt x="5279" y="21005"/>
                  </a:lnTo>
                  <a:lnTo>
                    <a:pt x="2945" y="25889"/>
                  </a:lnTo>
                  <a:lnTo>
                    <a:pt x="2011" y="27971"/>
                  </a:lnTo>
                  <a:lnTo>
                    <a:pt x="1617" y="28905"/>
                  </a:lnTo>
                  <a:lnTo>
                    <a:pt x="1293" y="29803"/>
                  </a:lnTo>
                  <a:lnTo>
                    <a:pt x="1" y="33321"/>
                  </a:lnTo>
                  <a:lnTo>
                    <a:pt x="5566" y="36122"/>
                  </a:lnTo>
                  <a:lnTo>
                    <a:pt x="5423" y="36661"/>
                  </a:lnTo>
                  <a:lnTo>
                    <a:pt x="5315" y="37199"/>
                  </a:lnTo>
                  <a:lnTo>
                    <a:pt x="5171" y="37810"/>
                  </a:lnTo>
                  <a:lnTo>
                    <a:pt x="5099" y="38456"/>
                  </a:lnTo>
                  <a:lnTo>
                    <a:pt x="5099" y="38743"/>
                  </a:lnTo>
                  <a:lnTo>
                    <a:pt x="5099" y="38995"/>
                  </a:lnTo>
                  <a:lnTo>
                    <a:pt x="5171" y="39246"/>
                  </a:lnTo>
                  <a:lnTo>
                    <a:pt x="5207" y="39425"/>
                  </a:lnTo>
                  <a:lnTo>
                    <a:pt x="5315" y="39569"/>
                  </a:lnTo>
                  <a:lnTo>
                    <a:pt x="5458" y="39605"/>
                  </a:lnTo>
                  <a:lnTo>
                    <a:pt x="5530" y="39605"/>
                  </a:lnTo>
                  <a:lnTo>
                    <a:pt x="5602" y="39533"/>
                  </a:lnTo>
                  <a:lnTo>
                    <a:pt x="5782" y="39210"/>
                  </a:lnTo>
                  <a:lnTo>
                    <a:pt x="6069" y="38671"/>
                  </a:lnTo>
                  <a:lnTo>
                    <a:pt x="6428" y="37917"/>
                  </a:lnTo>
                  <a:lnTo>
                    <a:pt x="7326" y="35943"/>
                  </a:lnTo>
                  <a:lnTo>
                    <a:pt x="8403" y="33357"/>
                  </a:lnTo>
                  <a:lnTo>
                    <a:pt x="10270" y="28833"/>
                  </a:lnTo>
                  <a:lnTo>
                    <a:pt x="12317" y="23698"/>
                  </a:lnTo>
                  <a:lnTo>
                    <a:pt x="14435" y="18312"/>
                  </a:lnTo>
                  <a:lnTo>
                    <a:pt x="16482" y="13106"/>
                  </a:lnTo>
                  <a:lnTo>
                    <a:pt x="19821" y="4560"/>
                  </a:lnTo>
                  <a:lnTo>
                    <a:pt x="21150" y="1041"/>
                  </a:lnTo>
                  <a:lnTo>
                    <a:pt x="20898" y="826"/>
                  </a:lnTo>
                  <a:lnTo>
                    <a:pt x="20575" y="647"/>
                  </a:lnTo>
                  <a:lnTo>
                    <a:pt x="20144" y="395"/>
                  </a:lnTo>
                  <a:lnTo>
                    <a:pt x="19642" y="216"/>
                  </a:lnTo>
                  <a:lnTo>
                    <a:pt x="19354" y="108"/>
                  </a:lnTo>
                  <a:lnTo>
                    <a:pt x="19031" y="36"/>
                  </a:lnTo>
                  <a:lnTo>
                    <a:pt x="186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0"/>
            <p:cNvSpPr/>
            <p:nvPr/>
          </p:nvSpPr>
          <p:spPr>
            <a:xfrm rot="-755780" flipH="1">
              <a:off x="7458687" y="3193732"/>
              <a:ext cx="1088478" cy="1378486"/>
            </a:xfrm>
            <a:custGeom>
              <a:avLst/>
              <a:gdLst/>
              <a:ahLst/>
              <a:cxnLst/>
              <a:rect l="l" t="t" r="r" b="b"/>
              <a:pathLst>
                <a:path w="11455" h="14507" extrusionOk="0">
                  <a:moveTo>
                    <a:pt x="8259" y="0"/>
                  </a:moveTo>
                  <a:lnTo>
                    <a:pt x="7900" y="36"/>
                  </a:lnTo>
                  <a:lnTo>
                    <a:pt x="7505" y="108"/>
                  </a:lnTo>
                  <a:lnTo>
                    <a:pt x="7074" y="252"/>
                  </a:lnTo>
                  <a:lnTo>
                    <a:pt x="6643" y="431"/>
                  </a:lnTo>
                  <a:lnTo>
                    <a:pt x="6212" y="647"/>
                  </a:lnTo>
                  <a:lnTo>
                    <a:pt x="5781" y="934"/>
                  </a:lnTo>
                  <a:lnTo>
                    <a:pt x="5315" y="1257"/>
                  </a:lnTo>
                  <a:lnTo>
                    <a:pt x="4884" y="1688"/>
                  </a:lnTo>
                  <a:lnTo>
                    <a:pt x="4417" y="2155"/>
                  </a:lnTo>
                  <a:lnTo>
                    <a:pt x="3950" y="2693"/>
                  </a:lnTo>
                  <a:lnTo>
                    <a:pt x="3483" y="3339"/>
                  </a:lnTo>
                  <a:lnTo>
                    <a:pt x="3017" y="4022"/>
                  </a:lnTo>
                  <a:lnTo>
                    <a:pt x="2550" y="4848"/>
                  </a:lnTo>
                  <a:lnTo>
                    <a:pt x="2083" y="5709"/>
                  </a:lnTo>
                  <a:lnTo>
                    <a:pt x="1616" y="6715"/>
                  </a:lnTo>
                  <a:lnTo>
                    <a:pt x="1185" y="7792"/>
                  </a:lnTo>
                  <a:lnTo>
                    <a:pt x="719" y="8977"/>
                  </a:lnTo>
                  <a:lnTo>
                    <a:pt x="0" y="10844"/>
                  </a:lnTo>
                  <a:lnTo>
                    <a:pt x="1580" y="11742"/>
                  </a:lnTo>
                  <a:lnTo>
                    <a:pt x="3124" y="12675"/>
                  </a:lnTo>
                  <a:lnTo>
                    <a:pt x="6248" y="14506"/>
                  </a:lnTo>
                  <a:lnTo>
                    <a:pt x="9947" y="5027"/>
                  </a:lnTo>
                  <a:lnTo>
                    <a:pt x="11455" y="1041"/>
                  </a:lnTo>
                  <a:lnTo>
                    <a:pt x="11203" y="826"/>
                  </a:lnTo>
                  <a:lnTo>
                    <a:pt x="10880" y="647"/>
                  </a:lnTo>
                  <a:lnTo>
                    <a:pt x="10449" y="395"/>
                  </a:lnTo>
                  <a:lnTo>
                    <a:pt x="9947" y="216"/>
                  </a:lnTo>
                  <a:lnTo>
                    <a:pt x="9659" y="108"/>
                  </a:lnTo>
                  <a:lnTo>
                    <a:pt x="9336" y="36"/>
                  </a:lnTo>
                  <a:lnTo>
                    <a:pt x="89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0"/>
            <p:cNvSpPr/>
            <p:nvPr/>
          </p:nvSpPr>
          <p:spPr>
            <a:xfrm rot="-755780" flipH="1">
              <a:off x="6689625" y="3314581"/>
              <a:ext cx="709815" cy="334478"/>
            </a:xfrm>
            <a:custGeom>
              <a:avLst/>
              <a:gdLst/>
              <a:ahLst/>
              <a:cxnLst/>
              <a:rect l="l" t="t" r="r" b="b"/>
              <a:pathLst>
                <a:path w="7470" h="3520" extrusionOk="0">
                  <a:moveTo>
                    <a:pt x="288" y="0"/>
                  </a:moveTo>
                  <a:lnTo>
                    <a:pt x="1" y="1473"/>
                  </a:lnTo>
                  <a:lnTo>
                    <a:pt x="288" y="2873"/>
                  </a:lnTo>
                  <a:lnTo>
                    <a:pt x="6464" y="3519"/>
                  </a:lnTo>
                  <a:lnTo>
                    <a:pt x="7470" y="826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0"/>
            <p:cNvSpPr/>
            <p:nvPr/>
          </p:nvSpPr>
          <p:spPr>
            <a:xfrm rot="-755780" flipH="1">
              <a:off x="6578855" y="3413477"/>
              <a:ext cx="1873266" cy="2146169"/>
            </a:xfrm>
            <a:custGeom>
              <a:avLst/>
              <a:gdLst/>
              <a:ahLst/>
              <a:cxnLst/>
              <a:rect l="l" t="t" r="r" b="b"/>
              <a:pathLst>
                <a:path w="19714" h="22586" extrusionOk="0">
                  <a:moveTo>
                    <a:pt x="9193" y="0"/>
                  </a:moveTo>
                  <a:lnTo>
                    <a:pt x="3771" y="4884"/>
                  </a:lnTo>
                  <a:lnTo>
                    <a:pt x="3304" y="6859"/>
                  </a:lnTo>
                  <a:lnTo>
                    <a:pt x="2729" y="9336"/>
                  </a:lnTo>
                  <a:lnTo>
                    <a:pt x="1473" y="14866"/>
                  </a:lnTo>
                  <a:lnTo>
                    <a:pt x="1" y="21508"/>
                  </a:lnTo>
                  <a:lnTo>
                    <a:pt x="19713" y="22586"/>
                  </a:lnTo>
                  <a:lnTo>
                    <a:pt x="19713" y="22586"/>
                  </a:lnTo>
                  <a:lnTo>
                    <a:pt x="17595" y="2765"/>
                  </a:lnTo>
                  <a:lnTo>
                    <a:pt x="15117" y="1652"/>
                  </a:lnTo>
                  <a:lnTo>
                    <a:pt x="91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0"/>
            <p:cNvSpPr/>
            <p:nvPr/>
          </p:nvSpPr>
          <p:spPr>
            <a:xfrm rot="-755780" flipH="1">
              <a:off x="8094902" y="3721545"/>
              <a:ext cx="361749" cy="1497929"/>
            </a:xfrm>
            <a:custGeom>
              <a:avLst/>
              <a:gdLst/>
              <a:ahLst/>
              <a:cxnLst/>
              <a:rect l="l" t="t" r="r" b="b"/>
              <a:pathLst>
                <a:path w="3807" h="15764" extrusionOk="0">
                  <a:moveTo>
                    <a:pt x="3699" y="0"/>
                  </a:moveTo>
                  <a:lnTo>
                    <a:pt x="3663" y="72"/>
                  </a:lnTo>
                  <a:lnTo>
                    <a:pt x="3411" y="790"/>
                  </a:lnTo>
                  <a:lnTo>
                    <a:pt x="3196" y="1544"/>
                  </a:lnTo>
                  <a:lnTo>
                    <a:pt x="2837" y="3088"/>
                  </a:lnTo>
                  <a:lnTo>
                    <a:pt x="2083" y="6069"/>
                  </a:lnTo>
                  <a:lnTo>
                    <a:pt x="682" y="12101"/>
                  </a:lnTo>
                  <a:lnTo>
                    <a:pt x="323" y="13860"/>
                  </a:lnTo>
                  <a:lnTo>
                    <a:pt x="0" y="15584"/>
                  </a:lnTo>
                  <a:lnTo>
                    <a:pt x="0" y="15656"/>
                  </a:lnTo>
                  <a:lnTo>
                    <a:pt x="36" y="15692"/>
                  </a:lnTo>
                  <a:lnTo>
                    <a:pt x="108" y="15763"/>
                  </a:lnTo>
                  <a:lnTo>
                    <a:pt x="216" y="15763"/>
                  </a:lnTo>
                  <a:lnTo>
                    <a:pt x="252" y="15727"/>
                  </a:lnTo>
                  <a:lnTo>
                    <a:pt x="288" y="15692"/>
                  </a:lnTo>
                  <a:lnTo>
                    <a:pt x="647" y="14184"/>
                  </a:lnTo>
                  <a:lnTo>
                    <a:pt x="1006" y="12675"/>
                  </a:lnTo>
                  <a:lnTo>
                    <a:pt x="1688" y="9623"/>
                  </a:lnTo>
                  <a:lnTo>
                    <a:pt x="3052" y="3591"/>
                  </a:lnTo>
                  <a:lnTo>
                    <a:pt x="3447" y="1832"/>
                  </a:lnTo>
                  <a:lnTo>
                    <a:pt x="3627" y="970"/>
                  </a:lnTo>
                  <a:lnTo>
                    <a:pt x="3806" y="108"/>
                  </a:lnTo>
                  <a:lnTo>
                    <a:pt x="3770" y="36"/>
                  </a:lnTo>
                  <a:lnTo>
                    <a:pt x="37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0"/>
            <p:cNvSpPr/>
            <p:nvPr/>
          </p:nvSpPr>
          <p:spPr>
            <a:xfrm rot="-755780" flipH="1">
              <a:off x="8004644" y="3688499"/>
              <a:ext cx="82004" cy="317374"/>
            </a:xfrm>
            <a:custGeom>
              <a:avLst/>
              <a:gdLst/>
              <a:ahLst/>
              <a:cxnLst/>
              <a:rect l="l" t="t" r="r" b="b"/>
              <a:pathLst>
                <a:path w="863" h="3340" extrusionOk="0">
                  <a:moveTo>
                    <a:pt x="73" y="0"/>
                  </a:moveTo>
                  <a:lnTo>
                    <a:pt x="1" y="36"/>
                  </a:lnTo>
                  <a:lnTo>
                    <a:pt x="1" y="144"/>
                  </a:lnTo>
                  <a:lnTo>
                    <a:pt x="288" y="1688"/>
                  </a:lnTo>
                  <a:lnTo>
                    <a:pt x="575" y="3232"/>
                  </a:lnTo>
                  <a:lnTo>
                    <a:pt x="575" y="3304"/>
                  </a:lnTo>
                  <a:lnTo>
                    <a:pt x="611" y="3340"/>
                  </a:lnTo>
                  <a:lnTo>
                    <a:pt x="719" y="3340"/>
                  </a:lnTo>
                  <a:lnTo>
                    <a:pt x="827" y="3304"/>
                  </a:lnTo>
                  <a:lnTo>
                    <a:pt x="863" y="3268"/>
                  </a:lnTo>
                  <a:lnTo>
                    <a:pt x="863" y="3196"/>
                  </a:lnTo>
                  <a:lnTo>
                    <a:pt x="755" y="2406"/>
                  </a:lnTo>
                  <a:lnTo>
                    <a:pt x="611" y="1616"/>
                  </a:lnTo>
                  <a:lnTo>
                    <a:pt x="468" y="862"/>
                  </a:lnTo>
                  <a:lnTo>
                    <a:pt x="252" y="72"/>
                  </a:lnTo>
                  <a:lnTo>
                    <a:pt x="216" y="36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0"/>
            <p:cNvSpPr/>
            <p:nvPr/>
          </p:nvSpPr>
          <p:spPr>
            <a:xfrm rot="-755780" flipH="1">
              <a:off x="6105687" y="3625788"/>
              <a:ext cx="870118" cy="1132854"/>
            </a:xfrm>
            <a:custGeom>
              <a:avLst/>
              <a:gdLst/>
              <a:ahLst/>
              <a:cxnLst/>
              <a:rect l="l" t="t" r="r" b="b"/>
              <a:pathLst>
                <a:path w="9157" h="11922" extrusionOk="0">
                  <a:moveTo>
                    <a:pt x="2945" y="0"/>
                  </a:moveTo>
                  <a:lnTo>
                    <a:pt x="2406" y="36"/>
                  </a:lnTo>
                  <a:lnTo>
                    <a:pt x="1832" y="144"/>
                  </a:lnTo>
                  <a:lnTo>
                    <a:pt x="1257" y="359"/>
                  </a:lnTo>
                  <a:lnTo>
                    <a:pt x="647" y="611"/>
                  </a:lnTo>
                  <a:lnTo>
                    <a:pt x="0" y="970"/>
                  </a:lnTo>
                  <a:lnTo>
                    <a:pt x="1329" y="8259"/>
                  </a:lnTo>
                  <a:lnTo>
                    <a:pt x="2011" y="9300"/>
                  </a:lnTo>
                  <a:lnTo>
                    <a:pt x="2801" y="10485"/>
                  </a:lnTo>
                  <a:lnTo>
                    <a:pt x="3807" y="11921"/>
                  </a:lnTo>
                  <a:lnTo>
                    <a:pt x="5135" y="10162"/>
                  </a:lnTo>
                  <a:lnTo>
                    <a:pt x="6428" y="8366"/>
                  </a:lnTo>
                  <a:lnTo>
                    <a:pt x="7792" y="6607"/>
                  </a:lnTo>
                  <a:lnTo>
                    <a:pt x="9157" y="4884"/>
                  </a:lnTo>
                  <a:lnTo>
                    <a:pt x="8510" y="4022"/>
                  </a:lnTo>
                  <a:lnTo>
                    <a:pt x="7864" y="3268"/>
                  </a:lnTo>
                  <a:lnTo>
                    <a:pt x="7289" y="2586"/>
                  </a:lnTo>
                  <a:lnTo>
                    <a:pt x="6715" y="2011"/>
                  </a:lnTo>
                  <a:lnTo>
                    <a:pt x="6140" y="1472"/>
                  </a:lnTo>
                  <a:lnTo>
                    <a:pt x="5602" y="1042"/>
                  </a:lnTo>
                  <a:lnTo>
                    <a:pt x="5063" y="647"/>
                  </a:lnTo>
                  <a:lnTo>
                    <a:pt x="4525" y="359"/>
                  </a:lnTo>
                  <a:lnTo>
                    <a:pt x="4022" y="180"/>
                  </a:lnTo>
                  <a:lnTo>
                    <a:pt x="3483" y="36"/>
                  </a:lnTo>
                  <a:lnTo>
                    <a:pt x="29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0"/>
            <p:cNvSpPr/>
            <p:nvPr/>
          </p:nvSpPr>
          <p:spPr>
            <a:xfrm rot="-755780" flipH="1">
              <a:off x="6584358" y="2504274"/>
              <a:ext cx="71742" cy="82004"/>
            </a:xfrm>
            <a:custGeom>
              <a:avLst/>
              <a:gdLst/>
              <a:ahLst/>
              <a:cxnLst/>
              <a:rect l="l" t="t" r="r" b="b"/>
              <a:pathLst>
                <a:path w="755" h="863" extrusionOk="0">
                  <a:moveTo>
                    <a:pt x="252" y="0"/>
                  </a:moveTo>
                  <a:lnTo>
                    <a:pt x="144" y="36"/>
                  </a:lnTo>
                  <a:lnTo>
                    <a:pt x="72" y="72"/>
                  </a:lnTo>
                  <a:lnTo>
                    <a:pt x="36" y="144"/>
                  </a:lnTo>
                  <a:lnTo>
                    <a:pt x="0" y="216"/>
                  </a:lnTo>
                  <a:lnTo>
                    <a:pt x="0" y="324"/>
                  </a:lnTo>
                  <a:lnTo>
                    <a:pt x="72" y="395"/>
                  </a:lnTo>
                  <a:lnTo>
                    <a:pt x="252" y="611"/>
                  </a:lnTo>
                  <a:lnTo>
                    <a:pt x="288" y="683"/>
                  </a:lnTo>
                  <a:lnTo>
                    <a:pt x="360" y="755"/>
                  </a:lnTo>
                  <a:lnTo>
                    <a:pt x="467" y="862"/>
                  </a:lnTo>
                  <a:lnTo>
                    <a:pt x="611" y="862"/>
                  </a:lnTo>
                  <a:lnTo>
                    <a:pt x="719" y="826"/>
                  </a:lnTo>
                  <a:lnTo>
                    <a:pt x="755" y="790"/>
                  </a:lnTo>
                  <a:lnTo>
                    <a:pt x="755" y="719"/>
                  </a:lnTo>
                  <a:lnTo>
                    <a:pt x="755" y="611"/>
                  </a:lnTo>
                  <a:lnTo>
                    <a:pt x="683" y="467"/>
                  </a:lnTo>
                  <a:lnTo>
                    <a:pt x="575" y="324"/>
                  </a:lnTo>
                  <a:lnTo>
                    <a:pt x="395" y="108"/>
                  </a:lnTo>
                  <a:lnTo>
                    <a:pt x="324" y="3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0"/>
            <p:cNvSpPr/>
            <p:nvPr/>
          </p:nvSpPr>
          <p:spPr>
            <a:xfrm rot="-755780" flipH="1">
              <a:off x="6478649" y="2429104"/>
              <a:ext cx="82004" cy="99013"/>
            </a:xfrm>
            <a:custGeom>
              <a:avLst/>
              <a:gdLst/>
              <a:ahLst/>
              <a:cxnLst/>
              <a:rect l="l" t="t" r="r" b="b"/>
              <a:pathLst>
                <a:path w="863" h="1042" extrusionOk="0">
                  <a:moveTo>
                    <a:pt x="180" y="0"/>
                  </a:moveTo>
                  <a:lnTo>
                    <a:pt x="108" y="36"/>
                  </a:lnTo>
                  <a:lnTo>
                    <a:pt x="36" y="72"/>
                  </a:lnTo>
                  <a:lnTo>
                    <a:pt x="0" y="108"/>
                  </a:lnTo>
                  <a:lnTo>
                    <a:pt x="0" y="180"/>
                  </a:lnTo>
                  <a:lnTo>
                    <a:pt x="0" y="251"/>
                  </a:lnTo>
                  <a:lnTo>
                    <a:pt x="36" y="323"/>
                  </a:lnTo>
                  <a:lnTo>
                    <a:pt x="288" y="646"/>
                  </a:lnTo>
                  <a:lnTo>
                    <a:pt x="431" y="826"/>
                  </a:lnTo>
                  <a:lnTo>
                    <a:pt x="539" y="934"/>
                  </a:lnTo>
                  <a:lnTo>
                    <a:pt x="611" y="1005"/>
                  </a:lnTo>
                  <a:lnTo>
                    <a:pt x="683" y="1041"/>
                  </a:lnTo>
                  <a:lnTo>
                    <a:pt x="790" y="1005"/>
                  </a:lnTo>
                  <a:lnTo>
                    <a:pt x="862" y="934"/>
                  </a:lnTo>
                  <a:lnTo>
                    <a:pt x="862" y="826"/>
                  </a:lnTo>
                  <a:lnTo>
                    <a:pt x="826" y="718"/>
                  </a:lnTo>
                  <a:lnTo>
                    <a:pt x="754" y="575"/>
                  </a:lnTo>
                  <a:lnTo>
                    <a:pt x="611" y="395"/>
                  </a:lnTo>
                  <a:lnTo>
                    <a:pt x="323" y="72"/>
                  </a:lnTo>
                  <a:lnTo>
                    <a:pt x="252" y="36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0"/>
            <p:cNvSpPr/>
            <p:nvPr/>
          </p:nvSpPr>
          <p:spPr>
            <a:xfrm rot="-755780" flipH="1">
              <a:off x="6501827" y="2688903"/>
              <a:ext cx="211709" cy="85425"/>
            </a:xfrm>
            <a:custGeom>
              <a:avLst/>
              <a:gdLst/>
              <a:ahLst/>
              <a:cxnLst/>
              <a:rect l="l" t="t" r="r" b="b"/>
              <a:pathLst>
                <a:path w="2228" h="899" extrusionOk="0">
                  <a:moveTo>
                    <a:pt x="37" y="1"/>
                  </a:moveTo>
                  <a:lnTo>
                    <a:pt x="1" y="72"/>
                  </a:lnTo>
                  <a:lnTo>
                    <a:pt x="1" y="180"/>
                  </a:lnTo>
                  <a:lnTo>
                    <a:pt x="180" y="396"/>
                  </a:lnTo>
                  <a:lnTo>
                    <a:pt x="396" y="611"/>
                  </a:lnTo>
                  <a:lnTo>
                    <a:pt x="647" y="791"/>
                  </a:lnTo>
                  <a:lnTo>
                    <a:pt x="970" y="862"/>
                  </a:lnTo>
                  <a:lnTo>
                    <a:pt x="1294" y="898"/>
                  </a:lnTo>
                  <a:lnTo>
                    <a:pt x="1617" y="862"/>
                  </a:lnTo>
                  <a:lnTo>
                    <a:pt x="1760" y="826"/>
                  </a:lnTo>
                  <a:lnTo>
                    <a:pt x="1904" y="719"/>
                  </a:lnTo>
                  <a:lnTo>
                    <a:pt x="2191" y="503"/>
                  </a:lnTo>
                  <a:lnTo>
                    <a:pt x="2227" y="467"/>
                  </a:lnTo>
                  <a:lnTo>
                    <a:pt x="2227" y="396"/>
                  </a:lnTo>
                  <a:lnTo>
                    <a:pt x="2191" y="324"/>
                  </a:lnTo>
                  <a:lnTo>
                    <a:pt x="2119" y="252"/>
                  </a:lnTo>
                  <a:lnTo>
                    <a:pt x="2048" y="252"/>
                  </a:lnTo>
                  <a:lnTo>
                    <a:pt x="1976" y="288"/>
                  </a:lnTo>
                  <a:lnTo>
                    <a:pt x="1760" y="396"/>
                  </a:lnTo>
                  <a:lnTo>
                    <a:pt x="1509" y="467"/>
                  </a:lnTo>
                  <a:lnTo>
                    <a:pt x="1258" y="539"/>
                  </a:lnTo>
                  <a:lnTo>
                    <a:pt x="1006" y="503"/>
                  </a:lnTo>
                  <a:lnTo>
                    <a:pt x="791" y="467"/>
                  </a:lnTo>
                  <a:lnTo>
                    <a:pt x="540" y="360"/>
                  </a:lnTo>
                  <a:lnTo>
                    <a:pt x="360" y="216"/>
                  </a:lnTo>
                  <a:lnTo>
                    <a:pt x="180" y="37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0"/>
            <p:cNvSpPr/>
            <p:nvPr/>
          </p:nvSpPr>
          <p:spPr>
            <a:xfrm rot="-755780" flipH="1">
              <a:off x="6749625" y="4293188"/>
              <a:ext cx="331057" cy="238981"/>
            </a:xfrm>
            <a:custGeom>
              <a:avLst/>
              <a:gdLst/>
              <a:ahLst/>
              <a:cxnLst/>
              <a:rect l="l" t="t" r="r" b="b"/>
              <a:pathLst>
                <a:path w="3484" h="2515" extrusionOk="0">
                  <a:moveTo>
                    <a:pt x="108" y="1"/>
                  </a:moveTo>
                  <a:lnTo>
                    <a:pt x="37" y="37"/>
                  </a:lnTo>
                  <a:lnTo>
                    <a:pt x="1" y="145"/>
                  </a:lnTo>
                  <a:lnTo>
                    <a:pt x="37" y="216"/>
                  </a:lnTo>
                  <a:lnTo>
                    <a:pt x="755" y="863"/>
                  </a:lnTo>
                  <a:lnTo>
                    <a:pt x="1545" y="1473"/>
                  </a:lnTo>
                  <a:lnTo>
                    <a:pt x="2371" y="2012"/>
                  </a:lnTo>
                  <a:lnTo>
                    <a:pt x="2766" y="2263"/>
                  </a:lnTo>
                  <a:lnTo>
                    <a:pt x="3232" y="2478"/>
                  </a:lnTo>
                  <a:lnTo>
                    <a:pt x="3304" y="2514"/>
                  </a:lnTo>
                  <a:lnTo>
                    <a:pt x="3340" y="2514"/>
                  </a:lnTo>
                  <a:lnTo>
                    <a:pt x="3412" y="2478"/>
                  </a:lnTo>
                  <a:lnTo>
                    <a:pt x="3448" y="2407"/>
                  </a:lnTo>
                  <a:lnTo>
                    <a:pt x="3484" y="2371"/>
                  </a:lnTo>
                  <a:lnTo>
                    <a:pt x="3484" y="2299"/>
                  </a:lnTo>
                  <a:lnTo>
                    <a:pt x="3448" y="2263"/>
                  </a:lnTo>
                  <a:lnTo>
                    <a:pt x="3376" y="2191"/>
                  </a:lnTo>
                  <a:lnTo>
                    <a:pt x="1760" y="1150"/>
                  </a:lnTo>
                  <a:lnTo>
                    <a:pt x="970" y="611"/>
                  </a:lnTo>
                  <a:lnTo>
                    <a:pt x="180" y="37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0"/>
            <p:cNvSpPr/>
            <p:nvPr/>
          </p:nvSpPr>
          <p:spPr>
            <a:xfrm rot="-755780" flipH="1">
              <a:off x="6532554" y="4184023"/>
              <a:ext cx="481192" cy="720078"/>
            </a:xfrm>
            <a:custGeom>
              <a:avLst/>
              <a:gdLst/>
              <a:ahLst/>
              <a:cxnLst/>
              <a:rect l="l" t="t" r="r" b="b"/>
              <a:pathLst>
                <a:path w="5064" h="7578" extrusionOk="0">
                  <a:moveTo>
                    <a:pt x="180" y="1"/>
                  </a:moveTo>
                  <a:lnTo>
                    <a:pt x="72" y="37"/>
                  </a:lnTo>
                  <a:lnTo>
                    <a:pt x="36" y="109"/>
                  </a:lnTo>
                  <a:lnTo>
                    <a:pt x="0" y="144"/>
                  </a:lnTo>
                  <a:lnTo>
                    <a:pt x="36" y="216"/>
                  </a:lnTo>
                  <a:lnTo>
                    <a:pt x="1149" y="2083"/>
                  </a:lnTo>
                  <a:lnTo>
                    <a:pt x="2298" y="3951"/>
                  </a:lnTo>
                  <a:lnTo>
                    <a:pt x="3483" y="5782"/>
                  </a:lnTo>
                  <a:lnTo>
                    <a:pt x="4094" y="6679"/>
                  </a:lnTo>
                  <a:lnTo>
                    <a:pt x="4740" y="7541"/>
                  </a:lnTo>
                  <a:lnTo>
                    <a:pt x="4812" y="7577"/>
                  </a:lnTo>
                  <a:lnTo>
                    <a:pt x="4848" y="7577"/>
                  </a:lnTo>
                  <a:lnTo>
                    <a:pt x="4955" y="7541"/>
                  </a:lnTo>
                  <a:lnTo>
                    <a:pt x="5027" y="7433"/>
                  </a:lnTo>
                  <a:lnTo>
                    <a:pt x="5063" y="7398"/>
                  </a:lnTo>
                  <a:lnTo>
                    <a:pt x="5027" y="7326"/>
                  </a:lnTo>
                  <a:lnTo>
                    <a:pt x="4453" y="6392"/>
                  </a:lnTo>
                  <a:lnTo>
                    <a:pt x="3842" y="5495"/>
                  </a:lnTo>
                  <a:lnTo>
                    <a:pt x="2657" y="3699"/>
                  </a:lnTo>
                  <a:lnTo>
                    <a:pt x="1436" y="1904"/>
                  </a:lnTo>
                  <a:lnTo>
                    <a:pt x="287" y="73"/>
                  </a:lnTo>
                  <a:lnTo>
                    <a:pt x="216" y="37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03555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50"/>
          <p:cNvSpPr txBox="1">
            <a:spLocks noGrp="1"/>
          </p:cNvSpPr>
          <p:nvPr>
            <p:ph type="title"/>
          </p:nvPr>
        </p:nvSpPr>
        <p:spPr>
          <a:xfrm>
            <a:off x="720000" y="73943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/>
              <a:t>Kriteria Memilih </a:t>
            </a:r>
            <a:r>
              <a:rPr lang="id-ID" sz="2000" dirty="0" err="1"/>
              <a:t>Metoda</a:t>
            </a:r>
            <a:r>
              <a:rPr lang="id-ID" sz="2000" dirty="0"/>
              <a:t> Penyampaian Informasi Kepada Pegawai :</a:t>
            </a:r>
          </a:p>
        </p:txBody>
      </p:sp>
      <p:sp>
        <p:nvSpPr>
          <p:cNvPr id="1160" name="Google Shape;1160;p50"/>
          <p:cNvSpPr txBox="1">
            <a:spLocks noGrp="1"/>
          </p:cNvSpPr>
          <p:nvPr>
            <p:ph type="body" idx="1"/>
          </p:nvPr>
        </p:nvSpPr>
        <p:spPr>
          <a:xfrm>
            <a:off x="1266825" y="1134956"/>
            <a:ext cx="3613701" cy="30140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hlink"/>
              </a:buClr>
              <a:buSzPts val="1100"/>
              <a:buFont typeface="+mj-lt"/>
              <a:buAutoNum type="alphaLcPeriod"/>
            </a:pPr>
            <a:r>
              <a:rPr lang="en-US" dirty="0" err="1">
                <a:solidFill>
                  <a:schemeClr val="dk1"/>
                </a:solidFill>
              </a:rPr>
              <a:t>Ketersediaan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informasi</a:t>
            </a:r>
            <a:endParaRPr lang="en-US" dirty="0">
              <a:solidFill>
                <a:schemeClr val="dk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hlink"/>
              </a:buClr>
              <a:buSzPts val="1100"/>
              <a:buFont typeface="+mj-lt"/>
              <a:buAutoNum type="alphaLcPeriod"/>
            </a:pPr>
            <a:r>
              <a:rPr lang="en-US" dirty="0" err="1">
                <a:solidFill>
                  <a:schemeClr val="dk1"/>
                </a:solidFill>
              </a:rPr>
              <a:t>Biaya</a:t>
            </a:r>
            <a:r>
              <a:rPr lang="en-US" dirty="0">
                <a:solidFill>
                  <a:schemeClr val="dk1"/>
                </a:solidFill>
              </a:rPr>
              <a:t> </a:t>
            </a:r>
          </a:p>
          <a:p>
            <a:pPr marL="342900" indent="-342900">
              <a:lnSpc>
                <a:spcPct val="150000"/>
              </a:lnSpc>
              <a:buClr>
                <a:schemeClr val="hlink"/>
              </a:buClr>
              <a:buSzPts val="1100"/>
              <a:buFont typeface="+mj-lt"/>
              <a:buAutoNum type="alphaLcPeriod"/>
            </a:pPr>
            <a:r>
              <a:rPr lang="en-US" dirty="0">
                <a:solidFill>
                  <a:schemeClr val="dk1"/>
                </a:solidFill>
              </a:rPr>
              <a:t>Pengaruh </a:t>
            </a:r>
          </a:p>
          <a:p>
            <a:pPr marL="342900" indent="-342900">
              <a:lnSpc>
                <a:spcPct val="150000"/>
              </a:lnSpc>
              <a:buClr>
                <a:schemeClr val="hlink"/>
              </a:buClr>
              <a:buSzPts val="1100"/>
              <a:buFont typeface="+mj-lt"/>
              <a:buAutoNum type="alphaLcPeriod"/>
            </a:pPr>
            <a:r>
              <a:rPr lang="en-US" dirty="0" err="1">
                <a:solidFill>
                  <a:schemeClr val="dk1"/>
                </a:solidFill>
              </a:rPr>
              <a:t>Relevansi</a:t>
            </a:r>
            <a:r>
              <a:rPr lang="en-US" dirty="0">
                <a:solidFill>
                  <a:schemeClr val="dk1"/>
                </a:solidFill>
              </a:rPr>
              <a:t> (dengan tujuan) </a:t>
            </a:r>
          </a:p>
          <a:p>
            <a:pPr marL="342900" indent="-342900">
              <a:lnSpc>
                <a:spcPct val="150000"/>
              </a:lnSpc>
              <a:buClr>
                <a:schemeClr val="hlink"/>
              </a:buClr>
              <a:buSzPts val="1100"/>
              <a:buFont typeface="+mj-lt"/>
              <a:buAutoNum type="alphaLcPeriod"/>
            </a:pPr>
            <a:r>
              <a:rPr lang="en-US" dirty="0" err="1">
                <a:solidFill>
                  <a:schemeClr val="dk1"/>
                </a:solidFill>
              </a:rPr>
              <a:t>Respons</a:t>
            </a:r>
            <a:r>
              <a:rPr lang="en-US" dirty="0">
                <a:solidFill>
                  <a:schemeClr val="dk1"/>
                </a:solidFill>
              </a:rPr>
              <a:t> </a:t>
            </a:r>
          </a:p>
          <a:p>
            <a:pPr marL="342900" indent="-342900">
              <a:lnSpc>
                <a:spcPct val="150000"/>
              </a:lnSpc>
              <a:buClr>
                <a:schemeClr val="hlink"/>
              </a:buClr>
              <a:buSzPts val="1100"/>
              <a:buFont typeface="+mj-lt"/>
              <a:buAutoNum type="alphaLcPeriod"/>
            </a:pPr>
            <a:r>
              <a:rPr lang="en-US" dirty="0" err="1">
                <a:solidFill>
                  <a:schemeClr val="dk1"/>
                </a:solidFill>
              </a:rPr>
              <a:t>Keahlian</a:t>
            </a:r>
            <a:r>
              <a:rPr lang="en-US" dirty="0">
                <a:solidFill>
                  <a:schemeClr val="dk1"/>
                </a:solidFill>
              </a:rPr>
              <a:t> (yang </a:t>
            </a:r>
            <a:r>
              <a:rPr lang="en-US" dirty="0" err="1">
                <a:solidFill>
                  <a:schemeClr val="dk1"/>
                </a:solidFill>
              </a:rPr>
              <a:t>sesuai</a:t>
            </a:r>
            <a:r>
              <a:rPr lang="en-US" dirty="0">
                <a:solidFill>
                  <a:schemeClr val="dk1"/>
                </a:solidFill>
              </a:rPr>
              <a:t> dengan </a:t>
            </a:r>
            <a:r>
              <a:rPr lang="en-US" dirty="0" err="1">
                <a:solidFill>
                  <a:schemeClr val="dk1"/>
                </a:solidFill>
              </a:rPr>
              <a:t>kemampuan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pengirim</a:t>
            </a:r>
            <a:r>
              <a:rPr lang="en-US" dirty="0">
                <a:solidFill>
                  <a:schemeClr val="dk1"/>
                </a:solidFill>
              </a:rPr>
              <a:t>)</a:t>
            </a:r>
          </a:p>
        </p:txBody>
      </p:sp>
      <p:grpSp>
        <p:nvGrpSpPr>
          <p:cNvPr id="1161" name="Google Shape;1161;p50"/>
          <p:cNvGrpSpPr/>
          <p:nvPr/>
        </p:nvGrpSpPr>
        <p:grpSpPr>
          <a:xfrm rot="-449619">
            <a:off x="4928250" y="2597918"/>
            <a:ext cx="1068474" cy="801826"/>
            <a:chOff x="2727413" y="815300"/>
            <a:chExt cx="510800" cy="383325"/>
          </a:xfrm>
        </p:grpSpPr>
        <p:sp>
          <p:nvSpPr>
            <p:cNvPr id="1162" name="Google Shape;1162;p50"/>
            <p:cNvSpPr/>
            <p:nvPr/>
          </p:nvSpPr>
          <p:spPr>
            <a:xfrm>
              <a:off x="2727413" y="815300"/>
              <a:ext cx="510800" cy="328575"/>
            </a:xfrm>
            <a:custGeom>
              <a:avLst/>
              <a:gdLst/>
              <a:ahLst/>
              <a:cxnLst/>
              <a:rect l="l" t="t" r="r" b="b"/>
              <a:pathLst>
                <a:path w="20432" h="13143" extrusionOk="0">
                  <a:moveTo>
                    <a:pt x="3699" y="1"/>
                  </a:moveTo>
                  <a:lnTo>
                    <a:pt x="3304" y="37"/>
                  </a:lnTo>
                  <a:lnTo>
                    <a:pt x="2945" y="73"/>
                  </a:lnTo>
                  <a:lnTo>
                    <a:pt x="2586" y="180"/>
                  </a:lnTo>
                  <a:lnTo>
                    <a:pt x="2262" y="288"/>
                  </a:lnTo>
                  <a:lnTo>
                    <a:pt x="1939" y="468"/>
                  </a:lnTo>
                  <a:lnTo>
                    <a:pt x="1616" y="647"/>
                  </a:lnTo>
                  <a:lnTo>
                    <a:pt x="1329" y="863"/>
                  </a:lnTo>
                  <a:lnTo>
                    <a:pt x="1078" y="1078"/>
                  </a:lnTo>
                  <a:lnTo>
                    <a:pt x="826" y="1365"/>
                  </a:lnTo>
                  <a:lnTo>
                    <a:pt x="611" y="1653"/>
                  </a:lnTo>
                  <a:lnTo>
                    <a:pt x="431" y="1940"/>
                  </a:lnTo>
                  <a:lnTo>
                    <a:pt x="288" y="2263"/>
                  </a:lnTo>
                  <a:lnTo>
                    <a:pt x="144" y="2622"/>
                  </a:lnTo>
                  <a:lnTo>
                    <a:pt x="72" y="2981"/>
                  </a:lnTo>
                  <a:lnTo>
                    <a:pt x="0" y="3340"/>
                  </a:lnTo>
                  <a:lnTo>
                    <a:pt x="0" y="3699"/>
                  </a:lnTo>
                  <a:lnTo>
                    <a:pt x="0" y="9444"/>
                  </a:lnTo>
                  <a:lnTo>
                    <a:pt x="0" y="9803"/>
                  </a:lnTo>
                  <a:lnTo>
                    <a:pt x="72" y="10162"/>
                  </a:lnTo>
                  <a:lnTo>
                    <a:pt x="144" y="10521"/>
                  </a:lnTo>
                  <a:lnTo>
                    <a:pt x="288" y="10880"/>
                  </a:lnTo>
                  <a:lnTo>
                    <a:pt x="431" y="11204"/>
                  </a:lnTo>
                  <a:lnTo>
                    <a:pt x="611" y="11491"/>
                  </a:lnTo>
                  <a:lnTo>
                    <a:pt x="826" y="11778"/>
                  </a:lnTo>
                  <a:lnTo>
                    <a:pt x="1078" y="12065"/>
                  </a:lnTo>
                  <a:lnTo>
                    <a:pt x="1329" y="12281"/>
                  </a:lnTo>
                  <a:lnTo>
                    <a:pt x="1616" y="12496"/>
                  </a:lnTo>
                  <a:lnTo>
                    <a:pt x="1939" y="12676"/>
                  </a:lnTo>
                  <a:lnTo>
                    <a:pt x="2262" y="12855"/>
                  </a:lnTo>
                  <a:lnTo>
                    <a:pt x="2586" y="12963"/>
                  </a:lnTo>
                  <a:lnTo>
                    <a:pt x="2945" y="13071"/>
                  </a:lnTo>
                  <a:lnTo>
                    <a:pt x="3304" y="13107"/>
                  </a:lnTo>
                  <a:lnTo>
                    <a:pt x="3699" y="13143"/>
                  </a:lnTo>
                  <a:lnTo>
                    <a:pt x="16733" y="13143"/>
                  </a:lnTo>
                  <a:lnTo>
                    <a:pt x="17092" y="13107"/>
                  </a:lnTo>
                  <a:lnTo>
                    <a:pt x="17487" y="13071"/>
                  </a:lnTo>
                  <a:lnTo>
                    <a:pt x="17846" y="12963"/>
                  </a:lnTo>
                  <a:lnTo>
                    <a:pt x="18169" y="12855"/>
                  </a:lnTo>
                  <a:lnTo>
                    <a:pt x="18492" y="12676"/>
                  </a:lnTo>
                  <a:lnTo>
                    <a:pt x="18815" y="12496"/>
                  </a:lnTo>
                  <a:lnTo>
                    <a:pt x="19067" y="12281"/>
                  </a:lnTo>
                  <a:lnTo>
                    <a:pt x="19354" y="12065"/>
                  </a:lnTo>
                  <a:lnTo>
                    <a:pt x="19569" y="11778"/>
                  </a:lnTo>
                  <a:lnTo>
                    <a:pt x="19785" y="11491"/>
                  </a:lnTo>
                  <a:lnTo>
                    <a:pt x="20000" y="11204"/>
                  </a:lnTo>
                  <a:lnTo>
                    <a:pt x="20144" y="10880"/>
                  </a:lnTo>
                  <a:lnTo>
                    <a:pt x="20252" y="10521"/>
                  </a:lnTo>
                  <a:lnTo>
                    <a:pt x="20359" y="10162"/>
                  </a:lnTo>
                  <a:lnTo>
                    <a:pt x="20395" y="9803"/>
                  </a:lnTo>
                  <a:lnTo>
                    <a:pt x="20431" y="9444"/>
                  </a:lnTo>
                  <a:lnTo>
                    <a:pt x="20431" y="3699"/>
                  </a:lnTo>
                  <a:lnTo>
                    <a:pt x="20395" y="3340"/>
                  </a:lnTo>
                  <a:lnTo>
                    <a:pt x="20359" y="2981"/>
                  </a:lnTo>
                  <a:lnTo>
                    <a:pt x="20252" y="2622"/>
                  </a:lnTo>
                  <a:lnTo>
                    <a:pt x="20144" y="2263"/>
                  </a:lnTo>
                  <a:lnTo>
                    <a:pt x="20000" y="1940"/>
                  </a:lnTo>
                  <a:lnTo>
                    <a:pt x="19785" y="1653"/>
                  </a:lnTo>
                  <a:lnTo>
                    <a:pt x="19569" y="1365"/>
                  </a:lnTo>
                  <a:lnTo>
                    <a:pt x="19354" y="1078"/>
                  </a:lnTo>
                  <a:lnTo>
                    <a:pt x="19067" y="863"/>
                  </a:lnTo>
                  <a:lnTo>
                    <a:pt x="18815" y="647"/>
                  </a:lnTo>
                  <a:lnTo>
                    <a:pt x="18492" y="468"/>
                  </a:lnTo>
                  <a:lnTo>
                    <a:pt x="18169" y="288"/>
                  </a:lnTo>
                  <a:lnTo>
                    <a:pt x="17846" y="180"/>
                  </a:lnTo>
                  <a:lnTo>
                    <a:pt x="17487" y="73"/>
                  </a:lnTo>
                  <a:lnTo>
                    <a:pt x="17092" y="37"/>
                  </a:lnTo>
                  <a:lnTo>
                    <a:pt x="167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2"/>
                  </a:solidFill>
                  <a:latin typeface="Ranchers"/>
                  <a:ea typeface="Ranchers"/>
                  <a:cs typeface="Ranchers"/>
                  <a:sym typeface="Ranchers"/>
                </a:rPr>
                <a:t>Great!</a:t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1163" name="Google Shape;1163;p50"/>
            <p:cNvSpPr/>
            <p:nvPr/>
          </p:nvSpPr>
          <p:spPr>
            <a:xfrm>
              <a:off x="3038013" y="1098075"/>
              <a:ext cx="85300" cy="100550"/>
            </a:xfrm>
            <a:custGeom>
              <a:avLst/>
              <a:gdLst/>
              <a:ahLst/>
              <a:cxnLst/>
              <a:rect l="l" t="t" r="r" b="b"/>
              <a:pathLst>
                <a:path w="3412" h="4022" extrusionOk="0">
                  <a:moveTo>
                    <a:pt x="2478" y="0"/>
                  </a:moveTo>
                  <a:lnTo>
                    <a:pt x="0" y="539"/>
                  </a:lnTo>
                  <a:lnTo>
                    <a:pt x="2657" y="3878"/>
                  </a:lnTo>
                  <a:lnTo>
                    <a:pt x="2765" y="3986"/>
                  </a:lnTo>
                  <a:lnTo>
                    <a:pt x="2908" y="4022"/>
                  </a:lnTo>
                  <a:lnTo>
                    <a:pt x="3052" y="4022"/>
                  </a:lnTo>
                  <a:lnTo>
                    <a:pt x="3196" y="3986"/>
                  </a:lnTo>
                  <a:lnTo>
                    <a:pt x="3303" y="3914"/>
                  </a:lnTo>
                  <a:lnTo>
                    <a:pt x="3375" y="3806"/>
                  </a:lnTo>
                  <a:lnTo>
                    <a:pt x="3411" y="3663"/>
                  </a:lnTo>
                  <a:lnTo>
                    <a:pt x="3411" y="3483"/>
                  </a:lnTo>
                  <a:lnTo>
                    <a:pt x="24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</p:grpSp>
      <p:grpSp>
        <p:nvGrpSpPr>
          <p:cNvPr id="2" name="Google Shape;1550;p62">
            <a:extLst>
              <a:ext uri="{FF2B5EF4-FFF2-40B4-BE49-F238E27FC236}">
                <a16:creationId xmlns:a16="http://schemas.microsoft.com/office/drawing/2014/main" id="{5FC8804B-925C-679A-F29B-7B4A24E84C73}"/>
              </a:ext>
            </a:extLst>
          </p:cNvPr>
          <p:cNvGrpSpPr/>
          <p:nvPr/>
        </p:nvGrpSpPr>
        <p:grpSpPr>
          <a:xfrm flipH="1">
            <a:off x="5166276" y="1339229"/>
            <a:ext cx="3543474" cy="4577758"/>
            <a:chOff x="178500" y="940888"/>
            <a:chExt cx="3683912" cy="4577758"/>
          </a:xfrm>
        </p:grpSpPr>
        <p:sp>
          <p:nvSpPr>
            <p:cNvPr id="3" name="Google Shape;1551;p62">
              <a:extLst>
                <a:ext uri="{FF2B5EF4-FFF2-40B4-BE49-F238E27FC236}">
                  <a16:creationId xmlns:a16="http://schemas.microsoft.com/office/drawing/2014/main" id="{8466AC59-B1DC-0CBE-57D8-9E5294327E68}"/>
                </a:ext>
              </a:extLst>
            </p:cNvPr>
            <p:cNvSpPr/>
            <p:nvPr/>
          </p:nvSpPr>
          <p:spPr>
            <a:xfrm>
              <a:off x="178500" y="2664500"/>
              <a:ext cx="2075273" cy="2854146"/>
            </a:xfrm>
            <a:custGeom>
              <a:avLst/>
              <a:gdLst/>
              <a:ahLst/>
              <a:cxnLst/>
              <a:rect l="l" t="t" r="r" b="b"/>
              <a:pathLst>
                <a:path w="24992" h="39714" extrusionOk="0">
                  <a:moveTo>
                    <a:pt x="16985" y="1"/>
                  </a:moveTo>
                  <a:lnTo>
                    <a:pt x="8690" y="719"/>
                  </a:lnTo>
                  <a:lnTo>
                    <a:pt x="8618" y="755"/>
                  </a:lnTo>
                  <a:lnTo>
                    <a:pt x="8367" y="970"/>
                  </a:lnTo>
                  <a:lnTo>
                    <a:pt x="7972" y="1329"/>
                  </a:lnTo>
                  <a:lnTo>
                    <a:pt x="7434" y="1904"/>
                  </a:lnTo>
                  <a:lnTo>
                    <a:pt x="7146" y="2299"/>
                  </a:lnTo>
                  <a:lnTo>
                    <a:pt x="6823" y="2730"/>
                  </a:lnTo>
                  <a:lnTo>
                    <a:pt x="6500" y="3268"/>
                  </a:lnTo>
                  <a:lnTo>
                    <a:pt x="6141" y="3879"/>
                  </a:lnTo>
                  <a:lnTo>
                    <a:pt x="5782" y="4561"/>
                  </a:lnTo>
                  <a:lnTo>
                    <a:pt x="5387" y="5315"/>
                  </a:lnTo>
                  <a:lnTo>
                    <a:pt x="5028" y="6213"/>
                  </a:lnTo>
                  <a:lnTo>
                    <a:pt x="4633" y="7146"/>
                  </a:lnTo>
                  <a:lnTo>
                    <a:pt x="4238" y="8223"/>
                  </a:lnTo>
                  <a:lnTo>
                    <a:pt x="3843" y="9408"/>
                  </a:lnTo>
                  <a:lnTo>
                    <a:pt x="3448" y="10665"/>
                  </a:lnTo>
                  <a:lnTo>
                    <a:pt x="3089" y="12065"/>
                  </a:lnTo>
                  <a:lnTo>
                    <a:pt x="2694" y="13609"/>
                  </a:lnTo>
                  <a:lnTo>
                    <a:pt x="2335" y="15225"/>
                  </a:lnTo>
                  <a:lnTo>
                    <a:pt x="2012" y="17021"/>
                  </a:lnTo>
                  <a:lnTo>
                    <a:pt x="1653" y="18924"/>
                  </a:lnTo>
                  <a:lnTo>
                    <a:pt x="1365" y="20970"/>
                  </a:lnTo>
                  <a:lnTo>
                    <a:pt x="1078" y="23196"/>
                  </a:lnTo>
                  <a:lnTo>
                    <a:pt x="827" y="25530"/>
                  </a:lnTo>
                  <a:lnTo>
                    <a:pt x="575" y="28044"/>
                  </a:lnTo>
                  <a:lnTo>
                    <a:pt x="396" y="30701"/>
                  </a:lnTo>
                  <a:lnTo>
                    <a:pt x="216" y="33538"/>
                  </a:lnTo>
                  <a:lnTo>
                    <a:pt x="73" y="36554"/>
                  </a:lnTo>
                  <a:lnTo>
                    <a:pt x="1" y="39713"/>
                  </a:lnTo>
                  <a:lnTo>
                    <a:pt x="24884" y="39713"/>
                  </a:lnTo>
                  <a:lnTo>
                    <a:pt x="24956" y="38349"/>
                  </a:lnTo>
                  <a:lnTo>
                    <a:pt x="24992" y="36733"/>
                  </a:lnTo>
                  <a:lnTo>
                    <a:pt x="24992" y="34651"/>
                  </a:lnTo>
                  <a:lnTo>
                    <a:pt x="24992" y="32137"/>
                  </a:lnTo>
                  <a:lnTo>
                    <a:pt x="24920" y="29265"/>
                  </a:lnTo>
                  <a:lnTo>
                    <a:pt x="24776" y="26177"/>
                  </a:lnTo>
                  <a:lnTo>
                    <a:pt x="24669" y="24561"/>
                  </a:lnTo>
                  <a:lnTo>
                    <a:pt x="24525" y="22873"/>
                  </a:lnTo>
                  <a:lnTo>
                    <a:pt x="24381" y="21186"/>
                  </a:lnTo>
                  <a:lnTo>
                    <a:pt x="24202" y="19498"/>
                  </a:lnTo>
                  <a:lnTo>
                    <a:pt x="23950" y="17810"/>
                  </a:lnTo>
                  <a:lnTo>
                    <a:pt x="23699" y="16123"/>
                  </a:lnTo>
                  <a:lnTo>
                    <a:pt x="23412" y="14435"/>
                  </a:lnTo>
                  <a:lnTo>
                    <a:pt x="23089" y="12784"/>
                  </a:lnTo>
                  <a:lnTo>
                    <a:pt x="22694" y="11168"/>
                  </a:lnTo>
                  <a:lnTo>
                    <a:pt x="22263" y="9624"/>
                  </a:lnTo>
                  <a:lnTo>
                    <a:pt x="21796" y="8116"/>
                  </a:lnTo>
                  <a:lnTo>
                    <a:pt x="21293" y="6644"/>
                  </a:lnTo>
                  <a:lnTo>
                    <a:pt x="20719" y="5279"/>
                  </a:lnTo>
                  <a:lnTo>
                    <a:pt x="20396" y="4633"/>
                  </a:lnTo>
                  <a:lnTo>
                    <a:pt x="20109" y="4022"/>
                  </a:lnTo>
                  <a:lnTo>
                    <a:pt x="19749" y="3412"/>
                  </a:lnTo>
                  <a:lnTo>
                    <a:pt x="19426" y="2837"/>
                  </a:lnTo>
                  <a:lnTo>
                    <a:pt x="19031" y="2299"/>
                  </a:lnTo>
                  <a:lnTo>
                    <a:pt x="18672" y="1760"/>
                  </a:lnTo>
                  <a:lnTo>
                    <a:pt x="18277" y="1294"/>
                  </a:lnTo>
                  <a:lnTo>
                    <a:pt x="17882" y="827"/>
                  </a:lnTo>
                  <a:lnTo>
                    <a:pt x="17451" y="396"/>
                  </a:lnTo>
                  <a:lnTo>
                    <a:pt x="169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1552;p62">
              <a:extLst>
                <a:ext uri="{FF2B5EF4-FFF2-40B4-BE49-F238E27FC236}">
                  <a16:creationId xmlns:a16="http://schemas.microsoft.com/office/drawing/2014/main" id="{8020BAB0-215B-5122-8380-2FE308671340}"/>
                </a:ext>
              </a:extLst>
            </p:cNvPr>
            <p:cNvGrpSpPr/>
            <p:nvPr/>
          </p:nvGrpSpPr>
          <p:grpSpPr>
            <a:xfrm rot="-638953">
              <a:off x="689930" y="1181342"/>
              <a:ext cx="2901208" cy="3206321"/>
              <a:chOff x="689717" y="1181517"/>
              <a:chExt cx="2901140" cy="3206246"/>
            </a:xfrm>
          </p:grpSpPr>
          <p:grpSp>
            <p:nvGrpSpPr>
              <p:cNvPr id="5" name="Google Shape;1553;p62">
                <a:extLst>
                  <a:ext uri="{FF2B5EF4-FFF2-40B4-BE49-F238E27FC236}">
                    <a16:creationId xmlns:a16="http://schemas.microsoft.com/office/drawing/2014/main" id="{C58D52D6-DC7C-8E8F-1D82-0D3FE40F7D35}"/>
                  </a:ext>
                </a:extLst>
              </p:cNvPr>
              <p:cNvGrpSpPr/>
              <p:nvPr/>
            </p:nvGrpSpPr>
            <p:grpSpPr>
              <a:xfrm flipH="1">
                <a:off x="689717" y="1181517"/>
                <a:ext cx="2901140" cy="3188582"/>
                <a:chOff x="3962588" y="581925"/>
                <a:chExt cx="757933" cy="833050"/>
              </a:xfrm>
            </p:grpSpPr>
            <p:sp>
              <p:nvSpPr>
                <p:cNvPr id="9" name="Google Shape;1554;p62">
                  <a:extLst>
                    <a:ext uri="{FF2B5EF4-FFF2-40B4-BE49-F238E27FC236}">
                      <a16:creationId xmlns:a16="http://schemas.microsoft.com/office/drawing/2014/main" id="{A6480243-BE82-35BD-F870-DA6F665C6795}"/>
                    </a:ext>
                  </a:extLst>
                </p:cNvPr>
                <p:cNvSpPr/>
                <p:nvPr/>
              </p:nvSpPr>
              <p:spPr>
                <a:xfrm>
                  <a:off x="3973363" y="1139375"/>
                  <a:ext cx="563750" cy="27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50" h="11024" extrusionOk="0">
                      <a:moveTo>
                        <a:pt x="20000" y="0"/>
                      </a:moveTo>
                      <a:lnTo>
                        <a:pt x="6392" y="3052"/>
                      </a:lnTo>
                      <a:lnTo>
                        <a:pt x="1904" y="8007"/>
                      </a:lnTo>
                      <a:lnTo>
                        <a:pt x="1509" y="8474"/>
                      </a:lnTo>
                      <a:lnTo>
                        <a:pt x="1114" y="8905"/>
                      </a:lnTo>
                      <a:lnTo>
                        <a:pt x="719" y="9336"/>
                      </a:lnTo>
                      <a:lnTo>
                        <a:pt x="395" y="9731"/>
                      </a:lnTo>
                      <a:lnTo>
                        <a:pt x="144" y="10126"/>
                      </a:lnTo>
                      <a:lnTo>
                        <a:pt x="72" y="10305"/>
                      </a:lnTo>
                      <a:lnTo>
                        <a:pt x="0" y="10449"/>
                      </a:lnTo>
                      <a:lnTo>
                        <a:pt x="0" y="10592"/>
                      </a:lnTo>
                      <a:lnTo>
                        <a:pt x="72" y="10736"/>
                      </a:lnTo>
                      <a:lnTo>
                        <a:pt x="144" y="10844"/>
                      </a:lnTo>
                      <a:lnTo>
                        <a:pt x="324" y="10952"/>
                      </a:lnTo>
                      <a:lnTo>
                        <a:pt x="539" y="11023"/>
                      </a:lnTo>
                      <a:lnTo>
                        <a:pt x="755" y="11023"/>
                      </a:lnTo>
                      <a:lnTo>
                        <a:pt x="1042" y="10952"/>
                      </a:lnTo>
                      <a:lnTo>
                        <a:pt x="1401" y="10844"/>
                      </a:lnTo>
                      <a:lnTo>
                        <a:pt x="1832" y="10736"/>
                      </a:lnTo>
                      <a:lnTo>
                        <a:pt x="2334" y="10592"/>
                      </a:lnTo>
                      <a:lnTo>
                        <a:pt x="2981" y="10449"/>
                      </a:lnTo>
                      <a:lnTo>
                        <a:pt x="3771" y="10341"/>
                      </a:lnTo>
                      <a:lnTo>
                        <a:pt x="6464" y="9982"/>
                      </a:lnTo>
                      <a:lnTo>
                        <a:pt x="9480" y="9551"/>
                      </a:lnTo>
                      <a:lnTo>
                        <a:pt x="12604" y="9048"/>
                      </a:lnTo>
                      <a:lnTo>
                        <a:pt x="15620" y="8546"/>
                      </a:lnTo>
                      <a:lnTo>
                        <a:pt x="20539" y="7720"/>
                      </a:lnTo>
                      <a:lnTo>
                        <a:pt x="22550" y="7361"/>
                      </a:lnTo>
                      <a:lnTo>
                        <a:pt x="200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" name="Google Shape;1555;p62">
                  <a:extLst>
                    <a:ext uri="{FF2B5EF4-FFF2-40B4-BE49-F238E27FC236}">
                      <a16:creationId xmlns:a16="http://schemas.microsoft.com/office/drawing/2014/main" id="{3FF771C0-AB52-921C-E28D-C928EC641385}"/>
                    </a:ext>
                  </a:extLst>
                </p:cNvPr>
                <p:cNvSpPr/>
                <p:nvPr/>
              </p:nvSpPr>
              <p:spPr>
                <a:xfrm>
                  <a:off x="3962588" y="1215675"/>
                  <a:ext cx="170575" cy="16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3" h="6751" extrusionOk="0">
                      <a:moveTo>
                        <a:pt x="6823" y="0"/>
                      </a:moveTo>
                      <a:lnTo>
                        <a:pt x="4920" y="359"/>
                      </a:lnTo>
                      <a:lnTo>
                        <a:pt x="4058" y="575"/>
                      </a:lnTo>
                      <a:lnTo>
                        <a:pt x="3232" y="790"/>
                      </a:lnTo>
                      <a:lnTo>
                        <a:pt x="2514" y="1005"/>
                      </a:lnTo>
                      <a:lnTo>
                        <a:pt x="1868" y="1257"/>
                      </a:lnTo>
                      <a:lnTo>
                        <a:pt x="1329" y="1508"/>
                      </a:lnTo>
                      <a:lnTo>
                        <a:pt x="1114" y="1652"/>
                      </a:lnTo>
                      <a:lnTo>
                        <a:pt x="934" y="1831"/>
                      </a:lnTo>
                      <a:lnTo>
                        <a:pt x="683" y="2083"/>
                      </a:lnTo>
                      <a:lnTo>
                        <a:pt x="575" y="2298"/>
                      </a:lnTo>
                      <a:lnTo>
                        <a:pt x="539" y="2478"/>
                      </a:lnTo>
                      <a:lnTo>
                        <a:pt x="539" y="2657"/>
                      </a:lnTo>
                      <a:lnTo>
                        <a:pt x="611" y="2765"/>
                      </a:lnTo>
                      <a:lnTo>
                        <a:pt x="683" y="2837"/>
                      </a:lnTo>
                      <a:lnTo>
                        <a:pt x="791" y="2909"/>
                      </a:lnTo>
                      <a:lnTo>
                        <a:pt x="575" y="3160"/>
                      </a:lnTo>
                      <a:lnTo>
                        <a:pt x="396" y="3411"/>
                      </a:lnTo>
                      <a:lnTo>
                        <a:pt x="216" y="3734"/>
                      </a:lnTo>
                      <a:lnTo>
                        <a:pt x="108" y="4058"/>
                      </a:lnTo>
                      <a:lnTo>
                        <a:pt x="108" y="4201"/>
                      </a:lnTo>
                      <a:lnTo>
                        <a:pt x="108" y="4381"/>
                      </a:lnTo>
                      <a:lnTo>
                        <a:pt x="144" y="4524"/>
                      </a:lnTo>
                      <a:lnTo>
                        <a:pt x="252" y="4668"/>
                      </a:lnTo>
                      <a:lnTo>
                        <a:pt x="396" y="4776"/>
                      </a:lnTo>
                      <a:lnTo>
                        <a:pt x="611" y="4883"/>
                      </a:lnTo>
                      <a:lnTo>
                        <a:pt x="431" y="5063"/>
                      </a:lnTo>
                      <a:lnTo>
                        <a:pt x="288" y="5242"/>
                      </a:lnTo>
                      <a:lnTo>
                        <a:pt x="144" y="5458"/>
                      </a:lnTo>
                      <a:lnTo>
                        <a:pt x="37" y="5709"/>
                      </a:lnTo>
                      <a:lnTo>
                        <a:pt x="1" y="5853"/>
                      </a:lnTo>
                      <a:lnTo>
                        <a:pt x="1" y="5996"/>
                      </a:lnTo>
                      <a:lnTo>
                        <a:pt x="1" y="6104"/>
                      </a:lnTo>
                      <a:lnTo>
                        <a:pt x="37" y="6248"/>
                      </a:lnTo>
                      <a:lnTo>
                        <a:pt x="108" y="6356"/>
                      </a:lnTo>
                      <a:lnTo>
                        <a:pt x="216" y="6463"/>
                      </a:lnTo>
                      <a:lnTo>
                        <a:pt x="431" y="6607"/>
                      </a:lnTo>
                      <a:lnTo>
                        <a:pt x="647" y="6679"/>
                      </a:lnTo>
                      <a:lnTo>
                        <a:pt x="898" y="6751"/>
                      </a:lnTo>
                      <a:lnTo>
                        <a:pt x="1437" y="6751"/>
                      </a:lnTo>
                      <a:lnTo>
                        <a:pt x="1688" y="6715"/>
                      </a:lnTo>
                      <a:lnTo>
                        <a:pt x="2263" y="6607"/>
                      </a:lnTo>
                      <a:lnTo>
                        <a:pt x="2765" y="6463"/>
                      </a:lnTo>
                      <a:lnTo>
                        <a:pt x="3196" y="6320"/>
                      </a:lnTo>
                      <a:lnTo>
                        <a:pt x="3591" y="6176"/>
                      </a:lnTo>
                      <a:lnTo>
                        <a:pt x="6105" y="4560"/>
                      </a:lnTo>
                      <a:lnTo>
                        <a:pt x="68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1556;p62">
                  <a:extLst>
                    <a:ext uri="{FF2B5EF4-FFF2-40B4-BE49-F238E27FC236}">
                      <a16:creationId xmlns:a16="http://schemas.microsoft.com/office/drawing/2014/main" id="{2C8CFB5A-E669-FFE5-CAEC-ACDDB5E74007}"/>
                    </a:ext>
                  </a:extLst>
                </p:cNvPr>
                <p:cNvSpPr/>
                <p:nvPr/>
              </p:nvSpPr>
              <p:spPr>
                <a:xfrm>
                  <a:off x="3969763" y="1265025"/>
                  <a:ext cx="70950" cy="4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8" h="1689" extrusionOk="0">
                      <a:moveTo>
                        <a:pt x="2694" y="1"/>
                      </a:moveTo>
                      <a:lnTo>
                        <a:pt x="2299" y="37"/>
                      </a:lnTo>
                      <a:lnTo>
                        <a:pt x="1940" y="145"/>
                      </a:lnTo>
                      <a:lnTo>
                        <a:pt x="1581" y="252"/>
                      </a:lnTo>
                      <a:lnTo>
                        <a:pt x="1222" y="432"/>
                      </a:lnTo>
                      <a:lnTo>
                        <a:pt x="899" y="647"/>
                      </a:lnTo>
                      <a:lnTo>
                        <a:pt x="575" y="899"/>
                      </a:lnTo>
                      <a:lnTo>
                        <a:pt x="288" y="1150"/>
                      </a:lnTo>
                      <a:lnTo>
                        <a:pt x="37" y="1437"/>
                      </a:lnTo>
                      <a:lnTo>
                        <a:pt x="1" y="1509"/>
                      </a:lnTo>
                      <a:lnTo>
                        <a:pt x="1" y="1545"/>
                      </a:lnTo>
                      <a:lnTo>
                        <a:pt x="73" y="1653"/>
                      </a:lnTo>
                      <a:lnTo>
                        <a:pt x="144" y="1689"/>
                      </a:lnTo>
                      <a:lnTo>
                        <a:pt x="216" y="1689"/>
                      </a:lnTo>
                      <a:lnTo>
                        <a:pt x="252" y="1653"/>
                      </a:lnTo>
                      <a:lnTo>
                        <a:pt x="504" y="1365"/>
                      </a:lnTo>
                      <a:lnTo>
                        <a:pt x="755" y="1150"/>
                      </a:lnTo>
                      <a:lnTo>
                        <a:pt x="1078" y="935"/>
                      </a:lnTo>
                      <a:lnTo>
                        <a:pt x="1365" y="755"/>
                      </a:lnTo>
                      <a:lnTo>
                        <a:pt x="1688" y="611"/>
                      </a:lnTo>
                      <a:lnTo>
                        <a:pt x="2048" y="468"/>
                      </a:lnTo>
                      <a:lnTo>
                        <a:pt x="2407" y="360"/>
                      </a:lnTo>
                      <a:lnTo>
                        <a:pt x="2766" y="288"/>
                      </a:lnTo>
                      <a:lnTo>
                        <a:pt x="2802" y="252"/>
                      </a:lnTo>
                      <a:lnTo>
                        <a:pt x="2837" y="216"/>
                      </a:lnTo>
                      <a:lnTo>
                        <a:pt x="2837" y="145"/>
                      </a:lnTo>
                      <a:lnTo>
                        <a:pt x="2802" y="37"/>
                      </a:lnTo>
                      <a:lnTo>
                        <a:pt x="276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1557;p62">
                  <a:extLst>
                    <a:ext uri="{FF2B5EF4-FFF2-40B4-BE49-F238E27FC236}">
                      <a16:creationId xmlns:a16="http://schemas.microsoft.com/office/drawing/2014/main" id="{30C91CAB-0CDB-82C8-C80C-02B75D96C1B3}"/>
                    </a:ext>
                  </a:extLst>
                </p:cNvPr>
                <p:cNvSpPr/>
                <p:nvPr/>
              </p:nvSpPr>
              <p:spPr>
                <a:xfrm>
                  <a:off x="3968863" y="1316200"/>
                  <a:ext cx="69150" cy="3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6" h="1330" extrusionOk="0">
                      <a:moveTo>
                        <a:pt x="2658" y="1"/>
                      </a:moveTo>
                      <a:lnTo>
                        <a:pt x="2299" y="37"/>
                      </a:lnTo>
                      <a:lnTo>
                        <a:pt x="1940" y="108"/>
                      </a:lnTo>
                      <a:lnTo>
                        <a:pt x="1617" y="216"/>
                      </a:lnTo>
                      <a:lnTo>
                        <a:pt x="1294" y="360"/>
                      </a:lnTo>
                      <a:lnTo>
                        <a:pt x="970" y="503"/>
                      </a:lnTo>
                      <a:lnTo>
                        <a:pt x="647" y="683"/>
                      </a:lnTo>
                      <a:lnTo>
                        <a:pt x="73" y="1078"/>
                      </a:lnTo>
                      <a:lnTo>
                        <a:pt x="37" y="1114"/>
                      </a:lnTo>
                      <a:lnTo>
                        <a:pt x="1" y="1150"/>
                      </a:lnTo>
                      <a:lnTo>
                        <a:pt x="37" y="1257"/>
                      </a:lnTo>
                      <a:lnTo>
                        <a:pt x="109" y="1329"/>
                      </a:lnTo>
                      <a:lnTo>
                        <a:pt x="145" y="1329"/>
                      </a:lnTo>
                      <a:lnTo>
                        <a:pt x="216" y="1293"/>
                      </a:lnTo>
                      <a:lnTo>
                        <a:pt x="791" y="934"/>
                      </a:lnTo>
                      <a:lnTo>
                        <a:pt x="1401" y="647"/>
                      </a:lnTo>
                      <a:lnTo>
                        <a:pt x="2048" y="432"/>
                      </a:lnTo>
                      <a:lnTo>
                        <a:pt x="2694" y="252"/>
                      </a:lnTo>
                      <a:lnTo>
                        <a:pt x="2766" y="180"/>
                      </a:lnTo>
                      <a:lnTo>
                        <a:pt x="2766" y="108"/>
                      </a:lnTo>
                      <a:lnTo>
                        <a:pt x="2730" y="37"/>
                      </a:lnTo>
                      <a:lnTo>
                        <a:pt x="265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1558;p62">
                  <a:extLst>
                    <a:ext uri="{FF2B5EF4-FFF2-40B4-BE49-F238E27FC236}">
                      <a16:creationId xmlns:a16="http://schemas.microsoft.com/office/drawing/2014/main" id="{98CA55F6-AB7B-E4C7-7D48-1F9EFE6E6460}"/>
                    </a:ext>
                  </a:extLst>
                </p:cNvPr>
                <p:cNvSpPr/>
                <p:nvPr/>
              </p:nvSpPr>
              <p:spPr>
                <a:xfrm>
                  <a:off x="3979638" y="1355700"/>
                  <a:ext cx="69150" cy="3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6" h="1330" extrusionOk="0">
                      <a:moveTo>
                        <a:pt x="2658" y="1"/>
                      </a:moveTo>
                      <a:lnTo>
                        <a:pt x="2299" y="36"/>
                      </a:lnTo>
                      <a:lnTo>
                        <a:pt x="1940" y="108"/>
                      </a:lnTo>
                      <a:lnTo>
                        <a:pt x="1617" y="216"/>
                      </a:lnTo>
                      <a:lnTo>
                        <a:pt x="1293" y="360"/>
                      </a:lnTo>
                      <a:lnTo>
                        <a:pt x="970" y="503"/>
                      </a:lnTo>
                      <a:lnTo>
                        <a:pt x="647" y="683"/>
                      </a:lnTo>
                      <a:lnTo>
                        <a:pt x="73" y="1078"/>
                      </a:lnTo>
                      <a:lnTo>
                        <a:pt x="37" y="1114"/>
                      </a:lnTo>
                      <a:lnTo>
                        <a:pt x="1" y="1150"/>
                      </a:lnTo>
                      <a:lnTo>
                        <a:pt x="37" y="1257"/>
                      </a:lnTo>
                      <a:lnTo>
                        <a:pt x="109" y="1329"/>
                      </a:lnTo>
                      <a:lnTo>
                        <a:pt x="144" y="1329"/>
                      </a:lnTo>
                      <a:lnTo>
                        <a:pt x="216" y="1293"/>
                      </a:lnTo>
                      <a:lnTo>
                        <a:pt x="791" y="934"/>
                      </a:lnTo>
                      <a:lnTo>
                        <a:pt x="1401" y="647"/>
                      </a:lnTo>
                      <a:lnTo>
                        <a:pt x="2047" y="431"/>
                      </a:lnTo>
                      <a:lnTo>
                        <a:pt x="2694" y="252"/>
                      </a:lnTo>
                      <a:lnTo>
                        <a:pt x="2766" y="180"/>
                      </a:lnTo>
                      <a:lnTo>
                        <a:pt x="2766" y="108"/>
                      </a:lnTo>
                      <a:lnTo>
                        <a:pt x="2730" y="36"/>
                      </a:lnTo>
                      <a:lnTo>
                        <a:pt x="265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1559;p62">
                  <a:extLst>
                    <a:ext uri="{FF2B5EF4-FFF2-40B4-BE49-F238E27FC236}">
                      <a16:creationId xmlns:a16="http://schemas.microsoft.com/office/drawing/2014/main" id="{630CE994-D119-4A27-209E-A396A651B474}"/>
                    </a:ext>
                  </a:extLst>
                </p:cNvPr>
                <p:cNvSpPr/>
                <p:nvPr/>
              </p:nvSpPr>
              <p:spPr>
                <a:xfrm>
                  <a:off x="4291813" y="649020"/>
                  <a:ext cx="305225" cy="30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9" h="12245" extrusionOk="0">
                      <a:moveTo>
                        <a:pt x="6105" y="0"/>
                      </a:moveTo>
                      <a:lnTo>
                        <a:pt x="5638" y="36"/>
                      </a:lnTo>
                      <a:lnTo>
                        <a:pt x="5135" y="72"/>
                      </a:lnTo>
                      <a:lnTo>
                        <a:pt x="4669" y="180"/>
                      </a:lnTo>
                      <a:lnTo>
                        <a:pt x="4238" y="323"/>
                      </a:lnTo>
                      <a:lnTo>
                        <a:pt x="3807" y="467"/>
                      </a:lnTo>
                      <a:lnTo>
                        <a:pt x="3376" y="646"/>
                      </a:lnTo>
                      <a:lnTo>
                        <a:pt x="2981" y="862"/>
                      </a:lnTo>
                      <a:lnTo>
                        <a:pt x="2586" y="1113"/>
                      </a:lnTo>
                      <a:lnTo>
                        <a:pt x="2586" y="1149"/>
                      </a:lnTo>
                      <a:lnTo>
                        <a:pt x="2012" y="1580"/>
                      </a:lnTo>
                      <a:lnTo>
                        <a:pt x="1509" y="2083"/>
                      </a:lnTo>
                      <a:lnTo>
                        <a:pt x="1078" y="2657"/>
                      </a:lnTo>
                      <a:lnTo>
                        <a:pt x="719" y="3268"/>
                      </a:lnTo>
                      <a:lnTo>
                        <a:pt x="539" y="3591"/>
                      </a:lnTo>
                      <a:lnTo>
                        <a:pt x="396" y="3950"/>
                      </a:lnTo>
                      <a:lnTo>
                        <a:pt x="288" y="4273"/>
                      </a:lnTo>
                      <a:lnTo>
                        <a:pt x="180" y="4632"/>
                      </a:lnTo>
                      <a:lnTo>
                        <a:pt x="108" y="4991"/>
                      </a:lnTo>
                      <a:lnTo>
                        <a:pt x="37" y="5350"/>
                      </a:lnTo>
                      <a:lnTo>
                        <a:pt x="1" y="5745"/>
                      </a:lnTo>
                      <a:lnTo>
                        <a:pt x="1" y="6140"/>
                      </a:lnTo>
                      <a:lnTo>
                        <a:pt x="37" y="6750"/>
                      </a:lnTo>
                      <a:lnTo>
                        <a:pt x="108" y="7361"/>
                      </a:lnTo>
                      <a:lnTo>
                        <a:pt x="288" y="7935"/>
                      </a:lnTo>
                      <a:lnTo>
                        <a:pt x="468" y="8510"/>
                      </a:lnTo>
                      <a:lnTo>
                        <a:pt x="719" y="9049"/>
                      </a:lnTo>
                      <a:lnTo>
                        <a:pt x="1042" y="9551"/>
                      </a:lnTo>
                      <a:lnTo>
                        <a:pt x="1401" y="10018"/>
                      </a:lnTo>
                      <a:lnTo>
                        <a:pt x="1796" y="10449"/>
                      </a:lnTo>
                      <a:lnTo>
                        <a:pt x="2227" y="10844"/>
                      </a:lnTo>
                      <a:lnTo>
                        <a:pt x="2694" y="11203"/>
                      </a:lnTo>
                      <a:lnTo>
                        <a:pt x="3196" y="11490"/>
                      </a:lnTo>
                      <a:lnTo>
                        <a:pt x="3735" y="11741"/>
                      </a:lnTo>
                      <a:lnTo>
                        <a:pt x="4274" y="11957"/>
                      </a:lnTo>
                      <a:lnTo>
                        <a:pt x="4884" y="12101"/>
                      </a:lnTo>
                      <a:lnTo>
                        <a:pt x="5494" y="12208"/>
                      </a:lnTo>
                      <a:lnTo>
                        <a:pt x="6105" y="12244"/>
                      </a:lnTo>
                      <a:lnTo>
                        <a:pt x="6464" y="12208"/>
                      </a:lnTo>
                      <a:lnTo>
                        <a:pt x="6823" y="12208"/>
                      </a:lnTo>
                      <a:lnTo>
                        <a:pt x="7541" y="12065"/>
                      </a:lnTo>
                      <a:lnTo>
                        <a:pt x="8223" y="11849"/>
                      </a:lnTo>
                      <a:lnTo>
                        <a:pt x="8870" y="11562"/>
                      </a:lnTo>
                      <a:lnTo>
                        <a:pt x="9229" y="11382"/>
                      </a:lnTo>
                      <a:lnTo>
                        <a:pt x="9588" y="11167"/>
                      </a:lnTo>
                      <a:lnTo>
                        <a:pt x="9911" y="10916"/>
                      </a:lnTo>
                      <a:lnTo>
                        <a:pt x="10234" y="10628"/>
                      </a:lnTo>
                      <a:lnTo>
                        <a:pt x="10521" y="10341"/>
                      </a:lnTo>
                      <a:lnTo>
                        <a:pt x="10809" y="10054"/>
                      </a:lnTo>
                      <a:lnTo>
                        <a:pt x="11060" y="9695"/>
                      </a:lnTo>
                      <a:lnTo>
                        <a:pt x="11275" y="9372"/>
                      </a:lnTo>
                      <a:lnTo>
                        <a:pt x="11491" y="9013"/>
                      </a:lnTo>
                      <a:lnTo>
                        <a:pt x="11670" y="8618"/>
                      </a:lnTo>
                      <a:lnTo>
                        <a:pt x="11850" y="8259"/>
                      </a:lnTo>
                      <a:lnTo>
                        <a:pt x="11958" y="7828"/>
                      </a:lnTo>
                      <a:lnTo>
                        <a:pt x="12065" y="7433"/>
                      </a:lnTo>
                      <a:lnTo>
                        <a:pt x="12137" y="7002"/>
                      </a:lnTo>
                      <a:lnTo>
                        <a:pt x="12209" y="6571"/>
                      </a:lnTo>
                      <a:lnTo>
                        <a:pt x="12209" y="6140"/>
                      </a:lnTo>
                      <a:lnTo>
                        <a:pt x="12173" y="5422"/>
                      </a:lnTo>
                      <a:lnTo>
                        <a:pt x="12065" y="4740"/>
                      </a:lnTo>
                      <a:lnTo>
                        <a:pt x="11886" y="4093"/>
                      </a:lnTo>
                      <a:lnTo>
                        <a:pt x="11634" y="3483"/>
                      </a:lnTo>
                      <a:lnTo>
                        <a:pt x="11599" y="3483"/>
                      </a:lnTo>
                      <a:lnTo>
                        <a:pt x="11383" y="3052"/>
                      </a:lnTo>
                      <a:lnTo>
                        <a:pt x="11132" y="2621"/>
                      </a:lnTo>
                      <a:lnTo>
                        <a:pt x="11096" y="2585"/>
                      </a:lnTo>
                      <a:lnTo>
                        <a:pt x="10665" y="2047"/>
                      </a:lnTo>
                      <a:lnTo>
                        <a:pt x="10126" y="1544"/>
                      </a:lnTo>
                      <a:lnTo>
                        <a:pt x="9588" y="1077"/>
                      </a:lnTo>
                      <a:lnTo>
                        <a:pt x="8941" y="718"/>
                      </a:lnTo>
                      <a:lnTo>
                        <a:pt x="8618" y="575"/>
                      </a:lnTo>
                      <a:lnTo>
                        <a:pt x="8295" y="431"/>
                      </a:lnTo>
                      <a:lnTo>
                        <a:pt x="7936" y="287"/>
                      </a:lnTo>
                      <a:lnTo>
                        <a:pt x="7613" y="216"/>
                      </a:lnTo>
                      <a:lnTo>
                        <a:pt x="7254" y="108"/>
                      </a:lnTo>
                      <a:lnTo>
                        <a:pt x="6859" y="72"/>
                      </a:lnTo>
                      <a:lnTo>
                        <a:pt x="6500" y="36"/>
                      </a:lnTo>
                      <a:lnTo>
                        <a:pt x="610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1560;p62">
                  <a:extLst>
                    <a:ext uri="{FF2B5EF4-FFF2-40B4-BE49-F238E27FC236}">
                      <a16:creationId xmlns:a16="http://schemas.microsoft.com/office/drawing/2014/main" id="{5ECE7648-E9B4-B53C-10B2-66439F6E2751}"/>
                    </a:ext>
                  </a:extLst>
                </p:cNvPr>
                <p:cNvSpPr/>
                <p:nvPr/>
              </p:nvSpPr>
              <p:spPr>
                <a:xfrm>
                  <a:off x="4371039" y="640277"/>
                  <a:ext cx="314124" cy="37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0" h="15081" extrusionOk="0">
                      <a:moveTo>
                        <a:pt x="3519" y="0"/>
                      </a:moveTo>
                      <a:lnTo>
                        <a:pt x="3052" y="36"/>
                      </a:lnTo>
                      <a:lnTo>
                        <a:pt x="2549" y="72"/>
                      </a:lnTo>
                      <a:lnTo>
                        <a:pt x="2083" y="180"/>
                      </a:lnTo>
                      <a:lnTo>
                        <a:pt x="1652" y="323"/>
                      </a:lnTo>
                      <a:lnTo>
                        <a:pt x="1221" y="467"/>
                      </a:lnTo>
                      <a:lnTo>
                        <a:pt x="790" y="646"/>
                      </a:lnTo>
                      <a:lnTo>
                        <a:pt x="395" y="862"/>
                      </a:lnTo>
                      <a:lnTo>
                        <a:pt x="0" y="1113"/>
                      </a:lnTo>
                      <a:lnTo>
                        <a:pt x="0" y="1149"/>
                      </a:lnTo>
                      <a:lnTo>
                        <a:pt x="682" y="2909"/>
                      </a:lnTo>
                      <a:lnTo>
                        <a:pt x="2334" y="7038"/>
                      </a:lnTo>
                      <a:lnTo>
                        <a:pt x="3339" y="9408"/>
                      </a:lnTo>
                      <a:lnTo>
                        <a:pt x="4309" y="11706"/>
                      </a:lnTo>
                      <a:lnTo>
                        <a:pt x="5242" y="13645"/>
                      </a:lnTo>
                      <a:lnTo>
                        <a:pt x="5637" y="14434"/>
                      </a:lnTo>
                      <a:lnTo>
                        <a:pt x="5996" y="15081"/>
                      </a:lnTo>
                      <a:lnTo>
                        <a:pt x="13249" y="15081"/>
                      </a:lnTo>
                      <a:lnTo>
                        <a:pt x="11346" y="9587"/>
                      </a:lnTo>
                      <a:lnTo>
                        <a:pt x="9910" y="5673"/>
                      </a:lnTo>
                      <a:lnTo>
                        <a:pt x="9372" y="4237"/>
                      </a:lnTo>
                      <a:lnTo>
                        <a:pt x="9156" y="3770"/>
                      </a:lnTo>
                      <a:lnTo>
                        <a:pt x="9048" y="3483"/>
                      </a:lnTo>
                      <a:lnTo>
                        <a:pt x="9013" y="3483"/>
                      </a:lnTo>
                      <a:lnTo>
                        <a:pt x="8546" y="2621"/>
                      </a:lnTo>
                      <a:lnTo>
                        <a:pt x="8510" y="2585"/>
                      </a:lnTo>
                      <a:lnTo>
                        <a:pt x="8079" y="2047"/>
                      </a:lnTo>
                      <a:lnTo>
                        <a:pt x="7540" y="1544"/>
                      </a:lnTo>
                      <a:lnTo>
                        <a:pt x="7002" y="1077"/>
                      </a:lnTo>
                      <a:lnTo>
                        <a:pt x="6355" y="718"/>
                      </a:lnTo>
                      <a:lnTo>
                        <a:pt x="6032" y="575"/>
                      </a:lnTo>
                      <a:lnTo>
                        <a:pt x="5709" y="431"/>
                      </a:lnTo>
                      <a:lnTo>
                        <a:pt x="5350" y="287"/>
                      </a:lnTo>
                      <a:lnTo>
                        <a:pt x="5027" y="216"/>
                      </a:lnTo>
                      <a:lnTo>
                        <a:pt x="4668" y="108"/>
                      </a:lnTo>
                      <a:lnTo>
                        <a:pt x="4273" y="72"/>
                      </a:lnTo>
                      <a:lnTo>
                        <a:pt x="3914" y="36"/>
                      </a:lnTo>
                      <a:lnTo>
                        <a:pt x="351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561;p62">
                  <a:extLst>
                    <a:ext uri="{FF2B5EF4-FFF2-40B4-BE49-F238E27FC236}">
                      <a16:creationId xmlns:a16="http://schemas.microsoft.com/office/drawing/2014/main" id="{2D7AAFB0-8AFC-B67F-11FC-E3A48C764D32}"/>
                    </a:ext>
                  </a:extLst>
                </p:cNvPr>
                <p:cNvSpPr/>
                <p:nvPr/>
              </p:nvSpPr>
              <p:spPr>
                <a:xfrm>
                  <a:off x="4341413" y="757850"/>
                  <a:ext cx="10775" cy="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" h="1043" extrusionOk="0">
                      <a:moveTo>
                        <a:pt x="144" y="1"/>
                      </a:moveTo>
                      <a:lnTo>
                        <a:pt x="72" y="37"/>
                      </a:lnTo>
                      <a:lnTo>
                        <a:pt x="36" y="109"/>
                      </a:lnTo>
                      <a:lnTo>
                        <a:pt x="0" y="216"/>
                      </a:lnTo>
                      <a:lnTo>
                        <a:pt x="0" y="539"/>
                      </a:lnTo>
                      <a:lnTo>
                        <a:pt x="0" y="683"/>
                      </a:lnTo>
                      <a:lnTo>
                        <a:pt x="0" y="863"/>
                      </a:lnTo>
                      <a:lnTo>
                        <a:pt x="36" y="898"/>
                      </a:lnTo>
                      <a:lnTo>
                        <a:pt x="72" y="970"/>
                      </a:lnTo>
                      <a:lnTo>
                        <a:pt x="180" y="1042"/>
                      </a:lnTo>
                      <a:lnTo>
                        <a:pt x="216" y="1006"/>
                      </a:lnTo>
                      <a:lnTo>
                        <a:pt x="287" y="1006"/>
                      </a:lnTo>
                      <a:lnTo>
                        <a:pt x="323" y="970"/>
                      </a:lnTo>
                      <a:lnTo>
                        <a:pt x="359" y="898"/>
                      </a:lnTo>
                      <a:lnTo>
                        <a:pt x="395" y="683"/>
                      </a:lnTo>
                      <a:lnTo>
                        <a:pt x="431" y="539"/>
                      </a:lnTo>
                      <a:lnTo>
                        <a:pt x="431" y="216"/>
                      </a:lnTo>
                      <a:lnTo>
                        <a:pt x="431" y="109"/>
                      </a:lnTo>
                      <a:lnTo>
                        <a:pt x="395" y="37"/>
                      </a:lnTo>
                      <a:lnTo>
                        <a:pt x="32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562;p62">
                  <a:extLst>
                    <a:ext uri="{FF2B5EF4-FFF2-40B4-BE49-F238E27FC236}">
                      <a16:creationId xmlns:a16="http://schemas.microsoft.com/office/drawing/2014/main" id="{372580D4-BEDF-6624-795D-4526D157E2B4}"/>
                    </a:ext>
                  </a:extLst>
                </p:cNvPr>
                <p:cNvSpPr/>
                <p:nvPr/>
              </p:nvSpPr>
              <p:spPr>
                <a:xfrm>
                  <a:off x="4319863" y="758750"/>
                  <a:ext cx="11700" cy="2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" h="1114" extrusionOk="0">
                      <a:moveTo>
                        <a:pt x="180" y="1"/>
                      </a:moveTo>
                      <a:lnTo>
                        <a:pt x="108" y="73"/>
                      </a:lnTo>
                      <a:lnTo>
                        <a:pt x="72" y="108"/>
                      </a:lnTo>
                      <a:lnTo>
                        <a:pt x="36" y="216"/>
                      </a:lnTo>
                      <a:lnTo>
                        <a:pt x="0" y="575"/>
                      </a:lnTo>
                      <a:lnTo>
                        <a:pt x="0" y="755"/>
                      </a:lnTo>
                      <a:lnTo>
                        <a:pt x="0" y="934"/>
                      </a:lnTo>
                      <a:lnTo>
                        <a:pt x="36" y="1006"/>
                      </a:lnTo>
                      <a:lnTo>
                        <a:pt x="72" y="1042"/>
                      </a:lnTo>
                      <a:lnTo>
                        <a:pt x="180" y="1114"/>
                      </a:lnTo>
                      <a:lnTo>
                        <a:pt x="252" y="1114"/>
                      </a:lnTo>
                      <a:lnTo>
                        <a:pt x="288" y="1078"/>
                      </a:lnTo>
                      <a:lnTo>
                        <a:pt x="395" y="970"/>
                      </a:lnTo>
                      <a:lnTo>
                        <a:pt x="431" y="862"/>
                      </a:lnTo>
                      <a:lnTo>
                        <a:pt x="431" y="575"/>
                      </a:lnTo>
                      <a:lnTo>
                        <a:pt x="467" y="216"/>
                      </a:lnTo>
                      <a:lnTo>
                        <a:pt x="431" y="108"/>
                      </a:lnTo>
                      <a:lnTo>
                        <a:pt x="395" y="73"/>
                      </a:lnTo>
                      <a:lnTo>
                        <a:pt x="32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563;p62">
                  <a:extLst>
                    <a:ext uri="{FF2B5EF4-FFF2-40B4-BE49-F238E27FC236}">
                      <a16:creationId xmlns:a16="http://schemas.microsoft.com/office/drawing/2014/main" id="{11FEA44E-D11F-6BF7-1803-204BFAA665DB}"/>
                    </a:ext>
                  </a:extLst>
                </p:cNvPr>
                <p:cNvSpPr/>
                <p:nvPr/>
              </p:nvSpPr>
              <p:spPr>
                <a:xfrm>
                  <a:off x="4333313" y="783900"/>
                  <a:ext cx="44025" cy="3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" h="1545" extrusionOk="0">
                      <a:moveTo>
                        <a:pt x="1581" y="0"/>
                      </a:moveTo>
                      <a:lnTo>
                        <a:pt x="1509" y="36"/>
                      </a:lnTo>
                      <a:lnTo>
                        <a:pt x="1473" y="144"/>
                      </a:lnTo>
                      <a:lnTo>
                        <a:pt x="1401" y="359"/>
                      </a:lnTo>
                      <a:lnTo>
                        <a:pt x="1365" y="467"/>
                      </a:lnTo>
                      <a:lnTo>
                        <a:pt x="1329" y="539"/>
                      </a:lnTo>
                      <a:lnTo>
                        <a:pt x="1222" y="754"/>
                      </a:lnTo>
                      <a:lnTo>
                        <a:pt x="1078" y="934"/>
                      </a:lnTo>
                      <a:lnTo>
                        <a:pt x="899" y="1041"/>
                      </a:lnTo>
                      <a:lnTo>
                        <a:pt x="683" y="1113"/>
                      </a:lnTo>
                      <a:lnTo>
                        <a:pt x="468" y="1185"/>
                      </a:lnTo>
                      <a:lnTo>
                        <a:pt x="216" y="1149"/>
                      </a:lnTo>
                      <a:lnTo>
                        <a:pt x="180" y="1149"/>
                      </a:lnTo>
                      <a:lnTo>
                        <a:pt x="109" y="1185"/>
                      </a:lnTo>
                      <a:lnTo>
                        <a:pt x="37" y="1221"/>
                      </a:lnTo>
                      <a:lnTo>
                        <a:pt x="37" y="1257"/>
                      </a:lnTo>
                      <a:lnTo>
                        <a:pt x="1" y="1329"/>
                      </a:lnTo>
                      <a:lnTo>
                        <a:pt x="37" y="1400"/>
                      </a:lnTo>
                      <a:lnTo>
                        <a:pt x="73" y="1472"/>
                      </a:lnTo>
                      <a:lnTo>
                        <a:pt x="145" y="1472"/>
                      </a:lnTo>
                      <a:lnTo>
                        <a:pt x="468" y="1544"/>
                      </a:lnTo>
                      <a:lnTo>
                        <a:pt x="791" y="1508"/>
                      </a:lnTo>
                      <a:lnTo>
                        <a:pt x="1078" y="1400"/>
                      </a:lnTo>
                      <a:lnTo>
                        <a:pt x="1329" y="1221"/>
                      </a:lnTo>
                      <a:lnTo>
                        <a:pt x="1545" y="970"/>
                      </a:lnTo>
                      <a:lnTo>
                        <a:pt x="1689" y="718"/>
                      </a:lnTo>
                      <a:lnTo>
                        <a:pt x="1724" y="539"/>
                      </a:lnTo>
                      <a:lnTo>
                        <a:pt x="1760" y="395"/>
                      </a:lnTo>
                      <a:lnTo>
                        <a:pt x="1724" y="108"/>
                      </a:lnTo>
                      <a:lnTo>
                        <a:pt x="165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564;p62">
                  <a:extLst>
                    <a:ext uri="{FF2B5EF4-FFF2-40B4-BE49-F238E27FC236}">
                      <a16:creationId xmlns:a16="http://schemas.microsoft.com/office/drawing/2014/main" id="{B106E709-0B43-0ADA-9621-80E207FD4186}"/>
                    </a:ext>
                  </a:extLst>
                </p:cNvPr>
                <p:cNvSpPr/>
                <p:nvPr/>
              </p:nvSpPr>
              <p:spPr>
                <a:xfrm>
                  <a:off x="4275863" y="635775"/>
                  <a:ext cx="93400" cy="7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6" h="3161" extrusionOk="0">
                      <a:moveTo>
                        <a:pt x="1689" y="1"/>
                      </a:moveTo>
                      <a:lnTo>
                        <a:pt x="1329" y="72"/>
                      </a:lnTo>
                      <a:lnTo>
                        <a:pt x="1042" y="216"/>
                      </a:lnTo>
                      <a:lnTo>
                        <a:pt x="863" y="324"/>
                      </a:lnTo>
                      <a:lnTo>
                        <a:pt x="719" y="431"/>
                      </a:lnTo>
                      <a:lnTo>
                        <a:pt x="504" y="719"/>
                      </a:lnTo>
                      <a:lnTo>
                        <a:pt x="324" y="1042"/>
                      </a:lnTo>
                      <a:lnTo>
                        <a:pt x="180" y="1365"/>
                      </a:lnTo>
                      <a:lnTo>
                        <a:pt x="73" y="1796"/>
                      </a:lnTo>
                      <a:lnTo>
                        <a:pt x="1" y="2191"/>
                      </a:lnTo>
                      <a:lnTo>
                        <a:pt x="1" y="2622"/>
                      </a:lnTo>
                      <a:lnTo>
                        <a:pt x="37" y="3053"/>
                      </a:lnTo>
                      <a:lnTo>
                        <a:pt x="73" y="3124"/>
                      </a:lnTo>
                      <a:lnTo>
                        <a:pt x="145" y="3160"/>
                      </a:lnTo>
                      <a:lnTo>
                        <a:pt x="252" y="3124"/>
                      </a:lnTo>
                      <a:lnTo>
                        <a:pt x="252" y="3017"/>
                      </a:lnTo>
                      <a:lnTo>
                        <a:pt x="288" y="2658"/>
                      </a:lnTo>
                      <a:lnTo>
                        <a:pt x="324" y="2299"/>
                      </a:lnTo>
                      <a:lnTo>
                        <a:pt x="360" y="1940"/>
                      </a:lnTo>
                      <a:lnTo>
                        <a:pt x="468" y="1580"/>
                      </a:lnTo>
                      <a:lnTo>
                        <a:pt x="575" y="1257"/>
                      </a:lnTo>
                      <a:lnTo>
                        <a:pt x="719" y="970"/>
                      </a:lnTo>
                      <a:lnTo>
                        <a:pt x="899" y="719"/>
                      </a:lnTo>
                      <a:lnTo>
                        <a:pt x="1006" y="611"/>
                      </a:lnTo>
                      <a:lnTo>
                        <a:pt x="1150" y="503"/>
                      </a:lnTo>
                      <a:lnTo>
                        <a:pt x="1473" y="360"/>
                      </a:lnTo>
                      <a:lnTo>
                        <a:pt x="1796" y="288"/>
                      </a:lnTo>
                      <a:lnTo>
                        <a:pt x="2119" y="288"/>
                      </a:lnTo>
                      <a:lnTo>
                        <a:pt x="2443" y="324"/>
                      </a:lnTo>
                      <a:lnTo>
                        <a:pt x="2766" y="431"/>
                      </a:lnTo>
                      <a:lnTo>
                        <a:pt x="3089" y="575"/>
                      </a:lnTo>
                      <a:lnTo>
                        <a:pt x="3376" y="755"/>
                      </a:lnTo>
                      <a:lnTo>
                        <a:pt x="3627" y="970"/>
                      </a:lnTo>
                      <a:lnTo>
                        <a:pt x="3699" y="970"/>
                      </a:lnTo>
                      <a:lnTo>
                        <a:pt x="3735" y="934"/>
                      </a:lnTo>
                      <a:lnTo>
                        <a:pt x="3699" y="898"/>
                      </a:lnTo>
                      <a:lnTo>
                        <a:pt x="3412" y="611"/>
                      </a:lnTo>
                      <a:lnTo>
                        <a:pt x="3089" y="396"/>
                      </a:lnTo>
                      <a:lnTo>
                        <a:pt x="2766" y="180"/>
                      </a:lnTo>
                      <a:lnTo>
                        <a:pt x="2407" y="72"/>
                      </a:lnTo>
                      <a:lnTo>
                        <a:pt x="204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1565;p62">
                  <a:extLst>
                    <a:ext uri="{FF2B5EF4-FFF2-40B4-BE49-F238E27FC236}">
                      <a16:creationId xmlns:a16="http://schemas.microsoft.com/office/drawing/2014/main" id="{851A1E11-1603-7819-BB9F-B157BDA548E2}"/>
                    </a:ext>
                  </a:extLst>
                </p:cNvPr>
                <p:cNvSpPr/>
                <p:nvPr/>
              </p:nvSpPr>
              <p:spPr>
                <a:xfrm>
                  <a:off x="4280363" y="581925"/>
                  <a:ext cx="92475" cy="7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9" h="3160" extrusionOk="0">
                      <a:moveTo>
                        <a:pt x="683" y="0"/>
                      </a:moveTo>
                      <a:lnTo>
                        <a:pt x="360" y="72"/>
                      </a:lnTo>
                      <a:lnTo>
                        <a:pt x="36" y="216"/>
                      </a:lnTo>
                      <a:lnTo>
                        <a:pt x="0" y="252"/>
                      </a:lnTo>
                      <a:lnTo>
                        <a:pt x="0" y="287"/>
                      </a:lnTo>
                      <a:lnTo>
                        <a:pt x="0" y="359"/>
                      </a:lnTo>
                      <a:lnTo>
                        <a:pt x="72" y="431"/>
                      </a:lnTo>
                      <a:lnTo>
                        <a:pt x="144" y="395"/>
                      </a:lnTo>
                      <a:lnTo>
                        <a:pt x="431" y="323"/>
                      </a:lnTo>
                      <a:lnTo>
                        <a:pt x="719" y="287"/>
                      </a:lnTo>
                      <a:lnTo>
                        <a:pt x="1006" y="287"/>
                      </a:lnTo>
                      <a:lnTo>
                        <a:pt x="1293" y="323"/>
                      </a:lnTo>
                      <a:lnTo>
                        <a:pt x="1580" y="431"/>
                      </a:lnTo>
                      <a:lnTo>
                        <a:pt x="1868" y="539"/>
                      </a:lnTo>
                      <a:lnTo>
                        <a:pt x="2119" y="718"/>
                      </a:lnTo>
                      <a:lnTo>
                        <a:pt x="2334" y="898"/>
                      </a:lnTo>
                      <a:lnTo>
                        <a:pt x="2550" y="1077"/>
                      </a:lnTo>
                      <a:lnTo>
                        <a:pt x="2765" y="1329"/>
                      </a:lnTo>
                      <a:lnTo>
                        <a:pt x="2909" y="1544"/>
                      </a:lnTo>
                      <a:lnTo>
                        <a:pt x="3088" y="1831"/>
                      </a:lnTo>
                      <a:lnTo>
                        <a:pt x="3340" y="2334"/>
                      </a:lnTo>
                      <a:lnTo>
                        <a:pt x="3412" y="2514"/>
                      </a:lnTo>
                      <a:lnTo>
                        <a:pt x="3483" y="2693"/>
                      </a:lnTo>
                      <a:lnTo>
                        <a:pt x="3483" y="2873"/>
                      </a:lnTo>
                      <a:lnTo>
                        <a:pt x="3483" y="3052"/>
                      </a:lnTo>
                      <a:lnTo>
                        <a:pt x="3483" y="3124"/>
                      </a:lnTo>
                      <a:lnTo>
                        <a:pt x="3519" y="3160"/>
                      </a:lnTo>
                      <a:lnTo>
                        <a:pt x="3591" y="3160"/>
                      </a:lnTo>
                      <a:lnTo>
                        <a:pt x="3663" y="3124"/>
                      </a:lnTo>
                      <a:lnTo>
                        <a:pt x="3699" y="2944"/>
                      </a:lnTo>
                      <a:lnTo>
                        <a:pt x="3699" y="2765"/>
                      </a:lnTo>
                      <a:lnTo>
                        <a:pt x="3699" y="2585"/>
                      </a:lnTo>
                      <a:lnTo>
                        <a:pt x="3627" y="2406"/>
                      </a:lnTo>
                      <a:lnTo>
                        <a:pt x="3519" y="2083"/>
                      </a:lnTo>
                      <a:lnTo>
                        <a:pt x="3340" y="1760"/>
                      </a:lnTo>
                      <a:lnTo>
                        <a:pt x="3160" y="1436"/>
                      </a:lnTo>
                      <a:lnTo>
                        <a:pt x="2981" y="1149"/>
                      </a:lnTo>
                      <a:lnTo>
                        <a:pt x="2765" y="898"/>
                      </a:lnTo>
                      <a:lnTo>
                        <a:pt x="2514" y="646"/>
                      </a:lnTo>
                      <a:lnTo>
                        <a:pt x="2263" y="431"/>
                      </a:lnTo>
                      <a:lnTo>
                        <a:pt x="1975" y="252"/>
                      </a:lnTo>
                      <a:lnTo>
                        <a:pt x="1652" y="144"/>
                      </a:lnTo>
                      <a:lnTo>
                        <a:pt x="1329" y="36"/>
                      </a:lnTo>
                      <a:lnTo>
                        <a:pt x="100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1566;p62">
                  <a:extLst>
                    <a:ext uri="{FF2B5EF4-FFF2-40B4-BE49-F238E27FC236}">
                      <a16:creationId xmlns:a16="http://schemas.microsoft.com/office/drawing/2014/main" id="{6A0E82A4-007C-61E9-8017-11C8622E9D5A}"/>
                    </a:ext>
                  </a:extLst>
                </p:cNvPr>
                <p:cNvSpPr/>
                <p:nvPr/>
              </p:nvSpPr>
              <p:spPr>
                <a:xfrm>
                  <a:off x="4488613" y="759650"/>
                  <a:ext cx="44025" cy="7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" h="2874" extrusionOk="0">
                      <a:moveTo>
                        <a:pt x="539" y="1"/>
                      </a:moveTo>
                      <a:lnTo>
                        <a:pt x="252" y="72"/>
                      </a:lnTo>
                      <a:lnTo>
                        <a:pt x="1" y="180"/>
                      </a:lnTo>
                      <a:lnTo>
                        <a:pt x="1" y="2873"/>
                      </a:lnTo>
                      <a:lnTo>
                        <a:pt x="288" y="2837"/>
                      </a:lnTo>
                      <a:lnTo>
                        <a:pt x="575" y="2765"/>
                      </a:lnTo>
                      <a:lnTo>
                        <a:pt x="898" y="2622"/>
                      </a:lnTo>
                      <a:lnTo>
                        <a:pt x="1042" y="2514"/>
                      </a:lnTo>
                      <a:lnTo>
                        <a:pt x="1222" y="2406"/>
                      </a:lnTo>
                      <a:lnTo>
                        <a:pt x="1365" y="2263"/>
                      </a:lnTo>
                      <a:lnTo>
                        <a:pt x="1509" y="2083"/>
                      </a:lnTo>
                      <a:lnTo>
                        <a:pt x="1617" y="1904"/>
                      </a:lnTo>
                      <a:lnTo>
                        <a:pt x="1688" y="1652"/>
                      </a:lnTo>
                      <a:lnTo>
                        <a:pt x="1760" y="1401"/>
                      </a:lnTo>
                      <a:lnTo>
                        <a:pt x="1760" y="1078"/>
                      </a:lnTo>
                      <a:lnTo>
                        <a:pt x="1724" y="791"/>
                      </a:lnTo>
                      <a:lnTo>
                        <a:pt x="1688" y="575"/>
                      </a:lnTo>
                      <a:lnTo>
                        <a:pt x="1581" y="396"/>
                      </a:lnTo>
                      <a:lnTo>
                        <a:pt x="1473" y="252"/>
                      </a:lnTo>
                      <a:lnTo>
                        <a:pt x="1329" y="144"/>
                      </a:lnTo>
                      <a:lnTo>
                        <a:pt x="1186" y="72"/>
                      </a:lnTo>
                      <a:lnTo>
                        <a:pt x="100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1567;p62">
                  <a:extLst>
                    <a:ext uri="{FF2B5EF4-FFF2-40B4-BE49-F238E27FC236}">
                      <a16:creationId xmlns:a16="http://schemas.microsoft.com/office/drawing/2014/main" id="{5B73B705-3990-4FDA-3D37-43342440D990}"/>
                    </a:ext>
                  </a:extLst>
                </p:cNvPr>
                <p:cNvSpPr/>
                <p:nvPr/>
              </p:nvSpPr>
              <p:spPr>
                <a:xfrm>
                  <a:off x="4494913" y="767725"/>
                  <a:ext cx="21550" cy="4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" h="1940" extrusionOk="0">
                      <a:moveTo>
                        <a:pt x="646" y="1"/>
                      </a:moveTo>
                      <a:lnTo>
                        <a:pt x="610" y="37"/>
                      </a:lnTo>
                      <a:lnTo>
                        <a:pt x="323" y="432"/>
                      </a:lnTo>
                      <a:lnTo>
                        <a:pt x="216" y="647"/>
                      </a:lnTo>
                      <a:lnTo>
                        <a:pt x="108" y="863"/>
                      </a:lnTo>
                      <a:lnTo>
                        <a:pt x="36" y="1114"/>
                      </a:lnTo>
                      <a:lnTo>
                        <a:pt x="0" y="1329"/>
                      </a:lnTo>
                      <a:lnTo>
                        <a:pt x="0" y="1581"/>
                      </a:lnTo>
                      <a:lnTo>
                        <a:pt x="0" y="1832"/>
                      </a:lnTo>
                      <a:lnTo>
                        <a:pt x="36" y="1904"/>
                      </a:lnTo>
                      <a:lnTo>
                        <a:pt x="108" y="1940"/>
                      </a:lnTo>
                      <a:lnTo>
                        <a:pt x="180" y="1904"/>
                      </a:lnTo>
                      <a:lnTo>
                        <a:pt x="251" y="1868"/>
                      </a:lnTo>
                      <a:lnTo>
                        <a:pt x="323" y="1401"/>
                      </a:lnTo>
                      <a:lnTo>
                        <a:pt x="431" y="970"/>
                      </a:lnTo>
                      <a:lnTo>
                        <a:pt x="610" y="575"/>
                      </a:lnTo>
                      <a:lnTo>
                        <a:pt x="826" y="216"/>
                      </a:lnTo>
                      <a:lnTo>
                        <a:pt x="862" y="144"/>
                      </a:lnTo>
                      <a:lnTo>
                        <a:pt x="862" y="109"/>
                      </a:lnTo>
                      <a:lnTo>
                        <a:pt x="79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1568;p62">
                  <a:extLst>
                    <a:ext uri="{FF2B5EF4-FFF2-40B4-BE49-F238E27FC236}">
                      <a16:creationId xmlns:a16="http://schemas.microsoft.com/office/drawing/2014/main" id="{BC522677-AFE9-807F-56DA-9B41A135EA34}"/>
                    </a:ext>
                  </a:extLst>
                </p:cNvPr>
                <p:cNvSpPr/>
                <p:nvPr/>
              </p:nvSpPr>
              <p:spPr>
                <a:xfrm rot="132724">
                  <a:off x="4096337" y="911350"/>
                  <a:ext cx="614953" cy="490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97" h="19606" extrusionOk="0">
                      <a:moveTo>
                        <a:pt x="21042" y="1"/>
                      </a:moveTo>
                      <a:lnTo>
                        <a:pt x="20683" y="37"/>
                      </a:lnTo>
                      <a:lnTo>
                        <a:pt x="20288" y="109"/>
                      </a:lnTo>
                      <a:lnTo>
                        <a:pt x="19929" y="216"/>
                      </a:lnTo>
                      <a:lnTo>
                        <a:pt x="19570" y="396"/>
                      </a:lnTo>
                      <a:lnTo>
                        <a:pt x="19211" y="575"/>
                      </a:lnTo>
                      <a:lnTo>
                        <a:pt x="18887" y="827"/>
                      </a:lnTo>
                      <a:lnTo>
                        <a:pt x="18528" y="1114"/>
                      </a:lnTo>
                      <a:lnTo>
                        <a:pt x="18205" y="1437"/>
                      </a:lnTo>
                      <a:lnTo>
                        <a:pt x="17882" y="1760"/>
                      </a:lnTo>
                      <a:lnTo>
                        <a:pt x="17559" y="2155"/>
                      </a:lnTo>
                      <a:lnTo>
                        <a:pt x="16948" y="2945"/>
                      </a:lnTo>
                      <a:lnTo>
                        <a:pt x="16374" y="3843"/>
                      </a:lnTo>
                      <a:lnTo>
                        <a:pt x="15835" y="4776"/>
                      </a:lnTo>
                      <a:lnTo>
                        <a:pt x="15333" y="5710"/>
                      </a:lnTo>
                      <a:lnTo>
                        <a:pt x="14902" y="6679"/>
                      </a:lnTo>
                      <a:lnTo>
                        <a:pt x="14471" y="7577"/>
                      </a:lnTo>
                      <a:lnTo>
                        <a:pt x="14112" y="8475"/>
                      </a:lnTo>
                      <a:lnTo>
                        <a:pt x="13825" y="9265"/>
                      </a:lnTo>
                      <a:lnTo>
                        <a:pt x="1" y="12353"/>
                      </a:lnTo>
                      <a:lnTo>
                        <a:pt x="3232" y="19606"/>
                      </a:lnTo>
                      <a:lnTo>
                        <a:pt x="14363" y="17990"/>
                      </a:lnTo>
                      <a:lnTo>
                        <a:pt x="15045" y="17846"/>
                      </a:lnTo>
                      <a:lnTo>
                        <a:pt x="15692" y="17667"/>
                      </a:lnTo>
                      <a:lnTo>
                        <a:pt x="16302" y="17415"/>
                      </a:lnTo>
                      <a:lnTo>
                        <a:pt x="16913" y="17092"/>
                      </a:lnTo>
                      <a:lnTo>
                        <a:pt x="17451" y="16697"/>
                      </a:lnTo>
                      <a:lnTo>
                        <a:pt x="17990" y="16302"/>
                      </a:lnTo>
                      <a:lnTo>
                        <a:pt x="18457" y="15800"/>
                      </a:lnTo>
                      <a:lnTo>
                        <a:pt x="18887" y="15297"/>
                      </a:lnTo>
                      <a:lnTo>
                        <a:pt x="24597" y="7685"/>
                      </a:lnTo>
                      <a:lnTo>
                        <a:pt x="23412" y="1114"/>
                      </a:lnTo>
                      <a:lnTo>
                        <a:pt x="23017" y="755"/>
                      </a:lnTo>
                      <a:lnTo>
                        <a:pt x="22622" y="504"/>
                      </a:lnTo>
                      <a:lnTo>
                        <a:pt x="22227" y="288"/>
                      </a:lnTo>
                      <a:lnTo>
                        <a:pt x="21832" y="144"/>
                      </a:lnTo>
                      <a:lnTo>
                        <a:pt x="21437" y="37"/>
                      </a:lnTo>
                      <a:lnTo>
                        <a:pt x="2104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" name="Google Shape;1569;p62">
                <a:extLst>
                  <a:ext uri="{FF2B5EF4-FFF2-40B4-BE49-F238E27FC236}">
                    <a16:creationId xmlns:a16="http://schemas.microsoft.com/office/drawing/2014/main" id="{7AF27534-672B-0426-A987-3EAE5AB85A9D}"/>
                  </a:ext>
                </a:extLst>
              </p:cNvPr>
              <p:cNvGrpSpPr/>
              <p:nvPr/>
            </p:nvGrpSpPr>
            <p:grpSpPr>
              <a:xfrm rot="-5400000">
                <a:off x="1305177" y="3662457"/>
                <a:ext cx="642929" cy="807685"/>
                <a:chOff x="6459827" y="4140219"/>
                <a:chExt cx="642929" cy="807685"/>
              </a:xfrm>
            </p:grpSpPr>
            <p:sp>
              <p:nvSpPr>
                <p:cNvPr id="7" name="Google Shape;1570;p62">
                  <a:extLst>
                    <a:ext uri="{FF2B5EF4-FFF2-40B4-BE49-F238E27FC236}">
                      <a16:creationId xmlns:a16="http://schemas.microsoft.com/office/drawing/2014/main" id="{5D340CA9-4DBA-2D1F-7DBF-E5175B1E9C1E}"/>
                    </a:ext>
                  </a:extLst>
                </p:cNvPr>
                <p:cNvSpPr/>
                <p:nvPr/>
              </p:nvSpPr>
              <p:spPr>
                <a:xfrm rot="-755780" flipH="1">
                  <a:off x="6749625" y="4293188"/>
                  <a:ext cx="331057" cy="238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4" h="2515" extrusionOk="0">
                      <a:moveTo>
                        <a:pt x="108" y="1"/>
                      </a:moveTo>
                      <a:lnTo>
                        <a:pt x="37" y="37"/>
                      </a:lnTo>
                      <a:lnTo>
                        <a:pt x="1" y="145"/>
                      </a:lnTo>
                      <a:lnTo>
                        <a:pt x="37" y="216"/>
                      </a:lnTo>
                      <a:lnTo>
                        <a:pt x="755" y="863"/>
                      </a:lnTo>
                      <a:lnTo>
                        <a:pt x="1545" y="1473"/>
                      </a:lnTo>
                      <a:lnTo>
                        <a:pt x="2371" y="2012"/>
                      </a:lnTo>
                      <a:lnTo>
                        <a:pt x="2766" y="2263"/>
                      </a:lnTo>
                      <a:lnTo>
                        <a:pt x="3232" y="2478"/>
                      </a:lnTo>
                      <a:lnTo>
                        <a:pt x="3304" y="2514"/>
                      </a:lnTo>
                      <a:lnTo>
                        <a:pt x="3340" y="2514"/>
                      </a:lnTo>
                      <a:lnTo>
                        <a:pt x="3412" y="2478"/>
                      </a:lnTo>
                      <a:lnTo>
                        <a:pt x="3448" y="2407"/>
                      </a:lnTo>
                      <a:lnTo>
                        <a:pt x="3484" y="2371"/>
                      </a:lnTo>
                      <a:lnTo>
                        <a:pt x="3484" y="2299"/>
                      </a:lnTo>
                      <a:lnTo>
                        <a:pt x="3448" y="2263"/>
                      </a:lnTo>
                      <a:lnTo>
                        <a:pt x="3376" y="2191"/>
                      </a:lnTo>
                      <a:lnTo>
                        <a:pt x="1760" y="1150"/>
                      </a:lnTo>
                      <a:lnTo>
                        <a:pt x="970" y="611"/>
                      </a:lnTo>
                      <a:lnTo>
                        <a:pt x="180" y="37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" name="Google Shape;1571;p62">
                  <a:extLst>
                    <a:ext uri="{FF2B5EF4-FFF2-40B4-BE49-F238E27FC236}">
                      <a16:creationId xmlns:a16="http://schemas.microsoft.com/office/drawing/2014/main" id="{16BC38B6-79ED-1A1B-8050-FA26D72729C1}"/>
                    </a:ext>
                  </a:extLst>
                </p:cNvPr>
                <p:cNvSpPr/>
                <p:nvPr/>
              </p:nvSpPr>
              <p:spPr>
                <a:xfrm rot="-755780" flipH="1">
                  <a:off x="6532554" y="4184023"/>
                  <a:ext cx="481192" cy="720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4" h="7578" extrusionOk="0">
                      <a:moveTo>
                        <a:pt x="180" y="1"/>
                      </a:moveTo>
                      <a:lnTo>
                        <a:pt x="72" y="37"/>
                      </a:lnTo>
                      <a:lnTo>
                        <a:pt x="36" y="109"/>
                      </a:lnTo>
                      <a:lnTo>
                        <a:pt x="0" y="144"/>
                      </a:lnTo>
                      <a:lnTo>
                        <a:pt x="36" y="216"/>
                      </a:lnTo>
                      <a:lnTo>
                        <a:pt x="1149" y="2083"/>
                      </a:lnTo>
                      <a:lnTo>
                        <a:pt x="2298" y="3951"/>
                      </a:lnTo>
                      <a:lnTo>
                        <a:pt x="3483" y="5782"/>
                      </a:lnTo>
                      <a:lnTo>
                        <a:pt x="4094" y="6679"/>
                      </a:lnTo>
                      <a:lnTo>
                        <a:pt x="4740" y="7541"/>
                      </a:lnTo>
                      <a:lnTo>
                        <a:pt x="4812" y="7577"/>
                      </a:lnTo>
                      <a:lnTo>
                        <a:pt x="4848" y="7577"/>
                      </a:lnTo>
                      <a:lnTo>
                        <a:pt x="4955" y="7541"/>
                      </a:lnTo>
                      <a:lnTo>
                        <a:pt x="5027" y="7433"/>
                      </a:lnTo>
                      <a:lnTo>
                        <a:pt x="5063" y="7398"/>
                      </a:lnTo>
                      <a:lnTo>
                        <a:pt x="5027" y="7326"/>
                      </a:lnTo>
                      <a:lnTo>
                        <a:pt x="4453" y="6392"/>
                      </a:lnTo>
                      <a:lnTo>
                        <a:pt x="3842" y="5495"/>
                      </a:lnTo>
                      <a:lnTo>
                        <a:pt x="2657" y="3699"/>
                      </a:lnTo>
                      <a:lnTo>
                        <a:pt x="1436" y="1904"/>
                      </a:lnTo>
                      <a:lnTo>
                        <a:pt x="287" y="73"/>
                      </a:lnTo>
                      <a:lnTo>
                        <a:pt x="216" y="37"/>
                      </a:lnTo>
                      <a:lnTo>
                        <a:pt x="18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42667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55"/>
          <p:cNvSpPr txBox="1">
            <a:spLocks noGrp="1"/>
          </p:cNvSpPr>
          <p:nvPr>
            <p:ph type="title"/>
          </p:nvPr>
        </p:nvSpPr>
        <p:spPr>
          <a:xfrm>
            <a:off x="2050200" y="1307100"/>
            <a:ext cx="50436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6000" dirty="0">
                <a:solidFill>
                  <a:schemeClr val="accent3"/>
                </a:solidFill>
              </a:rPr>
              <a:t>ARAH </a:t>
            </a:r>
            <a:br>
              <a:rPr lang="en-US" sz="6000" dirty="0">
                <a:solidFill>
                  <a:schemeClr val="accent3"/>
                </a:solidFill>
              </a:rPr>
            </a:br>
            <a:r>
              <a:rPr lang="id-ID" sz="6000" dirty="0">
                <a:solidFill>
                  <a:schemeClr val="accent3"/>
                </a:solidFill>
              </a:rPr>
              <a:t>ALIRAN </a:t>
            </a:r>
            <a:r>
              <a:rPr lang="id-ID" sz="6000" dirty="0">
                <a:solidFill>
                  <a:schemeClr val="tx2"/>
                </a:solidFill>
              </a:rPr>
              <a:t>INFORMASI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56"/>
          <p:cNvSpPr txBox="1">
            <a:spLocks noGrp="1"/>
          </p:cNvSpPr>
          <p:nvPr>
            <p:ph type="title"/>
          </p:nvPr>
        </p:nvSpPr>
        <p:spPr>
          <a:xfrm>
            <a:off x="720000" y="1656075"/>
            <a:ext cx="3964200" cy="120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Komunikasi</a:t>
            </a:r>
            <a:r>
              <a:rPr lang="en-US" dirty="0"/>
              <a:t> Ke Bawah (Down Word)</a:t>
            </a:r>
          </a:p>
        </p:txBody>
      </p:sp>
      <p:sp>
        <p:nvSpPr>
          <p:cNvPr id="1469" name="Google Shape;1469;p56"/>
          <p:cNvSpPr txBox="1">
            <a:spLocks noGrp="1"/>
          </p:cNvSpPr>
          <p:nvPr>
            <p:ph type="subTitle" idx="1"/>
          </p:nvPr>
        </p:nvSpPr>
        <p:spPr>
          <a:xfrm>
            <a:off x="719988" y="2852113"/>
            <a:ext cx="3964200" cy="8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mengalir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jabatan</a:t>
            </a:r>
            <a:r>
              <a:rPr lang="en-US" dirty="0"/>
              <a:t> </a:t>
            </a:r>
            <a:r>
              <a:rPr lang="en-US" dirty="0" err="1"/>
              <a:t>berotoritas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kepada mereka yang </a:t>
            </a:r>
            <a:r>
              <a:rPr lang="en-US" dirty="0" err="1"/>
              <a:t>merotoritas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.</a:t>
            </a:r>
          </a:p>
        </p:txBody>
      </p:sp>
      <p:grpSp>
        <p:nvGrpSpPr>
          <p:cNvPr id="1470" name="Google Shape;1470;p56"/>
          <p:cNvGrpSpPr/>
          <p:nvPr/>
        </p:nvGrpSpPr>
        <p:grpSpPr>
          <a:xfrm rot="431700">
            <a:off x="4297761" y="632684"/>
            <a:ext cx="1068528" cy="801867"/>
            <a:chOff x="2727413" y="815300"/>
            <a:chExt cx="510800" cy="383325"/>
          </a:xfrm>
        </p:grpSpPr>
        <p:sp>
          <p:nvSpPr>
            <p:cNvPr id="1471" name="Google Shape;1471;p56"/>
            <p:cNvSpPr/>
            <p:nvPr/>
          </p:nvSpPr>
          <p:spPr>
            <a:xfrm>
              <a:off x="2727413" y="815300"/>
              <a:ext cx="510800" cy="328575"/>
            </a:xfrm>
            <a:custGeom>
              <a:avLst/>
              <a:gdLst/>
              <a:ahLst/>
              <a:cxnLst/>
              <a:rect l="l" t="t" r="r" b="b"/>
              <a:pathLst>
                <a:path w="20432" h="13143" extrusionOk="0">
                  <a:moveTo>
                    <a:pt x="3699" y="1"/>
                  </a:moveTo>
                  <a:lnTo>
                    <a:pt x="3304" y="37"/>
                  </a:lnTo>
                  <a:lnTo>
                    <a:pt x="2945" y="73"/>
                  </a:lnTo>
                  <a:lnTo>
                    <a:pt x="2586" y="180"/>
                  </a:lnTo>
                  <a:lnTo>
                    <a:pt x="2262" y="288"/>
                  </a:lnTo>
                  <a:lnTo>
                    <a:pt x="1939" y="468"/>
                  </a:lnTo>
                  <a:lnTo>
                    <a:pt x="1616" y="647"/>
                  </a:lnTo>
                  <a:lnTo>
                    <a:pt x="1329" y="863"/>
                  </a:lnTo>
                  <a:lnTo>
                    <a:pt x="1078" y="1078"/>
                  </a:lnTo>
                  <a:lnTo>
                    <a:pt x="826" y="1365"/>
                  </a:lnTo>
                  <a:lnTo>
                    <a:pt x="611" y="1653"/>
                  </a:lnTo>
                  <a:lnTo>
                    <a:pt x="431" y="1940"/>
                  </a:lnTo>
                  <a:lnTo>
                    <a:pt x="288" y="2263"/>
                  </a:lnTo>
                  <a:lnTo>
                    <a:pt x="144" y="2622"/>
                  </a:lnTo>
                  <a:lnTo>
                    <a:pt x="72" y="2981"/>
                  </a:lnTo>
                  <a:lnTo>
                    <a:pt x="0" y="3340"/>
                  </a:lnTo>
                  <a:lnTo>
                    <a:pt x="0" y="3699"/>
                  </a:lnTo>
                  <a:lnTo>
                    <a:pt x="0" y="9444"/>
                  </a:lnTo>
                  <a:lnTo>
                    <a:pt x="0" y="9803"/>
                  </a:lnTo>
                  <a:lnTo>
                    <a:pt x="72" y="10162"/>
                  </a:lnTo>
                  <a:lnTo>
                    <a:pt x="144" y="10521"/>
                  </a:lnTo>
                  <a:lnTo>
                    <a:pt x="288" y="10880"/>
                  </a:lnTo>
                  <a:lnTo>
                    <a:pt x="431" y="11204"/>
                  </a:lnTo>
                  <a:lnTo>
                    <a:pt x="611" y="11491"/>
                  </a:lnTo>
                  <a:lnTo>
                    <a:pt x="826" y="11778"/>
                  </a:lnTo>
                  <a:lnTo>
                    <a:pt x="1078" y="12065"/>
                  </a:lnTo>
                  <a:lnTo>
                    <a:pt x="1329" y="12281"/>
                  </a:lnTo>
                  <a:lnTo>
                    <a:pt x="1616" y="12496"/>
                  </a:lnTo>
                  <a:lnTo>
                    <a:pt x="1939" y="12676"/>
                  </a:lnTo>
                  <a:lnTo>
                    <a:pt x="2262" y="12855"/>
                  </a:lnTo>
                  <a:lnTo>
                    <a:pt x="2586" y="12963"/>
                  </a:lnTo>
                  <a:lnTo>
                    <a:pt x="2945" y="13071"/>
                  </a:lnTo>
                  <a:lnTo>
                    <a:pt x="3304" y="13107"/>
                  </a:lnTo>
                  <a:lnTo>
                    <a:pt x="3699" y="13143"/>
                  </a:lnTo>
                  <a:lnTo>
                    <a:pt x="16733" y="13143"/>
                  </a:lnTo>
                  <a:lnTo>
                    <a:pt x="17092" y="13107"/>
                  </a:lnTo>
                  <a:lnTo>
                    <a:pt x="17487" y="13071"/>
                  </a:lnTo>
                  <a:lnTo>
                    <a:pt x="17846" y="12963"/>
                  </a:lnTo>
                  <a:lnTo>
                    <a:pt x="18169" y="12855"/>
                  </a:lnTo>
                  <a:lnTo>
                    <a:pt x="18492" y="12676"/>
                  </a:lnTo>
                  <a:lnTo>
                    <a:pt x="18815" y="12496"/>
                  </a:lnTo>
                  <a:lnTo>
                    <a:pt x="19067" y="12281"/>
                  </a:lnTo>
                  <a:lnTo>
                    <a:pt x="19354" y="12065"/>
                  </a:lnTo>
                  <a:lnTo>
                    <a:pt x="19569" y="11778"/>
                  </a:lnTo>
                  <a:lnTo>
                    <a:pt x="19785" y="11491"/>
                  </a:lnTo>
                  <a:lnTo>
                    <a:pt x="20000" y="11204"/>
                  </a:lnTo>
                  <a:lnTo>
                    <a:pt x="20144" y="10880"/>
                  </a:lnTo>
                  <a:lnTo>
                    <a:pt x="20252" y="10521"/>
                  </a:lnTo>
                  <a:lnTo>
                    <a:pt x="20359" y="10162"/>
                  </a:lnTo>
                  <a:lnTo>
                    <a:pt x="20395" y="9803"/>
                  </a:lnTo>
                  <a:lnTo>
                    <a:pt x="20431" y="9444"/>
                  </a:lnTo>
                  <a:lnTo>
                    <a:pt x="20431" y="3699"/>
                  </a:lnTo>
                  <a:lnTo>
                    <a:pt x="20395" y="3340"/>
                  </a:lnTo>
                  <a:lnTo>
                    <a:pt x="20359" y="2981"/>
                  </a:lnTo>
                  <a:lnTo>
                    <a:pt x="20252" y="2622"/>
                  </a:lnTo>
                  <a:lnTo>
                    <a:pt x="20144" y="2263"/>
                  </a:lnTo>
                  <a:lnTo>
                    <a:pt x="20000" y="1940"/>
                  </a:lnTo>
                  <a:lnTo>
                    <a:pt x="19785" y="1653"/>
                  </a:lnTo>
                  <a:lnTo>
                    <a:pt x="19569" y="1365"/>
                  </a:lnTo>
                  <a:lnTo>
                    <a:pt x="19354" y="1078"/>
                  </a:lnTo>
                  <a:lnTo>
                    <a:pt x="19067" y="863"/>
                  </a:lnTo>
                  <a:lnTo>
                    <a:pt x="18815" y="647"/>
                  </a:lnTo>
                  <a:lnTo>
                    <a:pt x="18492" y="468"/>
                  </a:lnTo>
                  <a:lnTo>
                    <a:pt x="18169" y="288"/>
                  </a:lnTo>
                  <a:lnTo>
                    <a:pt x="17846" y="180"/>
                  </a:lnTo>
                  <a:lnTo>
                    <a:pt x="17487" y="73"/>
                  </a:lnTo>
                  <a:lnTo>
                    <a:pt x="17092" y="37"/>
                  </a:lnTo>
                  <a:lnTo>
                    <a:pt x="167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2"/>
                  </a:solidFill>
                  <a:latin typeface="Ranchers"/>
                  <a:ea typeface="Ranchers"/>
                  <a:cs typeface="Ranchers"/>
                  <a:sym typeface="Ranchers"/>
                </a:rPr>
                <a:t>Hi!</a:t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1472" name="Google Shape;1472;p56"/>
            <p:cNvSpPr/>
            <p:nvPr/>
          </p:nvSpPr>
          <p:spPr>
            <a:xfrm>
              <a:off x="3038013" y="1098075"/>
              <a:ext cx="85300" cy="100550"/>
            </a:xfrm>
            <a:custGeom>
              <a:avLst/>
              <a:gdLst/>
              <a:ahLst/>
              <a:cxnLst/>
              <a:rect l="l" t="t" r="r" b="b"/>
              <a:pathLst>
                <a:path w="3412" h="4022" extrusionOk="0">
                  <a:moveTo>
                    <a:pt x="2478" y="0"/>
                  </a:moveTo>
                  <a:lnTo>
                    <a:pt x="0" y="539"/>
                  </a:lnTo>
                  <a:lnTo>
                    <a:pt x="2657" y="3878"/>
                  </a:lnTo>
                  <a:lnTo>
                    <a:pt x="2765" y="3986"/>
                  </a:lnTo>
                  <a:lnTo>
                    <a:pt x="2908" y="4022"/>
                  </a:lnTo>
                  <a:lnTo>
                    <a:pt x="3052" y="4022"/>
                  </a:lnTo>
                  <a:lnTo>
                    <a:pt x="3196" y="3986"/>
                  </a:lnTo>
                  <a:lnTo>
                    <a:pt x="3303" y="3914"/>
                  </a:lnTo>
                  <a:lnTo>
                    <a:pt x="3375" y="3806"/>
                  </a:lnTo>
                  <a:lnTo>
                    <a:pt x="3411" y="3663"/>
                  </a:lnTo>
                  <a:lnTo>
                    <a:pt x="3411" y="3483"/>
                  </a:lnTo>
                  <a:lnTo>
                    <a:pt x="24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E78AD48-A7E4-C420-EBD1-79846F700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124" y="2298699"/>
            <a:ext cx="1606876" cy="205276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p72"/>
          <p:cNvSpPr txBox="1">
            <a:spLocks noGrp="1"/>
          </p:cNvSpPr>
          <p:nvPr>
            <p:ph type="title"/>
          </p:nvPr>
        </p:nvSpPr>
        <p:spPr>
          <a:xfrm>
            <a:off x="179024" y="850297"/>
            <a:ext cx="412627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/>
              <a:t>Jenis Informasi Yang Dikomunikasikan:</a:t>
            </a:r>
          </a:p>
        </p:txBody>
      </p:sp>
      <p:sp>
        <p:nvSpPr>
          <p:cNvPr id="2227" name="Google Shape;2227;p72"/>
          <p:cNvSpPr txBox="1">
            <a:spLocks noGrp="1"/>
          </p:cNvSpPr>
          <p:nvPr>
            <p:ph type="body" idx="1"/>
          </p:nvPr>
        </p:nvSpPr>
        <p:spPr>
          <a:xfrm>
            <a:off x="166324" y="1346510"/>
            <a:ext cx="4311320" cy="25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d-ID" sz="1600" dirty="0"/>
              <a:t>Mengenai bagaimana melakukan pekerjaan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600" dirty="0"/>
              <a:t>Mengenai dasar pemikiran untuk melakukan pekerjaan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600" dirty="0"/>
              <a:t>Mengenai kebijakan &amp; praktik organisasi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600" dirty="0"/>
              <a:t>Informasi kinerja pegawai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600" dirty="0"/>
              <a:t>Informasi untuk mengembangkan rasa memiliki tugas (</a:t>
            </a:r>
            <a:r>
              <a:rPr lang="id-ID" sz="1600" dirty="0" err="1"/>
              <a:t>sense</a:t>
            </a:r>
            <a:r>
              <a:rPr lang="id-ID" sz="1600" dirty="0"/>
              <a:t> </a:t>
            </a:r>
            <a:r>
              <a:rPr lang="id-ID" sz="1600" dirty="0" err="1"/>
              <a:t>of</a:t>
            </a:r>
            <a:r>
              <a:rPr lang="id-ID" sz="1600" dirty="0"/>
              <a:t> </a:t>
            </a:r>
            <a:r>
              <a:rPr lang="id-ID" sz="1600" dirty="0" err="1"/>
              <a:t>mission</a:t>
            </a:r>
            <a:r>
              <a:rPr lang="id-ID" sz="1600" dirty="0"/>
              <a:t>). </a:t>
            </a:r>
          </a:p>
        </p:txBody>
      </p:sp>
      <p:sp>
        <p:nvSpPr>
          <p:cNvPr id="4" name="Google Shape;2226;p72">
            <a:extLst>
              <a:ext uri="{FF2B5EF4-FFF2-40B4-BE49-F238E27FC236}">
                <a16:creationId xmlns:a16="http://schemas.microsoft.com/office/drawing/2014/main" id="{56B421A1-A8A1-BFE5-853B-2D6D7E498141}"/>
              </a:ext>
            </a:extLst>
          </p:cNvPr>
          <p:cNvSpPr txBox="1">
            <a:spLocks/>
          </p:cNvSpPr>
          <p:nvPr/>
        </p:nvSpPr>
        <p:spPr>
          <a:xfrm>
            <a:off x="4697430" y="85059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nchers"/>
              <a:buNone/>
              <a:defRPr sz="3400" b="0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nchers"/>
              <a:buNone/>
              <a:defRPr sz="3400" b="0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nchers"/>
              <a:buNone/>
              <a:defRPr sz="3400" b="0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nchers"/>
              <a:buNone/>
              <a:defRPr sz="3400" b="0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nchers"/>
              <a:buNone/>
              <a:defRPr sz="3400" b="0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nchers"/>
              <a:buNone/>
              <a:defRPr sz="3400" b="0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nchers"/>
              <a:buNone/>
              <a:defRPr sz="3400" b="0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nchers"/>
              <a:buNone/>
              <a:defRPr sz="3400" b="0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nchers"/>
              <a:buNone/>
              <a:defRPr sz="3400" b="0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pPr algn="l"/>
            <a:r>
              <a:rPr lang="id-ID" sz="1800" dirty="0"/>
              <a:t>Metode Penyampaian Pesan:</a:t>
            </a:r>
          </a:p>
        </p:txBody>
      </p:sp>
      <p:sp>
        <p:nvSpPr>
          <p:cNvPr id="5" name="Google Shape;2227;p72">
            <a:extLst>
              <a:ext uri="{FF2B5EF4-FFF2-40B4-BE49-F238E27FC236}">
                <a16:creationId xmlns:a16="http://schemas.microsoft.com/office/drawing/2014/main" id="{40C1076E-01A7-DFCB-D862-EF1440879CAA}"/>
              </a:ext>
            </a:extLst>
          </p:cNvPr>
          <p:cNvSpPr txBox="1">
            <a:spLocks/>
          </p:cNvSpPr>
          <p:nvPr/>
        </p:nvSpPr>
        <p:spPr>
          <a:xfrm>
            <a:off x="4697430" y="1422997"/>
            <a:ext cx="4311320" cy="25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id-ID" sz="1600" dirty="0"/>
              <a:t>Tulisan: Informasi umum tanpa kontak pribadi.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600" dirty="0"/>
              <a:t>Lisan: Teguran &amp; penyelesaian perselisihan.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600" dirty="0"/>
              <a:t>Kombinasi: Tindakan segera + tindak lanjut umum, perlu dokumentasi.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600" dirty="0"/>
              <a:t>Kritik: Tidak selalu efektif.</a:t>
            </a:r>
          </a:p>
        </p:txBody>
      </p:sp>
    </p:spTree>
    <p:extLst>
      <p:ext uri="{BB962C8B-B14F-4D97-AF65-F5344CB8AC3E}">
        <p14:creationId xmlns:p14="http://schemas.microsoft.com/office/powerpoint/2010/main" val="199916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45"/>
          <p:cNvSpPr/>
          <p:nvPr/>
        </p:nvSpPr>
        <p:spPr>
          <a:xfrm>
            <a:off x="1844300" y="1868111"/>
            <a:ext cx="5455400" cy="145363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45"/>
          <p:cNvSpPr txBox="1">
            <a:spLocks noGrp="1"/>
          </p:cNvSpPr>
          <p:nvPr>
            <p:ph type="title"/>
          </p:nvPr>
        </p:nvSpPr>
        <p:spPr>
          <a:xfrm>
            <a:off x="1980150" y="1214393"/>
            <a:ext cx="5183700" cy="5872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Anggota Kelompok</a:t>
            </a:r>
            <a:endParaRPr sz="2400" dirty="0"/>
          </a:p>
        </p:txBody>
      </p:sp>
      <p:sp>
        <p:nvSpPr>
          <p:cNvPr id="1032" name="Google Shape;1032;p45"/>
          <p:cNvSpPr txBox="1">
            <a:spLocks noGrp="1"/>
          </p:cNvSpPr>
          <p:nvPr>
            <p:ph type="subTitle" idx="1"/>
          </p:nvPr>
        </p:nvSpPr>
        <p:spPr>
          <a:xfrm>
            <a:off x="2314176" y="1947192"/>
            <a:ext cx="4515647" cy="11427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id-ID" sz="1800" dirty="0"/>
              <a:t>Aldo Hermawan Suryana </a:t>
            </a:r>
            <a:r>
              <a:rPr lang="en-US" sz="1800" dirty="0"/>
              <a:t>	– 201011401246 </a:t>
            </a:r>
            <a:endParaRPr lang="id-ID" sz="18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/>
              <a:t>Amanda Dwi Cahyani Putri</a:t>
            </a:r>
            <a:r>
              <a:rPr lang="en-US" sz="1800" dirty="0"/>
              <a:t>	– 201011402227 </a:t>
            </a:r>
            <a:endParaRPr lang="id-ID" sz="18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/>
              <a:t>Alivia Sabrina</a:t>
            </a:r>
            <a:r>
              <a:rPr lang="en-US" sz="1800" dirty="0"/>
              <a:t> 		– 201011402116 </a:t>
            </a:r>
            <a:endParaRPr lang="id-ID" sz="18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/>
              <a:t>Andri Firman Saputra </a:t>
            </a:r>
            <a:r>
              <a:rPr lang="en-US" sz="1800" dirty="0"/>
              <a:t>	– 201011402125 </a:t>
            </a:r>
            <a:endParaRPr lang="id-ID" sz="1800" dirty="0"/>
          </a:p>
        </p:txBody>
      </p:sp>
      <p:grpSp>
        <p:nvGrpSpPr>
          <p:cNvPr id="1033" name="Google Shape;1033;p45"/>
          <p:cNvGrpSpPr/>
          <p:nvPr/>
        </p:nvGrpSpPr>
        <p:grpSpPr>
          <a:xfrm rot="865533">
            <a:off x="6997501" y="600846"/>
            <a:ext cx="1068465" cy="851972"/>
            <a:chOff x="2727413" y="815300"/>
            <a:chExt cx="510800" cy="407302"/>
          </a:xfrm>
        </p:grpSpPr>
        <p:sp>
          <p:nvSpPr>
            <p:cNvPr id="1034" name="Google Shape;1034;p45"/>
            <p:cNvSpPr/>
            <p:nvPr/>
          </p:nvSpPr>
          <p:spPr>
            <a:xfrm>
              <a:off x="2727413" y="815300"/>
              <a:ext cx="510800" cy="328575"/>
            </a:xfrm>
            <a:custGeom>
              <a:avLst/>
              <a:gdLst/>
              <a:ahLst/>
              <a:cxnLst/>
              <a:rect l="l" t="t" r="r" b="b"/>
              <a:pathLst>
                <a:path w="20432" h="13143" extrusionOk="0">
                  <a:moveTo>
                    <a:pt x="3699" y="1"/>
                  </a:moveTo>
                  <a:lnTo>
                    <a:pt x="3304" y="37"/>
                  </a:lnTo>
                  <a:lnTo>
                    <a:pt x="2945" y="73"/>
                  </a:lnTo>
                  <a:lnTo>
                    <a:pt x="2586" y="180"/>
                  </a:lnTo>
                  <a:lnTo>
                    <a:pt x="2262" y="288"/>
                  </a:lnTo>
                  <a:lnTo>
                    <a:pt x="1939" y="468"/>
                  </a:lnTo>
                  <a:lnTo>
                    <a:pt x="1616" y="647"/>
                  </a:lnTo>
                  <a:lnTo>
                    <a:pt x="1329" y="863"/>
                  </a:lnTo>
                  <a:lnTo>
                    <a:pt x="1078" y="1078"/>
                  </a:lnTo>
                  <a:lnTo>
                    <a:pt x="826" y="1365"/>
                  </a:lnTo>
                  <a:lnTo>
                    <a:pt x="611" y="1653"/>
                  </a:lnTo>
                  <a:lnTo>
                    <a:pt x="431" y="1940"/>
                  </a:lnTo>
                  <a:lnTo>
                    <a:pt x="288" y="2263"/>
                  </a:lnTo>
                  <a:lnTo>
                    <a:pt x="144" y="2622"/>
                  </a:lnTo>
                  <a:lnTo>
                    <a:pt x="72" y="2981"/>
                  </a:lnTo>
                  <a:lnTo>
                    <a:pt x="0" y="3340"/>
                  </a:lnTo>
                  <a:lnTo>
                    <a:pt x="0" y="3699"/>
                  </a:lnTo>
                  <a:lnTo>
                    <a:pt x="0" y="9444"/>
                  </a:lnTo>
                  <a:lnTo>
                    <a:pt x="0" y="9803"/>
                  </a:lnTo>
                  <a:lnTo>
                    <a:pt x="72" y="10162"/>
                  </a:lnTo>
                  <a:lnTo>
                    <a:pt x="144" y="10521"/>
                  </a:lnTo>
                  <a:lnTo>
                    <a:pt x="288" y="10880"/>
                  </a:lnTo>
                  <a:lnTo>
                    <a:pt x="431" y="11204"/>
                  </a:lnTo>
                  <a:lnTo>
                    <a:pt x="611" y="11491"/>
                  </a:lnTo>
                  <a:lnTo>
                    <a:pt x="826" y="11778"/>
                  </a:lnTo>
                  <a:lnTo>
                    <a:pt x="1078" y="12065"/>
                  </a:lnTo>
                  <a:lnTo>
                    <a:pt x="1329" y="12281"/>
                  </a:lnTo>
                  <a:lnTo>
                    <a:pt x="1616" y="12496"/>
                  </a:lnTo>
                  <a:lnTo>
                    <a:pt x="1939" y="12676"/>
                  </a:lnTo>
                  <a:lnTo>
                    <a:pt x="2262" y="12855"/>
                  </a:lnTo>
                  <a:lnTo>
                    <a:pt x="2586" y="12963"/>
                  </a:lnTo>
                  <a:lnTo>
                    <a:pt x="2945" y="13071"/>
                  </a:lnTo>
                  <a:lnTo>
                    <a:pt x="3304" y="13107"/>
                  </a:lnTo>
                  <a:lnTo>
                    <a:pt x="3699" y="13143"/>
                  </a:lnTo>
                  <a:lnTo>
                    <a:pt x="16733" y="13143"/>
                  </a:lnTo>
                  <a:lnTo>
                    <a:pt x="17092" y="13107"/>
                  </a:lnTo>
                  <a:lnTo>
                    <a:pt x="17487" y="13071"/>
                  </a:lnTo>
                  <a:lnTo>
                    <a:pt x="17846" y="12963"/>
                  </a:lnTo>
                  <a:lnTo>
                    <a:pt x="18169" y="12855"/>
                  </a:lnTo>
                  <a:lnTo>
                    <a:pt x="18492" y="12676"/>
                  </a:lnTo>
                  <a:lnTo>
                    <a:pt x="18815" y="12496"/>
                  </a:lnTo>
                  <a:lnTo>
                    <a:pt x="19067" y="12281"/>
                  </a:lnTo>
                  <a:lnTo>
                    <a:pt x="19354" y="12065"/>
                  </a:lnTo>
                  <a:lnTo>
                    <a:pt x="19569" y="11778"/>
                  </a:lnTo>
                  <a:lnTo>
                    <a:pt x="19785" y="11491"/>
                  </a:lnTo>
                  <a:lnTo>
                    <a:pt x="20000" y="11204"/>
                  </a:lnTo>
                  <a:lnTo>
                    <a:pt x="20144" y="10880"/>
                  </a:lnTo>
                  <a:lnTo>
                    <a:pt x="20252" y="10521"/>
                  </a:lnTo>
                  <a:lnTo>
                    <a:pt x="20359" y="10162"/>
                  </a:lnTo>
                  <a:lnTo>
                    <a:pt x="20395" y="9803"/>
                  </a:lnTo>
                  <a:lnTo>
                    <a:pt x="20431" y="9444"/>
                  </a:lnTo>
                  <a:lnTo>
                    <a:pt x="20431" y="3699"/>
                  </a:lnTo>
                  <a:lnTo>
                    <a:pt x="20395" y="3340"/>
                  </a:lnTo>
                  <a:lnTo>
                    <a:pt x="20359" y="2981"/>
                  </a:lnTo>
                  <a:lnTo>
                    <a:pt x="20252" y="2622"/>
                  </a:lnTo>
                  <a:lnTo>
                    <a:pt x="20144" y="2263"/>
                  </a:lnTo>
                  <a:lnTo>
                    <a:pt x="20000" y="1940"/>
                  </a:lnTo>
                  <a:lnTo>
                    <a:pt x="19785" y="1653"/>
                  </a:lnTo>
                  <a:lnTo>
                    <a:pt x="19569" y="1365"/>
                  </a:lnTo>
                  <a:lnTo>
                    <a:pt x="19354" y="1078"/>
                  </a:lnTo>
                  <a:lnTo>
                    <a:pt x="19067" y="863"/>
                  </a:lnTo>
                  <a:lnTo>
                    <a:pt x="18815" y="647"/>
                  </a:lnTo>
                  <a:lnTo>
                    <a:pt x="18492" y="468"/>
                  </a:lnTo>
                  <a:lnTo>
                    <a:pt x="18169" y="288"/>
                  </a:lnTo>
                  <a:lnTo>
                    <a:pt x="17846" y="180"/>
                  </a:lnTo>
                  <a:lnTo>
                    <a:pt x="17487" y="73"/>
                  </a:lnTo>
                  <a:lnTo>
                    <a:pt x="17092" y="37"/>
                  </a:lnTo>
                  <a:lnTo>
                    <a:pt x="167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2"/>
                  </a:solidFill>
                  <a:latin typeface="Ranchers"/>
                  <a:ea typeface="Ranchers"/>
                  <a:cs typeface="Ranchers"/>
                  <a:sym typeface="Ranchers"/>
                </a:rPr>
                <a:t>Hi!</a:t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1035" name="Google Shape;1035;p45"/>
            <p:cNvSpPr/>
            <p:nvPr/>
          </p:nvSpPr>
          <p:spPr>
            <a:xfrm rot="-418376" flipH="1">
              <a:off x="2817254" y="1117246"/>
              <a:ext cx="85300" cy="100550"/>
            </a:xfrm>
            <a:custGeom>
              <a:avLst/>
              <a:gdLst/>
              <a:ahLst/>
              <a:cxnLst/>
              <a:rect l="l" t="t" r="r" b="b"/>
              <a:pathLst>
                <a:path w="3412" h="4022" extrusionOk="0">
                  <a:moveTo>
                    <a:pt x="2478" y="0"/>
                  </a:moveTo>
                  <a:lnTo>
                    <a:pt x="0" y="539"/>
                  </a:lnTo>
                  <a:lnTo>
                    <a:pt x="2657" y="3878"/>
                  </a:lnTo>
                  <a:lnTo>
                    <a:pt x="2765" y="3986"/>
                  </a:lnTo>
                  <a:lnTo>
                    <a:pt x="2908" y="4022"/>
                  </a:lnTo>
                  <a:lnTo>
                    <a:pt x="3052" y="4022"/>
                  </a:lnTo>
                  <a:lnTo>
                    <a:pt x="3196" y="3986"/>
                  </a:lnTo>
                  <a:lnTo>
                    <a:pt x="3303" y="3914"/>
                  </a:lnTo>
                  <a:lnTo>
                    <a:pt x="3375" y="3806"/>
                  </a:lnTo>
                  <a:lnTo>
                    <a:pt x="3411" y="3663"/>
                  </a:lnTo>
                  <a:lnTo>
                    <a:pt x="3411" y="3483"/>
                  </a:lnTo>
                  <a:lnTo>
                    <a:pt x="24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56"/>
          <p:cNvSpPr txBox="1">
            <a:spLocks noGrp="1"/>
          </p:cNvSpPr>
          <p:nvPr>
            <p:ph type="title"/>
          </p:nvPr>
        </p:nvSpPr>
        <p:spPr>
          <a:xfrm>
            <a:off x="720000" y="1656075"/>
            <a:ext cx="3964200" cy="120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Komunikasi</a:t>
            </a:r>
            <a:r>
              <a:rPr lang="en-US" dirty="0"/>
              <a:t> Ke Atas (Up Word)</a:t>
            </a:r>
          </a:p>
        </p:txBody>
      </p:sp>
      <p:sp>
        <p:nvSpPr>
          <p:cNvPr id="1469" name="Google Shape;1469;p56"/>
          <p:cNvSpPr txBox="1">
            <a:spLocks noGrp="1"/>
          </p:cNvSpPr>
          <p:nvPr>
            <p:ph type="subTitle" idx="1"/>
          </p:nvPr>
        </p:nvSpPr>
        <p:spPr>
          <a:xfrm>
            <a:off x="719988" y="2852113"/>
            <a:ext cx="3964200" cy="8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mengalir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 (</a:t>
            </a:r>
            <a:r>
              <a:rPr lang="en-US" dirty="0" err="1"/>
              <a:t>bawahan</a:t>
            </a:r>
            <a:r>
              <a:rPr lang="en-US" dirty="0"/>
              <a:t>) ke </a:t>
            </a:r>
            <a:r>
              <a:rPr lang="en-US" dirty="0" err="1"/>
              <a:t>tingkat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(</a:t>
            </a:r>
            <a:r>
              <a:rPr lang="en-US" dirty="0" err="1"/>
              <a:t>atasan</a:t>
            </a:r>
            <a:r>
              <a:rPr lang="en-US" dirty="0"/>
              <a:t>).</a:t>
            </a:r>
          </a:p>
        </p:txBody>
      </p:sp>
      <p:grpSp>
        <p:nvGrpSpPr>
          <p:cNvPr id="1470" name="Google Shape;1470;p56"/>
          <p:cNvGrpSpPr/>
          <p:nvPr/>
        </p:nvGrpSpPr>
        <p:grpSpPr>
          <a:xfrm rot="431700">
            <a:off x="4297761" y="632684"/>
            <a:ext cx="1068528" cy="801867"/>
            <a:chOff x="2727413" y="815300"/>
            <a:chExt cx="510800" cy="383325"/>
          </a:xfrm>
        </p:grpSpPr>
        <p:sp>
          <p:nvSpPr>
            <p:cNvPr id="1471" name="Google Shape;1471;p56"/>
            <p:cNvSpPr/>
            <p:nvPr/>
          </p:nvSpPr>
          <p:spPr>
            <a:xfrm>
              <a:off x="2727413" y="815300"/>
              <a:ext cx="510800" cy="328575"/>
            </a:xfrm>
            <a:custGeom>
              <a:avLst/>
              <a:gdLst/>
              <a:ahLst/>
              <a:cxnLst/>
              <a:rect l="l" t="t" r="r" b="b"/>
              <a:pathLst>
                <a:path w="20432" h="13143" extrusionOk="0">
                  <a:moveTo>
                    <a:pt x="3699" y="1"/>
                  </a:moveTo>
                  <a:lnTo>
                    <a:pt x="3304" y="37"/>
                  </a:lnTo>
                  <a:lnTo>
                    <a:pt x="2945" y="73"/>
                  </a:lnTo>
                  <a:lnTo>
                    <a:pt x="2586" y="180"/>
                  </a:lnTo>
                  <a:lnTo>
                    <a:pt x="2262" y="288"/>
                  </a:lnTo>
                  <a:lnTo>
                    <a:pt x="1939" y="468"/>
                  </a:lnTo>
                  <a:lnTo>
                    <a:pt x="1616" y="647"/>
                  </a:lnTo>
                  <a:lnTo>
                    <a:pt x="1329" y="863"/>
                  </a:lnTo>
                  <a:lnTo>
                    <a:pt x="1078" y="1078"/>
                  </a:lnTo>
                  <a:lnTo>
                    <a:pt x="826" y="1365"/>
                  </a:lnTo>
                  <a:lnTo>
                    <a:pt x="611" y="1653"/>
                  </a:lnTo>
                  <a:lnTo>
                    <a:pt x="431" y="1940"/>
                  </a:lnTo>
                  <a:lnTo>
                    <a:pt x="288" y="2263"/>
                  </a:lnTo>
                  <a:lnTo>
                    <a:pt x="144" y="2622"/>
                  </a:lnTo>
                  <a:lnTo>
                    <a:pt x="72" y="2981"/>
                  </a:lnTo>
                  <a:lnTo>
                    <a:pt x="0" y="3340"/>
                  </a:lnTo>
                  <a:lnTo>
                    <a:pt x="0" y="3699"/>
                  </a:lnTo>
                  <a:lnTo>
                    <a:pt x="0" y="9444"/>
                  </a:lnTo>
                  <a:lnTo>
                    <a:pt x="0" y="9803"/>
                  </a:lnTo>
                  <a:lnTo>
                    <a:pt x="72" y="10162"/>
                  </a:lnTo>
                  <a:lnTo>
                    <a:pt x="144" y="10521"/>
                  </a:lnTo>
                  <a:lnTo>
                    <a:pt x="288" y="10880"/>
                  </a:lnTo>
                  <a:lnTo>
                    <a:pt x="431" y="11204"/>
                  </a:lnTo>
                  <a:lnTo>
                    <a:pt x="611" y="11491"/>
                  </a:lnTo>
                  <a:lnTo>
                    <a:pt x="826" y="11778"/>
                  </a:lnTo>
                  <a:lnTo>
                    <a:pt x="1078" y="12065"/>
                  </a:lnTo>
                  <a:lnTo>
                    <a:pt x="1329" y="12281"/>
                  </a:lnTo>
                  <a:lnTo>
                    <a:pt x="1616" y="12496"/>
                  </a:lnTo>
                  <a:lnTo>
                    <a:pt x="1939" y="12676"/>
                  </a:lnTo>
                  <a:lnTo>
                    <a:pt x="2262" y="12855"/>
                  </a:lnTo>
                  <a:lnTo>
                    <a:pt x="2586" y="12963"/>
                  </a:lnTo>
                  <a:lnTo>
                    <a:pt x="2945" y="13071"/>
                  </a:lnTo>
                  <a:lnTo>
                    <a:pt x="3304" y="13107"/>
                  </a:lnTo>
                  <a:lnTo>
                    <a:pt x="3699" y="13143"/>
                  </a:lnTo>
                  <a:lnTo>
                    <a:pt x="16733" y="13143"/>
                  </a:lnTo>
                  <a:lnTo>
                    <a:pt x="17092" y="13107"/>
                  </a:lnTo>
                  <a:lnTo>
                    <a:pt x="17487" y="13071"/>
                  </a:lnTo>
                  <a:lnTo>
                    <a:pt x="17846" y="12963"/>
                  </a:lnTo>
                  <a:lnTo>
                    <a:pt x="18169" y="12855"/>
                  </a:lnTo>
                  <a:lnTo>
                    <a:pt x="18492" y="12676"/>
                  </a:lnTo>
                  <a:lnTo>
                    <a:pt x="18815" y="12496"/>
                  </a:lnTo>
                  <a:lnTo>
                    <a:pt x="19067" y="12281"/>
                  </a:lnTo>
                  <a:lnTo>
                    <a:pt x="19354" y="12065"/>
                  </a:lnTo>
                  <a:lnTo>
                    <a:pt x="19569" y="11778"/>
                  </a:lnTo>
                  <a:lnTo>
                    <a:pt x="19785" y="11491"/>
                  </a:lnTo>
                  <a:lnTo>
                    <a:pt x="20000" y="11204"/>
                  </a:lnTo>
                  <a:lnTo>
                    <a:pt x="20144" y="10880"/>
                  </a:lnTo>
                  <a:lnTo>
                    <a:pt x="20252" y="10521"/>
                  </a:lnTo>
                  <a:lnTo>
                    <a:pt x="20359" y="10162"/>
                  </a:lnTo>
                  <a:lnTo>
                    <a:pt x="20395" y="9803"/>
                  </a:lnTo>
                  <a:lnTo>
                    <a:pt x="20431" y="9444"/>
                  </a:lnTo>
                  <a:lnTo>
                    <a:pt x="20431" y="3699"/>
                  </a:lnTo>
                  <a:lnTo>
                    <a:pt x="20395" y="3340"/>
                  </a:lnTo>
                  <a:lnTo>
                    <a:pt x="20359" y="2981"/>
                  </a:lnTo>
                  <a:lnTo>
                    <a:pt x="20252" y="2622"/>
                  </a:lnTo>
                  <a:lnTo>
                    <a:pt x="20144" y="2263"/>
                  </a:lnTo>
                  <a:lnTo>
                    <a:pt x="20000" y="1940"/>
                  </a:lnTo>
                  <a:lnTo>
                    <a:pt x="19785" y="1653"/>
                  </a:lnTo>
                  <a:lnTo>
                    <a:pt x="19569" y="1365"/>
                  </a:lnTo>
                  <a:lnTo>
                    <a:pt x="19354" y="1078"/>
                  </a:lnTo>
                  <a:lnTo>
                    <a:pt x="19067" y="863"/>
                  </a:lnTo>
                  <a:lnTo>
                    <a:pt x="18815" y="647"/>
                  </a:lnTo>
                  <a:lnTo>
                    <a:pt x="18492" y="468"/>
                  </a:lnTo>
                  <a:lnTo>
                    <a:pt x="18169" y="288"/>
                  </a:lnTo>
                  <a:lnTo>
                    <a:pt x="17846" y="180"/>
                  </a:lnTo>
                  <a:lnTo>
                    <a:pt x="17487" y="73"/>
                  </a:lnTo>
                  <a:lnTo>
                    <a:pt x="17092" y="37"/>
                  </a:lnTo>
                  <a:lnTo>
                    <a:pt x="167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2"/>
                  </a:solidFill>
                  <a:latin typeface="Ranchers"/>
                  <a:ea typeface="Ranchers"/>
                  <a:cs typeface="Ranchers"/>
                  <a:sym typeface="Ranchers"/>
                </a:rPr>
                <a:t>Hi!</a:t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1472" name="Google Shape;1472;p56"/>
            <p:cNvSpPr/>
            <p:nvPr/>
          </p:nvSpPr>
          <p:spPr>
            <a:xfrm>
              <a:off x="3038013" y="1098075"/>
              <a:ext cx="85300" cy="100550"/>
            </a:xfrm>
            <a:custGeom>
              <a:avLst/>
              <a:gdLst/>
              <a:ahLst/>
              <a:cxnLst/>
              <a:rect l="l" t="t" r="r" b="b"/>
              <a:pathLst>
                <a:path w="3412" h="4022" extrusionOk="0">
                  <a:moveTo>
                    <a:pt x="2478" y="0"/>
                  </a:moveTo>
                  <a:lnTo>
                    <a:pt x="0" y="539"/>
                  </a:lnTo>
                  <a:lnTo>
                    <a:pt x="2657" y="3878"/>
                  </a:lnTo>
                  <a:lnTo>
                    <a:pt x="2765" y="3986"/>
                  </a:lnTo>
                  <a:lnTo>
                    <a:pt x="2908" y="4022"/>
                  </a:lnTo>
                  <a:lnTo>
                    <a:pt x="3052" y="4022"/>
                  </a:lnTo>
                  <a:lnTo>
                    <a:pt x="3196" y="3986"/>
                  </a:lnTo>
                  <a:lnTo>
                    <a:pt x="3303" y="3914"/>
                  </a:lnTo>
                  <a:lnTo>
                    <a:pt x="3375" y="3806"/>
                  </a:lnTo>
                  <a:lnTo>
                    <a:pt x="3411" y="3663"/>
                  </a:lnTo>
                  <a:lnTo>
                    <a:pt x="3411" y="3483"/>
                  </a:lnTo>
                  <a:lnTo>
                    <a:pt x="24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8B9B042-E5A6-511D-BFC7-DF1441DC2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339" y="2311399"/>
            <a:ext cx="1591165" cy="201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50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p72"/>
          <p:cNvSpPr txBox="1">
            <a:spLocks noGrp="1"/>
          </p:cNvSpPr>
          <p:nvPr>
            <p:ph type="title"/>
          </p:nvPr>
        </p:nvSpPr>
        <p:spPr>
          <a:xfrm>
            <a:off x="179024" y="532797"/>
            <a:ext cx="412627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/>
              <a:t>Pentingnya Komunikasi Ke Atas : </a:t>
            </a:r>
          </a:p>
        </p:txBody>
      </p:sp>
      <p:sp>
        <p:nvSpPr>
          <p:cNvPr id="2227" name="Google Shape;2227;p72"/>
          <p:cNvSpPr txBox="1">
            <a:spLocks noGrp="1"/>
          </p:cNvSpPr>
          <p:nvPr>
            <p:ph type="body" idx="1"/>
          </p:nvPr>
        </p:nvSpPr>
        <p:spPr>
          <a:xfrm>
            <a:off x="179024" y="952523"/>
            <a:ext cx="4311320" cy="25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d-ID" sz="1600" dirty="0"/>
              <a:t>Informasi untuk keputusan.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600" dirty="0"/>
              <a:t>Status kesiapan bawahan menerima informasi &amp; respons.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600" dirty="0"/>
              <a:t>Mendorong keterbukaan, menyampaikan keluhan &amp; kritik.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600" dirty="0"/>
              <a:t>Apresiasi &amp; loyalitas melalui partisipasi &amp; saran.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600" dirty="0"/>
              <a:t>Memastikan pemahaman aliran informasi ke bawah.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600" dirty="0"/>
              <a:t>Mendukung pegawai, tingkatkan keterlibatan &amp; kinerja.</a:t>
            </a:r>
          </a:p>
        </p:txBody>
      </p:sp>
      <p:sp>
        <p:nvSpPr>
          <p:cNvPr id="4" name="Google Shape;2226;p72">
            <a:extLst>
              <a:ext uri="{FF2B5EF4-FFF2-40B4-BE49-F238E27FC236}">
                <a16:creationId xmlns:a16="http://schemas.microsoft.com/office/drawing/2014/main" id="{56B421A1-A8A1-BFE5-853B-2D6D7E498141}"/>
              </a:ext>
            </a:extLst>
          </p:cNvPr>
          <p:cNvSpPr txBox="1">
            <a:spLocks/>
          </p:cNvSpPr>
          <p:nvPr/>
        </p:nvSpPr>
        <p:spPr>
          <a:xfrm>
            <a:off x="4697430" y="53309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nchers"/>
              <a:buNone/>
              <a:defRPr sz="3400" b="0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nchers"/>
              <a:buNone/>
              <a:defRPr sz="3400" b="0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nchers"/>
              <a:buNone/>
              <a:defRPr sz="3400" b="0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nchers"/>
              <a:buNone/>
              <a:defRPr sz="3400" b="0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nchers"/>
              <a:buNone/>
              <a:defRPr sz="3400" b="0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nchers"/>
              <a:buNone/>
              <a:defRPr sz="3400" b="0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nchers"/>
              <a:buNone/>
              <a:defRPr sz="3400" b="0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nchers"/>
              <a:buNone/>
              <a:defRPr sz="3400" b="0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nchers"/>
              <a:buNone/>
              <a:defRPr sz="3400" b="0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pPr algn="l"/>
            <a:r>
              <a:rPr lang="id-ID" sz="1800" dirty="0"/>
              <a:t>Apa Yang Dikomunikasikan ? </a:t>
            </a:r>
          </a:p>
        </p:txBody>
      </p:sp>
      <p:sp>
        <p:nvSpPr>
          <p:cNvPr id="5" name="Google Shape;2227;p72">
            <a:extLst>
              <a:ext uri="{FF2B5EF4-FFF2-40B4-BE49-F238E27FC236}">
                <a16:creationId xmlns:a16="http://schemas.microsoft.com/office/drawing/2014/main" id="{40C1076E-01A7-DFCB-D862-EF1440879CAA}"/>
              </a:ext>
            </a:extLst>
          </p:cNvPr>
          <p:cNvSpPr txBox="1">
            <a:spLocks/>
          </p:cNvSpPr>
          <p:nvPr/>
        </p:nvSpPr>
        <p:spPr>
          <a:xfrm>
            <a:off x="4697430" y="952523"/>
            <a:ext cx="4311320" cy="1803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id-ID" sz="1600" dirty="0"/>
              <a:t>Prestasi, kemajuan, &amp; rencana bawahan.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600" dirty="0"/>
              <a:t>Persoalan pekerjaan yang perlu diselesaikan.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600" dirty="0"/>
              <a:t>Saran &amp; gagasan untuk perbaikan organisasi.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600" dirty="0"/>
              <a:t>Ungkapan perasaan &amp; pemikiran tentang pekerjaan, rekan kerja, &amp; organisasi.</a:t>
            </a:r>
          </a:p>
        </p:txBody>
      </p:sp>
      <p:sp>
        <p:nvSpPr>
          <p:cNvPr id="2" name="Google Shape;2226;p72">
            <a:extLst>
              <a:ext uri="{FF2B5EF4-FFF2-40B4-BE49-F238E27FC236}">
                <a16:creationId xmlns:a16="http://schemas.microsoft.com/office/drawing/2014/main" id="{15CEFF7A-2962-005E-F087-9C2C1BF5B3C0}"/>
              </a:ext>
            </a:extLst>
          </p:cNvPr>
          <p:cNvSpPr txBox="1">
            <a:spLocks/>
          </p:cNvSpPr>
          <p:nvPr/>
        </p:nvSpPr>
        <p:spPr>
          <a:xfrm>
            <a:off x="4697430" y="278162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nchers"/>
              <a:buNone/>
              <a:defRPr sz="3400" b="0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nchers"/>
              <a:buNone/>
              <a:defRPr sz="3400" b="0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nchers"/>
              <a:buNone/>
              <a:defRPr sz="3400" b="0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nchers"/>
              <a:buNone/>
              <a:defRPr sz="3400" b="0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nchers"/>
              <a:buNone/>
              <a:defRPr sz="3400" b="0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nchers"/>
              <a:buNone/>
              <a:defRPr sz="3400" b="0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nchers"/>
              <a:buNone/>
              <a:defRPr sz="3400" b="0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nchers"/>
              <a:buNone/>
              <a:defRPr sz="3400" b="0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nchers"/>
              <a:buNone/>
              <a:defRPr sz="3400" b="0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pPr algn="l"/>
            <a:r>
              <a:rPr lang="fi-FI" sz="1800" dirty="0"/>
              <a:t>Kesulitan komunikasi ke atas:</a:t>
            </a:r>
          </a:p>
        </p:txBody>
      </p:sp>
      <p:sp>
        <p:nvSpPr>
          <p:cNvPr id="3" name="Google Shape;2227;p72">
            <a:extLst>
              <a:ext uri="{FF2B5EF4-FFF2-40B4-BE49-F238E27FC236}">
                <a16:creationId xmlns:a16="http://schemas.microsoft.com/office/drawing/2014/main" id="{670B1665-791B-5E21-7D89-9AD74AFF1C1F}"/>
              </a:ext>
            </a:extLst>
          </p:cNvPr>
          <p:cNvSpPr txBox="1">
            <a:spLocks/>
          </p:cNvSpPr>
          <p:nvPr/>
        </p:nvSpPr>
        <p:spPr>
          <a:xfrm>
            <a:off x="4697430" y="3175649"/>
            <a:ext cx="4311320" cy="25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id-ID" sz="1600" dirty="0"/>
              <a:t>Pegawai menyembunyikan pikiran.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600" dirty="0"/>
              <a:t>Rasa kurangnya minat atasan pada permasalahan bawahan.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600" dirty="0"/>
              <a:t>Kurangnya apresiasi atas komunikasi ke atas.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600" dirty="0"/>
              <a:t>Sulitnya menghubungi dan kurang responsifnya atasan.</a:t>
            </a:r>
          </a:p>
        </p:txBody>
      </p:sp>
    </p:spTree>
    <p:extLst>
      <p:ext uri="{BB962C8B-B14F-4D97-AF65-F5344CB8AC3E}">
        <p14:creationId xmlns:p14="http://schemas.microsoft.com/office/powerpoint/2010/main" val="1864878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56"/>
          <p:cNvSpPr txBox="1">
            <a:spLocks noGrp="1"/>
          </p:cNvSpPr>
          <p:nvPr>
            <p:ph type="title"/>
          </p:nvPr>
        </p:nvSpPr>
        <p:spPr>
          <a:xfrm>
            <a:off x="720000" y="1656075"/>
            <a:ext cx="3964200" cy="120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Komunikasi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Horizontal / Lateral</a:t>
            </a:r>
          </a:p>
        </p:txBody>
      </p:sp>
      <p:sp>
        <p:nvSpPr>
          <p:cNvPr id="1469" name="Google Shape;1469;p56"/>
          <p:cNvSpPr txBox="1">
            <a:spLocks noGrp="1"/>
          </p:cNvSpPr>
          <p:nvPr>
            <p:ph type="subTitle" idx="1"/>
          </p:nvPr>
        </p:nvSpPr>
        <p:spPr>
          <a:xfrm>
            <a:off x="719988" y="2852113"/>
            <a:ext cx="3964200" cy="8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sv-SE" dirty="0"/>
              <a:t>Yaitu penyampaian informasi diantara rekan-rekan sejawat dalam unit kerja.</a:t>
            </a:r>
            <a:endParaRPr lang="en-US" dirty="0"/>
          </a:p>
        </p:txBody>
      </p:sp>
      <p:grpSp>
        <p:nvGrpSpPr>
          <p:cNvPr id="1470" name="Google Shape;1470;p56"/>
          <p:cNvGrpSpPr/>
          <p:nvPr/>
        </p:nvGrpSpPr>
        <p:grpSpPr>
          <a:xfrm rot="431700">
            <a:off x="4297761" y="632684"/>
            <a:ext cx="1068528" cy="801867"/>
            <a:chOff x="2727413" y="815300"/>
            <a:chExt cx="510800" cy="383325"/>
          </a:xfrm>
        </p:grpSpPr>
        <p:sp>
          <p:nvSpPr>
            <p:cNvPr id="1471" name="Google Shape;1471;p56"/>
            <p:cNvSpPr/>
            <p:nvPr/>
          </p:nvSpPr>
          <p:spPr>
            <a:xfrm>
              <a:off x="2727413" y="815300"/>
              <a:ext cx="510800" cy="328575"/>
            </a:xfrm>
            <a:custGeom>
              <a:avLst/>
              <a:gdLst/>
              <a:ahLst/>
              <a:cxnLst/>
              <a:rect l="l" t="t" r="r" b="b"/>
              <a:pathLst>
                <a:path w="20432" h="13143" extrusionOk="0">
                  <a:moveTo>
                    <a:pt x="3699" y="1"/>
                  </a:moveTo>
                  <a:lnTo>
                    <a:pt x="3304" y="37"/>
                  </a:lnTo>
                  <a:lnTo>
                    <a:pt x="2945" y="73"/>
                  </a:lnTo>
                  <a:lnTo>
                    <a:pt x="2586" y="180"/>
                  </a:lnTo>
                  <a:lnTo>
                    <a:pt x="2262" y="288"/>
                  </a:lnTo>
                  <a:lnTo>
                    <a:pt x="1939" y="468"/>
                  </a:lnTo>
                  <a:lnTo>
                    <a:pt x="1616" y="647"/>
                  </a:lnTo>
                  <a:lnTo>
                    <a:pt x="1329" y="863"/>
                  </a:lnTo>
                  <a:lnTo>
                    <a:pt x="1078" y="1078"/>
                  </a:lnTo>
                  <a:lnTo>
                    <a:pt x="826" y="1365"/>
                  </a:lnTo>
                  <a:lnTo>
                    <a:pt x="611" y="1653"/>
                  </a:lnTo>
                  <a:lnTo>
                    <a:pt x="431" y="1940"/>
                  </a:lnTo>
                  <a:lnTo>
                    <a:pt x="288" y="2263"/>
                  </a:lnTo>
                  <a:lnTo>
                    <a:pt x="144" y="2622"/>
                  </a:lnTo>
                  <a:lnTo>
                    <a:pt x="72" y="2981"/>
                  </a:lnTo>
                  <a:lnTo>
                    <a:pt x="0" y="3340"/>
                  </a:lnTo>
                  <a:lnTo>
                    <a:pt x="0" y="3699"/>
                  </a:lnTo>
                  <a:lnTo>
                    <a:pt x="0" y="9444"/>
                  </a:lnTo>
                  <a:lnTo>
                    <a:pt x="0" y="9803"/>
                  </a:lnTo>
                  <a:lnTo>
                    <a:pt x="72" y="10162"/>
                  </a:lnTo>
                  <a:lnTo>
                    <a:pt x="144" y="10521"/>
                  </a:lnTo>
                  <a:lnTo>
                    <a:pt x="288" y="10880"/>
                  </a:lnTo>
                  <a:lnTo>
                    <a:pt x="431" y="11204"/>
                  </a:lnTo>
                  <a:lnTo>
                    <a:pt x="611" y="11491"/>
                  </a:lnTo>
                  <a:lnTo>
                    <a:pt x="826" y="11778"/>
                  </a:lnTo>
                  <a:lnTo>
                    <a:pt x="1078" y="12065"/>
                  </a:lnTo>
                  <a:lnTo>
                    <a:pt x="1329" y="12281"/>
                  </a:lnTo>
                  <a:lnTo>
                    <a:pt x="1616" y="12496"/>
                  </a:lnTo>
                  <a:lnTo>
                    <a:pt x="1939" y="12676"/>
                  </a:lnTo>
                  <a:lnTo>
                    <a:pt x="2262" y="12855"/>
                  </a:lnTo>
                  <a:lnTo>
                    <a:pt x="2586" y="12963"/>
                  </a:lnTo>
                  <a:lnTo>
                    <a:pt x="2945" y="13071"/>
                  </a:lnTo>
                  <a:lnTo>
                    <a:pt x="3304" y="13107"/>
                  </a:lnTo>
                  <a:lnTo>
                    <a:pt x="3699" y="13143"/>
                  </a:lnTo>
                  <a:lnTo>
                    <a:pt x="16733" y="13143"/>
                  </a:lnTo>
                  <a:lnTo>
                    <a:pt x="17092" y="13107"/>
                  </a:lnTo>
                  <a:lnTo>
                    <a:pt x="17487" y="13071"/>
                  </a:lnTo>
                  <a:lnTo>
                    <a:pt x="17846" y="12963"/>
                  </a:lnTo>
                  <a:lnTo>
                    <a:pt x="18169" y="12855"/>
                  </a:lnTo>
                  <a:lnTo>
                    <a:pt x="18492" y="12676"/>
                  </a:lnTo>
                  <a:lnTo>
                    <a:pt x="18815" y="12496"/>
                  </a:lnTo>
                  <a:lnTo>
                    <a:pt x="19067" y="12281"/>
                  </a:lnTo>
                  <a:lnTo>
                    <a:pt x="19354" y="12065"/>
                  </a:lnTo>
                  <a:lnTo>
                    <a:pt x="19569" y="11778"/>
                  </a:lnTo>
                  <a:lnTo>
                    <a:pt x="19785" y="11491"/>
                  </a:lnTo>
                  <a:lnTo>
                    <a:pt x="20000" y="11204"/>
                  </a:lnTo>
                  <a:lnTo>
                    <a:pt x="20144" y="10880"/>
                  </a:lnTo>
                  <a:lnTo>
                    <a:pt x="20252" y="10521"/>
                  </a:lnTo>
                  <a:lnTo>
                    <a:pt x="20359" y="10162"/>
                  </a:lnTo>
                  <a:lnTo>
                    <a:pt x="20395" y="9803"/>
                  </a:lnTo>
                  <a:lnTo>
                    <a:pt x="20431" y="9444"/>
                  </a:lnTo>
                  <a:lnTo>
                    <a:pt x="20431" y="3699"/>
                  </a:lnTo>
                  <a:lnTo>
                    <a:pt x="20395" y="3340"/>
                  </a:lnTo>
                  <a:lnTo>
                    <a:pt x="20359" y="2981"/>
                  </a:lnTo>
                  <a:lnTo>
                    <a:pt x="20252" y="2622"/>
                  </a:lnTo>
                  <a:lnTo>
                    <a:pt x="20144" y="2263"/>
                  </a:lnTo>
                  <a:lnTo>
                    <a:pt x="20000" y="1940"/>
                  </a:lnTo>
                  <a:lnTo>
                    <a:pt x="19785" y="1653"/>
                  </a:lnTo>
                  <a:lnTo>
                    <a:pt x="19569" y="1365"/>
                  </a:lnTo>
                  <a:lnTo>
                    <a:pt x="19354" y="1078"/>
                  </a:lnTo>
                  <a:lnTo>
                    <a:pt x="19067" y="863"/>
                  </a:lnTo>
                  <a:lnTo>
                    <a:pt x="18815" y="647"/>
                  </a:lnTo>
                  <a:lnTo>
                    <a:pt x="18492" y="468"/>
                  </a:lnTo>
                  <a:lnTo>
                    <a:pt x="18169" y="288"/>
                  </a:lnTo>
                  <a:lnTo>
                    <a:pt x="17846" y="180"/>
                  </a:lnTo>
                  <a:lnTo>
                    <a:pt x="17487" y="73"/>
                  </a:lnTo>
                  <a:lnTo>
                    <a:pt x="17092" y="37"/>
                  </a:lnTo>
                  <a:lnTo>
                    <a:pt x="167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2"/>
                  </a:solidFill>
                  <a:latin typeface="Ranchers"/>
                  <a:ea typeface="Ranchers"/>
                  <a:cs typeface="Ranchers"/>
                  <a:sym typeface="Ranchers"/>
                </a:rPr>
                <a:t>Hi!</a:t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1472" name="Google Shape;1472;p56"/>
            <p:cNvSpPr/>
            <p:nvPr/>
          </p:nvSpPr>
          <p:spPr>
            <a:xfrm>
              <a:off x="3038013" y="1098075"/>
              <a:ext cx="85300" cy="100550"/>
            </a:xfrm>
            <a:custGeom>
              <a:avLst/>
              <a:gdLst/>
              <a:ahLst/>
              <a:cxnLst/>
              <a:rect l="l" t="t" r="r" b="b"/>
              <a:pathLst>
                <a:path w="3412" h="4022" extrusionOk="0">
                  <a:moveTo>
                    <a:pt x="2478" y="0"/>
                  </a:moveTo>
                  <a:lnTo>
                    <a:pt x="0" y="539"/>
                  </a:lnTo>
                  <a:lnTo>
                    <a:pt x="2657" y="3878"/>
                  </a:lnTo>
                  <a:lnTo>
                    <a:pt x="2765" y="3986"/>
                  </a:lnTo>
                  <a:lnTo>
                    <a:pt x="2908" y="4022"/>
                  </a:lnTo>
                  <a:lnTo>
                    <a:pt x="3052" y="4022"/>
                  </a:lnTo>
                  <a:lnTo>
                    <a:pt x="3196" y="3986"/>
                  </a:lnTo>
                  <a:lnTo>
                    <a:pt x="3303" y="3914"/>
                  </a:lnTo>
                  <a:lnTo>
                    <a:pt x="3375" y="3806"/>
                  </a:lnTo>
                  <a:lnTo>
                    <a:pt x="3411" y="3663"/>
                  </a:lnTo>
                  <a:lnTo>
                    <a:pt x="3411" y="3483"/>
                  </a:lnTo>
                  <a:lnTo>
                    <a:pt x="24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8CD05F1-3404-56C8-CEA5-8085F727A3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81" t="24769" r="4000" b="16355"/>
          <a:stretch/>
        </p:blipFill>
        <p:spPr>
          <a:xfrm>
            <a:off x="4572000" y="2324100"/>
            <a:ext cx="4234894" cy="55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59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p72"/>
          <p:cNvSpPr txBox="1">
            <a:spLocks noGrp="1"/>
          </p:cNvSpPr>
          <p:nvPr>
            <p:ph type="title"/>
          </p:nvPr>
        </p:nvSpPr>
        <p:spPr>
          <a:xfrm>
            <a:off x="179024" y="850297"/>
            <a:ext cx="412627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/>
              <a:t>Tujuan Komunikasi </a:t>
            </a:r>
            <a:r>
              <a:rPr lang="id-ID" sz="1800" dirty="0" err="1"/>
              <a:t>Hori</a:t>
            </a:r>
            <a:r>
              <a:rPr lang="en-US" sz="1800" dirty="0"/>
              <a:t>z</a:t>
            </a:r>
            <a:r>
              <a:rPr lang="id-ID" sz="1800" dirty="0" err="1"/>
              <a:t>ontal</a:t>
            </a:r>
            <a:r>
              <a:rPr lang="en-US" sz="1800" dirty="0"/>
              <a:t>:</a:t>
            </a:r>
            <a:endParaRPr lang="id-ID" sz="1800" dirty="0"/>
          </a:p>
        </p:txBody>
      </p:sp>
      <p:sp>
        <p:nvSpPr>
          <p:cNvPr id="2227" name="Google Shape;2227;p72"/>
          <p:cNvSpPr txBox="1">
            <a:spLocks noGrp="1"/>
          </p:cNvSpPr>
          <p:nvPr>
            <p:ph type="body" idx="1"/>
          </p:nvPr>
        </p:nvSpPr>
        <p:spPr>
          <a:xfrm>
            <a:off x="166324" y="1346510"/>
            <a:ext cx="4311320" cy="25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d-ID" sz="1600" dirty="0"/>
              <a:t>Untuk mengkoordinasikan penugasan kerja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600" dirty="0"/>
              <a:t>Berbagi informasi mengenai rencana &amp; kegiatan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600" dirty="0"/>
              <a:t>Untuk memecahkan masalah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600" dirty="0"/>
              <a:t>Untuk memperoleh pemahaman bersama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600" dirty="0"/>
              <a:t>Untuk mendamaikan, berunding, dan menengahi perbedaan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600" dirty="0"/>
              <a:t>Untuk menumbuhkan dukungan antar personal </a:t>
            </a:r>
          </a:p>
        </p:txBody>
      </p:sp>
      <p:sp>
        <p:nvSpPr>
          <p:cNvPr id="4" name="Google Shape;2226;p72">
            <a:extLst>
              <a:ext uri="{FF2B5EF4-FFF2-40B4-BE49-F238E27FC236}">
                <a16:creationId xmlns:a16="http://schemas.microsoft.com/office/drawing/2014/main" id="{56B421A1-A8A1-BFE5-853B-2D6D7E498141}"/>
              </a:ext>
            </a:extLst>
          </p:cNvPr>
          <p:cNvSpPr txBox="1">
            <a:spLocks/>
          </p:cNvSpPr>
          <p:nvPr/>
        </p:nvSpPr>
        <p:spPr>
          <a:xfrm>
            <a:off x="4697430" y="85059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nchers"/>
              <a:buNone/>
              <a:defRPr sz="3400" b="0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nchers"/>
              <a:buNone/>
              <a:defRPr sz="3400" b="0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nchers"/>
              <a:buNone/>
              <a:defRPr sz="3400" b="0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nchers"/>
              <a:buNone/>
              <a:defRPr sz="3400" b="0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nchers"/>
              <a:buNone/>
              <a:defRPr sz="3400" b="0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nchers"/>
              <a:buNone/>
              <a:defRPr sz="3400" b="0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nchers"/>
              <a:buNone/>
              <a:defRPr sz="3400" b="0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nchers"/>
              <a:buNone/>
              <a:defRPr sz="3400" b="0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nchers"/>
              <a:buNone/>
              <a:defRPr sz="3400" b="0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pPr algn="l"/>
            <a:r>
              <a:rPr lang="id-ID" sz="1800" dirty="0"/>
              <a:t>Bentuk Komunikasi </a:t>
            </a:r>
            <a:r>
              <a:rPr lang="id-ID" sz="1800" dirty="0" err="1"/>
              <a:t>Hori</a:t>
            </a:r>
            <a:r>
              <a:rPr lang="en-US" sz="1800" dirty="0"/>
              <a:t>z</a:t>
            </a:r>
            <a:r>
              <a:rPr lang="id-ID" sz="1800" dirty="0" err="1"/>
              <a:t>ontal</a:t>
            </a:r>
            <a:r>
              <a:rPr lang="id-ID" sz="1800" dirty="0"/>
              <a:t>: </a:t>
            </a:r>
          </a:p>
        </p:txBody>
      </p:sp>
      <p:sp>
        <p:nvSpPr>
          <p:cNvPr id="5" name="Google Shape;2227;p72">
            <a:extLst>
              <a:ext uri="{FF2B5EF4-FFF2-40B4-BE49-F238E27FC236}">
                <a16:creationId xmlns:a16="http://schemas.microsoft.com/office/drawing/2014/main" id="{40C1076E-01A7-DFCB-D862-EF1440879CAA}"/>
              </a:ext>
            </a:extLst>
          </p:cNvPr>
          <p:cNvSpPr txBox="1">
            <a:spLocks/>
          </p:cNvSpPr>
          <p:nvPr/>
        </p:nvSpPr>
        <p:spPr>
          <a:xfrm>
            <a:off x="4666358" y="1346510"/>
            <a:ext cx="4311320" cy="25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id-ID" sz="1600" dirty="0"/>
              <a:t>Rapat komisi.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600" dirty="0"/>
              <a:t>Interaksi pribadi.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600" dirty="0"/>
              <a:t>Obrolan selama istirahat.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600" dirty="0"/>
              <a:t>Komunikasi telepon.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600" dirty="0"/>
              <a:t>Memo/catatan.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600" dirty="0"/>
              <a:t>Kegiatan sosial.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600" dirty="0"/>
              <a:t>Lingkaran kualitas.</a:t>
            </a:r>
          </a:p>
        </p:txBody>
      </p:sp>
    </p:spTree>
    <p:extLst>
      <p:ext uri="{BB962C8B-B14F-4D97-AF65-F5344CB8AC3E}">
        <p14:creationId xmlns:p14="http://schemas.microsoft.com/office/powerpoint/2010/main" val="73485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56"/>
          <p:cNvSpPr txBox="1">
            <a:spLocks noGrp="1"/>
          </p:cNvSpPr>
          <p:nvPr>
            <p:ph type="title"/>
          </p:nvPr>
        </p:nvSpPr>
        <p:spPr>
          <a:xfrm>
            <a:off x="720000" y="1656075"/>
            <a:ext cx="3964200" cy="120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Komunikasi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Diagonal</a:t>
            </a:r>
          </a:p>
        </p:txBody>
      </p:sp>
      <p:sp>
        <p:nvSpPr>
          <p:cNvPr id="1469" name="Google Shape;1469;p56"/>
          <p:cNvSpPr txBox="1">
            <a:spLocks noGrp="1"/>
          </p:cNvSpPr>
          <p:nvPr>
            <p:ph type="subTitle" idx="1"/>
          </p:nvPr>
        </p:nvSpPr>
        <p:spPr>
          <a:xfrm>
            <a:off x="719988" y="2852113"/>
            <a:ext cx="3964200" cy="8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sv-SE" dirty="0"/>
              <a:t>Yaitu penyampaian informasi antara individu dari tingkat hierarki yang berbeda, sering digunakan untuk koordinasi lintas departemen.</a:t>
            </a:r>
            <a:endParaRPr lang="en-US" dirty="0"/>
          </a:p>
        </p:txBody>
      </p:sp>
      <p:grpSp>
        <p:nvGrpSpPr>
          <p:cNvPr id="1470" name="Google Shape;1470;p56"/>
          <p:cNvGrpSpPr/>
          <p:nvPr/>
        </p:nvGrpSpPr>
        <p:grpSpPr>
          <a:xfrm rot="431700">
            <a:off x="4297761" y="632684"/>
            <a:ext cx="1068528" cy="801867"/>
            <a:chOff x="2727413" y="815300"/>
            <a:chExt cx="510800" cy="383325"/>
          </a:xfrm>
        </p:grpSpPr>
        <p:sp>
          <p:nvSpPr>
            <p:cNvPr id="1471" name="Google Shape;1471;p56"/>
            <p:cNvSpPr/>
            <p:nvPr/>
          </p:nvSpPr>
          <p:spPr>
            <a:xfrm>
              <a:off x="2727413" y="815300"/>
              <a:ext cx="510800" cy="328575"/>
            </a:xfrm>
            <a:custGeom>
              <a:avLst/>
              <a:gdLst/>
              <a:ahLst/>
              <a:cxnLst/>
              <a:rect l="l" t="t" r="r" b="b"/>
              <a:pathLst>
                <a:path w="20432" h="13143" extrusionOk="0">
                  <a:moveTo>
                    <a:pt x="3699" y="1"/>
                  </a:moveTo>
                  <a:lnTo>
                    <a:pt x="3304" y="37"/>
                  </a:lnTo>
                  <a:lnTo>
                    <a:pt x="2945" y="73"/>
                  </a:lnTo>
                  <a:lnTo>
                    <a:pt x="2586" y="180"/>
                  </a:lnTo>
                  <a:lnTo>
                    <a:pt x="2262" y="288"/>
                  </a:lnTo>
                  <a:lnTo>
                    <a:pt x="1939" y="468"/>
                  </a:lnTo>
                  <a:lnTo>
                    <a:pt x="1616" y="647"/>
                  </a:lnTo>
                  <a:lnTo>
                    <a:pt x="1329" y="863"/>
                  </a:lnTo>
                  <a:lnTo>
                    <a:pt x="1078" y="1078"/>
                  </a:lnTo>
                  <a:lnTo>
                    <a:pt x="826" y="1365"/>
                  </a:lnTo>
                  <a:lnTo>
                    <a:pt x="611" y="1653"/>
                  </a:lnTo>
                  <a:lnTo>
                    <a:pt x="431" y="1940"/>
                  </a:lnTo>
                  <a:lnTo>
                    <a:pt x="288" y="2263"/>
                  </a:lnTo>
                  <a:lnTo>
                    <a:pt x="144" y="2622"/>
                  </a:lnTo>
                  <a:lnTo>
                    <a:pt x="72" y="2981"/>
                  </a:lnTo>
                  <a:lnTo>
                    <a:pt x="0" y="3340"/>
                  </a:lnTo>
                  <a:lnTo>
                    <a:pt x="0" y="3699"/>
                  </a:lnTo>
                  <a:lnTo>
                    <a:pt x="0" y="9444"/>
                  </a:lnTo>
                  <a:lnTo>
                    <a:pt x="0" y="9803"/>
                  </a:lnTo>
                  <a:lnTo>
                    <a:pt x="72" y="10162"/>
                  </a:lnTo>
                  <a:lnTo>
                    <a:pt x="144" y="10521"/>
                  </a:lnTo>
                  <a:lnTo>
                    <a:pt x="288" y="10880"/>
                  </a:lnTo>
                  <a:lnTo>
                    <a:pt x="431" y="11204"/>
                  </a:lnTo>
                  <a:lnTo>
                    <a:pt x="611" y="11491"/>
                  </a:lnTo>
                  <a:lnTo>
                    <a:pt x="826" y="11778"/>
                  </a:lnTo>
                  <a:lnTo>
                    <a:pt x="1078" y="12065"/>
                  </a:lnTo>
                  <a:lnTo>
                    <a:pt x="1329" y="12281"/>
                  </a:lnTo>
                  <a:lnTo>
                    <a:pt x="1616" y="12496"/>
                  </a:lnTo>
                  <a:lnTo>
                    <a:pt x="1939" y="12676"/>
                  </a:lnTo>
                  <a:lnTo>
                    <a:pt x="2262" y="12855"/>
                  </a:lnTo>
                  <a:lnTo>
                    <a:pt x="2586" y="12963"/>
                  </a:lnTo>
                  <a:lnTo>
                    <a:pt x="2945" y="13071"/>
                  </a:lnTo>
                  <a:lnTo>
                    <a:pt x="3304" y="13107"/>
                  </a:lnTo>
                  <a:lnTo>
                    <a:pt x="3699" y="13143"/>
                  </a:lnTo>
                  <a:lnTo>
                    <a:pt x="16733" y="13143"/>
                  </a:lnTo>
                  <a:lnTo>
                    <a:pt x="17092" y="13107"/>
                  </a:lnTo>
                  <a:lnTo>
                    <a:pt x="17487" y="13071"/>
                  </a:lnTo>
                  <a:lnTo>
                    <a:pt x="17846" y="12963"/>
                  </a:lnTo>
                  <a:lnTo>
                    <a:pt x="18169" y="12855"/>
                  </a:lnTo>
                  <a:lnTo>
                    <a:pt x="18492" y="12676"/>
                  </a:lnTo>
                  <a:lnTo>
                    <a:pt x="18815" y="12496"/>
                  </a:lnTo>
                  <a:lnTo>
                    <a:pt x="19067" y="12281"/>
                  </a:lnTo>
                  <a:lnTo>
                    <a:pt x="19354" y="12065"/>
                  </a:lnTo>
                  <a:lnTo>
                    <a:pt x="19569" y="11778"/>
                  </a:lnTo>
                  <a:lnTo>
                    <a:pt x="19785" y="11491"/>
                  </a:lnTo>
                  <a:lnTo>
                    <a:pt x="20000" y="11204"/>
                  </a:lnTo>
                  <a:lnTo>
                    <a:pt x="20144" y="10880"/>
                  </a:lnTo>
                  <a:lnTo>
                    <a:pt x="20252" y="10521"/>
                  </a:lnTo>
                  <a:lnTo>
                    <a:pt x="20359" y="10162"/>
                  </a:lnTo>
                  <a:lnTo>
                    <a:pt x="20395" y="9803"/>
                  </a:lnTo>
                  <a:lnTo>
                    <a:pt x="20431" y="9444"/>
                  </a:lnTo>
                  <a:lnTo>
                    <a:pt x="20431" y="3699"/>
                  </a:lnTo>
                  <a:lnTo>
                    <a:pt x="20395" y="3340"/>
                  </a:lnTo>
                  <a:lnTo>
                    <a:pt x="20359" y="2981"/>
                  </a:lnTo>
                  <a:lnTo>
                    <a:pt x="20252" y="2622"/>
                  </a:lnTo>
                  <a:lnTo>
                    <a:pt x="20144" y="2263"/>
                  </a:lnTo>
                  <a:lnTo>
                    <a:pt x="20000" y="1940"/>
                  </a:lnTo>
                  <a:lnTo>
                    <a:pt x="19785" y="1653"/>
                  </a:lnTo>
                  <a:lnTo>
                    <a:pt x="19569" y="1365"/>
                  </a:lnTo>
                  <a:lnTo>
                    <a:pt x="19354" y="1078"/>
                  </a:lnTo>
                  <a:lnTo>
                    <a:pt x="19067" y="863"/>
                  </a:lnTo>
                  <a:lnTo>
                    <a:pt x="18815" y="647"/>
                  </a:lnTo>
                  <a:lnTo>
                    <a:pt x="18492" y="468"/>
                  </a:lnTo>
                  <a:lnTo>
                    <a:pt x="18169" y="288"/>
                  </a:lnTo>
                  <a:lnTo>
                    <a:pt x="17846" y="180"/>
                  </a:lnTo>
                  <a:lnTo>
                    <a:pt x="17487" y="73"/>
                  </a:lnTo>
                  <a:lnTo>
                    <a:pt x="17092" y="37"/>
                  </a:lnTo>
                  <a:lnTo>
                    <a:pt x="167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2"/>
                  </a:solidFill>
                  <a:latin typeface="Ranchers"/>
                  <a:ea typeface="Ranchers"/>
                  <a:cs typeface="Ranchers"/>
                  <a:sym typeface="Ranchers"/>
                </a:rPr>
                <a:t>Hi!</a:t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1472" name="Google Shape;1472;p56"/>
            <p:cNvSpPr/>
            <p:nvPr/>
          </p:nvSpPr>
          <p:spPr>
            <a:xfrm>
              <a:off x="3038013" y="1098075"/>
              <a:ext cx="85300" cy="100550"/>
            </a:xfrm>
            <a:custGeom>
              <a:avLst/>
              <a:gdLst/>
              <a:ahLst/>
              <a:cxnLst/>
              <a:rect l="l" t="t" r="r" b="b"/>
              <a:pathLst>
                <a:path w="3412" h="4022" extrusionOk="0">
                  <a:moveTo>
                    <a:pt x="2478" y="0"/>
                  </a:moveTo>
                  <a:lnTo>
                    <a:pt x="0" y="539"/>
                  </a:lnTo>
                  <a:lnTo>
                    <a:pt x="2657" y="3878"/>
                  </a:lnTo>
                  <a:lnTo>
                    <a:pt x="2765" y="3986"/>
                  </a:lnTo>
                  <a:lnTo>
                    <a:pt x="2908" y="4022"/>
                  </a:lnTo>
                  <a:lnTo>
                    <a:pt x="3052" y="4022"/>
                  </a:lnTo>
                  <a:lnTo>
                    <a:pt x="3196" y="3986"/>
                  </a:lnTo>
                  <a:lnTo>
                    <a:pt x="3303" y="3914"/>
                  </a:lnTo>
                  <a:lnTo>
                    <a:pt x="3375" y="3806"/>
                  </a:lnTo>
                  <a:lnTo>
                    <a:pt x="3411" y="3663"/>
                  </a:lnTo>
                  <a:lnTo>
                    <a:pt x="3411" y="3483"/>
                  </a:lnTo>
                  <a:lnTo>
                    <a:pt x="24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816923A-ED50-7A0B-70AD-60C010B7F3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5" t="9673" r="27268" b="7072"/>
          <a:stretch/>
        </p:blipFill>
        <p:spPr>
          <a:xfrm>
            <a:off x="4717863" y="1772508"/>
            <a:ext cx="4229464" cy="218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1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p72"/>
          <p:cNvSpPr txBox="1">
            <a:spLocks noGrp="1"/>
          </p:cNvSpPr>
          <p:nvPr>
            <p:ph type="title"/>
          </p:nvPr>
        </p:nvSpPr>
        <p:spPr>
          <a:xfrm>
            <a:off x="179024" y="850297"/>
            <a:ext cx="412627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/>
              <a:t>Keuntungan</a:t>
            </a:r>
            <a:r>
              <a:rPr lang="en-US" sz="1800" dirty="0"/>
              <a:t> </a:t>
            </a:r>
            <a:r>
              <a:rPr lang="en-US" sz="1800" dirty="0" err="1"/>
              <a:t>Komunikasi</a:t>
            </a:r>
            <a:r>
              <a:rPr lang="en-US" sz="1800" dirty="0"/>
              <a:t> Diagonal:</a:t>
            </a:r>
            <a:endParaRPr lang="id-ID" sz="1800" dirty="0"/>
          </a:p>
        </p:txBody>
      </p:sp>
      <p:sp>
        <p:nvSpPr>
          <p:cNvPr id="2227" name="Google Shape;2227;p72"/>
          <p:cNvSpPr txBox="1">
            <a:spLocks noGrp="1"/>
          </p:cNvSpPr>
          <p:nvPr>
            <p:ph type="body" idx="1"/>
          </p:nvPr>
        </p:nvSpPr>
        <p:spPr>
          <a:xfrm>
            <a:off x="166324" y="1346510"/>
            <a:ext cx="4311320" cy="25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d-ID" sz="1600" dirty="0"/>
              <a:t>Penyebaran informasi bisa menjadi lebih cepat daripada komunikasi tradisional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600" dirty="0"/>
              <a:t>Memungkinkan individu dari berbagai macam bagian atau departemen membantu menyelesaikan masalah dalam organisasi </a:t>
            </a:r>
          </a:p>
        </p:txBody>
      </p:sp>
      <p:sp>
        <p:nvSpPr>
          <p:cNvPr id="4" name="Google Shape;2226;p72">
            <a:extLst>
              <a:ext uri="{FF2B5EF4-FFF2-40B4-BE49-F238E27FC236}">
                <a16:creationId xmlns:a16="http://schemas.microsoft.com/office/drawing/2014/main" id="{56B421A1-A8A1-BFE5-853B-2D6D7E498141}"/>
              </a:ext>
            </a:extLst>
          </p:cNvPr>
          <p:cNvSpPr txBox="1">
            <a:spLocks/>
          </p:cNvSpPr>
          <p:nvPr/>
        </p:nvSpPr>
        <p:spPr>
          <a:xfrm>
            <a:off x="4697430" y="85059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nchers"/>
              <a:buNone/>
              <a:defRPr sz="3400" b="0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nchers"/>
              <a:buNone/>
              <a:defRPr sz="3400" b="0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nchers"/>
              <a:buNone/>
              <a:defRPr sz="3400" b="0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nchers"/>
              <a:buNone/>
              <a:defRPr sz="3400" b="0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nchers"/>
              <a:buNone/>
              <a:defRPr sz="3400" b="0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nchers"/>
              <a:buNone/>
              <a:defRPr sz="3400" b="0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nchers"/>
              <a:buNone/>
              <a:defRPr sz="3400" b="0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nchers"/>
              <a:buNone/>
              <a:defRPr sz="3400" b="0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nchers"/>
              <a:buNone/>
              <a:defRPr sz="3400" b="0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pPr algn="l"/>
            <a:r>
              <a:rPr lang="en-US" sz="1800" dirty="0" err="1"/>
              <a:t>Kelemahan</a:t>
            </a:r>
            <a:r>
              <a:rPr lang="en-US" sz="1800" dirty="0"/>
              <a:t> </a:t>
            </a:r>
            <a:r>
              <a:rPr lang="en-US" sz="1800" dirty="0" err="1"/>
              <a:t>Komunikasi</a:t>
            </a:r>
            <a:r>
              <a:rPr lang="en-US" sz="1800" dirty="0"/>
              <a:t> Diagonal:</a:t>
            </a:r>
            <a:endParaRPr lang="id-ID" sz="1800" dirty="0"/>
          </a:p>
        </p:txBody>
      </p:sp>
      <p:sp>
        <p:nvSpPr>
          <p:cNvPr id="5" name="Google Shape;2227;p72">
            <a:extLst>
              <a:ext uri="{FF2B5EF4-FFF2-40B4-BE49-F238E27FC236}">
                <a16:creationId xmlns:a16="http://schemas.microsoft.com/office/drawing/2014/main" id="{40C1076E-01A7-DFCB-D862-EF1440879CAA}"/>
              </a:ext>
            </a:extLst>
          </p:cNvPr>
          <p:cNvSpPr txBox="1">
            <a:spLocks/>
          </p:cNvSpPr>
          <p:nvPr/>
        </p:nvSpPr>
        <p:spPr>
          <a:xfrm>
            <a:off x="4697430" y="1346510"/>
            <a:ext cx="4311320" cy="25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id-ID" sz="1600" dirty="0"/>
              <a:t>Dapat mengganggu jalur komunikasi rutin yang sudah dijalankan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600" dirty="0"/>
              <a:t>Dalam kasus organisasi yang besar, maka komunikasi jenis ini sulit untuk di kendalikan </a:t>
            </a:r>
          </a:p>
        </p:txBody>
      </p:sp>
    </p:spTree>
    <p:extLst>
      <p:ext uri="{BB962C8B-B14F-4D97-AF65-F5344CB8AC3E}">
        <p14:creationId xmlns:p14="http://schemas.microsoft.com/office/powerpoint/2010/main" val="2574887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56"/>
          <p:cNvSpPr txBox="1">
            <a:spLocks noGrp="1"/>
          </p:cNvSpPr>
          <p:nvPr>
            <p:ph type="title"/>
          </p:nvPr>
        </p:nvSpPr>
        <p:spPr>
          <a:xfrm>
            <a:off x="720000" y="1046475"/>
            <a:ext cx="3964200" cy="120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Komunikasi</a:t>
            </a:r>
            <a:r>
              <a:rPr lang="en-US" dirty="0"/>
              <a:t> Informal (</a:t>
            </a:r>
            <a:r>
              <a:rPr lang="en-US" dirty="0" err="1"/>
              <a:t>Selentingan</a:t>
            </a:r>
            <a:r>
              <a:rPr lang="en-US" dirty="0"/>
              <a:t>)</a:t>
            </a:r>
          </a:p>
        </p:txBody>
      </p:sp>
      <p:sp>
        <p:nvSpPr>
          <p:cNvPr id="1469" name="Google Shape;1469;p56"/>
          <p:cNvSpPr txBox="1">
            <a:spLocks noGrp="1"/>
          </p:cNvSpPr>
          <p:nvPr>
            <p:ph type="subTitle" idx="1"/>
          </p:nvPr>
        </p:nvSpPr>
        <p:spPr>
          <a:xfrm>
            <a:off x="719988" y="2242513"/>
            <a:ext cx="3964200" cy="8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Komunikasi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oleh orang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mengindahkan</a:t>
            </a:r>
            <a:r>
              <a:rPr lang="en-US" dirty="0"/>
              <a:t> </a:t>
            </a:r>
            <a:r>
              <a:rPr lang="en-US" dirty="0" err="1"/>
              <a:t>posisinya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Selentingan</a:t>
            </a:r>
            <a:r>
              <a:rPr lang="en-US" dirty="0"/>
              <a:t> (Grapevine) : metode </a:t>
            </a:r>
            <a:r>
              <a:rPr lang="en-US" dirty="0" err="1"/>
              <a:t>penyampaian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rahasia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orang ke orang yang tidak dapat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saluran</a:t>
            </a:r>
            <a:r>
              <a:rPr lang="en-US" dirty="0"/>
              <a:t> biasa (Stein, 1967).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</p:txBody>
      </p:sp>
      <p:grpSp>
        <p:nvGrpSpPr>
          <p:cNvPr id="1470" name="Google Shape;1470;p56"/>
          <p:cNvGrpSpPr/>
          <p:nvPr/>
        </p:nvGrpSpPr>
        <p:grpSpPr>
          <a:xfrm rot="431700">
            <a:off x="4297761" y="632684"/>
            <a:ext cx="1068528" cy="801867"/>
            <a:chOff x="2727413" y="815300"/>
            <a:chExt cx="510800" cy="383325"/>
          </a:xfrm>
        </p:grpSpPr>
        <p:sp>
          <p:nvSpPr>
            <p:cNvPr id="1471" name="Google Shape;1471;p56"/>
            <p:cNvSpPr/>
            <p:nvPr/>
          </p:nvSpPr>
          <p:spPr>
            <a:xfrm>
              <a:off x="2727413" y="815300"/>
              <a:ext cx="510800" cy="328575"/>
            </a:xfrm>
            <a:custGeom>
              <a:avLst/>
              <a:gdLst/>
              <a:ahLst/>
              <a:cxnLst/>
              <a:rect l="l" t="t" r="r" b="b"/>
              <a:pathLst>
                <a:path w="20432" h="13143" extrusionOk="0">
                  <a:moveTo>
                    <a:pt x="3699" y="1"/>
                  </a:moveTo>
                  <a:lnTo>
                    <a:pt x="3304" y="37"/>
                  </a:lnTo>
                  <a:lnTo>
                    <a:pt x="2945" y="73"/>
                  </a:lnTo>
                  <a:lnTo>
                    <a:pt x="2586" y="180"/>
                  </a:lnTo>
                  <a:lnTo>
                    <a:pt x="2262" y="288"/>
                  </a:lnTo>
                  <a:lnTo>
                    <a:pt x="1939" y="468"/>
                  </a:lnTo>
                  <a:lnTo>
                    <a:pt x="1616" y="647"/>
                  </a:lnTo>
                  <a:lnTo>
                    <a:pt x="1329" y="863"/>
                  </a:lnTo>
                  <a:lnTo>
                    <a:pt x="1078" y="1078"/>
                  </a:lnTo>
                  <a:lnTo>
                    <a:pt x="826" y="1365"/>
                  </a:lnTo>
                  <a:lnTo>
                    <a:pt x="611" y="1653"/>
                  </a:lnTo>
                  <a:lnTo>
                    <a:pt x="431" y="1940"/>
                  </a:lnTo>
                  <a:lnTo>
                    <a:pt x="288" y="2263"/>
                  </a:lnTo>
                  <a:lnTo>
                    <a:pt x="144" y="2622"/>
                  </a:lnTo>
                  <a:lnTo>
                    <a:pt x="72" y="2981"/>
                  </a:lnTo>
                  <a:lnTo>
                    <a:pt x="0" y="3340"/>
                  </a:lnTo>
                  <a:lnTo>
                    <a:pt x="0" y="3699"/>
                  </a:lnTo>
                  <a:lnTo>
                    <a:pt x="0" y="9444"/>
                  </a:lnTo>
                  <a:lnTo>
                    <a:pt x="0" y="9803"/>
                  </a:lnTo>
                  <a:lnTo>
                    <a:pt x="72" y="10162"/>
                  </a:lnTo>
                  <a:lnTo>
                    <a:pt x="144" y="10521"/>
                  </a:lnTo>
                  <a:lnTo>
                    <a:pt x="288" y="10880"/>
                  </a:lnTo>
                  <a:lnTo>
                    <a:pt x="431" y="11204"/>
                  </a:lnTo>
                  <a:lnTo>
                    <a:pt x="611" y="11491"/>
                  </a:lnTo>
                  <a:lnTo>
                    <a:pt x="826" y="11778"/>
                  </a:lnTo>
                  <a:lnTo>
                    <a:pt x="1078" y="12065"/>
                  </a:lnTo>
                  <a:lnTo>
                    <a:pt x="1329" y="12281"/>
                  </a:lnTo>
                  <a:lnTo>
                    <a:pt x="1616" y="12496"/>
                  </a:lnTo>
                  <a:lnTo>
                    <a:pt x="1939" y="12676"/>
                  </a:lnTo>
                  <a:lnTo>
                    <a:pt x="2262" y="12855"/>
                  </a:lnTo>
                  <a:lnTo>
                    <a:pt x="2586" y="12963"/>
                  </a:lnTo>
                  <a:lnTo>
                    <a:pt x="2945" y="13071"/>
                  </a:lnTo>
                  <a:lnTo>
                    <a:pt x="3304" y="13107"/>
                  </a:lnTo>
                  <a:lnTo>
                    <a:pt x="3699" y="13143"/>
                  </a:lnTo>
                  <a:lnTo>
                    <a:pt x="16733" y="13143"/>
                  </a:lnTo>
                  <a:lnTo>
                    <a:pt x="17092" y="13107"/>
                  </a:lnTo>
                  <a:lnTo>
                    <a:pt x="17487" y="13071"/>
                  </a:lnTo>
                  <a:lnTo>
                    <a:pt x="17846" y="12963"/>
                  </a:lnTo>
                  <a:lnTo>
                    <a:pt x="18169" y="12855"/>
                  </a:lnTo>
                  <a:lnTo>
                    <a:pt x="18492" y="12676"/>
                  </a:lnTo>
                  <a:lnTo>
                    <a:pt x="18815" y="12496"/>
                  </a:lnTo>
                  <a:lnTo>
                    <a:pt x="19067" y="12281"/>
                  </a:lnTo>
                  <a:lnTo>
                    <a:pt x="19354" y="12065"/>
                  </a:lnTo>
                  <a:lnTo>
                    <a:pt x="19569" y="11778"/>
                  </a:lnTo>
                  <a:lnTo>
                    <a:pt x="19785" y="11491"/>
                  </a:lnTo>
                  <a:lnTo>
                    <a:pt x="20000" y="11204"/>
                  </a:lnTo>
                  <a:lnTo>
                    <a:pt x="20144" y="10880"/>
                  </a:lnTo>
                  <a:lnTo>
                    <a:pt x="20252" y="10521"/>
                  </a:lnTo>
                  <a:lnTo>
                    <a:pt x="20359" y="10162"/>
                  </a:lnTo>
                  <a:lnTo>
                    <a:pt x="20395" y="9803"/>
                  </a:lnTo>
                  <a:lnTo>
                    <a:pt x="20431" y="9444"/>
                  </a:lnTo>
                  <a:lnTo>
                    <a:pt x="20431" y="3699"/>
                  </a:lnTo>
                  <a:lnTo>
                    <a:pt x="20395" y="3340"/>
                  </a:lnTo>
                  <a:lnTo>
                    <a:pt x="20359" y="2981"/>
                  </a:lnTo>
                  <a:lnTo>
                    <a:pt x="20252" y="2622"/>
                  </a:lnTo>
                  <a:lnTo>
                    <a:pt x="20144" y="2263"/>
                  </a:lnTo>
                  <a:lnTo>
                    <a:pt x="20000" y="1940"/>
                  </a:lnTo>
                  <a:lnTo>
                    <a:pt x="19785" y="1653"/>
                  </a:lnTo>
                  <a:lnTo>
                    <a:pt x="19569" y="1365"/>
                  </a:lnTo>
                  <a:lnTo>
                    <a:pt x="19354" y="1078"/>
                  </a:lnTo>
                  <a:lnTo>
                    <a:pt x="19067" y="863"/>
                  </a:lnTo>
                  <a:lnTo>
                    <a:pt x="18815" y="647"/>
                  </a:lnTo>
                  <a:lnTo>
                    <a:pt x="18492" y="468"/>
                  </a:lnTo>
                  <a:lnTo>
                    <a:pt x="18169" y="288"/>
                  </a:lnTo>
                  <a:lnTo>
                    <a:pt x="17846" y="180"/>
                  </a:lnTo>
                  <a:lnTo>
                    <a:pt x="17487" y="73"/>
                  </a:lnTo>
                  <a:lnTo>
                    <a:pt x="17092" y="37"/>
                  </a:lnTo>
                  <a:lnTo>
                    <a:pt x="167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2"/>
                  </a:solidFill>
                  <a:latin typeface="Ranchers"/>
                  <a:ea typeface="Ranchers"/>
                  <a:cs typeface="Ranchers"/>
                  <a:sym typeface="Ranchers"/>
                </a:rPr>
                <a:t>Hi!</a:t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1472" name="Google Shape;1472;p56"/>
            <p:cNvSpPr/>
            <p:nvPr/>
          </p:nvSpPr>
          <p:spPr>
            <a:xfrm>
              <a:off x="3038013" y="1098075"/>
              <a:ext cx="85300" cy="100550"/>
            </a:xfrm>
            <a:custGeom>
              <a:avLst/>
              <a:gdLst/>
              <a:ahLst/>
              <a:cxnLst/>
              <a:rect l="l" t="t" r="r" b="b"/>
              <a:pathLst>
                <a:path w="3412" h="4022" extrusionOk="0">
                  <a:moveTo>
                    <a:pt x="2478" y="0"/>
                  </a:moveTo>
                  <a:lnTo>
                    <a:pt x="0" y="539"/>
                  </a:lnTo>
                  <a:lnTo>
                    <a:pt x="2657" y="3878"/>
                  </a:lnTo>
                  <a:lnTo>
                    <a:pt x="2765" y="3986"/>
                  </a:lnTo>
                  <a:lnTo>
                    <a:pt x="2908" y="4022"/>
                  </a:lnTo>
                  <a:lnTo>
                    <a:pt x="3052" y="4022"/>
                  </a:lnTo>
                  <a:lnTo>
                    <a:pt x="3196" y="3986"/>
                  </a:lnTo>
                  <a:lnTo>
                    <a:pt x="3303" y="3914"/>
                  </a:lnTo>
                  <a:lnTo>
                    <a:pt x="3375" y="3806"/>
                  </a:lnTo>
                  <a:lnTo>
                    <a:pt x="3411" y="3663"/>
                  </a:lnTo>
                  <a:lnTo>
                    <a:pt x="3411" y="3483"/>
                  </a:lnTo>
                  <a:lnTo>
                    <a:pt x="24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A9643FB-14F0-2F12-90DA-6BFDEC6452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22" r="39086" b="6638"/>
          <a:stretch/>
        </p:blipFill>
        <p:spPr>
          <a:xfrm>
            <a:off x="5311919" y="1352690"/>
            <a:ext cx="3495671" cy="329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26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p72"/>
          <p:cNvSpPr txBox="1">
            <a:spLocks noGrp="1"/>
          </p:cNvSpPr>
          <p:nvPr>
            <p:ph type="title"/>
          </p:nvPr>
        </p:nvSpPr>
        <p:spPr>
          <a:xfrm>
            <a:off x="179024" y="850297"/>
            <a:ext cx="412627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/>
              <a:t>Ciri </a:t>
            </a:r>
            <a:r>
              <a:rPr lang="en-US" sz="1800" dirty="0"/>
              <a:t>– Ciri </a:t>
            </a:r>
            <a:r>
              <a:rPr lang="en-US" sz="1800" dirty="0" err="1"/>
              <a:t>Komunikasi</a:t>
            </a:r>
            <a:r>
              <a:rPr lang="en-US" sz="1800" dirty="0"/>
              <a:t> </a:t>
            </a:r>
            <a:r>
              <a:rPr lang="id-ID" sz="1800" dirty="0"/>
              <a:t>Selentingan :</a:t>
            </a:r>
          </a:p>
        </p:txBody>
      </p:sp>
      <p:sp>
        <p:nvSpPr>
          <p:cNvPr id="2227" name="Google Shape;2227;p72"/>
          <p:cNvSpPr txBox="1">
            <a:spLocks noGrp="1"/>
          </p:cNvSpPr>
          <p:nvPr>
            <p:ph type="body" idx="1"/>
          </p:nvPr>
        </p:nvSpPr>
        <p:spPr>
          <a:xfrm>
            <a:off x="166324" y="1346510"/>
            <a:ext cx="4311320" cy="25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d-ID" sz="1600" dirty="0"/>
              <a:t>Melalui interaksi mulut ke mulut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600" dirty="0"/>
              <a:t>Bebas dari kendala organisasi &amp; posisi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600" dirty="0"/>
              <a:t>Penyebaran cepat.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600" dirty="0"/>
              <a:t>Melalui rantai kelompok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600" dirty="0"/>
              <a:t>Memiliki beberapa peran.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600" dirty="0"/>
              <a:t>Produk situasi bukan produk orang dalam organisasi.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600" dirty="0"/>
              <a:t>Semakin cepat orang mengetahui peristiwa semakin cepat kemungkinan menceritakannya pada orang lain.</a:t>
            </a:r>
            <a:endParaRPr lang="en-US" sz="1600" dirty="0"/>
          </a:p>
        </p:txBody>
      </p:sp>
      <p:sp>
        <p:nvSpPr>
          <p:cNvPr id="4" name="Google Shape;2226;p72">
            <a:extLst>
              <a:ext uri="{FF2B5EF4-FFF2-40B4-BE49-F238E27FC236}">
                <a16:creationId xmlns:a16="http://schemas.microsoft.com/office/drawing/2014/main" id="{56B421A1-A8A1-BFE5-853B-2D6D7E498141}"/>
              </a:ext>
            </a:extLst>
          </p:cNvPr>
          <p:cNvSpPr txBox="1">
            <a:spLocks/>
          </p:cNvSpPr>
          <p:nvPr/>
        </p:nvSpPr>
        <p:spPr>
          <a:xfrm>
            <a:off x="4456130" y="85059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nchers"/>
              <a:buNone/>
              <a:defRPr sz="3400" b="0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nchers"/>
              <a:buNone/>
              <a:defRPr sz="3400" b="0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nchers"/>
              <a:buNone/>
              <a:defRPr sz="3400" b="0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nchers"/>
              <a:buNone/>
              <a:defRPr sz="3400" b="0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nchers"/>
              <a:buNone/>
              <a:defRPr sz="3400" b="0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nchers"/>
              <a:buNone/>
              <a:defRPr sz="3400" b="0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nchers"/>
              <a:buNone/>
              <a:defRPr sz="3400" b="0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nchers"/>
              <a:buNone/>
              <a:defRPr sz="3400" b="0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anchers"/>
              <a:buNone/>
              <a:defRPr sz="3400" b="0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pPr algn="l"/>
            <a:r>
              <a:rPr lang="id-ID" sz="1800" dirty="0"/>
              <a:t>Cara Menanggapi Selentingan</a:t>
            </a:r>
            <a:r>
              <a:rPr lang="en-US" sz="1800" dirty="0"/>
              <a:t>:</a:t>
            </a:r>
            <a:endParaRPr lang="id-ID" sz="1800" dirty="0"/>
          </a:p>
        </p:txBody>
      </p:sp>
      <p:sp>
        <p:nvSpPr>
          <p:cNvPr id="5" name="Google Shape;2227;p72">
            <a:extLst>
              <a:ext uri="{FF2B5EF4-FFF2-40B4-BE49-F238E27FC236}">
                <a16:creationId xmlns:a16="http://schemas.microsoft.com/office/drawing/2014/main" id="{40C1076E-01A7-DFCB-D862-EF1440879CAA}"/>
              </a:ext>
            </a:extLst>
          </p:cNvPr>
          <p:cNvSpPr txBox="1">
            <a:spLocks/>
          </p:cNvSpPr>
          <p:nvPr/>
        </p:nvSpPr>
        <p:spPr>
          <a:xfrm>
            <a:off x="4456130" y="1346510"/>
            <a:ext cx="4311320" cy="25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id-ID" sz="1600" dirty="0"/>
              <a:t>Jagalah saluran komunikasi formal tetap terbuka yang memberi kesempatan berlangsungnya komunikasi ke atas, ke bawah, horizontal dan lintas saluran yang terus terang, cermat, dan sensitif.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600" dirty="0"/>
              <a:t>Efektifkan hubungan komunikasi antara atasan dengan bawahan.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600" dirty="0"/>
              <a:t>Sampaikan bahwa atasan mengerti dan menerima informasi melalui selentingan tersebut (khususnya </a:t>
            </a:r>
            <a:r>
              <a:rPr lang="id-ID" sz="1600" dirty="0" err="1"/>
              <a:t>yg</a:t>
            </a:r>
            <a:r>
              <a:rPr lang="id-ID" sz="1600" dirty="0"/>
              <a:t> menyangkut perasaan karyawan)</a:t>
            </a:r>
          </a:p>
          <a:p>
            <a:pPr marL="342900" indent="-342900">
              <a:buFont typeface="+mj-lt"/>
              <a:buAutoNum type="arabicPeriod"/>
            </a:pP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2672509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p7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 dirty="0"/>
              <a:t>Hambatan Komunikasi</a:t>
            </a:r>
            <a:r>
              <a:rPr lang="en-US" sz="3200" dirty="0"/>
              <a:t> </a:t>
            </a:r>
            <a:r>
              <a:rPr lang="id-ID" sz="3200" dirty="0"/>
              <a:t>Formal </a:t>
            </a:r>
          </a:p>
        </p:txBody>
      </p:sp>
      <p:sp>
        <p:nvSpPr>
          <p:cNvPr id="2227" name="Google Shape;2227;p72"/>
          <p:cNvSpPr txBox="1">
            <a:spLocks noGrp="1"/>
          </p:cNvSpPr>
          <p:nvPr>
            <p:ph type="body" idx="1"/>
          </p:nvPr>
        </p:nvSpPr>
        <p:spPr>
          <a:xfrm>
            <a:off x="943784" y="1342057"/>
            <a:ext cx="4063200" cy="25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id-ID" sz="1600" dirty="0"/>
              <a:t>Jika dilihat dari sudut pandang individual (perseorangan) akan membuat </a:t>
            </a:r>
            <a:r>
              <a:rPr lang="id-ID" sz="1600" dirty="0" err="1"/>
              <a:t>frustasi</a:t>
            </a:r>
            <a:r>
              <a:rPr lang="id-ID" sz="1600" dirty="0"/>
              <a:t> karena banyak jalur y</a:t>
            </a:r>
            <a:r>
              <a:rPr lang="en-US" sz="1600" dirty="0"/>
              <a:t>an</a:t>
            </a:r>
            <a:r>
              <a:rPr lang="id-ID" sz="1600" dirty="0"/>
              <a:t>g harus dilalui untuk dapat berkomunikasi secara langsung dengan manajer puncak.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285750" indent="-285750"/>
            <a:r>
              <a:rPr lang="id-ID" sz="1600" dirty="0"/>
              <a:t>Jika dipandang dari sudut pandang </a:t>
            </a:r>
            <a:r>
              <a:rPr lang="en-US" sz="1600" dirty="0"/>
              <a:t>p</a:t>
            </a:r>
            <a:r>
              <a:rPr lang="id-ID" sz="1600" dirty="0" err="1"/>
              <a:t>erusahaan</a:t>
            </a:r>
            <a:r>
              <a:rPr lang="en-US" sz="1600" dirty="0"/>
              <a:t>, </a:t>
            </a:r>
            <a:r>
              <a:rPr lang="id-ID" sz="1600" dirty="0"/>
              <a:t>kemungkinan munculnya distorsi atau gangguan penyampaian </a:t>
            </a:r>
            <a:r>
              <a:rPr lang="id-ID" sz="1600" dirty="0" err="1"/>
              <a:t>informasike</a:t>
            </a:r>
            <a:r>
              <a:rPr lang="id-ID" sz="1600" dirty="0"/>
              <a:t> level y</a:t>
            </a:r>
            <a:r>
              <a:rPr lang="en-US" sz="1600" dirty="0"/>
              <a:t>an</a:t>
            </a:r>
            <a:r>
              <a:rPr lang="id-ID" sz="1600" dirty="0"/>
              <a:t>g lebih tinggi</a:t>
            </a:r>
            <a:r>
              <a:rPr lang="en-US" sz="1600" dirty="0"/>
              <a:t>.</a:t>
            </a:r>
            <a:endParaRPr lang="id-ID" sz="1600" dirty="0"/>
          </a:p>
          <a:p>
            <a:pPr marL="285750" indent="-285750"/>
            <a:endParaRPr lang="id-ID" sz="1600" dirty="0"/>
          </a:p>
        </p:txBody>
      </p:sp>
      <p:grpSp>
        <p:nvGrpSpPr>
          <p:cNvPr id="2228" name="Google Shape;2228;p72"/>
          <p:cNvGrpSpPr/>
          <p:nvPr/>
        </p:nvGrpSpPr>
        <p:grpSpPr>
          <a:xfrm>
            <a:off x="5143807" y="1075926"/>
            <a:ext cx="4248500" cy="5355448"/>
            <a:chOff x="5143807" y="1075926"/>
            <a:chExt cx="4248500" cy="5355448"/>
          </a:xfrm>
        </p:grpSpPr>
        <p:grpSp>
          <p:nvGrpSpPr>
            <p:cNvPr id="2229" name="Google Shape;2229;p72"/>
            <p:cNvGrpSpPr/>
            <p:nvPr/>
          </p:nvGrpSpPr>
          <p:grpSpPr>
            <a:xfrm>
              <a:off x="5143807" y="1075926"/>
              <a:ext cx="3786705" cy="4872817"/>
              <a:chOff x="2810557" y="317226"/>
              <a:chExt cx="3786705" cy="4872817"/>
            </a:xfrm>
          </p:grpSpPr>
          <p:grpSp>
            <p:nvGrpSpPr>
              <p:cNvPr id="2230" name="Google Shape;2230;p72"/>
              <p:cNvGrpSpPr/>
              <p:nvPr/>
            </p:nvGrpSpPr>
            <p:grpSpPr>
              <a:xfrm>
                <a:off x="2810557" y="1483524"/>
                <a:ext cx="2017028" cy="2974199"/>
                <a:chOff x="660282" y="1776399"/>
                <a:chExt cx="2017028" cy="2974199"/>
              </a:xfrm>
            </p:grpSpPr>
            <p:sp>
              <p:nvSpPr>
                <p:cNvPr id="2231" name="Google Shape;2231;p72"/>
                <p:cNvSpPr/>
                <p:nvPr/>
              </p:nvSpPr>
              <p:spPr>
                <a:xfrm>
                  <a:off x="660282" y="1776399"/>
                  <a:ext cx="2017028" cy="2974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0" h="43735" extrusionOk="0">
                      <a:moveTo>
                        <a:pt x="3914" y="0"/>
                      </a:moveTo>
                      <a:lnTo>
                        <a:pt x="3735" y="36"/>
                      </a:lnTo>
                      <a:lnTo>
                        <a:pt x="3591" y="108"/>
                      </a:lnTo>
                      <a:lnTo>
                        <a:pt x="3519" y="144"/>
                      </a:lnTo>
                      <a:lnTo>
                        <a:pt x="3519" y="216"/>
                      </a:lnTo>
                      <a:lnTo>
                        <a:pt x="3519" y="431"/>
                      </a:lnTo>
                      <a:lnTo>
                        <a:pt x="3591" y="718"/>
                      </a:lnTo>
                      <a:lnTo>
                        <a:pt x="3699" y="1077"/>
                      </a:lnTo>
                      <a:lnTo>
                        <a:pt x="4094" y="1939"/>
                      </a:lnTo>
                      <a:lnTo>
                        <a:pt x="4561" y="2873"/>
                      </a:lnTo>
                      <a:lnTo>
                        <a:pt x="5063" y="3770"/>
                      </a:lnTo>
                      <a:lnTo>
                        <a:pt x="5530" y="4560"/>
                      </a:lnTo>
                      <a:lnTo>
                        <a:pt x="5997" y="5314"/>
                      </a:lnTo>
                      <a:lnTo>
                        <a:pt x="5494" y="4524"/>
                      </a:lnTo>
                      <a:lnTo>
                        <a:pt x="4956" y="3734"/>
                      </a:lnTo>
                      <a:lnTo>
                        <a:pt x="4309" y="2837"/>
                      </a:lnTo>
                      <a:lnTo>
                        <a:pt x="3591" y="1939"/>
                      </a:lnTo>
                      <a:lnTo>
                        <a:pt x="3232" y="1544"/>
                      </a:lnTo>
                      <a:lnTo>
                        <a:pt x="2873" y="1185"/>
                      </a:lnTo>
                      <a:lnTo>
                        <a:pt x="2514" y="898"/>
                      </a:lnTo>
                      <a:lnTo>
                        <a:pt x="2191" y="682"/>
                      </a:lnTo>
                      <a:lnTo>
                        <a:pt x="1904" y="539"/>
                      </a:lnTo>
                      <a:lnTo>
                        <a:pt x="1652" y="539"/>
                      </a:lnTo>
                      <a:lnTo>
                        <a:pt x="1257" y="611"/>
                      </a:lnTo>
                      <a:lnTo>
                        <a:pt x="934" y="790"/>
                      </a:lnTo>
                      <a:lnTo>
                        <a:pt x="683" y="970"/>
                      </a:lnTo>
                      <a:lnTo>
                        <a:pt x="467" y="1185"/>
                      </a:lnTo>
                      <a:lnTo>
                        <a:pt x="288" y="1472"/>
                      </a:lnTo>
                      <a:lnTo>
                        <a:pt x="180" y="1795"/>
                      </a:lnTo>
                      <a:lnTo>
                        <a:pt x="72" y="2119"/>
                      </a:lnTo>
                      <a:lnTo>
                        <a:pt x="37" y="2478"/>
                      </a:lnTo>
                      <a:lnTo>
                        <a:pt x="1" y="2873"/>
                      </a:lnTo>
                      <a:lnTo>
                        <a:pt x="37" y="3303"/>
                      </a:lnTo>
                      <a:lnTo>
                        <a:pt x="72" y="3734"/>
                      </a:lnTo>
                      <a:lnTo>
                        <a:pt x="144" y="4201"/>
                      </a:lnTo>
                      <a:lnTo>
                        <a:pt x="396" y="5135"/>
                      </a:lnTo>
                      <a:lnTo>
                        <a:pt x="683" y="6068"/>
                      </a:lnTo>
                      <a:lnTo>
                        <a:pt x="1006" y="7038"/>
                      </a:lnTo>
                      <a:lnTo>
                        <a:pt x="1365" y="7935"/>
                      </a:lnTo>
                      <a:lnTo>
                        <a:pt x="1760" y="8761"/>
                      </a:lnTo>
                      <a:lnTo>
                        <a:pt x="2119" y="9515"/>
                      </a:lnTo>
                      <a:lnTo>
                        <a:pt x="2694" y="10664"/>
                      </a:lnTo>
                      <a:lnTo>
                        <a:pt x="2909" y="11059"/>
                      </a:lnTo>
                      <a:lnTo>
                        <a:pt x="2909" y="12496"/>
                      </a:lnTo>
                      <a:lnTo>
                        <a:pt x="2909" y="14075"/>
                      </a:lnTo>
                      <a:lnTo>
                        <a:pt x="2981" y="16194"/>
                      </a:lnTo>
                      <a:lnTo>
                        <a:pt x="3124" y="18636"/>
                      </a:lnTo>
                      <a:lnTo>
                        <a:pt x="3340" y="21400"/>
                      </a:lnTo>
                      <a:lnTo>
                        <a:pt x="3484" y="22872"/>
                      </a:lnTo>
                      <a:lnTo>
                        <a:pt x="3663" y="24345"/>
                      </a:lnTo>
                      <a:lnTo>
                        <a:pt x="3879" y="25889"/>
                      </a:lnTo>
                      <a:lnTo>
                        <a:pt x="4130" y="27397"/>
                      </a:lnTo>
                      <a:lnTo>
                        <a:pt x="4417" y="28941"/>
                      </a:lnTo>
                      <a:lnTo>
                        <a:pt x="4740" y="30449"/>
                      </a:lnTo>
                      <a:lnTo>
                        <a:pt x="5099" y="31957"/>
                      </a:lnTo>
                      <a:lnTo>
                        <a:pt x="5530" y="33393"/>
                      </a:lnTo>
                      <a:lnTo>
                        <a:pt x="5997" y="34793"/>
                      </a:lnTo>
                      <a:lnTo>
                        <a:pt x="6500" y="36158"/>
                      </a:lnTo>
                      <a:lnTo>
                        <a:pt x="7074" y="37451"/>
                      </a:lnTo>
                      <a:lnTo>
                        <a:pt x="7397" y="38061"/>
                      </a:lnTo>
                      <a:lnTo>
                        <a:pt x="7721" y="38635"/>
                      </a:lnTo>
                      <a:lnTo>
                        <a:pt x="8044" y="39210"/>
                      </a:lnTo>
                      <a:lnTo>
                        <a:pt x="8403" y="39713"/>
                      </a:lnTo>
                      <a:lnTo>
                        <a:pt x="8798" y="40251"/>
                      </a:lnTo>
                      <a:lnTo>
                        <a:pt x="9157" y="40718"/>
                      </a:lnTo>
                      <a:lnTo>
                        <a:pt x="9552" y="41185"/>
                      </a:lnTo>
                      <a:lnTo>
                        <a:pt x="9983" y="41580"/>
                      </a:lnTo>
                      <a:lnTo>
                        <a:pt x="10413" y="41975"/>
                      </a:lnTo>
                      <a:lnTo>
                        <a:pt x="10880" y="42334"/>
                      </a:lnTo>
                      <a:lnTo>
                        <a:pt x="11347" y="42657"/>
                      </a:lnTo>
                      <a:lnTo>
                        <a:pt x="11850" y="42944"/>
                      </a:lnTo>
                      <a:lnTo>
                        <a:pt x="12352" y="43160"/>
                      </a:lnTo>
                      <a:lnTo>
                        <a:pt x="12855" y="43375"/>
                      </a:lnTo>
                      <a:lnTo>
                        <a:pt x="13430" y="43519"/>
                      </a:lnTo>
                      <a:lnTo>
                        <a:pt x="13968" y="43626"/>
                      </a:lnTo>
                      <a:lnTo>
                        <a:pt x="14579" y="43698"/>
                      </a:lnTo>
                      <a:lnTo>
                        <a:pt x="15189" y="43734"/>
                      </a:lnTo>
                      <a:lnTo>
                        <a:pt x="16015" y="43698"/>
                      </a:lnTo>
                      <a:lnTo>
                        <a:pt x="16805" y="43662"/>
                      </a:lnTo>
                      <a:lnTo>
                        <a:pt x="17559" y="43555"/>
                      </a:lnTo>
                      <a:lnTo>
                        <a:pt x="18313" y="43411"/>
                      </a:lnTo>
                      <a:lnTo>
                        <a:pt x="18995" y="43267"/>
                      </a:lnTo>
                      <a:lnTo>
                        <a:pt x="19677" y="43052"/>
                      </a:lnTo>
                      <a:lnTo>
                        <a:pt x="20324" y="42801"/>
                      </a:lnTo>
                      <a:lnTo>
                        <a:pt x="20970" y="42549"/>
                      </a:lnTo>
                      <a:lnTo>
                        <a:pt x="21544" y="42262"/>
                      </a:lnTo>
                      <a:lnTo>
                        <a:pt x="22119" y="41903"/>
                      </a:lnTo>
                      <a:lnTo>
                        <a:pt x="22658" y="41580"/>
                      </a:lnTo>
                      <a:lnTo>
                        <a:pt x="23160" y="41185"/>
                      </a:lnTo>
                      <a:lnTo>
                        <a:pt x="23663" y="40790"/>
                      </a:lnTo>
                      <a:lnTo>
                        <a:pt x="24130" y="40359"/>
                      </a:lnTo>
                      <a:lnTo>
                        <a:pt x="24561" y="39892"/>
                      </a:lnTo>
                      <a:lnTo>
                        <a:pt x="24991" y="39425"/>
                      </a:lnTo>
                      <a:lnTo>
                        <a:pt x="25386" y="38923"/>
                      </a:lnTo>
                      <a:lnTo>
                        <a:pt x="25746" y="38420"/>
                      </a:lnTo>
                      <a:lnTo>
                        <a:pt x="26105" y="37881"/>
                      </a:lnTo>
                      <a:lnTo>
                        <a:pt x="26428" y="37307"/>
                      </a:lnTo>
                      <a:lnTo>
                        <a:pt x="26751" y="36768"/>
                      </a:lnTo>
                      <a:lnTo>
                        <a:pt x="27038" y="36194"/>
                      </a:lnTo>
                      <a:lnTo>
                        <a:pt x="27289" y="35583"/>
                      </a:lnTo>
                      <a:lnTo>
                        <a:pt x="27541" y="34973"/>
                      </a:lnTo>
                      <a:lnTo>
                        <a:pt x="28008" y="33752"/>
                      </a:lnTo>
                      <a:lnTo>
                        <a:pt x="28403" y="32495"/>
                      </a:lnTo>
                      <a:lnTo>
                        <a:pt x="28726" y="31203"/>
                      </a:lnTo>
                      <a:lnTo>
                        <a:pt x="28977" y="29910"/>
                      </a:lnTo>
                      <a:lnTo>
                        <a:pt x="29193" y="28618"/>
                      </a:lnTo>
                      <a:lnTo>
                        <a:pt x="29372" y="27325"/>
                      </a:lnTo>
                      <a:lnTo>
                        <a:pt x="29480" y="26068"/>
                      </a:lnTo>
                      <a:lnTo>
                        <a:pt x="29588" y="24847"/>
                      </a:lnTo>
                      <a:lnTo>
                        <a:pt x="29623" y="23662"/>
                      </a:lnTo>
                      <a:lnTo>
                        <a:pt x="29659" y="22513"/>
                      </a:lnTo>
                      <a:lnTo>
                        <a:pt x="29659" y="21436"/>
                      </a:lnTo>
                      <a:lnTo>
                        <a:pt x="29623" y="20395"/>
                      </a:lnTo>
                      <a:lnTo>
                        <a:pt x="29552" y="18636"/>
                      </a:lnTo>
                      <a:lnTo>
                        <a:pt x="29408" y="17271"/>
                      </a:lnTo>
                      <a:lnTo>
                        <a:pt x="29300" y="16086"/>
                      </a:lnTo>
                      <a:lnTo>
                        <a:pt x="20647" y="14865"/>
                      </a:lnTo>
                      <a:lnTo>
                        <a:pt x="16123" y="31311"/>
                      </a:lnTo>
                      <a:lnTo>
                        <a:pt x="15871" y="29048"/>
                      </a:lnTo>
                      <a:lnTo>
                        <a:pt x="15584" y="26571"/>
                      </a:lnTo>
                      <a:lnTo>
                        <a:pt x="15189" y="23519"/>
                      </a:lnTo>
                      <a:lnTo>
                        <a:pt x="14722" y="20215"/>
                      </a:lnTo>
                      <a:lnTo>
                        <a:pt x="14435" y="18492"/>
                      </a:lnTo>
                      <a:lnTo>
                        <a:pt x="14148" y="16804"/>
                      </a:lnTo>
                      <a:lnTo>
                        <a:pt x="13861" y="15189"/>
                      </a:lnTo>
                      <a:lnTo>
                        <a:pt x="13537" y="13609"/>
                      </a:lnTo>
                      <a:lnTo>
                        <a:pt x="13214" y="12172"/>
                      </a:lnTo>
                      <a:lnTo>
                        <a:pt x="12855" y="10880"/>
                      </a:lnTo>
                      <a:lnTo>
                        <a:pt x="11706" y="6751"/>
                      </a:lnTo>
                      <a:lnTo>
                        <a:pt x="11275" y="5207"/>
                      </a:lnTo>
                      <a:lnTo>
                        <a:pt x="10880" y="4022"/>
                      </a:lnTo>
                      <a:lnTo>
                        <a:pt x="10701" y="3519"/>
                      </a:lnTo>
                      <a:lnTo>
                        <a:pt x="10521" y="3088"/>
                      </a:lnTo>
                      <a:lnTo>
                        <a:pt x="10342" y="2765"/>
                      </a:lnTo>
                      <a:lnTo>
                        <a:pt x="10162" y="2478"/>
                      </a:lnTo>
                      <a:lnTo>
                        <a:pt x="9947" y="2262"/>
                      </a:lnTo>
                      <a:lnTo>
                        <a:pt x="9731" y="2119"/>
                      </a:lnTo>
                      <a:lnTo>
                        <a:pt x="9516" y="2047"/>
                      </a:lnTo>
                      <a:lnTo>
                        <a:pt x="9264" y="2011"/>
                      </a:lnTo>
                      <a:lnTo>
                        <a:pt x="9157" y="2047"/>
                      </a:lnTo>
                      <a:lnTo>
                        <a:pt x="9049" y="2083"/>
                      </a:lnTo>
                      <a:lnTo>
                        <a:pt x="8941" y="2154"/>
                      </a:lnTo>
                      <a:lnTo>
                        <a:pt x="8870" y="2226"/>
                      </a:lnTo>
                      <a:lnTo>
                        <a:pt x="8726" y="2478"/>
                      </a:lnTo>
                      <a:lnTo>
                        <a:pt x="8654" y="2765"/>
                      </a:lnTo>
                      <a:lnTo>
                        <a:pt x="8618" y="3124"/>
                      </a:lnTo>
                      <a:lnTo>
                        <a:pt x="8618" y="3519"/>
                      </a:lnTo>
                      <a:lnTo>
                        <a:pt x="8654" y="3950"/>
                      </a:lnTo>
                      <a:lnTo>
                        <a:pt x="8726" y="4417"/>
                      </a:lnTo>
                      <a:lnTo>
                        <a:pt x="8870" y="5278"/>
                      </a:lnTo>
                      <a:lnTo>
                        <a:pt x="9013" y="6032"/>
                      </a:lnTo>
                      <a:lnTo>
                        <a:pt x="9229" y="6786"/>
                      </a:lnTo>
                      <a:lnTo>
                        <a:pt x="8582" y="5566"/>
                      </a:lnTo>
                      <a:lnTo>
                        <a:pt x="7864" y="4345"/>
                      </a:lnTo>
                      <a:lnTo>
                        <a:pt x="7038" y="3016"/>
                      </a:lnTo>
                      <a:lnTo>
                        <a:pt x="6572" y="2334"/>
                      </a:lnTo>
                      <a:lnTo>
                        <a:pt x="6105" y="1724"/>
                      </a:lnTo>
                      <a:lnTo>
                        <a:pt x="5638" y="1149"/>
                      </a:lnTo>
                      <a:lnTo>
                        <a:pt x="5171" y="646"/>
                      </a:lnTo>
                      <a:lnTo>
                        <a:pt x="4740" y="287"/>
                      </a:lnTo>
                      <a:lnTo>
                        <a:pt x="4525" y="144"/>
                      </a:lnTo>
                      <a:lnTo>
                        <a:pt x="4309" y="72"/>
                      </a:lnTo>
                      <a:lnTo>
                        <a:pt x="409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2" name="Google Shape;2232;p72"/>
                <p:cNvSpPr/>
                <p:nvPr/>
              </p:nvSpPr>
              <p:spPr>
                <a:xfrm>
                  <a:off x="662730" y="2030330"/>
                  <a:ext cx="310171" cy="324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1" h="4776" extrusionOk="0">
                      <a:moveTo>
                        <a:pt x="216" y="0"/>
                      </a:moveTo>
                      <a:lnTo>
                        <a:pt x="108" y="72"/>
                      </a:lnTo>
                      <a:lnTo>
                        <a:pt x="36" y="144"/>
                      </a:lnTo>
                      <a:lnTo>
                        <a:pt x="1" y="180"/>
                      </a:lnTo>
                      <a:lnTo>
                        <a:pt x="1" y="252"/>
                      </a:lnTo>
                      <a:lnTo>
                        <a:pt x="36" y="324"/>
                      </a:lnTo>
                      <a:lnTo>
                        <a:pt x="108" y="324"/>
                      </a:lnTo>
                      <a:lnTo>
                        <a:pt x="180" y="288"/>
                      </a:lnTo>
                      <a:lnTo>
                        <a:pt x="216" y="216"/>
                      </a:lnTo>
                      <a:lnTo>
                        <a:pt x="288" y="216"/>
                      </a:lnTo>
                      <a:lnTo>
                        <a:pt x="360" y="180"/>
                      </a:lnTo>
                      <a:lnTo>
                        <a:pt x="503" y="216"/>
                      </a:lnTo>
                      <a:lnTo>
                        <a:pt x="755" y="324"/>
                      </a:lnTo>
                      <a:lnTo>
                        <a:pt x="1078" y="539"/>
                      </a:lnTo>
                      <a:lnTo>
                        <a:pt x="1509" y="898"/>
                      </a:lnTo>
                      <a:lnTo>
                        <a:pt x="2047" y="1473"/>
                      </a:lnTo>
                      <a:lnTo>
                        <a:pt x="2694" y="2262"/>
                      </a:lnTo>
                      <a:lnTo>
                        <a:pt x="3448" y="3340"/>
                      </a:lnTo>
                      <a:lnTo>
                        <a:pt x="4381" y="4704"/>
                      </a:lnTo>
                      <a:lnTo>
                        <a:pt x="4417" y="4740"/>
                      </a:lnTo>
                      <a:lnTo>
                        <a:pt x="4453" y="4776"/>
                      </a:lnTo>
                      <a:lnTo>
                        <a:pt x="4525" y="4740"/>
                      </a:lnTo>
                      <a:lnTo>
                        <a:pt x="4561" y="4704"/>
                      </a:lnTo>
                      <a:lnTo>
                        <a:pt x="4561" y="4596"/>
                      </a:lnTo>
                      <a:lnTo>
                        <a:pt x="3843" y="3519"/>
                      </a:lnTo>
                      <a:lnTo>
                        <a:pt x="3160" y="2586"/>
                      </a:lnTo>
                      <a:lnTo>
                        <a:pt x="2550" y="1796"/>
                      </a:lnTo>
                      <a:lnTo>
                        <a:pt x="2011" y="1113"/>
                      </a:lnTo>
                      <a:lnTo>
                        <a:pt x="1509" y="611"/>
                      </a:lnTo>
                      <a:lnTo>
                        <a:pt x="1042" y="252"/>
                      </a:lnTo>
                      <a:lnTo>
                        <a:pt x="862" y="144"/>
                      </a:lnTo>
                      <a:lnTo>
                        <a:pt x="683" y="36"/>
                      </a:lnTo>
                      <a:lnTo>
                        <a:pt x="50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3" name="Google Shape;2233;p72"/>
                <p:cNvSpPr/>
                <p:nvPr/>
              </p:nvSpPr>
              <p:spPr>
                <a:xfrm>
                  <a:off x="679799" y="1866710"/>
                  <a:ext cx="378584" cy="427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7" h="6285" extrusionOk="0">
                      <a:moveTo>
                        <a:pt x="180" y="1"/>
                      </a:moveTo>
                      <a:lnTo>
                        <a:pt x="73" y="37"/>
                      </a:lnTo>
                      <a:lnTo>
                        <a:pt x="1" y="108"/>
                      </a:lnTo>
                      <a:lnTo>
                        <a:pt x="37" y="180"/>
                      </a:lnTo>
                      <a:lnTo>
                        <a:pt x="73" y="216"/>
                      </a:lnTo>
                      <a:lnTo>
                        <a:pt x="145" y="216"/>
                      </a:lnTo>
                      <a:lnTo>
                        <a:pt x="252" y="180"/>
                      </a:lnTo>
                      <a:lnTo>
                        <a:pt x="324" y="180"/>
                      </a:lnTo>
                      <a:lnTo>
                        <a:pt x="539" y="252"/>
                      </a:lnTo>
                      <a:lnTo>
                        <a:pt x="791" y="396"/>
                      </a:lnTo>
                      <a:lnTo>
                        <a:pt x="1078" y="647"/>
                      </a:lnTo>
                      <a:lnTo>
                        <a:pt x="1365" y="934"/>
                      </a:lnTo>
                      <a:lnTo>
                        <a:pt x="1724" y="1293"/>
                      </a:lnTo>
                      <a:lnTo>
                        <a:pt x="2443" y="2119"/>
                      </a:lnTo>
                      <a:lnTo>
                        <a:pt x="3232" y="3124"/>
                      </a:lnTo>
                      <a:lnTo>
                        <a:pt x="3986" y="4166"/>
                      </a:lnTo>
                      <a:lnTo>
                        <a:pt x="4741" y="5243"/>
                      </a:lnTo>
                      <a:lnTo>
                        <a:pt x="5387" y="6248"/>
                      </a:lnTo>
                      <a:lnTo>
                        <a:pt x="5423" y="6284"/>
                      </a:lnTo>
                      <a:lnTo>
                        <a:pt x="5530" y="6284"/>
                      </a:lnTo>
                      <a:lnTo>
                        <a:pt x="5566" y="6212"/>
                      </a:lnTo>
                      <a:lnTo>
                        <a:pt x="5566" y="6141"/>
                      </a:lnTo>
                      <a:lnTo>
                        <a:pt x="4669" y="4812"/>
                      </a:lnTo>
                      <a:lnTo>
                        <a:pt x="3951" y="3735"/>
                      </a:lnTo>
                      <a:lnTo>
                        <a:pt x="3089" y="2622"/>
                      </a:lnTo>
                      <a:lnTo>
                        <a:pt x="2191" y="1509"/>
                      </a:lnTo>
                      <a:lnTo>
                        <a:pt x="1760" y="1042"/>
                      </a:lnTo>
                      <a:lnTo>
                        <a:pt x="1365" y="647"/>
                      </a:lnTo>
                      <a:lnTo>
                        <a:pt x="970" y="324"/>
                      </a:lnTo>
                      <a:lnTo>
                        <a:pt x="611" y="108"/>
                      </a:lnTo>
                      <a:lnTo>
                        <a:pt x="468" y="37"/>
                      </a:lnTo>
                      <a:lnTo>
                        <a:pt x="32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4" name="Google Shape;2234;p72"/>
                <p:cNvSpPr/>
                <p:nvPr/>
              </p:nvSpPr>
              <p:spPr>
                <a:xfrm>
                  <a:off x="1226763" y="2286709"/>
                  <a:ext cx="68481" cy="285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7" h="4202" extrusionOk="0">
                      <a:moveTo>
                        <a:pt x="899" y="1"/>
                      </a:moveTo>
                      <a:lnTo>
                        <a:pt x="827" y="72"/>
                      </a:lnTo>
                      <a:lnTo>
                        <a:pt x="611" y="396"/>
                      </a:lnTo>
                      <a:lnTo>
                        <a:pt x="396" y="790"/>
                      </a:lnTo>
                      <a:lnTo>
                        <a:pt x="216" y="1329"/>
                      </a:lnTo>
                      <a:lnTo>
                        <a:pt x="109" y="1616"/>
                      </a:lnTo>
                      <a:lnTo>
                        <a:pt x="73" y="1939"/>
                      </a:lnTo>
                      <a:lnTo>
                        <a:pt x="1" y="2263"/>
                      </a:lnTo>
                      <a:lnTo>
                        <a:pt x="1" y="2622"/>
                      </a:lnTo>
                      <a:lnTo>
                        <a:pt x="37" y="3017"/>
                      </a:lnTo>
                      <a:lnTo>
                        <a:pt x="109" y="3376"/>
                      </a:lnTo>
                      <a:lnTo>
                        <a:pt x="216" y="3771"/>
                      </a:lnTo>
                      <a:lnTo>
                        <a:pt x="396" y="4166"/>
                      </a:lnTo>
                      <a:lnTo>
                        <a:pt x="432" y="4202"/>
                      </a:lnTo>
                      <a:lnTo>
                        <a:pt x="540" y="4202"/>
                      </a:lnTo>
                      <a:lnTo>
                        <a:pt x="575" y="4130"/>
                      </a:lnTo>
                      <a:lnTo>
                        <a:pt x="575" y="4058"/>
                      </a:lnTo>
                      <a:lnTo>
                        <a:pt x="432" y="3699"/>
                      </a:lnTo>
                      <a:lnTo>
                        <a:pt x="288" y="3340"/>
                      </a:lnTo>
                      <a:lnTo>
                        <a:pt x="252" y="2981"/>
                      </a:lnTo>
                      <a:lnTo>
                        <a:pt x="216" y="2622"/>
                      </a:lnTo>
                      <a:lnTo>
                        <a:pt x="216" y="2299"/>
                      </a:lnTo>
                      <a:lnTo>
                        <a:pt x="252" y="1975"/>
                      </a:lnTo>
                      <a:lnTo>
                        <a:pt x="324" y="1652"/>
                      </a:lnTo>
                      <a:lnTo>
                        <a:pt x="396" y="1401"/>
                      </a:lnTo>
                      <a:lnTo>
                        <a:pt x="575" y="898"/>
                      </a:lnTo>
                      <a:lnTo>
                        <a:pt x="755" y="503"/>
                      </a:lnTo>
                      <a:lnTo>
                        <a:pt x="970" y="180"/>
                      </a:lnTo>
                      <a:lnTo>
                        <a:pt x="1006" y="108"/>
                      </a:lnTo>
                      <a:lnTo>
                        <a:pt x="970" y="36"/>
                      </a:lnTo>
                      <a:lnTo>
                        <a:pt x="89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5" name="Google Shape;2235;p72"/>
                <p:cNvSpPr/>
                <p:nvPr/>
              </p:nvSpPr>
              <p:spPr>
                <a:xfrm>
                  <a:off x="994798" y="2030330"/>
                  <a:ext cx="166136" cy="214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3" h="3161" extrusionOk="0">
                      <a:moveTo>
                        <a:pt x="37" y="0"/>
                      </a:moveTo>
                      <a:lnTo>
                        <a:pt x="1" y="72"/>
                      </a:lnTo>
                      <a:lnTo>
                        <a:pt x="1" y="144"/>
                      </a:lnTo>
                      <a:lnTo>
                        <a:pt x="647" y="1078"/>
                      </a:lnTo>
                      <a:lnTo>
                        <a:pt x="1401" y="2047"/>
                      </a:lnTo>
                      <a:lnTo>
                        <a:pt x="2263" y="3124"/>
                      </a:lnTo>
                      <a:lnTo>
                        <a:pt x="2335" y="3160"/>
                      </a:lnTo>
                      <a:lnTo>
                        <a:pt x="2407" y="3124"/>
                      </a:lnTo>
                      <a:lnTo>
                        <a:pt x="2442" y="3052"/>
                      </a:lnTo>
                      <a:lnTo>
                        <a:pt x="2407" y="2981"/>
                      </a:lnTo>
                      <a:lnTo>
                        <a:pt x="1545" y="1903"/>
                      </a:lnTo>
                      <a:lnTo>
                        <a:pt x="827" y="934"/>
                      </a:lnTo>
                      <a:lnTo>
                        <a:pt x="180" y="36"/>
                      </a:lnTo>
                      <a:lnTo>
                        <a:pt x="10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36" name="Google Shape;2236;p72"/>
              <p:cNvSpPr/>
              <p:nvPr/>
            </p:nvSpPr>
            <p:spPr>
              <a:xfrm>
                <a:off x="4827576" y="1522143"/>
                <a:ext cx="638508" cy="668934"/>
              </a:xfrm>
              <a:custGeom>
                <a:avLst/>
                <a:gdLst/>
                <a:ahLst/>
                <a:cxnLst/>
                <a:rect l="l" t="t" r="r" b="b"/>
                <a:pathLst>
                  <a:path w="8295" h="8690" extrusionOk="0">
                    <a:moveTo>
                      <a:pt x="575" y="1"/>
                    </a:moveTo>
                    <a:lnTo>
                      <a:pt x="0" y="8654"/>
                    </a:lnTo>
                    <a:lnTo>
                      <a:pt x="36" y="8654"/>
                    </a:lnTo>
                    <a:lnTo>
                      <a:pt x="108" y="8690"/>
                    </a:lnTo>
                    <a:lnTo>
                      <a:pt x="359" y="8690"/>
                    </a:lnTo>
                    <a:lnTo>
                      <a:pt x="1293" y="8654"/>
                    </a:lnTo>
                    <a:lnTo>
                      <a:pt x="2621" y="8510"/>
                    </a:lnTo>
                    <a:lnTo>
                      <a:pt x="4165" y="8367"/>
                    </a:lnTo>
                    <a:lnTo>
                      <a:pt x="7002" y="8080"/>
                    </a:lnTo>
                    <a:lnTo>
                      <a:pt x="8295" y="7936"/>
                    </a:lnTo>
                    <a:lnTo>
                      <a:pt x="6643" y="1257"/>
                    </a:lnTo>
                    <a:lnTo>
                      <a:pt x="57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72"/>
              <p:cNvSpPr/>
              <p:nvPr/>
            </p:nvSpPr>
            <p:spPr>
              <a:xfrm>
                <a:off x="4838584" y="1657546"/>
                <a:ext cx="497643" cy="367722"/>
              </a:xfrm>
              <a:custGeom>
                <a:avLst/>
                <a:gdLst/>
                <a:ahLst/>
                <a:cxnLst/>
                <a:rect l="l" t="t" r="r" b="b"/>
                <a:pathLst>
                  <a:path w="6465" h="4777" extrusionOk="0">
                    <a:moveTo>
                      <a:pt x="6464" y="1"/>
                    </a:moveTo>
                    <a:lnTo>
                      <a:pt x="216" y="1689"/>
                    </a:lnTo>
                    <a:lnTo>
                      <a:pt x="1" y="4777"/>
                    </a:lnTo>
                    <a:lnTo>
                      <a:pt x="64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72"/>
              <p:cNvSpPr/>
              <p:nvPr/>
            </p:nvSpPr>
            <p:spPr>
              <a:xfrm>
                <a:off x="4059212" y="344695"/>
                <a:ext cx="1724702" cy="1431782"/>
              </a:xfrm>
              <a:custGeom>
                <a:avLst/>
                <a:gdLst/>
                <a:ahLst/>
                <a:cxnLst/>
                <a:rect l="l" t="t" r="r" b="b"/>
                <a:pathLst>
                  <a:path w="22406" h="18600" extrusionOk="0">
                    <a:moveTo>
                      <a:pt x="12065" y="0"/>
                    </a:moveTo>
                    <a:lnTo>
                      <a:pt x="11383" y="36"/>
                    </a:lnTo>
                    <a:lnTo>
                      <a:pt x="10700" y="108"/>
                    </a:lnTo>
                    <a:lnTo>
                      <a:pt x="10018" y="180"/>
                    </a:lnTo>
                    <a:lnTo>
                      <a:pt x="9982" y="216"/>
                    </a:lnTo>
                    <a:lnTo>
                      <a:pt x="9192" y="359"/>
                    </a:lnTo>
                    <a:lnTo>
                      <a:pt x="8366" y="575"/>
                    </a:lnTo>
                    <a:lnTo>
                      <a:pt x="7541" y="862"/>
                    </a:lnTo>
                    <a:lnTo>
                      <a:pt x="7505" y="862"/>
                    </a:lnTo>
                    <a:lnTo>
                      <a:pt x="6751" y="1149"/>
                    </a:lnTo>
                    <a:lnTo>
                      <a:pt x="6068" y="1473"/>
                    </a:lnTo>
                    <a:lnTo>
                      <a:pt x="5386" y="1832"/>
                    </a:lnTo>
                    <a:lnTo>
                      <a:pt x="4776" y="2227"/>
                    </a:lnTo>
                    <a:lnTo>
                      <a:pt x="4022" y="2765"/>
                    </a:lnTo>
                    <a:lnTo>
                      <a:pt x="3304" y="3340"/>
                    </a:lnTo>
                    <a:lnTo>
                      <a:pt x="2657" y="3950"/>
                    </a:lnTo>
                    <a:lnTo>
                      <a:pt x="2083" y="4632"/>
                    </a:lnTo>
                    <a:lnTo>
                      <a:pt x="1580" y="5315"/>
                    </a:lnTo>
                    <a:lnTo>
                      <a:pt x="1113" y="6033"/>
                    </a:lnTo>
                    <a:lnTo>
                      <a:pt x="754" y="6787"/>
                    </a:lnTo>
                    <a:lnTo>
                      <a:pt x="431" y="7541"/>
                    </a:lnTo>
                    <a:lnTo>
                      <a:pt x="252" y="8187"/>
                    </a:lnTo>
                    <a:lnTo>
                      <a:pt x="216" y="8403"/>
                    </a:lnTo>
                    <a:lnTo>
                      <a:pt x="180" y="8438"/>
                    </a:lnTo>
                    <a:lnTo>
                      <a:pt x="180" y="8510"/>
                    </a:lnTo>
                    <a:lnTo>
                      <a:pt x="36" y="9336"/>
                    </a:lnTo>
                    <a:lnTo>
                      <a:pt x="0" y="9731"/>
                    </a:lnTo>
                    <a:lnTo>
                      <a:pt x="0" y="10126"/>
                    </a:lnTo>
                    <a:lnTo>
                      <a:pt x="0" y="10557"/>
                    </a:lnTo>
                    <a:lnTo>
                      <a:pt x="36" y="10952"/>
                    </a:lnTo>
                    <a:lnTo>
                      <a:pt x="108" y="11383"/>
                    </a:lnTo>
                    <a:lnTo>
                      <a:pt x="180" y="11814"/>
                    </a:lnTo>
                    <a:lnTo>
                      <a:pt x="323" y="12316"/>
                    </a:lnTo>
                    <a:lnTo>
                      <a:pt x="503" y="12819"/>
                    </a:lnTo>
                    <a:lnTo>
                      <a:pt x="718" y="13322"/>
                    </a:lnTo>
                    <a:lnTo>
                      <a:pt x="934" y="13788"/>
                    </a:lnTo>
                    <a:lnTo>
                      <a:pt x="1221" y="14255"/>
                    </a:lnTo>
                    <a:lnTo>
                      <a:pt x="1508" y="14686"/>
                    </a:lnTo>
                    <a:lnTo>
                      <a:pt x="1832" y="15081"/>
                    </a:lnTo>
                    <a:lnTo>
                      <a:pt x="2191" y="15512"/>
                    </a:lnTo>
                    <a:lnTo>
                      <a:pt x="2586" y="15871"/>
                    </a:lnTo>
                    <a:lnTo>
                      <a:pt x="3016" y="16230"/>
                    </a:lnTo>
                    <a:lnTo>
                      <a:pt x="3447" y="16553"/>
                    </a:lnTo>
                    <a:lnTo>
                      <a:pt x="3878" y="16876"/>
                    </a:lnTo>
                    <a:lnTo>
                      <a:pt x="4381" y="17164"/>
                    </a:lnTo>
                    <a:lnTo>
                      <a:pt x="4884" y="17415"/>
                    </a:lnTo>
                    <a:lnTo>
                      <a:pt x="5386" y="17666"/>
                    </a:lnTo>
                    <a:lnTo>
                      <a:pt x="5925" y="17882"/>
                    </a:lnTo>
                    <a:lnTo>
                      <a:pt x="6356" y="18025"/>
                    </a:lnTo>
                    <a:lnTo>
                      <a:pt x="7289" y="18277"/>
                    </a:lnTo>
                    <a:lnTo>
                      <a:pt x="8295" y="18456"/>
                    </a:lnTo>
                    <a:lnTo>
                      <a:pt x="9300" y="18564"/>
                    </a:lnTo>
                    <a:lnTo>
                      <a:pt x="10341" y="18600"/>
                    </a:lnTo>
                    <a:lnTo>
                      <a:pt x="10988" y="18564"/>
                    </a:lnTo>
                    <a:lnTo>
                      <a:pt x="11024" y="18564"/>
                    </a:lnTo>
                    <a:lnTo>
                      <a:pt x="11885" y="18492"/>
                    </a:lnTo>
                    <a:lnTo>
                      <a:pt x="12747" y="18349"/>
                    </a:lnTo>
                    <a:lnTo>
                      <a:pt x="13214" y="18277"/>
                    </a:lnTo>
                    <a:lnTo>
                      <a:pt x="14112" y="18025"/>
                    </a:lnTo>
                    <a:lnTo>
                      <a:pt x="14973" y="17738"/>
                    </a:lnTo>
                    <a:lnTo>
                      <a:pt x="15799" y="17415"/>
                    </a:lnTo>
                    <a:lnTo>
                      <a:pt x="16553" y="17056"/>
                    </a:lnTo>
                    <a:lnTo>
                      <a:pt x="16589" y="17056"/>
                    </a:lnTo>
                    <a:lnTo>
                      <a:pt x="16733" y="16948"/>
                    </a:lnTo>
                    <a:lnTo>
                      <a:pt x="17128" y="16733"/>
                    </a:lnTo>
                    <a:lnTo>
                      <a:pt x="17523" y="16481"/>
                    </a:lnTo>
                    <a:lnTo>
                      <a:pt x="18169" y="16051"/>
                    </a:lnTo>
                    <a:lnTo>
                      <a:pt x="18779" y="15584"/>
                    </a:lnTo>
                    <a:lnTo>
                      <a:pt x="19354" y="15081"/>
                    </a:lnTo>
                    <a:lnTo>
                      <a:pt x="19892" y="14543"/>
                    </a:lnTo>
                    <a:lnTo>
                      <a:pt x="20359" y="13968"/>
                    </a:lnTo>
                    <a:lnTo>
                      <a:pt x="20790" y="13394"/>
                    </a:lnTo>
                    <a:lnTo>
                      <a:pt x="21185" y="12783"/>
                    </a:lnTo>
                    <a:lnTo>
                      <a:pt x="21508" y="12173"/>
                    </a:lnTo>
                    <a:lnTo>
                      <a:pt x="21795" y="11562"/>
                    </a:lnTo>
                    <a:lnTo>
                      <a:pt x="22047" y="10880"/>
                    </a:lnTo>
                    <a:lnTo>
                      <a:pt x="22226" y="10234"/>
                    </a:lnTo>
                    <a:lnTo>
                      <a:pt x="22334" y="9552"/>
                    </a:lnTo>
                    <a:lnTo>
                      <a:pt x="22406" y="8905"/>
                    </a:lnTo>
                    <a:lnTo>
                      <a:pt x="22406" y="8223"/>
                    </a:lnTo>
                    <a:lnTo>
                      <a:pt x="22370" y="7505"/>
                    </a:lnTo>
                    <a:lnTo>
                      <a:pt x="22226" y="6823"/>
                    </a:lnTo>
                    <a:lnTo>
                      <a:pt x="22047" y="6105"/>
                    </a:lnTo>
                    <a:lnTo>
                      <a:pt x="21760" y="5422"/>
                    </a:lnTo>
                    <a:lnTo>
                      <a:pt x="21436" y="4740"/>
                    </a:lnTo>
                    <a:lnTo>
                      <a:pt x="21041" y="4130"/>
                    </a:lnTo>
                    <a:lnTo>
                      <a:pt x="20575" y="3519"/>
                    </a:lnTo>
                    <a:lnTo>
                      <a:pt x="20072" y="2981"/>
                    </a:lnTo>
                    <a:lnTo>
                      <a:pt x="19497" y="2478"/>
                    </a:lnTo>
                    <a:lnTo>
                      <a:pt x="18923" y="2011"/>
                    </a:lnTo>
                    <a:lnTo>
                      <a:pt x="18241" y="1580"/>
                    </a:lnTo>
                    <a:lnTo>
                      <a:pt x="17559" y="1221"/>
                    </a:lnTo>
                    <a:lnTo>
                      <a:pt x="16840" y="898"/>
                    </a:lnTo>
                    <a:lnTo>
                      <a:pt x="16050" y="611"/>
                    </a:lnTo>
                    <a:lnTo>
                      <a:pt x="15261" y="395"/>
                    </a:lnTo>
                    <a:lnTo>
                      <a:pt x="14471" y="216"/>
                    </a:lnTo>
                    <a:lnTo>
                      <a:pt x="13609" y="72"/>
                    </a:lnTo>
                    <a:lnTo>
                      <a:pt x="12747" y="36"/>
                    </a:lnTo>
                    <a:lnTo>
                      <a:pt x="1206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72"/>
              <p:cNvSpPr/>
              <p:nvPr/>
            </p:nvSpPr>
            <p:spPr>
              <a:xfrm>
                <a:off x="4426767" y="344695"/>
                <a:ext cx="1357146" cy="1268743"/>
              </a:xfrm>
              <a:custGeom>
                <a:avLst/>
                <a:gdLst/>
                <a:ahLst/>
                <a:cxnLst/>
                <a:rect l="l" t="t" r="r" b="b"/>
                <a:pathLst>
                  <a:path w="17631" h="16482" extrusionOk="0">
                    <a:moveTo>
                      <a:pt x="7290" y="0"/>
                    </a:moveTo>
                    <a:lnTo>
                      <a:pt x="6608" y="36"/>
                    </a:lnTo>
                    <a:lnTo>
                      <a:pt x="5925" y="108"/>
                    </a:lnTo>
                    <a:lnTo>
                      <a:pt x="5243" y="180"/>
                    </a:lnTo>
                    <a:lnTo>
                      <a:pt x="5207" y="216"/>
                    </a:lnTo>
                    <a:lnTo>
                      <a:pt x="4417" y="359"/>
                    </a:lnTo>
                    <a:lnTo>
                      <a:pt x="3591" y="575"/>
                    </a:lnTo>
                    <a:lnTo>
                      <a:pt x="2766" y="862"/>
                    </a:lnTo>
                    <a:lnTo>
                      <a:pt x="2730" y="862"/>
                    </a:lnTo>
                    <a:lnTo>
                      <a:pt x="1976" y="1149"/>
                    </a:lnTo>
                    <a:lnTo>
                      <a:pt x="1293" y="1473"/>
                    </a:lnTo>
                    <a:lnTo>
                      <a:pt x="611" y="1832"/>
                    </a:lnTo>
                    <a:lnTo>
                      <a:pt x="1" y="2227"/>
                    </a:lnTo>
                    <a:lnTo>
                      <a:pt x="37" y="2514"/>
                    </a:lnTo>
                    <a:lnTo>
                      <a:pt x="144" y="2837"/>
                    </a:lnTo>
                    <a:lnTo>
                      <a:pt x="360" y="3304"/>
                    </a:lnTo>
                    <a:lnTo>
                      <a:pt x="683" y="3806"/>
                    </a:lnTo>
                    <a:lnTo>
                      <a:pt x="899" y="4094"/>
                    </a:lnTo>
                    <a:lnTo>
                      <a:pt x="1150" y="4417"/>
                    </a:lnTo>
                    <a:lnTo>
                      <a:pt x="1437" y="4704"/>
                    </a:lnTo>
                    <a:lnTo>
                      <a:pt x="1796" y="5063"/>
                    </a:lnTo>
                    <a:lnTo>
                      <a:pt x="2191" y="5386"/>
                    </a:lnTo>
                    <a:lnTo>
                      <a:pt x="2658" y="5710"/>
                    </a:lnTo>
                    <a:lnTo>
                      <a:pt x="3161" y="6033"/>
                    </a:lnTo>
                    <a:lnTo>
                      <a:pt x="3663" y="6320"/>
                    </a:lnTo>
                    <a:lnTo>
                      <a:pt x="4166" y="6571"/>
                    </a:lnTo>
                    <a:lnTo>
                      <a:pt x="4669" y="6751"/>
                    </a:lnTo>
                    <a:lnTo>
                      <a:pt x="5171" y="6930"/>
                    </a:lnTo>
                    <a:lnTo>
                      <a:pt x="5674" y="7074"/>
                    </a:lnTo>
                    <a:lnTo>
                      <a:pt x="6608" y="7289"/>
                    </a:lnTo>
                    <a:lnTo>
                      <a:pt x="7398" y="7397"/>
                    </a:lnTo>
                    <a:lnTo>
                      <a:pt x="8044" y="7433"/>
                    </a:lnTo>
                    <a:lnTo>
                      <a:pt x="8582" y="7469"/>
                    </a:lnTo>
                    <a:lnTo>
                      <a:pt x="12748" y="16481"/>
                    </a:lnTo>
                    <a:lnTo>
                      <a:pt x="13394" y="16051"/>
                    </a:lnTo>
                    <a:lnTo>
                      <a:pt x="14004" y="15584"/>
                    </a:lnTo>
                    <a:lnTo>
                      <a:pt x="14579" y="15081"/>
                    </a:lnTo>
                    <a:lnTo>
                      <a:pt x="15117" y="14543"/>
                    </a:lnTo>
                    <a:lnTo>
                      <a:pt x="15584" y="13968"/>
                    </a:lnTo>
                    <a:lnTo>
                      <a:pt x="16015" y="13394"/>
                    </a:lnTo>
                    <a:lnTo>
                      <a:pt x="16410" y="12783"/>
                    </a:lnTo>
                    <a:lnTo>
                      <a:pt x="16733" y="12173"/>
                    </a:lnTo>
                    <a:lnTo>
                      <a:pt x="17020" y="11562"/>
                    </a:lnTo>
                    <a:lnTo>
                      <a:pt x="17272" y="10880"/>
                    </a:lnTo>
                    <a:lnTo>
                      <a:pt x="17451" y="10234"/>
                    </a:lnTo>
                    <a:lnTo>
                      <a:pt x="17559" y="9552"/>
                    </a:lnTo>
                    <a:lnTo>
                      <a:pt x="17631" y="8905"/>
                    </a:lnTo>
                    <a:lnTo>
                      <a:pt x="17631" y="8223"/>
                    </a:lnTo>
                    <a:lnTo>
                      <a:pt x="17595" y="7505"/>
                    </a:lnTo>
                    <a:lnTo>
                      <a:pt x="17451" y="6823"/>
                    </a:lnTo>
                    <a:lnTo>
                      <a:pt x="17272" y="6105"/>
                    </a:lnTo>
                    <a:lnTo>
                      <a:pt x="16985" y="5422"/>
                    </a:lnTo>
                    <a:lnTo>
                      <a:pt x="16661" y="4740"/>
                    </a:lnTo>
                    <a:lnTo>
                      <a:pt x="16266" y="4130"/>
                    </a:lnTo>
                    <a:lnTo>
                      <a:pt x="15800" y="3519"/>
                    </a:lnTo>
                    <a:lnTo>
                      <a:pt x="15297" y="2981"/>
                    </a:lnTo>
                    <a:lnTo>
                      <a:pt x="14722" y="2478"/>
                    </a:lnTo>
                    <a:lnTo>
                      <a:pt x="14148" y="2011"/>
                    </a:lnTo>
                    <a:lnTo>
                      <a:pt x="13466" y="1580"/>
                    </a:lnTo>
                    <a:lnTo>
                      <a:pt x="12784" y="1221"/>
                    </a:lnTo>
                    <a:lnTo>
                      <a:pt x="12065" y="898"/>
                    </a:lnTo>
                    <a:lnTo>
                      <a:pt x="11275" y="611"/>
                    </a:lnTo>
                    <a:lnTo>
                      <a:pt x="10486" y="395"/>
                    </a:lnTo>
                    <a:lnTo>
                      <a:pt x="9696" y="216"/>
                    </a:lnTo>
                    <a:lnTo>
                      <a:pt x="8834" y="72"/>
                    </a:lnTo>
                    <a:lnTo>
                      <a:pt x="7972" y="36"/>
                    </a:lnTo>
                    <a:lnTo>
                      <a:pt x="729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72"/>
              <p:cNvSpPr/>
              <p:nvPr/>
            </p:nvSpPr>
            <p:spPr>
              <a:xfrm>
                <a:off x="4390897" y="988689"/>
                <a:ext cx="69124" cy="118930"/>
              </a:xfrm>
              <a:custGeom>
                <a:avLst/>
                <a:gdLst/>
                <a:ahLst/>
                <a:cxnLst/>
                <a:rect l="l" t="t" r="r" b="b"/>
                <a:pathLst>
                  <a:path w="898" h="1545" extrusionOk="0">
                    <a:moveTo>
                      <a:pt x="467" y="1"/>
                    </a:moveTo>
                    <a:lnTo>
                      <a:pt x="359" y="37"/>
                    </a:lnTo>
                    <a:lnTo>
                      <a:pt x="251" y="144"/>
                    </a:lnTo>
                    <a:lnTo>
                      <a:pt x="180" y="252"/>
                    </a:lnTo>
                    <a:lnTo>
                      <a:pt x="72" y="719"/>
                    </a:lnTo>
                    <a:lnTo>
                      <a:pt x="36" y="862"/>
                    </a:lnTo>
                    <a:lnTo>
                      <a:pt x="0" y="1006"/>
                    </a:lnTo>
                    <a:lnTo>
                      <a:pt x="36" y="1257"/>
                    </a:lnTo>
                    <a:lnTo>
                      <a:pt x="36" y="1329"/>
                    </a:lnTo>
                    <a:lnTo>
                      <a:pt x="72" y="1437"/>
                    </a:lnTo>
                    <a:lnTo>
                      <a:pt x="144" y="1473"/>
                    </a:lnTo>
                    <a:lnTo>
                      <a:pt x="251" y="1509"/>
                    </a:lnTo>
                    <a:lnTo>
                      <a:pt x="323" y="1545"/>
                    </a:lnTo>
                    <a:lnTo>
                      <a:pt x="431" y="1509"/>
                    </a:lnTo>
                    <a:lnTo>
                      <a:pt x="503" y="1473"/>
                    </a:lnTo>
                    <a:lnTo>
                      <a:pt x="575" y="1401"/>
                    </a:lnTo>
                    <a:lnTo>
                      <a:pt x="682" y="1186"/>
                    </a:lnTo>
                    <a:lnTo>
                      <a:pt x="754" y="1006"/>
                    </a:lnTo>
                    <a:lnTo>
                      <a:pt x="790" y="898"/>
                    </a:lnTo>
                    <a:lnTo>
                      <a:pt x="898" y="467"/>
                    </a:lnTo>
                    <a:lnTo>
                      <a:pt x="898" y="324"/>
                    </a:lnTo>
                    <a:lnTo>
                      <a:pt x="862" y="180"/>
                    </a:lnTo>
                    <a:lnTo>
                      <a:pt x="754" y="72"/>
                    </a:lnTo>
                    <a:lnTo>
                      <a:pt x="61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72"/>
              <p:cNvSpPr/>
              <p:nvPr/>
            </p:nvSpPr>
            <p:spPr>
              <a:xfrm>
                <a:off x="4247108" y="916869"/>
                <a:ext cx="69201" cy="143794"/>
              </a:xfrm>
              <a:custGeom>
                <a:avLst/>
                <a:gdLst/>
                <a:ahLst/>
                <a:cxnLst/>
                <a:rect l="l" t="t" r="r" b="b"/>
                <a:pathLst>
                  <a:path w="899" h="1868" extrusionOk="0">
                    <a:moveTo>
                      <a:pt x="540" y="0"/>
                    </a:moveTo>
                    <a:lnTo>
                      <a:pt x="432" y="36"/>
                    </a:lnTo>
                    <a:lnTo>
                      <a:pt x="360" y="108"/>
                    </a:lnTo>
                    <a:lnTo>
                      <a:pt x="288" y="215"/>
                    </a:lnTo>
                    <a:lnTo>
                      <a:pt x="73" y="898"/>
                    </a:lnTo>
                    <a:lnTo>
                      <a:pt x="1" y="1221"/>
                    </a:lnTo>
                    <a:lnTo>
                      <a:pt x="1" y="1329"/>
                    </a:lnTo>
                    <a:lnTo>
                      <a:pt x="1" y="1472"/>
                    </a:lnTo>
                    <a:lnTo>
                      <a:pt x="37" y="1688"/>
                    </a:lnTo>
                    <a:lnTo>
                      <a:pt x="109" y="1795"/>
                    </a:lnTo>
                    <a:lnTo>
                      <a:pt x="180" y="1831"/>
                    </a:lnTo>
                    <a:lnTo>
                      <a:pt x="252" y="1867"/>
                    </a:lnTo>
                    <a:lnTo>
                      <a:pt x="324" y="1867"/>
                    </a:lnTo>
                    <a:lnTo>
                      <a:pt x="396" y="1831"/>
                    </a:lnTo>
                    <a:lnTo>
                      <a:pt x="504" y="1724"/>
                    </a:lnTo>
                    <a:lnTo>
                      <a:pt x="575" y="1580"/>
                    </a:lnTo>
                    <a:lnTo>
                      <a:pt x="647" y="1364"/>
                    </a:lnTo>
                    <a:lnTo>
                      <a:pt x="719" y="1041"/>
                    </a:lnTo>
                    <a:lnTo>
                      <a:pt x="863" y="395"/>
                    </a:lnTo>
                    <a:lnTo>
                      <a:pt x="899" y="287"/>
                    </a:lnTo>
                    <a:lnTo>
                      <a:pt x="863" y="144"/>
                    </a:lnTo>
                    <a:lnTo>
                      <a:pt x="755" y="72"/>
                    </a:lnTo>
                    <a:lnTo>
                      <a:pt x="647" y="0"/>
                    </a:lnTo>
                    <a:close/>
                  </a:path>
                </a:pathLst>
              </a:custGeom>
              <a:solidFill>
                <a:srgbClr val="2942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72"/>
              <p:cNvSpPr/>
              <p:nvPr/>
            </p:nvSpPr>
            <p:spPr>
              <a:xfrm>
                <a:off x="4332858" y="1179439"/>
                <a:ext cx="237699" cy="176971"/>
              </a:xfrm>
              <a:custGeom>
                <a:avLst/>
                <a:gdLst/>
                <a:ahLst/>
                <a:cxnLst/>
                <a:rect l="l" t="t" r="r" b="b"/>
                <a:pathLst>
                  <a:path w="3088" h="2299" extrusionOk="0">
                    <a:moveTo>
                      <a:pt x="2801" y="0"/>
                    </a:moveTo>
                    <a:lnTo>
                      <a:pt x="2729" y="36"/>
                    </a:lnTo>
                    <a:lnTo>
                      <a:pt x="2693" y="108"/>
                    </a:lnTo>
                    <a:lnTo>
                      <a:pt x="2585" y="467"/>
                    </a:lnTo>
                    <a:lnTo>
                      <a:pt x="2406" y="826"/>
                    </a:lnTo>
                    <a:lnTo>
                      <a:pt x="2154" y="1113"/>
                    </a:lnTo>
                    <a:lnTo>
                      <a:pt x="1867" y="1365"/>
                    </a:lnTo>
                    <a:lnTo>
                      <a:pt x="1688" y="1472"/>
                    </a:lnTo>
                    <a:lnTo>
                      <a:pt x="1508" y="1544"/>
                    </a:lnTo>
                    <a:lnTo>
                      <a:pt x="1113" y="1652"/>
                    </a:lnTo>
                    <a:lnTo>
                      <a:pt x="718" y="1688"/>
                    </a:lnTo>
                    <a:lnTo>
                      <a:pt x="215" y="1688"/>
                    </a:lnTo>
                    <a:lnTo>
                      <a:pt x="108" y="1724"/>
                    </a:lnTo>
                    <a:lnTo>
                      <a:pt x="36" y="1760"/>
                    </a:lnTo>
                    <a:lnTo>
                      <a:pt x="0" y="1867"/>
                    </a:lnTo>
                    <a:lnTo>
                      <a:pt x="0" y="1939"/>
                    </a:lnTo>
                    <a:lnTo>
                      <a:pt x="36" y="2011"/>
                    </a:lnTo>
                    <a:lnTo>
                      <a:pt x="72" y="2083"/>
                    </a:lnTo>
                    <a:lnTo>
                      <a:pt x="180" y="2155"/>
                    </a:lnTo>
                    <a:lnTo>
                      <a:pt x="431" y="2226"/>
                    </a:lnTo>
                    <a:lnTo>
                      <a:pt x="718" y="2262"/>
                    </a:lnTo>
                    <a:lnTo>
                      <a:pt x="969" y="2298"/>
                    </a:lnTo>
                    <a:lnTo>
                      <a:pt x="1221" y="2262"/>
                    </a:lnTo>
                    <a:lnTo>
                      <a:pt x="1472" y="2190"/>
                    </a:lnTo>
                    <a:lnTo>
                      <a:pt x="1724" y="2119"/>
                    </a:lnTo>
                    <a:lnTo>
                      <a:pt x="1975" y="1975"/>
                    </a:lnTo>
                    <a:lnTo>
                      <a:pt x="2154" y="1831"/>
                    </a:lnTo>
                    <a:lnTo>
                      <a:pt x="2370" y="1688"/>
                    </a:lnTo>
                    <a:lnTo>
                      <a:pt x="2549" y="1508"/>
                    </a:lnTo>
                    <a:lnTo>
                      <a:pt x="2693" y="1293"/>
                    </a:lnTo>
                    <a:lnTo>
                      <a:pt x="2801" y="1077"/>
                    </a:lnTo>
                    <a:lnTo>
                      <a:pt x="2908" y="862"/>
                    </a:lnTo>
                    <a:lnTo>
                      <a:pt x="2980" y="646"/>
                    </a:lnTo>
                    <a:lnTo>
                      <a:pt x="3088" y="180"/>
                    </a:lnTo>
                    <a:lnTo>
                      <a:pt x="3088" y="108"/>
                    </a:lnTo>
                    <a:lnTo>
                      <a:pt x="3052" y="36"/>
                    </a:lnTo>
                    <a:lnTo>
                      <a:pt x="298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72"/>
              <p:cNvSpPr/>
              <p:nvPr/>
            </p:nvSpPr>
            <p:spPr>
              <a:xfrm>
                <a:off x="4432310" y="836658"/>
                <a:ext cx="113384" cy="118930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1545" extrusionOk="0">
                    <a:moveTo>
                      <a:pt x="108" y="1"/>
                    </a:moveTo>
                    <a:lnTo>
                      <a:pt x="37" y="73"/>
                    </a:lnTo>
                    <a:lnTo>
                      <a:pt x="1" y="180"/>
                    </a:lnTo>
                    <a:lnTo>
                      <a:pt x="1" y="252"/>
                    </a:lnTo>
                    <a:lnTo>
                      <a:pt x="37" y="360"/>
                    </a:lnTo>
                    <a:lnTo>
                      <a:pt x="72" y="432"/>
                    </a:lnTo>
                    <a:lnTo>
                      <a:pt x="180" y="468"/>
                    </a:lnTo>
                    <a:lnTo>
                      <a:pt x="252" y="503"/>
                    </a:lnTo>
                    <a:lnTo>
                      <a:pt x="288" y="503"/>
                    </a:lnTo>
                    <a:lnTo>
                      <a:pt x="467" y="611"/>
                    </a:lnTo>
                    <a:lnTo>
                      <a:pt x="503" y="647"/>
                    </a:lnTo>
                    <a:lnTo>
                      <a:pt x="467" y="647"/>
                    </a:lnTo>
                    <a:lnTo>
                      <a:pt x="539" y="683"/>
                    </a:lnTo>
                    <a:lnTo>
                      <a:pt x="683" y="827"/>
                    </a:lnTo>
                    <a:lnTo>
                      <a:pt x="647" y="827"/>
                    </a:lnTo>
                    <a:lnTo>
                      <a:pt x="683" y="863"/>
                    </a:lnTo>
                    <a:lnTo>
                      <a:pt x="719" y="934"/>
                    </a:lnTo>
                    <a:lnTo>
                      <a:pt x="755" y="970"/>
                    </a:lnTo>
                    <a:lnTo>
                      <a:pt x="755" y="934"/>
                    </a:lnTo>
                    <a:lnTo>
                      <a:pt x="827" y="1078"/>
                    </a:lnTo>
                    <a:lnTo>
                      <a:pt x="934" y="1257"/>
                    </a:lnTo>
                    <a:lnTo>
                      <a:pt x="970" y="1329"/>
                    </a:lnTo>
                    <a:lnTo>
                      <a:pt x="1006" y="1365"/>
                    </a:lnTo>
                    <a:lnTo>
                      <a:pt x="1042" y="1437"/>
                    </a:lnTo>
                    <a:lnTo>
                      <a:pt x="1078" y="1509"/>
                    </a:lnTo>
                    <a:lnTo>
                      <a:pt x="1186" y="1545"/>
                    </a:lnTo>
                    <a:lnTo>
                      <a:pt x="1257" y="1545"/>
                    </a:lnTo>
                    <a:lnTo>
                      <a:pt x="1329" y="1509"/>
                    </a:lnTo>
                    <a:lnTo>
                      <a:pt x="1401" y="1473"/>
                    </a:lnTo>
                    <a:lnTo>
                      <a:pt x="1437" y="1401"/>
                    </a:lnTo>
                    <a:lnTo>
                      <a:pt x="1473" y="1293"/>
                    </a:lnTo>
                    <a:lnTo>
                      <a:pt x="1437" y="1042"/>
                    </a:lnTo>
                    <a:lnTo>
                      <a:pt x="1365" y="791"/>
                    </a:lnTo>
                    <a:lnTo>
                      <a:pt x="1257" y="575"/>
                    </a:lnTo>
                    <a:lnTo>
                      <a:pt x="1114" y="396"/>
                    </a:lnTo>
                    <a:lnTo>
                      <a:pt x="934" y="252"/>
                    </a:lnTo>
                    <a:lnTo>
                      <a:pt x="755" y="144"/>
                    </a:lnTo>
                    <a:lnTo>
                      <a:pt x="539" y="37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72"/>
              <p:cNvSpPr/>
              <p:nvPr/>
            </p:nvSpPr>
            <p:spPr>
              <a:xfrm>
                <a:off x="4230558" y="781388"/>
                <a:ext cx="143789" cy="69203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899" extrusionOk="0">
                    <a:moveTo>
                      <a:pt x="1149" y="1"/>
                    </a:moveTo>
                    <a:lnTo>
                      <a:pt x="898" y="37"/>
                    </a:lnTo>
                    <a:lnTo>
                      <a:pt x="647" y="108"/>
                    </a:lnTo>
                    <a:lnTo>
                      <a:pt x="324" y="252"/>
                    </a:lnTo>
                    <a:lnTo>
                      <a:pt x="180" y="360"/>
                    </a:lnTo>
                    <a:lnTo>
                      <a:pt x="72" y="467"/>
                    </a:lnTo>
                    <a:lnTo>
                      <a:pt x="0" y="539"/>
                    </a:lnTo>
                    <a:lnTo>
                      <a:pt x="0" y="647"/>
                    </a:lnTo>
                    <a:lnTo>
                      <a:pt x="0" y="755"/>
                    </a:lnTo>
                    <a:lnTo>
                      <a:pt x="72" y="826"/>
                    </a:lnTo>
                    <a:lnTo>
                      <a:pt x="144" y="862"/>
                    </a:lnTo>
                    <a:lnTo>
                      <a:pt x="252" y="898"/>
                    </a:lnTo>
                    <a:lnTo>
                      <a:pt x="324" y="862"/>
                    </a:lnTo>
                    <a:lnTo>
                      <a:pt x="395" y="826"/>
                    </a:lnTo>
                    <a:lnTo>
                      <a:pt x="431" y="791"/>
                    </a:lnTo>
                    <a:lnTo>
                      <a:pt x="539" y="719"/>
                    </a:lnTo>
                    <a:lnTo>
                      <a:pt x="683" y="647"/>
                    </a:lnTo>
                    <a:lnTo>
                      <a:pt x="719" y="647"/>
                    </a:lnTo>
                    <a:lnTo>
                      <a:pt x="790" y="611"/>
                    </a:lnTo>
                    <a:lnTo>
                      <a:pt x="970" y="575"/>
                    </a:lnTo>
                    <a:lnTo>
                      <a:pt x="1365" y="575"/>
                    </a:lnTo>
                    <a:lnTo>
                      <a:pt x="1509" y="611"/>
                    </a:lnTo>
                    <a:lnTo>
                      <a:pt x="1616" y="611"/>
                    </a:lnTo>
                    <a:lnTo>
                      <a:pt x="1724" y="575"/>
                    </a:lnTo>
                    <a:lnTo>
                      <a:pt x="1796" y="503"/>
                    </a:lnTo>
                    <a:lnTo>
                      <a:pt x="1832" y="432"/>
                    </a:lnTo>
                    <a:lnTo>
                      <a:pt x="1868" y="324"/>
                    </a:lnTo>
                    <a:lnTo>
                      <a:pt x="1832" y="216"/>
                    </a:lnTo>
                    <a:lnTo>
                      <a:pt x="1760" y="108"/>
                    </a:lnTo>
                    <a:lnTo>
                      <a:pt x="1652" y="72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72"/>
              <p:cNvSpPr/>
              <p:nvPr/>
            </p:nvSpPr>
            <p:spPr>
              <a:xfrm>
                <a:off x="5087367" y="891928"/>
                <a:ext cx="298586" cy="334544"/>
              </a:xfrm>
              <a:custGeom>
                <a:avLst/>
                <a:gdLst/>
                <a:ahLst/>
                <a:cxnLst/>
                <a:rect l="l" t="t" r="r" b="b"/>
                <a:pathLst>
                  <a:path w="3879" h="4346" extrusionOk="0">
                    <a:moveTo>
                      <a:pt x="1904" y="1"/>
                    </a:moveTo>
                    <a:lnTo>
                      <a:pt x="1544" y="37"/>
                    </a:lnTo>
                    <a:lnTo>
                      <a:pt x="1185" y="73"/>
                    </a:lnTo>
                    <a:lnTo>
                      <a:pt x="575" y="180"/>
                    </a:lnTo>
                    <a:lnTo>
                      <a:pt x="180" y="288"/>
                    </a:lnTo>
                    <a:lnTo>
                      <a:pt x="0" y="360"/>
                    </a:lnTo>
                    <a:lnTo>
                      <a:pt x="1293" y="4346"/>
                    </a:lnTo>
                    <a:lnTo>
                      <a:pt x="1724" y="4166"/>
                    </a:lnTo>
                    <a:lnTo>
                      <a:pt x="2155" y="3951"/>
                    </a:lnTo>
                    <a:lnTo>
                      <a:pt x="2622" y="3663"/>
                    </a:lnTo>
                    <a:lnTo>
                      <a:pt x="2873" y="3484"/>
                    </a:lnTo>
                    <a:lnTo>
                      <a:pt x="3124" y="3304"/>
                    </a:lnTo>
                    <a:lnTo>
                      <a:pt x="3340" y="3089"/>
                    </a:lnTo>
                    <a:lnTo>
                      <a:pt x="3519" y="2838"/>
                    </a:lnTo>
                    <a:lnTo>
                      <a:pt x="3699" y="2586"/>
                    </a:lnTo>
                    <a:lnTo>
                      <a:pt x="3807" y="2335"/>
                    </a:lnTo>
                    <a:lnTo>
                      <a:pt x="3878" y="2012"/>
                    </a:lnTo>
                    <a:lnTo>
                      <a:pt x="3878" y="1724"/>
                    </a:lnTo>
                    <a:lnTo>
                      <a:pt x="3878" y="1473"/>
                    </a:lnTo>
                    <a:lnTo>
                      <a:pt x="3842" y="1258"/>
                    </a:lnTo>
                    <a:lnTo>
                      <a:pt x="3771" y="1042"/>
                    </a:lnTo>
                    <a:lnTo>
                      <a:pt x="3699" y="863"/>
                    </a:lnTo>
                    <a:lnTo>
                      <a:pt x="3591" y="719"/>
                    </a:lnTo>
                    <a:lnTo>
                      <a:pt x="3483" y="575"/>
                    </a:lnTo>
                    <a:lnTo>
                      <a:pt x="3232" y="360"/>
                    </a:lnTo>
                    <a:lnTo>
                      <a:pt x="2945" y="180"/>
                    </a:lnTo>
                    <a:lnTo>
                      <a:pt x="2586" y="73"/>
                    </a:lnTo>
                    <a:lnTo>
                      <a:pt x="2263" y="37"/>
                    </a:lnTo>
                    <a:lnTo>
                      <a:pt x="1904" y="1"/>
                    </a:lnTo>
                    <a:close/>
                  </a:path>
                </a:pathLst>
              </a:custGeom>
              <a:solidFill>
                <a:srgbClr val="F4A3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72"/>
              <p:cNvSpPr/>
              <p:nvPr/>
            </p:nvSpPr>
            <p:spPr>
              <a:xfrm>
                <a:off x="5148177" y="947275"/>
                <a:ext cx="154874" cy="82982"/>
              </a:xfrm>
              <a:custGeom>
                <a:avLst/>
                <a:gdLst/>
                <a:ahLst/>
                <a:cxnLst/>
                <a:rect l="l" t="t" r="r" b="b"/>
                <a:pathLst>
                  <a:path w="2012" h="1078" extrusionOk="0">
                    <a:moveTo>
                      <a:pt x="1724" y="0"/>
                    </a:moveTo>
                    <a:lnTo>
                      <a:pt x="1293" y="72"/>
                    </a:lnTo>
                    <a:lnTo>
                      <a:pt x="862" y="251"/>
                    </a:lnTo>
                    <a:lnTo>
                      <a:pt x="647" y="323"/>
                    </a:lnTo>
                    <a:lnTo>
                      <a:pt x="431" y="431"/>
                    </a:lnTo>
                    <a:lnTo>
                      <a:pt x="216" y="610"/>
                    </a:lnTo>
                    <a:lnTo>
                      <a:pt x="36" y="754"/>
                    </a:lnTo>
                    <a:lnTo>
                      <a:pt x="0" y="826"/>
                    </a:lnTo>
                    <a:lnTo>
                      <a:pt x="0" y="898"/>
                    </a:lnTo>
                    <a:lnTo>
                      <a:pt x="0" y="969"/>
                    </a:lnTo>
                    <a:lnTo>
                      <a:pt x="36" y="1005"/>
                    </a:lnTo>
                    <a:lnTo>
                      <a:pt x="72" y="1041"/>
                    </a:lnTo>
                    <a:lnTo>
                      <a:pt x="144" y="1077"/>
                    </a:lnTo>
                    <a:lnTo>
                      <a:pt x="288" y="1077"/>
                    </a:lnTo>
                    <a:lnTo>
                      <a:pt x="467" y="969"/>
                    </a:lnTo>
                    <a:lnTo>
                      <a:pt x="683" y="862"/>
                    </a:lnTo>
                    <a:lnTo>
                      <a:pt x="1078" y="682"/>
                    </a:lnTo>
                    <a:lnTo>
                      <a:pt x="1437" y="503"/>
                    </a:lnTo>
                    <a:lnTo>
                      <a:pt x="1868" y="395"/>
                    </a:lnTo>
                    <a:lnTo>
                      <a:pt x="1939" y="359"/>
                    </a:lnTo>
                    <a:lnTo>
                      <a:pt x="1975" y="323"/>
                    </a:lnTo>
                    <a:lnTo>
                      <a:pt x="2011" y="215"/>
                    </a:lnTo>
                    <a:lnTo>
                      <a:pt x="2011" y="144"/>
                    </a:lnTo>
                    <a:lnTo>
                      <a:pt x="1975" y="72"/>
                    </a:lnTo>
                    <a:lnTo>
                      <a:pt x="19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72"/>
              <p:cNvSpPr/>
              <p:nvPr/>
            </p:nvSpPr>
            <p:spPr>
              <a:xfrm>
                <a:off x="4703175" y="1776400"/>
                <a:ext cx="859685" cy="503195"/>
              </a:xfrm>
              <a:custGeom>
                <a:avLst/>
                <a:gdLst/>
                <a:ahLst/>
                <a:cxnLst/>
                <a:rect l="l" t="t" r="r" b="b"/>
                <a:pathLst>
                  <a:path w="11168" h="5351" extrusionOk="0">
                    <a:moveTo>
                      <a:pt x="11167" y="1"/>
                    </a:moveTo>
                    <a:lnTo>
                      <a:pt x="0" y="1724"/>
                    </a:lnTo>
                    <a:lnTo>
                      <a:pt x="1616" y="5351"/>
                    </a:lnTo>
                    <a:lnTo>
                      <a:pt x="9911" y="4633"/>
                    </a:lnTo>
                    <a:lnTo>
                      <a:pt x="11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72"/>
              <p:cNvSpPr/>
              <p:nvPr/>
            </p:nvSpPr>
            <p:spPr>
              <a:xfrm>
                <a:off x="4158663" y="2132959"/>
                <a:ext cx="1923759" cy="3057084"/>
              </a:xfrm>
              <a:custGeom>
                <a:avLst/>
                <a:gdLst/>
                <a:ahLst/>
                <a:cxnLst/>
                <a:rect l="l" t="t" r="r" b="b"/>
                <a:pathLst>
                  <a:path w="24992" h="39714" extrusionOk="0">
                    <a:moveTo>
                      <a:pt x="16985" y="1"/>
                    </a:moveTo>
                    <a:lnTo>
                      <a:pt x="8690" y="719"/>
                    </a:lnTo>
                    <a:lnTo>
                      <a:pt x="8618" y="755"/>
                    </a:lnTo>
                    <a:lnTo>
                      <a:pt x="8367" y="970"/>
                    </a:lnTo>
                    <a:lnTo>
                      <a:pt x="7972" y="1329"/>
                    </a:lnTo>
                    <a:lnTo>
                      <a:pt x="7434" y="1904"/>
                    </a:lnTo>
                    <a:lnTo>
                      <a:pt x="7146" y="2299"/>
                    </a:lnTo>
                    <a:lnTo>
                      <a:pt x="6823" y="2730"/>
                    </a:lnTo>
                    <a:lnTo>
                      <a:pt x="6500" y="3268"/>
                    </a:lnTo>
                    <a:lnTo>
                      <a:pt x="6141" y="3879"/>
                    </a:lnTo>
                    <a:lnTo>
                      <a:pt x="5782" y="4561"/>
                    </a:lnTo>
                    <a:lnTo>
                      <a:pt x="5387" y="5315"/>
                    </a:lnTo>
                    <a:lnTo>
                      <a:pt x="5028" y="6213"/>
                    </a:lnTo>
                    <a:lnTo>
                      <a:pt x="4633" y="7146"/>
                    </a:lnTo>
                    <a:lnTo>
                      <a:pt x="4238" y="8223"/>
                    </a:lnTo>
                    <a:lnTo>
                      <a:pt x="3843" y="9408"/>
                    </a:lnTo>
                    <a:lnTo>
                      <a:pt x="3448" y="10665"/>
                    </a:lnTo>
                    <a:lnTo>
                      <a:pt x="3089" y="12065"/>
                    </a:lnTo>
                    <a:lnTo>
                      <a:pt x="2694" y="13609"/>
                    </a:lnTo>
                    <a:lnTo>
                      <a:pt x="2335" y="15225"/>
                    </a:lnTo>
                    <a:lnTo>
                      <a:pt x="2012" y="17021"/>
                    </a:lnTo>
                    <a:lnTo>
                      <a:pt x="1653" y="18924"/>
                    </a:lnTo>
                    <a:lnTo>
                      <a:pt x="1365" y="20970"/>
                    </a:lnTo>
                    <a:lnTo>
                      <a:pt x="1078" y="23196"/>
                    </a:lnTo>
                    <a:lnTo>
                      <a:pt x="827" y="25530"/>
                    </a:lnTo>
                    <a:lnTo>
                      <a:pt x="575" y="28044"/>
                    </a:lnTo>
                    <a:lnTo>
                      <a:pt x="396" y="30701"/>
                    </a:lnTo>
                    <a:lnTo>
                      <a:pt x="216" y="33538"/>
                    </a:lnTo>
                    <a:lnTo>
                      <a:pt x="73" y="36554"/>
                    </a:lnTo>
                    <a:lnTo>
                      <a:pt x="1" y="39713"/>
                    </a:lnTo>
                    <a:lnTo>
                      <a:pt x="24884" y="39713"/>
                    </a:lnTo>
                    <a:lnTo>
                      <a:pt x="24956" y="38349"/>
                    </a:lnTo>
                    <a:lnTo>
                      <a:pt x="24992" y="36733"/>
                    </a:lnTo>
                    <a:lnTo>
                      <a:pt x="24992" y="34651"/>
                    </a:lnTo>
                    <a:lnTo>
                      <a:pt x="24992" y="32137"/>
                    </a:lnTo>
                    <a:lnTo>
                      <a:pt x="24920" y="29265"/>
                    </a:lnTo>
                    <a:lnTo>
                      <a:pt x="24776" y="26177"/>
                    </a:lnTo>
                    <a:lnTo>
                      <a:pt x="24669" y="24561"/>
                    </a:lnTo>
                    <a:lnTo>
                      <a:pt x="24525" y="22873"/>
                    </a:lnTo>
                    <a:lnTo>
                      <a:pt x="24381" y="21186"/>
                    </a:lnTo>
                    <a:lnTo>
                      <a:pt x="24202" y="19498"/>
                    </a:lnTo>
                    <a:lnTo>
                      <a:pt x="23950" y="17810"/>
                    </a:lnTo>
                    <a:lnTo>
                      <a:pt x="23699" y="16123"/>
                    </a:lnTo>
                    <a:lnTo>
                      <a:pt x="23412" y="14435"/>
                    </a:lnTo>
                    <a:lnTo>
                      <a:pt x="23089" y="12784"/>
                    </a:lnTo>
                    <a:lnTo>
                      <a:pt x="22694" y="11168"/>
                    </a:lnTo>
                    <a:lnTo>
                      <a:pt x="22263" y="9624"/>
                    </a:lnTo>
                    <a:lnTo>
                      <a:pt x="21796" y="8116"/>
                    </a:lnTo>
                    <a:lnTo>
                      <a:pt x="21293" y="6644"/>
                    </a:lnTo>
                    <a:lnTo>
                      <a:pt x="20719" y="5279"/>
                    </a:lnTo>
                    <a:lnTo>
                      <a:pt x="20396" y="4633"/>
                    </a:lnTo>
                    <a:lnTo>
                      <a:pt x="20109" y="4022"/>
                    </a:lnTo>
                    <a:lnTo>
                      <a:pt x="19749" y="3412"/>
                    </a:lnTo>
                    <a:lnTo>
                      <a:pt x="19426" y="2837"/>
                    </a:lnTo>
                    <a:lnTo>
                      <a:pt x="19031" y="2299"/>
                    </a:lnTo>
                    <a:lnTo>
                      <a:pt x="18672" y="1760"/>
                    </a:lnTo>
                    <a:lnTo>
                      <a:pt x="18277" y="1294"/>
                    </a:lnTo>
                    <a:lnTo>
                      <a:pt x="17882" y="827"/>
                    </a:lnTo>
                    <a:lnTo>
                      <a:pt x="17451" y="396"/>
                    </a:lnTo>
                    <a:lnTo>
                      <a:pt x="1698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72"/>
              <p:cNvSpPr/>
              <p:nvPr/>
            </p:nvSpPr>
            <p:spPr>
              <a:xfrm>
                <a:off x="5553438" y="1001652"/>
                <a:ext cx="1043823" cy="953177"/>
              </a:xfrm>
              <a:custGeom>
                <a:avLst/>
                <a:gdLst/>
                <a:ahLst/>
                <a:cxnLst/>
                <a:rect l="l" t="t" r="r" b="b"/>
                <a:pathLst>
                  <a:path w="7865" h="7182" extrusionOk="0">
                    <a:moveTo>
                      <a:pt x="3843" y="0"/>
                    </a:moveTo>
                    <a:lnTo>
                      <a:pt x="3376" y="36"/>
                    </a:lnTo>
                    <a:lnTo>
                      <a:pt x="2945" y="108"/>
                    </a:lnTo>
                    <a:lnTo>
                      <a:pt x="2191" y="288"/>
                    </a:lnTo>
                    <a:lnTo>
                      <a:pt x="1688" y="431"/>
                    </a:lnTo>
                    <a:lnTo>
                      <a:pt x="1473" y="539"/>
                    </a:lnTo>
                    <a:lnTo>
                      <a:pt x="1" y="3088"/>
                    </a:lnTo>
                    <a:lnTo>
                      <a:pt x="109" y="3483"/>
                    </a:lnTo>
                    <a:lnTo>
                      <a:pt x="216" y="3878"/>
                    </a:lnTo>
                    <a:lnTo>
                      <a:pt x="360" y="4237"/>
                    </a:lnTo>
                    <a:lnTo>
                      <a:pt x="503" y="4632"/>
                    </a:lnTo>
                    <a:lnTo>
                      <a:pt x="683" y="4991"/>
                    </a:lnTo>
                    <a:lnTo>
                      <a:pt x="898" y="5314"/>
                    </a:lnTo>
                    <a:lnTo>
                      <a:pt x="1114" y="5638"/>
                    </a:lnTo>
                    <a:lnTo>
                      <a:pt x="1365" y="5961"/>
                    </a:lnTo>
                    <a:lnTo>
                      <a:pt x="1617" y="6212"/>
                    </a:lnTo>
                    <a:lnTo>
                      <a:pt x="1940" y="6463"/>
                    </a:lnTo>
                    <a:lnTo>
                      <a:pt x="2227" y="6679"/>
                    </a:lnTo>
                    <a:lnTo>
                      <a:pt x="2586" y="6858"/>
                    </a:lnTo>
                    <a:lnTo>
                      <a:pt x="2945" y="7002"/>
                    </a:lnTo>
                    <a:lnTo>
                      <a:pt x="3340" y="7110"/>
                    </a:lnTo>
                    <a:lnTo>
                      <a:pt x="3735" y="7182"/>
                    </a:lnTo>
                    <a:lnTo>
                      <a:pt x="4166" y="7182"/>
                    </a:lnTo>
                    <a:lnTo>
                      <a:pt x="4669" y="7146"/>
                    </a:lnTo>
                    <a:lnTo>
                      <a:pt x="5135" y="7038"/>
                    </a:lnTo>
                    <a:lnTo>
                      <a:pt x="5566" y="6894"/>
                    </a:lnTo>
                    <a:lnTo>
                      <a:pt x="5997" y="6679"/>
                    </a:lnTo>
                    <a:lnTo>
                      <a:pt x="6392" y="6463"/>
                    </a:lnTo>
                    <a:lnTo>
                      <a:pt x="6751" y="6176"/>
                    </a:lnTo>
                    <a:lnTo>
                      <a:pt x="7038" y="5817"/>
                    </a:lnTo>
                    <a:lnTo>
                      <a:pt x="7326" y="5458"/>
                    </a:lnTo>
                    <a:lnTo>
                      <a:pt x="7541" y="5099"/>
                    </a:lnTo>
                    <a:lnTo>
                      <a:pt x="7685" y="4668"/>
                    </a:lnTo>
                    <a:lnTo>
                      <a:pt x="7828" y="4237"/>
                    </a:lnTo>
                    <a:lnTo>
                      <a:pt x="7864" y="3770"/>
                    </a:lnTo>
                    <a:lnTo>
                      <a:pt x="7864" y="3304"/>
                    </a:lnTo>
                    <a:lnTo>
                      <a:pt x="7792" y="2837"/>
                    </a:lnTo>
                    <a:lnTo>
                      <a:pt x="7649" y="2334"/>
                    </a:lnTo>
                    <a:lnTo>
                      <a:pt x="7433" y="1867"/>
                    </a:lnTo>
                    <a:lnTo>
                      <a:pt x="7254" y="1580"/>
                    </a:lnTo>
                    <a:lnTo>
                      <a:pt x="7110" y="1329"/>
                    </a:lnTo>
                    <a:lnTo>
                      <a:pt x="6895" y="1113"/>
                    </a:lnTo>
                    <a:lnTo>
                      <a:pt x="6715" y="898"/>
                    </a:lnTo>
                    <a:lnTo>
                      <a:pt x="6500" y="718"/>
                    </a:lnTo>
                    <a:lnTo>
                      <a:pt x="6284" y="575"/>
                    </a:lnTo>
                    <a:lnTo>
                      <a:pt x="5818" y="323"/>
                    </a:lnTo>
                    <a:lnTo>
                      <a:pt x="5315" y="180"/>
                    </a:lnTo>
                    <a:lnTo>
                      <a:pt x="4848" y="72"/>
                    </a:lnTo>
                    <a:lnTo>
                      <a:pt x="43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72"/>
              <p:cNvSpPr/>
              <p:nvPr/>
            </p:nvSpPr>
            <p:spPr>
              <a:xfrm>
                <a:off x="5720265" y="782401"/>
                <a:ext cx="624436" cy="290784"/>
              </a:xfrm>
              <a:custGeom>
                <a:avLst/>
                <a:gdLst/>
                <a:ahLst/>
                <a:cxnLst/>
                <a:rect l="l" t="t" r="r" b="b"/>
                <a:pathLst>
                  <a:path w="4705" h="2191" extrusionOk="0">
                    <a:moveTo>
                      <a:pt x="2597" y="799"/>
                    </a:moveTo>
                    <a:lnTo>
                      <a:pt x="2622" y="898"/>
                    </a:lnTo>
                    <a:lnTo>
                      <a:pt x="2586" y="1006"/>
                    </a:lnTo>
                    <a:lnTo>
                      <a:pt x="2550" y="1114"/>
                    </a:lnTo>
                    <a:lnTo>
                      <a:pt x="2478" y="1185"/>
                    </a:lnTo>
                    <a:lnTo>
                      <a:pt x="2406" y="1257"/>
                    </a:lnTo>
                    <a:lnTo>
                      <a:pt x="2263" y="1221"/>
                    </a:lnTo>
                    <a:lnTo>
                      <a:pt x="2191" y="1185"/>
                    </a:lnTo>
                    <a:lnTo>
                      <a:pt x="2155" y="1078"/>
                    </a:lnTo>
                    <a:lnTo>
                      <a:pt x="2227" y="970"/>
                    </a:lnTo>
                    <a:lnTo>
                      <a:pt x="2299" y="934"/>
                    </a:lnTo>
                    <a:lnTo>
                      <a:pt x="2406" y="862"/>
                    </a:lnTo>
                    <a:lnTo>
                      <a:pt x="2597" y="799"/>
                    </a:lnTo>
                    <a:close/>
                    <a:moveTo>
                      <a:pt x="2227" y="1"/>
                    </a:moveTo>
                    <a:lnTo>
                      <a:pt x="1975" y="36"/>
                    </a:lnTo>
                    <a:lnTo>
                      <a:pt x="1724" y="72"/>
                    </a:lnTo>
                    <a:lnTo>
                      <a:pt x="1509" y="180"/>
                    </a:lnTo>
                    <a:lnTo>
                      <a:pt x="1221" y="360"/>
                    </a:lnTo>
                    <a:lnTo>
                      <a:pt x="1006" y="539"/>
                    </a:lnTo>
                    <a:lnTo>
                      <a:pt x="790" y="755"/>
                    </a:lnTo>
                    <a:lnTo>
                      <a:pt x="575" y="1006"/>
                    </a:lnTo>
                    <a:lnTo>
                      <a:pt x="395" y="1257"/>
                    </a:lnTo>
                    <a:lnTo>
                      <a:pt x="252" y="1509"/>
                    </a:lnTo>
                    <a:lnTo>
                      <a:pt x="1" y="2083"/>
                    </a:lnTo>
                    <a:lnTo>
                      <a:pt x="1" y="2155"/>
                    </a:lnTo>
                    <a:lnTo>
                      <a:pt x="72" y="2191"/>
                    </a:lnTo>
                    <a:lnTo>
                      <a:pt x="144" y="2191"/>
                    </a:lnTo>
                    <a:lnTo>
                      <a:pt x="216" y="2119"/>
                    </a:lnTo>
                    <a:lnTo>
                      <a:pt x="395" y="1760"/>
                    </a:lnTo>
                    <a:lnTo>
                      <a:pt x="611" y="1365"/>
                    </a:lnTo>
                    <a:lnTo>
                      <a:pt x="898" y="1042"/>
                    </a:lnTo>
                    <a:lnTo>
                      <a:pt x="1185" y="755"/>
                    </a:lnTo>
                    <a:lnTo>
                      <a:pt x="1365" y="575"/>
                    </a:lnTo>
                    <a:lnTo>
                      <a:pt x="1580" y="467"/>
                    </a:lnTo>
                    <a:lnTo>
                      <a:pt x="1796" y="360"/>
                    </a:lnTo>
                    <a:lnTo>
                      <a:pt x="2047" y="288"/>
                    </a:lnTo>
                    <a:lnTo>
                      <a:pt x="2155" y="324"/>
                    </a:lnTo>
                    <a:lnTo>
                      <a:pt x="2299" y="324"/>
                    </a:lnTo>
                    <a:lnTo>
                      <a:pt x="2370" y="396"/>
                    </a:lnTo>
                    <a:lnTo>
                      <a:pt x="2478" y="467"/>
                    </a:lnTo>
                    <a:lnTo>
                      <a:pt x="2550" y="539"/>
                    </a:lnTo>
                    <a:lnTo>
                      <a:pt x="2406" y="575"/>
                    </a:lnTo>
                    <a:lnTo>
                      <a:pt x="2191" y="647"/>
                    </a:lnTo>
                    <a:lnTo>
                      <a:pt x="1975" y="791"/>
                    </a:lnTo>
                    <a:lnTo>
                      <a:pt x="1904" y="862"/>
                    </a:lnTo>
                    <a:lnTo>
                      <a:pt x="1832" y="934"/>
                    </a:lnTo>
                    <a:lnTo>
                      <a:pt x="1832" y="1042"/>
                    </a:lnTo>
                    <a:lnTo>
                      <a:pt x="1832" y="1185"/>
                    </a:lnTo>
                    <a:lnTo>
                      <a:pt x="1832" y="1293"/>
                    </a:lnTo>
                    <a:lnTo>
                      <a:pt x="1904" y="1365"/>
                    </a:lnTo>
                    <a:lnTo>
                      <a:pt x="1975" y="1437"/>
                    </a:lnTo>
                    <a:lnTo>
                      <a:pt x="2047" y="1509"/>
                    </a:lnTo>
                    <a:lnTo>
                      <a:pt x="2263" y="1580"/>
                    </a:lnTo>
                    <a:lnTo>
                      <a:pt x="2370" y="1616"/>
                    </a:lnTo>
                    <a:lnTo>
                      <a:pt x="2478" y="1580"/>
                    </a:lnTo>
                    <a:lnTo>
                      <a:pt x="2586" y="1545"/>
                    </a:lnTo>
                    <a:lnTo>
                      <a:pt x="2693" y="1473"/>
                    </a:lnTo>
                    <a:lnTo>
                      <a:pt x="2765" y="1401"/>
                    </a:lnTo>
                    <a:lnTo>
                      <a:pt x="2837" y="1293"/>
                    </a:lnTo>
                    <a:lnTo>
                      <a:pt x="2909" y="1078"/>
                    </a:lnTo>
                    <a:lnTo>
                      <a:pt x="2945" y="862"/>
                    </a:lnTo>
                    <a:lnTo>
                      <a:pt x="2935" y="791"/>
                    </a:lnTo>
                    <a:lnTo>
                      <a:pt x="3591" y="791"/>
                    </a:lnTo>
                    <a:lnTo>
                      <a:pt x="3843" y="862"/>
                    </a:lnTo>
                    <a:lnTo>
                      <a:pt x="4058" y="934"/>
                    </a:lnTo>
                    <a:lnTo>
                      <a:pt x="4237" y="1078"/>
                    </a:lnTo>
                    <a:lnTo>
                      <a:pt x="4309" y="1150"/>
                    </a:lnTo>
                    <a:lnTo>
                      <a:pt x="4345" y="1257"/>
                    </a:lnTo>
                    <a:lnTo>
                      <a:pt x="4345" y="1401"/>
                    </a:lnTo>
                    <a:lnTo>
                      <a:pt x="4345" y="1545"/>
                    </a:lnTo>
                    <a:lnTo>
                      <a:pt x="4273" y="1832"/>
                    </a:lnTo>
                    <a:lnTo>
                      <a:pt x="4309" y="1904"/>
                    </a:lnTo>
                    <a:lnTo>
                      <a:pt x="4345" y="1975"/>
                    </a:lnTo>
                    <a:lnTo>
                      <a:pt x="4453" y="1975"/>
                    </a:lnTo>
                    <a:lnTo>
                      <a:pt x="4525" y="1904"/>
                    </a:lnTo>
                    <a:lnTo>
                      <a:pt x="4632" y="1688"/>
                    </a:lnTo>
                    <a:lnTo>
                      <a:pt x="4704" y="1401"/>
                    </a:lnTo>
                    <a:lnTo>
                      <a:pt x="4704" y="1293"/>
                    </a:lnTo>
                    <a:lnTo>
                      <a:pt x="4668" y="1150"/>
                    </a:lnTo>
                    <a:lnTo>
                      <a:pt x="4597" y="1042"/>
                    </a:lnTo>
                    <a:lnTo>
                      <a:pt x="4525" y="934"/>
                    </a:lnTo>
                    <a:lnTo>
                      <a:pt x="4345" y="719"/>
                    </a:lnTo>
                    <a:lnTo>
                      <a:pt x="4094" y="611"/>
                    </a:lnTo>
                    <a:lnTo>
                      <a:pt x="3843" y="539"/>
                    </a:lnTo>
                    <a:lnTo>
                      <a:pt x="3591" y="467"/>
                    </a:lnTo>
                    <a:lnTo>
                      <a:pt x="2981" y="467"/>
                    </a:lnTo>
                    <a:lnTo>
                      <a:pt x="2866" y="482"/>
                    </a:lnTo>
                    <a:lnTo>
                      <a:pt x="2866" y="482"/>
                    </a:lnTo>
                    <a:lnTo>
                      <a:pt x="2837" y="396"/>
                    </a:lnTo>
                    <a:lnTo>
                      <a:pt x="2658" y="216"/>
                    </a:lnTo>
                    <a:lnTo>
                      <a:pt x="2478" y="72"/>
                    </a:lnTo>
                    <a:lnTo>
                      <a:pt x="22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72"/>
              <p:cNvSpPr/>
              <p:nvPr/>
            </p:nvSpPr>
            <p:spPr>
              <a:xfrm>
                <a:off x="3993301" y="317226"/>
                <a:ext cx="576790" cy="295562"/>
              </a:xfrm>
              <a:custGeom>
                <a:avLst/>
                <a:gdLst/>
                <a:ahLst/>
                <a:cxnLst/>
                <a:rect l="l" t="t" r="r" b="b"/>
                <a:pathLst>
                  <a:path w="4346" h="2227" extrusionOk="0">
                    <a:moveTo>
                      <a:pt x="1258" y="1221"/>
                    </a:moveTo>
                    <a:lnTo>
                      <a:pt x="1509" y="1293"/>
                    </a:lnTo>
                    <a:lnTo>
                      <a:pt x="1617" y="1329"/>
                    </a:lnTo>
                    <a:lnTo>
                      <a:pt x="1689" y="1401"/>
                    </a:lnTo>
                    <a:lnTo>
                      <a:pt x="1724" y="1473"/>
                    </a:lnTo>
                    <a:lnTo>
                      <a:pt x="1689" y="1544"/>
                    </a:lnTo>
                    <a:lnTo>
                      <a:pt x="1653" y="1580"/>
                    </a:lnTo>
                    <a:lnTo>
                      <a:pt x="1545" y="1652"/>
                    </a:lnTo>
                    <a:lnTo>
                      <a:pt x="1294" y="1652"/>
                    </a:lnTo>
                    <a:lnTo>
                      <a:pt x="1150" y="1616"/>
                    </a:lnTo>
                    <a:lnTo>
                      <a:pt x="970" y="1509"/>
                    </a:lnTo>
                    <a:lnTo>
                      <a:pt x="863" y="1473"/>
                    </a:lnTo>
                    <a:lnTo>
                      <a:pt x="827" y="1365"/>
                    </a:lnTo>
                    <a:lnTo>
                      <a:pt x="827" y="1257"/>
                    </a:lnTo>
                    <a:lnTo>
                      <a:pt x="1042" y="1221"/>
                    </a:lnTo>
                    <a:close/>
                    <a:moveTo>
                      <a:pt x="2048" y="0"/>
                    </a:moveTo>
                    <a:lnTo>
                      <a:pt x="1796" y="72"/>
                    </a:lnTo>
                    <a:lnTo>
                      <a:pt x="1509" y="144"/>
                    </a:lnTo>
                    <a:lnTo>
                      <a:pt x="1258" y="252"/>
                    </a:lnTo>
                    <a:lnTo>
                      <a:pt x="1042" y="395"/>
                    </a:lnTo>
                    <a:lnTo>
                      <a:pt x="827" y="575"/>
                    </a:lnTo>
                    <a:lnTo>
                      <a:pt x="683" y="790"/>
                    </a:lnTo>
                    <a:lnTo>
                      <a:pt x="575" y="970"/>
                    </a:lnTo>
                    <a:lnTo>
                      <a:pt x="563" y="1015"/>
                    </a:lnTo>
                    <a:lnTo>
                      <a:pt x="563" y="1015"/>
                    </a:lnTo>
                    <a:lnTo>
                      <a:pt x="324" y="1185"/>
                    </a:lnTo>
                    <a:lnTo>
                      <a:pt x="145" y="1401"/>
                    </a:lnTo>
                    <a:lnTo>
                      <a:pt x="37" y="1616"/>
                    </a:lnTo>
                    <a:lnTo>
                      <a:pt x="1" y="1868"/>
                    </a:lnTo>
                    <a:lnTo>
                      <a:pt x="1" y="2155"/>
                    </a:lnTo>
                    <a:lnTo>
                      <a:pt x="73" y="2227"/>
                    </a:lnTo>
                    <a:lnTo>
                      <a:pt x="109" y="2227"/>
                    </a:lnTo>
                    <a:lnTo>
                      <a:pt x="181" y="2191"/>
                    </a:lnTo>
                    <a:lnTo>
                      <a:pt x="216" y="2119"/>
                    </a:lnTo>
                    <a:lnTo>
                      <a:pt x="252" y="1904"/>
                    </a:lnTo>
                    <a:lnTo>
                      <a:pt x="324" y="1688"/>
                    </a:lnTo>
                    <a:lnTo>
                      <a:pt x="432" y="1473"/>
                    </a:lnTo>
                    <a:lnTo>
                      <a:pt x="532" y="1392"/>
                    </a:lnTo>
                    <a:lnTo>
                      <a:pt x="532" y="1392"/>
                    </a:lnTo>
                    <a:lnTo>
                      <a:pt x="540" y="1437"/>
                    </a:lnTo>
                    <a:lnTo>
                      <a:pt x="575" y="1544"/>
                    </a:lnTo>
                    <a:lnTo>
                      <a:pt x="611" y="1652"/>
                    </a:lnTo>
                    <a:lnTo>
                      <a:pt x="791" y="1796"/>
                    </a:lnTo>
                    <a:lnTo>
                      <a:pt x="1006" y="1904"/>
                    </a:lnTo>
                    <a:lnTo>
                      <a:pt x="1258" y="1975"/>
                    </a:lnTo>
                    <a:lnTo>
                      <a:pt x="1509" y="1975"/>
                    </a:lnTo>
                    <a:lnTo>
                      <a:pt x="1689" y="1939"/>
                    </a:lnTo>
                    <a:lnTo>
                      <a:pt x="1868" y="1796"/>
                    </a:lnTo>
                    <a:lnTo>
                      <a:pt x="1976" y="1652"/>
                    </a:lnTo>
                    <a:lnTo>
                      <a:pt x="2012" y="1544"/>
                    </a:lnTo>
                    <a:lnTo>
                      <a:pt x="2012" y="1437"/>
                    </a:lnTo>
                    <a:lnTo>
                      <a:pt x="1976" y="1329"/>
                    </a:lnTo>
                    <a:lnTo>
                      <a:pt x="1940" y="1257"/>
                    </a:lnTo>
                    <a:lnTo>
                      <a:pt x="1868" y="1149"/>
                    </a:lnTo>
                    <a:lnTo>
                      <a:pt x="1796" y="1114"/>
                    </a:lnTo>
                    <a:lnTo>
                      <a:pt x="1581" y="1006"/>
                    </a:lnTo>
                    <a:lnTo>
                      <a:pt x="1401" y="934"/>
                    </a:lnTo>
                    <a:lnTo>
                      <a:pt x="1114" y="898"/>
                    </a:lnTo>
                    <a:lnTo>
                      <a:pt x="907" y="924"/>
                    </a:lnTo>
                    <a:lnTo>
                      <a:pt x="907" y="924"/>
                    </a:lnTo>
                    <a:lnTo>
                      <a:pt x="1042" y="755"/>
                    </a:lnTo>
                    <a:lnTo>
                      <a:pt x="1222" y="611"/>
                    </a:lnTo>
                    <a:lnTo>
                      <a:pt x="1401" y="467"/>
                    </a:lnTo>
                    <a:lnTo>
                      <a:pt x="1617" y="395"/>
                    </a:lnTo>
                    <a:lnTo>
                      <a:pt x="1868" y="324"/>
                    </a:lnTo>
                    <a:lnTo>
                      <a:pt x="2084" y="288"/>
                    </a:lnTo>
                    <a:lnTo>
                      <a:pt x="2550" y="252"/>
                    </a:lnTo>
                    <a:lnTo>
                      <a:pt x="2766" y="252"/>
                    </a:lnTo>
                    <a:lnTo>
                      <a:pt x="3017" y="288"/>
                    </a:lnTo>
                    <a:lnTo>
                      <a:pt x="3233" y="360"/>
                    </a:lnTo>
                    <a:lnTo>
                      <a:pt x="3448" y="431"/>
                    </a:lnTo>
                    <a:lnTo>
                      <a:pt x="3628" y="539"/>
                    </a:lnTo>
                    <a:lnTo>
                      <a:pt x="3807" y="683"/>
                    </a:lnTo>
                    <a:lnTo>
                      <a:pt x="3987" y="826"/>
                    </a:lnTo>
                    <a:lnTo>
                      <a:pt x="4130" y="1006"/>
                    </a:lnTo>
                    <a:lnTo>
                      <a:pt x="4166" y="1042"/>
                    </a:lnTo>
                    <a:lnTo>
                      <a:pt x="4310" y="1042"/>
                    </a:lnTo>
                    <a:lnTo>
                      <a:pt x="4346" y="970"/>
                    </a:lnTo>
                    <a:lnTo>
                      <a:pt x="4346" y="934"/>
                    </a:lnTo>
                    <a:lnTo>
                      <a:pt x="4346" y="862"/>
                    </a:lnTo>
                    <a:lnTo>
                      <a:pt x="4166" y="683"/>
                    </a:lnTo>
                    <a:lnTo>
                      <a:pt x="3987" y="503"/>
                    </a:lnTo>
                    <a:lnTo>
                      <a:pt x="3771" y="360"/>
                    </a:lnTo>
                    <a:lnTo>
                      <a:pt x="3556" y="252"/>
                    </a:lnTo>
                    <a:lnTo>
                      <a:pt x="3340" y="144"/>
                    </a:lnTo>
                    <a:lnTo>
                      <a:pt x="3089" y="72"/>
                    </a:lnTo>
                    <a:lnTo>
                      <a:pt x="28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72"/>
              <p:cNvSpPr/>
              <p:nvPr/>
            </p:nvSpPr>
            <p:spPr>
              <a:xfrm flipH="1">
                <a:off x="3967094" y="2132953"/>
                <a:ext cx="1043806" cy="1358959"/>
              </a:xfrm>
              <a:custGeom>
                <a:avLst/>
                <a:gdLst/>
                <a:ahLst/>
                <a:cxnLst/>
                <a:rect l="l" t="t" r="r" b="b"/>
                <a:pathLst>
                  <a:path w="9157" h="11922" extrusionOk="0">
                    <a:moveTo>
                      <a:pt x="2945" y="0"/>
                    </a:moveTo>
                    <a:lnTo>
                      <a:pt x="2406" y="36"/>
                    </a:lnTo>
                    <a:lnTo>
                      <a:pt x="1832" y="144"/>
                    </a:lnTo>
                    <a:lnTo>
                      <a:pt x="1257" y="359"/>
                    </a:lnTo>
                    <a:lnTo>
                      <a:pt x="647" y="611"/>
                    </a:lnTo>
                    <a:lnTo>
                      <a:pt x="0" y="970"/>
                    </a:lnTo>
                    <a:lnTo>
                      <a:pt x="1329" y="8259"/>
                    </a:lnTo>
                    <a:lnTo>
                      <a:pt x="2011" y="9300"/>
                    </a:lnTo>
                    <a:lnTo>
                      <a:pt x="2801" y="10485"/>
                    </a:lnTo>
                    <a:lnTo>
                      <a:pt x="3807" y="11921"/>
                    </a:lnTo>
                    <a:lnTo>
                      <a:pt x="5135" y="10162"/>
                    </a:lnTo>
                    <a:lnTo>
                      <a:pt x="6428" y="8366"/>
                    </a:lnTo>
                    <a:lnTo>
                      <a:pt x="7792" y="6607"/>
                    </a:lnTo>
                    <a:lnTo>
                      <a:pt x="9157" y="4884"/>
                    </a:lnTo>
                    <a:lnTo>
                      <a:pt x="8510" y="4022"/>
                    </a:lnTo>
                    <a:lnTo>
                      <a:pt x="7864" y="3268"/>
                    </a:lnTo>
                    <a:lnTo>
                      <a:pt x="7289" y="2586"/>
                    </a:lnTo>
                    <a:lnTo>
                      <a:pt x="6715" y="2011"/>
                    </a:lnTo>
                    <a:lnTo>
                      <a:pt x="6140" y="1472"/>
                    </a:lnTo>
                    <a:lnTo>
                      <a:pt x="5602" y="1042"/>
                    </a:lnTo>
                    <a:lnTo>
                      <a:pt x="5063" y="647"/>
                    </a:lnTo>
                    <a:lnTo>
                      <a:pt x="4525" y="359"/>
                    </a:lnTo>
                    <a:lnTo>
                      <a:pt x="4022" y="180"/>
                    </a:lnTo>
                    <a:lnTo>
                      <a:pt x="3483" y="36"/>
                    </a:lnTo>
                    <a:lnTo>
                      <a:pt x="29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3" name="Google Shape;2253;p72"/>
            <p:cNvGrpSpPr/>
            <p:nvPr/>
          </p:nvGrpSpPr>
          <p:grpSpPr>
            <a:xfrm rot="1295378" flipH="1">
              <a:off x="7104663" y="3000134"/>
              <a:ext cx="1756663" cy="3221041"/>
              <a:chOff x="1508136" y="3287473"/>
              <a:chExt cx="537929" cy="986353"/>
            </a:xfrm>
          </p:grpSpPr>
          <p:sp>
            <p:nvSpPr>
              <p:cNvPr id="2254" name="Google Shape;2254;p72"/>
              <p:cNvSpPr/>
              <p:nvPr/>
            </p:nvSpPr>
            <p:spPr>
              <a:xfrm>
                <a:off x="1508136" y="3322911"/>
                <a:ext cx="507811" cy="950916"/>
              </a:xfrm>
              <a:custGeom>
                <a:avLst/>
                <a:gdLst/>
                <a:ahLst/>
                <a:cxnLst/>
                <a:rect l="l" t="t" r="r" b="b"/>
                <a:pathLst>
                  <a:path w="21150" h="39605" extrusionOk="0">
                    <a:moveTo>
                      <a:pt x="17954" y="0"/>
                    </a:moveTo>
                    <a:lnTo>
                      <a:pt x="17595" y="36"/>
                    </a:lnTo>
                    <a:lnTo>
                      <a:pt x="17200" y="108"/>
                    </a:lnTo>
                    <a:lnTo>
                      <a:pt x="16769" y="252"/>
                    </a:lnTo>
                    <a:lnTo>
                      <a:pt x="16338" y="431"/>
                    </a:lnTo>
                    <a:lnTo>
                      <a:pt x="15907" y="647"/>
                    </a:lnTo>
                    <a:lnTo>
                      <a:pt x="15476" y="934"/>
                    </a:lnTo>
                    <a:lnTo>
                      <a:pt x="15010" y="1257"/>
                    </a:lnTo>
                    <a:lnTo>
                      <a:pt x="14579" y="1688"/>
                    </a:lnTo>
                    <a:lnTo>
                      <a:pt x="14112" y="2155"/>
                    </a:lnTo>
                    <a:lnTo>
                      <a:pt x="13645" y="2693"/>
                    </a:lnTo>
                    <a:lnTo>
                      <a:pt x="13178" y="3339"/>
                    </a:lnTo>
                    <a:lnTo>
                      <a:pt x="12712" y="4022"/>
                    </a:lnTo>
                    <a:lnTo>
                      <a:pt x="12245" y="4848"/>
                    </a:lnTo>
                    <a:lnTo>
                      <a:pt x="11778" y="5709"/>
                    </a:lnTo>
                    <a:lnTo>
                      <a:pt x="11311" y="6715"/>
                    </a:lnTo>
                    <a:lnTo>
                      <a:pt x="10880" y="7792"/>
                    </a:lnTo>
                    <a:lnTo>
                      <a:pt x="10414" y="8977"/>
                    </a:lnTo>
                    <a:lnTo>
                      <a:pt x="9803" y="10593"/>
                    </a:lnTo>
                    <a:lnTo>
                      <a:pt x="9193" y="12208"/>
                    </a:lnTo>
                    <a:lnTo>
                      <a:pt x="8546" y="13752"/>
                    </a:lnTo>
                    <a:lnTo>
                      <a:pt x="7864" y="15296"/>
                    </a:lnTo>
                    <a:lnTo>
                      <a:pt x="6572" y="18241"/>
                    </a:lnTo>
                    <a:lnTo>
                      <a:pt x="5279" y="21005"/>
                    </a:lnTo>
                    <a:lnTo>
                      <a:pt x="2945" y="25889"/>
                    </a:lnTo>
                    <a:lnTo>
                      <a:pt x="2011" y="27971"/>
                    </a:lnTo>
                    <a:lnTo>
                      <a:pt x="1617" y="28905"/>
                    </a:lnTo>
                    <a:lnTo>
                      <a:pt x="1293" y="29803"/>
                    </a:lnTo>
                    <a:lnTo>
                      <a:pt x="1" y="33321"/>
                    </a:lnTo>
                    <a:lnTo>
                      <a:pt x="5566" y="36122"/>
                    </a:lnTo>
                    <a:lnTo>
                      <a:pt x="5423" y="36661"/>
                    </a:lnTo>
                    <a:lnTo>
                      <a:pt x="5315" y="37199"/>
                    </a:lnTo>
                    <a:lnTo>
                      <a:pt x="5171" y="37810"/>
                    </a:lnTo>
                    <a:lnTo>
                      <a:pt x="5099" y="38456"/>
                    </a:lnTo>
                    <a:lnTo>
                      <a:pt x="5099" y="38743"/>
                    </a:lnTo>
                    <a:lnTo>
                      <a:pt x="5099" y="38995"/>
                    </a:lnTo>
                    <a:lnTo>
                      <a:pt x="5171" y="39246"/>
                    </a:lnTo>
                    <a:lnTo>
                      <a:pt x="5207" y="39425"/>
                    </a:lnTo>
                    <a:lnTo>
                      <a:pt x="5315" y="39569"/>
                    </a:lnTo>
                    <a:lnTo>
                      <a:pt x="5458" y="39605"/>
                    </a:lnTo>
                    <a:lnTo>
                      <a:pt x="5530" y="39605"/>
                    </a:lnTo>
                    <a:lnTo>
                      <a:pt x="5602" y="39533"/>
                    </a:lnTo>
                    <a:lnTo>
                      <a:pt x="5782" y="39210"/>
                    </a:lnTo>
                    <a:lnTo>
                      <a:pt x="6069" y="38671"/>
                    </a:lnTo>
                    <a:lnTo>
                      <a:pt x="6428" y="37917"/>
                    </a:lnTo>
                    <a:lnTo>
                      <a:pt x="7326" y="35943"/>
                    </a:lnTo>
                    <a:lnTo>
                      <a:pt x="8403" y="33357"/>
                    </a:lnTo>
                    <a:lnTo>
                      <a:pt x="10270" y="28833"/>
                    </a:lnTo>
                    <a:lnTo>
                      <a:pt x="12317" y="23698"/>
                    </a:lnTo>
                    <a:lnTo>
                      <a:pt x="14435" y="18312"/>
                    </a:lnTo>
                    <a:lnTo>
                      <a:pt x="16482" y="13106"/>
                    </a:lnTo>
                    <a:lnTo>
                      <a:pt x="19821" y="4560"/>
                    </a:lnTo>
                    <a:lnTo>
                      <a:pt x="21150" y="1041"/>
                    </a:lnTo>
                    <a:lnTo>
                      <a:pt x="20898" y="826"/>
                    </a:lnTo>
                    <a:lnTo>
                      <a:pt x="20575" y="647"/>
                    </a:lnTo>
                    <a:lnTo>
                      <a:pt x="20144" y="395"/>
                    </a:lnTo>
                    <a:lnTo>
                      <a:pt x="19642" y="216"/>
                    </a:lnTo>
                    <a:lnTo>
                      <a:pt x="19354" y="108"/>
                    </a:lnTo>
                    <a:lnTo>
                      <a:pt x="19031" y="36"/>
                    </a:lnTo>
                    <a:lnTo>
                      <a:pt x="186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72"/>
              <p:cNvSpPr/>
              <p:nvPr/>
            </p:nvSpPr>
            <p:spPr>
              <a:xfrm>
                <a:off x="1733257" y="3287473"/>
                <a:ext cx="312807" cy="362675"/>
              </a:xfrm>
              <a:custGeom>
                <a:avLst/>
                <a:gdLst/>
                <a:ahLst/>
                <a:cxnLst/>
                <a:rect l="l" t="t" r="r" b="b"/>
                <a:pathLst>
                  <a:path w="11455" h="14507" extrusionOk="0">
                    <a:moveTo>
                      <a:pt x="8259" y="0"/>
                    </a:moveTo>
                    <a:lnTo>
                      <a:pt x="7900" y="36"/>
                    </a:lnTo>
                    <a:lnTo>
                      <a:pt x="7505" y="108"/>
                    </a:lnTo>
                    <a:lnTo>
                      <a:pt x="7074" y="252"/>
                    </a:lnTo>
                    <a:lnTo>
                      <a:pt x="6643" y="431"/>
                    </a:lnTo>
                    <a:lnTo>
                      <a:pt x="6212" y="647"/>
                    </a:lnTo>
                    <a:lnTo>
                      <a:pt x="5781" y="934"/>
                    </a:lnTo>
                    <a:lnTo>
                      <a:pt x="5315" y="1257"/>
                    </a:lnTo>
                    <a:lnTo>
                      <a:pt x="4884" y="1688"/>
                    </a:lnTo>
                    <a:lnTo>
                      <a:pt x="4417" y="2155"/>
                    </a:lnTo>
                    <a:lnTo>
                      <a:pt x="3950" y="2693"/>
                    </a:lnTo>
                    <a:lnTo>
                      <a:pt x="3483" y="3339"/>
                    </a:lnTo>
                    <a:lnTo>
                      <a:pt x="3017" y="4022"/>
                    </a:lnTo>
                    <a:lnTo>
                      <a:pt x="2550" y="4848"/>
                    </a:lnTo>
                    <a:lnTo>
                      <a:pt x="2083" y="5709"/>
                    </a:lnTo>
                    <a:lnTo>
                      <a:pt x="1616" y="6715"/>
                    </a:lnTo>
                    <a:lnTo>
                      <a:pt x="1185" y="7792"/>
                    </a:lnTo>
                    <a:lnTo>
                      <a:pt x="719" y="8977"/>
                    </a:lnTo>
                    <a:lnTo>
                      <a:pt x="0" y="10844"/>
                    </a:lnTo>
                    <a:lnTo>
                      <a:pt x="1580" y="11742"/>
                    </a:lnTo>
                    <a:lnTo>
                      <a:pt x="3124" y="12675"/>
                    </a:lnTo>
                    <a:lnTo>
                      <a:pt x="6248" y="14506"/>
                    </a:lnTo>
                    <a:lnTo>
                      <a:pt x="9947" y="5027"/>
                    </a:lnTo>
                    <a:lnTo>
                      <a:pt x="11455" y="1041"/>
                    </a:lnTo>
                    <a:lnTo>
                      <a:pt x="11203" y="826"/>
                    </a:lnTo>
                    <a:lnTo>
                      <a:pt x="10880" y="647"/>
                    </a:lnTo>
                    <a:lnTo>
                      <a:pt x="10449" y="395"/>
                    </a:lnTo>
                    <a:lnTo>
                      <a:pt x="9947" y="216"/>
                    </a:lnTo>
                    <a:lnTo>
                      <a:pt x="9659" y="108"/>
                    </a:lnTo>
                    <a:lnTo>
                      <a:pt x="9336" y="36"/>
                    </a:lnTo>
                    <a:lnTo>
                      <a:pt x="89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p72"/>
          <p:cNvSpPr txBox="1">
            <a:spLocks noGrp="1"/>
          </p:cNvSpPr>
          <p:nvPr>
            <p:ph type="title"/>
          </p:nvPr>
        </p:nvSpPr>
        <p:spPr>
          <a:xfrm>
            <a:off x="720000" y="71113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/>
              <a:t>Beberapa Kegiatan Organisasi Yang Berhubungan Dengan Pertukaran Informasi</a:t>
            </a:r>
            <a:endParaRPr sz="1800" dirty="0"/>
          </a:p>
        </p:txBody>
      </p:sp>
      <p:sp>
        <p:nvSpPr>
          <p:cNvPr id="2227" name="Google Shape;2227;p72"/>
          <p:cNvSpPr txBox="1">
            <a:spLocks noGrp="1"/>
          </p:cNvSpPr>
          <p:nvPr>
            <p:ph type="body" idx="1"/>
          </p:nvPr>
        </p:nvSpPr>
        <p:spPr>
          <a:xfrm>
            <a:off x="769647" y="1218078"/>
            <a:ext cx="4278375" cy="27073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Menetapkan</a:t>
            </a:r>
            <a:r>
              <a:rPr lang="en-US" dirty="0"/>
              <a:t> tujuan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Membuat dan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keputusan</a:t>
            </a:r>
            <a:endParaRPr lang="en-US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prestasi</a:t>
            </a:r>
            <a:r>
              <a:rPr lang="en-US" dirty="0"/>
              <a:t> </a:t>
            </a:r>
            <a:r>
              <a:rPr lang="en-US" dirty="0" err="1"/>
              <a:t>kerja</a:t>
            </a:r>
            <a:endParaRPr lang="en-US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Merekrut</a:t>
            </a:r>
            <a:r>
              <a:rPr lang="en-US" dirty="0"/>
              <a:t> dan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staf</a:t>
            </a:r>
            <a:endParaRPr lang="en-US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Pelayanan </a:t>
            </a:r>
            <a:r>
              <a:rPr lang="en-US" dirty="0" err="1"/>
              <a:t>pelanggan</a:t>
            </a:r>
            <a:endParaRPr lang="en-US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Negosiasi</a:t>
            </a:r>
            <a:r>
              <a:rPr lang="en-US" dirty="0"/>
              <a:t> dengan </a:t>
            </a:r>
            <a:r>
              <a:rPr lang="en-US" dirty="0" err="1"/>
              <a:t>pemasok</a:t>
            </a:r>
            <a:endParaRPr lang="en-US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Membuat produk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Berinteraksi</a:t>
            </a:r>
            <a:r>
              <a:rPr lang="en-US" dirty="0"/>
              <a:t> dengan </a:t>
            </a:r>
            <a:r>
              <a:rPr lang="en-US" dirty="0" err="1"/>
              <a:t>peraturan</a:t>
            </a:r>
            <a:r>
              <a:rPr lang="en-US" dirty="0"/>
              <a:t> yg </a:t>
            </a:r>
            <a:r>
              <a:rPr lang="en-US" dirty="0" err="1"/>
              <a:t>ada</a:t>
            </a:r>
            <a:r>
              <a:rPr lang="en-US" dirty="0"/>
              <a:t>.</a:t>
            </a:r>
          </a:p>
        </p:txBody>
      </p:sp>
      <p:grpSp>
        <p:nvGrpSpPr>
          <p:cNvPr id="2" name="Google Shape;1164;p50">
            <a:extLst>
              <a:ext uri="{FF2B5EF4-FFF2-40B4-BE49-F238E27FC236}">
                <a16:creationId xmlns:a16="http://schemas.microsoft.com/office/drawing/2014/main" id="{255A1A71-C03D-DEE8-9956-E8BB2361865F}"/>
              </a:ext>
            </a:extLst>
          </p:cNvPr>
          <p:cNvGrpSpPr/>
          <p:nvPr/>
        </p:nvGrpSpPr>
        <p:grpSpPr>
          <a:xfrm>
            <a:off x="5283202" y="1242394"/>
            <a:ext cx="4820342" cy="5759395"/>
            <a:chOff x="5283202" y="1242394"/>
            <a:chExt cx="4820342" cy="5759395"/>
          </a:xfrm>
        </p:grpSpPr>
        <p:sp>
          <p:nvSpPr>
            <p:cNvPr id="3" name="Google Shape;1165;p50">
              <a:extLst>
                <a:ext uri="{FF2B5EF4-FFF2-40B4-BE49-F238E27FC236}">
                  <a16:creationId xmlns:a16="http://schemas.microsoft.com/office/drawing/2014/main" id="{D914A8CE-4E12-29CF-B812-1A9DB7A8B2E1}"/>
                </a:ext>
              </a:extLst>
            </p:cNvPr>
            <p:cNvSpPr/>
            <p:nvPr/>
          </p:nvSpPr>
          <p:spPr>
            <a:xfrm rot="1735614">
              <a:off x="5721146" y="3935776"/>
              <a:ext cx="849712" cy="203014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166;p50">
              <a:extLst>
                <a:ext uri="{FF2B5EF4-FFF2-40B4-BE49-F238E27FC236}">
                  <a16:creationId xmlns:a16="http://schemas.microsoft.com/office/drawing/2014/main" id="{04FC2804-E1C8-F81C-5D6C-4B084367BF62}"/>
                </a:ext>
              </a:extLst>
            </p:cNvPr>
            <p:cNvSpPr/>
            <p:nvPr/>
          </p:nvSpPr>
          <p:spPr>
            <a:xfrm rot="-755780" flipH="1">
              <a:off x="6752276" y="3047948"/>
              <a:ext cx="590372" cy="597214"/>
            </a:xfrm>
            <a:custGeom>
              <a:avLst/>
              <a:gdLst/>
              <a:ahLst/>
              <a:cxnLst/>
              <a:rect l="l" t="t" r="r" b="b"/>
              <a:pathLst>
                <a:path w="6213" h="6285" extrusionOk="0">
                  <a:moveTo>
                    <a:pt x="1436" y="1"/>
                  </a:moveTo>
                  <a:lnTo>
                    <a:pt x="1149" y="1185"/>
                  </a:lnTo>
                  <a:lnTo>
                    <a:pt x="1077" y="1401"/>
                  </a:lnTo>
                  <a:lnTo>
                    <a:pt x="0" y="5638"/>
                  </a:lnTo>
                  <a:lnTo>
                    <a:pt x="6176" y="6284"/>
                  </a:lnTo>
                  <a:lnTo>
                    <a:pt x="6212" y="2622"/>
                  </a:lnTo>
                  <a:lnTo>
                    <a:pt x="6212" y="1365"/>
                  </a:lnTo>
                  <a:lnTo>
                    <a:pt x="6212" y="288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67;p50">
              <a:extLst>
                <a:ext uri="{FF2B5EF4-FFF2-40B4-BE49-F238E27FC236}">
                  <a16:creationId xmlns:a16="http://schemas.microsoft.com/office/drawing/2014/main" id="{8BDC292E-3323-6CB5-26A6-7026AA507D81}"/>
                </a:ext>
              </a:extLst>
            </p:cNvPr>
            <p:cNvSpPr/>
            <p:nvPr/>
          </p:nvSpPr>
          <p:spPr>
            <a:xfrm rot="-755780" flipH="1">
              <a:off x="6706342" y="3065067"/>
              <a:ext cx="481192" cy="163913"/>
            </a:xfrm>
            <a:custGeom>
              <a:avLst/>
              <a:gdLst/>
              <a:ahLst/>
              <a:cxnLst/>
              <a:rect l="l" t="t" r="r" b="b"/>
              <a:pathLst>
                <a:path w="5064" h="1725" extrusionOk="0">
                  <a:moveTo>
                    <a:pt x="287" y="1"/>
                  </a:moveTo>
                  <a:lnTo>
                    <a:pt x="0" y="1185"/>
                  </a:lnTo>
                  <a:lnTo>
                    <a:pt x="287" y="1293"/>
                  </a:lnTo>
                  <a:lnTo>
                    <a:pt x="323" y="1293"/>
                  </a:lnTo>
                  <a:lnTo>
                    <a:pt x="898" y="1473"/>
                  </a:lnTo>
                  <a:lnTo>
                    <a:pt x="1508" y="1616"/>
                  </a:lnTo>
                  <a:lnTo>
                    <a:pt x="2119" y="1688"/>
                  </a:lnTo>
                  <a:lnTo>
                    <a:pt x="2765" y="1724"/>
                  </a:lnTo>
                  <a:lnTo>
                    <a:pt x="3483" y="1688"/>
                  </a:lnTo>
                  <a:lnTo>
                    <a:pt x="3878" y="1652"/>
                  </a:lnTo>
                  <a:lnTo>
                    <a:pt x="4273" y="1580"/>
                  </a:lnTo>
                  <a:lnTo>
                    <a:pt x="4668" y="1473"/>
                  </a:lnTo>
                  <a:lnTo>
                    <a:pt x="5063" y="1365"/>
                  </a:lnTo>
                  <a:lnTo>
                    <a:pt x="5063" y="288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68;p50">
              <a:extLst>
                <a:ext uri="{FF2B5EF4-FFF2-40B4-BE49-F238E27FC236}">
                  <a16:creationId xmlns:a16="http://schemas.microsoft.com/office/drawing/2014/main" id="{F3CB3C3B-115C-5949-BFE4-C24B1D46725B}"/>
                </a:ext>
              </a:extLst>
            </p:cNvPr>
            <p:cNvSpPr/>
            <p:nvPr/>
          </p:nvSpPr>
          <p:spPr>
            <a:xfrm rot="-755780" flipH="1">
              <a:off x="6366873" y="2090727"/>
              <a:ext cx="1255622" cy="1115845"/>
            </a:xfrm>
            <a:custGeom>
              <a:avLst/>
              <a:gdLst/>
              <a:ahLst/>
              <a:cxnLst/>
              <a:rect l="l" t="t" r="r" b="b"/>
              <a:pathLst>
                <a:path w="13214" h="11743" extrusionOk="0">
                  <a:moveTo>
                    <a:pt x="6607" y="1"/>
                  </a:moveTo>
                  <a:lnTo>
                    <a:pt x="5925" y="37"/>
                  </a:lnTo>
                  <a:lnTo>
                    <a:pt x="5278" y="144"/>
                  </a:lnTo>
                  <a:lnTo>
                    <a:pt x="4632" y="288"/>
                  </a:lnTo>
                  <a:lnTo>
                    <a:pt x="4058" y="467"/>
                  </a:lnTo>
                  <a:lnTo>
                    <a:pt x="3447" y="719"/>
                  </a:lnTo>
                  <a:lnTo>
                    <a:pt x="2909" y="1006"/>
                  </a:lnTo>
                  <a:lnTo>
                    <a:pt x="2406" y="1365"/>
                  </a:lnTo>
                  <a:lnTo>
                    <a:pt x="1939" y="1724"/>
                  </a:lnTo>
                  <a:lnTo>
                    <a:pt x="1508" y="2155"/>
                  </a:lnTo>
                  <a:lnTo>
                    <a:pt x="1149" y="2586"/>
                  </a:lnTo>
                  <a:lnTo>
                    <a:pt x="790" y="3089"/>
                  </a:lnTo>
                  <a:lnTo>
                    <a:pt x="539" y="3591"/>
                  </a:lnTo>
                  <a:lnTo>
                    <a:pt x="287" y="4130"/>
                  </a:lnTo>
                  <a:lnTo>
                    <a:pt x="144" y="4704"/>
                  </a:lnTo>
                  <a:lnTo>
                    <a:pt x="36" y="5279"/>
                  </a:lnTo>
                  <a:lnTo>
                    <a:pt x="0" y="5889"/>
                  </a:lnTo>
                  <a:lnTo>
                    <a:pt x="36" y="6320"/>
                  </a:lnTo>
                  <a:lnTo>
                    <a:pt x="72" y="6787"/>
                  </a:lnTo>
                  <a:lnTo>
                    <a:pt x="180" y="7218"/>
                  </a:lnTo>
                  <a:lnTo>
                    <a:pt x="323" y="7649"/>
                  </a:lnTo>
                  <a:lnTo>
                    <a:pt x="467" y="8044"/>
                  </a:lnTo>
                  <a:lnTo>
                    <a:pt x="682" y="8439"/>
                  </a:lnTo>
                  <a:lnTo>
                    <a:pt x="898" y="8834"/>
                  </a:lnTo>
                  <a:lnTo>
                    <a:pt x="1149" y="9193"/>
                  </a:lnTo>
                  <a:lnTo>
                    <a:pt x="1436" y="9552"/>
                  </a:lnTo>
                  <a:lnTo>
                    <a:pt x="1760" y="9875"/>
                  </a:lnTo>
                  <a:lnTo>
                    <a:pt x="2119" y="10162"/>
                  </a:lnTo>
                  <a:lnTo>
                    <a:pt x="2478" y="10449"/>
                  </a:lnTo>
                  <a:lnTo>
                    <a:pt x="2873" y="10701"/>
                  </a:lnTo>
                  <a:lnTo>
                    <a:pt x="3268" y="10916"/>
                  </a:lnTo>
                  <a:lnTo>
                    <a:pt x="3698" y="11132"/>
                  </a:lnTo>
                  <a:lnTo>
                    <a:pt x="4129" y="11311"/>
                  </a:lnTo>
                  <a:lnTo>
                    <a:pt x="4165" y="11311"/>
                  </a:lnTo>
                  <a:lnTo>
                    <a:pt x="4740" y="11491"/>
                  </a:lnTo>
                  <a:lnTo>
                    <a:pt x="5350" y="11634"/>
                  </a:lnTo>
                  <a:lnTo>
                    <a:pt x="5961" y="11706"/>
                  </a:lnTo>
                  <a:lnTo>
                    <a:pt x="6607" y="11742"/>
                  </a:lnTo>
                  <a:lnTo>
                    <a:pt x="7325" y="11706"/>
                  </a:lnTo>
                  <a:lnTo>
                    <a:pt x="7935" y="11634"/>
                  </a:lnTo>
                  <a:lnTo>
                    <a:pt x="8546" y="11491"/>
                  </a:lnTo>
                  <a:lnTo>
                    <a:pt x="9120" y="11311"/>
                  </a:lnTo>
                  <a:lnTo>
                    <a:pt x="9659" y="11096"/>
                  </a:lnTo>
                  <a:lnTo>
                    <a:pt x="10162" y="10808"/>
                  </a:lnTo>
                  <a:lnTo>
                    <a:pt x="10664" y="10521"/>
                  </a:lnTo>
                  <a:lnTo>
                    <a:pt x="11095" y="10198"/>
                  </a:lnTo>
                  <a:lnTo>
                    <a:pt x="11526" y="9803"/>
                  </a:lnTo>
                  <a:lnTo>
                    <a:pt x="11885" y="9408"/>
                  </a:lnTo>
                  <a:lnTo>
                    <a:pt x="12244" y="8977"/>
                  </a:lnTo>
                  <a:lnTo>
                    <a:pt x="12531" y="8510"/>
                  </a:lnTo>
                  <a:lnTo>
                    <a:pt x="12783" y="8008"/>
                  </a:lnTo>
                  <a:lnTo>
                    <a:pt x="12962" y="7505"/>
                  </a:lnTo>
                  <a:lnTo>
                    <a:pt x="13106" y="7002"/>
                  </a:lnTo>
                  <a:lnTo>
                    <a:pt x="13214" y="6428"/>
                  </a:lnTo>
                  <a:lnTo>
                    <a:pt x="13214" y="5889"/>
                  </a:lnTo>
                  <a:lnTo>
                    <a:pt x="13214" y="5315"/>
                  </a:lnTo>
                  <a:lnTo>
                    <a:pt x="13106" y="4776"/>
                  </a:lnTo>
                  <a:lnTo>
                    <a:pt x="12962" y="4274"/>
                  </a:lnTo>
                  <a:lnTo>
                    <a:pt x="12783" y="3735"/>
                  </a:lnTo>
                  <a:lnTo>
                    <a:pt x="12531" y="3268"/>
                  </a:lnTo>
                  <a:lnTo>
                    <a:pt x="12244" y="2801"/>
                  </a:lnTo>
                  <a:lnTo>
                    <a:pt x="11921" y="2370"/>
                  </a:lnTo>
                  <a:lnTo>
                    <a:pt x="11562" y="1976"/>
                  </a:lnTo>
                  <a:lnTo>
                    <a:pt x="11131" y="1616"/>
                  </a:lnTo>
                  <a:lnTo>
                    <a:pt x="10700" y="1257"/>
                  </a:lnTo>
                  <a:lnTo>
                    <a:pt x="10198" y="970"/>
                  </a:lnTo>
                  <a:lnTo>
                    <a:pt x="9695" y="683"/>
                  </a:lnTo>
                  <a:lnTo>
                    <a:pt x="9156" y="467"/>
                  </a:lnTo>
                  <a:lnTo>
                    <a:pt x="8582" y="288"/>
                  </a:lnTo>
                  <a:lnTo>
                    <a:pt x="8007" y="144"/>
                  </a:lnTo>
                  <a:lnTo>
                    <a:pt x="7397" y="72"/>
                  </a:lnTo>
                  <a:lnTo>
                    <a:pt x="7002" y="37"/>
                  </a:lnTo>
                  <a:lnTo>
                    <a:pt x="66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69;p50">
              <a:extLst>
                <a:ext uri="{FF2B5EF4-FFF2-40B4-BE49-F238E27FC236}">
                  <a16:creationId xmlns:a16="http://schemas.microsoft.com/office/drawing/2014/main" id="{A6CB0293-4EE9-95FA-46AE-7FB242396ABD}"/>
                </a:ext>
              </a:extLst>
            </p:cNvPr>
            <p:cNvSpPr/>
            <p:nvPr/>
          </p:nvSpPr>
          <p:spPr>
            <a:xfrm rot="-755780" flipH="1">
              <a:off x="6733749" y="1344940"/>
              <a:ext cx="1136274" cy="1774348"/>
            </a:xfrm>
            <a:custGeom>
              <a:avLst/>
              <a:gdLst/>
              <a:ahLst/>
              <a:cxnLst/>
              <a:rect l="l" t="t" r="r" b="b"/>
              <a:pathLst>
                <a:path w="11958" h="18673" extrusionOk="0">
                  <a:moveTo>
                    <a:pt x="8546" y="1"/>
                  </a:moveTo>
                  <a:lnTo>
                    <a:pt x="8295" y="37"/>
                  </a:lnTo>
                  <a:lnTo>
                    <a:pt x="8043" y="73"/>
                  </a:lnTo>
                  <a:lnTo>
                    <a:pt x="7792" y="109"/>
                  </a:lnTo>
                  <a:lnTo>
                    <a:pt x="7541" y="181"/>
                  </a:lnTo>
                  <a:lnTo>
                    <a:pt x="7325" y="288"/>
                  </a:lnTo>
                  <a:lnTo>
                    <a:pt x="6894" y="540"/>
                  </a:lnTo>
                  <a:lnTo>
                    <a:pt x="6499" y="863"/>
                  </a:lnTo>
                  <a:lnTo>
                    <a:pt x="6140" y="1258"/>
                  </a:lnTo>
                  <a:lnTo>
                    <a:pt x="5817" y="1689"/>
                  </a:lnTo>
                  <a:lnTo>
                    <a:pt x="5494" y="2191"/>
                  </a:lnTo>
                  <a:lnTo>
                    <a:pt x="5207" y="2730"/>
                  </a:lnTo>
                  <a:lnTo>
                    <a:pt x="4955" y="3268"/>
                  </a:lnTo>
                  <a:lnTo>
                    <a:pt x="4704" y="3843"/>
                  </a:lnTo>
                  <a:lnTo>
                    <a:pt x="4273" y="5064"/>
                  </a:lnTo>
                  <a:lnTo>
                    <a:pt x="3878" y="6249"/>
                  </a:lnTo>
                  <a:lnTo>
                    <a:pt x="3555" y="7110"/>
                  </a:lnTo>
                  <a:lnTo>
                    <a:pt x="3232" y="7864"/>
                  </a:lnTo>
                  <a:lnTo>
                    <a:pt x="2945" y="8583"/>
                  </a:lnTo>
                  <a:lnTo>
                    <a:pt x="2657" y="9193"/>
                  </a:lnTo>
                  <a:lnTo>
                    <a:pt x="2190" y="10055"/>
                  </a:lnTo>
                  <a:lnTo>
                    <a:pt x="2011" y="10378"/>
                  </a:lnTo>
                  <a:lnTo>
                    <a:pt x="1903" y="10414"/>
                  </a:lnTo>
                  <a:lnTo>
                    <a:pt x="1580" y="10557"/>
                  </a:lnTo>
                  <a:lnTo>
                    <a:pt x="1149" y="10809"/>
                  </a:lnTo>
                  <a:lnTo>
                    <a:pt x="934" y="10988"/>
                  </a:lnTo>
                  <a:lnTo>
                    <a:pt x="718" y="11168"/>
                  </a:lnTo>
                  <a:lnTo>
                    <a:pt x="503" y="11419"/>
                  </a:lnTo>
                  <a:lnTo>
                    <a:pt x="323" y="11671"/>
                  </a:lnTo>
                  <a:lnTo>
                    <a:pt x="144" y="11958"/>
                  </a:lnTo>
                  <a:lnTo>
                    <a:pt x="36" y="12281"/>
                  </a:lnTo>
                  <a:lnTo>
                    <a:pt x="0" y="12640"/>
                  </a:lnTo>
                  <a:lnTo>
                    <a:pt x="0" y="13035"/>
                  </a:lnTo>
                  <a:lnTo>
                    <a:pt x="108" y="13430"/>
                  </a:lnTo>
                  <a:lnTo>
                    <a:pt x="287" y="13897"/>
                  </a:lnTo>
                  <a:lnTo>
                    <a:pt x="395" y="14112"/>
                  </a:lnTo>
                  <a:lnTo>
                    <a:pt x="539" y="14364"/>
                  </a:lnTo>
                  <a:lnTo>
                    <a:pt x="898" y="14794"/>
                  </a:lnTo>
                  <a:lnTo>
                    <a:pt x="1329" y="15189"/>
                  </a:lnTo>
                  <a:lnTo>
                    <a:pt x="1831" y="15584"/>
                  </a:lnTo>
                  <a:lnTo>
                    <a:pt x="2370" y="15979"/>
                  </a:lnTo>
                  <a:lnTo>
                    <a:pt x="2945" y="16338"/>
                  </a:lnTo>
                  <a:lnTo>
                    <a:pt x="3555" y="16662"/>
                  </a:lnTo>
                  <a:lnTo>
                    <a:pt x="4165" y="16985"/>
                  </a:lnTo>
                  <a:lnTo>
                    <a:pt x="5350" y="17523"/>
                  </a:lnTo>
                  <a:lnTo>
                    <a:pt x="6392" y="17918"/>
                  </a:lnTo>
                  <a:lnTo>
                    <a:pt x="7181" y="18206"/>
                  </a:lnTo>
                  <a:lnTo>
                    <a:pt x="7612" y="18349"/>
                  </a:lnTo>
                  <a:lnTo>
                    <a:pt x="7648" y="18349"/>
                  </a:lnTo>
                  <a:lnTo>
                    <a:pt x="8259" y="18565"/>
                  </a:lnTo>
                  <a:lnTo>
                    <a:pt x="8905" y="18672"/>
                  </a:lnTo>
                  <a:lnTo>
                    <a:pt x="11347" y="14579"/>
                  </a:lnTo>
                  <a:lnTo>
                    <a:pt x="10377" y="11599"/>
                  </a:lnTo>
                  <a:lnTo>
                    <a:pt x="9228" y="9983"/>
                  </a:lnTo>
                  <a:lnTo>
                    <a:pt x="9408" y="9768"/>
                  </a:lnTo>
                  <a:lnTo>
                    <a:pt x="9767" y="9157"/>
                  </a:lnTo>
                  <a:lnTo>
                    <a:pt x="10305" y="8224"/>
                  </a:lnTo>
                  <a:lnTo>
                    <a:pt x="10593" y="7685"/>
                  </a:lnTo>
                  <a:lnTo>
                    <a:pt x="10880" y="7110"/>
                  </a:lnTo>
                  <a:lnTo>
                    <a:pt x="11311" y="6105"/>
                  </a:lnTo>
                  <a:lnTo>
                    <a:pt x="11490" y="5566"/>
                  </a:lnTo>
                  <a:lnTo>
                    <a:pt x="11670" y="5028"/>
                  </a:lnTo>
                  <a:lnTo>
                    <a:pt x="11813" y="4525"/>
                  </a:lnTo>
                  <a:lnTo>
                    <a:pt x="11885" y="3987"/>
                  </a:lnTo>
                  <a:lnTo>
                    <a:pt x="11957" y="3484"/>
                  </a:lnTo>
                  <a:lnTo>
                    <a:pt x="11957" y="2981"/>
                  </a:lnTo>
                  <a:lnTo>
                    <a:pt x="11885" y="2479"/>
                  </a:lnTo>
                  <a:lnTo>
                    <a:pt x="11778" y="2048"/>
                  </a:lnTo>
                  <a:lnTo>
                    <a:pt x="11598" y="1617"/>
                  </a:lnTo>
                  <a:lnTo>
                    <a:pt x="11454" y="1401"/>
                  </a:lnTo>
                  <a:lnTo>
                    <a:pt x="11347" y="1222"/>
                  </a:lnTo>
                  <a:lnTo>
                    <a:pt x="11167" y="1042"/>
                  </a:lnTo>
                  <a:lnTo>
                    <a:pt x="10988" y="863"/>
                  </a:lnTo>
                  <a:lnTo>
                    <a:pt x="10808" y="719"/>
                  </a:lnTo>
                  <a:lnTo>
                    <a:pt x="10557" y="575"/>
                  </a:lnTo>
                  <a:lnTo>
                    <a:pt x="10341" y="432"/>
                  </a:lnTo>
                  <a:lnTo>
                    <a:pt x="10054" y="324"/>
                  </a:lnTo>
                  <a:lnTo>
                    <a:pt x="9767" y="216"/>
                  </a:lnTo>
                  <a:lnTo>
                    <a:pt x="9444" y="145"/>
                  </a:lnTo>
                  <a:lnTo>
                    <a:pt x="9120" y="73"/>
                  </a:lnTo>
                  <a:lnTo>
                    <a:pt x="8833" y="37"/>
                  </a:lnTo>
                  <a:lnTo>
                    <a:pt x="85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70;p50">
              <a:extLst>
                <a:ext uri="{FF2B5EF4-FFF2-40B4-BE49-F238E27FC236}">
                  <a16:creationId xmlns:a16="http://schemas.microsoft.com/office/drawing/2014/main" id="{4E61C333-9EB1-9543-92A6-C8498418C5ED}"/>
                </a:ext>
              </a:extLst>
            </p:cNvPr>
            <p:cNvSpPr/>
            <p:nvPr/>
          </p:nvSpPr>
          <p:spPr>
            <a:xfrm rot="-755780" flipH="1">
              <a:off x="7666265" y="2217218"/>
              <a:ext cx="330962" cy="453826"/>
            </a:xfrm>
            <a:custGeom>
              <a:avLst/>
              <a:gdLst/>
              <a:ahLst/>
              <a:cxnLst/>
              <a:rect l="l" t="t" r="r" b="b"/>
              <a:pathLst>
                <a:path w="3483" h="4776" extrusionOk="0">
                  <a:moveTo>
                    <a:pt x="2549" y="0"/>
                  </a:moveTo>
                  <a:lnTo>
                    <a:pt x="2119" y="36"/>
                  </a:lnTo>
                  <a:lnTo>
                    <a:pt x="1724" y="180"/>
                  </a:lnTo>
                  <a:lnTo>
                    <a:pt x="1365" y="359"/>
                  </a:lnTo>
                  <a:lnTo>
                    <a:pt x="1005" y="610"/>
                  </a:lnTo>
                  <a:lnTo>
                    <a:pt x="718" y="898"/>
                  </a:lnTo>
                  <a:lnTo>
                    <a:pt x="467" y="1221"/>
                  </a:lnTo>
                  <a:lnTo>
                    <a:pt x="251" y="1652"/>
                  </a:lnTo>
                  <a:lnTo>
                    <a:pt x="108" y="2083"/>
                  </a:lnTo>
                  <a:lnTo>
                    <a:pt x="36" y="2513"/>
                  </a:lnTo>
                  <a:lnTo>
                    <a:pt x="0" y="2980"/>
                  </a:lnTo>
                  <a:lnTo>
                    <a:pt x="72" y="3411"/>
                  </a:lnTo>
                  <a:lnTo>
                    <a:pt x="144" y="3878"/>
                  </a:lnTo>
                  <a:lnTo>
                    <a:pt x="323" y="4309"/>
                  </a:lnTo>
                  <a:lnTo>
                    <a:pt x="539" y="4704"/>
                  </a:lnTo>
                  <a:lnTo>
                    <a:pt x="575" y="4740"/>
                  </a:lnTo>
                  <a:lnTo>
                    <a:pt x="610" y="4776"/>
                  </a:lnTo>
                  <a:lnTo>
                    <a:pt x="718" y="4740"/>
                  </a:lnTo>
                  <a:lnTo>
                    <a:pt x="790" y="4668"/>
                  </a:lnTo>
                  <a:lnTo>
                    <a:pt x="790" y="4632"/>
                  </a:lnTo>
                  <a:lnTo>
                    <a:pt x="754" y="4560"/>
                  </a:lnTo>
                  <a:lnTo>
                    <a:pt x="610" y="4165"/>
                  </a:lnTo>
                  <a:lnTo>
                    <a:pt x="467" y="3806"/>
                  </a:lnTo>
                  <a:lnTo>
                    <a:pt x="395" y="3411"/>
                  </a:lnTo>
                  <a:lnTo>
                    <a:pt x="359" y="3016"/>
                  </a:lnTo>
                  <a:lnTo>
                    <a:pt x="359" y="2621"/>
                  </a:lnTo>
                  <a:lnTo>
                    <a:pt x="395" y="2226"/>
                  </a:lnTo>
                  <a:lnTo>
                    <a:pt x="539" y="1831"/>
                  </a:lnTo>
                  <a:lnTo>
                    <a:pt x="718" y="1436"/>
                  </a:lnTo>
                  <a:lnTo>
                    <a:pt x="934" y="1113"/>
                  </a:lnTo>
                  <a:lnTo>
                    <a:pt x="1185" y="862"/>
                  </a:lnTo>
                  <a:lnTo>
                    <a:pt x="1508" y="610"/>
                  </a:lnTo>
                  <a:lnTo>
                    <a:pt x="1831" y="431"/>
                  </a:lnTo>
                  <a:lnTo>
                    <a:pt x="2190" y="323"/>
                  </a:lnTo>
                  <a:lnTo>
                    <a:pt x="2549" y="287"/>
                  </a:lnTo>
                  <a:lnTo>
                    <a:pt x="2944" y="287"/>
                  </a:lnTo>
                  <a:lnTo>
                    <a:pt x="3339" y="359"/>
                  </a:lnTo>
                  <a:lnTo>
                    <a:pt x="3375" y="395"/>
                  </a:lnTo>
                  <a:lnTo>
                    <a:pt x="3411" y="359"/>
                  </a:lnTo>
                  <a:lnTo>
                    <a:pt x="3483" y="287"/>
                  </a:lnTo>
                  <a:lnTo>
                    <a:pt x="3447" y="215"/>
                  </a:lnTo>
                  <a:lnTo>
                    <a:pt x="3447" y="180"/>
                  </a:lnTo>
                  <a:lnTo>
                    <a:pt x="3375" y="144"/>
                  </a:lnTo>
                  <a:lnTo>
                    <a:pt x="2980" y="36"/>
                  </a:lnTo>
                  <a:lnTo>
                    <a:pt x="25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71;p50">
              <a:extLst>
                <a:ext uri="{FF2B5EF4-FFF2-40B4-BE49-F238E27FC236}">
                  <a16:creationId xmlns:a16="http://schemas.microsoft.com/office/drawing/2014/main" id="{94847235-0472-1685-1522-34F9F5FB87E3}"/>
                </a:ext>
              </a:extLst>
            </p:cNvPr>
            <p:cNvSpPr/>
            <p:nvPr/>
          </p:nvSpPr>
          <p:spPr>
            <a:xfrm rot="-755780" flipH="1">
              <a:off x="7215790" y="1368586"/>
              <a:ext cx="368591" cy="931502"/>
            </a:xfrm>
            <a:custGeom>
              <a:avLst/>
              <a:gdLst/>
              <a:ahLst/>
              <a:cxnLst/>
              <a:rect l="l" t="t" r="r" b="b"/>
              <a:pathLst>
                <a:path w="3879" h="9803" extrusionOk="0">
                  <a:moveTo>
                    <a:pt x="3663" y="0"/>
                  </a:moveTo>
                  <a:lnTo>
                    <a:pt x="3340" y="108"/>
                  </a:lnTo>
                  <a:lnTo>
                    <a:pt x="3089" y="216"/>
                  </a:lnTo>
                  <a:lnTo>
                    <a:pt x="2801" y="395"/>
                  </a:lnTo>
                  <a:lnTo>
                    <a:pt x="2586" y="575"/>
                  </a:lnTo>
                  <a:lnTo>
                    <a:pt x="2371" y="790"/>
                  </a:lnTo>
                  <a:lnTo>
                    <a:pt x="2191" y="1006"/>
                  </a:lnTo>
                  <a:lnTo>
                    <a:pt x="2047" y="1257"/>
                  </a:lnTo>
                  <a:lnTo>
                    <a:pt x="1904" y="1544"/>
                  </a:lnTo>
                  <a:lnTo>
                    <a:pt x="1688" y="2119"/>
                  </a:lnTo>
                  <a:lnTo>
                    <a:pt x="1545" y="2729"/>
                  </a:lnTo>
                  <a:lnTo>
                    <a:pt x="1437" y="3340"/>
                  </a:lnTo>
                  <a:lnTo>
                    <a:pt x="1365" y="3914"/>
                  </a:lnTo>
                  <a:lnTo>
                    <a:pt x="1186" y="5386"/>
                  </a:lnTo>
                  <a:lnTo>
                    <a:pt x="1078" y="6105"/>
                  </a:lnTo>
                  <a:lnTo>
                    <a:pt x="934" y="6823"/>
                  </a:lnTo>
                  <a:lnTo>
                    <a:pt x="791" y="7541"/>
                  </a:lnTo>
                  <a:lnTo>
                    <a:pt x="575" y="8223"/>
                  </a:lnTo>
                  <a:lnTo>
                    <a:pt x="324" y="8905"/>
                  </a:lnTo>
                  <a:lnTo>
                    <a:pt x="37" y="9588"/>
                  </a:lnTo>
                  <a:lnTo>
                    <a:pt x="1" y="9659"/>
                  </a:lnTo>
                  <a:lnTo>
                    <a:pt x="1" y="9695"/>
                  </a:lnTo>
                  <a:lnTo>
                    <a:pt x="72" y="9803"/>
                  </a:lnTo>
                  <a:lnTo>
                    <a:pt x="180" y="9803"/>
                  </a:lnTo>
                  <a:lnTo>
                    <a:pt x="216" y="9767"/>
                  </a:lnTo>
                  <a:lnTo>
                    <a:pt x="252" y="9731"/>
                  </a:lnTo>
                  <a:lnTo>
                    <a:pt x="539" y="9121"/>
                  </a:lnTo>
                  <a:lnTo>
                    <a:pt x="791" y="8510"/>
                  </a:lnTo>
                  <a:lnTo>
                    <a:pt x="1042" y="7900"/>
                  </a:lnTo>
                  <a:lnTo>
                    <a:pt x="1222" y="7254"/>
                  </a:lnTo>
                  <a:lnTo>
                    <a:pt x="1365" y="6607"/>
                  </a:lnTo>
                  <a:lnTo>
                    <a:pt x="1509" y="5925"/>
                  </a:lnTo>
                  <a:lnTo>
                    <a:pt x="1616" y="5279"/>
                  </a:lnTo>
                  <a:lnTo>
                    <a:pt x="1724" y="4632"/>
                  </a:lnTo>
                  <a:lnTo>
                    <a:pt x="1868" y="3376"/>
                  </a:lnTo>
                  <a:lnTo>
                    <a:pt x="1976" y="2729"/>
                  </a:lnTo>
                  <a:lnTo>
                    <a:pt x="2119" y="2119"/>
                  </a:lnTo>
                  <a:lnTo>
                    <a:pt x="2263" y="1832"/>
                  </a:lnTo>
                  <a:lnTo>
                    <a:pt x="2371" y="1544"/>
                  </a:lnTo>
                  <a:lnTo>
                    <a:pt x="2550" y="1293"/>
                  </a:lnTo>
                  <a:lnTo>
                    <a:pt x="2730" y="1042"/>
                  </a:lnTo>
                  <a:lnTo>
                    <a:pt x="2945" y="826"/>
                  </a:lnTo>
                  <a:lnTo>
                    <a:pt x="3160" y="647"/>
                  </a:lnTo>
                  <a:lnTo>
                    <a:pt x="3448" y="467"/>
                  </a:lnTo>
                  <a:lnTo>
                    <a:pt x="3771" y="324"/>
                  </a:lnTo>
                  <a:lnTo>
                    <a:pt x="3807" y="288"/>
                  </a:lnTo>
                  <a:lnTo>
                    <a:pt x="3879" y="252"/>
                  </a:lnTo>
                  <a:lnTo>
                    <a:pt x="3879" y="180"/>
                  </a:lnTo>
                  <a:lnTo>
                    <a:pt x="3879" y="108"/>
                  </a:lnTo>
                  <a:lnTo>
                    <a:pt x="3843" y="72"/>
                  </a:lnTo>
                  <a:lnTo>
                    <a:pt x="3807" y="36"/>
                  </a:lnTo>
                  <a:lnTo>
                    <a:pt x="37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72;p50">
              <a:extLst>
                <a:ext uri="{FF2B5EF4-FFF2-40B4-BE49-F238E27FC236}">
                  <a16:creationId xmlns:a16="http://schemas.microsoft.com/office/drawing/2014/main" id="{D50FB88F-4D92-1C26-68DC-A1B4A2C2CB08}"/>
                </a:ext>
              </a:extLst>
            </p:cNvPr>
            <p:cNvSpPr/>
            <p:nvPr/>
          </p:nvSpPr>
          <p:spPr>
            <a:xfrm rot="-755780" flipH="1">
              <a:off x="6878698" y="2514571"/>
              <a:ext cx="290103" cy="293523"/>
            </a:xfrm>
            <a:custGeom>
              <a:avLst/>
              <a:gdLst/>
              <a:ahLst/>
              <a:cxnLst/>
              <a:rect l="l" t="t" r="r" b="b"/>
              <a:pathLst>
                <a:path w="3053" h="3089" extrusionOk="0">
                  <a:moveTo>
                    <a:pt x="1688" y="1"/>
                  </a:moveTo>
                  <a:lnTo>
                    <a:pt x="1329" y="37"/>
                  </a:lnTo>
                  <a:lnTo>
                    <a:pt x="898" y="109"/>
                  </a:lnTo>
                  <a:lnTo>
                    <a:pt x="719" y="180"/>
                  </a:lnTo>
                  <a:lnTo>
                    <a:pt x="503" y="288"/>
                  </a:lnTo>
                  <a:lnTo>
                    <a:pt x="360" y="396"/>
                  </a:lnTo>
                  <a:lnTo>
                    <a:pt x="216" y="575"/>
                  </a:lnTo>
                  <a:lnTo>
                    <a:pt x="108" y="791"/>
                  </a:lnTo>
                  <a:lnTo>
                    <a:pt x="36" y="1006"/>
                  </a:lnTo>
                  <a:lnTo>
                    <a:pt x="1" y="1329"/>
                  </a:lnTo>
                  <a:lnTo>
                    <a:pt x="72" y="1653"/>
                  </a:lnTo>
                  <a:lnTo>
                    <a:pt x="180" y="2012"/>
                  </a:lnTo>
                  <a:lnTo>
                    <a:pt x="324" y="2299"/>
                  </a:lnTo>
                  <a:lnTo>
                    <a:pt x="503" y="2514"/>
                  </a:lnTo>
                  <a:lnTo>
                    <a:pt x="719" y="2730"/>
                  </a:lnTo>
                  <a:lnTo>
                    <a:pt x="934" y="2873"/>
                  </a:lnTo>
                  <a:lnTo>
                    <a:pt x="1185" y="2981"/>
                  </a:lnTo>
                  <a:lnTo>
                    <a:pt x="1437" y="3053"/>
                  </a:lnTo>
                  <a:lnTo>
                    <a:pt x="1724" y="3089"/>
                  </a:lnTo>
                  <a:lnTo>
                    <a:pt x="2622" y="3089"/>
                  </a:lnTo>
                  <a:lnTo>
                    <a:pt x="3053" y="3017"/>
                  </a:lnTo>
                  <a:lnTo>
                    <a:pt x="2083" y="37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73;p50">
              <a:extLst>
                <a:ext uri="{FF2B5EF4-FFF2-40B4-BE49-F238E27FC236}">
                  <a16:creationId xmlns:a16="http://schemas.microsoft.com/office/drawing/2014/main" id="{320EF195-6700-0BCE-39FD-A33C9606E3FE}"/>
                </a:ext>
              </a:extLst>
            </p:cNvPr>
            <p:cNvSpPr/>
            <p:nvPr/>
          </p:nvSpPr>
          <p:spPr>
            <a:xfrm rot="-755780" flipH="1">
              <a:off x="6873738" y="2588997"/>
              <a:ext cx="238886" cy="105950"/>
            </a:xfrm>
            <a:custGeom>
              <a:avLst/>
              <a:gdLst/>
              <a:ahLst/>
              <a:cxnLst/>
              <a:rect l="l" t="t" r="r" b="b"/>
              <a:pathLst>
                <a:path w="2514" h="1115" extrusionOk="0">
                  <a:moveTo>
                    <a:pt x="431" y="1"/>
                  </a:moveTo>
                  <a:lnTo>
                    <a:pt x="108" y="37"/>
                  </a:lnTo>
                  <a:lnTo>
                    <a:pt x="36" y="109"/>
                  </a:lnTo>
                  <a:lnTo>
                    <a:pt x="0" y="181"/>
                  </a:lnTo>
                  <a:lnTo>
                    <a:pt x="36" y="288"/>
                  </a:lnTo>
                  <a:lnTo>
                    <a:pt x="108" y="324"/>
                  </a:lnTo>
                  <a:lnTo>
                    <a:pt x="682" y="432"/>
                  </a:lnTo>
                  <a:lnTo>
                    <a:pt x="970" y="468"/>
                  </a:lnTo>
                  <a:lnTo>
                    <a:pt x="1221" y="575"/>
                  </a:lnTo>
                  <a:lnTo>
                    <a:pt x="1472" y="647"/>
                  </a:lnTo>
                  <a:lnTo>
                    <a:pt x="1724" y="791"/>
                  </a:lnTo>
                  <a:lnTo>
                    <a:pt x="2226" y="1078"/>
                  </a:lnTo>
                  <a:lnTo>
                    <a:pt x="2298" y="1114"/>
                  </a:lnTo>
                  <a:lnTo>
                    <a:pt x="2370" y="1114"/>
                  </a:lnTo>
                  <a:lnTo>
                    <a:pt x="2406" y="1078"/>
                  </a:lnTo>
                  <a:lnTo>
                    <a:pt x="2478" y="1042"/>
                  </a:lnTo>
                  <a:lnTo>
                    <a:pt x="2514" y="899"/>
                  </a:lnTo>
                  <a:lnTo>
                    <a:pt x="2478" y="827"/>
                  </a:lnTo>
                  <a:lnTo>
                    <a:pt x="2442" y="791"/>
                  </a:lnTo>
                  <a:lnTo>
                    <a:pt x="2226" y="575"/>
                  </a:lnTo>
                  <a:lnTo>
                    <a:pt x="1939" y="396"/>
                  </a:lnTo>
                  <a:lnTo>
                    <a:pt x="1652" y="252"/>
                  </a:lnTo>
                  <a:lnTo>
                    <a:pt x="1365" y="145"/>
                  </a:lnTo>
                  <a:lnTo>
                    <a:pt x="1077" y="73"/>
                  </a:lnTo>
                  <a:lnTo>
                    <a:pt x="7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74;p50">
              <a:extLst>
                <a:ext uri="{FF2B5EF4-FFF2-40B4-BE49-F238E27FC236}">
                  <a16:creationId xmlns:a16="http://schemas.microsoft.com/office/drawing/2014/main" id="{4F2C91FB-65B3-7CC9-00D6-1B9DECD67865}"/>
                </a:ext>
              </a:extLst>
            </p:cNvPr>
            <p:cNvSpPr/>
            <p:nvPr/>
          </p:nvSpPr>
          <p:spPr>
            <a:xfrm rot="-755780" flipH="1">
              <a:off x="7707656" y="3064589"/>
              <a:ext cx="2009718" cy="3763351"/>
            </a:xfrm>
            <a:custGeom>
              <a:avLst/>
              <a:gdLst/>
              <a:ahLst/>
              <a:cxnLst/>
              <a:rect l="l" t="t" r="r" b="b"/>
              <a:pathLst>
                <a:path w="21150" h="39605" extrusionOk="0">
                  <a:moveTo>
                    <a:pt x="17954" y="0"/>
                  </a:moveTo>
                  <a:lnTo>
                    <a:pt x="17595" y="36"/>
                  </a:lnTo>
                  <a:lnTo>
                    <a:pt x="17200" y="108"/>
                  </a:lnTo>
                  <a:lnTo>
                    <a:pt x="16769" y="252"/>
                  </a:lnTo>
                  <a:lnTo>
                    <a:pt x="16338" y="431"/>
                  </a:lnTo>
                  <a:lnTo>
                    <a:pt x="15907" y="647"/>
                  </a:lnTo>
                  <a:lnTo>
                    <a:pt x="15476" y="934"/>
                  </a:lnTo>
                  <a:lnTo>
                    <a:pt x="15010" y="1257"/>
                  </a:lnTo>
                  <a:lnTo>
                    <a:pt x="14579" y="1688"/>
                  </a:lnTo>
                  <a:lnTo>
                    <a:pt x="14112" y="2155"/>
                  </a:lnTo>
                  <a:lnTo>
                    <a:pt x="13645" y="2693"/>
                  </a:lnTo>
                  <a:lnTo>
                    <a:pt x="13178" y="3339"/>
                  </a:lnTo>
                  <a:lnTo>
                    <a:pt x="12712" y="4022"/>
                  </a:lnTo>
                  <a:lnTo>
                    <a:pt x="12245" y="4848"/>
                  </a:lnTo>
                  <a:lnTo>
                    <a:pt x="11778" y="5709"/>
                  </a:lnTo>
                  <a:lnTo>
                    <a:pt x="11311" y="6715"/>
                  </a:lnTo>
                  <a:lnTo>
                    <a:pt x="10880" y="7792"/>
                  </a:lnTo>
                  <a:lnTo>
                    <a:pt x="10414" y="8977"/>
                  </a:lnTo>
                  <a:lnTo>
                    <a:pt x="9803" y="10593"/>
                  </a:lnTo>
                  <a:lnTo>
                    <a:pt x="9193" y="12208"/>
                  </a:lnTo>
                  <a:lnTo>
                    <a:pt x="8546" y="13752"/>
                  </a:lnTo>
                  <a:lnTo>
                    <a:pt x="7864" y="15296"/>
                  </a:lnTo>
                  <a:lnTo>
                    <a:pt x="6572" y="18241"/>
                  </a:lnTo>
                  <a:lnTo>
                    <a:pt x="5279" y="21005"/>
                  </a:lnTo>
                  <a:lnTo>
                    <a:pt x="2945" y="25889"/>
                  </a:lnTo>
                  <a:lnTo>
                    <a:pt x="2011" y="27971"/>
                  </a:lnTo>
                  <a:lnTo>
                    <a:pt x="1617" y="28905"/>
                  </a:lnTo>
                  <a:lnTo>
                    <a:pt x="1293" y="29803"/>
                  </a:lnTo>
                  <a:lnTo>
                    <a:pt x="1" y="33321"/>
                  </a:lnTo>
                  <a:lnTo>
                    <a:pt x="5566" y="36122"/>
                  </a:lnTo>
                  <a:lnTo>
                    <a:pt x="5423" y="36661"/>
                  </a:lnTo>
                  <a:lnTo>
                    <a:pt x="5315" y="37199"/>
                  </a:lnTo>
                  <a:lnTo>
                    <a:pt x="5171" y="37810"/>
                  </a:lnTo>
                  <a:lnTo>
                    <a:pt x="5099" y="38456"/>
                  </a:lnTo>
                  <a:lnTo>
                    <a:pt x="5099" y="38743"/>
                  </a:lnTo>
                  <a:lnTo>
                    <a:pt x="5099" y="38995"/>
                  </a:lnTo>
                  <a:lnTo>
                    <a:pt x="5171" y="39246"/>
                  </a:lnTo>
                  <a:lnTo>
                    <a:pt x="5207" y="39425"/>
                  </a:lnTo>
                  <a:lnTo>
                    <a:pt x="5315" y="39569"/>
                  </a:lnTo>
                  <a:lnTo>
                    <a:pt x="5458" y="39605"/>
                  </a:lnTo>
                  <a:lnTo>
                    <a:pt x="5530" y="39605"/>
                  </a:lnTo>
                  <a:lnTo>
                    <a:pt x="5602" y="39533"/>
                  </a:lnTo>
                  <a:lnTo>
                    <a:pt x="5782" y="39210"/>
                  </a:lnTo>
                  <a:lnTo>
                    <a:pt x="6069" y="38671"/>
                  </a:lnTo>
                  <a:lnTo>
                    <a:pt x="6428" y="37917"/>
                  </a:lnTo>
                  <a:lnTo>
                    <a:pt x="7326" y="35943"/>
                  </a:lnTo>
                  <a:lnTo>
                    <a:pt x="8403" y="33357"/>
                  </a:lnTo>
                  <a:lnTo>
                    <a:pt x="10270" y="28833"/>
                  </a:lnTo>
                  <a:lnTo>
                    <a:pt x="12317" y="23698"/>
                  </a:lnTo>
                  <a:lnTo>
                    <a:pt x="14435" y="18312"/>
                  </a:lnTo>
                  <a:lnTo>
                    <a:pt x="16482" y="13106"/>
                  </a:lnTo>
                  <a:lnTo>
                    <a:pt x="19821" y="4560"/>
                  </a:lnTo>
                  <a:lnTo>
                    <a:pt x="21150" y="1041"/>
                  </a:lnTo>
                  <a:lnTo>
                    <a:pt x="20898" y="826"/>
                  </a:lnTo>
                  <a:lnTo>
                    <a:pt x="20575" y="647"/>
                  </a:lnTo>
                  <a:lnTo>
                    <a:pt x="20144" y="395"/>
                  </a:lnTo>
                  <a:lnTo>
                    <a:pt x="19642" y="216"/>
                  </a:lnTo>
                  <a:lnTo>
                    <a:pt x="19354" y="108"/>
                  </a:lnTo>
                  <a:lnTo>
                    <a:pt x="19031" y="36"/>
                  </a:lnTo>
                  <a:lnTo>
                    <a:pt x="186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75;p50">
              <a:extLst>
                <a:ext uri="{FF2B5EF4-FFF2-40B4-BE49-F238E27FC236}">
                  <a16:creationId xmlns:a16="http://schemas.microsoft.com/office/drawing/2014/main" id="{4A0CC9BC-0568-C6F8-5DB0-BF06EFD9FA17}"/>
                </a:ext>
              </a:extLst>
            </p:cNvPr>
            <p:cNvSpPr/>
            <p:nvPr/>
          </p:nvSpPr>
          <p:spPr>
            <a:xfrm rot="-755780" flipH="1">
              <a:off x="7458687" y="3193732"/>
              <a:ext cx="1088478" cy="1378486"/>
            </a:xfrm>
            <a:custGeom>
              <a:avLst/>
              <a:gdLst/>
              <a:ahLst/>
              <a:cxnLst/>
              <a:rect l="l" t="t" r="r" b="b"/>
              <a:pathLst>
                <a:path w="11455" h="14507" extrusionOk="0">
                  <a:moveTo>
                    <a:pt x="8259" y="0"/>
                  </a:moveTo>
                  <a:lnTo>
                    <a:pt x="7900" y="36"/>
                  </a:lnTo>
                  <a:lnTo>
                    <a:pt x="7505" y="108"/>
                  </a:lnTo>
                  <a:lnTo>
                    <a:pt x="7074" y="252"/>
                  </a:lnTo>
                  <a:lnTo>
                    <a:pt x="6643" y="431"/>
                  </a:lnTo>
                  <a:lnTo>
                    <a:pt x="6212" y="647"/>
                  </a:lnTo>
                  <a:lnTo>
                    <a:pt x="5781" y="934"/>
                  </a:lnTo>
                  <a:lnTo>
                    <a:pt x="5315" y="1257"/>
                  </a:lnTo>
                  <a:lnTo>
                    <a:pt x="4884" y="1688"/>
                  </a:lnTo>
                  <a:lnTo>
                    <a:pt x="4417" y="2155"/>
                  </a:lnTo>
                  <a:lnTo>
                    <a:pt x="3950" y="2693"/>
                  </a:lnTo>
                  <a:lnTo>
                    <a:pt x="3483" y="3339"/>
                  </a:lnTo>
                  <a:lnTo>
                    <a:pt x="3017" y="4022"/>
                  </a:lnTo>
                  <a:lnTo>
                    <a:pt x="2550" y="4848"/>
                  </a:lnTo>
                  <a:lnTo>
                    <a:pt x="2083" y="5709"/>
                  </a:lnTo>
                  <a:lnTo>
                    <a:pt x="1616" y="6715"/>
                  </a:lnTo>
                  <a:lnTo>
                    <a:pt x="1185" y="7792"/>
                  </a:lnTo>
                  <a:lnTo>
                    <a:pt x="719" y="8977"/>
                  </a:lnTo>
                  <a:lnTo>
                    <a:pt x="0" y="10844"/>
                  </a:lnTo>
                  <a:lnTo>
                    <a:pt x="1580" y="11742"/>
                  </a:lnTo>
                  <a:lnTo>
                    <a:pt x="3124" y="12675"/>
                  </a:lnTo>
                  <a:lnTo>
                    <a:pt x="6248" y="14506"/>
                  </a:lnTo>
                  <a:lnTo>
                    <a:pt x="9947" y="5027"/>
                  </a:lnTo>
                  <a:lnTo>
                    <a:pt x="11455" y="1041"/>
                  </a:lnTo>
                  <a:lnTo>
                    <a:pt x="11203" y="826"/>
                  </a:lnTo>
                  <a:lnTo>
                    <a:pt x="10880" y="647"/>
                  </a:lnTo>
                  <a:lnTo>
                    <a:pt x="10449" y="395"/>
                  </a:lnTo>
                  <a:lnTo>
                    <a:pt x="9947" y="216"/>
                  </a:lnTo>
                  <a:lnTo>
                    <a:pt x="9659" y="108"/>
                  </a:lnTo>
                  <a:lnTo>
                    <a:pt x="9336" y="36"/>
                  </a:lnTo>
                  <a:lnTo>
                    <a:pt x="89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76;p50">
              <a:extLst>
                <a:ext uri="{FF2B5EF4-FFF2-40B4-BE49-F238E27FC236}">
                  <a16:creationId xmlns:a16="http://schemas.microsoft.com/office/drawing/2014/main" id="{AC2978ED-CE4C-1E32-3A91-AFF886570CE4}"/>
                </a:ext>
              </a:extLst>
            </p:cNvPr>
            <p:cNvSpPr/>
            <p:nvPr/>
          </p:nvSpPr>
          <p:spPr>
            <a:xfrm rot="-755780" flipH="1">
              <a:off x="6689625" y="3314581"/>
              <a:ext cx="709815" cy="334478"/>
            </a:xfrm>
            <a:custGeom>
              <a:avLst/>
              <a:gdLst/>
              <a:ahLst/>
              <a:cxnLst/>
              <a:rect l="l" t="t" r="r" b="b"/>
              <a:pathLst>
                <a:path w="7470" h="3520" extrusionOk="0">
                  <a:moveTo>
                    <a:pt x="288" y="0"/>
                  </a:moveTo>
                  <a:lnTo>
                    <a:pt x="1" y="1473"/>
                  </a:lnTo>
                  <a:lnTo>
                    <a:pt x="288" y="2873"/>
                  </a:lnTo>
                  <a:lnTo>
                    <a:pt x="6464" y="3519"/>
                  </a:lnTo>
                  <a:lnTo>
                    <a:pt x="7470" y="826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77;p50">
              <a:extLst>
                <a:ext uri="{FF2B5EF4-FFF2-40B4-BE49-F238E27FC236}">
                  <a16:creationId xmlns:a16="http://schemas.microsoft.com/office/drawing/2014/main" id="{83A191D5-3DEA-CE65-8244-4B1F2C1D423F}"/>
                </a:ext>
              </a:extLst>
            </p:cNvPr>
            <p:cNvSpPr/>
            <p:nvPr/>
          </p:nvSpPr>
          <p:spPr>
            <a:xfrm rot="-755780" flipH="1">
              <a:off x="6578855" y="3413477"/>
              <a:ext cx="1873266" cy="2146169"/>
            </a:xfrm>
            <a:custGeom>
              <a:avLst/>
              <a:gdLst/>
              <a:ahLst/>
              <a:cxnLst/>
              <a:rect l="l" t="t" r="r" b="b"/>
              <a:pathLst>
                <a:path w="19714" h="22586" extrusionOk="0">
                  <a:moveTo>
                    <a:pt x="9193" y="0"/>
                  </a:moveTo>
                  <a:lnTo>
                    <a:pt x="3771" y="4884"/>
                  </a:lnTo>
                  <a:lnTo>
                    <a:pt x="3304" y="6859"/>
                  </a:lnTo>
                  <a:lnTo>
                    <a:pt x="2729" y="9336"/>
                  </a:lnTo>
                  <a:lnTo>
                    <a:pt x="1473" y="14866"/>
                  </a:lnTo>
                  <a:lnTo>
                    <a:pt x="1" y="21508"/>
                  </a:lnTo>
                  <a:lnTo>
                    <a:pt x="19713" y="22586"/>
                  </a:lnTo>
                  <a:lnTo>
                    <a:pt x="19713" y="22586"/>
                  </a:lnTo>
                  <a:lnTo>
                    <a:pt x="17595" y="2765"/>
                  </a:lnTo>
                  <a:lnTo>
                    <a:pt x="15117" y="1652"/>
                  </a:lnTo>
                  <a:lnTo>
                    <a:pt x="91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78;p50">
              <a:extLst>
                <a:ext uri="{FF2B5EF4-FFF2-40B4-BE49-F238E27FC236}">
                  <a16:creationId xmlns:a16="http://schemas.microsoft.com/office/drawing/2014/main" id="{320E59C8-6BE1-A69E-2787-131BF8663F60}"/>
                </a:ext>
              </a:extLst>
            </p:cNvPr>
            <p:cNvSpPr/>
            <p:nvPr/>
          </p:nvSpPr>
          <p:spPr>
            <a:xfrm rot="-755780" flipH="1">
              <a:off x="8094902" y="3721545"/>
              <a:ext cx="361749" cy="1497929"/>
            </a:xfrm>
            <a:custGeom>
              <a:avLst/>
              <a:gdLst/>
              <a:ahLst/>
              <a:cxnLst/>
              <a:rect l="l" t="t" r="r" b="b"/>
              <a:pathLst>
                <a:path w="3807" h="15764" extrusionOk="0">
                  <a:moveTo>
                    <a:pt x="3699" y="0"/>
                  </a:moveTo>
                  <a:lnTo>
                    <a:pt x="3663" y="72"/>
                  </a:lnTo>
                  <a:lnTo>
                    <a:pt x="3411" y="790"/>
                  </a:lnTo>
                  <a:lnTo>
                    <a:pt x="3196" y="1544"/>
                  </a:lnTo>
                  <a:lnTo>
                    <a:pt x="2837" y="3088"/>
                  </a:lnTo>
                  <a:lnTo>
                    <a:pt x="2083" y="6069"/>
                  </a:lnTo>
                  <a:lnTo>
                    <a:pt x="682" y="12101"/>
                  </a:lnTo>
                  <a:lnTo>
                    <a:pt x="323" y="13860"/>
                  </a:lnTo>
                  <a:lnTo>
                    <a:pt x="0" y="15584"/>
                  </a:lnTo>
                  <a:lnTo>
                    <a:pt x="0" y="15656"/>
                  </a:lnTo>
                  <a:lnTo>
                    <a:pt x="36" y="15692"/>
                  </a:lnTo>
                  <a:lnTo>
                    <a:pt x="108" y="15763"/>
                  </a:lnTo>
                  <a:lnTo>
                    <a:pt x="216" y="15763"/>
                  </a:lnTo>
                  <a:lnTo>
                    <a:pt x="252" y="15727"/>
                  </a:lnTo>
                  <a:lnTo>
                    <a:pt x="288" y="15692"/>
                  </a:lnTo>
                  <a:lnTo>
                    <a:pt x="647" y="14184"/>
                  </a:lnTo>
                  <a:lnTo>
                    <a:pt x="1006" y="12675"/>
                  </a:lnTo>
                  <a:lnTo>
                    <a:pt x="1688" y="9623"/>
                  </a:lnTo>
                  <a:lnTo>
                    <a:pt x="3052" y="3591"/>
                  </a:lnTo>
                  <a:lnTo>
                    <a:pt x="3447" y="1832"/>
                  </a:lnTo>
                  <a:lnTo>
                    <a:pt x="3627" y="970"/>
                  </a:lnTo>
                  <a:lnTo>
                    <a:pt x="3806" y="108"/>
                  </a:lnTo>
                  <a:lnTo>
                    <a:pt x="3770" y="36"/>
                  </a:lnTo>
                  <a:lnTo>
                    <a:pt x="37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79;p50">
              <a:extLst>
                <a:ext uri="{FF2B5EF4-FFF2-40B4-BE49-F238E27FC236}">
                  <a16:creationId xmlns:a16="http://schemas.microsoft.com/office/drawing/2014/main" id="{EF06F0D3-E4A3-1D07-F04C-D6658DCE2367}"/>
                </a:ext>
              </a:extLst>
            </p:cNvPr>
            <p:cNvSpPr/>
            <p:nvPr/>
          </p:nvSpPr>
          <p:spPr>
            <a:xfrm rot="-755780" flipH="1">
              <a:off x="8004644" y="3688499"/>
              <a:ext cx="82004" cy="317374"/>
            </a:xfrm>
            <a:custGeom>
              <a:avLst/>
              <a:gdLst/>
              <a:ahLst/>
              <a:cxnLst/>
              <a:rect l="l" t="t" r="r" b="b"/>
              <a:pathLst>
                <a:path w="863" h="3340" extrusionOk="0">
                  <a:moveTo>
                    <a:pt x="73" y="0"/>
                  </a:moveTo>
                  <a:lnTo>
                    <a:pt x="1" y="36"/>
                  </a:lnTo>
                  <a:lnTo>
                    <a:pt x="1" y="144"/>
                  </a:lnTo>
                  <a:lnTo>
                    <a:pt x="288" y="1688"/>
                  </a:lnTo>
                  <a:lnTo>
                    <a:pt x="575" y="3232"/>
                  </a:lnTo>
                  <a:lnTo>
                    <a:pt x="575" y="3304"/>
                  </a:lnTo>
                  <a:lnTo>
                    <a:pt x="611" y="3340"/>
                  </a:lnTo>
                  <a:lnTo>
                    <a:pt x="719" y="3340"/>
                  </a:lnTo>
                  <a:lnTo>
                    <a:pt x="827" y="3304"/>
                  </a:lnTo>
                  <a:lnTo>
                    <a:pt x="863" y="3268"/>
                  </a:lnTo>
                  <a:lnTo>
                    <a:pt x="863" y="3196"/>
                  </a:lnTo>
                  <a:lnTo>
                    <a:pt x="755" y="2406"/>
                  </a:lnTo>
                  <a:lnTo>
                    <a:pt x="611" y="1616"/>
                  </a:lnTo>
                  <a:lnTo>
                    <a:pt x="468" y="862"/>
                  </a:lnTo>
                  <a:lnTo>
                    <a:pt x="252" y="72"/>
                  </a:lnTo>
                  <a:lnTo>
                    <a:pt x="216" y="36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80;p50">
              <a:extLst>
                <a:ext uri="{FF2B5EF4-FFF2-40B4-BE49-F238E27FC236}">
                  <a16:creationId xmlns:a16="http://schemas.microsoft.com/office/drawing/2014/main" id="{347E8B99-B5D6-212B-438F-A1FBDC961079}"/>
                </a:ext>
              </a:extLst>
            </p:cNvPr>
            <p:cNvSpPr/>
            <p:nvPr/>
          </p:nvSpPr>
          <p:spPr>
            <a:xfrm rot="-755780" flipH="1">
              <a:off x="6105687" y="3625788"/>
              <a:ext cx="870118" cy="1132854"/>
            </a:xfrm>
            <a:custGeom>
              <a:avLst/>
              <a:gdLst/>
              <a:ahLst/>
              <a:cxnLst/>
              <a:rect l="l" t="t" r="r" b="b"/>
              <a:pathLst>
                <a:path w="9157" h="11922" extrusionOk="0">
                  <a:moveTo>
                    <a:pt x="2945" y="0"/>
                  </a:moveTo>
                  <a:lnTo>
                    <a:pt x="2406" y="36"/>
                  </a:lnTo>
                  <a:lnTo>
                    <a:pt x="1832" y="144"/>
                  </a:lnTo>
                  <a:lnTo>
                    <a:pt x="1257" y="359"/>
                  </a:lnTo>
                  <a:lnTo>
                    <a:pt x="647" y="611"/>
                  </a:lnTo>
                  <a:lnTo>
                    <a:pt x="0" y="970"/>
                  </a:lnTo>
                  <a:lnTo>
                    <a:pt x="1329" y="8259"/>
                  </a:lnTo>
                  <a:lnTo>
                    <a:pt x="2011" y="9300"/>
                  </a:lnTo>
                  <a:lnTo>
                    <a:pt x="2801" y="10485"/>
                  </a:lnTo>
                  <a:lnTo>
                    <a:pt x="3807" y="11921"/>
                  </a:lnTo>
                  <a:lnTo>
                    <a:pt x="5135" y="10162"/>
                  </a:lnTo>
                  <a:lnTo>
                    <a:pt x="6428" y="8366"/>
                  </a:lnTo>
                  <a:lnTo>
                    <a:pt x="7792" y="6607"/>
                  </a:lnTo>
                  <a:lnTo>
                    <a:pt x="9157" y="4884"/>
                  </a:lnTo>
                  <a:lnTo>
                    <a:pt x="8510" y="4022"/>
                  </a:lnTo>
                  <a:lnTo>
                    <a:pt x="7864" y="3268"/>
                  </a:lnTo>
                  <a:lnTo>
                    <a:pt x="7289" y="2586"/>
                  </a:lnTo>
                  <a:lnTo>
                    <a:pt x="6715" y="2011"/>
                  </a:lnTo>
                  <a:lnTo>
                    <a:pt x="6140" y="1472"/>
                  </a:lnTo>
                  <a:lnTo>
                    <a:pt x="5602" y="1042"/>
                  </a:lnTo>
                  <a:lnTo>
                    <a:pt x="5063" y="647"/>
                  </a:lnTo>
                  <a:lnTo>
                    <a:pt x="4525" y="359"/>
                  </a:lnTo>
                  <a:lnTo>
                    <a:pt x="4022" y="180"/>
                  </a:lnTo>
                  <a:lnTo>
                    <a:pt x="3483" y="36"/>
                  </a:lnTo>
                  <a:lnTo>
                    <a:pt x="29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81;p50">
              <a:extLst>
                <a:ext uri="{FF2B5EF4-FFF2-40B4-BE49-F238E27FC236}">
                  <a16:creationId xmlns:a16="http://schemas.microsoft.com/office/drawing/2014/main" id="{A6D9DDDA-95BB-CFE0-3F54-0CCBA7BEC23A}"/>
                </a:ext>
              </a:extLst>
            </p:cNvPr>
            <p:cNvSpPr/>
            <p:nvPr/>
          </p:nvSpPr>
          <p:spPr>
            <a:xfrm rot="-755780" flipH="1">
              <a:off x="6584358" y="2504274"/>
              <a:ext cx="71742" cy="82004"/>
            </a:xfrm>
            <a:custGeom>
              <a:avLst/>
              <a:gdLst/>
              <a:ahLst/>
              <a:cxnLst/>
              <a:rect l="l" t="t" r="r" b="b"/>
              <a:pathLst>
                <a:path w="755" h="863" extrusionOk="0">
                  <a:moveTo>
                    <a:pt x="252" y="0"/>
                  </a:moveTo>
                  <a:lnTo>
                    <a:pt x="144" y="36"/>
                  </a:lnTo>
                  <a:lnTo>
                    <a:pt x="72" y="72"/>
                  </a:lnTo>
                  <a:lnTo>
                    <a:pt x="36" y="144"/>
                  </a:lnTo>
                  <a:lnTo>
                    <a:pt x="0" y="216"/>
                  </a:lnTo>
                  <a:lnTo>
                    <a:pt x="0" y="324"/>
                  </a:lnTo>
                  <a:lnTo>
                    <a:pt x="72" y="395"/>
                  </a:lnTo>
                  <a:lnTo>
                    <a:pt x="252" y="611"/>
                  </a:lnTo>
                  <a:lnTo>
                    <a:pt x="288" y="683"/>
                  </a:lnTo>
                  <a:lnTo>
                    <a:pt x="360" y="755"/>
                  </a:lnTo>
                  <a:lnTo>
                    <a:pt x="467" y="862"/>
                  </a:lnTo>
                  <a:lnTo>
                    <a:pt x="611" y="862"/>
                  </a:lnTo>
                  <a:lnTo>
                    <a:pt x="719" y="826"/>
                  </a:lnTo>
                  <a:lnTo>
                    <a:pt x="755" y="790"/>
                  </a:lnTo>
                  <a:lnTo>
                    <a:pt x="755" y="719"/>
                  </a:lnTo>
                  <a:lnTo>
                    <a:pt x="755" y="611"/>
                  </a:lnTo>
                  <a:lnTo>
                    <a:pt x="683" y="467"/>
                  </a:lnTo>
                  <a:lnTo>
                    <a:pt x="575" y="324"/>
                  </a:lnTo>
                  <a:lnTo>
                    <a:pt x="395" y="108"/>
                  </a:lnTo>
                  <a:lnTo>
                    <a:pt x="324" y="3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82;p50">
              <a:extLst>
                <a:ext uri="{FF2B5EF4-FFF2-40B4-BE49-F238E27FC236}">
                  <a16:creationId xmlns:a16="http://schemas.microsoft.com/office/drawing/2014/main" id="{6A17880A-AB07-4FEC-AFC2-577FE56E060E}"/>
                </a:ext>
              </a:extLst>
            </p:cNvPr>
            <p:cNvSpPr/>
            <p:nvPr/>
          </p:nvSpPr>
          <p:spPr>
            <a:xfrm rot="-755780" flipH="1">
              <a:off x="6478649" y="2429104"/>
              <a:ext cx="82004" cy="99013"/>
            </a:xfrm>
            <a:custGeom>
              <a:avLst/>
              <a:gdLst/>
              <a:ahLst/>
              <a:cxnLst/>
              <a:rect l="l" t="t" r="r" b="b"/>
              <a:pathLst>
                <a:path w="863" h="1042" extrusionOk="0">
                  <a:moveTo>
                    <a:pt x="180" y="0"/>
                  </a:moveTo>
                  <a:lnTo>
                    <a:pt x="108" y="36"/>
                  </a:lnTo>
                  <a:lnTo>
                    <a:pt x="36" y="72"/>
                  </a:lnTo>
                  <a:lnTo>
                    <a:pt x="0" y="108"/>
                  </a:lnTo>
                  <a:lnTo>
                    <a:pt x="0" y="180"/>
                  </a:lnTo>
                  <a:lnTo>
                    <a:pt x="0" y="251"/>
                  </a:lnTo>
                  <a:lnTo>
                    <a:pt x="36" y="323"/>
                  </a:lnTo>
                  <a:lnTo>
                    <a:pt x="288" y="646"/>
                  </a:lnTo>
                  <a:lnTo>
                    <a:pt x="431" y="826"/>
                  </a:lnTo>
                  <a:lnTo>
                    <a:pt x="539" y="934"/>
                  </a:lnTo>
                  <a:lnTo>
                    <a:pt x="611" y="1005"/>
                  </a:lnTo>
                  <a:lnTo>
                    <a:pt x="683" y="1041"/>
                  </a:lnTo>
                  <a:lnTo>
                    <a:pt x="790" y="1005"/>
                  </a:lnTo>
                  <a:lnTo>
                    <a:pt x="862" y="934"/>
                  </a:lnTo>
                  <a:lnTo>
                    <a:pt x="862" y="826"/>
                  </a:lnTo>
                  <a:lnTo>
                    <a:pt x="826" y="718"/>
                  </a:lnTo>
                  <a:lnTo>
                    <a:pt x="754" y="575"/>
                  </a:lnTo>
                  <a:lnTo>
                    <a:pt x="611" y="395"/>
                  </a:lnTo>
                  <a:lnTo>
                    <a:pt x="323" y="72"/>
                  </a:lnTo>
                  <a:lnTo>
                    <a:pt x="252" y="36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3;p50">
              <a:extLst>
                <a:ext uri="{FF2B5EF4-FFF2-40B4-BE49-F238E27FC236}">
                  <a16:creationId xmlns:a16="http://schemas.microsoft.com/office/drawing/2014/main" id="{BEF5AF2B-E6B3-8997-EFD8-AA206C82E575}"/>
                </a:ext>
              </a:extLst>
            </p:cNvPr>
            <p:cNvSpPr/>
            <p:nvPr/>
          </p:nvSpPr>
          <p:spPr>
            <a:xfrm rot="-755780" flipH="1">
              <a:off x="6501827" y="2688903"/>
              <a:ext cx="211709" cy="85425"/>
            </a:xfrm>
            <a:custGeom>
              <a:avLst/>
              <a:gdLst/>
              <a:ahLst/>
              <a:cxnLst/>
              <a:rect l="l" t="t" r="r" b="b"/>
              <a:pathLst>
                <a:path w="2228" h="899" extrusionOk="0">
                  <a:moveTo>
                    <a:pt x="37" y="1"/>
                  </a:moveTo>
                  <a:lnTo>
                    <a:pt x="1" y="72"/>
                  </a:lnTo>
                  <a:lnTo>
                    <a:pt x="1" y="180"/>
                  </a:lnTo>
                  <a:lnTo>
                    <a:pt x="180" y="396"/>
                  </a:lnTo>
                  <a:lnTo>
                    <a:pt x="396" y="611"/>
                  </a:lnTo>
                  <a:lnTo>
                    <a:pt x="647" y="791"/>
                  </a:lnTo>
                  <a:lnTo>
                    <a:pt x="970" y="862"/>
                  </a:lnTo>
                  <a:lnTo>
                    <a:pt x="1294" y="898"/>
                  </a:lnTo>
                  <a:lnTo>
                    <a:pt x="1617" y="862"/>
                  </a:lnTo>
                  <a:lnTo>
                    <a:pt x="1760" y="826"/>
                  </a:lnTo>
                  <a:lnTo>
                    <a:pt x="1904" y="719"/>
                  </a:lnTo>
                  <a:lnTo>
                    <a:pt x="2191" y="503"/>
                  </a:lnTo>
                  <a:lnTo>
                    <a:pt x="2227" y="467"/>
                  </a:lnTo>
                  <a:lnTo>
                    <a:pt x="2227" y="396"/>
                  </a:lnTo>
                  <a:lnTo>
                    <a:pt x="2191" y="324"/>
                  </a:lnTo>
                  <a:lnTo>
                    <a:pt x="2119" y="252"/>
                  </a:lnTo>
                  <a:lnTo>
                    <a:pt x="2048" y="252"/>
                  </a:lnTo>
                  <a:lnTo>
                    <a:pt x="1976" y="288"/>
                  </a:lnTo>
                  <a:lnTo>
                    <a:pt x="1760" y="396"/>
                  </a:lnTo>
                  <a:lnTo>
                    <a:pt x="1509" y="467"/>
                  </a:lnTo>
                  <a:lnTo>
                    <a:pt x="1258" y="539"/>
                  </a:lnTo>
                  <a:lnTo>
                    <a:pt x="1006" y="503"/>
                  </a:lnTo>
                  <a:lnTo>
                    <a:pt x="791" y="467"/>
                  </a:lnTo>
                  <a:lnTo>
                    <a:pt x="540" y="360"/>
                  </a:lnTo>
                  <a:lnTo>
                    <a:pt x="360" y="216"/>
                  </a:lnTo>
                  <a:lnTo>
                    <a:pt x="180" y="37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4;p50">
              <a:extLst>
                <a:ext uri="{FF2B5EF4-FFF2-40B4-BE49-F238E27FC236}">
                  <a16:creationId xmlns:a16="http://schemas.microsoft.com/office/drawing/2014/main" id="{04BD03A1-9CF9-D56F-0AC1-44011388DEDC}"/>
                </a:ext>
              </a:extLst>
            </p:cNvPr>
            <p:cNvSpPr/>
            <p:nvPr/>
          </p:nvSpPr>
          <p:spPr>
            <a:xfrm rot="-755780" flipH="1">
              <a:off x="6749625" y="4293188"/>
              <a:ext cx="331057" cy="238981"/>
            </a:xfrm>
            <a:custGeom>
              <a:avLst/>
              <a:gdLst/>
              <a:ahLst/>
              <a:cxnLst/>
              <a:rect l="l" t="t" r="r" b="b"/>
              <a:pathLst>
                <a:path w="3484" h="2515" extrusionOk="0">
                  <a:moveTo>
                    <a:pt x="108" y="1"/>
                  </a:moveTo>
                  <a:lnTo>
                    <a:pt x="37" y="37"/>
                  </a:lnTo>
                  <a:lnTo>
                    <a:pt x="1" y="145"/>
                  </a:lnTo>
                  <a:lnTo>
                    <a:pt x="37" y="216"/>
                  </a:lnTo>
                  <a:lnTo>
                    <a:pt x="755" y="863"/>
                  </a:lnTo>
                  <a:lnTo>
                    <a:pt x="1545" y="1473"/>
                  </a:lnTo>
                  <a:lnTo>
                    <a:pt x="2371" y="2012"/>
                  </a:lnTo>
                  <a:lnTo>
                    <a:pt x="2766" y="2263"/>
                  </a:lnTo>
                  <a:lnTo>
                    <a:pt x="3232" y="2478"/>
                  </a:lnTo>
                  <a:lnTo>
                    <a:pt x="3304" y="2514"/>
                  </a:lnTo>
                  <a:lnTo>
                    <a:pt x="3340" y="2514"/>
                  </a:lnTo>
                  <a:lnTo>
                    <a:pt x="3412" y="2478"/>
                  </a:lnTo>
                  <a:lnTo>
                    <a:pt x="3448" y="2407"/>
                  </a:lnTo>
                  <a:lnTo>
                    <a:pt x="3484" y="2371"/>
                  </a:lnTo>
                  <a:lnTo>
                    <a:pt x="3484" y="2299"/>
                  </a:lnTo>
                  <a:lnTo>
                    <a:pt x="3448" y="2263"/>
                  </a:lnTo>
                  <a:lnTo>
                    <a:pt x="3376" y="2191"/>
                  </a:lnTo>
                  <a:lnTo>
                    <a:pt x="1760" y="1150"/>
                  </a:lnTo>
                  <a:lnTo>
                    <a:pt x="970" y="611"/>
                  </a:lnTo>
                  <a:lnTo>
                    <a:pt x="180" y="37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85;p50">
              <a:extLst>
                <a:ext uri="{FF2B5EF4-FFF2-40B4-BE49-F238E27FC236}">
                  <a16:creationId xmlns:a16="http://schemas.microsoft.com/office/drawing/2014/main" id="{F320BA5F-DF7F-45FB-7A82-EB0449DFCE51}"/>
                </a:ext>
              </a:extLst>
            </p:cNvPr>
            <p:cNvSpPr/>
            <p:nvPr/>
          </p:nvSpPr>
          <p:spPr>
            <a:xfrm rot="-755780" flipH="1">
              <a:off x="6532554" y="4184023"/>
              <a:ext cx="481192" cy="720078"/>
            </a:xfrm>
            <a:custGeom>
              <a:avLst/>
              <a:gdLst/>
              <a:ahLst/>
              <a:cxnLst/>
              <a:rect l="l" t="t" r="r" b="b"/>
              <a:pathLst>
                <a:path w="5064" h="7578" extrusionOk="0">
                  <a:moveTo>
                    <a:pt x="180" y="1"/>
                  </a:moveTo>
                  <a:lnTo>
                    <a:pt x="72" y="37"/>
                  </a:lnTo>
                  <a:lnTo>
                    <a:pt x="36" y="109"/>
                  </a:lnTo>
                  <a:lnTo>
                    <a:pt x="0" y="144"/>
                  </a:lnTo>
                  <a:lnTo>
                    <a:pt x="36" y="216"/>
                  </a:lnTo>
                  <a:lnTo>
                    <a:pt x="1149" y="2083"/>
                  </a:lnTo>
                  <a:lnTo>
                    <a:pt x="2298" y="3951"/>
                  </a:lnTo>
                  <a:lnTo>
                    <a:pt x="3483" y="5782"/>
                  </a:lnTo>
                  <a:lnTo>
                    <a:pt x="4094" y="6679"/>
                  </a:lnTo>
                  <a:lnTo>
                    <a:pt x="4740" y="7541"/>
                  </a:lnTo>
                  <a:lnTo>
                    <a:pt x="4812" y="7577"/>
                  </a:lnTo>
                  <a:lnTo>
                    <a:pt x="4848" y="7577"/>
                  </a:lnTo>
                  <a:lnTo>
                    <a:pt x="4955" y="7541"/>
                  </a:lnTo>
                  <a:lnTo>
                    <a:pt x="5027" y="7433"/>
                  </a:lnTo>
                  <a:lnTo>
                    <a:pt x="5063" y="7398"/>
                  </a:lnTo>
                  <a:lnTo>
                    <a:pt x="5027" y="7326"/>
                  </a:lnTo>
                  <a:lnTo>
                    <a:pt x="4453" y="6392"/>
                  </a:lnTo>
                  <a:lnTo>
                    <a:pt x="3842" y="5495"/>
                  </a:lnTo>
                  <a:lnTo>
                    <a:pt x="2657" y="3699"/>
                  </a:lnTo>
                  <a:lnTo>
                    <a:pt x="1436" y="1904"/>
                  </a:lnTo>
                  <a:lnTo>
                    <a:pt x="287" y="73"/>
                  </a:lnTo>
                  <a:lnTo>
                    <a:pt x="216" y="37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72698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48"/>
          <p:cNvSpPr/>
          <p:nvPr/>
        </p:nvSpPr>
        <p:spPr>
          <a:xfrm>
            <a:off x="530927" y="543968"/>
            <a:ext cx="4245790" cy="1328304"/>
          </a:xfrm>
          <a:custGeom>
            <a:avLst/>
            <a:gdLst/>
            <a:ahLst/>
            <a:cxnLst/>
            <a:rect l="l" t="t" r="r" b="b"/>
            <a:pathLst>
              <a:path w="11885" h="11402" extrusionOk="0">
                <a:moveTo>
                  <a:pt x="6571" y="0"/>
                </a:moveTo>
                <a:lnTo>
                  <a:pt x="6088" y="49"/>
                </a:lnTo>
                <a:lnTo>
                  <a:pt x="5605" y="145"/>
                </a:lnTo>
                <a:lnTo>
                  <a:pt x="4639" y="387"/>
                </a:lnTo>
                <a:lnTo>
                  <a:pt x="3866" y="628"/>
                </a:lnTo>
                <a:lnTo>
                  <a:pt x="3093" y="1015"/>
                </a:lnTo>
                <a:lnTo>
                  <a:pt x="2368" y="1450"/>
                </a:lnTo>
                <a:lnTo>
                  <a:pt x="1740" y="1933"/>
                </a:lnTo>
                <a:lnTo>
                  <a:pt x="1450" y="2223"/>
                </a:lnTo>
                <a:lnTo>
                  <a:pt x="1209" y="2512"/>
                </a:lnTo>
                <a:lnTo>
                  <a:pt x="919" y="2851"/>
                </a:lnTo>
                <a:lnTo>
                  <a:pt x="726" y="3189"/>
                </a:lnTo>
                <a:lnTo>
                  <a:pt x="532" y="3575"/>
                </a:lnTo>
                <a:lnTo>
                  <a:pt x="339" y="3962"/>
                </a:lnTo>
                <a:lnTo>
                  <a:pt x="242" y="4348"/>
                </a:lnTo>
                <a:lnTo>
                  <a:pt x="97" y="4783"/>
                </a:lnTo>
                <a:lnTo>
                  <a:pt x="49" y="5218"/>
                </a:lnTo>
                <a:lnTo>
                  <a:pt x="1" y="5604"/>
                </a:lnTo>
                <a:lnTo>
                  <a:pt x="49" y="6039"/>
                </a:lnTo>
                <a:lnTo>
                  <a:pt x="49" y="6474"/>
                </a:lnTo>
                <a:lnTo>
                  <a:pt x="146" y="6860"/>
                </a:lnTo>
                <a:lnTo>
                  <a:pt x="242" y="7295"/>
                </a:lnTo>
                <a:lnTo>
                  <a:pt x="339" y="7682"/>
                </a:lnTo>
                <a:lnTo>
                  <a:pt x="484" y="8068"/>
                </a:lnTo>
                <a:lnTo>
                  <a:pt x="677" y="8454"/>
                </a:lnTo>
                <a:lnTo>
                  <a:pt x="870" y="8793"/>
                </a:lnTo>
                <a:lnTo>
                  <a:pt x="1112" y="9131"/>
                </a:lnTo>
                <a:lnTo>
                  <a:pt x="1402" y="9469"/>
                </a:lnTo>
                <a:lnTo>
                  <a:pt x="1643" y="9807"/>
                </a:lnTo>
                <a:lnTo>
                  <a:pt x="1982" y="10049"/>
                </a:lnTo>
                <a:lnTo>
                  <a:pt x="2271" y="10339"/>
                </a:lnTo>
                <a:lnTo>
                  <a:pt x="2658" y="10580"/>
                </a:lnTo>
                <a:lnTo>
                  <a:pt x="3044" y="10822"/>
                </a:lnTo>
                <a:lnTo>
                  <a:pt x="3527" y="11015"/>
                </a:lnTo>
                <a:lnTo>
                  <a:pt x="3962" y="11160"/>
                </a:lnTo>
                <a:lnTo>
                  <a:pt x="4445" y="11256"/>
                </a:lnTo>
                <a:lnTo>
                  <a:pt x="4928" y="11353"/>
                </a:lnTo>
                <a:lnTo>
                  <a:pt x="5412" y="11401"/>
                </a:lnTo>
                <a:lnTo>
                  <a:pt x="5895" y="11401"/>
                </a:lnTo>
                <a:lnTo>
                  <a:pt x="6378" y="11353"/>
                </a:lnTo>
                <a:lnTo>
                  <a:pt x="6909" y="11305"/>
                </a:lnTo>
                <a:lnTo>
                  <a:pt x="7392" y="11160"/>
                </a:lnTo>
                <a:lnTo>
                  <a:pt x="7875" y="10967"/>
                </a:lnTo>
                <a:lnTo>
                  <a:pt x="8358" y="10773"/>
                </a:lnTo>
                <a:lnTo>
                  <a:pt x="8841" y="10532"/>
                </a:lnTo>
                <a:lnTo>
                  <a:pt x="9276" y="10242"/>
                </a:lnTo>
                <a:lnTo>
                  <a:pt x="9711" y="9904"/>
                </a:lnTo>
                <a:lnTo>
                  <a:pt x="10098" y="9566"/>
                </a:lnTo>
                <a:lnTo>
                  <a:pt x="10436" y="9179"/>
                </a:lnTo>
                <a:lnTo>
                  <a:pt x="10774" y="8744"/>
                </a:lnTo>
                <a:lnTo>
                  <a:pt x="11064" y="8310"/>
                </a:lnTo>
                <a:lnTo>
                  <a:pt x="11305" y="7875"/>
                </a:lnTo>
                <a:lnTo>
                  <a:pt x="11499" y="7392"/>
                </a:lnTo>
                <a:lnTo>
                  <a:pt x="11692" y="6909"/>
                </a:lnTo>
                <a:lnTo>
                  <a:pt x="11788" y="6377"/>
                </a:lnTo>
                <a:lnTo>
                  <a:pt x="11837" y="5894"/>
                </a:lnTo>
                <a:lnTo>
                  <a:pt x="11885" y="5459"/>
                </a:lnTo>
                <a:lnTo>
                  <a:pt x="11837" y="5025"/>
                </a:lnTo>
                <a:lnTo>
                  <a:pt x="11788" y="4590"/>
                </a:lnTo>
                <a:lnTo>
                  <a:pt x="11740" y="4155"/>
                </a:lnTo>
                <a:lnTo>
                  <a:pt x="11595" y="3768"/>
                </a:lnTo>
                <a:lnTo>
                  <a:pt x="11450" y="3334"/>
                </a:lnTo>
                <a:lnTo>
                  <a:pt x="11257" y="2947"/>
                </a:lnTo>
                <a:lnTo>
                  <a:pt x="11064" y="2561"/>
                </a:lnTo>
                <a:lnTo>
                  <a:pt x="10822" y="2223"/>
                </a:lnTo>
                <a:lnTo>
                  <a:pt x="10581" y="1836"/>
                </a:lnTo>
                <a:lnTo>
                  <a:pt x="10291" y="1546"/>
                </a:lnTo>
                <a:lnTo>
                  <a:pt x="9953" y="1256"/>
                </a:lnTo>
                <a:lnTo>
                  <a:pt x="9614" y="967"/>
                </a:lnTo>
                <a:lnTo>
                  <a:pt x="9276" y="725"/>
                </a:lnTo>
                <a:lnTo>
                  <a:pt x="8890" y="532"/>
                </a:lnTo>
                <a:lnTo>
                  <a:pt x="8503" y="339"/>
                </a:lnTo>
                <a:lnTo>
                  <a:pt x="8020" y="194"/>
                </a:lnTo>
                <a:lnTo>
                  <a:pt x="7537" y="49"/>
                </a:lnTo>
                <a:lnTo>
                  <a:pt x="705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5" name="Google Shape;1075;p48"/>
          <p:cNvSpPr txBox="1">
            <a:spLocks noGrp="1"/>
          </p:cNvSpPr>
          <p:nvPr>
            <p:ph type="title"/>
          </p:nvPr>
        </p:nvSpPr>
        <p:spPr>
          <a:xfrm>
            <a:off x="720000" y="1963375"/>
            <a:ext cx="3739200" cy="19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600" dirty="0">
                <a:solidFill>
                  <a:schemeClr val="tx2"/>
                </a:solidFill>
              </a:rPr>
              <a:t>Komunikasi 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id-ID" sz="3600" dirty="0">
                <a:solidFill>
                  <a:schemeClr val="tx2"/>
                </a:solidFill>
              </a:rPr>
              <a:t>D</a:t>
            </a:r>
            <a:r>
              <a:rPr lang="en-US" sz="3600" dirty="0" err="1">
                <a:solidFill>
                  <a:schemeClr val="tx2"/>
                </a:solidFill>
              </a:rPr>
              <a:t>alam</a:t>
            </a:r>
            <a:r>
              <a:rPr lang="id-ID" sz="3600" dirty="0">
                <a:solidFill>
                  <a:schemeClr val="tx2"/>
                </a:solidFill>
              </a:rPr>
              <a:t> 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id-ID" sz="3600" dirty="0">
                <a:solidFill>
                  <a:schemeClr val="tx2"/>
                </a:solidFill>
              </a:rPr>
              <a:t>O</a:t>
            </a:r>
            <a:r>
              <a:rPr lang="en-US" sz="3600" dirty="0" err="1">
                <a:solidFill>
                  <a:schemeClr val="tx2"/>
                </a:solidFill>
              </a:rPr>
              <a:t>rganisasi</a:t>
            </a:r>
            <a:endParaRPr lang="id-ID" sz="3600" dirty="0">
              <a:solidFill>
                <a:schemeClr val="tx2"/>
              </a:solidFill>
            </a:endParaRPr>
          </a:p>
        </p:txBody>
      </p:sp>
      <p:sp>
        <p:nvSpPr>
          <p:cNvPr id="1076" name="Google Shape;1076;p48"/>
          <p:cNvSpPr txBox="1">
            <a:spLocks noGrp="1"/>
          </p:cNvSpPr>
          <p:nvPr>
            <p:ph type="title" idx="2"/>
          </p:nvPr>
        </p:nvSpPr>
        <p:spPr>
          <a:xfrm>
            <a:off x="865533" y="703225"/>
            <a:ext cx="3576578" cy="10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Pertemuan 5</a:t>
            </a:r>
            <a:endParaRPr sz="4800" dirty="0"/>
          </a:p>
        </p:txBody>
      </p:sp>
      <p:grpSp>
        <p:nvGrpSpPr>
          <p:cNvPr id="1078" name="Google Shape;1078;p48"/>
          <p:cNvGrpSpPr/>
          <p:nvPr/>
        </p:nvGrpSpPr>
        <p:grpSpPr>
          <a:xfrm rot="-449619">
            <a:off x="5475175" y="1382805"/>
            <a:ext cx="1068474" cy="801826"/>
            <a:chOff x="2727413" y="815300"/>
            <a:chExt cx="510800" cy="383325"/>
          </a:xfrm>
        </p:grpSpPr>
        <p:sp>
          <p:nvSpPr>
            <p:cNvPr id="1079" name="Google Shape;1079;p48"/>
            <p:cNvSpPr/>
            <p:nvPr/>
          </p:nvSpPr>
          <p:spPr>
            <a:xfrm>
              <a:off x="2727413" y="815300"/>
              <a:ext cx="510800" cy="328575"/>
            </a:xfrm>
            <a:custGeom>
              <a:avLst/>
              <a:gdLst/>
              <a:ahLst/>
              <a:cxnLst/>
              <a:rect l="l" t="t" r="r" b="b"/>
              <a:pathLst>
                <a:path w="20432" h="13143" extrusionOk="0">
                  <a:moveTo>
                    <a:pt x="3699" y="1"/>
                  </a:moveTo>
                  <a:lnTo>
                    <a:pt x="3304" y="37"/>
                  </a:lnTo>
                  <a:lnTo>
                    <a:pt x="2945" y="73"/>
                  </a:lnTo>
                  <a:lnTo>
                    <a:pt x="2586" y="180"/>
                  </a:lnTo>
                  <a:lnTo>
                    <a:pt x="2262" y="288"/>
                  </a:lnTo>
                  <a:lnTo>
                    <a:pt x="1939" y="468"/>
                  </a:lnTo>
                  <a:lnTo>
                    <a:pt x="1616" y="647"/>
                  </a:lnTo>
                  <a:lnTo>
                    <a:pt x="1329" y="863"/>
                  </a:lnTo>
                  <a:lnTo>
                    <a:pt x="1078" y="1078"/>
                  </a:lnTo>
                  <a:lnTo>
                    <a:pt x="826" y="1365"/>
                  </a:lnTo>
                  <a:lnTo>
                    <a:pt x="611" y="1653"/>
                  </a:lnTo>
                  <a:lnTo>
                    <a:pt x="431" y="1940"/>
                  </a:lnTo>
                  <a:lnTo>
                    <a:pt x="288" y="2263"/>
                  </a:lnTo>
                  <a:lnTo>
                    <a:pt x="144" y="2622"/>
                  </a:lnTo>
                  <a:lnTo>
                    <a:pt x="72" y="2981"/>
                  </a:lnTo>
                  <a:lnTo>
                    <a:pt x="0" y="3340"/>
                  </a:lnTo>
                  <a:lnTo>
                    <a:pt x="0" y="3699"/>
                  </a:lnTo>
                  <a:lnTo>
                    <a:pt x="0" y="9444"/>
                  </a:lnTo>
                  <a:lnTo>
                    <a:pt x="0" y="9803"/>
                  </a:lnTo>
                  <a:lnTo>
                    <a:pt x="72" y="10162"/>
                  </a:lnTo>
                  <a:lnTo>
                    <a:pt x="144" y="10521"/>
                  </a:lnTo>
                  <a:lnTo>
                    <a:pt x="288" y="10880"/>
                  </a:lnTo>
                  <a:lnTo>
                    <a:pt x="431" y="11204"/>
                  </a:lnTo>
                  <a:lnTo>
                    <a:pt x="611" y="11491"/>
                  </a:lnTo>
                  <a:lnTo>
                    <a:pt x="826" y="11778"/>
                  </a:lnTo>
                  <a:lnTo>
                    <a:pt x="1078" y="12065"/>
                  </a:lnTo>
                  <a:lnTo>
                    <a:pt x="1329" y="12281"/>
                  </a:lnTo>
                  <a:lnTo>
                    <a:pt x="1616" y="12496"/>
                  </a:lnTo>
                  <a:lnTo>
                    <a:pt x="1939" y="12676"/>
                  </a:lnTo>
                  <a:lnTo>
                    <a:pt x="2262" y="12855"/>
                  </a:lnTo>
                  <a:lnTo>
                    <a:pt x="2586" y="12963"/>
                  </a:lnTo>
                  <a:lnTo>
                    <a:pt x="2945" y="13071"/>
                  </a:lnTo>
                  <a:lnTo>
                    <a:pt x="3304" y="13107"/>
                  </a:lnTo>
                  <a:lnTo>
                    <a:pt x="3699" y="13143"/>
                  </a:lnTo>
                  <a:lnTo>
                    <a:pt x="16733" y="13143"/>
                  </a:lnTo>
                  <a:lnTo>
                    <a:pt x="17092" y="13107"/>
                  </a:lnTo>
                  <a:lnTo>
                    <a:pt x="17487" y="13071"/>
                  </a:lnTo>
                  <a:lnTo>
                    <a:pt x="17846" y="12963"/>
                  </a:lnTo>
                  <a:lnTo>
                    <a:pt x="18169" y="12855"/>
                  </a:lnTo>
                  <a:lnTo>
                    <a:pt x="18492" y="12676"/>
                  </a:lnTo>
                  <a:lnTo>
                    <a:pt x="18815" y="12496"/>
                  </a:lnTo>
                  <a:lnTo>
                    <a:pt x="19067" y="12281"/>
                  </a:lnTo>
                  <a:lnTo>
                    <a:pt x="19354" y="12065"/>
                  </a:lnTo>
                  <a:lnTo>
                    <a:pt x="19569" y="11778"/>
                  </a:lnTo>
                  <a:lnTo>
                    <a:pt x="19785" y="11491"/>
                  </a:lnTo>
                  <a:lnTo>
                    <a:pt x="20000" y="11204"/>
                  </a:lnTo>
                  <a:lnTo>
                    <a:pt x="20144" y="10880"/>
                  </a:lnTo>
                  <a:lnTo>
                    <a:pt x="20252" y="10521"/>
                  </a:lnTo>
                  <a:lnTo>
                    <a:pt x="20359" y="10162"/>
                  </a:lnTo>
                  <a:lnTo>
                    <a:pt x="20395" y="9803"/>
                  </a:lnTo>
                  <a:lnTo>
                    <a:pt x="20431" y="9444"/>
                  </a:lnTo>
                  <a:lnTo>
                    <a:pt x="20431" y="3699"/>
                  </a:lnTo>
                  <a:lnTo>
                    <a:pt x="20395" y="3340"/>
                  </a:lnTo>
                  <a:lnTo>
                    <a:pt x="20359" y="2981"/>
                  </a:lnTo>
                  <a:lnTo>
                    <a:pt x="20252" y="2622"/>
                  </a:lnTo>
                  <a:lnTo>
                    <a:pt x="20144" y="2263"/>
                  </a:lnTo>
                  <a:lnTo>
                    <a:pt x="20000" y="1940"/>
                  </a:lnTo>
                  <a:lnTo>
                    <a:pt x="19785" y="1653"/>
                  </a:lnTo>
                  <a:lnTo>
                    <a:pt x="19569" y="1365"/>
                  </a:lnTo>
                  <a:lnTo>
                    <a:pt x="19354" y="1078"/>
                  </a:lnTo>
                  <a:lnTo>
                    <a:pt x="19067" y="863"/>
                  </a:lnTo>
                  <a:lnTo>
                    <a:pt x="18815" y="647"/>
                  </a:lnTo>
                  <a:lnTo>
                    <a:pt x="18492" y="468"/>
                  </a:lnTo>
                  <a:lnTo>
                    <a:pt x="18169" y="288"/>
                  </a:lnTo>
                  <a:lnTo>
                    <a:pt x="17846" y="180"/>
                  </a:lnTo>
                  <a:lnTo>
                    <a:pt x="17487" y="73"/>
                  </a:lnTo>
                  <a:lnTo>
                    <a:pt x="17092" y="37"/>
                  </a:lnTo>
                  <a:lnTo>
                    <a:pt x="167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2"/>
                  </a:solidFill>
                  <a:latin typeface="Ranchers"/>
                  <a:ea typeface="Ranchers"/>
                  <a:cs typeface="Ranchers"/>
                  <a:sym typeface="Ranchers"/>
                </a:rPr>
                <a:t>Hello!</a:t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3038013" y="1098075"/>
              <a:ext cx="85300" cy="100550"/>
            </a:xfrm>
            <a:custGeom>
              <a:avLst/>
              <a:gdLst/>
              <a:ahLst/>
              <a:cxnLst/>
              <a:rect l="l" t="t" r="r" b="b"/>
              <a:pathLst>
                <a:path w="3412" h="4022" extrusionOk="0">
                  <a:moveTo>
                    <a:pt x="2478" y="0"/>
                  </a:moveTo>
                  <a:lnTo>
                    <a:pt x="0" y="539"/>
                  </a:lnTo>
                  <a:lnTo>
                    <a:pt x="2657" y="3878"/>
                  </a:lnTo>
                  <a:lnTo>
                    <a:pt x="2765" y="3986"/>
                  </a:lnTo>
                  <a:lnTo>
                    <a:pt x="2908" y="4022"/>
                  </a:lnTo>
                  <a:lnTo>
                    <a:pt x="3052" y="4022"/>
                  </a:lnTo>
                  <a:lnTo>
                    <a:pt x="3196" y="3986"/>
                  </a:lnTo>
                  <a:lnTo>
                    <a:pt x="3303" y="3914"/>
                  </a:lnTo>
                  <a:lnTo>
                    <a:pt x="3375" y="3806"/>
                  </a:lnTo>
                  <a:lnTo>
                    <a:pt x="3411" y="3663"/>
                  </a:lnTo>
                  <a:lnTo>
                    <a:pt x="3411" y="3483"/>
                  </a:lnTo>
                  <a:lnTo>
                    <a:pt x="24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</p:grpSp>
      <p:grpSp>
        <p:nvGrpSpPr>
          <p:cNvPr id="1081" name="Google Shape;1081;p48"/>
          <p:cNvGrpSpPr/>
          <p:nvPr/>
        </p:nvGrpSpPr>
        <p:grpSpPr>
          <a:xfrm>
            <a:off x="3704378" y="347996"/>
            <a:ext cx="8534988" cy="4939261"/>
            <a:chOff x="3513353" y="347996"/>
            <a:chExt cx="8534988" cy="4939261"/>
          </a:xfrm>
        </p:grpSpPr>
        <p:sp>
          <p:nvSpPr>
            <p:cNvPr id="1082" name="Google Shape;1082;p48"/>
            <p:cNvSpPr/>
            <p:nvPr/>
          </p:nvSpPr>
          <p:spPr>
            <a:xfrm>
              <a:off x="7413137" y="2152888"/>
              <a:ext cx="4635204" cy="3126133"/>
            </a:xfrm>
            <a:custGeom>
              <a:avLst/>
              <a:gdLst/>
              <a:ahLst/>
              <a:cxnLst/>
              <a:rect l="l" t="t" r="r" b="b"/>
              <a:pathLst>
                <a:path w="60217" h="40611" extrusionOk="0">
                  <a:moveTo>
                    <a:pt x="9157" y="0"/>
                  </a:moveTo>
                  <a:lnTo>
                    <a:pt x="8295" y="72"/>
                  </a:lnTo>
                  <a:lnTo>
                    <a:pt x="7470" y="216"/>
                  </a:lnTo>
                  <a:lnTo>
                    <a:pt x="6608" y="467"/>
                  </a:lnTo>
                  <a:lnTo>
                    <a:pt x="5782" y="790"/>
                  </a:lnTo>
                  <a:lnTo>
                    <a:pt x="5279" y="1005"/>
                  </a:lnTo>
                  <a:lnTo>
                    <a:pt x="4812" y="1257"/>
                  </a:lnTo>
                  <a:lnTo>
                    <a:pt x="4382" y="1508"/>
                  </a:lnTo>
                  <a:lnTo>
                    <a:pt x="3951" y="1795"/>
                  </a:lnTo>
                  <a:lnTo>
                    <a:pt x="3520" y="2119"/>
                  </a:lnTo>
                  <a:lnTo>
                    <a:pt x="3161" y="2442"/>
                  </a:lnTo>
                  <a:lnTo>
                    <a:pt x="2766" y="2801"/>
                  </a:lnTo>
                  <a:lnTo>
                    <a:pt x="2443" y="3160"/>
                  </a:lnTo>
                  <a:lnTo>
                    <a:pt x="2119" y="3555"/>
                  </a:lnTo>
                  <a:lnTo>
                    <a:pt x="1796" y="3950"/>
                  </a:lnTo>
                  <a:lnTo>
                    <a:pt x="1509" y="4345"/>
                  </a:lnTo>
                  <a:lnTo>
                    <a:pt x="1258" y="4776"/>
                  </a:lnTo>
                  <a:lnTo>
                    <a:pt x="1042" y="5207"/>
                  </a:lnTo>
                  <a:lnTo>
                    <a:pt x="827" y="5673"/>
                  </a:lnTo>
                  <a:lnTo>
                    <a:pt x="611" y="6104"/>
                  </a:lnTo>
                  <a:lnTo>
                    <a:pt x="468" y="6571"/>
                  </a:lnTo>
                  <a:lnTo>
                    <a:pt x="324" y="7038"/>
                  </a:lnTo>
                  <a:lnTo>
                    <a:pt x="216" y="7540"/>
                  </a:lnTo>
                  <a:lnTo>
                    <a:pt x="109" y="8007"/>
                  </a:lnTo>
                  <a:lnTo>
                    <a:pt x="37" y="8510"/>
                  </a:lnTo>
                  <a:lnTo>
                    <a:pt x="1" y="9013"/>
                  </a:lnTo>
                  <a:lnTo>
                    <a:pt x="1" y="9515"/>
                  </a:lnTo>
                  <a:lnTo>
                    <a:pt x="1" y="10018"/>
                  </a:lnTo>
                  <a:lnTo>
                    <a:pt x="37" y="10485"/>
                  </a:lnTo>
                  <a:lnTo>
                    <a:pt x="109" y="10987"/>
                  </a:lnTo>
                  <a:lnTo>
                    <a:pt x="181" y="11490"/>
                  </a:lnTo>
                  <a:lnTo>
                    <a:pt x="324" y="11993"/>
                  </a:lnTo>
                  <a:lnTo>
                    <a:pt x="468" y="12496"/>
                  </a:lnTo>
                  <a:lnTo>
                    <a:pt x="647" y="12962"/>
                  </a:lnTo>
                  <a:lnTo>
                    <a:pt x="827" y="13465"/>
                  </a:lnTo>
                  <a:lnTo>
                    <a:pt x="1078" y="13932"/>
                  </a:lnTo>
                  <a:lnTo>
                    <a:pt x="1330" y="14399"/>
                  </a:lnTo>
                  <a:lnTo>
                    <a:pt x="2550" y="16373"/>
                  </a:lnTo>
                  <a:lnTo>
                    <a:pt x="3915" y="18492"/>
                  </a:lnTo>
                  <a:lnTo>
                    <a:pt x="5423" y="20718"/>
                  </a:lnTo>
                  <a:lnTo>
                    <a:pt x="7039" y="23016"/>
                  </a:lnTo>
                  <a:lnTo>
                    <a:pt x="8762" y="25314"/>
                  </a:lnTo>
                  <a:lnTo>
                    <a:pt x="10557" y="27612"/>
                  </a:lnTo>
                  <a:lnTo>
                    <a:pt x="11491" y="28725"/>
                  </a:lnTo>
                  <a:lnTo>
                    <a:pt x="12425" y="29838"/>
                  </a:lnTo>
                  <a:lnTo>
                    <a:pt x="13358" y="30916"/>
                  </a:lnTo>
                  <a:lnTo>
                    <a:pt x="14292" y="31957"/>
                  </a:lnTo>
                  <a:lnTo>
                    <a:pt x="15261" y="32962"/>
                  </a:lnTo>
                  <a:lnTo>
                    <a:pt x="16195" y="33932"/>
                  </a:lnTo>
                  <a:lnTo>
                    <a:pt x="17164" y="34865"/>
                  </a:lnTo>
                  <a:lnTo>
                    <a:pt x="18134" y="35763"/>
                  </a:lnTo>
                  <a:lnTo>
                    <a:pt x="19067" y="36589"/>
                  </a:lnTo>
                  <a:lnTo>
                    <a:pt x="20037" y="37343"/>
                  </a:lnTo>
                  <a:lnTo>
                    <a:pt x="20970" y="38025"/>
                  </a:lnTo>
                  <a:lnTo>
                    <a:pt x="21868" y="38635"/>
                  </a:lnTo>
                  <a:lnTo>
                    <a:pt x="22802" y="39210"/>
                  </a:lnTo>
                  <a:lnTo>
                    <a:pt x="23663" y="39677"/>
                  </a:lnTo>
                  <a:lnTo>
                    <a:pt x="24561" y="40036"/>
                  </a:lnTo>
                  <a:lnTo>
                    <a:pt x="25423" y="40323"/>
                  </a:lnTo>
                  <a:lnTo>
                    <a:pt x="25818" y="40431"/>
                  </a:lnTo>
                  <a:lnTo>
                    <a:pt x="26249" y="40538"/>
                  </a:lnTo>
                  <a:lnTo>
                    <a:pt x="26644" y="40574"/>
                  </a:lnTo>
                  <a:lnTo>
                    <a:pt x="27039" y="40610"/>
                  </a:lnTo>
                  <a:lnTo>
                    <a:pt x="27828" y="40610"/>
                  </a:lnTo>
                  <a:lnTo>
                    <a:pt x="28188" y="40538"/>
                  </a:lnTo>
                  <a:lnTo>
                    <a:pt x="28547" y="40467"/>
                  </a:lnTo>
                  <a:lnTo>
                    <a:pt x="29552" y="40179"/>
                  </a:lnTo>
                  <a:lnTo>
                    <a:pt x="30521" y="39784"/>
                  </a:lnTo>
                  <a:lnTo>
                    <a:pt x="31527" y="39318"/>
                  </a:lnTo>
                  <a:lnTo>
                    <a:pt x="32532" y="38779"/>
                  </a:lnTo>
                  <a:lnTo>
                    <a:pt x="33538" y="38169"/>
                  </a:lnTo>
                  <a:lnTo>
                    <a:pt x="34507" y="37522"/>
                  </a:lnTo>
                  <a:lnTo>
                    <a:pt x="35477" y="36804"/>
                  </a:lnTo>
                  <a:lnTo>
                    <a:pt x="36446" y="36050"/>
                  </a:lnTo>
                  <a:lnTo>
                    <a:pt x="37415" y="35260"/>
                  </a:lnTo>
                  <a:lnTo>
                    <a:pt x="38349" y="34434"/>
                  </a:lnTo>
                  <a:lnTo>
                    <a:pt x="39247" y="33609"/>
                  </a:lnTo>
                  <a:lnTo>
                    <a:pt x="40144" y="32747"/>
                  </a:lnTo>
                  <a:lnTo>
                    <a:pt x="41006" y="31849"/>
                  </a:lnTo>
                  <a:lnTo>
                    <a:pt x="41832" y="30987"/>
                  </a:lnTo>
                  <a:lnTo>
                    <a:pt x="43412" y="29264"/>
                  </a:lnTo>
                  <a:lnTo>
                    <a:pt x="43520" y="29120"/>
                  </a:lnTo>
                  <a:lnTo>
                    <a:pt x="44704" y="27756"/>
                  </a:lnTo>
                  <a:lnTo>
                    <a:pt x="45746" y="26463"/>
                  </a:lnTo>
                  <a:lnTo>
                    <a:pt x="46679" y="25314"/>
                  </a:lnTo>
                  <a:lnTo>
                    <a:pt x="47433" y="24273"/>
                  </a:lnTo>
                  <a:lnTo>
                    <a:pt x="48546" y="22801"/>
                  </a:lnTo>
                  <a:lnTo>
                    <a:pt x="48941" y="22226"/>
                  </a:lnTo>
                  <a:lnTo>
                    <a:pt x="49300" y="22980"/>
                  </a:lnTo>
                  <a:lnTo>
                    <a:pt x="49839" y="24022"/>
                  </a:lnTo>
                  <a:lnTo>
                    <a:pt x="50737" y="25673"/>
                  </a:lnTo>
                  <a:lnTo>
                    <a:pt x="51024" y="26140"/>
                  </a:lnTo>
                  <a:lnTo>
                    <a:pt x="51311" y="26535"/>
                  </a:lnTo>
                  <a:lnTo>
                    <a:pt x="51598" y="26858"/>
                  </a:lnTo>
                  <a:lnTo>
                    <a:pt x="51886" y="27109"/>
                  </a:lnTo>
                  <a:lnTo>
                    <a:pt x="52173" y="27325"/>
                  </a:lnTo>
                  <a:lnTo>
                    <a:pt x="52424" y="27469"/>
                  </a:lnTo>
                  <a:lnTo>
                    <a:pt x="52712" y="27612"/>
                  </a:lnTo>
                  <a:lnTo>
                    <a:pt x="52963" y="27684"/>
                  </a:lnTo>
                  <a:lnTo>
                    <a:pt x="53214" y="27720"/>
                  </a:lnTo>
                  <a:lnTo>
                    <a:pt x="53430" y="27756"/>
                  </a:lnTo>
                  <a:lnTo>
                    <a:pt x="53789" y="27756"/>
                  </a:lnTo>
                  <a:lnTo>
                    <a:pt x="54004" y="27720"/>
                  </a:lnTo>
                  <a:lnTo>
                    <a:pt x="54112" y="27684"/>
                  </a:lnTo>
                  <a:lnTo>
                    <a:pt x="54327" y="27971"/>
                  </a:lnTo>
                  <a:lnTo>
                    <a:pt x="54579" y="28187"/>
                  </a:lnTo>
                  <a:lnTo>
                    <a:pt x="54866" y="28366"/>
                  </a:lnTo>
                  <a:lnTo>
                    <a:pt x="55153" y="28510"/>
                  </a:lnTo>
                  <a:lnTo>
                    <a:pt x="55656" y="28689"/>
                  </a:lnTo>
                  <a:lnTo>
                    <a:pt x="55871" y="28761"/>
                  </a:lnTo>
                  <a:lnTo>
                    <a:pt x="57308" y="30269"/>
                  </a:lnTo>
                  <a:lnTo>
                    <a:pt x="57595" y="30521"/>
                  </a:lnTo>
                  <a:lnTo>
                    <a:pt x="57882" y="30736"/>
                  </a:lnTo>
                  <a:lnTo>
                    <a:pt x="58205" y="30880"/>
                  </a:lnTo>
                  <a:lnTo>
                    <a:pt x="58528" y="30951"/>
                  </a:lnTo>
                  <a:lnTo>
                    <a:pt x="58816" y="30987"/>
                  </a:lnTo>
                  <a:lnTo>
                    <a:pt x="59103" y="30987"/>
                  </a:lnTo>
                  <a:lnTo>
                    <a:pt x="59390" y="30916"/>
                  </a:lnTo>
                  <a:lnTo>
                    <a:pt x="59642" y="30772"/>
                  </a:lnTo>
                  <a:lnTo>
                    <a:pt x="59857" y="30592"/>
                  </a:lnTo>
                  <a:lnTo>
                    <a:pt x="60001" y="30341"/>
                  </a:lnTo>
                  <a:lnTo>
                    <a:pt x="60144" y="30054"/>
                  </a:lnTo>
                  <a:lnTo>
                    <a:pt x="60216" y="29695"/>
                  </a:lnTo>
                  <a:lnTo>
                    <a:pt x="60216" y="29264"/>
                  </a:lnTo>
                  <a:lnTo>
                    <a:pt x="60180" y="28797"/>
                  </a:lnTo>
                  <a:lnTo>
                    <a:pt x="60036" y="28294"/>
                  </a:lnTo>
                  <a:lnTo>
                    <a:pt x="59821" y="27720"/>
                  </a:lnTo>
                  <a:lnTo>
                    <a:pt x="59426" y="26679"/>
                  </a:lnTo>
                  <a:lnTo>
                    <a:pt x="59139" y="25817"/>
                  </a:lnTo>
                  <a:lnTo>
                    <a:pt x="58959" y="25099"/>
                  </a:lnTo>
                  <a:lnTo>
                    <a:pt x="58852" y="24488"/>
                  </a:lnTo>
                  <a:lnTo>
                    <a:pt x="58708" y="23196"/>
                  </a:lnTo>
                  <a:lnTo>
                    <a:pt x="58600" y="22406"/>
                  </a:lnTo>
                  <a:lnTo>
                    <a:pt x="58421" y="21436"/>
                  </a:lnTo>
                  <a:lnTo>
                    <a:pt x="58277" y="20826"/>
                  </a:lnTo>
                  <a:lnTo>
                    <a:pt x="58062" y="20072"/>
                  </a:lnTo>
                  <a:lnTo>
                    <a:pt x="57738" y="19174"/>
                  </a:lnTo>
                  <a:lnTo>
                    <a:pt x="57344" y="18205"/>
                  </a:lnTo>
                  <a:lnTo>
                    <a:pt x="56877" y="17199"/>
                  </a:lnTo>
                  <a:lnTo>
                    <a:pt x="56302" y="16122"/>
                  </a:lnTo>
                  <a:lnTo>
                    <a:pt x="55620" y="15045"/>
                  </a:lnTo>
                  <a:lnTo>
                    <a:pt x="55261" y="14506"/>
                  </a:lnTo>
                  <a:lnTo>
                    <a:pt x="54866" y="13968"/>
                  </a:lnTo>
                  <a:lnTo>
                    <a:pt x="54471" y="13465"/>
                  </a:lnTo>
                  <a:lnTo>
                    <a:pt x="54040" y="12962"/>
                  </a:lnTo>
                  <a:lnTo>
                    <a:pt x="53573" y="12496"/>
                  </a:lnTo>
                  <a:lnTo>
                    <a:pt x="53071" y="12029"/>
                  </a:lnTo>
                  <a:lnTo>
                    <a:pt x="52568" y="11598"/>
                  </a:lnTo>
                  <a:lnTo>
                    <a:pt x="52029" y="11167"/>
                  </a:lnTo>
                  <a:lnTo>
                    <a:pt x="51491" y="10808"/>
                  </a:lnTo>
                  <a:lnTo>
                    <a:pt x="50880" y="10449"/>
                  </a:lnTo>
                  <a:lnTo>
                    <a:pt x="50270" y="10162"/>
                  </a:lnTo>
                  <a:lnTo>
                    <a:pt x="49624" y="9910"/>
                  </a:lnTo>
                  <a:lnTo>
                    <a:pt x="48977" y="9695"/>
                  </a:lnTo>
                  <a:lnTo>
                    <a:pt x="48295" y="9551"/>
                  </a:lnTo>
                  <a:lnTo>
                    <a:pt x="47577" y="9443"/>
                  </a:lnTo>
                  <a:lnTo>
                    <a:pt x="46823" y="9372"/>
                  </a:lnTo>
                  <a:lnTo>
                    <a:pt x="46033" y="9372"/>
                  </a:lnTo>
                  <a:lnTo>
                    <a:pt x="45243" y="9443"/>
                  </a:lnTo>
                  <a:lnTo>
                    <a:pt x="44920" y="9515"/>
                  </a:lnTo>
                  <a:lnTo>
                    <a:pt x="44597" y="9623"/>
                  </a:lnTo>
                  <a:lnTo>
                    <a:pt x="44238" y="9731"/>
                  </a:lnTo>
                  <a:lnTo>
                    <a:pt x="43879" y="9874"/>
                  </a:lnTo>
                  <a:lnTo>
                    <a:pt x="43053" y="10269"/>
                  </a:lnTo>
                  <a:lnTo>
                    <a:pt x="42227" y="10772"/>
                  </a:lnTo>
                  <a:lnTo>
                    <a:pt x="41293" y="11382"/>
                  </a:lnTo>
                  <a:lnTo>
                    <a:pt x="40360" y="12029"/>
                  </a:lnTo>
                  <a:lnTo>
                    <a:pt x="39390" y="12747"/>
                  </a:lnTo>
                  <a:lnTo>
                    <a:pt x="38421" y="13537"/>
                  </a:lnTo>
                  <a:lnTo>
                    <a:pt x="36697" y="14973"/>
                  </a:lnTo>
                  <a:lnTo>
                    <a:pt x="35046" y="16445"/>
                  </a:lnTo>
                  <a:lnTo>
                    <a:pt x="33466" y="17882"/>
                  </a:lnTo>
                  <a:lnTo>
                    <a:pt x="32065" y="19210"/>
                  </a:lnTo>
                  <a:lnTo>
                    <a:pt x="29947" y="21293"/>
                  </a:lnTo>
                  <a:lnTo>
                    <a:pt x="29121" y="22083"/>
                  </a:lnTo>
                  <a:lnTo>
                    <a:pt x="17739" y="4704"/>
                  </a:lnTo>
                  <a:lnTo>
                    <a:pt x="17236" y="3950"/>
                  </a:lnTo>
                  <a:lnTo>
                    <a:pt x="16697" y="3268"/>
                  </a:lnTo>
                  <a:lnTo>
                    <a:pt x="16087" y="2657"/>
                  </a:lnTo>
                  <a:lnTo>
                    <a:pt x="15441" y="2083"/>
                  </a:lnTo>
                  <a:lnTo>
                    <a:pt x="14759" y="1580"/>
                  </a:lnTo>
                  <a:lnTo>
                    <a:pt x="14040" y="1149"/>
                  </a:lnTo>
                  <a:lnTo>
                    <a:pt x="13286" y="790"/>
                  </a:lnTo>
                  <a:lnTo>
                    <a:pt x="12496" y="467"/>
                  </a:lnTo>
                  <a:lnTo>
                    <a:pt x="11671" y="251"/>
                  </a:lnTo>
                  <a:lnTo>
                    <a:pt x="10845" y="108"/>
                  </a:lnTo>
                  <a:lnTo>
                    <a:pt x="10019" y="36"/>
                  </a:lnTo>
                  <a:lnTo>
                    <a:pt x="91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7404901" y="2147345"/>
              <a:ext cx="3366502" cy="3139912"/>
            </a:xfrm>
            <a:custGeom>
              <a:avLst/>
              <a:gdLst/>
              <a:ahLst/>
              <a:cxnLst/>
              <a:rect l="l" t="t" r="r" b="b"/>
              <a:pathLst>
                <a:path w="43735" h="40790" extrusionOk="0">
                  <a:moveTo>
                    <a:pt x="10090" y="180"/>
                  </a:moveTo>
                  <a:lnTo>
                    <a:pt x="10952" y="252"/>
                  </a:lnTo>
                  <a:lnTo>
                    <a:pt x="11778" y="431"/>
                  </a:lnTo>
                  <a:lnTo>
                    <a:pt x="12568" y="647"/>
                  </a:lnTo>
                  <a:lnTo>
                    <a:pt x="13357" y="934"/>
                  </a:lnTo>
                  <a:lnTo>
                    <a:pt x="14111" y="1293"/>
                  </a:lnTo>
                  <a:lnTo>
                    <a:pt x="14830" y="1724"/>
                  </a:lnTo>
                  <a:lnTo>
                    <a:pt x="15512" y="2226"/>
                  </a:lnTo>
                  <a:lnTo>
                    <a:pt x="16158" y="2801"/>
                  </a:lnTo>
                  <a:lnTo>
                    <a:pt x="16733" y="3411"/>
                  </a:lnTo>
                  <a:lnTo>
                    <a:pt x="17271" y="4094"/>
                  </a:lnTo>
                  <a:lnTo>
                    <a:pt x="17738" y="4812"/>
                  </a:lnTo>
                  <a:lnTo>
                    <a:pt x="29228" y="22298"/>
                  </a:lnTo>
                  <a:lnTo>
                    <a:pt x="29300" y="22226"/>
                  </a:lnTo>
                  <a:lnTo>
                    <a:pt x="30126" y="21401"/>
                  </a:lnTo>
                  <a:lnTo>
                    <a:pt x="32208" y="19354"/>
                  </a:lnTo>
                  <a:lnTo>
                    <a:pt x="33609" y="18025"/>
                  </a:lnTo>
                  <a:lnTo>
                    <a:pt x="35153" y="16625"/>
                  </a:lnTo>
                  <a:lnTo>
                    <a:pt x="36804" y="15153"/>
                  </a:lnTo>
                  <a:lnTo>
                    <a:pt x="38492" y="13752"/>
                  </a:lnTo>
                  <a:lnTo>
                    <a:pt x="43519" y="29156"/>
                  </a:lnTo>
                  <a:lnTo>
                    <a:pt x="43447" y="29264"/>
                  </a:lnTo>
                  <a:lnTo>
                    <a:pt x="41939" y="30916"/>
                  </a:lnTo>
                  <a:lnTo>
                    <a:pt x="41113" y="31777"/>
                  </a:lnTo>
                  <a:lnTo>
                    <a:pt x="40251" y="32639"/>
                  </a:lnTo>
                  <a:lnTo>
                    <a:pt x="39390" y="33501"/>
                  </a:lnTo>
                  <a:lnTo>
                    <a:pt x="38492" y="34363"/>
                  </a:lnTo>
                  <a:lnTo>
                    <a:pt x="37558" y="35189"/>
                  </a:lnTo>
                  <a:lnTo>
                    <a:pt x="36589" y="35979"/>
                  </a:lnTo>
                  <a:lnTo>
                    <a:pt x="35655" y="36733"/>
                  </a:lnTo>
                  <a:lnTo>
                    <a:pt x="34650" y="37451"/>
                  </a:lnTo>
                  <a:lnTo>
                    <a:pt x="33680" y="38133"/>
                  </a:lnTo>
                  <a:lnTo>
                    <a:pt x="32675" y="38743"/>
                  </a:lnTo>
                  <a:lnTo>
                    <a:pt x="31670" y="39282"/>
                  </a:lnTo>
                  <a:lnTo>
                    <a:pt x="30664" y="39749"/>
                  </a:lnTo>
                  <a:lnTo>
                    <a:pt x="29659" y="40144"/>
                  </a:lnTo>
                  <a:lnTo>
                    <a:pt x="29156" y="40323"/>
                  </a:lnTo>
                  <a:lnTo>
                    <a:pt x="28654" y="40467"/>
                  </a:lnTo>
                  <a:lnTo>
                    <a:pt x="28043" y="40575"/>
                  </a:lnTo>
                  <a:lnTo>
                    <a:pt x="27433" y="40610"/>
                  </a:lnTo>
                  <a:lnTo>
                    <a:pt x="27074" y="40575"/>
                  </a:lnTo>
                  <a:lnTo>
                    <a:pt x="26715" y="40539"/>
                  </a:lnTo>
                  <a:lnTo>
                    <a:pt x="25961" y="40431"/>
                  </a:lnTo>
                  <a:lnTo>
                    <a:pt x="25207" y="40216"/>
                  </a:lnTo>
                  <a:lnTo>
                    <a:pt x="24417" y="39928"/>
                  </a:lnTo>
                  <a:lnTo>
                    <a:pt x="23627" y="39569"/>
                  </a:lnTo>
                  <a:lnTo>
                    <a:pt x="22801" y="39102"/>
                  </a:lnTo>
                  <a:lnTo>
                    <a:pt x="21975" y="38600"/>
                  </a:lnTo>
                  <a:lnTo>
                    <a:pt x="21113" y="38025"/>
                  </a:lnTo>
                  <a:lnTo>
                    <a:pt x="20251" y="37415"/>
                  </a:lnTo>
                  <a:lnTo>
                    <a:pt x="19390" y="36733"/>
                  </a:lnTo>
                  <a:lnTo>
                    <a:pt x="18528" y="35979"/>
                  </a:lnTo>
                  <a:lnTo>
                    <a:pt x="17630" y="35189"/>
                  </a:lnTo>
                  <a:lnTo>
                    <a:pt x="16769" y="34363"/>
                  </a:lnTo>
                  <a:lnTo>
                    <a:pt x="15871" y="33465"/>
                  </a:lnTo>
                  <a:lnTo>
                    <a:pt x="14973" y="32532"/>
                  </a:lnTo>
                  <a:lnTo>
                    <a:pt x="14111" y="31598"/>
                  </a:lnTo>
                  <a:lnTo>
                    <a:pt x="13214" y="30593"/>
                  </a:lnTo>
                  <a:lnTo>
                    <a:pt x="12352" y="29587"/>
                  </a:lnTo>
                  <a:lnTo>
                    <a:pt x="10593" y="27505"/>
                  </a:lnTo>
                  <a:lnTo>
                    <a:pt x="8905" y="25314"/>
                  </a:lnTo>
                  <a:lnTo>
                    <a:pt x="7253" y="23088"/>
                  </a:lnTo>
                  <a:lnTo>
                    <a:pt x="5673" y="20862"/>
                  </a:lnTo>
                  <a:lnTo>
                    <a:pt x="4201" y="18672"/>
                  </a:lnTo>
                  <a:lnTo>
                    <a:pt x="2801" y="16517"/>
                  </a:lnTo>
                  <a:lnTo>
                    <a:pt x="1508" y="14435"/>
                  </a:lnTo>
                  <a:lnTo>
                    <a:pt x="1293" y="13968"/>
                  </a:lnTo>
                  <a:lnTo>
                    <a:pt x="1042" y="13537"/>
                  </a:lnTo>
                  <a:lnTo>
                    <a:pt x="862" y="13070"/>
                  </a:lnTo>
                  <a:lnTo>
                    <a:pt x="682" y="12603"/>
                  </a:lnTo>
                  <a:lnTo>
                    <a:pt x="539" y="12101"/>
                  </a:lnTo>
                  <a:lnTo>
                    <a:pt x="431" y="11634"/>
                  </a:lnTo>
                  <a:lnTo>
                    <a:pt x="323" y="11131"/>
                  </a:lnTo>
                  <a:lnTo>
                    <a:pt x="252" y="10665"/>
                  </a:lnTo>
                  <a:lnTo>
                    <a:pt x="216" y="10162"/>
                  </a:lnTo>
                  <a:lnTo>
                    <a:pt x="180" y="9659"/>
                  </a:lnTo>
                  <a:lnTo>
                    <a:pt x="216" y="9156"/>
                  </a:lnTo>
                  <a:lnTo>
                    <a:pt x="252" y="8654"/>
                  </a:lnTo>
                  <a:lnTo>
                    <a:pt x="288" y="8151"/>
                  </a:lnTo>
                  <a:lnTo>
                    <a:pt x="395" y="7648"/>
                  </a:lnTo>
                  <a:lnTo>
                    <a:pt x="503" y="7182"/>
                  </a:lnTo>
                  <a:lnTo>
                    <a:pt x="647" y="6679"/>
                  </a:lnTo>
                  <a:lnTo>
                    <a:pt x="826" y="6212"/>
                  </a:lnTo>
                  <a:lnTo>
                    <a:pt x="1006" y="5745"/>
                  </a:lnTo>
                  <a:lnTo>
                    <a:pt x="1257" y="5279"/>
                  </a:lnTo>
                  <a:lnTo>
                    <a:pt x="1472" y="4848"/>
                  </a:lnTo>
                  <a:lnTo>
                    <a:pt x="1760" y="4417"/>
                  </a:lnTo>
                  <a:lnTo>
                    <a:pt x="2047" y="4022"/>
                  </a:lnTo>
                  <a:lnTo>
                    <a:pt x="2334" y="3627"/>
                  </a:lnTo>
                  <a:lnTo>
                    <a:pt x="2657" y="3232"/>
                  </a:lnTo>
                  <a:lnTo>
                    <a:pt x="3016" y="2873"/>
                  </a:lnTo>
                  <a:lnTo>
                    <a:pt x="3375" y="2550"/>
                  </a:lnTo>
                  <a:lnTo>
                    <a:pt x="3770" y="2226"/>
                  </a:lnTo>
                  <a:lnTo>
                    <a:pt x="4165" y="1903"/>
                  </a:lnTo>
                  <a:lnTo>
                    <a:pt x="4560" y="1652"/>
                  </a:lnTo>
                  <a:lnTo>
                    <a:pt x="4991" y="1365"/>
                  </a:lnTo>
                  <a:lnTo>
                    <a:pt x="5458" y="1149"/>
                  </a:lnTo>
                  <a:lnTo>
                    <a:pt x="5925" y="934"/>
                  </a:lnTo>
                  <a:lnTo>
                    <a:pt x="6751" y="611"/>
                  </a:lnTo>
                  <a:lnTo>
                    <a:pt x="7577" y="395"/>
                  </a:lnTo>
                  <a:lnTo>
                    <a:pt x="8402" y="252"/>
                  </a:lnTo>
                  <a:lnTo>
                    <a:pt x="9264" y="180"/>
                  </a:lnTo>
                  <a:close/>
                  <a:moveTo>
                    <a:pt x="9264" y="0"/>
                  </a:moveTo>
                  <a:lnTo>
                    <a:pt x="8402" y="72"/>
                  </a:lnTo>
                  <a:lnTo>
                    <a:pt x="7541" y="216"/>
                  </a:lnTo>
                  <a:lnTo>
                    <a:pt x="6679" y="431"/>
                  </a:lnTo>
                  <a:lnTo>
                    <a:pt x="5853" y="754"/>
                  </a:lnTo>
                  <a:lnTo>
                    <a:pt x="5386" y="970"/>
                  </a:lnTo>
                  <a:lnTo>
                    <a:pt x="4919" y="1221"/>
                  </a:lnTo>
                  <a:lnTo>
                    <a:pt x="4489" y="1472"/>
                  </a:lnTo>
                  <a:lnTo>
                    <a:pt x="4058" y="1760"/>
                  </a:lnTo>
                  <a:lnTo>
                    <a:pt x="3627" y="2083"/>
                  </a:lnTo>
                  <a:lnTo>
                    <a:pt x="3268" y="2406"/>
                  </a:lnTo>
                  <a:lnTo>
                    <a:pt x="2873" y="2765"/>
                  </a:lnTo>
                  <a:lnTo>
                    <a:pt x="2514" y="3124"/>
                  </a:lnTo>
                  <a:lnTo>
                    <a:pt x="2191" y="3483"/>
                  </a:lnTo>
                  <a:lnTo>
                    <a:pt x="1867" y="3914"/>
                  </a:lnTo>
                  <a:lnTo>
                    <a:pt x="1580" y="4309"/>
                  </a:lnTo>
                  <a:lnTo>
                    <a:pt x="1329" y="4740"/>
                  </a:lnTo>
                  <a:lnTo>
                    <a:pt x="1077" y="5207"/>
                  </a:lnTo>
                  <a:lnTo>
                    <a:pt x="862" y="5674"/>
                  </a:lnTo>
                  <a:lnTo>
                    <a:pt x="647" y="6140"/>
                  </a:lnTo>
                  <a:lnTo>
                    <a:pt x="467" y="6643"/>
                  </a:lnTo>
                  <a:lnTo>
                    <a:pt x="323" y="7110"/>
                  </a:lnTo>
                  <a:lnTo>
                    <a:pt x="216" y="7612"/>
                  </a:lnTo>
                  <a:lnTo>
                    <a:pt x="108" y="8115"/>
                  </a:lnTo>
                  <a:lnTo>
                    <a:pt x="72" y="8654"/>
                  </a:lnTo>
                  <a:lnTo>
                    <a:pt x="36" y="9156"/>
                  </a:lnTo>
                  <a:lnTo>
                    <a:pt x="0" y="9659"/>
                  </a:lnTo>
                  <a:lnTo>
                    <a:pt x="36" y="10162"/>
                  </a:lnTo>
                  <a:lnTo>
                    <a:pt x="72" y="10665"/>
                  </a:lnTo>
                  <a:lnTo>
                    <a:pt x="144" y="11167"/>
                  </a:lnTo>
                  <a:lnTo>
                    <a:pt x="252" y="11670"/>
                  </a:lnTo>
                  <a:lnTo>
                    <a:pt x="359" y="12173"/>
                  </a:lnTo>
                  <a:lnTo>
                    <a:pt x="503" y="12639"/>
                  </a:lnTo>
                  <a:lnTo>
                    <a:pt x="682" y="13142"/>
                  </a:lnTo>
                  <a:lnTo>
                    <a:pt x="898" y="13609"/>
                  </a:lnTo>
                  <a:lnTo>
                    <a:pt x="1113" y="14076"/>
                  </a:lnTo>
                  <a:lnTo>
                    <a:pt x="1365" y="14506"/>
                  </a:lnTo>
                  <a:lnTo>
                    <a:pt x="2298" y="16050"/>
                  </a:lnTo>
                  <a:lnTo>
                    <a:pt x="3447" y="17810"/>
                  </a:lnTo>
                  <a:lnTo>
                    <a:pt x="4740" y="19749"/>
                  </a:lnTo>
                  <a:lnTo>
                    <a:pt x="6176" y="21831"/>
                  </a:lnTo>
                  <a:lnTo>
                    <a:pt x="7720" y="23986"/>
                  </a:lnTo>
                  <a:lnTo>
                    <a:pt x="9372" y="26176"/>
                  </a:lnTo>
                  <a:lnTo>
                    <a:pt x="11131" y="28366"/>
                  </a:lnTo>
                  <a:lnTo>
                    <a:pt x="11993" y="29444"/>
                  </a:lnTo>
                  <a:lnTo>
                    <a:pt x="12927" y="30485"/>
                  </a:lnTo>
                  <a:lnTo>
                    <a:pt x="13824" y="31526"/>
                  </a:lnTo>
                  <a:lnTo>
                    <a:pt x="14758" y="32567"/>
                  </a:lnTo>
                  <a:lnTo>
                    <a:pt x="15727" y="33537"/>
                  </a:lnTo>
                  <a:lnTo>
                    <a:pt x="16661" y="34470"/>
                  </a:lnTo>
                  <a:lnTo>
                    <a:pt x="17594" y="35368"/>
                  </a:lnTo>
                  <a:lnTo>
                    <a:pt x="18528" y="36230"/>
                  </a:lnTo>
                  <a:lnTo>
                    <a:pt x="19462" y="37020"/>
                  </a:lnTo>
                  <a:lnTo>
                    <a:pt x="20395" y="37738"/>
                  </a:lnTo>
                  <a:lnTo>
                    <a:pt x="21329" y="38420"/>
                  </a:lnTo>
                  <a:lnTo>
                    <a:pt x="22262" y="38995"/>
                  </a:lnTo>
                  <a:lnTo>
                    <a:pt x="23160" y="39533"/>
                  </a:lnTo>
                  <a:lnTo>
                    <a:pt x="24058" y="39964"/>
                  </a:lnTo>
                  <a:lnTo>
                    <a:pt x="24919" y="40323"/>
                  </a:lnTo>
                  <a:lnTo>
                    <a:pt x="25350" y="40467"/>
                  </a:lnTo>
                  <a:lnTo>
                    <a:pt x="25781" y="40575"/>
                  </a:lnTo>
                  <a:lnTo>
                    <a:pt x="26176" y="40682"/>
                  </a:lnTo>
                  <a:lnTo>
                    <a:pt x="26607" y="40718"/>
                  </a:lnTo>
                  <a:lnTo>
                    <a:pt x="27002" y="40754"/>
                  </a:lnTo>
                  <a:lnTo>
                    <a:pt x="27397" y="40790"/>
                  </a:lnTo>
                  <a:lnTo>
                    <a:pt x="28043" y="40754"/>
                  </a:lnTo>
                  <a:lnTo>
                    <a:pt x="28689" y="40646"/>
                  </a:lnTo>
                  <a:lnTo>
                    <a:pt x="29192" y="40503"/>
                  </a:lnTo>
                  <a:lnTo>
                    <a:pt x="29695" y="40323"/>
                  </a:lnTo>
                  <a:lnTo>
                    <a:pt x="30700" y="39928"/>
                  </a:lnTo>
                  <a:lnTo>
                    <a:pt x="31742" y="39461"/>
                  </a:lnTo>
                  <a:lnTo>
                    <a:pt x="32747" y="38923"/>
                  </a:lnTo>
                  <a:lnTo>
                    <a:pt x="33752" y="38277"/>
                  </a:lnTo>
                  <a:lnTo>
                    <a:pt x="34758" y="37630"/>
                  </a:lnTo>
                  <a:lnTo>
                    <a:pt x="35727" y="36876"/>
                  </a:lnTo>
                  <a:lnTo>
                    <a:pt x="36697" y="36122"/>
                  </a:lnTo>
                  <a:lnTo>
                    <a:pt x="37666" y="35332"/>
                  </a:lnTo>
                  <a:lnTo>
                    <a:pt x="38600" y="34506"/>
                  </a:lnTo>
                  <a:lnTo>
                    <a:pt x="39497" y="33645"/>
                  </a:lnTo>
                  <a:lnTo>
                    <a:pt x="40395" y="32783"/>
                  </a:lnTo>
                  <a:lnTo>
                    <a:pt x="41257" y="31921"/>
                  </a:lnTo>
                  <a:lnTo>
                    <a:pt x="42047" y="31059"/>
                  </a:lnTo>
                  <a:lnTo>
                    <a:pt x="43591" y="29372"/>
                  </a:lnTo>
                  <a:lnTo>
                    <a:pt x="43734" y="29192"/>
                  </a:lnTo>
                  <a:lnTo>
                    <a:pt x="43734" y="29156"/>
                  </a:lnTo>
                  <a:lnTo>
                    <a:pt x="38564" y="13465"/>
                  </a:lnTo>
                  <a:lnTo>
                    <a:pt x="38456" y="13537"/>
                  </a:lnTo>
                  <a:lnTo>
                    <a:pt x="36876" y="14866"/>
                  </a:lnTo>
                  <a:lnTo>
                    <a:pt x="35332" y="16194"/>
                  </a:lnTo>
                  <a:lnTo>
                    <a:pt x="33860" y="17523"/>
                  </a:lnTo>
                  <a:lnTo>
                    <a:pt x="32531" y="18815"/>
                  </a:lnTo>
                  <a:lnTo>
                    <a:pt x="30377" y="20898"/>
                  </a:lnTo>
                  <a:lnTo>
                    <a:pt x="29264" y="22011"/>
                  </a:lnTo>
                  <a:lnTo>
                    <a:pt x="17918" y="4740"/>
                  </a:lnTo>
                  <a:lnTo>
                    <a:pt x="17415" y="3986"/>
                  </a:lnTo>
                  <a:lnTo>
                    <a:pt x="16876" y="3304"/>
                  </a:lnTo>
                  <a:lnTo>
                    <a:pt x="16266" y="2657"/>
                  </a:lnTo>
                  <a:lnTo>
                    <a:pt x="15620" y="2083"/>
                  </a:lnTo>
                  <a:lnTo>
                    <a:pt x="14937" y="1580"/>
                  </a:lnTo>
                  <a:lnTo>
                    <a:pt x="14183" y="1149"/>
                  </a:lnTo>
                  <a:lnTo>
                    <a:pt x="13429" y="790"/>
                  </a:lnTo>
                  <a:lnTo>
                    <a:pt x="12639" y="467"/>
                  </a:lnTo>
                  <a:lnTo>
                    <a:pt x="11813" y="252"/>
                  </a:lnTo>
                  <a:lnTo>
                    <a:pt x="10952" y="72"/>
                  </a:lnTo>
                  <a:lnTo>
                    <a:pt x="10126" y="0"/>
                  </a:lnTo>
                  <a:close/>
                </a:path>
              </a:pathLst>
            </a:custGeom>
            <a:solidFill>
              <a:srgbClr val="F64B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7413137" y="2152888"/>
              <a:ext cx="3349952" cy="3126133"/>
            </a:xfrm>
            <a:custGeom>
              <a:avLst/>
              <a:gdLst/>
              <a:ahLst/>
              <a:cxnLst/>
              <a:rect l="l" t="t" r="r" b="b"/>
              <a:pathLst>
                <a:path w="43520" h="40611" extrusionOk="0">
                  <a:moveTo>
                    <a:pt x="9157" y="0"/>
                  </a:moveTo>
                  <a:lnTo>
                    <a:pt x="8295" y="72"/>
                  </a:lnTo>
                  <a:lnTo>
                    <a:pt x="7470" y="216"/>
                  </a:lnTo>
                  <a:lnTo>
                    <a:pt x="6608" y="467"/>
                  </a:lnTo>
                  <a:lnTo>
                    <a:pt x="5782" y="790"/>
                  </a:lnTo>
                  <a:lnTo>
                    <a:pt x="5279" y="1005"/>
                  </a:lnTo>
                  <a:lnTo>
                    <a:pt x="4812" y="1257"/>
                  </a:lnTo>
                  <a:lnTo>
                    <a:pt x="4382" y="1508"/>
                  </a:lnTo>
                  <a:lnTo>
                    <a:pt x="3951" y="1795"/>
                  </a:lnTo>
                  <a:lnTo>
                    <a:pt x="3520" y="2119"/>
                  </a:lnTo>
                  <a:lnTo>
                    <a:pt x="3161" y="2442"/>
                  </a:lnTo>
                  <a:lnTo>
                    <a:pt x="2766" y="2801"/>
                  </a:lnTo>
                  <a:lnTo>
                    <a:pt x="2443" y="3160"/>
                  </a:lnTo>
                  <a:lnTo>
                    <a:pt x="2119" y="3555"/>
                  </a:lnTo>
                  <a:lnTo>
                    <a:pt x="1796" y="3950"/>
                  </a:lnTo>
                  <a:lnTo>
                    <a:pt x="1509" y="4345"/>
                  </a:lnTo>
                  <a:lnTo>
                    <a:pt x="1258" y="4776"/>
                  </a:lnTo>
                  <a:lnTo>
                    <a:pt x="1042" y="5207"/>
                  </a:lnTo>
                  <a:lnTo>
                    <a:pt x="827" y="5673"/>
                  </a:lnTo>
                  <a:lnTo>
                    <a:pt x="611" y="6104"/>
                  </a:lnTo>
                  <a:lnTo>
                    <a:pt x="468" y="6571"/>
                  </a:lnTo>
                  <a:lnTo>
                    <a:pt x="324" y="7038"/>
                  </a:lnTo>
                  <a:lnTo>
                    <a:pt x="216" y="7540"/>
                  </a:lnTo>
                  <a:lnTo>
                    <a:pt x="109" y="8007"/>
                  </a:lnTo>
                  <a:lnTo>
                    <a:pt x="37" y="8510"/>
                  </a:lnTo>
                  <a:lnTo>
                    <a:pt x="1" y="9013"/>
                  </a:lnTo>
                  <a:lnTo>
                    <a:pt x="1" y="9515"/>
                  </a:lnTo>
                  <a:lnTo>
                    <a:pt x="1" y="10018"/>
                  </a:lnTo>
                  <a:lnTo>
                    <a:pt x="37" y="10485"/>
                  </a:lnTo>
                  <a:lnTo>
                    <a:pt x="109" y="10987"/>
                  </a:lnTo>
                  <a:lnTo>
                    <a:pt x="181" y="11490"/>
                  </a:lnTo>
                  <a:lnTo>
                    <a:pt x="324" y="11993"/>
                  </a:lnTo>
                  <a:lnTo>
                    <a:pt x="468" y="12496"/>
                  </a:lnTo>
                  <a:lnTo>
                    <a:pt x="647" y="12962"/>
                  </a:lnTo>
                  <a:lnTo>
                    <a:pt x="827" y="13465"/>
                  </a:lnTo>
                  <a:lnTo>
                    <a:pt x="1078" y="13932"/>
                  </a:lnTo>
                  <a:lnTo>
                    <a:pt x="1330" y="14399"/>
                  </a:lnTo>
                  <a:lnTo>
                    <a:pt x="2550" y="16373"/>
                  </a:lnTo>
                  <a:lnTo>
                    <a:pt x="3915" y="18492"/>
                  </a:lnTo>
                  <a:lnTo>
                    <a:pt x="5423" y="20718"/>
                  </a:lnTo>
                  <a:lnTo>
                    <a:pt x="7039" y="23016"/>
                  </a:lnTo>
                  <a:lnTo>
                    <a:pt x="8762" y="25314"/>
                  </a:lnTo>
                  <a:lnTo>
                    <a:pt x="10557" y="27612"/>
                  </a:lnTo>
                  <a:lnTo>
                    <a:pt x="11491" y="28725"/>
                  </a:lnTo>
                  <a:lnTo>
                    <a:pt x="12425" y="29838"/>
                  </a:lnTo>
                  <a:lnTo>
                    <a:pt x="13358" y="30916"/>
                  </a:lnTo>
                  <a:lnTo>
                    <a:pt x="14292" y="31957"/>
                  </a:lnTo>
                  <a:lnTo>
                    <a:pt x="15261" y="32962"/>
                  </a:lnTo>
                  <a:lnTo>
                    <a:pt x="16195" y="33932"/>
                  </a:lnTo>
                  <a:lnTo>
                    <a:pt x="17164" y="34865"/>
                  </a:lnTo>
                  <a:lnTo>
                    <a:pt x="18134" y="35763"/>
                  </a:lnTo>
                  <a:lnTo>
                    <a:pt x="19067" y="36589"/>
                  </a:lnTo>
                  <a:lnTo>
                    <a:pt x="20037" y="37343"/>
                  </a:lnTo>
                  <a:lnTo>
                    <a:pt x="20970" y="38025"/>
                  </a:lnTo>
                  <a:lnTo>
                    <a:pt x="21868" y="38635"/>
                  </a:lnTo>
                  <a:lnTo>
                    <a:pt x="22802" y="39210"/>
                  </a:lnTo>
                  <a:lnTo>
                    <a:pt x="23663" y="39677"/>
                  </a:lnTo>
                  <a:lnTo>
                    <a:pt x="24561" y="40036"/>
                  </a:lnTo>
                  <a:lnTo>
                    <a:pt x="25423" y="40323"/>
                  </a:lnTo>
                  <a:lnTo>
                    <a:pt x="25818" y="40431"/>
                  </a:lnTo>
                  <a:lnTo>
                    <a:pt x="26249" y="40538"/>
                  </a:lnTo>
                  <a:lnTo>
                    <a:pt x="26644" y="40574"/>
                  </a:lnTo>
                  <a:lnTo>
                    <a:pt x="27039" y="40610"/>
                  </a:lnTo>
                  <a:lnTo>
                    <a:pt x="27828" y="40610"/>
                  </a:lnTo>
                  <a:lnTo>
                    <a:pt x="28188" y="40538"/>
                  </a:lnTo>
                  <a:lnTo>
                    <a:pt x="28547" y="40467"/>
                  </a:lnTo>
                  <a:lnTo>
                    <a:pt x="29552" y="40179"/>
                  </a:lnTo>
                  <a:lnTo>
                    <a:pt x="30521" y="39784"/>
                  </a:lnTo>
                  <a:lnTo>
                    <a:pt x="31527" y="39318"/>
                  </a:lnTo>
                  <a:lnTo>
                    <a:pt x="32532" y="38779"/>
                  </a:lnTo>
                  <a:lnTo>
                    <a:pt x="33538" y="38169"/>
                  </a:lnTo>
                  <a:lnTo>
                    <a:pt x="34507" y="37522"/>
                  </a:lnTo>
                  <a:lnTo>
                    <a:pt x="35477" y="36804"/>
                  </a:lnTo>
                  <a:lnTo>
                    <a:pt x="36446" y="36050"/>
                  </a:lnTo>
                  <a:lnTo>
                    <a:pt x="37415" y="35260"/>
                  </a:lnTo>
                  <a:lnTo>
                    <a:pt x="38349" y="34434"/>
                  </a:lnTo>
                  <a:lnTo>
                    <a:pt x="39247" y="33609"/>
                  </a:lnTo>
                  <a:lnTo>
                    <a:pt x="40144" y="32747"/>
                  </a:lnTo>
                  <a:lnTo>
                    <a:pt x="41006" y="31849"/>
                  </a:lnTo>
                  <a:lnTo>
                    <a:pt x="41832" y="30987"/>
                  </a:lnTo>
                  <a:lnTo>
                    <a:pt x="43412" y="29264"/>
                  </a:lnTo>
                  <a:lnTo>
                    <a:pt x="43520" y="29120"/>
                  </a:lnTo>
                  <a:lnTo>
                    <a:pt x="38421" y="13537"/>
                  </a:lnTo>
                  <a:lnTo>
                    <a:pt x="36697" y="14973"/>
                  </a:lnTo>
                  <a:lnTo>
                    <a:pt x="35046" y="16445"/>
                  </a:lnTo>
                  <a:lnTo>
                    <a:pt x="33466" y="17882"/>
                  </a:lnTo>
                  <a:lnTo>
                    <a:pt x="32065" y="19210"/>
                  </a:lnTo>
                  <a:lnTo>
                    <a:pt x="29947" y="21293"/>
                  </a:lnTo>
                  <a:lnTo>
                    <a:pt x="29121" y="22083"/>
                  </a:lnTo>
                  <a:lnTo>
                    <a:pt x="17739" y="4704"/>
                  </a:lnTo>
                  <a:lnTo>
                    <a:pt x="17236" y="3950"/>
                  </a:lnTo>
                  <a:lnTo>
                    <a:pt x="16697" y="3268"/>
                  </a:lnTo>
                  <a:lnTo>
                    <a:pt x="16087" y="2657"/>
                  </a:lnTo>
                  <a:lnTo>
                    <a:pt x="15441" y="2083"/>
                  </a:lnTo>
                  <a:lnTo>
                    <a:pt x="14759" y="1580"/>
                  </a:lnTo>
                  <a:lnTo>
                    <a:pt x="14040" y="1149"/>
                  </a:lnTo>
                  <a:lnTo>
                    <a:pt x="13286" y="790"/>
                  </a:lnTo>
                  <a:lnTo>
                    <a:pt x="12496" y="467"/>
                  </a:lnTo>
                  <a:lnTo>
                    <a:pt x="11671" y="251"/>
                  </a:lnTo>
                  <a:lnTo>
                    <a:pt x="10845" y="108"/>
                  </a:lnTo>
                  <a:lnTo>
                    <a:pt x="10019" y="36"/>
                  </a:lnTo>
                  <a:lnTo>
                    <a:pt x="9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7404901" y="1577943"/>
              <a:ext cx="638508" cy="668934"/>
            </a:xfrm>
            <a:custGeom>
              <a:avLst/>
              <a:gdLst/>
              <a:ahLst/>
              <a:cxnLst/>
              <a:rect l="l" t="t" r="r" b="b"/>
              <a:pathLst>
                <a:path w="8295" h="8690" extrusionOk="0">
                  <a:moveTo>
                    <a:pt x="575" y="1"/>
                  </a:moveTo>
                  <a:lnTo>
                    <a:pt x="0" y="8654"/>
                  </a:lnTo>
                  <a:lnTo>
                    <a:pt x="36" y="8654"/>
                  </a:lnTo>
                  <a:lnTo>
                    <a:pt x="108" y="8690"/>
                  </a:lnTo>
                  <a:lnTo>
                    <a:pt x="359" y="8690"/>
                  </a:lnTo>
                  <a:lnTo>
                    <a:pt x="1293" y="8654"/>
                  </a:lnTo>
                  <a:lnTo>
                    <a:pt x="2621" y="8510"/>
                  </a:lnTo>
                  <a:lnTo>
                    <a:pt x="4165" y="8367"/>
                  </a:lnTo>
                  <a:lnTo>
                    <a:pt x="7002" y="8080"/>
                  </a:lnTo>
                  <a:lnTo>
                    <a:pt x="8295" y="7936"/>
                  </a:lnTo>
                  <a:lnTo>
                    <a:pt x="6643" y="1257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7415909" y="1713346"/>
              <a:ext cx="497643" cy="367722"/>
            </a:xfrm>
            <a:custGeom>
              <a:avLst/>
              <a:gdLst/>
              <a:ahLst/>
              <a:cxnLst/>
              <a:rect l="l" t="t" r="r" b="b"/>
              <a:pathLst>
                <a:path w="6465" h="4777" extrusionOk="0">
                  <a:moveTo>
                    <a:pt x="6464" y="1"/>
                  </a:moveTo>
                  <a:lnTo>
                    <a:pt x="216" y="1689"/>
                  </a:lnTo>
                  <a:lnTo>
                    <a:pt x="1" y="4777"/>
                  </a:lnTo>
                  <a:lnTo>
                    <a:pt x="64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8"/>
            <p:cNvSpPr/>
            <p:nvPr/>
          </p:nvSpPr>
          <p:spPr>
            <a:xfrm>
              <a:off x="6636537" y="400495"/>
              <a:ext cx="1724702" cy="1431782"/>
            </a:xfrm>
            <a:custGeom>
              <a:avLst/>
              <a:gdLst/>
              <a:ahLst/>
              <a:cxnLst/>
              <a:rect l="l" t="t" r="r" b="b"/>
              <a:pathLst>
                <a:path w="22406" h="18600" extrusionOk="0">
                  <a:moveTo>
                    <a:pt x="12065" y="0"/>
                  </a:moveTo>
                  <a:lnTo>
                    <a:pt x="11383" y="36"/>
                  </a:lnTo>
                  <a:lnTo>
                    <a:pt x="10700" y="108"/>
                  </a:lnTo>
                  <a:lnTo>
                    <a:pt x="10018" y="180"/>
                  </a:lnTo>
                  <a:lnTo>
                    <a:pt x="9982" y="216"/>
                  </a:lnTo>
                  <a:lnTo>
                    <a:pt x="9192" y="359"/>
                  </a:lnTo>
                  <a:lnTo>
                    <a:pt x="8366" y="575"/>
                  </a:lnTo>
                  <a:lnTo>
                    <a:pt x="7541" y="862"/>
                  </a:lnTo>
                  <a:lnTo>
                    <a:pt x="7505" y="862"/>
                  </a:lnTo>
                  <a:lnTo>
                    <a:pt x="6751" y="1149"/>
                  </a:lnTo>
                  <a:lnTo>
                    <a:pt x="6068" y="1473"/>
                  </a:lnTo>
                  <a:lnTo>
                    <a:pt x="5386" y="1832"/>
                  </a:lnTo>
                  <a:lnTo>
                    <a:pt x="4776" y="2227"/>
                  </a:lnTo>
                  <a:lnTo>
                    <a:pt x="4022" y="2765"/>
                  </a:lnTo>
                  <a:lnTo>
                    <a:pt x="3304" y="3340"/>
                  </a:lnTo>
                  <a:lnTo>
                    <a:pt x="2657" y="3950"/>
                  </a:lnTo>
                  <a:lnTo>
                    <a:pt x="2083" y="4632"/>
                  </a:lnTo>
                  <a:lnTo>
                    <a:pt x="1580" y="5315"/>
                  </a:lnTo>
                  <a:lnTo>
                    <a:pt x="1113" y="6033"/>
                  </a:lnTo>
                  <a:lnTo>
                    <a:pt x="754" y="6787"/>
                  </a:lnTo>
                  <a:lnTo>
                    <a:pt x="431" y="7541"/>
                  </a:lnTo>
                  <a:lnTo>
                    <a:pt x="252" y="8187"/>
                  </a:lnTo>
                  <a:lnTo>
                    <a:pt x="216" y="8403"/>
                  </a:lnTo>
                  <a:lnTo>
                    <a:pt x="180" y="8438"/>
                  </a:lnTo>
                  <a:lnTo>
                    <a:pt x="180" y="8510"/>
                  </a:lnTo>
                  <a:lnTo>
                    <a:pt x="36" y="9336"/>
                  </a:lnTo>
                  <a:lnTo>
                    <a:pt x="0" y="9731"/>
                  </a:lnTo>
                  <a:lnTo>
                    <a:pt x="0" y="10126"/>
                  </a:lnTo>
                  <a:lnTo>
                    <a:pt x="0" y="10557"/>
                  </a:lnTo>
                  <a:lnTo>
                    <a:pt x="36" y="10952"/>
                  </a:lnTo>
                  <a:lnTo>
                    <a:pt x="108" y="11383"/>
                  </a:lnTo>
                  <a:lnTo>
                    <a:pt x="180" y="11814"/>
                  </a:lnTo>
                  <a:lnTo>
                    <a:pt x="323" y="12316"/>
                  </a:lnTo>
                  <a:lnTo>
                    <a:pt x="503" y="12819"/>
                  </a:lnTo>
                  <a:lnTo>
                    <a:pt x="718" y="13322"/>
                  </a:lnTo>
                  <a:lnTo>
                    <a:pt x="934" y="13788"/>
                  </a:lnTo>
                  <a:lnTo>
                    <a:pt x="1221" y="14255"/>
                  </a:lnTo>
                  <a:lnTo>
                    <a:pt x="1508" y="14686"/>
                  </a:lnTo>
                  <a:lnTo>
                    <a:pt x="1832" y="15081"/>
                  </a:lnTo>
                  <a:lnTo>
                    <a:pt x="2191" y="15512"/>
                  </a:lnTo>
                  <a:lnTo>
                    <a:pt x="2586" y="15871"/>
                  </a:lnTo>
                  <a:lnTo>
                    <a:pt x="3016" y="16230"/>
                  </a:lnTo>
                  <a:lnTo>
                    <a:pt x="3447" y="16553"/>
                  </a:lnTo>
                  <a:lnTo>
                    <a:pt x="3878" y="16876"/>
                  </a:lnTo>
                  <a:lnTo>
                    <a:pt x="4381" y="17164"/>
                  </a:lnTo>
                  <a:lnTo>
                    <a:pt x="4884" y="17415"/>
                  </a:lnTo>
                  <a:lnTo>
                    <a:pt x="5386" y="17666"/>
                  </a:lnTo>
                  <a:lnTo>
                    <a:pt x="5925" y="17882"/>
                  </a:lnTo>
                  <a:lnTo>
                    <a:pt x="6356" y="18025"/>
                  </a:lnTo>
                  <a:lnTo>
                    <a:pt x="7289" y="18277"/>
                  </a:lnTo>
                  <a:lnTo>
                    <a:pt x="8295" y="18456"/>
                  </a:lnTo>
                  <a:lnTo>
                    <a:pt x="9300" y="18564"/>
                  </a:lnTo>
                  <a:lnTo>
                    <a:pt x="10341" y="18600"/>
                  </a:lnTo>
                  <a:lnTo>
                    <a:pt x="10988" y="18564"/>
                  </a:lnTo>
                  <a:lnTo>
                    <a:pt x="11024" y="18564"/>
                  </a:lnTo>
                  <a:lnTo>
                    <a:pt x="11885" y="18492"/>
                  </a:lnTo>
                  <a:lnTo>
                    <a:pt x="12747" y="18349"/>
                  </a:lnTo>
                  <a:lnTo>
                    <a:pt x="13214" y="18277"/>
                  </a:lnTo>
                  <a:lnTo>
                    <a:pt x="14112" y="18025"/>
                  </a:lnTo>
                  <a:lnTo>
                    <a:pt x="14973" y="17738"/>
                  </a:lnTo>
                  <a:lnTo>
                    <a:pt x="15799" y="17415"/>
                  </a:lnTo>
                  <a:lnTo>
                    <a:pt x="16553" y="17056"/>
                  </a:lnTo>
                  <a:lnTo>
                    <a:pt x="16589" y="17056"/>
                  </a:lnTo>
                  <a:lnTo>
                    <a:pt x="16733" y="16948"/>
                  </a:lnTo>
                  <a:lnTo>
                    <a:pt x="17128" y="16733"/>
                  </a:lnTo>
                  <a:lnTo>
                    <a:pt x="17523" y="16481"/>
                  </a:lnTo>
                  <a:lnTo>
                    <a:pt x="18169" y="16051"/>
                  </a:lnTo>
                  <a:lnTo>
                    <a:pt x="18779" y="15584"/>
                  </a:lnTo>
                  <a:lnTo>
                    <a:pt x="19354" y="15081"/>
                  </a:lnTo>
                  <a:lnTo>
                    <a:pt x="19892" y="14543"/>
                  </a:lnTo>
                  <a:lnTo>
                    <a:pt x="20359" y="13968"/>
                  </a:lnTo>
                  <a:lnTo>
                    <a:pt x="20790" y="13394"/>
                  </a:lnTo>
                  <a:lnTo>
                    <a:pt x="21185" y="12783"/>
                  </a:lnTo>
                  <a:lnTo>
                    <a:pt x="21508" y="12173"/>
                  </a:lnTo>
                  <a:lnTo>
                    <a:pt x="21795" y="11562"/>
                  </a:lnTo>
                  <a:lnTo>
                    <a:pt x="22047" y="10880"/>
                  </a:lnTo>
                  <a:lnTo>
                    <a:pt x="22226" y="10234"/>
                  </a:lnTo>
                  <a:lnTo>
                    <a:pt x="22334" y="9552"/>
                  </a:lnTo>
                  <a:lnTo>
                    <a:pt x="22406" y="8905"/>
                  </a:lnTo>
                  <a:lnTo>
                    <a:pt x="22406" y="8223"/>
                  </a:lnTo>
                  <a:lnTo>
                    <a:pt x="22370" y="7505"/>
                  </a:lnTo>
                  <a:lnTo>
                    <a:pt x="22226" y="6823"/>
                  </a:lnTo>
                  <a:lnTo>
                    <a:pt x="22047" y="6105"/>
                  </a:lnTo>
                  <a:lnTo>
                    <a:pt x="21760" y="5422"/>
                  </a:lnTo>
                  <a:lnTo>
                    <a:pt x="21436" y="4740"/>
                  </a:lnTo>
                  <a:lnTo>
                    <a:pt x="21041" y="4130"/>
                  </a:lnTo>
                  <a:lnTo>
                    <a:pt x="20575" y="3519"/>
                  </a:lnTo>
                  <a:lnTo>
                    <a:pt x="20072" y="2981"/>
                  </a:lnTo>
                  <a:lnTo>
                    <a:pt x="19497" y="2478"/>
                  </a:lnTo>
                  <a:lnTo>
                    <a:pt x="18923" y="2011"/>
                  </a:lnTo>
                  <a:lnTo>
                    <a:pt x="18241" y="1580"/>
                  </a:lnTo>
                  <a:lnTo>
                    <a:pt x="17559" y="1221"/>
                  </a:lnTo>
                  <a:lnTo>
                    <a:pt x="16840" y="898"/>
                  </a:lnTo>
                  <a:lnTo>
                    <a:pt x="16050" y="611"/>
                  </a:lnTo>
                  <a:lnTo>
                    <a:pt x="15261" y="395"/>
                  </a:lnTo>
                  <a:lnTo>
                    <a:pt x="14471" y="216"/>
                  </a:lnTo>
                  <a:lnTo>
                    <a:pt x="13609" y="72"/>
                  </a:lnTo>
                  <a:lnTo>
                    <a:pt x="12747" y="36"/>
                  </a:lnTo>
                  <a:lnTo>
                    <a:pt x="120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7004092" y="400495"/>
              <a:ext cx="1357146" cy="1268743"/>
            </a:xfrm>
            <a:custGeom>
              <a:avLst/>
              <a:gdLst/>
              <a:ahLst/>
              <a:cxnLst/>
              <a:rect l="l" t="t" r="r" b="b"/>
              <a:pathLst>
                <a:path w="17631" h="16482" extrusionOk="0">
                  <a:moveTo>
                    <a:pt x="7290" y="0"/>
                  </a:moveTo>
                  <a:lnTo>
                    <a:pt x="6608" y="36"/>
                  </a:lnTo>
                  <a:lnTo>
                    <a:pt x="5925" y="108"/>
                  </a:lnTo>
                  <a:lnTo>
                    <a:pt x="5243" y="180"/>
                  </a:lnTo>
                  <a:lnTo>
                    <a:pt x="5207" y="216"/>
                  </a:lnTo>
                  <a:lnTo>
                    <a:pt x="4417" y="359"/>
                  </a:lnTo>
                  <a:lnTo>
                    <a:pt x="3591" y="575"/>
                  </a:lnTo>
                  <a:lnTo>
                    <a:pt x="2766" y="862"/>
                  </a:lnTo>
                  <a:lnTo>
                    <a:pt x="2730" y="862"/>
                  </a:lnTo>
                  <a:lnTo>
                    <a:pt x="1976" y="1149"/>
                  </a:lnTo>
                  <a:lnTo>
                    <a:pt x="1293" y="1473"/>
                  </a:lnTo>
                  <a:lnTo>
                    <a:pt x="611" y="1832"/>
                  </a:lnTo>
                  <a:lnTo>
                    <a:pt x="1" y="2227"/>
                  </a:lnTo>
                  <a:lnTo>
                    <a:pt x="37" y="2514"/>
                  </a:lnTo>
                  <a:lnTo>
                    <a:pt x="144" y="2837"/>
                  </a:lnTo>
                  <a:lnTo>
                    <a:pt x="360" y="3304"/>
                  </a:lnTo>
                  <a:lnTo>
                    <a:pt x="683" y="3806"/>
                  </a:lnTo>
                  <a:lnTo>
                    <a:pt x="899" y="4094"/>
                  </a:lnTo>
                  <a:lnTo>
                    <a:pt x="1150" y="4417"/>
                  </a:lnTo>
                  <a:lnTo>
                    <a:pt x="1437" y="4704"/>
                  </a:lnTo>
                  <a:lnTo>
                    <a:pt x="1796" y="5063"/>
                  </a:lnTo>
                  <a:lnTo>
                    <a:pt x="2191" y="5386"/>
                  </a:lnTo>
                  <a:lnTo>
                    <a:pt x="2658" y="5710"/>
                  </a:lnTo>
                  <a:lnTo>
                    <a:pt x="3161" y="6033"/>
                  </a:lnTo>
                  <a:lnTo>
                    <a:pt x="3663" y="6320"/>
                  </a:lnTo>
                  <a:lnTo>
                    <a:pt x="4166" y="6571"/>
                  </a:lnTo>
                  <a:lnTo>
                    <a:pt x="4669" y="6751"/>
                  </a:lnTo>
                  <a:lnTo>
                    <a:pt x="5171" y="6930"/>
                  </a:lnTo>
                  <a:lnTo>
                    <a:pt x="5674" y="7074"/>
                  </a:lnTo>
                  <a:lnTo>
                    <a:pt x="6608" y="7289"/>
                  </a:lnTo>
                  <a:lnTo>
                    <a:pt x="7398" y="7397"/>
                  </a:lnTo>
                  <a:lnTo>
                    <a:pt x="8044" y="7433"/>
                  </a:lnTo>
                  <a:lnTo>
                    <a:pt x="8582" y="7469"/>
                  </a:lnTo>
                  <a:lnTo>
                    <a:pt x="12748" y="16481"/>
                  </a:lnTo>
                  <a:lnTo>
                    <a:pt x="13394" y="16051"/>
                  </a:lnTo>
                  <a:lnTo>
                    <a:pt x="14004" y="15584"/>
                  </a:lnTo>
                  <a:lnTo>
                    <a:pt x="14579" y="15081"/>
                  </a:lnTo>
                  <a:lnTo>
                    <a:pt x="15117" y="14543"/>
                  </a:lnTo>
                  <a:lnTo>
                    <a:pt x="15584" y="13968"/>
                  </a:lnTo>
                  <a:lnTo>
                    <a:pt x="16015" y="13394"/>
                  </a:lnTo>
                  <a:lnTo>
                    <a:pt x="16410" y="12783"/>
                  </a:lnTo>
                  <a:lnTo>
                    <a:pt x="16733" y="12173"/>
                  </a:lnTo>
                  <a:lnTo>
                    <a:pt x="17020" y="11562"/>
                  </a:lnTo>
                  <a:lnTo>
                    <a:pt x="17272" y="10880"/>
                  </a:lnTo>
                  <a:lnTo>
                    <a:pt x="17451" y="10234"/>
                  </a:lnTo>
                  <a:lnTo>
                    <a:pt x="17559" y="9552"/>
                  </a:lnTo>
                  <a:lnTo>
                    <a:pt x="17631" y="8905"/>
                  </a:lnTo>
                  <a:lnTo>
                    <a:pt x="17631" y="8223"/>
                  </a:lnTo>
                  <a:lnTo>
                    <a:pt x="17595" y="7505"/>
                  </a:lnTo>
                  <a:lnTo>
                    <a:pt x="17451" y="6823"/>
                  </a:lnTo>
                  <a:lnTo>
                    <a:pt x="17272" y="6105"/>
                  </a:lnTo>
                  <a:lnTo>
                    <a:pt x="16985" y="5422"/>
                  </a:lnTo>
                  <a:lnTo>
                    <a:pt x="16661" y="4740"/>
                  </a:lnTo>
                  <a:lnTo>
                    <a:pt x="16266" y="4130"/>
                  </a:lnTo>
                  <a:lnTo>
                    <a:pt x="15800" y="3519"/>
                  </a:lnTo>
                  <a:lnTo>
                    <a:pt x="15297" y="2981"/>
                  </a:lnTo>
                  <a:lnTo>
                    <a:pt x="14722" y="2478"/>
                  </a:lnTo>
                  <a:lnTo>
                    <a:pt x="14148" y="2011"/>
                  </a:lnTo>
                  <a:lnTo>
                    <a:pt x="13466" y="1580"/>
                  </a:lnTo>
                  <a:lnTo>
                    <a:pt x="12784" y="1221"/>
                  </a:lnTo>
                  <a:lnTo>
                    <a:pt x="12065" y="898"/>
                  </a:lnTo>
                  <a:lnTo>
                    <a:pt x="11275" y="611"/>
                  </a:lnTo>
                  <a:lnTo>
                    <a:pt x="10486" y="395"/>
                  </a:lnTo>
                  <a:lnTo>
                    <a:pt x="9696" y="216"/>
                  </a:lnTo>
                  <a:lnTo>
                    <a:pt x="8834" y="72"/>
                  </a:lnTo>
                  <a:lnTo>
                    <a:pt x="7972" y="36"/>
                  </a:lnTo>
                  <a:lnTo>
                    <a:pt x="72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8123463" y="347996"/>
              <a:ext cx="80285" cy="320688"/>
            </a:xfrm>
            <a:custGeom>
              <a:avLst/>
              <a:gdLst/>
              <a:ahLst/>
              <a:cxnLst/>
              <a:rect l="l" t="t" r="r" b="b"/>
              <a:pathLst>
                <a:path w="1043" h="4166" extrusionOk="0">
                  <a:moveTo>
                    <a:pt x="575" y="0"/>
                  </a:moveTo>
                  <a:lnTo>
                    <a:pt x="504" y="36"/>
                  </a:lnTo>
                  <a:lnTo>
                    <a:pt x="432" y="72"/>
                  </a:lnTo>
                  <a:lnTo>
                    <a:pt x="396" y="144"/>
                  </a:lnTo>
                  <a:lnTo>
                    <a:pt x="360" y="216"/>
                  </a:lnTo>
                  <a:lnTo>
                    <a:pt x="396" y="287"/>
                  </a:lnTo>
                  <a:lnTo>
                    <a:pt x="504" y="754"/>
                  </a:lnTo>
                  <a:lnTo>
                    <a:pt x="540" y="1185"/>
                  </a:lnTo>
                  <a:lnTo>
                    <a:pt x="540" y="1652"/>
                  </a:lnTo>
                  <a:lnTo>
                    <a:pt x="504" y="2119"/>
                  </a:lnTo>
                  <a:lnTo>
                    <a:pt x="396" y="2550"/>
                  </a:lnTo>
                  <a:lnTo>
                    <a:pt x="288" y="3016"/>
                  </a:lnTo>
                  <a:lnTo>
                    <a:pt x="1" y="3878"/>
                  </a:lnTo>
                  <a:lnTo>
                    <a:pt x="1" y="3986"/>
                  </a:lnTo>
                  <a:lnTo>
                    <a:pt x="37" y="4058"/>
                  </a:lnTo>
                  <a:lnTo>
                    <a:pt x="73" y="4094"/>
                  </a:lnTo>
                  <a:lnTo>
                    <a:pt x="145" y="4129"/>
                  </a:lnTo>
                  <a:lnTo>
                    <a:pt x="252" y="4165"/>
                  </a:lnTo>
                  <a:lnTo>
                    <a:pt x="324" y="4129"/>
                  </a:lnTo>
                  <a:lnTo>
                    <a:pt x="396" y="4094"/>
                  </a:lnTo>
                  <a:lnTo>
                    <a:pt x="432" y="3986"/>
                  </a:lnTo>
                  <a:lnTo>
                    <a:pt x="791" y="3016"/>
                  </a:lnTo>
                  <a:lnTo>
                    <a:pt x="899" y="2514"/>
                  </a:lnTo>
                  <a:lnTo>
                    <a:pt x="1006" y="2011"/>
                  </a:lnTo>
                  <a:lnTo>
                    <a:pt x="1042" y="1544"/>
                  </a:lnTo>
                  <a:lnTo>
                    <a:pt x="1042" y="1041"/>
                  </a:lnTo>
                  <a:lnTo>
                    <a:pt x="934" y="575"/>
                  </a:lnTo>
                  <a:lnTo>
                    <a:pt x="791" y="108"/>
                  </a:lnTo>
                  <a:lnTo>
                    <a:pt x="719" y="36"/>
                  </a:lnTo>
                  <a:lnTo>
                    <a:pt x="683" y="36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8"/>
            <p:cNvSpPr/>
            <p:nvPr/>
          </p:nvSpPr>
          <p:spPr>
            <a:xfrm>
              <a:off x="8140089" y="488942"/>
              <a:ext cx="281959" cy="154879"/>
            </a:xfrm>
            <a:custGeom>
              <a:avLst/>
              <a:gdLst/>
              <a:ahLst/>
              <a:cxnLst/>
              <a:rect l="l" t="t" r="r" b="b"/>
              <a:pathLst>
                <a:path w="3663" h="2012" extrusionOk="0">
                  <a:moveTo>
                    <a:pt x="2765" y="0"/>
                  </a:moveTo>
                  <a:lnTo>
                    <a:pt x="2514" y="36"/>
                  </a:lnTo>
                  <a:lnTo>
                    <a:pt x="2298" y="72"/>
                  </a:lnTo>
                  <a:lnTo>
                    <a:pt x="2047" y="144"/>
                  </a:lnTo>
                  <a:lnTo>
                    <a:pt x="1616" y="359"/>
                  </a:lnTo>
                  <a:lnTo>
                    <a:pt x="1185" y="647"/>
                  </a:lnTo>
                  <a:lnTo>
                    <a:pt x="790" y="934"/>
                  </a:lnTo>
                  <a:lnTo>
                    <a:pt x="431" y="1293"/>
                  </a:lnTo>
                  <a:lnTo>
                    <a:pt x="72" y="1652"/>
                  </a:lnTo>
                  <a:lnTo>
                    <a:pt x="36" y="1724"/>
                  </a:lnTo>
                  <a:lnTo>
                    <a:pt x="0" y="1796"/>
                  </a:lnTo>
                  <a:lnTo>
                    <a:pt x="36" y="1868"/>
                  </a:lnTo>
                  <a:lnTo>
                    <a:pt x="72" y="1939"/>
                  </a:lnTo>
                  <a:lnTo>
                    <a:pt x="144" y="2011"/>
                  </a:lnTo>
                  <a:lnTo>
                    <a:pt x="324" y="2011"/>
                  </a:lnTo>
                  <a:lnTo>
                    <a:pt x="395" y="1939"/>
                  </a:lnTo>
                  <a:lnTo>
                    <a:pt x="718" y="1652"/>
                  </a:lnTo>
                  <a:lnTo>
                    <a:pt x="1042" y="1329"/>
                  </a:lnTo>
                  <a:lnTo>
                    <a:pt x="1401" y="1078"/>
                  </a:lnTo>
                  <a:lnTo>
                    <a:pt x="1760" y="826"/>
                  </a:lnTo>
                  <a:lnTo>
                    <a:pt x="2155" y="647"/>
                  </a:lnTo>
                  <a:lnTo>
                    <a:pt x="2586" y="539"/>
                  </a:lnTo>
                  <a:lnTo>
                    <a:pt x="2981" y="467"/>
                  </a:lnTo>
                  <a:lnTo>
                    <a:pt x="3196" y="467"/>
                  </a:lnTo>
                  <a:lnTo>
                    <a:pt x="3411" y="503"/>
                  </a:lnTo>
                  <a:lnTo>
                    <a:pt x="3519" y="503"/>
                  </a:lnTo>
                  <a:lnTo>
                    <a:pt x="3591" y="467"/>
                  </a:lnTo>
                  <a:lnTo>
                    <a:pt x="3627" y="431"/>
                  </a:lnTo>
                  <a:lnTo>
                    <a:pt x="3663" y="359"/>
                  </a:lnTo>
                  <a:lnTo>
                    <a:pt x="3663" y="288"/>
                  </a:lnTo>
                  <a:lnTo>
                    <a:pt x="3663" y="216"/>
                  </a:lnTo>
                  <a:lnTo>
                    <a:pt x="3591" y="144"/>
                  </a:lnTo>
                  <a:lnTo>
                    <a:pt x="3519" y="108"/>
                  </a:lnTo>
                  <a:lnTo>
                    <a:pt x="3268" y="36"/>
                  </a:lnTo>
                  <a:lnTo>
                    <a:pt x="3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8"/>
            <p:cNvSpPr/>
            <p:nvPr/>
          </p:nvSpPr>
          <p:spPr>
            <a:xfrm>
              <a:off x="6968222" y="1044489"/>
              <a:ext cx="69124" cy="118930"/>
            </a:xfrm>
            <a:custGeom>
              <a:avLst/>
              <a:gdLst/>
              <a:ahLst/>
              <a:cxnLst/>
              <a:rect l="l" t="t" r="r" b="b"/>
              <a:pathLst>
                <a:path w="898" h="1545" extrusionOk="0">
                  <a:moveTo>
                    <a:pt x="467" y="1"/>
                  </a:moveTo>
                  <a:lnTo>
                    <a:pt x="359" y="37"/>
                  </a:lnTo>
                  <a:lnTo>
                    <a:pt x="251" y="144"/>
                  </a:lnTo>
                  <a:lnTo>
                    <a:pt x="180" y="252"/>
                  </a:lnTo>
                  <a:lnTo>
                    <a:pt x="72" y="719"/>
                  </a:lnTo>
                  <a:lnTo>
                    <a:pt x="36" y="862"/>
                  </a:lnTo>
                  <a:lnTo>
                    <a:pt x="0" y="1006"/>
                  </a:lnTo>
                  <a:lnTo>
                    <a:pt x="36" y="1257"/>
                  </a:lnTo>
                  <a:lnTo>
                    <a:pt x="36" y="1329"/>
                  </a:lnTo>
                  <a:lnTo>
                    <a:pt x="72" y="1437"/>
                  </a:lnTo>
                  <a:lnTo>
                    <a:pt x="144" y="1473"/>
                  </a:lnTo>
                  <a:lnTo>
                    <a:pt x="251" y="1509"/>
                  </a:lnTo>
                  <a:lnTo>
                    <a:pt x="323" y="1545"/>
                  </a:lnTo>
                  <a:lnTo>
                    <a:pt x="431" y="1509"/>
                  </a:lnTo>
                  <a:lnTo>
                    <a:pt x="503" y="1473"/>
                  </a:lnTo>
                  <a:lnTo>
                    <a:pt x="575" y="1401"/>
                  </a:lnTo>
                  <a:lnTo>
                    <a:pt x="682" y="1186"/>
                  </a:lnTo>
                  <a:lnTo>
                    <a:pt x="754" y="1006"/>
                  </a:lnTo>
                  <a:lnTo>
                    <a:pt x="790" y="898"/>
                  </a:lnTo>
                  <a:lnTo>
                    <a:pt x="898" y="467"/>
                  </a:lnTo>
                  <a:lnTo>
                    <a:pt x="898" y="324"/>
                  </a:lnTo>
                  <a:lnTo>
                    <a:pt x="862" y="180"/>
                  </a:lnTo>
                  <a:lnTo>
                    <a:pt x="754" y="72"/>
                  </a:lnTo>
                  <a:lnTo>
                    <a:pt x="6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8"/>
            <p:cNvSpPr/>
            <p:nvPr/>
          </p:nvSpPr>
          <p:spPr>
            <a:xfrm>
              <a:off x="6824433" y="972669"/>
              <a:ext cx="69201" cy="143794"/>
            </a:xfrm>
            <a:custGeom>
              <a:avLst/>
              <a:gdLst/>
              <a:ahLst/>
              <a:cxnLst/>
              <a:rect l="l" t="t" r="r" b="b"/>
              <a:pathLst>
                <a:path w="899" h="1868" extrusionOk="0">
                  <a:moveTo>
                    <a:pt x="540" y="0"/>
                  </a:moveTo>
                  <a:lnTo>
                    <a:pt x="432" y="36"/>
                  </a:lnTo>
                  <a:lnTo>
                    <a:pt x="360" y="108"/>
                  </a:lnTo>
                  <a:lnTo>
                    <a:pt x="288" y="215"/>
                  </a:lnTo>
                  <a:lnTo>
                    <a:pt x="73" y="898"/>
                  </a:lnTo>
                  <a:lnTo>
                    <a:pt x="1" y="1221"/>
                  </a:lnTo>
                  <a:lnTo>
                    <a:pt x="1" y="1329"/>
                  </a:lnTo>
                  <a:lnTo>
                    <a:pt x="1" y="1472"/>
                  </a:lnTo>
                  <a:lnTo>
                    <a:pt x="37" y="1688"/>
                  </a:lnTo>
                  <a:lnTo>
                    <a:pt x="109" y="1795"/>
                  </a:lnTo>
                  <a:lnTo>
                    <a:pt x="180" y="1831"/>
                  </a:lnTo>
                  <a:lnTo>
                    <a:pt x="252" y="1867"/>
                  </a:lnTo>
                  <a:lnTo>
                    <a:pt x="324" y="1867"/>
                  </a:lnTo>
                  <a:lnTo>
                    <a:pt x="396" y="1831"/>
                  </a:lnTo>
                  <a:lnTo>
                    <a:pt x="504" y="1724"/>
                  </a:lnTo>
                  <a:lnTo>
                    <a:pt x="575" y="1580"/>
                  </a:lnTo>
                  <a:lnTo>
                    <a:pt x="647" y="1364"/>
                  </a:lnTo>
                  <a:lnTo>
                    <a:pt x="719" y="1041"/>
                  </a:lnTo>
                  <a:lnTo>
                    <a:pt x="863" y="395"/>
                  </a:lnTo>
                  <a:lnTo>
                    <a:pt x="899" y="287"/>
                  </a:lnTo>
                  <a:lnTo>
                    <a:pt x="863" y="144"/>
                  </a:lnTo>
                  <a:lnTo>
                    <a:pt x="755" y="72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rgbClr val="294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6910183" y="1235239"/>
              <a:ext cx="237699" cy="176971"/>
            </a:xfrm>
            <a:custGeom>
              <a:avLst/>
              <a:gdLst/>
              <a:ahLst/>
              <a:cxnLst/>
              <a:rect l="l" t="t" r="r" b="b"/>
              <a:pathLst>
                <a:path w="3088" h="2299" extrusionOk="0">
                  <a:moveTo>
                    <a:pt x="2801" y="0"/>
                  </a:moveTo>
                  <a:lnTo>
                    <a:pt x="2729" y="36"/>
                  </a:lnTo>
                  <a:lnTo>
                    <a:pt x="2693" y="108"/>
                  </a:lnTo>
                  <a:lnTo>
                    <a:pt x="2585" y="467"/>
                  </a:lnTo>
                  <a:lnTo>
                    <a:pt x="2406" y="826"/>
                  </a:lnTo>
                  <a:lnTo>
                    <a:pt x="2154" y="1113"/>
                  </a:lnTo>
                  <a:lnTo>
                    <a:pt x="1867" y="1365"/>
                  </a:lnTo>
                  <a:lnTo>
                    <a:pt x="1688" y="1472"/>
                  </a:lnTo>
                  <a:lnTo>
                    <a:pt x="1508" y="1544"/>
                  </a:lnTo>
                  <a:lnTo>
                    <a:pt x="1113" y="1652"/>
                  </a:lnTo>
                  <a:lnTo>
                    <a:pt x="718" y="1688"/>
                  </a:lnTo>
                  <a:lnTo>
                    <a:pt x="215" y="1688"/>
                  </a:lnTo>
                  <a:lnTo>
                    <a:pt x="108" y="1724"/>
                  </a:lnTo>
                  <a:lnTo>
                    <a:pt x="36" y="1760"/>
                  </a:lnTo>
                  <a:lnTo>
                    <a:pt x="0" y="1867"/>
                  </a:lnTo>
                  <a:lnTo>
                    <a:pt x="0" y="1939"/>
                  </a:lnTo>
                  <a:lnTo>
                    <a:pt x="36" y="2011"/>
                  </a:lnTo>
                  <a:lnTo>
                    <a:pt x="72" y="2083"/>
                  </a:lnTo>
                  <a:lnTo>
                    <a:pt x="180" y="2155"/>
                  </a:lnTo>
                  <a:lnTo>
                    <a:pt x="431" y="2226"/>
                  </a:lnTo>
                  <a:lnTo>
                    <a:pt x="718" y="2262"/>
                  </a:lnTo>
                  <a:lnTo>
                    <a:pt x="969" y="2298"/>
                  </a:lnTo>
                  <a:lnTo>
                    <a:pt x="1221" y="2262"/>
                  </a:lnTo>
                  <a:lnTo>
                    <a:pt x="1472" y="2190"/>
                  </a:lnTo>
                  <a:lnTo>
                    <a:pt x="1724" y="2119"/>
                  </a:lnTo>
                  <a:lnTo>
                    <a:pt x="1975" y="1975"/>
                  </a:lnTo>
                  <a:lnTo>
                    <a:pt x="2154" y="1831"/>
                  </a:lnTo>
                  <a:lnTo>
                    <a:pt x="2370" y="1688"/>
                  </a:lnTo>
                  <a:lnTo>
                    <a:pt x="2549" y="1508"/>
                  </a:lnTo>
                  <a:lnTo>
                    <a:pt x="2693" y="1293"/>
                  </a:lnTo>
                  <a:lnTo>
                    <a:pt x="2801" y="1077"/>
                  </a:lnTo>
                  <a:lnTo>
                    <a:pt x="2908" y="862"/>
                  </a:lnTo>
                  <a:lnTo>
                    <a:pt x="2980" y="646"/>
                  </a:lnTo>
                  <a:lnTo>
                    <a:pt x="3088" y="180"/>
                  </a:lnTo>
                  <a:lnTo>
                    <a:pt x="3088" y="108"/>
                  </a:lnTo>
                  <a:lnTo>
                    <a:pt x="3052" y="36"/>
                  </a:lnTo>
                  <a:lnTo>
                    <a:pt x="29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8"/>
            <p:cNvSpPr/>
            <p:nvPr/>
          </p:nvSpPr>
          <p:spPr>
            <a:xfrm>
              <a:off x="7009635" y="892458"/>
              <a:ext cx="113384" cy="118930"/>
            </a:xfrm>
            <a:custGeom>
              <a:avLst/>
              <a:gdLst/>
              <a:ahLst/>
              <a:cxnLst/>
              <a:rect l="l" t="t" r="r" b="b"/>
              <a:pathLst>
                <a:path w="1473" h="1545" extrusionOk="0">
                  <a:moveTo>
                    <a:pt x="108" y="1"/>
                  </a:moveTo>
                  <a:lnTo>
                    <a:pt x="37" y="73"/>
                  </a:lnTo>
                  <a:lnTo>
                    <a:pt x="1" y="180"/>
                  </a:lnTo>
                  <a:lnTo>
                    <a:pt x="1" y="252"/>
                  </a:lnTo>
                  <a:lnTo>
                    <a:pt x="37" y="360"/>
                  </a:lnTo>
                  <a:lnTo>
                    <a:pt x="72" y="432"/>
                  </a:lnTo>
                  <a:lnTo>
                    <a:pt x="180" y="468"/>
                  </a:lnTo>
                  <a:lnTo>
                    <a:pt x="252" y="503"/>
                  </a:lnTo>
                  <a:lnTo>
                    <a:pt x="288" y="503"/>
                  </a:lnTo>
                  <a:lnTo>
                    <a:pt x="467" y="611"/>
                  </a:lnTo>
                  <a:lnTo>
                    <a:pt x="503" y="647"/>
                  </a:lnTo>
                  <a:lnTo>
                    <a:pt x="467" y="647"/>
                  </a:lnTo>
                  <a:lnTo>
                    <a:pt x="539" y="683"/>
                  </a:lnTo>
                  <a:lnTo>
                    <a:pt x="683" y="827"/>
                  </a:lnTo>
                  <a:lnTo>
                    <a:pt x="647" y="827"/>
                  </a:lnTo>
                  <a:lnTo>
                    <a:pt x="683" y="863"/>
                  </a:lnTo>
                  <a:lnTo>
                    <a:pt x="719" y="934"/>
                  </a:lnTo>
                  <a:lnTo>
                    <a:pt x="755" y="970"/>
                  </a:lnTo>
                  <a:lnTo>
                    <a:pt x="755" y="934"/>
                  </a:lnTo>
                  <a:lnTo>
                    <a:pt x="827" y="1078"/>
                  </a:lnTo>
                  <a:lnTo>
                    <a:pt x="934" y="1257"/>
                  </a:lnTo>
                  <a:lnTo>
                    <a:pt x="970" y="1329"/>
                  </a:lnTo>
                  <a:lnTo>
                    <a:pt x="1006" y="1365"/>
                  </a:lnTo>
                  <a:lnTo>
                    <a:pt x="1042" y="1437"/>
                  </a:lnTo>
                  <a:lnTo>
                    <a:pt x="1078" y="1509"/>
                  </a:lnTo>
                  <a:lnTo>
                    <a:pt x="1186" y="1545"/>
                  </a:lnTo>
                  <a:lnTo>
                    <a:pt x="1257" y="1545"/>
                  </a:lnTo>
                  <a:lnTo>
                    <a:pt x="1329" y="1509"/>
                  </a:lnTo>
                  <a:lnTo>
                    <a:pt x="1401" y="1473"/>
                  </a:lnTo>
                  <a:lnTo>
                    <a:pt x="1437" y="1401"/>
                  </a:lnTo>
                  <a:lnTo>
                    <a:pt x="1473" y="1293"/>
                  </a:lnTo>
                  <a:lnTo>
                    <a:pt x="1437" y="1042"/>
                  </a:lnTo>
                  <a:lnTo>
                    <a:pt x="1365" y="791"/>
                  </a:lnTo>
                  <a:lnTo>
                    <a:pt x="1257" y="575"/>
                  </a:lnTo>
                  <a:lnTo>
                    <a:pt x="1114" y="396"/>
                  </a:lnTo>
                  <a:lnTo>
                    <a:pt x="934" y="252"/>
                  </a:lnTo>
                  <a:lnTo>
                    <a:pt x="755" y="144"/>
                  </a:lnTo>
                  <a:lnTo>
                    <a:pt x="539" y="37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6807883" y="837188"/>
              <a:ext cx="143789" cy="69203"/>
            </a:xfrm>
            <a:custGeom>
              <a:avLst/>
              <a:gdLst/>
              <a:ahLst/>
              <a:cxnLst/>
              <a:rect l="l" t="t" r="r" b="b"/>
              <a:pathLst>
                <a:path w="1868" h="899" extrusionOk="0">
                  <a:moveTo>
                    <a:pt x="1149" y="1"/>
                  </a:moveTo>
                  <a:lnTo>
                    <a:pt x="898" y="37"/>
                  </a:lnTo>
                  <a:lnTo>
                    <a:pt x="647" y="108"/>
                  </a:lnTo>
                  <a:lnTo>
                    <a:pt x="324" y="252"/>
                  </a:lnTo>
                  <a:lnTo>
                    <a:pt x="180" y="360"/>
                  </a:lnTo>
                  <a:lnTo>
                    <a:pt x="72" y="467"/>
                  </a:lnTo>
                  <a:lnTo>
                    <a:pt x="0" y="539"/>
                  </a:lnTo>
                  <a:lnTo>
                    <a:pt x="0" y="647"/>
                  </a:lnTo>
                  <a:lnTo>
                    <a:pt x="0" y="755"/>
                  </a:lnTo>
                  <a:lnTo>
                    <a:pt x="72" y="826"/>
                  </a:lnTo>
                  <a:lnTo>
                    <a:pt x="144" y="862"/>
                  </a:lnTo>
                  <a:lnTo>
                    <a:pt x="252" y="898"/>
                  </a:lnTo>
                  <a:lnTo>
                    <a:pt x="324" y="862"/>
                  </a:lnTo>
                  <a:lnTo>
                    <a:pt x="395" y="826"/>
                  </a:lnTo>
                  <a:lnTo>
                    <a:pt x="431" y="791"/>
                  </a:lnTo>
                  <a:lnTo>
                    <a:pt x="539" y="719"/>
                  </a:lnTo>
                  <a:lnTo>
                    <a:pt x="683" y="647"/>
                  </a:lnTo>
                  <a:lnTo>
                    <a:pt x="719" y="647"/>
                  </a:lnTo>
                  <a:lnTo>
                    <a:pt x="790" y="611"/>
                  </a:lnTo>
                  <a:lnTo>
                    <a:pt x="970" y="575"/>
                  </a:lnTo>
                  <a:lnTo>
                    <a:pt x="1365" y="575"/>
                  </a:lnTo>
                  <a:lnTo>
                    <a:pt x="1509" y="611"/>
                  </a:lnTo>
                  <a:lnTo>
                    <a:pt x="1616" y="611"/>
                  </a:lnTo>
                  <a:lnTo>
                    <a:pt x="1724" y="575"/>
                  </a:lnTo>
                  <a:lnTo>
                    <a:pt x="1796" y="503"/>
                  </a:lnTo>
                  <a:lnTo>
                    <a:pt x="1832" y="432"/>
                  </a:lnTo>
                  <a:lnTo>
                    <a:pt x="1868" y="324"/>
                  </a:lnTo>
                  <a:lnTo>
                    <a:pt x="1832" y="216"/>
                  </a:lnTo>
                  <a:lnTo>
                    <a:pt x="1760" y="108"/>
                  </a:lnTo>
                  <a:lnTo>
                    <a:pt x="1652" y="72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7664692" y="947728"/>
              <a:ext cx="298586" cy="334544"/>
            </a:xfrm>
            <a:custGeom>
              <a:avLst/>
              <a:gdLst/>
              <a:ahLst/>
              <a:cxnLst/>
              <a:rect l="l" t="t" r="r" b="b"/>
              <a:pathLst>
                <a:path w="3879" h="4346" extrusionOk="0">
                  <a:moveTo>
                    <a:pt x="1904" y="1"/>
                  </a:moveTo>
                  <a:lnTo>
                    <a:pt x="1544" y="37"/>
                  </a:lnTo>
                  <a:lnTo>
                    <a:pt x="1185" y="73"/>
                  </a:lnTo>
                  <a:lnTo>
                    <a:pt x="575" y="180"/>
                  </a:lnTo>
                  <a:lnTo>
                    <a:pt x="180" y="288"/>
                  </a:lnTo>
                  <a:lnTo>
                    <a:pt x="0" y="360"/>
                  </a:lnTo>
                  <a:lnTo>
                    <a:pt x="1293" y="4346"/>
                  </a:lnTo>
                  <a:lnTo>
                    <a:pt x="1724" y="4166"/>
                  </a:lnTo>
                  <a:lnTo>
                    <a:pt x="2155" y="3951"/>
                  </a:lnTo>
                  <a:lnTo>
                    <a:pt x="2622" y="3663"/>
                  </a:lnTo>
                  <a:lnTo>
                    <a:pt x="2873" y="3484"/>
                  </a:lnTo>
                  <a:lnTo>
                    <a:pt x="3124" y="3304"/>
                  </a:lnTo>
                  <a:lnTo>
                    <a:pt x="3340" y="3089"/>
                  </a:lnTo>
                  <a:lnTo>
                    <a:pt x="3519" y="2838"/>
                  </a:lnTo>
                  <a:lnTo>
                    <a:pt x="3699" y="2586"/>
                  </a:lnTo>
                  <a:lnTo>
                    <a:pt x="3807" y="2335"/>
                  </a:lnTo>
                  <a:lnTo>
                    <a:pt x="3878" y="2012"/>
                  </a:lnTo>
                  <a:lnTo>
                    <a:pt x="3878" y="1724"/>
                  </a:lnTo>
                  <a:lnTo>
                    <a:pt x="3878" y="1473"/>
                  </a:lnTo>
                  <a:lnTo>
                    <a:pt x="3842" y="1258"/>
                  </a:lnTo>
                  <a:lnTo>
                    <a:pt x="3771" y="1042"/>
                  </a:lnTo>
                  <a:lnTo>
                    <a:pt x="3699" y="863"/>
                  </a:lnTo>
                  <a:lnTo>
                    <a:pt x="3591" y="719"/>
                  </a:lnTo>
                  <a:lnTo>
                    <a:pt x="3483" y="575"/>
                  </a:lnTo>
                  <a:lnTo>
                    <a:pt x="3232" y="360"/>
                  </a:lnTo>
                  <a:lnTo>
                    <a:pt x="2945" y="180"/>
                  </a:lnTo>
                  <a:lnTo>
                    <a:pt x="2586" y="73"/>
                  </a:lnTo>
                  <a:lnTo>
                    <a:pt x="2263" y="37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rgbClr val="F4A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8"/>
            <p:cNvSpPr/>
            <p:nvPr/>
          </p:nvSpPr>
          <p:spPr>
            <a:xfrm>
              <a:off x="7725502" y="1003075"/>
              <a:ext cx="154874" cy="82982"/>
            </a:xfrm>
            <a:custGeom>
              <a:avLst/>
              <a:gdLst/>
              <a:ahLst/>
              <a:cxnLst/>
              <a:rect l="l" t="t" r="r" b="b"/>
              <a:pathLst>
                <a:path w="2012" h="1078" extrusionOk="0">
                  <a:moveTo>
                    <a:pt x="1724" y="0"/>
                  </a:moveTo>
                  <a:lnTo>
                    <a:pt x="1293" y="72"/>
                  </a:lnTo>
                  <a:lnTo>
                    <a:pt x="862" y="251"/>
                  </a:lnTo>
                  <a:lnTo>
                    <a:pt x="647" y="323"/>
                  </a:lnTo>
                  <a:lnTo>
                    <a:pt x="431" y="431"/>
                  </a:lnTo>
                  <a:lnTo>
                    <a:pt x="216" y="610"/>
                  </a:lnTo>
                  <a:lnTo>
                    <a:pt x="36" y="754"/>
                  </a:lnTo>
                  <a:lnTo>
                    <a:pt x="0" y="826"/>
                  </a:lnTo>
                  <a:lnTo>
                    <a:pt x="0" y="898"/>
                  </a:lnTo>
                  <a:lnTo>
                    <a:pt x="0" y="969"/>
                  </a:lnTo>
                  <a:lnTo>
                    <a:pt x="36" y="1005"/>
                  </a:lnTo>
                  <a:lnTo>
                    <a:pt x="72" y="1041"/>
                  </a:lnTo>
                  <a:lnTo>
                    <a:pt x="144" y="1077"/>
                  </a:lnTo>
                  <a:lnTo>
                    <a:pt x="288" y="1077"/>
                  </a:lnTo>
                  <a:lnTo>
                    <a:pt x="467" y="969"/>
                  </a:lnTo>
                  <a:lnTo>
                    <a:pt x="683" y="862"/>
                  </a:lnTo>
                  <a:lnTo>
                    <a:pt x="1078" y="682"/>
                  </a:lnTo>
                  <a:lnTo>
                    <a:pt x="1437" y="503"/>
                  </a:lnTo>
                  <a:lnTo>
                    <a:pt x="1868" y="395"/>
                  </a:lnTo>
                  <a:lnTo>
                    <a:pt x="1939" y="359"/>
                  </a:lnTo>
                  <a:lnTo>
                    <a:pt x="1975" y="323"/>
                  </a:lnTo>
                  <a:lnTo>
                    <a:pt x="2011" y="215"/>
                  </a:lnTo>
                  <a:lnTo>
                    <a:pt x="2011" y="144"/>
                  </a:lnTo>
                  <a:lnTo>
                    <a:pt x="1975" y="72"/>
                  </a:lnTo>
                  <a:lnTo>
                    <a:pt x="19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7280500" y="1832200"/>
              <a:ext cx="859657" cy="522458"/>
            </a:xfrm>
            <a:custGeom>
              <a:avLst/>
              <a:gdLst/>
              <a:ahLst/>
              <a:cxnLst/>
              <a:rect l="l" t="t" r="r" b="b"/>
              <a:pathLst>
                <a:path w="11168" h="5351" extrusionOk="0">
                  <a:moveTo>
                    <a:pt x="11167" y="1"/>
                  </a:moveTo>
                  <a:lnTo>
                    <a:pt x="0" y="1724"/>
                  </a:lnTo>
                  <a:lnTo>
                    <a:pt x="1616" y="5351"/>
                  </a:lnTo>
                  <a:lnTo>
                    <a:pt x="9911" y="4633"/>
                  </a:lnTo>
                  <a:lnTo>
                    <a:pt x="11167" y="1"/>
                  </a:lnTo>
                  <a:close/>
                </a:path>
              </a:pathLst>
            </a:custGeom>
            <a:solidFill>
              <a:srgbClr val="F64B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6735988" y="2188759"/>
              <a:ext cx="1923759" cy="3057084"/>
            </a:xfrm>
            <a:custGeom>
              <a:avLst/>
              <a:gdLst/>
              <a:ahLst/>
              <a:cxnLst/>
              <a:rect l="l" t="t" r="r" b="b"/>
              <a:pathLst>
                <a:path w="24992" h="39714" extrusionOk="0">
                  <a:moveTo>
                    <a:pt x="16985" y="1"/>
                  </a:moveTo>
                  <a:lnTo>
                    <a:pt x="8690" y="719"/>
                  </a:lnTo>
                  <a:lnTo>
                    <a:pt x="8618" y="755"/>
                  </a:lnTo>
                  <a:lnTo>
                    <a:pt x="8367" y="970"/>
                  </a:lnTo>
                  <a:lnTo>
                    <a:pt x="7972" y="1329"/>
                  </a:lnTo>
                  <a:lnTo>
                    <a:pt x="7434" y="1904"/>
                  </a:lnTo>
                  <a:lnTo>
                    <a:pt x="7146" y="2299"/>
                  </a:lnTo>
                  <a:lnTo>
                    <a:pt x="6823" y="2730"/>
                  </a:lnTo>
                  <a:lnTo>
                    <a:pt x="6500" y="3268"/>
                  </a:lnTo>
                  <a:lnTo>
                    <a:pt x="6141" y="3879"/>
                  </a:lnTo>
                  <a:lnTo>
                    <a:pt x="5782" y="4561"/>
                  </a:lnTo>
                  <a:lnTo>
                    <a:pt x="5387" y="5315"/>
                  </a:lnTo>
                  <a:lnTo>
                    <a:pt x="5028" y="6213"/>
                  </a:lnTo>
                  <a:lnTo>
                    <a:pt x="4633" y="7146"/>
                  </a:lnTo>
                  <a:lnTo>
                    <a:pt x="4238" y="8223"/>
                  </a:lnTo>
                  <a:lnTo>
                    <a:pt x="3843" y="9408"/>
                  </a:lnTo>
                  <a:lnTo>
                    <a:pt x="3448" y="10665"/>
                  </a:lnTo>
                  <a:lnTo>
                    <a:pt x="3089" y="12065"/>
                  </a:lnTo>
                  <a:lnTo>
                    <a:pt x="2694" y="13609"/>
                  </a:lnTo>
                  <a:lnTo>
                    <a:pt x="2335" y="15225"/>
                  </a:lnTo>
                  <a:lnTo>
                    <a:pt x="2012" y="17021"/>
                  </a:lnTo>
                  <a:lnTo>
                    <a:pt x="1653" y="18924"/>
                  </a:lnTo>
                  <a:lnTo>
                    <a:pt x="1365" y="20970"/>
                  </a:lnTo>
                  <a:lnTo>
                    <a:pt x="1078" y="23196"/>
                  </a:lnTo>
                  <a:lnTo>
                    <a:pt x="827" y="25530"/>
                  </a:lnTo>
                  <a:lnTo>
                    <a:pt x="575" y="28044"/>
                  </a:lnTo>
                  <a:lnTo>
                    <a:pt x="396" y="30701"/>
                  </a:lnTo>
                  <a:lnTo>
                    <a:pt x="216" y="33538"/>
                  </a:lnTo>
                  <a:lnTo>
                    <a:pt x="73" y="36554"/>
                  </a:lnTo>
                  <a:lnTo>
                    <a:pt x="1" y="39713"/>
                  </a:lnTo>
                  <a:lnTo>
                    <a:pt x="24884" y="39713"/>
                  </a:lnTo>
                  <a:lnTo>
                    <a:pt x="24956" y="38349"/>
                  </a:lnTo>
                  <a:lnTo>
                    <a:pt x="24992" y="36733"/>
                  </a:lnTo>
                  <a:lnTo>
                    <a:pt x="24992" y="34651"/>
                  </a:lnTo>
                  <a:lnTo>
                    <a:pt x="24992" y="32137"/>
                  </a:lnTo>
                  <a:lnTo>
                    <a:pt x="24920" y="29265"/>
                  </a:lnTo>
                  <a:lnTo>
                    <a:pt x="24776" y="26177"/>
                  </a:lnTo>
                  <a:lnTo>
                    <a:pt x="24669" y="24561"/>
                  </a:lnTo>
                  <a:lnTo>
                    <a:pt x="24525" y="22873"/>
                  </a:lnTo>
                  <a:lnTo>
                    <a:pt x="24381" y="21186"/>
                  </a:lnTo>
                  <a:lnTo>
                    <a:pt x="24202" y="19498"/>
                  </a:lnTo>
                  <a:lnTo>
                    <a:pt x="23950" y="17810"/>
                  </a:lnTo>
                  <a:lnTo>
                    <a:pt x="23699" y="16123"/>
                  </a:lnTo>
                  <a:lnTo>
                    <a:pt x="23412" y="14435"/>
                  </a:lnTo>
                  <a:lnTo>
                    <a:pt x="23089" y="12784"/>
                  </a:lnTo>
                  <a:lnTo>
                    <a:pt x="22694" y="11168"/>
                  </a:lnTo>
                  <a:lnTo>
                    <a:pt x="22263" y="9624"/>
                  </a:lnTo>
                  <a:lnTo>
                    <a:pt x="21796" y="8116"/>
                  </a:lnTo>
                  <a:lnTo>
                    <a:pt x="21293" y="6644"/>
                  </a:lnTo>
                  <a:lnTo>
                    <a:pt x="20719" y="5279"/>
                  </a:lnTo>
                  <a:lnTo>
                    <a:pt x="20396" y="4633"/>
                  </a:lnTo>
                  <a:lnTo>
                    <a:pt x="20109" y="4022"/>
                  </a:lnTo>
                  <a:lnTo>
                    <a:pt x="19749" y="3412"/>
                  </a:lnTo>
                  <a:lnTo>
                    <a:pt x="19426" y="2837"/>
                  </a:lnTo>
                  <a:lnTo>
                    <a:pt x="19031" y="2299"/>
                  </a:lnTo>
                  <a:lnTo>
                    <a:pt x="18672" y="1760"/>
                  </a:lnTo>
                  <a:lnTo>
                    <a:pt x="18277" y="1294"/>
                  </a:lnTo>
                  <a:lnTo>
                    <a:pt x="17882" y="827"/>
                  </a:lnTo>
                  <a:lnTo>
                    <a:pt x="17451" y="396"/>
                  </a:lnTo>
                  <a:lnTo>
                    <a:pt x="169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8"/>
            <p:cNvSpPr/>
            <p:nvPr/>
          </p:nvSpPr>
          <p:spPr>
            <a:xfrm>
              <a:off x="11581103" y="3507230"/>
              <a:ext cx="259945" cy="809880"/>
            </a:xfrm>
            <a:custGeom>
              <a:avLst/>
              <a:gdLst/>
              <a:ahLst/>
              <a:cxnLst/>
              <a:rect l="l" t="t" r="r" b="b"/>
              <a:pathLst>
                <a:path w="3377" h="10521" extrusionOk="0">
                  <a:moveTo>
                    <a:pt x="252" y="0"/>
                  </a:moveTo>
                  <a:lnTo>
                    <a:pt x="144" y="36"/>
                  </a:lnTo>
                  <a:lnTo>
                    <a:pt x="73" y="72"/>
                  </a:lnTo>
                  <a:lnTo>
                    <a:pt x="37" y="108"/>
                  </a:lnTo>
                  <a:lnTo>
                    <a:pt x="1" y="216"/>
                  </a:lnTo>
                  <a:lnTo>
                    <a:pt x="1" y="288"/>
                  </a:lnTo>
                  <a:lnTo>
                    <a:pt x="37" y="359"/>
                  </a:lnTo>
                  <a:lnTo>
                    <a:pt x="109" y="467"/>
                  </a:lnTo>
                  <a:lnTo>
                    <a:pt x="324" y="647"/>
                  </a:lnTo>
                  <a:lnTo>
                    <a:pt x="504" y="862"/>
                  </a:lnTo>
                  <a:lnTo>
                    <a:pt x="647" y="1077"/>
                  </a:lnTo>
                  <a:lnTo>
                    <a:pt x="791" y="1329"/>
                  </a:lnTo>
                  <a:lnTo>
                    <a:pt x="1006" y="1831"/>
                  </a:lnTo>
                  <a:lnTo>
                    <a:pt x="1150" y="2370"/>
                  </a:lnTo>
                  <a:lnTo>
                    <a:pt x="1437" y="3591"/>
                  </a:lnTo>
                  <a:lnTo>
                    <a:pt x="1688" y="4812"/>
                  </a:lnTo>
                  <a:lnTo>
                    <a:pt x="2909" y="10377"/>
                  </a:lnTo>
                  <a:lnTo>
                    <a:pt x="2945" y="10449"/>
                  </a:lnTo>
                  <a:lnTo>
                    <a:pt x="3017" y="10521"/>
                  </a:lnTo>
                  <a:lnTo>
                    <a:pt x="3197" y="10521"/>
                  </a:lnTo>
                  <a:lnTo>
                    <a:pt x="3268" y="10485"/>
                  </a:lnTo>
                  <a:lnTo>
                    <a:pt x="3340" y="10413"/>
                  </a:lnTo>
                  <a:lnTo>
                    <a:pt x="3376" y="10341"/>
                  </a:lnTo>
                  <a:lnTo>
                    <a:pt x="3376" y="10234"/>
                  </a:lnTo>
                  <a:lnTo>
                    <a:pt x="2766" y="7182"/>
                  </a:lnTo>
                  <a:lnTo>
                    <a:pt x="2191" y="4129"/>
                  </a:lnTo>
                  <a:lnTo>
                    <a:pt x="1940" y="3016"/>
                  </a:lnTo>
                  <a:lnTo>
                    <a:pt x="1832" y="2442"/>
                  </a:lnTo>
                  <a:lnTo>
                    <a:pt x="1653" y="1867"/>
                  </a:lnTo>
                  <a:lnTo>
                    <a:pt x="1437" y="1329"/>
                  </a:lnTo>
                  <a:lnTo>
                    <a:pt x="1329" y="1077"/>
                  </a:lnTo>
                  <a:lnTo>
                    <a:pt x="1186" y="826"/>
                  </a:lnTo>
                  <a:lnTo>
                    <a:pt x="1006" y="611"/>
                  </a:lnTo>
                  <a:lnTo>
                    <a:pt x="791" y="395"/>
                  </a:lnTo>
                  <a:lnTo>
                    <a:pt x="575" y="216"/>
                  </a:lnTo>
                  <a:lnTo>
                    <a:pt x="360" y="3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8"/>
            <p:cNvSpPr/>
            <p:nvPr/>
          </p:nvSpPr>
          <p:spPr>
            <a:xfrm>
              <a:off x="11387665" y="3515466"/>
              <a:ext cx="237776" cy="677325"/>
            </a:xfrm>
            <a:custGeom>
              <a:avLst/>
              <a:gdLst/>
              <a:ahLst/>
              <a:cxnLst/>
              <a:rect l="l" t="t" r="r" b="b"/>
              <a:pathLst>
                <a:path w="3089" h="8799" extrusionOk="0">
                  <a:moveTo>
                    <a:pt x="216" y="1"/>
                  </a:moveTo>
                  <a:lnTo>
                    <a:pt x="108" y="37"/>
                  </a:lnTo>
                  <a:lnTo>
                    <a:pt x="36" y="73"/>
                  </a:lnTo>
                  <a:lnTo>
                    <a:pt x="0" y="145"/>
                  </a:lnTo>
                  <a:lnTo>
                    <a:pt x="0" y="252"/>
                  </a:lnTo>
                  <a:lnTo>
                    <a:pt x="36" y="360"/>
                  </a:lnTo>
                  <a:lnTo>
                    <a:pt x="467" y="1330"/>
                  </a:lnTo>
                  <a:lnTo>
                    <a:pt x="862" y="2335"/>
                  </a:lnTo>
                  <a:lnTo>
                    <a:pt x="1257" y="3340"/>
                  </a:lnTo>
                  <a:lnTo>
                    <a:pt x="1616" y="4346"/>
                  </a:lnTo>
                  <a:lnTo>
                    <a:pt x="1903" y="5387"/>
                  </a:lnTo>
                  <a:lnTo>
                    <a:pt x="2155" y="6428"/>
                  </a:lnTo>
                  <a:lnTo>
                    <a:pt x="2370" y="7505"/>
                  </a:lnTo>
                  <a:lnTo>
                    <a:pt x="2514" y="8547"/>
                  </a:lnTo>
                  <a:lnTo>
                    <a:pt x="2550" y="8654"/>
                  </a:lnTo>
                  <a:lnTo>
                    <a:pt x="2622" y="8762"/>
                  </a:lnTo>
                  <a:lnTo>
                    <a:pt x="2729" y="8798"/>
                  </a:lnTo>
                  <a:lnTo>
                    <a:pt x="2945" y="8798"/>
                  </a:lnTo>
                  <a:lnTo>
                    <a:pt x="3017" y="8762"/>
                  </a:lnTo>
                  <a:lnTo>
                    <a:pt x="3052" y="8654"/>
                  </a:lnTo>
                  <a:lnTo>
                    <a:pt x="3088" y="8547"/>
                  </a:lnTo>
                  <a:lnTo>
                    <a:pt x="2909" y="7434"/>
                  </a:lnTo>
                  <a:lnTo>
                    <a:pt x="2729" y="6356"/>
                  </a:lnTo>
                  <a:lnTo>
                    <a:pt x="2478" y="5279"/>
                  </a:lnTo>
                  <a:lnTo>
                    <a:pt x="2191" y="4202"/>
                  </a:lnTo>
                  <a:lnTo>
                    <a:pt x="1868" y="3125"/>
                  </a:lnTo>
                  <a:lnTo>
                    <a:pt x="1437" y="2084"/>
                  </a:lnTo>
                  <a:lnTo>
                    <a:pt x="970" y="1078"/>
                  </a:lnTo>
                  <a:lnTo>
                    <a:pt x="467" y="109"/>
                  </a:lnTo>
                  <a:lnTo>
                    <a:pt x="395" y="37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6307623" y="2202615"/>
              <a:ext cx="1235526" cy="2153215"/>
            </a:xfrm>
            <a:custGeom>
              <a:avLst/>
              <a:gdLst/>
              <a:ahLst/>
              <a:cxnLst/>
              <a:rect l="l" t="t" r="r" b="b"/>
              <a:pathLst>
                <a:path w="16051" h="27972" extrusionOk="0">
                  <a:moveTo>
                    <a:pt x="14255" y="0"/>
                  </a:moveTo>
                  <a:lnTo>
                    <a:pt x="13824" y="36"/>
                  </a:lnTo>
                  <a:lnTo>
                    <a:pt x="13394" y="72"/>
                  </a:lnTo>
                  <a:lnTo>
                    <a:pt x="12963" y="108"/>
                  </a:lnTo>
                  <a:lnTo>
                    <a:pt x="12532" y="216"/>
                  </a:lnTo>
                  <a:lnTo>
                    <a:pt x="12101" y="324"/>
                  </a:lnTo>
                  <a:lnTo>
                    <a:pt x="11634" y="467"/>
                  </a:lnTo>
                  <a:lnTo>
                    <a:pt x="11167" y="647"/>
                  </a:lnTo>
                  <a:lnTo>
                    <a:pt x="10234" y="1042"/>
                  </a:lnTo>
                  <a:lnTo>
                    <a:pt x="9300" y="1544"/>
                  </a:lnTo>
                  <a:lnTo>
                    <a:pt x="8331" y="2119"/>
                  </a:lnTo>
                  <a:lnTo>
                    <a:pt x="7361" y="2765"/>
                  </a:lnTo>
                  <a:lnTo>
                    <a:pt x="6392" y="3447"/>
                  </a:lnTo>
                  <a:lnTo>
                    <a:pt x="5422" y="4201"/>
                  </a:lnTo>
                  <a:lnTo>
                    <a:pt x="4453" y="4991"/>
                  </a:lnTo>
                  <a:lnTo>
                    <a:pt x="3519" y="5781"/>
                  </a:lnTo>
                  <a:lnTo>
                    <a:pt x="2586" y="6607"/>
                  </a:lnTo>
                  <a:lnTo>
                    <a:pt x="1688" y="7469"/>
                  </a:lnTo>
                  <a:lnTo>
                    <a:pt x="0" y="9157"/>
                  </a:lnTo>
                  <a:lnTo>
                    <a:pt x="6823" y="26643"/>
                  </a:lnTo>
                  <a:lnTo>
                    <a:pt x="7361" y="27972"/>
                  </a:lnTo>
                  <a:lnTo>
                    <a:pt x="10808" y="21257"/>
                  </a:lnTo>
                  <a:lnTo>
                    <a:pt x="14650" y="17523"/>
                  </a:lnTo>
                  <a:lnTo>
                    <a:pt x="16051" y="13537"/>
                  </a:lnTo>
                  <a:lnTo>
                    <a:pt x="14650" y="36"/>
                  </a:lnTo>
                  <a:lnTo>
                    <a:pt x="142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6307623" y="2907421"/>
              <a:ext cx="525200" cy="1448409"/>
            </a:xfrm>
            <a:custGeom>
              <a:avLst/>
              <a:gdLst/>
              <a:ahLst/>
              <a:cxnLst/>
              <a:rect l="l" t="t" r="r" b="b"/>
              <a:pathLst>
                <a:path w="6823" h="18816" extrusionOk="0">
                  <a:moveTo>
                    <a:pt x="0" y="1"/>
                  </a:moveTo>
                  <a:lnTo>
                    <a:pt x="5566" y="18816"/>
                  </a:lnTo>
                  <a:lnTo>
                    <a:pt x="6823" y="174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B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8"/>
            <p:cNvSpPr/>
            <p:nvPr/>
          </p:nvSpPr>
          <p:spPr>
            <a:xfrm>
              <a:off x="3513353" y="2434779"/>
              <a:ext cx="3919259" cy="2661805"/>
            </a:xfrm>
            <a:custGeom>
              <a:avLst/>
              <a:gdLst/>
              <a:ahLst/>
              <a:cxnLst/>
              <a:rect l="l" t="t" r="r" b="b"/>
              <a:pathLst>
                <a:path w="50916" h="34579" extrusionOk="0">
                  <a:moveTo>
                    <a:pt x="45350" y="1"/>
                  </a:moveTo>
                  <a:lnTo>
                    <a:pt x="44847" y="36"/>
                  </a:lnTo>
                  <a:lnTo>
                    <a:pt x="44380" y="144"/>
                  </a:lnTo>
                  <a:lnTo>
                    <a:pt x="43878" y="288"/>
                  </a:lnTo>
                  <a:lnTo>
                    <a:pt x="43375" y="467"/>
                  </a:lnTo>
                  <a:lnTo>
                    <a:pt x="42908" y="683"/>
                  </a:lnTo>
                  <a:lnTo>
                    <a:pt x="42406" y="970"/>
                  </a:lnTo>
                  <a:lnTo>
                    <a:pt x="41903" y="1293"/>
                  </a:lnTo>
                  <a:lnTo>
                    <a:pt x="41400" y="1652"/>
                  </a:lnTo>
                  <a:lnTo>
                    <a:pt x="40897" y="2047"/>
                  </a:lnTo>
                  <a:lnTo>
                    <a:pt x="40395" y="2514"/>
                  </a:lnTo>
                  <a:lnTo>
                    <a:pt x="39856" y="3017"/>
                  </a:lnTo>
                  <a:lnTo>
                    <a:pt x="39318" y="3555"/>
                  </a:lnTo>
                  <a:lnTo>
                    <a:pt x="38204" y="4812"/>
                  </a:lnTo>
                  <a:lnTo>
                    <a:pt x="37055" y="6248"/>
                  </a:lnTo>
                  <a:lnTo>
                    <a:pt x="35799" y="7900"/>
                  </a:lnTo>
                  <a:lnTo>
                    <a:pt x="34434" y="9731"/>
                  </a:lnTo>
                  <a:lnTo>
                    <a:pt x="32962" y="11742"/>
                  </a:lnTo>
                  <a:lnTo>
                    <a:pt x="30880" y="14758"/>
                  </a:lnTo>
                  <a:lnTo>
                    <a:pt x="29264" y="17092"/>
                  </a:lnTo>
                  <a:lnTo>
                    <a:pt x="27397" y="14686"/>
                  </a:lnTo>
                  <a:lnTo>
                    <a:pt x="25530" y="12316"/>
                  </a:lnTo>
                  <a:lnTo>
                    <a:pt x="23411" y="9731"/>
                  </a:lnTo>
                  <a:lnTo>
                    <a:pt x="22262" y="8403"/>
                  </a:lnTo>
                  <a:lnTo>
                    <a:pt x="21185" y="7182"/>
                  </a:lnTo>
                  <a:lnTo>
                    <a:pt x="20215" y="6141"/>
                  </a:lnTo>
                  <a:lnTo>
                    <a:pt x="19461" y="5387"/>
                  </a:lnTo>
                  <a:lnTo>
                    <a:pt x="19174" y="5171"/>
                  </a:lnTo>
                  <a:lnTo>
                    <a:pt x="18887" y="4956"/>
                  </a:lnTo>
                  <a:lnTo>
                    <a:pt x="18241" y="4561"/>
                  </a:lnTo>
                  <a:lnTo>
                    <a:pt x="17486" y="4202"/>
                  </a:lnTo>
                  <a:lnTo>
                    <a:pt x="16625" y="3878"/>
                  </a:lnTo>
                  <a:lnTo>
                    <a:pt x="15763" y="3555"/>
                  </a:lnTo>
                  <a:lnTo>
                    <a:pt x="14829" y="3304"/>
                  </a:lnTo>
                  <a:lnTo>
                    <a:pt x="13896" y="3053"/>
                  </a:lnTo>
                  <a:lnTo>
                    <a:pt x="12962" y="2873"/>
                  </a:lnTo>
                  <a:lnTo>
                    <a:pt x="12065" y="2729"/>
                  </a:lnTo>
                  <a:lnTo>
                    <a:pt x="11203" y="2622"/>
                  </a:lnTo>
                  <a:lnTo>
                    <a:pt x="10413" y="2550"/>
                  </a:lnTo>
                  <a:lnTo>
                    <a:pt x="9731" y="2550"/>
                  </a:lnTo>
                  <a:lnTo>
                    <a:pt x="9120" y="2586"/>
                  </a:lnTo>
                  <a:lnTo>
                    <a:pt x="8869" y="2658"/>
                  </a:lnTo>
                  <a:lnTo>
                    <a:pt x="8653" y="2694"/>
                  </a:lnTo>
                  <a:lnTo>
                    <a:pt x="8474" y="2765"/>
                  </a:lnTo>
                  <a:lnTo>
                    <a:pt x="8330" y="2873"/>
                  </a:lnTo>
                  <a:lnTo>
                    <a:pt x="8259" y="2981"/>
                  </a:lnTo>
                  <a:lnTo>
                    <a:pt x="8187" y="3089"/>
                  </a:lnTo>
                  <a:lnTo>
                    <a:pt x="8187" y="3232"/>
                  </a:lnTo>
                  <a:lnTo>
                    <a:pt x="8187" y="3376"/>
                  </a:lnTo>
                  <a:lnTo>
                    <a:pt x="8259" y="3519"/>
                  </a:lnTo>
                  <a:lnTo>
                    <a:pt x="8294" y="3663"/>
                  </a:lnTo>
                  <a:lnTo>
                    <a:pt x="8510" y="3950"/>
                  </a:lnTo>
                  <a:lnTo>
                    <a:pt x="8797" y="4238"/>
                  </a:lnTo>
                  <a:lnTo>
                    <a:pt x="9120" y="4561"/>
                  </a:lnTo>
                  <a:lnTo>
                    <a:pt x="9515" y="4848"/>
                  </a:lnTo>
                  <a:lnTo>
                    <a:pt x="10377" y="5422"/>
                  </a:lnTo>
                  <a:lnTo>
                    <a:pt x="11239" y="5961"/>
                  </a:lnTo>
                  <a:lnTo>
                    <a:pt x="11993" y="6356"/>
                  </a:lnTo>
                  <a:lnTo>
                    <a:pt x="12747" y="6751"/>
                  </a:lnTo>
                  <a:lnTo>
                    <a:pt x="10736" y="6751"/>
                  </a:lnTo>
                  <a:lnTo>
                    <a:pt x="8653" y="6823"/>
                  </a:lnTo>
                  <a:lnTo>
                    <a:pt x="6248" y="6931"/>
                  </a:lnTo>
                  <a:lnTo>
                    <a:pt x="5063" y="7038"/>
                  </a:lnTo>
                  <a:lnTo>
                    <a:pt x="3914" y="7146"/>
                  </a:lnTo>
                  <a:lnTo>
                    <a:pt x="2801" y="7290"/>
                  </a:lnTo>
                  <a:lnTo>
                    <a:pt x="1867" y="7469"/>
                  </a:lnTo>
                  <a:lnTo>
                    <a:pt x="1041" y="7685"/>
                  </a:lnTo>
                  <a:lnTo>
                    <a:pt x="718" y="7792"/>
                  </a:lnTo>
                  <a:lnTo>
                    <a:pt x="467" y="7936"/>
                  </a:lnTo>
                  <a:lnTo>
                    <a:pt x="251" y="8080"/>
                  </a:lnTo>
                  <a:lnTo>
                    <a:pt x="72" y="8223"/>
                  </a:lnTo>
                  <a:lnTo>
                    <a:pt x="0" y="8367"/>
                  </a:lnTo>
                  <a:lnTo>
                    <a:pt x="0" y="8546"/>
                  </a:lnTo>
                  <a:lnTo>
                    <a:pt x="36" y="8726"/>
                  </a:lnTo>
                  <a:lnTo>
                    <a:pt x="180" y="8905"/>
                  </a:lnTo>
                  <a:lnTo>
                    <a:pt x="359" y="9085"/>
                  </a:lnTo>
                  <a:lnTo>
                    <a:pt x="575" y="9264"/>
                  </a:lnTo>
                  <a:lnTo>
                    <a:pt x="862" y="9444"/>
                  </a:lnTo>
                  <a:lnTo>
                    <a:pt x="1185" y="9659"/>
                  </a:lnTo>
                  <a:lnTo>
                    <a:pt x="1975" y="10018"/>
                  </a:lnTo>
                  <a:lnTo>
                    <a:pt x="2873" y="10413"/>
                  </a:lnTo>
                  <a:lnTo>
                    <a:pt x="3878" y="10808"/>
                  </a:lnTo>
                  <a:lnTo>
                    <a:pt x="4955" y="11167"/>
                  </a:lnTo>
                  <a:lnTo>
                    <a:pt x="6032" y="11527"/>
                  </a:lnTo>
                  <a:lnTo>
                    <a:pt x="8187" y="12173"/>
                  </a:lnTo>
                  <a:lnTo>
                    <a:pt x="10054" y="12676"/>
                  </a:lnTo>
                  <a:lnTo>
                    <a:pt x="11849" y="13106"/>
                  </a:lnTo>
                  <a:lnTo>
                    <a:pt x="12388" y="14507"/>
                  </a:lnTo>
                  <a:lnTo>
                    <a:pt x="13034" y="16015"/>
                  </a:lnTo>
                  <a:lnTo>
                    <a:pt x="13932" y="17954"/>
                  </a:lnTo>
                  <a:lnTo>
                    <a:pt x="14506" y="19211"/>
                  </a:lnTo>
                  <a:lnTo>
                    <a:pt x="15153" y="20503"/>
                  </a:lnTo>
                  <a:lnTo>
                    <a:pt x="15871" y="21868"/>
                  </a:lnTo>
                  <a:lnTo>
                    <a:pt x="16625" y="23268"/>
                  </a:lnTo>
                  <a:lnTo>
                    <a:pt x="17451" y="24632"/>
                  </a:lnTo>
                  <a:lnTo>
                    <a:pt x="18276" y="26033"/>
                  </a:lnTo>
                  <a:lnTo>
                    <a:pt x="19174" y="27397"/>
                  </a:lnTo>
                  <a:lnTo>
                    <a:pt x="20108" y="28690"/>
                  </a:lnTo>
                  <a:lnTo>
                    <a:pt x="21077" y="29911"/>
                  </a:lnTo>
                  <a:lnTo>
                    <a:pt x="21580" y="30485"/>
                  </a:lnTo>
                  <a:lnTo>
                    <a:pt x="22082" y="31024"/>
                  </a:lnTo>
                  <a:lnTo>
                    <a:pt x="22585" y="31562"/>
                  </a:lnTo>
                  <a:lnTo>
                    <a:pt x="23088" y="32029"/>
                  </a:lnTo>
                  <a:lnTo>
                    <a:pt x="23591" y="32496"/>
                  </a:lnTo>
                  <a:lnTo>
                    <a:pt x="24129" y="32891"/>
                  </a:lnTo>
                  <a:lnTo>
                    <a:pt x="24632" y="33286"/>
                  </a:lnTo>
                  <a:lnTo>
                    <a:pt x="25170" y="33609"/>
                  </a:lnTo>
                  <a:lnTo>
                    <a:pt x="25709" y="33896"/>
                  </a:lnTo>
                  <a:lnTo>
                    <a:pt x="26248" y="34148"/>
                  </a:lnTo>
                  <a:lnTo>
                    <a:pt x="26786" y="34327"/>
                  </a:lnTo>
                  <a:lnTo>
                    <a:pt x="27325" y="34471"/>
                  </a:lnTo>
                  <a:lnTo>
                    <a:pt x="27863" y="34543"/>
                  </a:lnTo>
                  <a:lnTo>
                    <a:pt x="28402" y="34578"/>
                  </a:lnTo>
                  <a:lnTo>
                    <a:pt x="28797" y="34543"/>
                  </a:lnTo>
                  <a:lnTo>
                    <a:pt x="29228" y="34471"/>
                  </a:lnTo>
                  <a:lnTo>
                    <a:pt x="29623" y="34399"/>
                  </a:lnTo>
                  <a:lnTo>
                    <a:pt x="30018" y="34291"/>
                  </a:lnTo>
                  <a:lnTo>
                    <a:pt x="30449" y="34148"/>
                  </a:lnTo>
                  <a:lnTo>
                    <a:pt x="30880" y="34004"/>
                  </a:lnTo>
                  <a:lnTo>
                    <a:pt x="31705" y="33609"/>
                  </a:lnTo>
                  <a:lnTo>
                    <a:pt x="32603" y="33106"/>
                  </a:lnTo>
                  <a:lnTo>
                    <a:pt x="33465" y="32568"/>
                  </a:lnTo>
                  <a:lnTo>
                    <a:pt x="34362" y="31921"/>
                  </a:lnTo>
                  <a:lnTo>
                    <a:pt x="35224" y="31203"/>
                  </a:lnTo>
                  <a:lnTo>
                    <a:pt x="36122" y="30413"/>
                  </a:lnTo>
                  <a:lnTo>
                    <a:pt x="37020" y="29587"/>
                  </a:lnTo>
                  <a:lnTo>
                    <a:pt x="37881" y="28726"/>
                  </a:lnTo>
                  <a:lnTo>
                    <a:pt x="38743" y="27792"/>
                  </a:lnTo>
                  <a:lnTo>
                    <a:pt x="39605" y="26859"/>
                  </a:lnTo>
                  <a:lnTo>
                    <a:pt x="40467" y="25889"/>
                  </a:lnTo>
                  <a:lnTo>
                    <a:pt x="41292" y="24920"/>
                  </a:lnTo>
                  <a:lnTo>
                    <a:pt x="42082" y="23950"/>
                  </a:lnTo>
                  <a:lnTo>
                    <a:pt x="43626" y="21975"/>
                  </a:lnTo>
                  <a:lnTo>
                    <a:pt x="45027" y="20072"/>
                  </a:lnTo>
                  <a:lnTo>
                    <a:pt x="46283" y="18313"/>
                  </a:lnTo>
                  <a:lnTo>
                    <a:pt x="47361" y="16697"/>
                  </a:lnTo>
                  <a:lnTo>
                    <a:pt x="48258" y="15369"/>
                  </a:lnTo>
                  <a:lnTo>
                    <a:pt x="48940" y="14327"/>
                  </a:lnTo>
                  <a:lnTo>
                    <a:pt x="49479" y="13430"/>
                  </a:lnTo>
                  <a:lnTo>
                    <a:pt x="50915" y="1868"/>
                  </a:lnTo>
                  <a:lnTo>
                    <a:pt x="50305" y="1509"/>
                  </a:lnTo>
                  <a:lnTo>
                    <a:pt x="49695" y="1150"/>
                  </a:lnTo>
                  <a:lnTo>
                    <a:pt x="49084" y="862"/>
                  </a:lnTo>
                  <a:lnTo>
                    <a:pt x="48510" y="611"/>
                  </a:lnTo>
                  <a:lnTo>
                    <a:pt x="47971" y="396"/>
                  </a:lnTo>
                  <a:lnTo>
                    <a:pt x="47432" y="252"/>
                  </a:lnTo>
                  <a:lnTo>
                    <a:pt x="46894" y="108"/>
                  </a:lnTo>
                  <a:lnTo>
                    <a:pt x="46355" y="36"/>
                  </a:lnTo>
                  <a:lnTo>
                    <a:pt x="458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8"/>
            <p:cNvSpPr/>
            <p:nvPr/>
          </p:nvSpPr>
          <p:spPr>
            <a:xfrm rot="260959">
              <a:off x="3515299" y="3105902"/>
              <a:ext cx="942549" cy="86854"/>
            </a:xfrm>
            <a:custGeom>
              <a:avLst/>
              <a:gdLst/>
              <a:ahLst/>
              <a:cxnLst/>
              <a:rect l="l" t="t" r="r" b="b"/>
              <a:pathLst>
                <a:path w="12245" h="2479" extrusionOk="0">
                  <a:moveTo>
                    <a:pt x="180" y="1"/>
                  </a:moveTo>
                  <a:lnTo>
                    <a:pt x="72" y="37"/>
                  </a:lnTo>
                  <a:lnTo>
                    <a:pt x="36" y="72"/>
                  </a:lnTo>
                  <a:lnTo>
                    <a:pt x="1" y="144"/>
                  </a:lnTo>
                  <a:lnTo>
                    <a:pt x="1" y="216"/>
                  </a:lnTo>
                  <a:lnTo>
                    <a:pt x="1" y="324"/>
                  </a:lnTo>
                  <a:lnTo>
                    <a:pt x="72" y="360"/>
                  </a:lnTo>
                  <a:lnTo>
                    <a:pt x="144" y="431"/>
                  </a:lnTo>
                  <a:lnTo>
                    <a:pt x="1580" y="826"/>
                  </a:lnTo>
                  <a:lnTo>
                    <a:pt x="3053" y="1221"/>
                  </a:lnTo>
                  <a:lnTo>
                    <a:pt x="4525" y="1509"/>
                  </a:lnTo>
                  <a:lnTo>
                    <a:pt x="5997" y="1796"/>
                  </a:lnTo>
                  <a:lnTo>
                    <a:pt x="7469" y="2011"/>
                  </a:lnTo>
                  <a:lnTo>
                    <a:pt x="8977" y="2191"/>
                  </a:lnTo>
                  <a:lnTo>
                    <a:pt x="10485" y="2335"/>
                  </a:lnTo>
                  <a:lnTo>
                    <a:pt x="11957" y="2478"/>
                  </a:lnTo>
                  <a:lnTo>
                    <a:pt x="12101" y="2442"/>
                  </a:lnTo>
                  <a:lnTo>
                    <a:pt x="12173" y="2370"/>
                  </a:lnTo>
                  <a:lnTo>
                    <a:pt x="12245" y="2299"/>
                  </a:lnTo>
                  <a:lnTo>
                    <a:pt x="12245" y="2191"/>
                  </a:lnTo>
                  <a:lnTo>
                    <a:pt x="12245" y="2083"/>
                  </a:lnTo>
                  <a:lnTo>
                    <a:pt x="12173" y="1975"/>
                  </a:lnTo>
                  <a:lnTo>
                    <a:pt x="12101" y="1904"/>
                  </a:lnTo>
                  <a:lnTo>
                    <a:pt x="11957" y="1868"/>
                  </a:lnTo>
                  <a:lnTo>
                    <a:pt x="10485" y="1724"/>
                  </a:lnTo>
                  <a:lnTo>
                    <a:pt x="9013" y="1509"/>
                  </a:lnTo>
                  <a:lnTo>
                    <a:pt x="7541" y="1293"/>
                  </a:lnTo>
                  <a:lnTo>
                    <a:pt x="6105" y="1078"/>
                  </a:lnTo>
                  <a:lnTo>
                    <a:pt x="3160" y="539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4585692" y="2354646"/>
              <a:ext cx="2913273" cy="2741939"/>
            </a:xfrm>
            <a:custGeom>
              <a:avLst/>
              <a:gdLst/>
              <a:ahLst/>
              <a:cxnLst/>
              <a:rect l="l" t="t" r="r" b="b"/>
              <a:pathLst>
                <a:path w="37847" h="35620" extrusionOk="0">
                  <a:moveTo>
                    <a:pt x="33358" y="0"/>
                  </a:moveTo>
                  <a:lnTo>
                    <a:pt x="32604" y="72"/>
                  </a:lnTo>
                  <a:lnTo>
                    <a:pt x="31850" y="216"/>
                  </a:lnTo>
                  <a:lnTo>
                    <a:pt x="31060" y="467"/>
                  </a:lnTo>
                  <a:lnTo>
                    <a:pt x="30306" y="754"/>
                  </a:lnTo>
                  <a:lnTo>
                    <a:pt x="29516" y="1113"/>
                  </a:lnTo>
                  <a:lnTo>
                    <a:pt x="28762" y="1544"/>
                  </a:lnTo>
                  <a:lnTo>
                    <a:pt x="28008" y="2011"/>
                  </a:lnTo>
                  <a:lnTo>
                    <a:pt x="27254" y="2514"/>
                  </a:lnTo>
                  <a:lnTo>
                    <a:pt x="26500" y="3088"/>
                  </a:lnTo>
                  <a:lnTo>
                    <a:pt x="25746" y="3699"/>
                  </a:lnTo>
                  <a:lnTo>
                    <a:pt x="25028" y="4309"/>
                  </a:lnTo>
                  <a:lnTo>
                    <a:pt x="24345" y="4991"/>
                  </a:lnTo>
                  <a:lnTo>
                    <a:pt x="23627" y="5673"/>
                  </a:lnTo>
                  <a:lnTo>
                    <a:pt x="22945" y="6392"/>
                  </a:lnTo>
                  <a:lnTo>
                    <a:pt x="21652" y="7828"/>
                  </a:lnTo>
                  <a:lnTo>
                    <a:pt x="20467" y="9264"/>
                  </a:lnTo>
                  <a:lnTo>
                    <a:pt x="19354" y="10700"/>
                  </a:lnTo>
                  <a:lnTo>
                    <a:pt x="18349" y="12029"/>
                  </a:lnTo>
                  <a:lnTo>
                    <a:pt x="17487" y="13250"/>
                  </a:lnTo>
                  <a:lnTo>
                    <a:pt x="16159" y="15189"/>
                  </a:lnTo>
                  <a:lnTo>
                    <a:pt x="15512" y="16194"/>
                  </a:lnTo>
                  <a:lnTo>
                    <a:pt x="14974" y="15835"/>
                  </a:lnTo>
                  <a:lnTo>
                    <a:pt x="14363" y="15404"/>
                  </a:lnTo>
                  <a:lnTo>
                    <a:pt x="13573" y="14758"/>
                  </a:lnTo>
                  <a:lnTo>
                    <a:pt x="12640" y="14004"/>
                  </a:lnTo>
                  <a:lnTo>
                    <a:pt x="11634" y="13070"/>
                  </a:lnTo>
                  <a:lnTo>
                    <a:pt x="10557" y="11993"/>
                  </a:lnTo>
                  <a:lnTo>
                    <a:pt x="10019" y="11419"/>
                  </a:lnTo>
                  <a:lnTo>
                    <a:pt x="9480" y="10772"/>
                  </a:lnTo>
                  <a:lnTo>
                    <a:pt x="1" y="18995"/>
                  </a:lnTo>
                  <a:lnTo>
                    <a:pt x="575" y="20252"/>
                  </a:lnTo>
                  <a:lnTo>
                    <a:pt x="1222" y="21544"/>
                  </a:lnTo>
                  <a:lnTo>
                    <a:pt x="1940" y="22909"/>
                  </a:lnTo>
                  <a:lnTo>
                    <a:pt x="2694" y="24309"/>
                  </a:lnTo>
                  <a:lnTo>
                    <a:pt x="3520" y="25673"/>
                  </a:lnTo>
                  <a:lnTo>
                    <a:pt x="4345" y="27074"/>
                  </a:lnTo>
                  <a:lnTo>
                    <a:pt x="5243" y="28438"/>
                  </a:lnTo>
                  <a:lnTo>
                    <a:pt x="6177" y="29731"/>
                  </a:lnTo>
                  <a:lnTo>
                    <a:pt x="7146" y="30952"/>
                  </a:lnTo>
                  <a:lnTo>
                    <a:pt x="7649" y="31526"/>
                  </a:lnTo>
                  <a:lnTo>
                    <a:pt x="8151" y="32065"/>
                  </a:lnTo>
                  <a:lnTo>
                    <a:pt x="8654" y="32603"/>
                  </a:lnTo>
                  <a:lnTo>
                    <a:pt x="9157" y="33070"/>
                  </a:lnTo>
                  <a:lnTo>
                    <a:pt x="9660" y="33537"/>
                  </a:lnTo>
                  <a:lnTo>
                    <a:pt x="10198" y="33932"/>
                  </a:lnTo>
                  <a:lnTo>
                    <a:pt x="10701" y="34327"/>
                  </a:lnTo>
                  <a:lnTo>
                    <a:pt x="11239" y="34650"/>
                  </a:lnTo>
                  <a:lnTo>
                    <a:pt x="11778" y="34937"/>
                  </a:lnTo>
                  <a:lnTo>
                    <a:pt x="12317" y="35189"/>
                  </a:lnTo>
                  <a:lnTo>
                    <a:pt x="12855" y="35368"/>
                  </a:lnTo>
                  <a:lnTo>
                    <a:pt x="13394" y="35512"/>
                  </a:lnTo>
                  <a:lnTo>
                    <a:pt x="13932" y="35584"/>
                  </a:lnTo>
                  <a:lnTo>
                    <a:pt x="14471" y="35619"/>
                  </a:lnTo>
                  <a:lnTo>
                    <a:pt x="14866" y="35584"/>
                  </a:lnTo>
                  <a:lnTo>
                    <a:pt x="15297" y="35548"/>
                  </a:lnTo>
                  <a:lnTo>
                    <a:pt x="15692" y="35440"/>
                  </a:lnTo>
                  <a:lnTo>
                    <a:pt x="16123" y="35368"/>
                  </a:lnTo>
                  <a:lnTo>
                    <a:pt x="16984" y="35081"/>
                  </a:lnTo>
                  <a:lnTo>
                    <a:pt x="17882" y="34686"/>
                  </a:lnTo>
                  <a:lnTo>
                    <a:pt x="18816" y="34255"/>
                  </a:lnTo>
                  <a:lnTo>
                    <a:pt x="19749" y="33716"/>
                  </a:lnTo>
                  <a:lnTo>
                    <a:pt x="20683" y="33106"/>
                  </a:lnTo>
                  <a:lnTo>
                    <a:pt x="21652" y="32424"/>
                  </a:lnTo>
                  <a:lnTo>
                    <a:pt x="22622" y="31670"/>
                  </a:lnTo>
                  <a:lnTo>
                    <a:pt x="23627" y="30916"/>
                  </a:lnTo>
                  <a:lnTo>
                    <a:pt x="24597" y="30090"/>
                  </a:lnTo>
                  <a:lnTo>
                    <a:pt x="25566" y="29228"/>
                  </a:lnTo>
                  <a:lnTo>
                    <a:pt x="26500" y="28330"/>
                  </a:lnTo>
                  <a:lnTo>
                    <a:pt x="27469" y="27433"/>
                  </a:lnTo>
                  <a:lnTo>
                    <a:pt x="29300" y="25566"/>
                  </a:lnTo>
                  <a:lnTo>
                    <a:pt x="31060" y="23699"/>
                  </a:lnTo>
                  <a:lnTo>
                    <a:pt x="32676" y="21903"/>
                  </a:lnTo>
                  <a:lnTo>
                    <a:pt x="34112" y="20252"/>
                  </a:lnTo>
                  <a:lnTo>
                    <a:pt x="35369" y="18743"/>
                  </a:lnTo>
                  <a:lnTo>
                    <a:pt x="37200" y="16481"/>
                  </a:lnTo>
                  <a:lnTo>
                    <a:pt x="37846" y="15620"/>
                  </a:lnTo>
                  <a:lnTo>
                    <a:pt x="37846" y="1903"/>
                  </a:lnTo>
                  <a:lnTo>
                    <a:pt x="37307" y="1508"/>
                  </a:lnTo>
                  <a:lnTo>
                    <a:pt x="36769" y="1149"/>
                  </a:lnTo>
                  <a:lnTo>
                    <a:pt x="36230" y="790"/>
                  </a:lnTo>
                  <a:lnTo>
                    <a:pt x="35656" y="503"/>
                  </a:lnTo>
                  <a:lnTo>
                    <a:pt x="35081" y="288"/>
                  </a:lnTo>
                  <a:lnTo>
                    <a:pt x="34507" y="108"/>
                  </a:lnTo>
                  <a:lnTo>
                    <a:pt x="339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6771936" y="3418783"/>
              <a:ext cx="77514" cy="995088"/>
            </a:xfrm>
            <a:custGeom>
              <a:avLst/>
              <a:gdLst/>
              <a:ahLst/>
              <a:cxnLst/>
              <a:rect l="l" t="t" r="r" b="b"/>
              <a:pathLst>
                <a:path w="1007" h="12927" extrusionOk="0">
                  <a:moveTo>
                    <a:pt x="755" y="0"/>
                  </a:moveTo>
                  <a:lnTo>
                    <a:pt x="1" y="12927"/>
                  </a:lnTo>
                  <a:lnTo>
                    <a:pt x="252" y="12927"/>
                  </a:lnTo>
                  <a:lnTo>
                    <a:pt x="1006" y="36"/>
                  </a:lnTo>
                  <a:lnTo>
                    <a:pt x="7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6625452" y="3402155"/>
              <a:ext cx="199057" cy="351094"/>
            </a:xfrm>
            <a:custGeom>
              <a:avLst/>
              <a:gdLst/>
              <a:ahLst/>
              <a:cxnLst/>
              <a:rect l="l" t="t" r="r" b="b"/>
              <a:pathLst>
                <a:path w="2586" h="4561" extrusionOk="0">
                  <a:moveTo>
                    <a:pt x="252" y="1"/>
                  </a:moveTo>
                  <a:lnTo>
                    <a:pt x="1" y="37"/>
                  </a:lnTo>
                  <a:lnTo>
                    <a:pt x="108" y="611"/>
                  </a:lnTo>
                  <a:lnTo>
                    <a:pt x="216" y="1114"/>
                  </a:lnTo>
                  <a:lnTo>
                    <a:pt x="360" y="1617"/>
                  </a:lnTo>
                  <a:lnTo>
                    <a:pt x="539" y="2047"/>
                  </a:lnTo>
                  <a:lnTo>
                    <a:pt x="719" y="2478"/>
                  </a:lnTo>
                  <a:lnTo>
                    <a:pt x="934" y="2837"/>
                  </a:lnTo>
                  <a:lnTo>
                    <a:pt x="1150" y="3161"/>
                  </a:lnTo>
                  <a:lnTo>
                    <a:pt x="1365" y="3448"/>
                  </a:lnTo>
                  <a:lnTo>
                    <a:pt x="1760" y="3951"/>
                  </a:lnTo>
                  <a:lnTo>
                    <a:pt x="2083" y="4274"/>
                  </a:lnTo>
                  <a:lnTo>
                    <a:pt x="2335" y="4489"/>
                  </a:lnTo>
                  <a:lnTo>
                    <a:pt x="2478" y="4561"/>
                  </a:lnTo>
                  <a:lnTo>
                    <a:pt x="2586" y="4381"/>
                  </a:lnTo>
                  <a:lnTo>
                    <a:pt x="2263" y="4094"/>
                  </a:lnTo>
                  <a:lnTo>
                    <a:pt x="1940" y="3771"/>
                  </a:lnTo>
                  <a:lnTo>
                    <a:pt x="1545" y="3304"/>
                  </a:lnTo>
                  <a:lnTo>
                    <a:pt x="1365" y="3017"/>
                  </a:lnTo>
                  <a:lnTo>
                    <a:pt x="1150" y="2694"/>
                  </a:lnTo>
                  <a:lnTo>
                    <a:pt x="970" y="2335"/>
                  </a:lnTo>
                  <a:lnTo>
                    <a:pt x="755" y="1976"/>
                  </a:lnTo>
                  <a:lnTo>
                    <a:pt x="611" y="1545"/>
                  </a:lnTo>
                  <a:lnTo>
                    <a:pt x="467" y="1078"/>
                  </a:lnTo>
                  <a:lnTo>
                    <a:pt x="324" y="539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p72"/>
          <p:cNvSpPr txBox="1">
            <a:spLocks noGrp="1"/>
          </p:cNvSpPr>
          <p:nvPr>
            <p:ph type="title"/>
          </p:nvPr>
        </p:nvSpPr>
        <p:spPr>
          <a:xfrm>
            <a:off x="720000" y="29203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dirty="0"/>
              <a:t>Cara Mengelola Komunikasi</a:t>
            </a:r>
          </a:p>
        </p:txBody>
      </p:sp>
      <p:sp>
        <p:nvSpPr>
          <p:cNvPr id="2227" name="Google Shape;2227;p72"/>
          <p:cNvSpPr txBox="1">
            <a:spLocks noGrp="1"/>
          </p:cNvSpPr>
          <p:nvPr>
            <p:ph type="body" idx="1"/>
          </p:nvPr>
        </p:nvSpPr>
        <p:spPr>
          <a:xfrm>
            <a:off x="751612" y="626013"/>
            <a:ext cx="4778092" cy="4355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1. </a:t>
            </a:r>
            <a:r>
              <a:rPr lang="id-ID" dirty="0"/>
              <a:t>Penanganan Pesan-pesan Rutin </a:t>
            </a:r>
            <a:endParaRPr lang="en-US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Mengurangi</a:t>
            </a:r>
            <a:r>
              <a:rPr lang="en-US" dirty="0"/>
              <a:t> jumlah </a:t>
            </a:r>
            <a:r>
              <a:rPr lang="en-US" dirty="0" err="1"/>
              <a:t>pesan</a:t>
            </a:r>
            <a:endParaRPr lang="en-US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Instruksi</a:t>
            </a:r>
            <a:r>
              <a:rPr lang="en-US" dirty="0"/>
              <a:t> yg </a:t>
            </a:r>
            <a:r>
              <a:rPr lang="en-US" dirty="0" err="1"/>
              <a:t>jelas</a:t>
            </a:r>
            <a:endParaRPr lang="en-US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Mendelegasikan</a:t>
            </a:r>
            <a:r>
              <a:rPr lang="en-US" dirty="0"/>
              <a:t> </a:t>
            </a:r>
            <a:r>
              <a:rPr lang="en-US" dirty="0" err="1"/>
              <a:t>tanggungjawab</a:t>
            </a:r>
            <a:endParaRPr lang="en-US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Melatih</a:t>
            </a:r>
            <a:r>
              <a:rPr lang="en-US" dirty="0"/>
              <a:t> </a:t>
            </a:r>
            <a:r>
              <a:rPr lang="en-US" dirty="0" err="1"/>
              <a:t>Petugas</a:t>
            </a:r>
            <a:r>
              <a:rPr lang="en-US" dirty="0"/>
              <a:t> </a:t>
            </a: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2. </a:t>
            </a:r>
            <a:r>
              <a:rPr lang="id-ID" dirty="0"/>
              <a:t>Penanganan krisis komunikasi </a:t>
            </a:r>
            <a:endParaRPr lang="en-US" dirty="0"/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-ID" dirty="0" err="1"/>
              <a:t>Communication</a:t>
            </a:r>
            <a:r>
              <a:rPr lang="id-ID" dirty="0"/>
              <a:t> </a:t>
            </a:r>
            <a:r>
              <a:rPr lang="id-ID" dirty="0" err="1"/>
              <a:t>skill</a:t>
            </a:r>
            <a:r>
              <a:rPr lang="id-ID" dirty="0"/>
              <a:t> akan diuji pada saat organisasi mengalami krisis komunikasi.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kejadian</a:t>
            </a:r>
            <a:r>
              <a:rPr lang="en-US" dirty="0"/>
              <a:t> yang dapat </a:t>
            </a:r>
            <a:r>
              <a:rPr lang="en-US" dirty="0" err="1"/>
              <a:t>menimpa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dan perlu </a:t>
            </a:r>
            <a:r>
              <a:rPr lang="en-US" dirty="0" err="1"/>
              <a:t>ditangani</a:t>
            </a:r>
            <a:r>
              <a:rPr lang="en-US" dirty="0"/>
              <a:t> dengan </a:t>
            </a:r>
            <a:r>
              <a:rPr lang="en-US" dirty="0" err="1"/>
              <a:t>seksama</a:t>
            </a:r>
            <a:r>
              <a:rPr lang="en-US" dirty="0"/>
              <a:t> </a:t>
            </a:r>
            <a:r>
              <a:rPr lang="en-US" dirty="0" err="1"/>
              <a:t>meliputi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Bencana</a:t>
            </a:r>
            <a:r>
              <a:rPr lang="en-US" dirty="0"/>
              <a:t> </a:t>
            </a:r>
            <a:r>
              <a:rPr lang="en-US" dirty="0" err="1"/>
              <a:t>alam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Kecelakaan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yang </a:t>
            </a:r>
            <a:r>
              <a:rPr lang="en-US" dirty="0" err="1"/>
              <a:t>serius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Serangan</a:t>
            </a:r>
            <a:r>
              <a:rPr lang="en-US" dirty="0"/>
              <a:t> </a:t>
            </a:r>
            <a:r>
              <a:rPr lang="en-US" dirty="0" err="1"/>
              <a:t>Siber</a:t>
            </a:r>
            <a:endParaRPr lang="en-US" dirty="0"/>
          </a:p>
        </p:txBody>
      </p:sp>
      <p:grpSp>
        <p:nvGrpSpPr>
          <p:cNvPr id="24" name="Google Shape;1550;p62">
            <a:extLst>
              <a:ext uri="{FF2B5EF4-FFF2-40B4-BE49-F238E27FC236}">
                <a16:creationId xmlns:a16="http://schemas.microsoft.com/office/drawing/2014/main" id="{B9873D55-DE83-9F5D-6EB4-AD1313229031}"/>
              </a:ext>
            </a:extLst>
          </p:cNvPr>
          <p:cNvGrpSpPr/>
          <p:nvPr/>
        </p:nvGrpSpPr>
        <p:grpSpPr>
          <a:xfrm flipH="1">
            <a:off x="5534025" y="641942"/>
            <a:ext cx="3542775" cy="4577758"/>
            <a:chOff x="178500" y="940888"/>
            <a:chExt cx="3683912" cy="4577758"/>
          </a:xfrm>
        </p:grpSpPr>
        <p:sp>
          <p:nvSpPr>
            <p:cNvPr id="25" name="Google Shape;1551;p62">
              <a:extLst>
                <a:ext uri="{FF2B5EF4-FFF2-40B4-BE49-F238E27FC236}">
                  <a16:creationId xmlns:a16="http://schemas.microsoft.com/office/drawing/2014/main" id="{1810E979-184F-6447-5B06-9FEAD6EC5A29}"/>
                </a:ext>
              </a:extLst>
            </p:cNvPr>
            <p:cNvSpPr/>
            <p:nvPr/>
          </p:nvSpPr>
          <p:spPr>
            <a:xfrm>
              <a:off x="178500" y="2664500"/>
              <a:ext cx="2075273" cy="2854146"/>
            </a:xfrm>
            <a:custGeom>
              <a:avLst/>
              <a:gdLst/>
              <a:ahLst/>
              <a:cxnLst/>
              <a:rect l="l" t="t" r="r" b="b"/>
              <a:pathLst>
                <a:path w="24992" h="39714" extrusionOk="0">
                  <a:moveTo>
                    <a:pt x="16985" y="1"/>
                  </a:moveTo>
                  <a:lnTo>
                    <a:pt x="8690" y="719"/>
                  </a:lnTo>
                  <a:lnTo>
                    <a:pt x="8618" y="755"/>
                  </a:lnTo>
                  <a:lnTo>
                    <a:pt x="8367" y="970"/>
                  </a:lnTo>
                  <a:lnTo>
                    <a:pt x="7972" y="1329"/>
                  </a:lnTo>
                  <a:lnTo>
                    <a:pt x="7434" y="1904"/>
                  </a:lnTo>
                  <a:lnTo>
                    <a:pt x="7146" y="2299"/>
                  </a:lnTo>
                  <a:lnTo>
                    <a:pt x="6823" y="2730"/>
                  </a:lnTo>
                  <a:lnTo>
                    <a:pt x="6500" y="3268"/>
                  </a:lnTo>
                  <a:lnTo>
                    <a:pt x="6141" y="3879"/>
                  </a:lnTo>
                  <a:lnTo>
                    <a:pt x="5782" y="4561"/>
                  </a:lnTo>
                  <a:lnTo>
                    <a:pt x="5387" y="5315"/>
                  </a:lnTo>
                  <a:lnTo>
                    <a:pt x="5028" y="6213"/>
                  </a:lnTo>
                  <a:lnTo>
                    <a:pt x="4633" y="7146"/>
                  </a:lnTo>
                  <a:lnTo>
                    <a:pt x="4238" y="8223"/>
                  </a:lnTo>
                  <a:lnTo>
                    <a:pt x="3843" y="9408"/>
                  </a:lnTo>
                  <a:lnTo>
                    <a:pt x="3448" y="10665"/>
                  </a:lnTo>
                  <a:lnTo>
                    <a:pt x="3089" y="12065"/>
                  </a:lnTo>
                  <a:lnTo>
                    <a:pt x="2694" y="13609"/>
                  </a:lnTo>
                  <a:lnTo>
                    <a:pt x="2335" y="15225"/>
                  </a:lnTo>
                  <a:lnTo>
                    <a:pt x="2012" y="17021"/>
                  </a:lnTo>
                  <a:lnTo>
                    <a:pt x="1653" y="18924"/>
                  </a:lnTo>
                  <a:lnTo>
                    <a:pt x="1365" y="20970"/>
                  </a:lnTo>
                  <a:lnTo>
                    <a:pt x="1078" y="23196"/>
                  </a:lnTo>
                  <a:lnTo>
                    <a:pt x="827" y="25530"/>
                  </a:lnTo>
                  <a:lnTo>
                    <a:pt x="575" y="28044"/>
                  </a:lnTo>
                  <a:lnTo>
                    <a:pt x="396" y="30701"/>
                  </a:lnTo>
                  <a:lnTo>
                    <a:pt x="216" y="33538"/>
                  </a:lnTo>
                  <a:lnTo>
                    <a:pt x="73" y="36554"/>
                  </a:lnTo>
                  <a:lnTo>
                    <a:pt x="1" y="39713"/>
                  </a:lnTo>
                  <a:lnTo>
                    <a:pt x="24884" y="39713"/>
                  </a:lnTo>
                  <a:lnTo>
                    <a:pt x="24956" y="38349"/>
                  </a:lnTo>
                  <a:lnTo>
                    <a:pt x="24992" y="36733"/>
                  </a:lnTo>
                  <a:lnTo>
                    <a:pt x="24992" y="34651"/>
                  </a:lnTo>
                  <a:lnTo>
                    <a:pt x="24992" y="32137"/>
                  </a:lnTo>
                  <a:lnTo>
                    <a:pt x="24920" y="29265"/>
                  </a:lnTo>
                  <a:lnTo>
                    <a:pt x="24776" y="26177"/>
                  </a:lnTo>
                  <a:lnTo>
                    <a:pt x="24669" y="24561"/>
                  </a:lnTo>
                  <a:lnTo>
                    <a:pt x="24525" y="22873"/>
                  </a:lnTo>
                  <a:lnTo>
                    <a:pt x="24381" y="21186"/>
                  </a:lnTo>
                  <a:lnTo>
                    <a:pt x="24202" y="19498"/>
                  </a:lnTo>
                  <a:lnTo>
                    <a:pt x="23950" y="17810"/>
                  </a:lnTo>
                  <a:lnTo>
                    <a:pt x="23699" y="16123"/>
                  </a:lnTo>
                  <a:lnTo>
                    <a:pt x="23412" y="14435"/>
                  </a:lnTo>
                  <a:lnTo>
                    <a:pt x="23089" y="12784"/>
                  </a:lnTo>
                  <a:lnTo>
                    <a:pt x="22694" y="11168"/>
                  </a:lnTo>
                  <a:lnTo>
                    <a:pt x="22263" y="9624"/>
                  </a:lnTo>
                  <a:lnTo>
                    <a:pt x="21796" y="8116"/>
                  </a:lnTo>
                  <a:lnTo>
                    <a:pt x="21293" y="6644"/>
                  </a:lnTo>
                  <a:lnTo>
                    <a:pt x="20719" y="5279"/>
                  </a:lnTo>
                  <a:lnTo>
                    <a:pt x="20396" y="4633"/>
                  </a:lnTo>
                  <a:lnTo>
                    <a:pt x="20109" y="4022"/>
                  </a:lnTo>
                  <a:lnTo>
                    <a:pt x="19749" y="3412"/>
                  </a:lnTo>
                  <a:lnTo>
                    <a:pt x="19426" y="2837"/>
                  </a:lnTo>
                  <a:lnTo>
                    <a:pt x="19031" y="2299"/>
                  </a:lnTo>
                  <a:lnTo>
                    <a:pt x="18672" y="1760"/>
                  </a:lnTo>
                  <a:lnTo>
                    <a:pt x="18277" y="1294"/>
                  </a:lnTo>
                  <a:lnTo>
                    <a:pt x="17882" y="827"/>
                  </a:lnTo>
                  <a:lnTo>
                    <a:pt x="17451" y="396"/>
                  </a:lnTo>
                  <a:lnTo>
                    <a:pt x="169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1552;p62">
              <a:extLst>
                <a:ext uri="{FF2B5EF4-FFF2-40B4-BE49-F238E27FC236}">
                  <a16:creationId xmlns:a16="http://schemas.microsoft.com/office/drawing/2014/main" id="{8C40EEE0-D496-92BC-74A7-CF4B86654C46}"/>
                </a:ext>
              </a:extLst>
            </p:cNvPr>
            <p:cNvGrpSpPr/>
            <p:nvPr/>
          </p:nvGrpSpPr>
          <p:grpSpPr>
            <a:xfrm rot="-638953">
              <a:off x="689930" y="1181342"/>
              <a:ext cx="2901208" cy="3206321"/>
              <a:chOff x="689717" y="1181517"/>
              <a:chExt cx="2901140" cy="3206246"/>
            </a:xfrm>
          </p:grpSpPr>
          <p:grpSp>
            <p:nvGrpSpPr>
              <p:cNvPr id="27" name="Google Shape;1553;p62">
                <a:extLst>
                  <a:ext uri="{FF2B5EF4-FFF2-40B4-BE49-F238E27FC236}">
                    <a16:creationId xmlns:a16="http://schemas.microsoft.com/office/drawing/2014/main" id="{24B2A7BC-DC19-5422-EC2D-6C026F9CF8F5}"/>
                  </a:ext>
                </a:extLst>
              </p:cNvPr>
              <p:cNvGrpSpPr/>
              <p:nvPr/>
            </p:nvGrpSpPr>
            <p:grpSpPr>
              <a:xfrm flipH="1">
                <a:off x="689717" y="1181517"/>
                <a:ext cx="2901140" cy="3188582"/>
                <a:chOff x="3962588" y="581925"/>
                <a:chExt cx="757933" cy="833050"/>
              </a:xfrm>
            </p:grpSpPr>
            <p:sp>
              <p:nvSpPr>
                <p:cNvPr id="31" name="Google Shape;1554;p62">
                  <a:extLst>
                    <a:ext uri="{FF2B5EF4-FFF2-40B4-BE49-F238E27FC236}">
                      <a16:creationId xmlns:a16="http://schemas.microsoft.com/office/drawing/2014/main" id="{5EBE622A-D97D-3C71-69BE-C65AF2064654}"/>
                    </a:ext>
                  </a:extLst>
                </p:cNvPr>
                <p:cNvSpPr/>
                <p:nvPr/>
              </p:nvSpPr>
              <p:spPr>
                <a:xfrm>
                  <a:off x="3973363" y="1139375"/>
                  <a:ext cx="563750" cy="27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50" h="11024" extrusionOk="0">
                      <a:moveTo>
                        <a:pt x="20000" y="0"/>
                      </a:moveTo>
                      <a:lnTo>
                        <a:pt x="6392" y="3052"/>
                      </a:lnTo>
                      <a:lnTo>
                        <a:pt x="1904" y="8007"/>
                      </a:lnTo>
                      <a:lnTo>
                        <a:pt x="1509" y="8474"/>
                      </a:lnTo>
                      <a:lnTo>
                        <a:pt x="1114" y="8905"/>
                      </a:lnTo>
                      <a:lnTo>
                        <a:pt x="719" y="9336"/>
                      </a:lnTo>
                      <a:lnTo>
                        <a:pt x="395" y="9731"/>
                      </a:lnTo>
                      <a:lnTo>
                        <a:pt x="144" y="10126"/>
                      </a:lnTo>
                      <a:lnTo>
                        <a:pt x="72" y="10305"/>
                      </a:lnTo>
                      <a:lnTo>
                        <a:pt x="0" y="10449"/>
                      </a:lnTo>
                      <a:lnTo>
                        <a:pt x="0" y="10592"/>
                      </a:lnTo>
                      <a:lnTo>
                        <a:pt x="72" y="10736"/>
                      </a:lnTo>
                      <a:lnTo>
                        <a:pt x="144" y="10844"/>
                      </a:lnTo>
                      <a:lnTo>
                        <a:pt x="324" y="10952"/>
                      </a:lnTo>
                      <a:lnTo>
                        <a:pt x="539" y="11023"/>
                      </a:lnTo>
                      <a:lnTo>
                        <a:pt x="755" y="11023"/>
                      </a:lnTo>
                      <a:lnTo>
                        <a:pt x="1042" y="10952"/>
                      </a:lnTo>
                      <a:lnTo>
                        <a:pt x="1401" y="10844"/>
                      </a:lnTo>
                      <a:lnTo>
                        <a:pt x="1832" y="10736"/>
                      </a:lnTo>
                      <a:lnTo>
                        <a:pt x="2334" y="10592"/>
                      </a:lnTo>
                      <a:lnTo>
                        <a:pt x="2981" y="10449"/>
                      </a:lnTo>
                      <a:lnTo>
                        <a:pt x="3771" y="10341"/>
                      </a:lnTo>
                      <a:lnTo>
                        <a:pt x="6464" y="9982"/>
                      </a:lnTo>
                      <a:lnTo>
                        <a:pt x="9480" y="9551"/>
                      </a:lnTo>
                      <a:lnTo>
                        <a:pt x="12604" y="9048"/>
                      </a:lnTo>
                      <a:lnTo>
                        <a:pt x="15620" y="8546"/>
                      </a:lnTo>
                      <a:lnTo>
                        <a:pt x="20539" y="7720"/>
                      </a:lnTo>
                      <a:lnTo>
                        <a:pt x="22550" y="7361"/>
                      </a:lnTo>
                      <a:lnTo>
                        <a:pt x="200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1555;p62">
                  <a:extLst>
                    <a:ext uri="{FF2B5EF4-FFF2-40B4-BE49-F238E27FC236}">
                      <a16:creationId xmlns:a16="http://schemas.microsoft.com/office/drawing/2014/main" id="{2D06D0C4-1846-2EF6-2DFB-E70E9E9DA975}"/>
                    </a:ext>
                  </a:extLst>
                </p:cNvPr>
                <p:cNvSpPr/>
                <p:nvPr/>
              </p:nvSpPr>
              <p:spPr>
                <a:xfrm>
                  <a:off x="3962588" y="1215675"/>
                  <a:ext cx="170575" cy="16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3" h="6751" extrusionOk="0">
                      <a:moveTo>
                        <a:pt x="6823" y="0"/>
                      </a:moveTo>
                      <a:lnTo>
                        <a:pt x="4920" y="359"/>
                      </a:lnTo>
                      <a:lnTo>
                        <a:pt x="4058" y="575"/>
                      </a:lnTo>
                      <a:lnTo>
                        <a:pt x="3232" y="790"/>
                      </a:lnTo>
                      <a:lnTo>
                        <a:pt x="2514" y="1005"/>
                      </a:lnTo>
                      <a:lnTo>
                        <a:pt x="1868" y="1257"/>
                      </a:lnTo>
                      <a:lnTo>
                        <a:pt x="1329" y="1508"/>
                      </a:lnTo>
                      <a:lnTo>
                        <a:pt x="1114" y="1652"/>
                      </a:lnTo>
                      <a:lnTo>
                        <a:pt x="934" y="1831"/>
                      </a:lnTo>
                      <a:lnTo>
                        <a:pt x="683" y="2083"/>
                      </a:lnTo>
                      <a:lnTo>
                        <a:pt x="575" y="2298"/>
                      </a:lnTo>
                      <a:lnTo>
                        <a:pt x="539" y="2478"/>
                      </a:lnTo>
                      <a:lnTo>
                        <a:pt x="539" y="2657"/>
                      </a:lnTo>
                      <a:lnTo>
                        <a:pt x="611" y="2765"/>
                      </a:lnTo>
                      <a:lnTo>
                        <a:pt x="683" y="2837"/>
                      </a:lnTo>
                      <a:lnTo>
                        <a:pt x="791" y="2909"/>
                      </a:lnTo>
                      <a:lnTo>
                        <a:pt x="575" y="3160"/>
                      </a:lnTo>
                      <a:lnTo>
                        <a:pt x="396" y="3411"/>
                      </a:lnTo>
                      <a:lnTo>
                        <a:pt x="216" y="3734"/>
                      </a:lnTo>
                      <a:lnTo>
                        <a:pt x="108" y="4058"/>
                      </a:lnTo>
                      <a:lnTo>
                        <a:pt x="108" y="4201"/>
                      </a:lnTo>
                      <a:lnTo>
                        <a:pt x="108" y="4381"/>
                      </a:lnTo>
                      <a:lnTo>
                        <a:pt x="144" y="4524"/>
                      </a:lnTo>
                      <a:lnTo>
                        <a:pt x="252" y="4668"/>
                      </a:lnTo>
                      <a:lnTo>
                        <a:pt x="396" y="4776"/>
                      </a:lnTo>
                      <a:lnTo>
                        <a:pt x="611" y="4883"/>
                      </a:lnTo>
                      <a:lnTo>
                        <a:pt x="431" y="5063"/>
                      </a:lnTo>
                      <a:lnTo>
                        <a:pt x="288" y="5242"/>
                      </a:lnTo>
                      <a:lnTo>
                        <a:pt x="144" y="5458"/>
                      </a:lnTo>
                      <a:lnTo>
                        <a:pt x="37" y="5709"/>
                      </a:lnTo>
                      <a:lnTo>
                        <a:pt x="1" y="5853"/>
                      </a:lnTo>
                      <a:lnTo>
                        <a:pt x="1" y="5996"/>
                      </a:lnTo>
                      <a:lnTo>
                        <a:pt x="1" y="6104"/>
                      </a:lnTo>
                      <a:lnTo>
                        <a:pt x="37" y="6248"/>
                      </a:lnTo>
                      <a:lnTo>
                        <a:pt x="108" y="6356"/>
                      </a:lnTo>
                      <a:lnTo>
                        <a:pt x="216" y="6463"/>
                      </a:lnTo>
                      <a:lnTo>
                        <a:pt x="431" y="6607"/>
                      </a:lnTo>
                      <a:lnTo>
                        <a:pt x="647" y="6679"/>
                      </a:lnTo>
                      <a:lnTo>
                        <a:pt x="898" y="6751"/>
                      </a:lnTo>
                      <a:lnTo>
                        <a:pt x="1437" y="6751"/>
                      </a:lnTo>
                      <a:lnTo>
                        <a:pt x="1688" y="6715"/>
                      </a:lnTo>
                      <a:lnTo>
                        <a:pt x="2263" y="6607"/>
                      </a:lnTo>
                      <a:lnTo>
                        <a:pt x="2765" y="6463"/>
                      </a:lnTo>
                      <a:lnTo>
                        <a:pt x="3196" y="6320"/>
                      </a:lnTo>
                      <a:lnTo>
                        <a:pt x="3591" y="6176"/>
                      </a:lnTo>
                      <a:lnTo>
                        <a:pt x="6105" y="4560"/>
                      </a:lnTo>
                      <a:lnTo>
                        <a:pt x="68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1556;p62">
                  <a:extLst>
                    <a:ext uri="{FF2B5EF4-FFF2-40B4-BE49-F238E27FC236}">
                      <a16:creationId xmlns:a16="http://schemas.microsoft.com/office/drawing/2014/main" id="{224CDBEE-ABAA-2063-67E8-82B5BA4CD703}"/>
                    </a:ext>
                  </a:extLst>
                </p:cNvPr>
                <p:cNvSpPr/>
                <p:nvPr/>
              </p:nvSpPr>
              <p:spPr>
                <a:xfrm>
                  <a:off x="3969763" y="1265025"/>
                  <a:ext cx="70950" cy="4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8" h="1689" extrusionOk="0">
                      <a:moveTo>
                        <a:pt x="2694" y="1"/>
                      </a:moveTo>
                      <a:lnTo>
                        <a:pt x="2299" y="37"/>
                      </a:lnTo>
                      <a:lnTo>
                        <a:pt x="1940" y="145"/>
                      </a:lnTo>
                      <a:lnTo>
                        <a:pt x="1581" y="252"/>
                      </a:lnTo>
                      <a:lnTo>
                        <a:pt x="1222" y="432"/>
                      </a:lnTo>
                      <a:lnTo>
                        <a:pt x="899" y="647"/>
                      </a:lnTo>
                      <a:lnTo>
                        <a:pt x="575" y="899"/>
                      </a:lnTo>
                      <a:lnTo>
                        <a:pt x="288" y="1150"/>
                      </a:lnTo>
                      <a:lnTo>
                        <a:pt x="37" y="1437"/>
                      </a:lnTo>
                      <a:lnTo>
                        <a:pt x="1" y="1509"/>
                      </a:lnTo>
                      <a:lnTo>
                        <a:pt x="1" y="1545"/>
                      </a:lnTo>
                      <a:lnTo>
                        <a:pt x="73" y="1653"/>
                      </a:lnTo>
                      <a:lnTo>
                        <a:pt x="144" y="1689"/>
                      </a:lnTo>
                      <a:lnTo>
                        <a:pt x="216" y="1689"/>
                      </a:lnTo>
                      <a:lnTo>
                        <a:pt x="252" y="1653"/>
                      </a:lnTo>
                      <a:lnTo>
                        <a:pt x="504" y="1365"/>
                      </a:lnTo>
                      <a:lnTo>
                        <a:pt x="755" y="1150"/>
                      </a:lnTo>
                      <a:lnTo>
                        <a:pt x="1078" y="935"/>
                      </a:lnTo>
                      <a:lnTo>
                        <a:pt x="1365" y="755"/>
                      </a:lnTo>
                      <a:lnTo>
                        <a:pt x="1688" y="611"/>
                      </a:lnTo>
                      <a:lnTo>
                        <a:pt x="2048" y="468"/>
                      </a:lnTo>
                      <a:lnTo>
                        <a:pt x="2407" y="360"/>
                      </a:lnTo>
                      <a:lnTo>
                        <a:pt x="2766" y="288"/>
                      </a:lnTo>
                      <a:lnTo>
                        <a:pt x="2802" y="252"/>
                      </a:lnTo>
                      <a:lnTo>
                        <a:pt x="2837" y="216"/>
                      </a:lnTo>
                      <a:lnTo>
                        <a:pt x="2837" y="145"/>
                      </a:lnTo>
                      <a:lnTo>
                        <a:pt x="2802" y="37"/>
                      </a:lnTo>
                      <a:lnTo>
                        <a:pt x="276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1557;p62">
                  <a:extLst>
                    <a:ext uri="{FF2B5EF4-FFF2-40B4-BE49-F238E27FC236}">
                      <a16:creationId xmlns:a16="http://schemas.microsoft.com/office/drawing/2014/main" id="{B13A47F2-4751-D475-3A82-61FDD9DFCBB1}"/>
                    </a:ext>
                  </a:extLst>
                </p:cNvPr>
                <p:cNvSpPr/>
                <p:nvPr/>
              </p:nvSpPr>
              <p:spPr>
                <a:xfrm>
                  <a:off x="3968863" y="1316200"/>
                  <a:ext cx="69150" cy="3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6" h="1330" extrusionOk="0">
                      <a:moveTo>
                        <a:pt x="2658" y="1"/>
                      </a:moveTo>
                      <a:lnTo>
                        <a:pt x="2299" y="37"/>
                      </a:lnTo>
                      <a:lnTo>
                        <a:pt x="1940" y="108"/>
                      </a:lnTo>
                      <a:lnTo>
                        <a:pt x="1617" y="216"/>
                      </a:lnTo>
                      <a:lnTo>
                        <a:pt x="1294" y="360"/>
                      </a:lnTo>
                      <a:lnTo>
                        <a:pt x="970" y="503"/>
                      </a:lnTo>
                      <a:lnTo>
                        <a:pt x="647" y="683"/>
                      </a:lnTo>
                      <a:lnTo>
                        <a:pt x="73" y="1078"/>
                      </a:lnTo>
                      <a:lnTo>
                        <a:pt x="37" y="1114"/>
                      </a:lnTo>
                      <a:lnTo>
                        <a:pt x="1" y="1150"/>
                      </a:lnTo>
                      <a:lnTo>
                        <a:pt x="37" y="1257"/>
                      </a:lnTo>
                      <a:lnTo>
                        <a:pt x="109" y="1329"/>
                      </a:lnTo>
                      <a:lnTo>
                        <a:pt x="145" y="1329"/>
                      </a:lnTo>
                      <a:lnTo>
                        <a:pt x="216" y="1293"/>
                      </a:lnTo>
                      <a:lnTo>
                        <a:pt x="791" y="934"/>
                      </a:lnTo>
                      <a:lnTo>
                        <a:pt x="1401" y="647"/>
                      </a:lnTo>
                      <a:lnTo>
                        <a:pt x="2048" y="432"/>
                      </a:lnTo>
                      <a:lnTo>
                        <a:pt x="2694" y="252"/>
                      </a:lnTo>
                      <a:lnTo>
                        <a:pt x="2766" y="180"/>
                      </a:lnTo>
                      <a:lnTo>
                        <a:pt x="2766" y="108"/>
                      </a:lnTo>
                      <a:lnTo>
                        <a:pt x="2730" y="37"/>
                      </a:lnTo>
                      <a:lnTo>
                        <a:pt x="265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1558;p62">
                  <a:extLst>
                    <a:ext uri="{FF2B5EF4-FFF2-40B4-BE49-F238E27FC236}">
                      <a16:creationId xmlns:a16="http://schemas.microsoft.com/office/drawing/2014/main" id="{86CC6D39-810F-13D5-D90D-507BAB0483F8}"/>
                    </a:ext>
                  </a:extLst>
                </p:cNvPr>
                <p:cNvSpPr/>
                <p:nvPr/>
              </p:nvSpPr>
              <p:spPr>
                <a:xfrm>
                  <a:off x="3979638" y="1355700"/>
                  <a:ext cx="69150" cy="3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6" h="1330" extrusionOk="0">
                      <a:moveTo>
                        <a:pt x="2658" y="1"/>
                      </a:moveTo>
                      <a:lnTo>
                        <a:pt x="2299" y="36"/>
                      </a:lnTo>
                      <a:lnTo>
                        <a:pt x="1940" y="108"/>
                      </a:lnTo>
                      <a:lnTo>
                        <a:pt x="1617" y="216"/>
                      </a:lnTo>
                      <a:lnTo>
                        <a:pt x="1293" y="360"/>
                      </a:lnTo>
                      <a:lnTo>
                        <a:pt x="970" y="503"/>
                      </a:lnTo>
                      <a:lnTo>
                        <a:pt x="647" y="683"/>
                      </a:lnTo>
                      <a:lnTo>
                        <a:pt x="73" y="1078"/>
                      </a:lnTo>
                      <a:lnTo>
                        <a:pt x="37" y="1114"/>
                      </a:lnTo>
                      <a:lnTo>
                        <a:pt x="1" y="1150"/>
                      </a:lnTo>
                      <a:lnTo>
                        <a:pt x="37" y="1257"/>
                      </a:lnTo>
                      <a:lnTo>
                        <a:pt x="109" y="1329"/>
                      </a:lnTo>
                      <a:lnTo>
                        <a:pt x="144" y="1329"/>
                      </a:lnTo>
                      <a:lnTo>
                        <a:pt x="216" y="1293"/>
                      </a:lnTo>
                      <a:lnTo>
                        <a:pt x="791" y="934"/>
                      </a:lnTo>
                      <a:lnTo>
                        <a:pt x="1401" y="647"/>
                      </a:lnTo>
                      <a:lnTo>
                        <a:pt x="2047" y="431"/>
                      </a:lnTo>
                      <a:lnTo>
                        <a:pt x="2694" y="252"/>
                      </a:lnTo>
                      <a:lnTo>
                        <a:pt x="2766" y="180"/>
                      </a:lnTo>
                      <a:lnTo>
                        <a:pt x="2766" y="108"/>
                      </a:lnTo>
                      <a:lnTo>
                        <a:pt x="2730" y="36"/>
                      </a:lnTo>
                      <a:lnTo>
                        <a:pt x="265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1559;p62">
                  <a:extLst>
                    <a:ext uri="{FF2B5EF4-FFF2-40B4-BE49-F238E27FC236}">
                      <a16:creationId xmlns:a16="http://schemas.microsoft.com/office/drawing/2014/main" id="{7B8E249A-9FF1-1FE1-428A-F641119667A5}"/>
                    </a:ext>
                  </a:extLst>
                </p:cNvPr>
                <p:cNvSpPr/>
                <p:nvPr/>
              </p:nvSpPr>
              <p:spPr>
                <a:xfrm>
                  <a:off x="4291813" y="649020"/>
                  <a:ext cx="305225" cy="30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9" h="12245" extrusionOk="0">
                      <a:moveTo>
                        <a:pt x="6105" y="0"/>
                      </a:moveTo>
                      <a:lnTo>
                        <a:pt x="5638" y="36"/>
                      </a:lnTo>
                      <a:lnTo>
                        <a:pt x="5135" y="72"/>
                      </a:lnTo>
                      <a:lnTo>
                        <a:pt x="4669" y="180"/>
                      </a:lnTo>
                      <a:lnTo>
                        <a:pt x="4238" y="323"/>
                      </a:lnTo>
                      <a:lnTo>
                        <a:pt x="3807" y="467"/>
                      </a:lnTo>
                      <a:lnTo>
                        <a:pt x="3376" y="646"/>
                      </a:lnTo>
                      <a:lnTo>
                        <a:pt x="2981" y="862"/>
                      </a:lnTo>
                      <a:lnTo>
                        <a:pt x="2586" y="1113"/>
                      </a:lnTo>
                      <a:lnTo>
                        <a:pt x="2586" y="1149"/>
                      </a:lnTo>
                      <a:lnTo>
                        <a:pt x="2012" y="1580"/>
                      </a:lnTo>
                      <a:lnTo>
                        <a:pt x="1509" y="2083"/>
                      </a:lnTo>
                      <a:lnTo>
                        <a:pt x="1078" y="2657"/>
                      </a:lnTo>
                      <a:lnTo>
                        <a:pt x="719" y="3268"/>
                      </a:lnTo>
                      <a:lnTo>
                        <a:pt x="539" y="3591"/>
                      </a:lnTo>
                      <a:lnTo>
                        <a:pt x="396" y="3950"/>
                      </a:lnTo>
                      <a:lnTo>
                        <a:pt x="288" y="4273"/>
                      </a:lnTo>
                      <a:lnTo>
                        <a:pt x="180" y="4632"/>
                      </a:lnTo>
                      <a:lnTo>
                        <a:pt x="108" y="4991"/>
                      </a:lnTo>
                      <a:lnTo>
                        <a:pt x="37" y="5350"/>
                      </a:lnTo>
                      <a:lnTo>
                        <a:pt x="1" y="5745"/>
                      </a:lnTo>
                      <a:lnTo>
                        <a:pt x="1" y="6140"/>
                      </a:lnTo>
                      <a:lnTo>
                        <a:pt x="37" y="6750"/>
                      </a:lnTo>
                      <a:lnTo>
                        <a:pt x="108" y="7361"/>
                      </a:lnTo>
                      <a:lnTo>
                        <a:pt x="288" y="7935"/>
                      </a:lnTo>
                      <a:lnTo>
                        <a:pt x="468" y="8510"/>
                      </a:lnTo>
                      <a:lnTo>
                        <a:pt x="719" y="9049"/>
                      </a:lnTo>
                      <a:lnTo>
                        <a:pt x="1042" y="9551"/>
                      </a:lnTo>
                      <a:lnTo>
                        <a:pt x="1401" y="10018"/>
                      </a:lnTo>
                      <a:lnTo>
                        <a:pt x="1796" y="10449"/>
                      </a:lnTo>
                      <a:lnTo>
                        <a:pt x="2227" y="10844"/>
                      </a:lnTo>
                      <a:lnTo>
                        <a:pt x="2694" y="11203"/>
                      </a:lnTo>
                      <a:lnTo>
                        <a:pt x="3196" y="11490"/>
                      </a:lnTo>
                      <a:lnTo>
                        <a:pt x="3735" y="11741"/>
                      </a:lnTo>
                      <a:lnTo>
                        <a:pt x="4274" y="11957"/>
                      </a:lnTo>
                      <a:lnTo>
                        <a:pt x="4884" y="12101"/>
                      </a:lnTo>
                      <a:lnTo>
                        <a:pt x="5494" y="12208"/>
                      </a:lnTo>
                      <a:lnTo>
                        <a:pt x="6105" y="12244"/>
                      </a:lnTo>
                      <a:lnTo>
                        <a:pt x="6464" y="12208"/>
                      </a:lnTo>
                      <a:lnTo>
                        <a:pt x="6823" y="12208"/>
                      </a:lnTo>
                      <a:lnTo>
                        <a:pt x="7541" y="12065"/>
                      </a:lnTo>
                      <a:lnTo>
                        <a:pt x="8223" y="11849"/>
                      </a:lnTo>
                      <a:lnTo>
                        <a:pt x="8870" y="11562"/>
                      </a:lnTo>
                      <a:lnTo>
                        <a:pt x="9229" y="11382"/>
                      </a:lnTo>
                      <a:lnTo>
                        <a:pt x="9588" y="11167"/>
                      </a:lnTo>
                      <a:lnTo>
                        <a:pt x="9911" y="10916"/>
                      </a:lnTo>
                      <a:lnTo>
                        <a:pt x="10234" y="10628"/>
                      </a:lnTo>
                      <a:lnTo>
                        <a:pt x="10521" y="10341"/>
                      </a:lnTo>
                      <a:lnTo>
                        <a:pt x="10809" y="10054"/>
                      </a:lnTo>
                      <a:lnTo>
                        <a:pt x="11060" y="9695"/>
                      </a:lnTo>
                      <a:lnTo>
                        <a:pt x="11275" y="9372"/>
                      </a:lnTo>
                      <a:lnTo>
                        <a:pt x="11491" y="9013"/>
                      </a:lnTo>
                      <a:lnTo>
                        <a:pt x="11670" y="8618"/>
                      </a:lnTo>
                      <a:lnTo>
                        <a:pt x="11850" y="8259"/>
                      </a:lnTo>
                      <a:lnTo>
                        <a:pt x="11958" y="7828"/>
                      </a:lnTo>
                      <a:lnTo>
                        <a:pt x="12065" y="7433"/>
                      </a:lnTo>
                      <a:lnTo>
                        <a:pt x="12137" y="7002"/>
                      </a:lnTo>
                      <a:lnTo>
                        <a:pt x="12209" y="6571"/>
                      </a:lnTo>
                      <a:lnTo>
                        <a:pt x="12209" y="6140"/>
                      </a:lnTo>
                      <a:lnTo>
                        <a:pt x="12173" y="5422"/>
                      </a:lnTo>
                      <a:lnTo>
                        <a:pt x="12065" y="4740"/>
                      </a:lnTo>
                      <a:lnTo>
                        <a:pt x="11886" y="4093"/>
                      </a:lnTo>
                      <a:lnTo>
                        <a:pt x="11634" y="3483"/>
                      </a:lnTo>
                      <a:lnTo>
                        <a:pt x="11599" y="3483"/>
                      </a:lnTo>
                      <a:lnTo>
                        <a:pt x="11383" y="3052"/>
                      </a:lnTo>
                      <a:lnTo>
                        <a:pt x="11132" y="2621"/>
                      </a:lnTo>
                      <a:lnTo>
                        <a:pt x="11096" y="2585"/>
                      </a:lnTo>
                      <a:lnTo>
                        <a:pt x="10665" y="2047"/>
                      </a:lnTo>
                      <a:lnTo>
                        <a:pt x="10126" y="1544"/>
                      </a:lnTo>
                      <a:lnTo>
                        <a:pt x="9588" y="1077"/>
                      </a:lnTo>
                      <a:lnTo>
                        <a:pt x="8941" y="718"/>
                      </a:lnTo>
                      <a:lnTo>
                        <a:pt x="8618" y="575"/>
                      </a:lnTo>
                      <a:lnTo>
                        <a:pt x="8295" y="431"/>
                      </a:lnTo>
                      <a:lnTo>
                        <a:pt x="7936" y="287"/>
                      </a:lnTo>
                      <a:lnTo>
                        <a:pt x="7613" y="216"/>
                      </a:lnTo>
                      <a:lnTo>
                        <a:pt x="7254" y="108"/>
                      </a:lnTo>
                      <a:lnTo>
                        <a:pt x="6859" y="72"/>
                      </a:lnTo>
                      <a:lnTo>
                        <a:pt x="6500" y="36"/>
                      </a:lnTo>
                      <a:lnTo>
                        <a:pt x="610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1560;p62">
                  <a:extLst>
                    <a:ext uri="{FF2B5EF4-FFF2-40B4-BE49-F238E27FC236}">
                      <a16:creationId xmlns:a16="http://schemas.microsoft.com/office/drawing/2014/main" id="{048F8C7A-FE28-6FF4-F8B1-F6B783A51A36}"/>
                    </a:ext>
                  </a:extLst>
                </p:cNvPr>
                <p:cNvSpPr/>
                <p:nvPr/>
              </p:nvSpPr>
              <p:spPr>
                <a:xfrm>
                  <a:off x="4371039" y="640277"/>
                  <a:ext cx="314124" cy="37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0" h="15081" extrusionOk="0">
                      <a:moveTo>
                        <a:pt x="3519" y="0"/>
                      </a:moveTo>
                      <a:lnTo>
                        <a:pt x="3052" y="36"/>
                      </a:lnTo>
                      <a:lnTo>
                        <a:pt x="2549" y="72"/>
                      </a:lnTo>
                      <a:lnTo>
                        <a:pt x="2083" y="180"/>
                      </a:lnTo>
                      <a:lnTo>
                        <a:pt x="1652" y="323"/>
                      </a:lnTo>
                      <a:lnTo>
                        <a:pt x="1221" y="467"/>
                      </a:lnTo>
                      <a:lnTo>
                        <a:pt x="790" y="646"/>
                      </a:lnTo>
                      <a:lnTo>
                        <a:pt x="395" y="862"/>
                      </a:lnTo>
                      <a:lnTo>
                        <a:pt x="0" y="1113"/>
                      </a:lnTo>
                      <a:lnTo>
                        <a:pt x="0" y="1149"/>
                      </a:lnTo>
                      <a:lnTo>
                        <a:pt x="682" y="2909"/>
                      </a:lnTo>
                      <a:lnTo>
                        <a:pt x="2334" y="7038"/>
                      </a:lnTo>
                      <a:lnTo>
                        <a:pt x="3339" y="9408"/>
                      </a:lnTo>
                      <a:lnTo>
                        <a:pt x="4309" y="11706"/>
                      </a:lnTo>
                      <a:lnTo>
                        <a:pt x="5242" y="13645"/>
                      </a:lnTo>
                      <a:lnTo>
                        <a:pt x="5637" y="14434"/>
                      </a:lnTo>
                      <a:lnTo>
                        <a:pt x="5996" y="15081"/>
                      </a:lnTo>
                      <a:lnTo>
                        <a:pt x="13249" y="15081"/>
                      </a:lnTo>
                      <a:lnTo>
                        <a:pt x="11346" y="9587"/>
                      </a:lnTo>
                      <a:lnTo>
                        <a:pt x="9910" y="5673"/>
                      </a:lnTo>
                      <a:lnTo>
                        <a:pt x="9372" y="4237"/>
                      </a:lnTo>
                      <a:lnTo>
                        <a:pt x="9156" y="3770"/>
                      </a:lnTo>
                      <a:lnTo>
                        <a:pt x="9048" y="3483"/>
                      </a:lnTo>
                      <a:lnTo>
                        <a:pt x="9013" y="3483"/>
                      </a:lnTo>
                      <a:lnTo>
                        <a:pt x="8546" y="2621"/>
                      </a:lnTo>
                      <a:lnTo>
                        <a:pt x="8510" y="2585"/>
                      </a:lnTo>
                      <a:lnTo>
                        <a:pt x="8079" y="2047"/>
                      </a:lnTo>
                      <a:lnTo>
                        <a:pt x="7540" y="1544"/>
                      </a:lnTo>
                      <a:lnTo>
                        <a:pt x="7002" y="1077"/>
                      </a:lnTo>
                      <a:lnTo>
                        <a:pt x="6355" y="718"/>
                      </a:lnTo>
                      <a:lnTo>
                        <a:pt x="6032" y="575"/>
                      </a:lnTo>
                      <a:lnTo>
                        <a:pt x="5709" y="431"/>
                      </a:lnTo>
                      <a:lnTo>
                        <a:pt x="5350" y="287"/>
                      </a:lnTo>
                      <a:lnTo>
                        <a:pt x="5027" y="216"/>
                      </a:lnTo>
                      <a:lnTo>
                        <a:pt x="4668" y="108"/>
                      </a:lnTo>
                      <a:lnTo>
                        <a:pt x="4273" y="72"/>
                      </a:lnTo>
                      <a:lnTo>
                        <a:pt x="3914" y="36"/>
                      </a:lnTo>
                      <a:lnTo>
                        <a:pt x="351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1561;p62">
                  <a:extLst>
                    <a:ext uri="{FF2B5EF4-FFF2-40B4-BE49-F238E27FC236}">
                      <a16:creationId xmlns:a16="http://schemas.microsoft.com/office/drawing/2014/main" id="{DA090093-F43B-AB00-2B6C-8451BC51C9C1}"/>
                    </a:ext>
                  </a:extLst>
                </p:cNvPr>
                <p:cNvSpPr/>
                <p:nvPr/>
              </p:nvSpPr>
              <p:spPr>
                <a:xfrm>
                  <a:off x="4341413" y="757850"/>
                  <a:ext cx="10775" cy="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" h="1043" extrusionOk="0">
                      <a:moveTo>
                        <a:pt x="144" y="1"/>
                      </a:moveTo>
                      <a:lnTo>
                        <a:pt x="72" y="37"/>
                      </a:lnTo>
                      <a:lnTo>
                        <a:pt x="36" y="109"/>
                      </a:lnTo>
                      <a:lnTo>
                        <a:pt x="0" y="216"/>
                      </a:lnTo>
                      <a:lnTo>
                        <a:pt x="0" y="539"/>
                      </a:lnTo>
                      <a:lnTo>
                        <a:pt x="0" y="683"/>
                      </a:lnTo>
                      <a:lnTo>
                        <a:pt x="0" y="863"/>
                      </a:lnTo>
                      <a:lnTo>
                        <a:pt x="36" y="898"/>
                      </a:lnTo>
                      <a:lnTo>
                        <a:pt x="72" y="970"/>
                      </a:lnTo>
                      <a:lnTo>
                        <a:pt x="180" y="1042"/>
                      </a:lnTo>
                      <a:lnTo>
                        <a:pt x="216" y="1006"/>
                      </a:lnTo>
                      <a:lnTo>
                        <a:pt x="287" y="1006"/>
                      </a:lnTo>
                      <a:lnTo>
                        <a:pt x="323" y="970"/>
                      </a:lnTo>
                      <a:lnTo>
                        <a:pt x="359" y="898"/>
                      </a:lnTo>
                      <a:lnTo>
                        <a:pt x="395" y="683"/>
                      </a:lnTo>
                      <a:lnTo>
                        <a:pt x="431" y="539"/>
                      </a:lnTo>
                      <a:lnTo>
                        <a:pt x="431" y="216"/>
                      </a:lnTo>
                      <a:lnTo>
                        <a:pt x="431" y="109"/>
                      </a:lnTo>
                      <a:lnTo>
                        <a:pt x="395" y="37"/>
                      </a:lnTo>
                      <a:lnTo>
                        <a:pt x="32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1562;p62">
                  <a:extLst>
                    <a:ext uri="{FF2B5EF4-FFF2-40B4-BE49-F238E27FC236}">
                      <a16:creationId xmlns:a16="http://schemas.microsoft.com/office/drawing/2014/main" id="{C9F5B2D3-F28D-00C2-192D-B2A15E3E9C4F}"/>
                    </a:ext>
                  </a:extLst>
                </p:cNvPr>
                <p:cNvSpPr/>
                <p:nvPr/>
              </p:nvSpPr>
              <p:spPr>
                <a:xfrm>
                  <a:off x="4319863" y="758750"/>
                  <a:ext cx="11700" cy="2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" h="1114" extrusionOk="0">
                      <a:moveTo>
                        <a:pt x="180" y="1"/>
                      </a:moveTo>
                      <a:lnTo>
                        <a:pt x="108" y="73"/>
                      </a:lnTo>
                      <a:lnTo>
                        <a:pt x="72" y="108"/>
                      </a:lnTo>
                      <a:lnTo>
                        <a:pt x="36" y="216"/>
                      </a:lnTo>
                      <a:lnTo>
                        <a:pt x="0" y="575"/>
                      </a:lnTo>
                      <a:lnTo>
                        <a:pt x="0" y="755"/>
                      </a:lnTo>
                      <a:lnTo>
                        <a:pt x="0" y="934"/>
                      </a:lnTo>
                      <a:lnTo>
                        <a:pt x="36" y="1006"/>
                      </a:lnTo>
                      <a:lnTo>
                        <a:pt x="72" y="1042"/>
                      </a:lnTo>
                      <a:lnTo>
                        <a:pt x="180" y="1114"/>
                      </a:lnTo>
                      <a:lnTo>
                        <a:pt x="252" y="1114"/>
                      </a:lnTo>
                      <a:lnTo>
                        <a:pt x="288" y="1078"/>
                      </a:lnTo>
                      <a:lnTo>
                        <a:pt x="395" y="970"/>
                      </a:lnTo>
                      <a:lnTo>
                        <a:pt x="431" y="862"/>
                      </a:lnTo>
                      <a:lnTo>
                        <a:pt x="431" y="575"/>
                      </a:lnTo>
                      <a:lnTo>
                        <a:pt x="467" y="216"/>
                      </a:lnTo>
                      <a:lnTo>
                        <a:pt x="431" y="108"/>
                      </a:lnTo>
                      <a:lnTo>
                        <a:pt x="395" y="73"/>
                      </a:lnTo>
                      <a:lnTo>
                        <a:pt x="32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1563;p62">
                  <a:extLst>
                    <a:ext uri="{FF2B5EF4-FFF2-40B4-BE49-F238E27FC236}">
                      <a16:creationId xmlns:a16="http://schemas.microsoft.com/office/drawing/2014/main" id="{99273910-D5A6-A9AA-A552-1C53BC0BA293}"/>
                    </a:ext>
                  </a:extLst>
                </p:cNvPr>
                <p:cNvSpPr/>
                <p:nvPr/>
              </p:nvSpPr>
              <p:spPr>
                <a:xfrm>
                  <a:off x="4333313" y="783900"/>
                  <a:ext cx="44025" cy="3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" h="1545" extrusionOk="0">
                      <a:moveTo>
                        <a:pt x="1581" y="0"/>
                      </a:moveTo>
                      <a:lnTo>
                        <a:pt x="1509" y="36"/>
                      </a:lnTo>
                      <a:lnTo>
                        <a:pt x="1473" y="144"/>
                      </a:lnTo>
                      <a:lnTo>
                        <a:pt x="1401" y="359"/>
                      </a:lnTo>
                      <a:lnTo>
                        <a:pt x="1365" y="467"/>
                      </a:lnTo>
                      <a:lnTo>
                        <a:pt x="1329" y="539"/>
                      </a:lnTo>
                      <a:lnTo>
                        <a:pt x="1222" y="754"/>
                      </a:lnTo>
                      <a:lnTo>
                        <a:pt x="1078" y="934"/>
                      </a:lnTo>
                      <a:lnTo>
                        <a:pt x="899" y="1041"/>
                      </a:lnTo>
                      <a:lnTo>
                        <a:pt x="683" y="1113"/>
                      </a:lnTo>
                      <a:lnTo>
                        <a:pt x="468" y="1185"/>
                      </a:lnTo>
                      <a:lnTo>
                        <a:pt x="216" y="1149"/>
                      </a:lnTo>
                      <a:lnTo>
                        <a:pt x="180" y="1149"/>
                      </a:lnTo>
                      <a:lnTo>
                        <a:pt x="109" y="1185"/>
                      </a:lnTo>
                      <a:lnTo>
                        <a:pt x="37" y="1221"/>
                      </a:lnTo>
                      <a:lnTo>
                        <a:pt x="37" y="1257"/>
                      </a:lnTo>
                      <a:lnTo>
                        <a:pt x="1" y="1329"/>
                      </a:lnTo>
                      <a:lnTo>
                        <a:pt x="37" y="1400"/>
                      </a:lnTo>
                      <a:lnTo>
                        <a:pt x="73" y="1472"/>
                      </a:lnTo>
                      <a:lnTo>
                        <a:pt x="145" y="1472"/>
                      </a:lnTo>
                      <a:lnTo>
                        <a:pt x="468" y="1544"/>
                      </a:lnTo>
                      <a:lnTo>
                        <a:pt x="791" y="1508"/>
                      </a:lnTo>
                      <a:lnTo>
                        <a:pt x="1078" y="1400"/>
                      </a:lnTo>
                      <a:lnTo>
                        <a:pt x="1329" y="1221"/>
                      </a:lnTo>
                      <a:lnTo>
                        <a:pt x="1545" y="970"/>
                      </a:lnTo>
                      <a:lnTo>
                        <a:pt x="1689" y="718"/>
                      </a:lnTo>
                      <a:lnTo>
                        <a:pt x="1724" y="539"/>
                      </a:lnTo>
                      <a:lnTo>
                        <a:pt x="1760" y="395"/>
                      </a:lnTo>
                      <a:lnTo>
                        <a:pt x="1724" y="108"/>
                      </a:lnTo>
                      <a:lnTo>
                        <a:pt x="165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1564;p62">
                  <a:extLst>
                    <a:ext uri="{FF2B5EF4-FFF2-40B4-BE49-F238E27FC236}">
                      <a16:creationId xmlns:a16="http://schemas.microsoft.com/office/drawing/2014/main" id="{6826AA65-24C9-DB9B-B6B8-56A2FB6A51A5}"/>
                    </a:ext>
                  </a:extLst>
                </p:cNvPr>
                <p:cNvSpPr/>
                <p:nvPr/>
              </p:nvSpPr>
              <p:spPr>
                <a:xfrm>
                  <a:off x="4275863" y="635775"/>
                  <a:ext cx="93400" cy="7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6" h="3161" extrusionOk="0">
                      <a:moveTo>
                        <a:pt x="1689" y="1"/>
                      </a:moveTo>
                      <a:lnTo>
                        <a:pt x="1329" y="72"/>
                      </a:lnTo>
                      <a:lnTo>
                        <a:pt x="1042" y="216"/>
                      </a:lnTo>
                      <a:lnTo>
                        <a:pt x="863" y="324"/>
                      </a:lnTo>
                      <a:lnTo>
                        <a:pt x="719" y="431"/>
                      </a:lnTo>
                      <a:lnTo>
                        <a:pt x="504" y="719"/>
                      </a:lnTo>
                      <a:lnTo>
                        <a:pt x="324" y="1042"/>
                      </a:lnTo>
                      <a:lnTo>
                        <a:pt x="180" y="1365"/>
                      </a:lnTo>
                      <a:lnTo>
                        <a:pt x="73" y="1796"/>
                      </a:lnTo>
                      <a:lnTo>
                        <a:pt x="1" y="2191"/>
                      </a:lnTo>
                      <a:lnTo>
                        <a:pt x="1" y="2622"/>
                      </a:lnTo>
                      <a:lnTo>
                        <a:pt x="37" y="3053"/>
                      </a:lnTo>
                      <a:lnTo>
                        <a:pt x="73" y="3124"/>
                      </a:lnTo>
                      <a:lnTo>
                        <a:pt x="145" y="3160"/>
                      </a:lnTo>
                      <a:lnTo>
                        <a:pt x="252" y="3124"/>
                      </a:lnTo>
                      <a:lnTo>
                        <a:pt x="252" y="3017"/>
                      </a:lnTo>
                      <a:lnTo>
                        <a:pt x="288" y="2658"/>
                      </a:lnTo>
                      <a:lnTo>
                        <a:pt x="324" y="2299"/>
                      </a:lnTo>
                      <a:lnTo>
                        <a:pt x="360" y="1940"/>
                      </a:lnTo>
                      <a:lnTo>
                        <a:pt x="468" y="1580"/>
                      </a:lnTo>
                      <a:lnTo>
                        <a:pt x="575" y="1257"/>
                      </a:lnTo>
                      <a:lnTo>
                        <a:pt x="719" y="970"/>
                      </a:lnTo>
                      <a:lnTo>
                        <a:pt x="899" y="719"/>
                      </a:lnTo>
                      <a:lnTo>
                        <a:pt x="1006" y="611"/>
                      </a:lnTo>
                      <a:lnTo>
                        <a:pt x="1150" y="503"/>
                      </a:lnTo>
                      <a:lnTo>
                        <a:pt x="1473" y="360"/>
                      </a:lnTo>
                      <a:lnTo>
                        <a:pt x="1796" y="288"/>
                      </a:lnTo>
                      <a:lnTo>
                        <a:pt x="2119" y="288"/>
                      </a:lnTo>
                      <a:lnTo>
                        <a:pt x="2443" y="324"/>
                      </a:lnTo>
                      <a:lnTo>
                        <a:pt x="2766" y="431"/>
                      </a:lnTo>
                      <a:lnTo>
                        <a:pt x="3089" y="575"/>
                      </a:lnTo>
                      <a:lnTo>
                        <a:pt x="3376" y="755"/>
                      </a:lnTo>
                      <a:lnTo>
                        <a:pt x="3627" y="970"/>
                      </a:lnTo>
                      <a:lnTo>
                        <a:pt x="3699" y="970"/>
                      </a:lnTo>
                      <a:lnTo>
                        <a:pt x="3735" y="934"/>
                      </a:lnTo>
                      <a:lnTo>
                        <a:pt x="3699" y="898"/>
                      </a:lnTo>
                      <a:lnTo>
                        <a:pt x="3412" y="611"/>
                      </a:lnTo>
                      <a:lnTo>
                        <a:pt x="3089" y="396"/>
                      </a:lnTo>
                      <a:lnTo>
                        <a:pt x="2766" y="180"/>
                      </a:lnTo>
                      <a:lnTo>
                        <a:pt x="2407" y="72"/>
                      </a:lnTo>
                      <a:lnTo>
                        <a:pt x="204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1565;p62">
                  <a:extLst>
                    <a:ext uri="{FF2B5EF4-FFF2-40B4-BE49-F238E27FC236}">
                      <a16:creationId xmlns:a16="http://schemas.microsoft.com/office/drawing/2014/main" id="{D921E9C6-4778-256A-CD1C-DAF7B1E7EA81}"/>
                    </a:ext>
                  </a:extLst>
                </p:cNvPr>
                <p:cNvSpPr/>
                <p:nvPr/>
              </p:nvSpPr>
              <p:spPr>
                <a:xfrm>
                  <a:off x="4280363" y="581925"/>
                  <a:ext cx="92475" cy="7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9" h="3160" extrusionOk="0">
                      <a:moveTo>
                        <a:pt x="683" y="0"/>
                      </a:moveTo>
                      <a:lnTo>
                        <a:pt x="360" y="72"/>
                      </a:lnTo>
                      <a:lnTo>
                        <a:pt x="36" y="216"/>
                      </a:lnTo>
                      <a:lnTo>
                        <a:pt x="0" y="252"/>
                      </a:lnTo>
                      <a:lnTo>
                        <a:pt x="0" y="287"/>
                      </a:lnTo>
                      <a:lnTo>
                        <a:pt x="0" y="359"/>
                      </a:lnTo>
                      <a:lnTo>
                        <a:pt x="72" y="431"/>
                      </a:lnTo>
                      <a:lnTo>
                        <a:pt x="144" y="395"/>
                      </a:lnTo>
                      <a:lnTo>
                        <a:pt x="431" y="323"/>
                      </a:lnTo>
                      <a:lnTo>
                        <a:pt x="719" y="287"/>
                      </a:lnTo>
                      <a:lnTo>
                        <a:pt x="1006" y="287"/>
                      </a:lnTo>
                      <a:lnTo>
                        <a:pt x="1293" y="323"/>
                      </a:lnTo>
                      <a:lnTo>
                        <a:pt x="1580" y="431"/>
                      </a:lnTo>
                      <a:lnTo>
                        <a:pt x="1868" y="539"/>
                      </a:lnTo>
                      <a:lnTo>
                        <a:pt x="2119" y="718"/>
                      </a:lnTo>
                      <a:lnTo>
                        <a:pt x="2334" y="898"/>
                      </a:lnTo>
                      <a:lnTo>
                        <a:pt x="2550" y="1077"/>
                      </a:lnTo>
                      <a:lnTo>
                        <a:pt x="2765" y="1329"/>
                      </a:lnTo>
                      <a:lnTo>
                        <a:pt x="2909" y="1544"/>
                      </a:lnTo>
                      <a:lnTo>
                        <a:pt x="3088" y="1831"/>
                      </a:lnTo>
                      <a:lnTo>
                        <a:pt x="3340" y="2334"/>
                      </a:lnTo>
                      <a:lnTo>
                        <a:pt x="3412" y="2514"/>
                      </a:lnTo>
                      <a:lnTo>
                        <a:pt x="3483" y="2693"/>
                      </a:lnTo>
                      <a:lnTo>
                        <a:pt x="3483" y="2873"/>
                      </a:lnTo>
                      <a:lnTo>
                        <a:pt x="3483" y="3052"/>
                      </a:lnTo>
                      <a:lnTo>
                        <a:pt x="3483" y="3124"/>
                      </a:lnTo>
                      <a:lnTo>
                        <a:pt x="3519" y="3160"/>
                      </a:lnTo>
                      <a:lnTo>
                        <a:pt x="3591" y="3160"/>
                      </a:lnTo>
                      <a:lnTo>
                        <a:pt x="3663" y="3124"/>
                      </a:lnTo>
                      <a:lnTo>
                        <a:pt x="3699" y="2944"/>
                      </a:lnTo>
                      <a:lnTo>
                        <a:pt x="3699" y="2765"/>
                      </a:lnTo>
                      <a:lnTo>
                        <a:pt x="3699" y="2585"/>
                      </a:lnTo>
                      <a:lnTo>
                        <a:pt x="3627" y="2406"/>
                      </a:lnTo>
                      <a:lnTo>
                        <a:pt x="3519" y="2083"/>
                      </a:lnTo>
                      <a:lnTo>
                        <a:pt x="3340" y="1760"/>
                      </a:lnTo>
                      <a:lnTo>
                        <a:pt x="3160" y="1436"/>
                      </a:lnTo>
                      <a:lnTo>
                        <a:pt x="2981" y="1149"/>
                      </a:lnTo>
                      <a:lnTo>
                        <a:pt x="2765" y="898"/>
                      </a:lnTo>
                      <a:lnTo>
                        <a:pt x="2514" y="646"/>
                      </a:lnTo>
                      <a:lnTo>
                        <a:pt x="2263" y="431"/>
                      </a:lnTo>
                      <a:lnTo>
                        <a:pt x="1975" y="252"/>
                      </a:lnTo>
                      <a:lnTo>
                        <a:pt x="1652" y="144"/>
                      </a:lnTo>
                      <a:lnTo>
                        <a:pt x="1329" y="36"/>
                      </a:lnTo>
                      <a:lnTo>
                        <a:pt x="100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1566;p62">
                  <a:extLst>
                    <a:ext uri="{FF2B5EF4-FFF2-40B4-BE49-F238E27FC236}">
                      <a16:creationId xmlns:a16="http://schemas.microsoft.com/office/drawing/2014/main" id="{00870A9D-4568-D8A3-3131-0BC5EE346786}"/>
                    </a:ext>
                  </a:extLst>
                </p:cNvPr>
                <p:cNvSpPr/>
                <p:nvPr/>
              </p:nvSpPr>
              <p:spPr>
                <a:xfrm>
                  <a:off x="4488613" y="759650"/>
                  <a:ext cx="44025" cy="7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" h="2874" extrusionOk="0">
                      <a:moveTo>
                        <a:pt x="539" y="1"/>
                      </a:moveTo>
                      <a:lnTo>
                        <a:pt x="252" y="72"/>
                      </a:lnTo>
                      <a:lnTo>
                        <a:pt x="1" y="180"/>
                      </a:lnTo>
                      <a:lnTo>
                        <a:pt x="1" y="2873"/>
                      </a:lnTo>
                      <a:lnTo>
                        <a:pt x="288" y="2837"/>
                      </a:lnTo>
                      <a:lnTo>
                        <a:pt x="575" y="2765"/>
                      </a:lnTo>
                      <a:lnTo>
                        <a:pt x="898" y="2622"/>
                      </a:lnTo>
                      <a:lnTo>
                        <a:pt x="1042" y="2514"/>
                      </a:lnTo>
                      <a:lnTo>
                        <a:pt x="1222" y="2406"/>
                      </a:lnTo>
                      <a:lnTo>
                        <a:pt x="1365" y="2263"/>
                      </a:lnTo>
                      <a:lnTo>
                        <a:pt x="1509" y="2083"/>
                      </a:lnTo>
                      <a:lnTo>
                        <a:pt x="1617" y="1904"/>
                      </a:lnTo>
                      <a:lnTo>
                        <a:pt x="1688" y="1652"/>
                      </a:lnTo>
                      <a:lnTo>
                        <a:pt x="1760" y="1401"/>
                      </a:lnTo>
                      <a:lnTo>
                        <a:pt x="1760" y="1078"/>
                      </a:lnTo>
                      <a:lnTo>
                        <a:pt x="1724" y="791"/>
                      </a:lnTo>
                      <a:lnTo>
                        <a:pt x="1688" y="575"/>
                      </a:lnTo>
                      <a:lnTo>
                        <a:pt x="1581" y="396"/>
                      </a:lnTo>
                      <a:lnTo>
                        <a:pt x="1473" y="252"/>
                      </a:lnTo>
                      <a:lnTo>
                        <a:pt x="1329" y="144"/>
                      </a:lnTo>
                      <a:lnTo>
                        <a:pt x="1186" y="72"/>
                      </a:lnTo>
                      <a:lnTo>
                        <a:pt x="100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1567;p62">
                  <a:extLst>
                    <a:ext uri="{FF2B5EF4-FFF2-40B4-BE49-F238E27FC236}">
                      <a16:creationId xmlns:a16="http://schemas.microsoft.com/office/drawing/2014/main" id="{FBAD9DAD-88DF-7E32-AD00-537D3AEF6FD4}"/>
                    </a:ext>
                  </a:extLst>
                </p:cNvPr>
                <p:cNvSpPr/>
                <p:nvPr/>
              </p:nvSpPr>
              <p:spPr>
                <a:xfrm>
                  <a:off x="4494913" y="767725"/>
                  <a:ext cx="21550" cy="4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" h="1940" extrusionOk="0">
                      <a:moveTo>
                        <a:pt x="646" y="1"/>
                      </a:moveTo>
                      <a:lnTo>
                        <a:pt x="610" y="37"/>
                      </a:lnTo>
                      <a:lnTo>
                        <a:pt x="323" y="432"/>
                      </a:lnTo>
                      <a:lnTo>
                        <a:pt x="216" y="647"/>
                      </a:lnTo>
                      <a:lnTo>
                        <a:pt x="108" y="863"/>
                      </a:lnTo>
                      <a:lnTo>
                        <a:pt x="36" y="1114"/>
                      </a:lnTo>
                      <a:lnTo>
                        <a:pt x="0" y="1329"/>
                      </a:lnTo>
                      <a:lnTo>
                        <a:pt x="0" y="1581"/>
                      </a:lnTo>
                      <a:lnTo>
                        <a:pt x="0" y="1832"/>
                      </a:lnTo>
                      <a:lnTo>
                        <a:pt x="36" y="1904"/>
                      </a:lnTo>
                      <a:lnTo>
                        <a:pt x="108" y="1940"/>
                      </a:lnTo>
                      <a:lnTo>
                        <a:pt x="180" y="1904"/>
                      </a:lnTo>
                      <a:lnTo>
                        <a:pt x="251" y="1868"/>
                      </a:lnTo>
                      <a:lnTo>
                        <a:pt x="323" y="1401"/>
                      </a:lnTo>
                      <a:lnTo>
                        <a:pt x="431" y="970"/>
                      </a:lnTo>
                      <a:lnTo>
                        <a:pt x="610" y="575"/>
                      </a:lnTo>
                      <a:lnTo>
                        <a:pt x="826" y="216"/>
                      </a:lnTo>
                      <a:lnTo>
                        <a:pt x="862" y="144"/>
                      </a:lnTo>
                      <a:lnTo>
                        <a:pt x="862" y="109"/>
                      </a:lnTo>
                      <a:lnTo>
                        <a:pt x="79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1568;p62">
                  <a:extLst>
                    <a:ext uri="{FF2B5EF4-FFF2-40B4-BE49-F238E27FC236}">
                      <a16:creationId xmlns:a16="http://schemas.microsoft.com/office/drawing/2014/main" id="{6FAE1D0F-FB5A-771A-7009-F08A8E532979}"/>
                    </a:ext>
                  </a:extLst>
                </p:cNvPr>
                <p:cNvSpPr/>
                <p:nvPr/>
              </p:nvSpPr>
              <p:spPr>
                <a:xfrm rot="132724">
                  <a:off x="4096337" y="911350"/>
                  <a:ext cx="614953" cy="490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97" h="19606" extrusionOk="0">
                      <a:moveTo>
                        <a:pt x="21042" y="1"/>
                      </a:moveTo>
                      <a:lnTo>
                        <a:pt x="20683" y="37"/>
                      </a:lnTo>
                      <a:lnTo>
                        <a:pt x="20288" y="109"/>
                      </a:lnTo>
                      <a:lnTo>
                        <a:pt x="19929" y="216"/>
                      </a:lnTo>
                      <a:lnTo>
                        <a:pt x="19570" y="396"/>
                      </a:lnTo>
                      <a:lnTo>
                        <a:pt x="19211" y="575"/>
                      </a:lnTo>
                      <a:lnTo>
                        <a:pt x="18887" y="827"/>
                      </a:lnTo>
                      <a:lnTo>
                        <a:pt x="18528" y="1114"/>
                      </a:lnTo>
                      <a:lnTo>
                        <a:pt x="18205" y="1437"/>
                      </a:lnTo>
                      <a:lnTo>
                        <a:pt x="17882" y="1760"/>
                      </a:lnTo>
                      <a:lnTo>
                        <a:pt x="17559" y="2155"/>
                      </a:lnTo>
                      <a:lnTo>
                        <a:pt x="16948" y="2945"/>
                      </a:lnTo>
                      <a:lnTo>
                        <a:pt x="16374" y="3843"/>
                      </a:lnTo>
                      <a:lnTo>
                        <a:pt x="15835" y="4776"/>
                      </a:lnTo>
                      <a:lnTo>
                        <a:pt x="15333" y="5710"/>
                      </a:lnTo>
                      <a:lnTo>
                        <a:pt x="14902" y="6679"/>
                      </a:lnTo>
                      <a:lnTo>
                        <a:pt x="14471" y="7577"/>
                      </a:lnTo>
                      <a:lnTo>
                        <a:pt x="14112" y="8475"/>
                      </a:lnTo>
                      <a:lnTo>
                        <a:pt x="13825" y="9265"/>
                      </a:lnTo>
                      <a:lnTo>
                        <a:pt x="1" y="12353"/>
                      </a:lnTo>
                      <a:lnTo>
                        <a:pt x="3232" y="19606"/>
                      </a:lnTo>
                      <a:lnTo>
                        <a:pt x="14363" y="17990"/>
                      </a:lnTo>
                      <a:lnTo>
                        <a:pt x="15045" y="17846"/>
                      </a:lnTo>
                      <a:lnTo>
                        <a:pt x="15692" y="17667"/>
                      </a:lnTo>
                      <a:lnTo>
                        <a:pt x="16302" y="17415"/>
                      </a:lnTo>
                      <a:lnTo>
                        <a:pt x="16913" y="17092"/>
                      </a:lnTo>
                      <a:lnTo>
                        <a:pt x="17451" y="16697"/>
                      </a:lnTo>
                      <a:lnTo>
                        <a:pt x="17990" y="16302"/>
                      </a:lnTo>
                      <a:lnTo>
                        <a:pt x="18457" y="15800"/>
                      </a:lnTo>
                      <a:lnTo>
                        <a:pt x="18887" y="15297"/>
                      </a:lnTo>
                      <a:lnTo>
                        <a:pt x="24597" y="7685"/>
                      </a:lnTo>
                      <a:lnTo>
                        <a:pt x="23412" y="1114"/>
                      </a:lnTo>
                      <a:lnTo>
                        <a:pt x="23017" y="755"/>
                      </a:lnTo>
                      <a:lnTo>
                        <a:pt x="22622" y="504"/>
                      </a:lnTo>
                      <a:lnTo>
                        <a:pt x="22227" y="288"/>
                      </a:lnTo>
                      <a:lnTo>
                        <a:pt x="21832" y="144"/>
                      </a:lnTo>
                      <a:lnTo>
                        <a:pt x="21437" y="37"/>
                      </a:lnTo>
                      <a:lnTo>
                        <a:pt x="2104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" name="Google Shape;1569;p62">
                <a:extLst>
                  <a:ext uri="{FF2B5EF4-FFF2-40B4-BE49-F238E27FC236}">
                    <a16:creationId xmlns:a16="http://schemas.microsoft.com/office/drawing/2014/main" id="{2356EA34-3A9A-94AD-F5F1-04F5FDA73083}"/>
                  </a:ext>
                </a:extLst>
              </p:cNvPr>
              <p:cNvGrpSpPr/>
              <p:nvPr/>
            </p:nvGrpSpPr>
            <p:grpSpPr>
              <a:xfrm rot="-5400000">
                <a:off x="1305177" y="3662457"/>
                <a:ext cx="642929" cy="807685"/>
                <a:chOff x="6459827" y="4140219"/>
                <a:chExt cx="642929" cy="807685"/>
              </a:xfrm>
            </p:grpSpPr>
            <p:sp>
              <p:nvSpPr>
                <p:cNvPr id="29" name="Google Shape;1570;p62">
                  <a:extLst>
                    <a:ext uri="{FF2B5EF4-FFF2-40B4-BE49-F238E27FC236}">
                      <a16:creationId xmlns:a16="http://schemas.microsoft.com/office/drawing/2014/main" id="{F0413A8F-362F-D2D1-82F7-7DA9BA393EF8}"/>
                    </a:ext>
                  </a:extLst>
                </p:cNvPr>
                <p:cNvSpPr/>
                <p:nvPr/>
              </p:nvSpPr>
              <p:spPr>
                <a:xfrm rot="-755780" flipH="1">
                  <a:off x="6749625" y="4293188"/>
                  <a:ext cx="331057" cy="238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4" h="2515" extrusionOk="0">
                      <a:moveTo>
                        <a:pt x="108" y="1"/>
                      </a:moveTo>
                      <a:lnTo>
                        <a:pt x="37" y="37"/>
                      </a:lnTo>
                      <a:lnTo>
                        <a:pt x="1" y="145"/>
                      </a:lnTo>
                      <a:lnTo>
                        <a:pt x="37" y="216"/>
                      </a:lnTo>
                      <a:lnTo>
                        <a:pt x="755" y="863"/>
                      </a:lnTo>
                      <a:lnTo>
                        <a:pt x="1545" y="1473"/>
                      </a:lnTo>
                      <a:lnTo>
                        <a:pt x="2371" y="2012"/>
                      </a:lnTo>
                      <a:lnTo>
                        <a:pt x="2766" y="2263"/>
                      </a:lnTo>
                      <a:lnTo>
                        <a:pt x="3232" y="2478"/>
                      </a:lnTo>
                      <a:lnTo>
                        <a:pt x="3304" y="2514"/>
                      </a:lnTo>
                      <a:lnTo>
                        <a:pt x="3340" y="2514"/>
                      </a:lnTo>
                      <a:lnTo>
                        <a:pt x="3412" y="2478"/>
                      </a:lnTo>
                      <a:lnTo>
                        <a:pt x="3448" y="2407"/>
                      </a:lnTo>
                      <a:lnTo>
                        <a:pt x="3484" y="2371"/>
                      </a:lnTo>
                      <a:lnTo>
                        <a:pt x="3484" y="2299"/>
                      </a:lnTo>
                      <a:lnTo>
                        <a:pt x="3448" y="2263"/>
                      </a:lnTo>
                      <a:lnTo>
                        <a:pt x="3376" y="2191"/>
                      </a:lnTo>
                      <a:lnTo>
                        <a:pt x="1760" y="1150"/>
                      </a:lnTo>
                      <a:lnTo>
                        <a:pt x="970" y="611"/>
                      </a:lnTo>
                      <a:lnTo>
                        <a:pt x="180" y="37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571;p62">
                  <a:extLst>
                    <a:ext uri="{FF2B5EF4-FFF2-40B4-BE49-F238E27FC236}">
                      <a16:creationId xmlns:a16="http://schemas.microsoft.com/office/drawing/2014/main" id="{23949543-E3BA-E0A6-B882-5C8EE088BE82}"/>
                    </a:ext>
                  </a:extLst>
                </p:cNvPr>
                <p:cNvSpPr/>
                <p:nvPr/>
              </p:nvSpPr>
              <p:spPr>
                <a:xfrm rot="-755780" flipH="1">
                  <a:off x="6532554" y="4184023"/>
                  <a:ext cx="481192" cy="720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4" h="7578" extrusionOk="0">
                      <a:moveTo>
                        <a:pt x="180" y="1"/>
                      </a:moveTo>
                      <a:lnTo>
                        <a:pt x="72" y="37"/>
                      </a:lnTo>
                      <a:lnTo>
                        <a:pt x="36" y="109"/>
                      </a:lnTo>
                      <a:lnTo>
                        <a:pt x="0" y="144"/>
                      </a:lnTo>
                      <a:lnTo>
                        <a:pt x="36" y="216"/>
                      </a:lnTo>
                      <a:lnTo>
                        <a:pt x="1149" y="2083"/>
                      </a:lnTo>
                      <a:lnTo>
                        <a:pt x="2298" y="3951"/>
                      </a:lnTo>
                      <a:lnTo>
                        <a:pt x="3483" y="5782"/>
                      </a:lnTo>
                      <a:lnTo>
                        <a:pt x="4094" y="6679"/>
                      </a:lnTo>
                      <a:lnTo>
                        <a:pt x="4740" y="7541"/>
                      </a:lnTo>
                      <a:lnTo>
                        <a:pt x="4812" y="7577"/>
                      </a:lnTo>
                      <a:lnTo>
                        <a:pt x="4848" y="7577"/>
                      </a:lnTo>
                      <a:lnTo>
                        <a:pt x="4955" y="7541"/>
                      </a:lnTo>
                      <a:lnTo>
                        <a:pt x="5027" y="7433"/>
                      </a:lnTo>
                      <a:lnTo>
                        <a:pt x="5063" y="7398"/>
                      </a:lnTo>
                      <a:lnTo>
                        <a:pt x="5027" y="7326"/>
                      </a:lnTo>
                      <a:lnTo>
                        <a:pt x="4453" y="6392"/>
                      </a:lnTo>
                      <a:lnTo>
                        <a:pt x="3842" y="5495"/>
                      </a:lnTo>
                      <a:lnTo>
                        <a:pt x="2657" y="3699"/>
                      </a:lnTo>
                      <a:lnTo>
                        <a:pt x="1436" y="1904"/>
                      </a:lnTo>
                      <a:lnTo>
                        <a:pt x="287" y="73"/>
                      </a:lnTo>
                      <a:lnTo>
                        <a:pt x="216" y="37"/>
                      </a:lnTo>
                      <a:lnTo>
                        <a:pt x="18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789933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p72"/>
          <p:cNvSpPr txBox="1">
            <a:spLocks noGrp="1"/>
          </p:cNvSpPr>
          <p:nvPr>
            <p:ph type="title"/>
          </p:nvPr>
        </p:nvSpPr>
        <p:spPr>
          <a:xfrm>
            <a:off x="720000" y="29203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Pertanyaan</a:t>
            </a:r>
            <a:endParaRPr lang="id-ID" sz="2400" dirty="0"/>
          </a:p>
        </p:txBody>
      </p:sp>
      <p:sp>
        <p:nvSpPr>
          <p:cNvPr id="2227" name="Google Shape;2227;p72"/>
          <p:cNvSpPr txBox="1">
            <a:spLocks noGrp="1"/>
          </p:cNvSpPr>
          <p:nvPr>
            <p:ph type="body" idx="1"/>
          </p:nvPr>
        </p:nvSpPr>
        <p:spPr>
          <a:xfrm>
            <a:off x="1318314" y="673638"/>
            <a:ext cx="6507371" cy="4355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Apa</a:t>
            </a:r>
            <a:r>
              <a:rPr lang="en-US" dirty="0"/>
              <a:t> dampak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yang </a:t>
            </a:r>
            <a:r>
              <a:rPr lang="en-US" dirty="0" err="1"/>
              <a:t>buruk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personal?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Mengapa</a:t>
            </a:r>
            <a:r>
              <a:rPr lang="en-US" dirty="0"/>
              <a:t> ide yang </a:t>
            </a:r>
            <a:r>
              <a:rPr lang="en-US" dirty="0" err="1"/>
              <a:t>hebat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tidak </a:t>
            </a:r>
            <a:r>
              <a:rPr lang="en-US" dirty="0" err="1"/>
              <a:t>berguna</a:t>
            </a:r>
            <a:r>
              <a:rPr lang="en-US" dirty="0"/>
              <a:t> jika tidak dapat </a:t>
            </a:r>
            <a:r>
              <a:rPr lang="en-US" dirty="0" err="1"/>
              <a:t>disampaikan</a:t>
            </a:r>
            <a:r>
              <a:rPr lang="en-US" dirty="0"/>
              <a:t> dan </a:t>
            </a:r>
            <a:r>
              <a:rPr lang="en-US" dirty="0" err="1"/>
              <a:t>dipahami</a:t>
            </a:r>
            <a:r>
              <a:rPr lang="en-US" dirty="0"/>
              <a:t> oleh orang lain?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dimaksud</a:t>
            </a:r>
            <a:r>
              <a:rPr lang="en-US" dirty="0"/>
              <a:t> dengan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regulatif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?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horizontal dan </a:t>
            </a:r>
            <a:r>
              <a:rPr lang="en-US" dirty="0" err="1"/>
              <a:t>komunikasi</a:t>
            </a:r>
            <a:r>
              <a:rPr lang="en-US" dirty="0"/>
              <a:t> diagonal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?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/>
              <a:t>Bagaimana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"The Equalitarian Style"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dinamika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antarpribadi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?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Mengapa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informal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dapat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dan bagaimana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selentingan</a:t>
            </a:r>
            <a:r>
              <a:rPr lang="en-US" dirty="0"/>
              <a:t> (grapevine) dengan </a:t>
            </a:r>
            <a:r>
              <a:rPr lang="en-US" dirty="0" err="1"/>
              <a:t>efektif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831889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p77"/>
          <p:cNvSpPr txBox="1">
            <a:spLocks noGrp="1"/>
          </p:cNvSpPr>
          <p:nvPr>
            <p:ph type="title"/>
          </p:nvPr>
        </p:nvSpPr>
        <p:spPr>
          <a:xfrm>
            <a:off x="720000" y="543800"/>
            <a:ext cx="42132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326" name="Google Shape;2326;p77"/>
          <p:cNvSpPr txBox="1">
            <a:spLocks noGrp="1"/>
          </p:cNvSpPr>
          <p:nvPr>
            <p:ph type="subTitle" idx="1"/>
          </p:nvPr>
        </p:nvSpPr>
        <p:spPr>
          <a:xfrm>
            <a:off x="720000" y="1593625"/>
            <a:ext cx="4213200" cy="9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12A5F"/>
              </a:buClr>
              <a:buFont typeface="Arial"/>
              <a:buNone/>
            </a:pPr>
            <a:r>
              <a:rPr lang="en" dirty="0"/>
              <a:t>Does anyone have any questions?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812A5F"/>
              </a:buClr>
              <a:buFont typeface="Arial"/>
              <a:buNone/>
            </a:pPr>
            <a:r>
              <a:rPr lang="en" dirty="0">
                <a:uFill>
                  <a:noFill/>
                </a:uFill>
                <a:hlinkClick r:id="rId3"/>
              </a:rPr>
              <a:t>addyouremail@freepik.com</a:t>
            </a:r>
            <a:r>
              <a:rPr lang="en" dirty="0"/>
              <a:t> | +91 620 421 838 yourcompany.com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27" name="Google Shape;2327;p77"/>
          <p:cNvSpPr txBox="1"/>
          <p:nvPr/>
        </p:nvSpPr>
        <p:spPr>
          <a:xfrm>
            <a:off x="720000" y="4106461"/>
            <a:ext cx="3196200" cy="3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Please keep this slide for attribution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28" name="Google Shape;2328;p77"/>
          <p:cNvSpPr/>
          <p:nvPr/>
        </p:nvSpPr>
        <p:spPr>
          <a:xfrm>
            <a:off x="824550" y="2618538"/>
            <a:ext cx="730036" cy="700339"/>
          </a:xfrm>
          <a:custGeom>
            <a:avLst/>
            <a:gdLst/>
            <a:ahLst/>
            <a:cxnLst/>
            <a:rect l="l" t="t" r="r" b="b"/>
            <a:pathLst>
              <a:path w="11885" h="11402" extrusionOk="0">
                <a:moveTo>
                  <a:pt x="6571" y="0"/>
                </a:moveTo>
                <a:lnTo>
                  <a:pt x="6088" y="49"/>
                </a:lnTo>
                <a:lnTo>
                  <a:pt x="5605" y="145"/>
                </a:lnTo>
                <a:lnTo>
                  <a:pt x="4639" y="387"/>
                </a:lnTo>
                <a:lnTo>
                  <a:pt x="3866" y="628"/>
                </a:lnTo>
                <a:lnTo>
                  <a:pt x="3093" y="1015"/>
                </a:lnTo>
                <a:lnTo>
                  <a:pt x="2368" y="1450"/>
                </a:lnTo>
                <a:lnTo>
                  <a:pt x="1740" y="1933"/>
                </a:lnTo>
                <a:lnTo>
                  <a:pt x="1450" y="2223"/>
                </a:lnTo>
                <a:lnTo>
                  <a:pt x="1209" y="2512"/>
                </a:lnTo>
                <a:lnTo>
                  <a:pt x="919" y="2851"/>
                </a:lnTo>
                <a:lnTo>
                  <a:pt x="726" y="3189"/>
                </a:lnTo>
                <a:lnTo>
                  <a:pt x="532" y="3575"/>
                </a:lnTo>
                <a:lnTo>
                  <a:pt x="339" y="3962"/>
                </a:lnTo>
                <a:lnTo>
                  <a:pt x="242" y="4348"/>
                </a:lnTo>
                <a:lnTo>
                  <a:pt x="97" y="4783"/>
                </a:lnTo>
                <a:lnTo>
                  <a:pt x="49" y="5218"/>
                </a:lnTo>
                <a:lnTo>
                  <a:pt x="1" y="5604"/>
                </a:lnTo>
                <a:lnTo>
                  <a:pt x="49" y="6039"/>
                </a:lnTo>
                <a:lnTo>
                  <a:pt x="49" y="6474"/>
                </a:lnTo>
                <a:lnTo>
                  <a:pt x="146" y="6860"/>
                </a:lnTo>
                <a:lnTo>
                  <a:pt x="242" y="7295"/>
                </a:lnTo>
                <a:lnTo>
                  <a:pt x="339" y="7682"/>
                </a:lnTo>
                <a:lnTo>
                  <a:pt x="484" y="8068"/>
                </a:lnTo>
                <a:lnTo>
                  <a:pt x="677" y="8454"/>
                </a:lnTo>
                <a:lnTo>
                  <a:pt x="870" y="8793"/>
                </a:lnTo>
                <a:lnTo>
                  <a:pt x="1112" y="9131"/>
                </a:lnTo>
                <a:lnTo>
                  <a:pt x="1402" y="9469"/>
                </a:lnTo>
                <a:lnTo>
                  <a:pt x="1643" y="9807"/>
                </a:lnTo>
                <a:lnTo>
                  <a:pt x="1982" y="10049"/>
                </a:lnTo>
                <a:lnTo>
                  <a:pt x="2271" y="10339"/>
                </a:lnTo>
                <a:lnTo>
                  <a:pt x="2658" y="10580"/>
                </a:lnTo>
                <a:lnTo>
                  <a:pt x="3044" y="10822"/>
                </a:lnTo>
                <a:lnTo>
                  <a:pt x="3527" y="11015"/>
                </a:lnTo>
                <a:lnTo>
                  <a:pt x="3962" y="11160"/>
                </a:lnTo>
                <a:lnTo>
                  <a:pt x="4445" y="11256"/>
                </a:lnTo>
                <a:lnTo>
                  <a:pt x="4928" y="11353"/>
                </a:lnTo>
                <a:lnTo>
                  <a:pt x="5412" y="11401"/>
                </a:lnTo>
                <a:lnTo>
                  <a:pt x="5895" y="11401"/>
                </a:lnTo>
                <a:lnTo>
                  <a:pt x="6378" y="11353"/>
                </a:lnTo>
                <a:lnTo>
                  <a:pt x="6909" y="11305"/>
                </a:lnTo>
                <a:lnTo>
                  <a:pt x="7392" y="11160"/>
                </a:lnTo>
                <a:lnTo>
                  <a:pt x="7875" y="10967"/>
                </a:lnTo>
                <a:lnTo>
                  <a:pt x="8358" y="10773"/>
                </a:lnTo>
                <a:lnTo>
                  <a:pt x="8841" y="10532"/>
                </a:lnTo>
                <a:lnTo>
                  <a:pt x="9276" y="10242"/>
                </a:lnTo>
                <a:lnTo>
                  <a:pt x="9711" y="9904"/>
                </a:lnTo>
                <a:lnTo>
                  <a:pt x="10098" y="9566"/>
                </a:lnTo>
                <a:lnTo>
                  <a:pt x="10436" y="9179"/>
                </a:lnTo>
                <a:lnTo>
                  <a:pt x="10774" y="8744"/>
                </a:lnTo>
                <a:lnTo>
                  <a:pt x="11064" y="8310"/>
                </a:lnTo>
                <a:lnTo>
                  <a:pt x="11305" y="7875"/>
                </a:lnTo>
                <a:lnTo>
                  <a:pt x="11499" y="7392"/>
                </a:lnTo>
                <a:lnTo>
                  <a:pt x="11692" y="6909"/>
                </a:lnTo>
                <a:lnTo>
                  <a:pt x="11788" y="6377"/>
                </a:lnTo>
                <a:lnTo>
                  <a:pt x="11837" y="5894"/>
                </a:lnTo>
                <a:lnTo>
                  <a:pt x="11885" y="5459"/>
                </a:lnTo>
                <a:lnTo>
                  <a:pt x="11837" y="5025"/>
                </a:lnTo>
                <a:lnTo>
                  <a:pt x="11788" y="4590"/>
                </a:lnTo>
                <a:lnTo>
                  <a:pt x="11740" y="4155"/>
                </a:lnTo>
                <a:lnTo>
                  <a:pt x="11595" y="3768"/>
                </a:lnTo>
                <a:lnTo>
                  <a:pt x="11450" y="3334"/>
                </a:lnTo>
                <a:lnTo>
                  <a:pt x="11257" y="2947"/>
                </a:lnTo>
                <a:lnTo>
                  <a:pt x="11064" y="2561"/>
                </a:lnTo>
                <a:lnTo>
                  <a:pt x="10822" y="2223"/>
                </a:lnTo>
                <a:lnTo>
                  <a:pt x="10581" y="1836"/>
                </a:lnTo>
                <a:lnTo>
                  <a:pt x="10291" y="1546"/>
                </a:lnTo>
                <a:lnTo>
                  <a:pt x="9953" y="1256"/>
                </a:lnTo>
                <a:lnTo>
                  <a:pt x="9614" y="967"/>
                </a:lnTo>
                <a:lnTo>
                  <a:pt x="9276" y="725"/>
                </a:lnTo>
                <a:lnTo>
                  <a:pt x="8890" y="532"/>
                </a:lnTo>
                <a:lnTo>
                  <a:pt x="8503" y="339"/>
                </a:lnTo>
                <a:lnTo>
                  <a:pt x="8020" y="194"/>
                </a:lnTo>
                <a:lnTo>
                  <a:pt x="7537" y="49"/>
                </a:lnTo>
                <a:lnTo>
                  <a:pt x="705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9" name="Google Shape;2329;p77"/>
          <p:cNvGrpSpPr/>
          <p:nvPr/>
        </p:nvGrpSpPr>
        <p:grpSpPr>
          <a:xfrm>
            <a:off x="1043153" y="2822310"/>
            <a:ext cx="292820" cy="292805"/>
            <a:chOff x="266768" y="1721375"/>
            <a:chExt cx="397907" cy="397887"/>
          </a:xfrm>
        </p:grpSpPr>
        <p:sp>
          <p:nvSpPr>
            <p:cNvPr id="2330" name="Google Shape;2330;p77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7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2" name="Google Shape;2332;p77"/>
          <p:cNvSpPr/>
          <p:nvPr/>
        </p:nvSpPr>
        <p:spPr>
          <a:xfrm rot="7200017">
            <a:off x="1643084" y="2618549"/>
            <a:ext cx="730030" cy="700323"/>
          </a:xfrm>
          <a:custGeom>
            <a:avLst/>
            <a:gdLst/>
            <a:ahLst/>
            <a:cxnLst/>
            <a:rect l="l" t="t" r="r" b="b"/>
            <a:pathLst>
              <a:path w="11885" h="11402" extrusionOk="0">
                <a:moveTo>
                  <a:pt x="6571" y="0"/>
                </a:moveTo>
                <a:lnTo>
                  <a:pt x="6088" y="49"/>
                </a:lnTo>
                <a:lnTo>
                  <a:pt x="5605" y="145"/>
                </a:lnTo>
                <a:lnTo>
                  <a:pt x="4639" y="387"/>
                </a:lnTo>
                <a:lnTo>
                  <a:pt x="3866" y="628"/>
                </a:lnTo>
                <a:lnTo>
                  <a:pt x="3093" y="1015"/>
                </a:lnTo>
                <a:lnTo>
                  <a:pt x="2368" y="1450"/>
                </a:lnTo>
                <a:lnTo>
                  <a:pt x="1740" y="1933"/>
                </a:lnTo>
                <a:lnTo>
                  <a:pt x="1450" y="2223"/>
                </a:lnTo>
                <a:lnTo>
                  <a:pt x="1209" y="2512"/>
                </a:lnTo>
                <a:lnTo>
                  <a:pt x="919" y="2851"/>
                </a:lnTo>
                <a:lnTo>
                  <a:pt x="726" y="3189"/>
                </a:lnTo>
                <a:lnTo>
                  <a:pt x="532" y="3575"/>
                </a:lnTo>
                <a:lnTo>
                  <a:pt x="339" y="3962"/>
                </a:lnTo>
                <a:lnTo>
                  <a:pt x="242" y="4348"/>
                </a:lnTo>
                <a:lnTo>
                  <a:pt x="97" y="4783"/>
                </a:lnTo>
                <a:lnTo>
                  <a:pt x="49" y="5218"/>
                </a:lnTo>
                <a:lnTo>
                  <a:pt x="1" y="5604"/>
                </a:lnTo>
                <a:lnTo>
                  <a:pt x="49" y="6039"/>
                </a:lnTo>
                <a:lnTo>
                  <a:pt x="49" y="6474"/>
                </a:lnTo>
                <a:lnTo>
                  <a:pt x="146" y="6860"/>
                </a:lnTo>
                <a:lnTo>
                  <a:pt x="242" y="7295"/>
                </a:lnTo>
                <a:lnTo>
                  <a:pt x="339" y="7682"/>
                </a:lnTo>
                <a:lnTo>
                  <a:pt x="484" y="8068"/>
                </a:lnTo>
                <a:lnTo>
                  <a:pt x="677" y="8454"/>
                </a:lnTo>
                <a:lnTo>
                  <a:pt x="870" y="8793"/>
                </a:lnTo>
                <a:lnTo>
                  <a:pt x="1112" y="9131"/>
                </a:lnTo>
                <a:lnTo>
                  <a:pt x="1402" y="9469"/>
                </a:lnTo>
                <a:lnTo>
                  <a:pt x="1643" y="9807"/>
                </a:lnTo>
                <a:lnTo>
                  <a:pt x="1982" y="10049"/>
                </a:lnTo>
                <a:lnTo>
                  <a:pt x="2271" y="10339"/>
                </a:lnTo>
                <a:lnTo>
                  <a:pt x="2658" y="10580"/>
                </a:lnTo>
                <a:lnTo>
                  <a:pt x="3044" y="10822"/>
                </a:lnTo>
                <a:lnTo>
                  <a:pt x="3527" y="11015"/>
                </a:lnTo>
                <a:lnTo>
                  <a:pt x="3962" y="11160"/>
                </a:lnTo>
                <a:lnTo>
                  <a:pt x="4445" y="11256"/>
                </a:lnTo>
                <a:lnTo>
                  <a:pt x="4928" y="11353"/>
                </a:lnTo>
                <a:lnTo>
                  <a:pt x="5412" y="11401"/>
                </a:lnTo>
                <a:lnTo>
                  <a:pt x="5895" y="11401"/>
                </a:lnTo>
                <a:lnTo>
                  <a:pt x="6378" y="11353"/>
                </a:lnTo>
                <a:lnTo>
                  <a:pt x="6909" y="11305"/>
                </a:lnTo>
                <a:lnTo>
                  <a:pt x="7392" y="11160"/>
                </a:lnTo>
                <a:lnTo>
                  <a:pt x="7875" y="10967"/>
                </a:lnTo>
                <a:lnTo>
                  <a:pt x="8358" y="10773"/>
                </a:lnTo>
                <a:lnTo>
                  <a:pt x="8841" y="10532"/>
                </a:lnTo>
                <a:lnTo>
                  <a:pt x="9276" y="10242"/>
                </a:lnTo>
                <a:lnTo>
                  <a:pt x="9711" y="9904"/>
                </a:lnTo>
                <a:lnTo>
                  <a:pt x="10098" y="9566"/>
                </a:lnTo>
                <a:lnTo>
                  <a:pt x="10436" y="9179"/>
                </a:lnTo>
                <a:lnTo>
                  <a:pt x="10774" y="8744"/>
                </a:lnTo>
                <a:lnTo>
                  <a:pt x="11064" y="8310"/>
                </a:lnTo>
                <a:lnTo>
                  <a:pt x="11305" y="7875"/>
                </a:lnTo>
                <a:lnTo>
                  <a:pt x="11499" y="7392"/>
                </a:lnTo>
                <a:lnTo>
                  <a:pt x="11692" y="6909"/>
                </a:lnTo>
                <a:lnTo>
                  <a:pt x="11788" y="6377"/>
                </a:lnTo>
                <a:lnTo>
                  <a:pt x="11837" y="5894"/>
                </a:lnTo>
                <a:lnTo>
                  <a:pt x="11885" y="5459"/>
                </a:lnTo>
                <a:lnTo>
                  <a:pt x="11837" y="5025"/>
                </a:lnTo>
                <a:lnTo>
                  <a:pt x="11788" y="4590"/>
                </a:lnTo>
                <a:lnTo>
                  <a:pt x="11740" y="4155"/>
                </a:lnTo>
                <a:lnTo>
                  <a:pt x="11595" y="3768"/>
                </a:lnTo>
                <a:lnTo>
                  <a:pt x="11450" y="3334"/>
                </a:lnTo>
                <a:lnTo>
                  <a:pt x="11257" y="2947"/>
                </a:lnTo>
                <a:lnTo>
                  <a:pt x="11064" y="2561"/>
                </a:lnTo>
                <a:lnTo>
                  <a:pt x="10822" y="2223"/>
                </a:lnTo>
                <a:lnTo>
                  <a:pt x="10581" y="1836"/>
                </a:lnTo>
                <a:lnTo>
                  <a:pt x="10291" y="1546"/>
                </a:lnTo>
                <a:lnTo>
                  <a:pt x="9953" y="1256"/>
                </a:lnTo>
                <a:lnTo>
                  <a:pt x="9614" y="967"/>
                </a:lnTo>
                <a:lnTo>
                  <a:pt x="9276" y="725"/>
                </a:lnTo>
                <a:lnTo>
                  <a:pt x="8890" y="532"/>
                </a:lnTo>
                <a:lnTo>
                  <a:pt x="8503" y="339"/>
                </a:lnTo>
                <a:lnTo>
                  <a:pt x="8020" y="194"/>
                </a:lnTo>
                <a:lnTo>
                  <a:pt x="7537" y="49"/>
                </a:lnTo>
                <a:lnTo>
                  <a:pt x="705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3" name="Google Shape;2333;p77"/>
          <p:cNvGrpSpPr/>
          <p:nvPr/>
        </p:nvGrpSpPr>
        <p:grpSpPr>
          <a:xfrm>
            <a:off x="1861688" y="2822310"/>
            <a:ext cx="292789" cy="292805"/>
            <a:chOff x="864491" y="1723250"/>
            <a:chExt cx="397866" cy="397887"/>
          </a:xfrm>
        </p:grpSpPr>
        <p:sp>
          <p:nvSpPr>
            <p:cNvPr id="2334" name="Google Shape;2334;p77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7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7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7" name="Google Shape;2337;p77"/>
          <p:cNvSpPr/>
          <p:nvPr/>
        </p:nvSpPr>
        <p:spPr>
          <a:xfrm rot="10800000">
            <a:off x="2461588" y="2618538"/>
            <a:ext cx="730036" cy="700339"/>
          </a:xfrm>
          <a:custGeom>
            <a:avLst/>
            <a:gdLst/>
            <a:ahLst/>
            <a:cxnLst/>
            <a:rect l="l" t="t" r="r" b="b"/>
            <a:pathLst>
              <a:path w="11885" h="11402" extrusionOk="0">
                <a:moveTo>
                  <a:pt x="6571" y="0"/>
                </a:moveTo>
                <a:lnTo>
                  <a:pt x="6088" y="49"/>
                </a:lnTo>
                <a:lnTo>
                  <a:pt x="5605" y="145"/>
                </a:lnTo>
                <a:lnTo>
                  <a:pt x="4639" y="387"/>
                </a:lnTo>
                <a:lnTo>
                  <a:pt x="3866" y="628"/>
                </a:lnTo>
                <a:lnTo>
                  <a:pt x="3093" y="1015"/>
                </a:lnTo>
                <a:lnTo>
                  <a:pt x="2368" y="1450"/>
                </a:lnTo>
                <a:lnTo>
                  <a:pt x="1740" y="1933"/>
                </a:lnTo>
                <a:lnTo>
                  <a:pt x="1450" y="2223"/>
                </a:lnTo>
                <a:lnTo>
                  <a:pt x="1209" y="2512"/>
                </a:lnTo>
                <a:lnTo>
                  <a:pt x="919" y="2851"/>
                </a:lnTo>
                <a:lnTo>
                  <a:pt x="726" y="3189"/>
                </a:lnTo>
                <a:lnTo>
                  <a:pt x="532" y="3575"/>
                </a:lnTo>
                <a:lnTo>
                  <a:pt x="339" y="3962"/>
                </a:lnTo>
                <a:lnTo>
                  <a:pt x="242" y="4348"/>
                </a:lnTo>
                <a:lnTo>
                  <a:pt x="97" y="4783"/>
                </a:lnTo>
                <a:lnTo>
                  <a:pt x="49" y="5218"/>
                </a:lnTo>
                <a:lnTo>
                  <a:pt x="1" y="5604"/>
                </a:lnTo>
                <a:lnTo>
                  <a:pt x="49" y="6039"/>
                </a:lnTo>
                <a:lnTo>
                  <a:pt x="49" y="6474"/>
                </a:lnTo>
                <a:lnTo>
                  <a:pt x="146" y="6860"/>
                </a:lnTo>
                <a:lnTo>
                  <a:pt x="242" y="7295"/>
                </a:lnTo>
                <a:lnTo>
                  <a:pt x="339" y="7682"/>
                </a:lnTo>
                <a:lnTo>
                  <a:pt x="484" y="8068"/>
                </a:lnTo>
                <a:lnTo>
                  <a:pt x="677" y="8454"/>
                </a:lnTo>
                <a:lnTo>
                  <a:pt x="870" y="8793"/>
                </a:lnTo>
                <a:lnTo>
                  <a:pt x="1112" y="9131"/>
                </a:lnTo>
                <a:lnTo>
                  <a:pt x="1402" y="9469"/>
                </a:lnTo>
                <a:lnTo>
                  <a:pt x="1643" y="9807"/>
                </a:lnTo>
                <a:lnTo>
                  <a:pt x="1982" y="10049"/>
                </a:lnTo>
                <a:lnTo>
                  <a:pt x="2271" y="10339"/>
                </a:lnTo>
                <a:lnTo>
                  <a:pt x="2658" y="10580"/>
                </a:lnTo>
                <a:lnTo>
                  <a:pt x="3044" y="10822"/>
                </a:lnTo>
                <a:lnTo>
                  <a:pt x="3527" y="11015"/>
                </a:lnTo>
                <a:lnTo>
                  <a:pt x="3962" y="11160"/>
                </a:lnTo>
                <a:lnTo>
                  <a:pt x="4445" y="11256"/>
                </a:lnTo>
                <a:lnTo>
                  <a:pt x="4928" y="11353"/>
                </a:lnTo>
                <a:lnTo>
                  <a:pt x="5412" y="11401"/>
                </a:lnTo>
                <a:lnTo>
                  <a:pt x="5895" y="11401"/>
                </a:lnTo>
                <a:lnTo>
                  <a:pt x="6378" y="11353"/>
                </a:lnTo>
                <a:lnTo>
                  <a:pt x="6909" y="11305"/>
                </a:lnTo>
                <a:lnTo>
                  <a:pt x="7392" y="11160"/>
                </a:lnTo>
                <a:lnTo>
                  <a:pt x="7875" y="10967"/>
                </a:lnTo>
                <a:lnTo>
                  <a:pt x="8358" y="10773"/>
                </a:lnTo>
                <a:lnTo>
                  <a:pt x="8841" y="10532"/>
                </a:lnTo>
                <a:lnTo>
                  <a:pt x="9276" y="10242"/>
                </a:lnTo>
                <a:lnTo>
                  <a:pt x="9711" y="9904"/>
                </a:lnTo>
                <a:lnTo>
                  <a:pt x="10098" y="9566"/>
                </a:lnTo>
                <a:lnTo>
                  <a:pt x="10436" y="9179"/>
                </a:lnTo>
                <a:lnTo>
                  <a:pt x="10774" y="8744"/>
                </a:lnTo>
                <a:lnTo>
                  <a:pt x="11064" y="8310"/>
                </a:lnTo>
                <a:lnTo>
                  <a:pt x="11305" y="7875"/>
                </a:lnTo>
                <a:lnTo>
                  <a:pt x="11499" y="7392"/>
                </a:lnTo>
                <a:lnTo>
                  <a:pt x="11692" y="6909"/>
                </a:lnTo>
                <a:lnTo>
                  <a:pt x="11788" y="6377"/>
                </a:lnTo>
                <a:lnTo>
                  <a:pt x="11837" y="5894"/>
                </a:lnTo>
                <a:lnTo>
                  <a:pt x="11885" y="5459"/>
                </a:lnTo>
                <a:lnTo>
                  <a:pt x="11837" y="5025"/>
                </a:lnTo>
                <a:lnTo>
                  <a:pt x="11788" y="4590"/>
                </a:lnTo>
                <a:lnTo>
                  <a:pt x="11740" y="4155"/>
                </a:lnTo>
                <a:lnTo>
                  <a:pt x="11595" y="3768"/>
                </a:lnTo>
                <a:lnTo>
                  <a:pt x="11450" y="3334"/>
                </a:lnTo>
                <a:lnTo>
                  <a:pt x="11257" y="2947"/>
                </a:lnTo>
                <a:lnTo>
                  <a:pt x="11064" y="2561"/>
                </a:lnTo>
                <a:lnTo>
                  <a:pt x="10822" y="2223"/>
                </a:lnTo>
                <a:lnTo>
                  <a:pt x="10581" y="1836"/>
                </a:lnTo>
                <a:lnTo>
                  <a:pt x="10291" y="1546"/>
                </a:lnTo>
                <a:lnTo>
                  <a:pt x="9953" y="1256"/>
                </a:lnTo>
                <a:lnTo>
                  <a:pt x="9614" y="967"/>
                </a:lnTo>
                <a:lnTo>
                  <a:pt x="9276" y="725"/>
                </a:lnTo>
                <a:lnTo>
                  <a:pt x="8890" y="532"/>
                </a:lnTo>
                <a:lnTo>
                  <a:pt x="8503" y="339"/>
                </a:lnTo>
                <a:lnTo>
                  <a:pt x="8020" y="194"/>
                </a:lnTo>
                <a:lnTo>
                  <a:pt x="7537" y="49"/>
                </a:lnTo>
                <a:lnTo>
                  <a:pt x="705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8" name="Google Shape;2338;p77"/>
          <p:cNvGrpSpPr/>
          <p:nvPr/>
        </p:nvGrpSpPr>
        <p:grpSpPr>
          <a:xfrm>
            <a:off x="2698192" y="2822310"/>
            <a:ext cx="292805" cy="292805"/>
            <a:chOff x="1379798" y="1723250"/>
            <a:chExt cx="397887" cy="397887"/>
          </a:xfrm>
        </p:grpSpPr>
        <p:sp>
          <p:nvSpPr>
            <p:cNvPr id="2339" name="Google Shape;2339;p77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7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7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7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3" name="Google Shape;2343;p77"/>
          <p:cNvGrpSpPr/>
          <p:nvPr/>
        </p:nvGrpSpPr>
        <p:grpSpPr>
          <a:xfrm rot="-860071">
            <a:off x="4037746" y="663593"/>
            <a:ext cx="1068504" cy="801849"/>
            <a:chOff x="2727413" y="815300"/>
            <a:chExt cx="510800" cy="383325"/>
          </a:xfrm>
        </p:grpSpPr>
        <p:sp>
          <p:nvSpPr>
            <p:cNvPr id="2344" name="Google Shape;2344;p77"/>
            <p:cNvSpPr/>
            <p:nvPr/>
          </p:nvSpPr>
          <p:spPr>
            <a:xfrm>
              <a:off x="2727413" y="815300"/>
              <a:ext cx="510800" cy="328575"/>
            </a:xfrm>
            <a:custGeom>
              <a:avLst/>
              <a:gdLst/>
              <a:ahLst/>
              <a:cxnLst/>
              <a:rect l="l" t="t" r="r" b="b"/>
              <a:pathLst>
                <a:path w="20432" h="13143" extrusionOk="0">
                  <a:moveTo>
                    <a:pt x="3699" y="1"/>
                  </a:moveTo>
                  <a:lnTo>
                    <a:pt x="3304" y="37"/>
                  </a:lnTo>
                  <a:lnTo>
                    <a:pt x="2945" y="73"/>
                  </a:lnTo>
                  <a:lnTo>
                    <a:pt x="2586" y="180"/>
                  </a:lnTo>
                  <a:lnTo>
                    <a:pt x="2262" y="288"/>
                  </a:lnTo>
                  <a:lnTo>
                    <a:pt x="1939" y="468"/>
                  </a:lnTo>
                  <a:lnTo>
                    <a:pt x="1616" y="647"/>
                  </a:lnTo>
                  <a:lnTo>
                    <a:pt x="1329" y="863"/>
                  </a:lnTo>
                  <a:lnTo>
                    <a:pt x="1078" y="1078"/>
                  </a:lnTo>
                  <a:lnTo>
                    <a:pt x="826" y="1365"/>
                  </a:lnTo>
                  <a:lnTo>
                    <a:pt x="611" y="1653"/>
                  </a:lnTo>
                  <a:lnTo>
                    <a:pt x="431" y="1940"/>
                  </a:lnTo>
                  <a:lnTo>
                    <a:pt x="288" y="2263"/>
                  </a:lnTo>
                  <a:lnTo>
                    <a:pt x="144" y="2622"/>
                  </a:lnTo>
                  <a:lnTo>
                    <a:pt x="72" y="2981"/>
                  </a:lnTo>
                  <a:lnTo>
                    <a:pt x="0" y="3340"/>
                  </a:lnTo>
                  <a:lnTo>
                    <a:pt x="0" y="3699"/>
                  </a:lnTo>
                  <a:lnTo>
                    <a:pt x="0" y="9444"/>
                  </a:lnTo>
                  <a:lnTo>
                    <a:pt x="0" y="9803"/>
                  </a:lnTo>
                  <a:lnTo>
                    <a:pt x="72" y="10162"/>
                  </a:lnTo>
                  <a:lnTo>
                    <a:pt x="144" y="10521"/>
                  </a:lnTo>
                  <a:lnTo>
                    <a:pt x="288" y="10880"/>
                  </a:lnTo>
                  <a:lnTo>
                    <a:pt x="431" y="11204"/>
                  </a:lnTo>
                  <a:lnTo>
                    <a:pt x="611" y="11491"/>
                  </a:lnTo>
                  <a:lnTo>
                    <a:pt x="826" y="11778"/>
                  </a:lnTo>
                  <a:lnTo>
                    <a:pt x="1078" y="12065"/>
                  </a:lnTo>
                  <a:lnTo>
                    <a:pt x="1329" y="12281"/>
                  </a:lnTo>
                  <a:lnTo>
                    <a:pt x="1616" y="12496"/>
                  </a:lnTo>
                  <a:lnTo>
                    <a:pt x="1939" y="12676"/>
                  </a:lnTo>
                  <a:lnTo>
                    <a:pt x="2262" y="12855"/>
                  </a:lnTo>
                  <a:lnTo>
                    <a:pt x="2586" y="12963"/>
                  </a:lnTo>
                  <a:lnTo>
                    <a:pt x="2945" y="13071"/>
                  </a:lnTo>
                  <a:lnTo>
                    <a:pt x="3304" y="13107"/>
                  </a:lnTo>
                  <a:lnTo>
                    <a:pt x="3699" y="13143"/>
                  </a:lnTo>
                  <a:lnTo>
                    <a:pt x="16733" y="13143"/>
                  </a:lnTo>
                  <a:lnTo>
                    <a:pt x="17092" y="13107"/>
                  </a:lnTo>
                  <a:lnTo>
                    <a:pt x="17487" y="13071"/>
                  </a:lnTo>
                  <a:lnTo>
                    <a:pt x="17846" y="12963"/>
                  </a:lnTo>
                  <a:lnTo>
                    <a:pt x="18169" y="12855"/>
                  </a:lnTo>
                  <a:lnTo>
                    <a:pt x="18492" y="12676"/>
                  </a:lnTo>
                  <a:lnTo>
                    <a:pt x="18815" y="12496"/>
                  </a:lnTo>
                  <a:lnTo>
                    <a:pt x="19067" y="12281"/>
                  </a:lnTo>
                  <a:lnTo>
                    <a:pt x="19354" y="12065"/>
                  </a:lnTo>
                  <a:lnTo>
                    <a:pt x="19569" y="11778"/>
                  </a:lnTo>
                  <a:lnTo>
                    <a:pt x="19785" y="11491"/>
                  </a:lnTo>
                  <a:lnTo>
                    <a:pt x="20000" y="11204"/>
                  </a:lnTo>
                  <a:lnTo>
                    <a:pt x="20144" y="10880"/>
                  </a:lnTo>
                  <a:lnTo>
                    <a:pt x="20252" y="10521"/>
                  </a:lnTo>
                  <a:lnTo>
                    <a:pt x="20359" y="10162"/>
                  </a:lnTo>
                  <a:lnTo>
                    <a:pt x="20395" y="9803"/>
                  </a:lnTo>
                  <a:lnTo>
                    <a:pt x="20431" y="9444"/>
                  </a:lnTo>
                  <a:lnTo>
                    <a:pt x="20431" y="3699"/>
                  </a:lnTo>
                  <a:lnTo>
                    <a:pt x="20395" y="3340"/>
                  </a:lnTo>
                  <a:lnTo>
                    <a:pt x="20359" y="2981"/>
                  </a:lnTo>
                  <a:lnTo>
                    <a:pt x="20252" y="2622"/>
                  </a:lnTo>
                  <a:lnTo>
                    <a:pt x="20144" y="2263"/>
                  </a:lnTo>
                  <a:lnTo>
                    <a:pt x="20000" y="1940"/>
                  </a:lnTo>
                  <a:lnTo>
                    <a:pt x="19785" y="1653"/>
                  </a:lnTo>
                  <a:lnTo>
                    <a:pt x="19569" y="1365"/>
                  </a:lnTo>
                  <a:lnTo>
                    <a:pt x="19354" y="1078"/>
                  </a:lnTo>
                  <a:lnTo>
                    <a:pt x="19067" y="863"/>
                  </a:lnTo>
                  <a:lnTo>
                    <a:pt x="18815" y="647"/>
                  </a:lnTo>
                  <a:lnTo>
                    <a:pt x="18492" y="468"/>
                  </a:lnTo>
                  <a:lnTo>
                    <a:pt x="18169" y="288"/>
                  </a:lnTo>
                  <a:lnTo>
                    <a:pt x="17846" y="180"/>
                  </a:lnTo>
                  <a:lnTo>
                    <a:pt x="17487" y="73"/>
                  </a:lnTo>
                  <a:lnTo>
                    <a:pt x="17092" y="37"/>
                  </a:lnTo>
                  <a:lnTo>
                    <a:pt x="167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2"/>
                  </a:solidFill>
                  <a:latin typeface="Ranchers"/>
                  <a:ea typeface="Ranchers"/>
                  <a:cs typeface="Ranchers"/>
                  <a:sym typeface="Ranchers"/>
                </a:rPr>
                <a:t>Hi!</a:t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2345" name="Google Shape;2345;p77"/>
            <p:cNvSpPr/>
            <p:nvPr/>
          </p:nvSpPr>
          <p:spPr>
            <a:xfrm>
              <a:off x="3038013" y="1098075"/>
              <a:ext cx="85300" cy="100550"/>
            </a:xfrm>
            <a:custGeom>
              <a:avLst/>
              <a:gdLst/>
              <a:ahLst/>
              <a:cxnLst/>
              <a:rect l="l" t="t" r="r" b="b"/>
              <a:pathLst>
                <a:path w="3412" h="4022" extrusionOk="0">
                  <a:moveTo>
                    <a:pt x="2478" y="0"/>
                  </a:moveTo>
                  <a:lnTo>
                    <a:pt x="0" y="539"/>
                  </a:lnTo>
                  <a:lnTo>
                    <a:pt x="2657" y="3878"/>
                  </a:lnTo>
                  <a:lnTo>
                    <a:pt x="2765" y="3986"/>
                  </a:lnTo>
                  <a:lnTo>
                    <a:pt x="2908" y="4022"/>
                  </a:lnTo>
                  <a:lnTo>
                    <a:pt x="3052" y="4022"/>
                  </a:lnTo>
                  <a:lnTo>
                    <a:pt x="3196" y="3986"/>
                  </a:lnTo>
                  <a:lnTo>
                    <a:pt x="3303" y="3914"/>
                  </a:lnTo>
                  <a:lnTo>
                    <a:pt x="3375" y="3806"/>
                  </a:lnTo>
                  <a:lnTo>
                    <a:pt x="3411" y="3663"/>
                  </a:lnTo>
                  <a:lnTo>
                    <a:pt x="3411" y="3483"/>
                  </a:lnTo>
                  <a:lnTo>
                    <a:pt x="24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</p:grpSp>
      <p:grpSp>
        <p:nvGrpSpPr>
          <p:cNvPr id="2346" name="Google Shape;2346;p77"/>
          <p:cNvGrpSpPr/>
          <p:nvPr/>
        </p:nvGrpSpPr>
        <p:grpSpPr>
          <a:xfrm rot="608544">
            <a:off x="5637907" y="534469"/>
            <a:ext cx="2055356" cy="837013"/>
            <a:chOff x="1923886" y="799200"/>
            <a:chExt cx="2055300" cy="836990"/>
          </a:xfrm>
        </p:grpSpPr>
        <p:sp>
          <p:nvSpPr>
            <p:cNvPr id="2347" name="Google Shape;2347;p77"/>
            <p:cNvSpPr/>
            <p:nvPr/>
          </p:nvSpPr>
          <p:spPr>
            <a:xfrm flipH="1">
              <a:off x="2438689" y="1425860"/>
              <a:ext cx="178431" cy="210330"/>
            </a:xfrm>
            <a:custGeom>
              <a:avLst/>
              <a:gdLst/>
              <a:ahLst/>
              <a:cxnLst/>
              <a:rect l="l" t="t" r="r" b="b"/>
              <a:pathLst>
                <a:path w="3412" h="4022" extrusionOk="0">
                  <a:moveTo>
                    <a:pt x="2478" y="0"/>
                  </a:moveTo>
                  <a:lnTo>
                    <a:pt x="0" y="539"/>
                  </a:lnTo>
                  <a:lnTo>
                    <a:pt x="2657" y="3878"/>
                  </a:lnTo>
                  <a:lnTo>
                    <a:pt x="2765" y="3986"/>
                  </a:lnTo>
                  <a:lnTo>
                    <a:pt x="2908" y="4022"/>
                  </a:lnTo>
                  <a:lnTo>
                    <a:pt x="3052" y="4022"/>
                  </a:lnTo>
                  <a:lnTo>
                    <a:pt x="3196" y="3986"/>
                  </a:lnTo>
                  <a:lnTo>
                    <a:pt x="3303" y="3914"/>
                  </a:lnTo>
                  <a:lnTo>
                    <a:pt x="3375" y="3806"/>
                  </a:lnTo>
                  <a:lnTo>
                    <a:pt x="3411" y="3663"/>
                  </a:lnTo>
                  <a:lnTo>
                    <a:pt x="3411" y="3483"/>
                  </a:lnTo>
                  <a:lnTo>
                    <a:pt x="24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2348" name="Google Shape;2348;p77"/>
            <p:cNvSpPr/>
            <p:nvPr/>
          </p:nvSpPr>
          <p:spPr>
            <a:xfrm>
              <a:off x="1923886" y="799200"/>
              <a:ext cx="2055300" cy="696300"/>
            </a:xfrm>
            <a:prstGeom prst="roundRect">
              <a:avLst>
                <a:gd name="adj" fmla="val 3064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2"/>
                  </a:solidFill>
                  <a:latin typeface="Ranchers"/>
                  <a:ea typeface="Ranchers"/>
                  <a:cs typeface="Ranchers"/>
                  <a:sym typeface="Ranchers"/>
                </a:rPr>
                <a:t>How are you?</a:t>
              </a:r>
              <a:endParaRPr/>
            </a:p>
          </p:txBody>
        </p:sp>
      </p:grpSp>
      <p:grpSp>
        <p:nvGrpSpPr>
          <p:cNvPr id="2349" name="Google Shape;2349;p77"/>
          <p:cNvGrpSpPr/>
          <p:nvPr/>
        </p:nvGrpSpPr>
        <p:grpSpPr>
          <a:xfrm>
            <a:off x="4718907" y="1585223"/>
            <a:ext cx="4020358" cy="4537265"/>
            <a:chOff x="4845907" y="857998"/>
            <a:chExt cx="4020358" cy="4537265"/>
          </a:xfrm>
        </p:grpSpPr>
        <p:sp>
          <p:nvSpPr>
            <p:cNvPr id="2350" name="Google Shape;2350;p77"/>
            <p:cNvSpPr/>
            <p:nvPr/>
          </p:nvSpPr>
          <p:spPr>
            <a:xfrm flipH="1">
              <a:off x="4960050" y="1143522"/>
              <a:ext cx="2244616" cy="2037250"/>
            </a:xfrm>
            <a:custGeom>
              <a:avLst/>
              <a:gdLst/>
              <a:ahLst/>
              <a:cxnLst/>
              <a:rect l="l" t="t" r="r" b="b"/>
              <a:pathLst>
                <a:path w="26823" h="24345" extrusionOk="0">
                  <a:moveTo>
                    <a:pt x="26212" y="0"/>
                  </a:moveTo>
                  <a:lnTo>
                    <a:pt x="25996" y="36"/>
                  </a:lnTo>
                  <a:lnTo>
                    <a:pt x="25781" y="108"/>
                  </a:lnTo>
                  <a:lnTo>
                    <a:pt x="25494" y="216"/>
                  </a:lnTo>
                  <a:lnTo>
                    <a:pt x="25207" y="395"/>
                  </a:lnTo>
                  <a:lnTo>
                    <a:pt x="24919" y="611"/>
                  </a:lnTo>
                  <a:lnTo>
                    <a:pt x="24560" y="862"/>
                  </a:lnTo>
                  <a:lnTo>
                    <a:pt x="24201" y="1185"/>
                  </a:lnTo>
                  <a:lnTo>
                    <a:pt x="23806" y="1544"/>
                  </a:lnTo>
                  <a:lnTo>
                    <a:pt x="23375" y="1975"/>
                  </a:lnTo>
                  <a:lnTo>
                    <a:pt x="22944" y="2442"/>
                  </a:lnTo>
                  <a:lnTo>
                    <a:pt x="22011" y="3555"/>
                  </a:lnTo>
                  <a:lnTo>
                    <a:pt x="20970" y="4955"/>
                  </a:lnTo>
                  <a:lnTo>
                    <a:pt x="19856" y="6571"/>
                  </a:lnTo>
                  <a:lnTo>
                    <a:pt x="19318" y="7361"/>
                  </a:lnTo>
                  <a:lnTo>
                    <a:pt x="18815" y="8187"/>
                  </a:lnTo>
                  <a:lnTo>
                    <a:pt x="18169" y="9228"/>
                  </a:lnTo>
                  <a:lnTo>
                    <a:pt x="17523" y="10198"/>
                  </a:lnTo>
                  <a:lnTo>
                    <a:pt x="16876" y="11059"/>
                  </a:lnTo>
                  <a:lnTo>
                    <a:pt x="16230" y="11885"/>
                  </a:lnTo>
                  <a:lnTo>
                    <a:pt x="15584" y="12639"/>
                  </a:lnTo>
                  <a:lnTo>
                    <a:pt x="14901" y="13321"/>
                  </a:lnTo>
                  <a:lnTo>
                    <a:pt x="14255" y="13968"/>
                  </a:lnTo>
                  <a:lnTo>
                    <a:pt x="13609" y="14506"/>
                  </a:lnTo>
                  <a:lnTo>
                    <a:pt x="12927" y="15045"/>
                  </a:lnTo>
                  <a:lnTo>
                    <a:pt x="12280" y="15476"/>
                  </a:lnTo>
                  <a:lnTo>
                    <a:pt x="11634" y="15871"/>
                  </a:lnTo>
                  <a:lnTo>
                    <a:pt x="10988" y="16230"/>
                  </a:lnTo>
                  <a:lnTo>
                    <a:pt x="10341" y="16517"/>
                  </a:lnTo>
                  <a:lnTo>
                    <a:pt x="9695" y="16768"/>
                  </a:lnTo>
                  <a:lnTo>
                    <a:pt x="9049" y="16984"/>
                  </a:lnTo>
                  <a:lnTo>
                    <a:pt x="8438" y="17163"/>
                  </a:lnTo>
                  <a:lnTo>
                    <a:pt x="7828" y="17271"/>
                  </a:lnTo>
                  <a:lnTo>
                    <a:pt x="7217" y="17343"/>
                  </a:lnTo>
                  <a:lnTo>
                    <a:pt x="6607" y="17415"/>
                  </a:lnTo>
                  <a:lnTo>
                    <a:pt x="5997" y="17415"/>
                  </a:lnTo>
                  <a:lnTo>
                    <a:pt x="5422" y="17379"/>
                  </a:lnTo>
                  <a:lnTo>
                    <a:pt x="4848" y="17343"/>
                  </a:lnTo>
                  <a:lnTo>
                    <a:pt x="4309" y="17235"/>
                  </a:lnTo>
                  <a:lnTo>
                    <a:pt x="3770" y="17127"/>
                  </a:lnTo>
                  <a:lnTo>
                    <a:pt x="3232" y="17020"/>
                  </a:lnTo>
                  <a:lnTo>
                    <a:pt x="2729" y="16840"/>
                  </a:lnTo>
                  <a:lnTo>
                    <a:pt x="2226" y="16661"/>
                  </a:lnTo>
                  <a:lnTo>
                    <a:pt x="1724" y="16481"/>
                  </a:lnTo>
                  <a:lnTo>
                    <a:pt x="826" y="16050"/>
                  </a:lnTo>
                  <a:lnTo>
                    <a:pt x="0" y="15548"/>
                  </a:lnTo>
                  <a:lnTo>
                    <a:pt x="0" y="15548"/>
                  </a:lnTo>
                  <a:lnTo>
                    <a:pt x="395" y="22944"/>
                  </a:lnTo>
                  <a:lnTo>
                    <a:pt x="1616" y="23375"/>
                  </a:lnTo>
                  <a:lnTo>
                    <a:pt x="2765" y="23734"/>
                  </a:lnTo>
                  <a:lnTo>
                    <a:pt x="3914" y="23986"/>
                  </a:lnTo>
                  <a:lnTo>
                    <a:pt x="5027" y="24165"/>
                  </a:lnTo>
                  <a:lnTo>
                    <a:pt x="5889" y="24273"/>
                  </a:lnTo>
                  <a:lnTo>
                    <a:pt x="6751" y="24309"/>
                  </a:lnTo>
                  <a:lnTo>
                    <a:pt x="7576" y="24345"/>
                  </a:lnTo>
                  <a:lnTo>
                    <a:pt x="8366" y="24309"/>
                  </a:lnTo>
                  <a:lnTo>
                    <a:pt x="9156" y="24237"/>
                  </a:lnTo>
                  <a:lnTo>
                    <a:pt x="9910" y="24129"/>
                  </a:lnTo>
                  <a:lnTo>
                    <a:pt x="10664" y="24022"/>
                  </a:lnTo>
                  <a:lnTo>
                    <a:pt x="11383" y="23842"/>
                  </a:lnTo>
                  <a:lnTo>
                    <a:pt x="12065" y="23627"/>
                  </a:lnTo>
                  <a:lnTo>
                    <a:pt x="12747" y="23411"/>
                  </a:lnTo>
                  <a:lnTo>
                    <a:pt x="13429" y="23160"/>
                  </a:lnTo>
                  <a:lnTo>
                    <a:pt x="14076" y="22873"/>
                  </a:lnTo>
                  <a:lnTo>
                    <a:pt x="14686" y="22585"/>
                  </a:lnTo>
                  <a:lnTo>
                    <a:pt x="15260" y="22262"/>
                  </a:lnTo>
                  <a:lnTo>
                    <a:pt x="15871" y="21903"/>
                  </a:lnTo>
                  <a:lnTo>
                    <a:pt x="16409" y="21544"/>
                  </a:lnTo>
                  <a:lnTo>
                    <a:pt x="16948" y="21185"/>
                  </a:lnTo>
                  <a:lnTo>
                    <a:pt x="17487" y="20790"/>
                  </a:lnTo>
                  <a:lnTo>
                    <a:pt x="18456" y="20000"/>
                  </a:lnTo>
                  <a:lnTo>
                    <a:pt x="19354" y="19138"/>
                  </a:lnTo>
                  <a:lnTo>
                    <a:pt x="20180" y="18312"/>
                  </a:lnTo>
                  <a:lnTo>
                    <a:pt x="20898" y="17451"/>
                  </a:lnTo>
                  <a:lnTo>
                    <a:pt x="21580" y="16625"/>
                  </a:lnTo>
                  <a:lnTo>
                    <a:pt x="22154" y="15835"/>
                  </a:lnTo>
                  <a:lnTo>
                    <a:pt x="22657" y="15081"/>
                  </a:lnTo>
                  <a:lnTo>
                    <a:pt x="22944" y="14650"/>
                  </a:lnTo>
                  <a:lnTo>
                    <a:pt x="23627" y="13573"/>
                  </a:lnTo>
                  <a:lnTo>
                    <a:pt x="24201" y="12567"/>
                  </a:lnTo>
                  <a:lnTo>
                    <a:pt x="25135" y="10844"/>
                  </a:lnTo>
                  <a:lnTo>
                    <a:pt x="25709" y="9659"/>
                  </a:lnTo>
                  <a:lnTo>
                    <a:pt x="25889" y="9228"/>
                  </a:lnTo>
                  <a:lnTo>
                    <a:pt x="25171" y="4273"/>
                  </a:lnTo>
                  <a:lnTo>
                    <a:pt x="25781" y="3375"/>
                  </a:lnTo>
                  <a:lnTo>
                    <a:pt x="26248" y="2549"/>
                  </a:lnTo>
                  <a:lnTo>
                    <a:pt x="26427" y="2154"/>
                  </a:lnTo>
                  <a:lnTo>
                    <a:pt x="26571" y="1795"/>
                  </a:lnTo>
                  <a:lnTo>
                    <a:pt x="26679" y="1472"/>
                  </a:lnTo>
                  <a:lnTo>
                    <a:pt x="26751" y="1185"/>
                  </a:lnTo>
                  <a:lnTo>
                    <a:pt x="26786" y="934"/>
                  </a:lnTo>
                  <a:lnTo>
                    <a:pt x="26822" y="682"/>
                  </a:lnTo>
                  <a:lnTo>
                    <a:pt x="26786" y="467"/>
                  </a:lnTo>
                  <a:lnTo>
                    <a:pt x="26751" y="323"/>
                  </a:lnTo>
                  <a:lnTo>
                    <a:pt x="26643" y="180"/>
                  </a:lnTo>
                  <a:lnTo>
                    <a:pt x="26535" y="72"/>
                  </a:lnTo>
                  <a:lnTo>
                    <a:pt x="26391" y="36"/>
                  </a:lnTo>
                  <a:lnTo>
                    <a:pt x="262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7"/>
            <p:cNvSpPr/>
            <p:nvPr/>
          </p:nvSpPr>
          <p:spPr>
            <a:xfrm flipH="1">
              <a:off x="5308587" y="1693316"/>
              <a:ext cx="1896078" cy="1487456"/>
            </a:xfrm>
            <a:custGeom>
              <a:avLst/>
              <a:gdLst/>
              <a:ahLst/>
              <a:cxnLst/>
              <a:rect l="l" t="t" r="r" b="b"/>
              <a:pathLst>
                <a:path w="22658" h="17775" extrusionOk="0">
                  <a:moveTo>
                    <a:pt x="19856" y="1"/>
                  </a:moveTo>
                  <a:lnTo>
                    <a:pt x="19318" y="791"/>
                  </a:lnTo>
                  <a:lnTo>
                    <a:pt x="18815" y="1617"/>
                  </a:lnTo>
                  <a:lnTo>
                    <a:pt x="18169" y="2658"/>
                  </a:lnTo>
                  <a:lnTo>
                    <a:pt x="17523" y="3628"/>
                  </a:lnTo>
                  <a:lnTo>
                    <a:pt x="16876" y="4489"/>
                  </a:lnTo>
                  <a:lnTo>
                    <a:pt x="16230" y="5315"/>
                  </a:lnTo>
                  <a:lnTo>
                    <a:pt x="15584" y="6069"/>
                  </a:lnTo>
                  <a:lnTo>
                    <a:pt x="14901" y="6751"/>
                  </a:lnTo>
                  <a:lnTo>
                    <a:pt x="14255" y="7398"/>
                  </a:lnTo>
                  <a:lnTo>
                    <a:pt x="13609" y="7936"/>
                  </a:lnTo>
                  <a:lnTo>
                    <a:pt x="12927" y="8475"/>
                  </a:lnTo>
                  <a:lnTo>
                    <a:pt x="12280" y="8906"/>
                  </a:lnTo>
                  <a:lnTo>
                    <a:pt x="11634" y="9301"/>
                  </a:lnTo>
                  <a:lnTo>
                    <a:pt x="10988" y="9660"/>
                  </a:lnTo>
                  <a:lnTo>
                    <a:pt x="10341" y="9947"/>
                  </a:lnTo>
                  <a:lnTo>
                    <a:pt x="9695" y="10198"/>
                  </a:lnTo>
                  <a:lnTo>
                    <a:pt x="9049" y="10414"/>
                  </a:lnTo>
                  <a:lnTo>
                    <a:pt x="8438" y="10593"/>
                  </a:lnTo>
                  <a:lnTo>
                    <a:pt x="7828" y="10701"/>
                  </a:lnTo>
                  <a:lnTo>
                    <a:pt x="7217" y="10773"/>
                  </a:lnTo>
                  <a:lnTo>
                    <a:pt x="6607" y="10845"/>
                  </a:lnTo>
                  <a:lnTo>
                    <a:pt x="5997" y="10845"/>
                  </a:lnTo>
                  <a:lnTo>
                    <a:pt x="5422" y="10809"/>
                  </a:lnTo>
                  <a:lnTo>
                    <a:pt x="4848" y="10773"/>
                  </a:lnTo>
                  <a:lnTo>
                    <a:pt x="4309" y="10665"/>
                  </a:lnTo>
                  <a:lnTo>
                    <a:pt x="3770" y="10557"/>
                  </a:lnTo>
                  <a:lnTo>
                    <a:pt x="3232" y="10450"/>
                  </a:lnTo>
                  <a:lnTo>
                    <a:pt x="2729" y="10270"/>
                  </a:lnTo>
                  <a:lnTo>
                    <a:pt x="2226" y="10091"/>
                  </a:lnTo>
                  <a:lnTo>
                    <a:pt x="1724" y="9911"/>
                  </a:lnTo>
                  <a:lnTo>
                    <a:pt x="826" y="9480"/>
                  </a:lnTo>
                  <a:lnTo>
                    <a:pt x="0" y="8978"/>
                  </a:lnTo>
                  <a:lnTo>
                    <a:pt x="0" y="8978"/>
                  </a:lnTo>
                  <a:lnTo>
                    <a:pt x="395" y="16374"/>
                  </a:lnTo>
                  <a:lnTo>
                    <a:pt x="1616" y="16805"/>
                  </a:lnTo>
                  <a:lnTo>
                    <a:pt x="2765" y="17164"/>
                  </a:lnTo>
                  <a:lnTo>
                    <a:pt x="3914" y="17416"/>
                  </a:lnTo>
                  <a:lnTo>
                    <a:pt x="5027" y="17595"/>
                  </a:lnTo>
                  <a:lnTo>
                    <a:pt x="5889" y="17703"/>
                  </a:lnTo>
                  <a:lnTo>
                    <a:pt x="6751" y="17739"/>
                  </a:lnTo>
                  <a:lnTo>
                    <a:pt x="7576" y="17775"/>
                  </a:lnTo>
                  <a:lnTo>
                    <a:pt x="8366" y="17739"/>
                  </a:lnTo>
                  <a:lnTo>
                    <a:pt x="9156" y="17667"/>
                  </a:lnTo>
                  <a:lnTo>
                    <a:pt x="9910" y="17559"/>
                  </a:lnTo>
                  <a:lnTo>
                    <a:pt x="10664" y="17452"/>
                  </a:lnTo>
                  <a:lnTo>
                    <a:pt x="11383" y="17272"/>
                  </a:lnTo>
                  <a:lnTo>
                    <a:pt x="12065" y="17057"/>
                  </a:lnTo>
                  <a:lnTo>
                    <a:pt x="12747" y="16841"/>
                  </a:lnTo>
                  <a:lnTo>
                    <a:pt x="13429" y="16590"/>
                  </a:lnTo>
                  <a:lnTo>
                    <a:pt x="14076" y="16303"/>
                  </a:lnTo>
                  <a:lnTo>
                    <a:pt x="14686" y="16015"/>
                  </a:lnTo>
                  <a:lnTo>
                    <a:pt x="15260" y="15692"/>
                  </a:lnTo>
                  <a:lnTo>
                    <a:pt x="15871" y="15333"/>
                  </a:lnTo>
                  <a:lnTo>
                    <a:pt x="16409" y="14974"/>
                  </a:lnTo>
                  <a:lnTo>
                    <a:pt x="16948" y="14615"/>
                  </a:lnTo>
                  <a:lnTo>
                    <a:pt x="17487" y="14220"/>
                  </a:lnTo>
                  <a:lnTo>
                    <a:pt x="18456" y="13430"/>
                  </a:lnTo>
                  <a:lnTo>
                    <a:pt x="19354" y="12568"/>
                  </a:lnTo>
                  <a:lnTo>
                    <a:pt x="20180" y="11742"/>
                  </a:lnTo>
                  <a:lnTo>
                    <a:pt x="20898" y="10881"/>
                  </a:lnTo>
                  <a:lnTo>
                    <a:pt x="21580" y="10055"/>
                  </a:lnTo>
                  <a:lnTo>
                    <a:pt x="22154" y="9265"/>
                  </a:lnTo>
                  <a:lnTo>
                    <a:pt x="22657" y="8511"/>
                  </a:lnTo>
                  <a:lnTo>
                    <a:pt x="19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7"/>
            <p:cNvSpPr/>
            <p:nvPr/>
          </p:nvSpPr>
          <p:spPr>
            <a:xfrm flipH="1">
              <a:off x="6783910" y="2444534"/>
              <a:ext cx="420756" cy="721259"/>
            </a:xfrm>
            <a:custGeom>
              <a:avLst/>
              <a:gdLst/>
              <a:ahLst/>
              <a:cxnLst/>
              <a:rect l="l" t="t" r="r" b="b"/>
              <a:pathLst>
                <a:path w="5028" h="8619" extrusionOk="0">
                  <a:moveTo>
                    <a:pt x="0" y="1"/>
                  </a:moveTo>
                  <a:lnTo>
                    <a:pt x="395" y="7397"/>
                  </a:lnTo>
                  <a:lnTo>
                    <a:pt x="1616" y="7828"/>
                  </a:lnTo>
                  <a:lnTo>
                    <a:pt x="2765" y="8187"/>
                  </a:lnTo>
                  <a:lnTo>
                    <a:pt x="3914" y="8439"/>
                  </a:lnTo>
                  <a:lnTo>
                    <a:pt x="5027" y="8618"/>
                  </a:lnTo>
                  <a:lnTo>
                    <a:pt x="5027" y="86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7"/>
            <p:cNvSpPr/>
            <p:nvPr/>
          </p:nvSpPr>
          <p:spPr>
            <a:xfrm flipH="1">
              <a:off x="4887915" y="1705367"/>
              <a:ext cx="252554" cy="258495"/>
            </a:xfrm>
            <a:custGeom>
              <a:avLst/>
              <a:gdLst/>
              <a:ahLst/>
              <a:cxnLst/>
              <a:rect l="l" t="t" r="r" b="b"/>
              <a:pathLst>
                <a:path w="3018" h="3089" extrusionOk="0">
                  <a:moveTo>
                    <a:pt x="2873" y="1"/>
                  </a:moveTo>
                  <a:lnTo>
                    <a:pt x="1222" y="288"/>
                  </a:lnTo>
                  <a:lnTo>
                    <a:pt x="935" y="611"/>
                  </a:lnTo>
                  <a:lnTo>
                    <a:pt x="647" y="1006"/>
                  </a:lnTo>
                  <a:lnTo>
                    <a:pt x="360" y="1437"/>
                  </a:lnTo>
                  <a:lnTo>
                    <a:pt x="109" y="1904"/>
                  </a:lnTo>
                  <a:lnTo>
                    <a:pt x="37" y="2119"/>
                  </a:lnTo>
                  <a:lnTo>
                    <a:pt x="1" y="2335"/>
                  </a:lnTo>
                  <a:lnTo>
                    <a:pt x="1" y="2550"/>
                  </a:lnTo>
                  <a:lnTo>
                    <a:pt x="37" y="2730"/>
                  </a:lnTo>
                  <a:lnTo>
                    <a:pt x="180" y="2873"/>
                  </a:lnTo>
                  <a:lnTo>
                    <a:pt x="360" y="3017"/>
                  </a:lnTo>
                  <a:lnTo>
                    <a:pt x="575" y="3089"/>
                  </a:lnTo>
                  <a:lnTo>
                    <a:pt x="827" y="3089"/>
                  </a:lnTo>
                  <a:lnTo>
                    <a:pt x="1078" y="3017"/>
                  </a:lnTo>
                  <a:lnTo>
                    <a:pt x="1329" y="2873"/>
                  </a:lnTo>
                  <a:lnTo>
                    <a:pt x="1617" y="2694"/>
                  </a:lnTo>
                  <a:lnTo>
                    <a:pt x="1868" y="2478"/>
                  </a:lnTo>
                  <a:lnTo>
                    <a:pt x="2084" y="2227"/>
                  </a:lnTo>
                  <a:lnTo>
                    <a:pt x="2335" y="1940"/>
                  </a:lnTo>
                  <a:lnTo>
                    <a:pt x="2514" y="1652"/>
                  </a:lnTo>
                  <a:lnTo>
                    <a:pt x="2694" y="1365"/>
                  </a:lnTo>
                  <a:lnTo>
                    <a:pt x="2838" y="1078"/>
                  </a:lnTo>
                  <a:lnTo>
                    <a:pt x="2945" y="791"/>
                  </a:lnTo>
                  <a:lnTo>
                    <a:pt x="3017" y="539"/>
                  </a:lnTo>
                  <a:lnTo>
                    <a:pt x="3017" y="324"/>
                  </a:lnTo>
                  <a:lnTo>
                    <a:pt x="2981" y="144"/>
                  </a:lnTo>
                  <a:lnTo>
                    <a:pt x="28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7"/>
            <p:cNvSpPr/>
            <p:nvPr/>
          </p:nvSpPr>
          <p:spPr>
            <a:xfrm flipH="1">
              <a:off x="4851932" y="1528127"/>
              <a:ext cx="294479" cy="321592"/>
            </a:xfrm>
            <a:custGeom>
              <a:avLst/>
              <a:gdLst/>
              <a:ahLst/>
              <a:cxnLst/>
              <a:rect l="l" t="t" r="r" b="b"/>
              <a:pathLst>
                <a:path w="3519" h="3843" extrusionOk="0">
                  <a:moveTo>
                    <a:pt x="2944" y="0"/>
                  </a:moveTo>
                  <a:lnTo>
                    <a:pt x="1365" y="431"/>
                  </a:lnTo>
                  <a:lnTo>
                    <a:pt x="1257" y="575"/>
                  </a:lnTo>
                  <a:lnTo>
                    <a:pt x="1077" y="898"/>
                  </a:lnTo>
                  <a:lnTo>
                    <a:pt x="826" y="1329"/>
                  </a:lnTo>
                  <a:lnTo>
                    <a:pt x="539" y="1867"/>
                  </a:lnTo>
                  <a:lnTo>
                    <a:pt x="287" y="2442"/>
                  </a:lnTo>
                  <a:lnTo>
                    <a:pt x="108" y="2944"/>
                  </a:lnTo>
                  <a:lnTo>
                    <a:pt x="36" y="3196"/>
                  </a:lnTo>
                  <a:lnTo>
                    <a:pt x="0" y="3411"/>
                  </a:lnTo>
                  <a:lnTo>
                    <a:pt x="36" y="3555"/>
                  </a:lnTo>
                  <a:lnTo>
                    <a:pt x="72" y="3699"/>
                  </a:lnTo>
                  <a:lnTo>
                    <a:pt x="180" y="3770"/>
                  </a:lnTo>
                  <a:lnTo>
                    <a:pt x="287" y="3842"/>
                  </a:lnTo>
                  <a:lnTo>
                    <a:pt x="575" y="3842"/>
                  </a:lnTo>
                  <a:lnTo>
                    <a:pt x="934" y="3734"/>
                  </a:lnTo>
                  <a:lnTo>
                    <a:pt x="1329" y="3519"/>
                  </a:lnTo>
                  <a:lnTo>
                    <a:pt x="1760" y="3268"/>
                  </a:lnTo>
                  <a:lnTo>
                    <a:pt x="2190" y="2909"/>
                  </a:lnTo>
                  <a:lnTo>
                    <a:pt x="2585" y="2549"/>
                  </a:lnTo>
                  <a:lnTo>
                    <a:pt x="2944" y="2119"/>
                  </a:lnTo>
                  <a:lnTo>
                    <a:pt x="3232" y="1724"/>
                  </a:lnTo>
                  <a:lnTo>
                    <a:pt x="3411" y="1365"/>
                  </a:lnTo>
                  <a:lnTo>
                    <a:pt x="3519" y="1041"/>
                  </a:lnTo>
                  <a:lnTo>
                    <a:pt x="3519" y="790"/>
                  </a:lnTo>
                  <a:lnTo>
                    <a:pt x="3447" y="539"/>
                  </a:lnTo>
                  <a:lnTo>
                    <a:pt x="3339" y="323"/>
                  </a:lnTo>
                  <a:lnTo>
                    <a:pt x="3160" y="144"/>
                  </a:lnTo>
                  <a:lnTo>
                    <a:pt x="29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7"/>
            <p:cNvSpPr/>
            <p:nvPr/>
          </p:nvSpPr>
          <p:spPr>
            <a:xfrm flipH="1">
              <a:off x="4845907" y="1347791"/>
              <a:ext cx="315567" cy="357659"/>
            </a:xfrm>
            <a:custGeom>
              <a:avLst/>
              <a:gdLst/>
              <a:ahLst/>
              <a:cxnLst/>
              <a:rect l="l" t="t" r="r" b="b"/>
              <a:pathLst>
                <a:path w="3771" h="4274" extrusionOk="0">
                  <a:moveTo>
                    <a:pt x="1832" y="1"/>
                  </a:moveTo>
                  <a:lnTo>
                    <a:pt x="1221" y="1078"/>
                  </a:lnTo>
                  <a:lnTo>
                    <a:pt x="934" y="1473"/>
                  </a:lnTo>
                  <a:lnTo>
                    <a:pt x="683" y="1904"/>
                  </a:lnTo>
                  <a:lnTo>
                    <a:pt x="431" y="2406"/>
                  </a:lnTo>
                  <a:lnTo>
                    <a:pt x="180" y="2945"/>
                  </a:lnTo>
                  <a:lnTo>
                    <a:pt x="108" y="3196"/>
                  </a:lnTo>
                  <a:lnTo>
                    <a:pt x="36" y="3448"/>
                  </a:lnTo>
                  <a:lnTo>
                    <a:pt x="1" y="3663"/>
                  </a:lnTo>
                  <a:lnTo>
                    <a:pt x="1" y="3843"/>
                  </a:lnTo>
                  <a:lnTo>
                    <a:pt x="72" y="4022"/>
                  </a:lnTo>
                  <a:lnTo>
                    <a:pt x="180" y="4166"/>
                  </a:lnTo>
                  <a:lnTo>
                    <a:pt x="324" y="4238"/>
                  </a:lnTo>
                  <a:lnTo>
                    <a:pt x="467" y="4274"/>
                  </a:lnTo>
                  <a:lnTo>
                    <a:pt x="647" y="4274"/>
                  </a:lnTo>
                  <a:lnTo>
                    <a:pt x="862" y="4202"/>
                  </a:lnTo>
                  <a:lnTo>
                    <a:pt x="1078" y="4130"/>
                  </a:lnTo>
                  <a:lnTo>
                    <a:pt x="1293" y="3986"/>
                  </a:lnTo>
                  <a:lnTo>
                    <a:pt x="1760" y="3663"/>
                  </a:lnTo>
                  <a:lnTo>
                    <a:pt x="2227" y="3232"/>
                  </a:lnTo>
                  <a:lnTo>
                    <a:pt x="2694" y="2694"/>
                  </a:lnTo>
                  <a:lnTo>
                    <a:pt x="3124" y="2155"/>
                  </a:lnTo>
                  <a:lnTo>
                    <a:pt x="3484" y="1617"/>
                  </a:lnTo>
                  <a:lnTo>
                    <a:pt x="3699" y="1222"/>
                  </a:lnTo>
                  <a:lnTo>
                    <a:pt x="3771" y="898"/>
                  </a:lnTo>
                  <a:lnTo>
                    <a:pt x="3771" y="755"/>
                  </a:lnTo>
                  <a:lnTo>
                    <a:pt x="3771" y="611"/>
                  </a:lnTo>
                  <a:lnTo>
                    <a:pt x="3735" y="503"/>
                  </a:lnTo>
                  <a:lnTo>
                    <a:pt x="3699" y="396"/>
                  </a:lnTo>
                  <a:lnTo>
                    <a:pt x="3555" y="216"/>
                  </a:lnTo>
                  <a:lnTo>
                    <a:pt x="3340" y="108"/>
                  </a:lnTo>
                  <a:lnTo>
                    <a:pt x="3053" y="37"/>
                  </a:lnTo>
                  <a:lnTo>
                    <a:pt x="27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7"/>
            <p:cNvSpPr/>
            <p:nvPr/>
          </p:nvSpPr>
          <p:spPr>
            <a:xfrm flipH="1">
              <a:off x="4893941" y="1486035"/>
              <a:ext cx="282512" cy="237491"/>
            </a:xfrm>
            <a:custGeom>
              <a:avLst/>
              <a:gdLst/>
              <a:ahLst/>
              <a:cxnLst/>
              <a:rect l="l" t="t" r="r" b="b"/>
              <a:pathLst>
                <a:path w="3376" h="2838" extrusionOk="0">
                  <a:moveTo>
                    <a:pt x="898" y="0"/>
                  </a:moveTo>
                  <a:lnTo>
                    <a:pt x="826" y="36"/>
                  </a:lnTo>
                  <a:lnTo>
                    <a:pt x="754" y="72"/>
                  </a:lnTo>
                  <a:lnTo>
                    <a:pt x="539" y="431"/>
                  </a:lnTo>
                  <a:lnTo>
                    <a:pt x="323" y="790"/>
                  </a:lnTo>
                  <a:lnTo>
                    <a:pt x="180" y="1149"/>
                  </a:lnTo>
                  <a:lnTo>
                    <a:pt x="36" y="1544"/>
                  </a:lnTo>
                  <a:lnTo>
                    <a:pt x="0" y="1796"/>
                  </a:lnTo>
                  <a:lnTo>
                    <a:pt x="0" y="2011"/>
                  </a:lnTo>
                  <a:lnTo>
                    <a:pt x="0" y="2263"/>
                  </a:lnTo>
                  <a:lnTo>
                    <a:pt x="108" y="2478"/>
                  </a:lnTo>
                  <a:lnTo>
                    <a:pt x="180" y="2622"/>
                  </a:lnTo>
                  <a:lnTo>
                    <a:pt x="251" y="2693"/>
                  </a:lnTo>
                  <a:lnTo>
                    <a:pt x="395" y="2765"/>
                  </a:lnTo>
                  <a:lnTo>
                    <a:pt x="503" y="2801"/>
                  </a:lnTo>
                  <a:lnTo>
                    <a:pt x="610" y="2837"/>
                  </a:lnTo>
                  <a:lnTo>
                    <a:pt x="754" y="2837"/>
                  </a:lnTo>
                  <a:lnTo>
                    <a:pt x="1041" y="2765"/>
                  </a:lnTo>
                  <a:lnTo>
                    <a:pt x="1329" y="2658"/>
                  </a:lnTo>
                  <a:lnTo>
                    <a:pt x="1580" y="2478"/>
                  </a:lnTo>
                  <a:lnTo>
                    <a:pt x="2011" y="2191"/>
                  </a:lnTo>
                  <a:lnTo>
                    <a:pt x="2370" y="1832"/>
                  </a:lnTo>
                  <a:lnTo>
                    <a:pt x="2729" y="1473"/>
                  </a:lnTo>
                  <a:lnTo>
                    <a:pt x="3052" y="1078"/>
                  </a:lnTo>
                  <a:lnTo>
                    <a:pt x="3339" y="647"/>
                  </a:lnTo>
                  <a:lnTo>
                    <a:pt x="3375" y="611"/>
                  </a:lnTo>
                  <a:lnTo>
                    <a:pt x="3375" y="539"/>
                  </a:lnTo>
                  <a:lnTo>
                    <a:pt x="3303" y="503"/>
                  </a:lnTo>
                  <a:lnTo>
                    <a:pt x="3232" y="467"/>
                  </a:lnTo>
                  <a:lnTo>
                    <a:pt x="3196" y="503"/>
                  </a:lnTo>
                  <a:lnTo>
                    <a:pt x="3124" y="539"/>
                  </a:lnTo>
                  <a:lnTo>
                    <a:pt x="2908" y="862"/>
                  </a:lnTo>
                  <a:lnTo>
                    <a:pt x="2657" y="1185"/>
                  </a:lnTo>
                  <a:lnTo>
                    <a:pt x="2370" y="1509"/>
                  </a:lnTo>
                  <a:lnTo>
                    <a:pt x="2047" y="1796"/>
                  </a:lnTo>
                  <a:lnTo>
                    <a:pt x="1759" y="2011"/>
                  </a:lnTo>
                  <a:lnTo>
                    <a:pt x="1436" y="2263"/>
                  </a:lnTo>
                  <a:lnTo>
                    <a:pt x="1077" y="2406"/>
                  </a:lnTo>
                  <a:lnTo>
                    <a:pt x="898" y="2478"/>
                  </a:lnTo>
                  <a:lnTo>
                    <a:pt x="718" y="2514"/>
                  </a:lnTo>
                  <a:lnTo>
                    <a:pt x="575" y="2514"/>
                  </a:lnTo>
                  <a:lnTo>
                    <a:pt x="539" y="2478"/>
                  </a:lnTo>
                  <a:lnTo>
                    <a:pt x="503" y="2478"/>
                  </a:lnTo>
                  <a:lnTo>
                    <a:pt x="467" y="2442"/>
                  </a:lnTo>
                  <a:lnTo>
                    <a:pt x="395" y="2370"/>
                  </a:lnTo>
                  <a:lnTo>
                    <a:pt x="359" y="2227"/>
                  </a:lnTo>
                  <a:lnTo>
                    <a:pt x="323" y="2119"/>
                  </a:lnTo>
                  <a:lnTo>
                    <a:pt x="323" y="1903"/>
                  </a:lnTo>
                  <a:lnTo>
                    <a:pt x="359" y="1688"/>
                  </a:lnTo>
                  <a:lnTo>
                    <a:pt x="503" y="1329"/>
                  </a:lnTo>
                  <a:lnTo>
                    <a:pt x="646" y="970"/>
                  </a:lnTo>
                  <a:lnTo>
                    <a:pt x="862" y="611"/>
                  </a:lnTo>
                  <a:lnTo>
                    <a:pt x="1077" y="288"/>
                  </a:lnTo>
                  <a:lnTo>
                    <a:pt x="1113" y="216"/>
                  </a:lnTo>
                  <a:lnTo>
                    <a:pt x="1113" y="144"/>
                  </a:lnTo>
                  <a:lnTo>
                    <a:pt x="1077" y="72"/>
                  </a:lnTo>
                  <a:lnTo>
                    <a:pt x="1005" y="36"/>
                  </a:lnTo>
                  <a:lnTo>
                    <a:pt x="9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7"/>
            <p:cNvSpPr/>
            <p:nvPr/>
          </p:nvSpPr>
          <p:spPr>
            <a:xfrm flipH="1">
              <a:off x="4905991" y="1717417"/>
              <a:ext cx="237407" cy="141256"/>
            </a:xfrm>
            <a:custGeom>
              <a:avLst/>
              <a:gdLst/>
              <a:ahLst/>
              <a:cxnLst/>
              <a:rect l="l" t="t" r="r" b="b"/>
              <a:pathLst>
                <a:path w="2837" h="1688" extrusionOk="0">
                  <a:moveTo>
                    <a:pt x="2693" y="0"/>
                  </a:moveTo>
                  <a:lnTo>
                    <a:pt x="2549" y="108"/>
                  </a:lnTo>
                  <a:lnTo>
                    <a:pt x="2406" y="252"/>
                  </a:lnTo>
                  <a:lnTo>
                    <a:pt x="2154" y="539"/>
                  </a:lnTo>
                  <a:lnTo>
                    <a:pt x="1867" y="826"/>
                  </a:lnTo>
                  <a:lnTo>
                    <a:pt x="1544" y="1113"/>
                  </a:lnTo>
                  <a:lnTo>
                    <a:pt x="1185" y="1293"/>
                  </a:lnTo>
                  <a:lnTo>
                    <a:pt x="826" y="1472"/>
                  </a:lnTo>
                  <a:lnTo>
                    <a:pt x="646" y="1508"/>
                  </a:lnTo>
                  <a:lnTo>
                    <a:pt x="251" y="1508"/>
                  </a:lnTo>
                  <a:lnTo>
                    <a:pt x="36" y="1472"/>
                  </a:lnTo>
                  <a:lnTo>
                    <a:pt x="0" y="1508"/>
                  </a:lnTo>
                  <a:lnTo>
                    <a:pt x="0" y="1544"/>
                  </a:lnTo>
                  <a:lnTo>
                    <a:pt x="0" y="1580"/>
                  </a:lnTo>
                  <a:lnTo>
                    <a:pt x="36" y="1616"/>
                  </a:lnTo>
                  <a:lnTo>
                    <a:pt x="215" y="1652"/>
                  </a:lnTo>
                  <a:lnTo>
                    <a:pt x="431" y="1688"/>
                  </a:lnTo>
                  <a:lnTo>
                    <a:pt x="862" y="1688"/>
                  </a:lnTo>
                  <a:lnTo>
                    <a:pt x="1041" y="1652"/>
                  </a:lnTo>
                  <a:lnTo>
                    <a:pt x="1257" y="1580"/>
                  </a:lnTo>
                  <a:lnTo>
                    <a:pt x="1616" y="1401"/>
                  </a:lnTo>
                  <a:lnTo>
                    <a:pt x="1975" y="1149"/>
                  </a:lnTo>
                  <a:lnTo>
                    <a:pt x="2298" y="862"/>
                  </a:lnTo>
                  <a:lnTo>
                    <a:pt x="2621" y="503"/>
                  </a:lnTo>
                  <a:lnTo>
                    <a:pt x="2765" y="323"/>
                  </a:lnTo>
                  <a:lnTo>
                    <a:pt x="2837" y="108"/>
                  </a:lnTo>
                  <a:lnTo>
                    <a:pt x="2837" y="72"/>
                  </a:lnTo>
                  <a:lnTo>
                    <a:pt x="2801" y="36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7"/>
            <p:cNvSpPr/>
            <p:nvPr/>
          </p:nvSpPr>
          <p:spPr>
            <a:xfrm flipH="1">
              <a:off x="6768931" y="1281682"/>
              <a:ext cx="1024692" cy="1021680"/>
            </a:xfrm>
            <a:custGeom>
              <a:avLst/>
              <a:gdLst/>
              <a:ahLst/>
              <a:cxnLst/>
              <a:rect l="l" t="t" r="r" b="b"/>
              <a:pathLst>
                <a:path w="12245" h="12209" extrusionOk="0">
                  <a:moveTo>
                    <a:pt x="5494" y="1"/>
                  </a:moveTo>
                  <a:lnTo>
                    <a:pt x="4884" y="109"/>
                  </a:lnTo>
                  <a:lnTo>
                    <a:pt x="4309" y="252"/>
                  </a:lnTo>
                  <a:lnTo>
                    <a:pt x="3735" y="468"/>
                  </a:lnTo>
                  <a:lnTo>
                    <a:pt x="3196" y="719"/>
                  </a:lnTo>
                  <a:lnTo>
                    <a:pt x="2694" y="1042"/>
                  </a:lnTo>
                  <a:lnTo>
                    <a:pt x="2227" y="1365"/>
                  </a:lnTo>
                  <a:lnTo>
                    <a:pt x="1796" y="1760"/>
                  </a:lnTo>
                  <a:lnTo>
                    <a:pt x="1401" y="2227"/>
                  </a:lnTo>
                  <a:lnTo>
                    <a:pt x="1042" y="2694"/>
                  </a:lnTo>
                  <a:lnTo>
                    <a:pt x="755" y="3196"/>
                  </a:lnTo>
                  <a:lnTo>
                    <a:pt x="503" y="3735"/>
                  </a:lnTo>
                  <a:lnTo>
                    <a:pt x="288" y="4274"/>
                  </a:lnTo>
                  <a:lnTo>
                    <a:pt x="144" y="4848"/>
                  </a:lnTo>
                  <a:lnTo>
                    <a:pt x="36" y="5459"/>
                  </a:lnTo>
                  <a:lnTo>
                    <a:pt x="1" y="6105"/>
                  </a:lnTo>
                  <a:lnTo>
                    <a:pt x="36" y="6608"/>
                  </a:lnTo>
                  <a:lnTo>
                    <a:pt x="108" y="7146"/>
                  </a:lnTo>
                  <a:lnTo>
                    <a:pt x="216" y="7649"/>
                  </a:lnTo>
                  <a:lnTo>
                    <a:pt x="360" y="8116"/>
                  </a:lnTo>
                  <a:lnTo>
                    <a:pt x="539" y="8582"/>
                  </a:lnTo>
                  <a:lnTo>
                    <a:pt x="755" y="9049"/>
                  </a:lnTo>
                  <a:lnTo>
                    <a:pt x="1006" y="9444"/>
                  </a:lnTo>
                  <a:lnTo>
                    <a:pt x="1293" y="9875"/>
                  </a:lnTo>
                  <a:lnTo>
                    <a:pt x="1760" y="10378"/>
                  </a:lnTo>
                  <a:lnTo>
                    <a:pt x="2263" y="10845"/>
                  </a:lnTo>
                  <a:lnTo>
                    <a:pt x="2801" y="11240"/>
                  </a:lnTo>
                  <a:lnTo>
                    <a:pt x="3412" y="11563"/>
                  </a:lnTo>
                  <a:lnTo>
                    <a:pt x="4022" y="11850"/>
                  </a:lnTo>
                  <a:lnTo>
                    <a:pt x="4704" y="12029"/>
                  </a:lnTo>
                  <a:lnTo>
                    <a:pt x="5387" y="12173"/>
                  </a:lnTo>
                  <a:lnTo>
                    <a:pt x="6105" y="12209"/>
                  </a:lnTo>
                  <a:lnTo>
                    <a:pt x="6751" y="12173"/>
                  </a:lnTo>
                  <a:lnTo>
                    <a:pt x="7361" y="12065"/>
                  </a:lnTo>
                  <a:lnTo>
                    <a:pt x="7936" y="11922"/>
                  </a:lnTo>
                  <a:lnTo>
                    <a:pt x="8510" y="11742"/>
                  </a:lnTo>
                  <a:lnTo>
                    <a:pt x="9013" y="11455"/>
                  </a:lnTo>
                  <a:lnTo>
                    <a:pt x="9552" y="11168"/>
                  </a:lnTo>
                  <a:lnTo>
                    <a:pt x="10018" y="10809"/>
                  </a:lnTo>
                  <a:lnTo>
                    <a:pt x="10449" y="10414"/>
                  </a:lnTo>
                  <a:lnTo>
                    <a:pt x="10844" y="9983"/>
                  </a:lnTo>
                  <a:lnTo>
                    <a:pt x="11167" y="9516"/>
                  </a:lnTo>
                  <a:lnTo>
                    <a:pt x="11491" y="9013"/>
                  </a:lnTo>
                  <a:lnTo>
                    <a:pt x="11742" y="8475"/>
                  </a:lnTo>
                  <a:lnTo>
                    <a:pt x="11957" y="7900"/>
                  </a:lnTo>
                  <a:lnTo>
                    <a:pt x="12101" y="7326"/>
                  </a:lnTo>
                  <a:lnTo>
                    <a:pt x="12209" y="6715"/>
                  </a:lnTo>
                  <a:lnTo>
                    <a:pt x="12245" y="6105"/>
                  </a:lnTo>
                  <a:lnTo>
                    <a:pt x="12209" y="5423"/>
                  </a:lnTo>
                  <a:lnTo>
                    <a:pt x="12101" y="4776"/>
                  </a:lnTo>
                  <a:lnTo>
                    <a:pt x="11922" y="4166"/>
                  </a:lnTo>
                  <a:lnTo>
                    <a:pt x="11670" y="3556"/>
                  </a:lnTo>
                  <a:lnTo>
                    <a:pt x="11383" y="3017"/>
                  </a:lnTo>
                  <a:lnTo>
                    <a:pt x="11024" y="2478"/>
                  </a:lnTo>
                  <a:lnTo>
                    <a:pt x="10629" y="1976"/>
                  </a:lnTo>
                  <a:lnTo>
                    <a:pt x="10198" y="1545"/>
                  </a:lnTo>
                  <a:lnTo>
                    <a:pt x="9767" y="1186"/>
                  </a:lnTo>
                  <a:lnTo>
                    <a:pt x="9336" y="898"/>
                  </a:lnTo>
                  <a:lnTo>
                    <a:pt x="8834" y="611"/>
                  </a:lnTo>
                  <a:lnTo>
                    <a:pt x="8331" y="396"/>
                  </a:lnTo>
                  <a:lnTo>
                    <a:pt x="7828" y="216"/>
                  </a:lnTo>
                  <a:lnTo>
                    <a:pt x="7254" y="109"/>
                  </a:lnTo>
                  <a:lnTo>
                    <a:pt x="67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7"/>
            <p:cNvSpPr/>
            <p:nvPr/>
          </p:nvSpPr>
          <p:spPr>
            <a:xfrm flipH="1">
              <a:off x="6916128" y="1672312"/>
              <a:ext cx="36151" cy="81256"/>
            </a:xfrm>
            <a:custGeom>
              <a:avLst/>
              <a:gdLst/>
              <a:ahLst/>
              <a:cxnLst/>
              <a:rect l="l" t="t" r="r" b="b"/>
              <a:pathLst>
                <a:path w="432" h="971" extrusionOk="0">
                  <a:moveTo>
                    <a:pt x="216" y="1"/>
                  </a:moveTo>
                  <a:lnTo>
                    <a:pt x="144" y="37"/>
                  </a:lnTo>
                  <a:lnTo>
                    <a:pt x="72" y="72"/>
                  </a:lnTo>
                  <a:lnTo>
                    <a:pt x="36" y="108"/>
                  </a:lnTo>
                  <a:lnTo>
                    <a:pt x="0" y="216"/>
                  </a:lnTo>
                  <a:lnTo>
                    <a:pt x="36" y="503"/>
                  </a:lnTo>
                  <a:lnTo>
                    <a:pt x="36" y="647"/>
                  </a:lnTo>
                  <a:lnTo>
                    <a:pt x="72" y="862"/>
                  </a:lnTo>
                  <a:lnTo>
                    <a:pt x="108" y="898"/>
                  </a:lnTo>
                  <a:lnTo>
                    <a:pt x="144" y="934"/>
                  </a:lnTo>
                  <a:lnTo>
                    <a:pt x="288" y="970"/>
                  </a:lnTo>
                  <a:lnTo>
                    <a:pt x="359" y="934"/>
                  </a:lnTo>
                  <a:lnTo>
                    <a:pt x="395" y="862"/>
                  </a:lnTo>
                  <a:lnTo>
                    <a:pt x="431" y="791"/>
                  </a:lnTo>
                  <a:lnTo>
                    <a:pt x="431" y="647"/>
                  </a:lnTo>
                  <a:lnTo>
                    <a:pt x="431" y="503"/>
                  </a:lnTo>
                  <a:lnTo>
                    <a:pt x="395" y="216"/>
                  </a:lnTo>
                  <a:lnTo>
                    <a:pt x="395" y="108"/>
                  </a:lnTo>
                  <a:lnTo>
                    <a:pt x="359" y="72"/>
                  </a:lnTo>
                  <a:lnTo>
                    <a:pt x="288" y="37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7"/>
            <p:cNvSpPr/>
            <p:nvPr/>
          </p:nvSpPr>
          <p:spPr>
            <a:xfrm flipH="1">
              <a:off x="6850019" y="1675325"/>
              <a:ext cx="36151" cy="87197"/>
            </a:xfrm>
            <a:custGeom>
              <a:avLst/>
              <a:gdLst/>
              <a:ahLst/>
              <a:cxnLst/>
              <a:rect l="l" t="t" r="r" b="b"/>
              <a:pathLst>
                <a:path w="432" h="1042" extrusionOk="0">
                  <a:moveTo>
                    <a:pt x="216" y="1"/>
                  </a:moveTo>
                  <a:lnTo>
                    <a:pt x="144" y="36"/>
                  </a:lnTo>
                  <a:lnTo>
                    <a:pt x="72" y="72"/>
                  </a:lnTo>
                  <a:lnTo>
                    <a:pt x="36" y="144"/>
                  </a:lnTo>
                  <a:lnTo>
                    <a:pt x="0" y="216"/>
                  </a:lnTo>
                  <a:lnTo>
                    <a:pt x="36" y="575"/>
                  </a:lnTo>
                  <a:lnTo>
                    <a:pt x="36" y="826"/>
                  </a:lnTo>
                  <a:lnTo>
                    <a:pt x="72" y="934"/>
                  </a:lnTo>
                  <a:lnTo>
                    <a:pt x="180" y="1006"/>
                  </a:lnTo>
                  <a:lnTo>
                    <a:pt x="216" y="1042"/>
                  </a:lnTo>
                  <a:lnTo>
                    <a:pt x="288" y="1042"/>
                  </a:lnTo>
                  <a:lnTo>
                    <a:pt x="359" y="1006"/>
                  </a:lnTo>
                  <a:lnTo>
                    <a:pt x="431" y="934"/>
                  </a:lnTo>
                  <a:lnTo>
                    <a:pt x="431" y="862"/>
                  </a:lnTo>
                  <a:lnTo>
                    <a:pt x="431" y="719"/>
                  </a:lnTo>
                  <a:lnTo>
                    <a:pt x="431" y="539"/>
                  </a:lnTo>
                  <a:lnTo>
                    <a:pt x="395" y="216"/>
                  </a:lnTo>
                  <a:lnTo>
                    <a:pt x="395" y="144"/>
                  </a:lnTo>
                  <a:lnTo>
                    <a:pt x="359" y="72"/>
                  </a:lnTo>
                  <a:lnTo>
                    <a:pt x="288" y="3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7"/>
            <p:cNvSpPr/>
            <p:nvPr/>
          </p:nvSpPr>
          <p:spPr>
            <a:xfrm flipH="1">
              <a:off x="6892111" y="1753484"/>
              <a:ext cx="135315" cy="120252"/>
            </a:xfrm>
            <a:custGeom>
              <a:avLst/>
              <a:gdLst/>
              <a:ahLst/>
              <a:cxnLst/>
              <a:rect l="l" t="t" r="r" b="b"/>
              <a:pathLst>
                <a:path w="1617" h="1437" extrusionOk="0">
                  <a:moveTo>
                    <a:pt x="144" y="0"/>
                  </a:moveTo>
                  <a:lnTo>
                    <a:pt x="73" y="36"/>
                  </a:lnTo>
                  <a:lnTo>
                    <a:pt x="1" y="108"/>
                  </a:lnTo>
                  <a:lnTo>
                    <a:pt x="1" y="395"/>
                  </a:lnTo>
                  <a:lnTo>
                    <a:pt x="1" y="539"/>
                  </a:lnTo>
                  <a:lnTo>
                    <a:pt x="37" y="646"/>
                  </a:lnTo>
                  <a:lnTo>
                    <a:pt x="180" y="934"/>
                  </a:lnTo>
                  <a:lnTo>
                    <a:pt x="360" y="1149"/>
                  </a:lnTo>
                  <a:lnTo>
                    <a:pt x="611" y="1329"/>
                  </a:lnTo>
                  <a:lnTo>
                    <a:pt x="898" y="1400"/>
                  </a:lnTo>
                  <a:lnTo>
                    <a:pt x="1186" y="1436"/>
                  </a:lnTo>
                  <a:lnTo>
                    <a:pt x="1509" y="1400"/>
                  </a:lnTo>
                  <a:lnTo>
                    <a:pt x="1545" y="1365"/>
                  </a:lnTo>
                  <a:lnTo>
                    <a:pt x="1581" y="1329"/>
                  </a:lnTo>
                  <a:lnTo>
                    <a:pt x="1617" y="1257"/>
                  </a:lnTo>
                  <a:lnTo>
                    <a:pt x="1617" y="1221"/>
                  </a:lnTo>
                  <a:lnTo>
                    <a:pt x="1581" y="1149"/>
                  </a:lnTo>
                  <a:lnTo>
                    <a:pt x="1545" y="1113"/>
                  </a:lnTo>
                  <a:lnTo>
                    <a:pt x="1401" y="1077"/>
                  </a:lnTo>
                  <a:lnTo>
                    <a:pt x="1186" y="1113"/>
                  </a:lnTo>
                  <a:lnTo>
                    <a:pt x="1006" y="1077"/>
                  </a:lnTo>
                  <a:lnTo>
                    <a:pt x="791" y="1006"/>
                  </a:lnTo>
                  <a:lnTo>
                    <a:pt x="647" y="862"/>
                  </a:lnTo>
                  <a:lnTo>
                    <a:pt x="503" y="718"/>
                  </a:lnTo>
                  <a:lnTo>
                    <a:pt x="396" y="539"/>
                  </a:lnTo>
                  <a:lnTo>
                    <a:pt x="396" y="503"/>
                  </a:lnTo>
                  <a:lnTo>
                    <a:pt x="360" y="431"/>
                  </a:lnTo>
                  <a:lnTo>
                    <a:pt x="324" y="359"/>
                  </a:lnTo>
                  <a:lnTo>
                    <a:pt x="252" y="144"/>
                  </a:lnTo>
                  <a:lnTo>
                    <a:pt x="216" y="36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7"/>
            <p:cNvSpPr/>
            <p:nvPr/>
          </p:nvSpPr>
          <p:spPr>
            <a:xfrm flipH="1">
              <a:off x="6940229" y="1281682"/>
              <a:ext cx="853394" cy="826448"/>
            </a:xfrm>
            <a:custGeom>
              <a:avLst/>
              <a:gdLst/>
              <a:ahLst/>
              <a:cxnLst/>
              <a:rect l="l" t="t" r="r" b="b"/>
              <a:pathLst>
                <a:path w="10198" h="9876" extrusionOk="0">
                  <a:moveTo>
                    <a:pt x="5494" y="1"/>
                  </a:moveTo>
                  <a:lnTo>
                    <a:pt x="4884" y="109"/>
                  </a:lnTo>
                  <a:lnTo>
                    <a:pt x="4309" y="252"/>
                  </a:lnTo>
                  <a:lnTo>
                    <a:pt x="3735" y="468"/>
                  </a:lnTo>
                  <a:lnTo>
                    <a:pt x="3196" y="719"/>
                  </a:lnTo>
                  <a:lnTo>
                    <a:pt x="2694" y="1042"/>
                  </a:lnTo>
                  <a:lnTo>
                    <a:pt x="2227" y="1365"/>
                  </a:lnTo>
                  <a:lnTo>
                    <a:pt x="1796" y="1760"/>
                  </a:lnTo>
                  <a:lnTo>
                    <a:pt x="1401" y="2227"/>
                  </a:lnTo>
                  <a:lnTo>
                    <a:pt x="1042" y="2694"/>
                  </a:lnTo>
                  <a:lnTo>
                    <a:pt x="755" y="3196"/>
                  </a:lnTo>
                  <a:lnTo>
                    <a:pt x="503" y="3735"/>
                  </a:lnTo>
                  <a:lnTo>
                    <a:pt x="288" y="4274"/>
                  </a:lnTo>
                  <a:lnTo>
                    <a:pt x="144" y="4848"/>
                  </a:lnTo>
                  <a:lnTo>
                    <a:pt x="36" y="5459"/>
                  </a:lnTo>
                  <a:lnTo>
                    <a:pt x="1" y="6105"/>
                  </a:lnTo>
                  <a:lnTo>
                    <a:pt x="36" y="6608"/>
                  </a:lnTo>
                  <a:lnTo>
                    <a:pt x="108" y="7146"/>
                  </a:lnTo>
                  <a:lnTo>
                    <a:pt x="216" y="7649"/>
                  </a:lnTo>
                  <a:lnTo>
                    <a:pt x="360" y="8116"/>
                  </a:lnTo>
                  <a:lnTo>
                    <a:pt x="539" y="8582"/>
                  </a:lnTo>
                  <a:lnTo>
                    <a:pt x="755" y="9049"/>
                  </a:lnTo>
                  <a:lnTo>
                    <a:pt x="1006" y="9444"/>
                  </a:lnTo>
                  <a:lnTo>
                    <a:pt x="1293" y="9875"/>
                  </a:lnTo>
                  <a:lnTo>
                    <a:pt x="6895" y="4633"/>
                  </a:lnTo>
                  <a:lnTo>
                    <a:pt x="10198" y="1545"/>
                  </a:lnTo>
                  <a:lnTo>
                    <a:pt x="9767" y="1186"/>
                  </a:lnTo>
                  <a:lnTo>
                    <a:pt x="9336" y="898"/>
                  </a:lnTo>
                  <a:lnTo>
                    <a:pt x="8834" y="611"/>
                  </a:lnTo>
                  <a:lnTo>
                    <a:pt x="8331" y="396"/>
                  </a:lnTo>
                  <a:lnTo>
                    <a:pt x="7828" y="216"/>
                  </a:lnTo>
                  <a:lnTo>
                    <a:pt x="7254" y="109"/>
                  </a:lnTo>
                  <a:lnTo>
                    <a:pt x="67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7"/>
            <p:cNvSpPr/>
            <p:nvPr/>
          </p:nvSpPr>
          <p:spPr>
            <a:xfrm flipH="1">
              <a:off x="6934204" y="1275657"/>
              <a:ext cx="862432" cy="835402"/>
            </a:xfrm>
            <a:custGeom>
              <a:avLst/>
              <a:gdLst/>
              <a:ahLst/>
              <a:cxnLst/>
              <a:rect l="l" t="t" r="r" b="b"/>
              <a:pathLst>
                <a:path w="10306" h="9983" extrusionOk="0">
                  <a:moveTo>
                    <a:pt x="6141" y="109"/>
                  </a:moveTo>
                  <a:lnTo>
                    <a:pt x="6715" y="145"/>
                  </a:lnTo>
                  <a:lnTo>
                    <a:pt x="7254" y="216"/>
                  </a:lnTo>
                  <a:lnTo>
                    <a:pt x="7792" y="324"/>
                  </a:lnTo>
                  <a:lnTo>
                    <a:pt x="8295" y="504"/>
                  </a:lnTo>
                  <a:lnTo>
                    <a:pt x="8798" y="719"/>
                  </a:lnTo>
                  <a:lnTo>
                    <a:pt x="9265" y="970"/>
                  </a:lnTo>
                  <a:lnTo>
                    <a:pt x="9731" y="1258"/>
                  </a:lnTo>
                  <a:lnTo>
                    <a:pt x="10162" y="1617"/>
                  </a:lnTo>
                  <a:lnTo>
                    <a:pt x="1365" y="9875"/>
                  </a:lnTo>
                  <a:lnTo>
                    <a:pt x="1042" y="9444"/>
                  </a:lnTo>
                  <a:lnTo>
                    <a:pt x="791" y="9014"/>
                  </a:lnTo>
                  <a:lnTo>
                    <a:pt x="575" y="8583"/>
                  </a:lnTo>
                  <a:lnTo>
                    <a:pt x="396" y="8116"/>
                  </a:lnTo>
                  <a:lnTo>
                    <a:pt x="288" y="7649"/>
                  </a:lnTo>
                  <a:lnTo>
                    <a:pt x="180" y="7182"/>
                  </a:lnTo>
                  <a:lnTo>
                    <a:pt x="108" y="6680"/>
                  </a:lnTo>
                  <a:lnTo>
                    <a:pt x="108" y="6177"/>
                  </a:lnTo>
                  <a:lnTo>
                    <a:pt x="108" y="5566"/>
                  </a:lnTo>
                  <a:lnTo>
                    <a:pt x="216" y="4956"/>
                  </a:lnTo>
                  <a:lnTo>
                    <a:pt x="360" y="4382"/>
                  </a:lnTo>
                  <a:lnTo>
                    <a:pt x="575" y="3807"/>
                  </a:lnTo>
                  <a:lnTo>
                    <a:pt x="827" y="3268"/>
                  </a:lnTo>
                  <a:lnTo>
                    <a:pt x="1114" y="2766"/>
                  </a:lnTo>
                  <a:lnTo>
                    <a:pt x="1473" y="2299"/>
                  </a:lnTo>
                  <a:lnTo>
                    <a:pt x="1868" y="1868"/>
                  </a:lnTo>
                  <a:lnTo>
                    <a:pt x="2299" y="1509"/>
                  </a:lnTo>
                  <a:lnTo>
                    <a:pt x="2765" y="1150"/>
                  </a:lnTo>
                  <a:lnTo>
                    <a:pt x="3268" y="827"/>
                  </a:lnTo>
                  <a:lnTo>
                    <a:pt x="3807" y="575"/>
                  </a:lnTo>
                  <a:lnTo>
                    <a:pt x="4345" y="396"/>
                  </a:lnTo>
                  <a:lnTo>
                    <a:pt x="4920" y="216"/>
                  </a:lnTo>
                  <a:lnTo>
                    <a:pt x="5530" y="145"/>
                  </a:lnTo>
                  <a:lnTo>
                    <a:pt x="6141" y="109"/>
                  </a:lnTo>
                  <a:close/>
                  <a:moveTo>
                    <a:pt x="6141" y="1"/>
                  </a:moveTo>
                  <a:lnTo>
                    <a:pt x="5530" y="37"/>
                  </a:lnTo>
                  <a:lnTo>
                    <a:pt x="4920" y="145"/>
                  </a:lnTo>
                  <a:lnTo>
                    <a:pt x="4309" y="288"/>
                  </a:lnTo>
                  <a:lnTo>
                    <a:pt x="3771" y="504"/>
                  </a:lnTo>
                  <a:lnTo>
                    <a:pt x="3232" y="755"/>
                  </a:lnTo>
                  <a:lnTo>
                    <a:pt x="2730" y="1078"/>
                  </a:lnTo>
                  <a:lnTo>
                    <a:pt x="2227" y="1401"/>
                  </a:lnTo>
                  <a:lnTo>
                    <a:pt x="1796" y="1832"/>
                  </a:lnTo>
                  <a:lnTo>
                    <a:pt x="1401" y="2263"/>
                  </a:lnTo>
                  <a:lnTo>
                    <a:pt x="1042" y="2730"/>
                  </a:lnTo>
                  <a:lnTo>
                    <a:pt x="755" y="3233"/>
                  </a:lnTo>
                  <a:lnTo>
                    <a:pt x="467" y="3771"/>
                  </a:lnTo>
                  <a:lnTo>
                    <a:pt x="288" y="4346"/>
                  </a:lnTo>
                  <a:lnTo>
                    <a:pt x="108" y="4920"/>
                  </a:lnTo>
                  <a:lnTo>
                    <a:pt x="37" y="5531"/>
                  </a:lnTo>
                  <a:lnTo>
                    <a:pt x="1" y="6177"/>
                  </a:lnTo>
                  <a:lnTo>
                    <a:pt x="37" y="6680"/>
                  </a:lnTo>
                  <a:lnTo>
                    <a:pt x="72" y="7182"/>
                  </a:lnTo>
                  <a:lnTo>
                    <a:pt x="180" y="7685"/>
                  </a:lnTo>
                  <a:lnTo>
                    <a:pt x="324" y="8188"/>
                  </a:lnTo>
                  <a:lnTo>
                    <a:pt x="503" y="8654"/>
                  </a:lnTo>
                  <a:lnTo>
                    <a:pt x="755" y="9085"/>
                  </a:lnTo>
                  <a:lnTo>
                    <a:pt x="1006" y="9552"/>
                  </a:lnTo>
                  <a:lnTo>
                    <a:pt x="1293" y="9947"/>
                  </a:lnTo>
                  <a:lnTo>
                    <a:pt x="1329" y="9983"/>
                  </a:lnTo>
                  <a:lnTo>
                    <a:pt x="10270" y="1653"/>
                  </a:lnTo>
                  <a:lnTo>
                    <a:pt x="10306" y="1617"/>
                  </a:lnTo>
                  <a:lnTo>
                    <a:pt x="10270" y="1581"/>
                  </a:lnTo>
                  <a:lnTo>
                    <a:pt x="9839" y="1222"/>
                  </a:lnTo>
                  <a:lnTo>
                    <a:pt x="9372" y="899"/>
                  </a:lnTo>
                  <a:lnTo>
                    <a:pt x="8870" y="647"/>
                  </a:lnTo>
                  <a:lnTo>
                    <a:pt x="8367" y="432"/>
                  </a:lnTo>
                  <a:lnTo>
                    <a:pt x="7828" y="252"/>
                  </a:lnTo>
                  <a:lnTo>
                    <a:pt x="7290" y="109"/>
                  </a:lnTo>
                  <a:lnTo>
                    <a:pt x="6715" y="37"/>
                  </a:lnTo>
                  <a:lnTo>
                    <a:pt x="61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7"/>
            <p:cNvSpPr/>
            <p:nvPr/>
          </p:nvSpPr>
          <p:spPr>
            <a:xfrm flipH="1">
              <a:off x="6639725" y="1152476"/>
              <a:ext cx="297575" cy="303600"/>
            </a:xfrm>
            <a:custGeom>
              <a:avLst/>
              <a:gdLst/>
              <a:ahLst/>
              <a:cxnLst/>
              <a:rect l="l" t="t" r="r" b="b"/>
              <a:pathLst>
                <a:path w="3556" h="3628" extrusionOk="0">
                  <a:moveTo>
                    <a:pt x="1437" y="288"/>
                  </a:moveTo>
                  <a:lnTo>
                    <a:pt x="1509" y="324"/>
                  </a:lnTo>
                  <a:lnTo>
                    <a:pt x="1581" y="360"/>
                  </a:lnTo>
                  <a:lnTo>
                    <a:pt x="1653" y="396"/>
                  </a:lnTo>
                  <a:lnTo>
                    <a:pt x="1689" y="504"/>
                  </a:lnTo>
                  <a:lnTo>
                    <a:pt x="1689" y="683"/>
                  </a:lnTo>
                  <a:lnTo>
                    <a:pt x="1689" y="934"/>
                  </a:lnTo>
                  <a:lnTo>
                    <a:pt x="1617" y="1186"/>
                  </a:lnTo>
                  <a:lnTo>
                    <a:pt x="1545" y="1437"/>
                  </a:lnTo>
                  <a:lnTo>
                    <a:pt x="1401" y="1760"/>
                  </a:lnTo>
                  <a:lnTo>
                    <a:pt x="1150" y="2191"/>
                  </a:lnTo>
                  <a:lnTo>
                    <a:pt x="934" y="2460"/>
                  </a:lnTo>
                  <a:lnTo>
                    <a:pt x="863" y="2371"/>
                  </a:lnTo>
                  <a:lnTo>
                    <a:pt x="755" y="2191"/>
                  </a:lnTo>
                  <a:lnTo>
                    <a:pt x="647" y="1976"/>
                  </a:lnTo>
                  <a:lnTo>
                    <a:pt x="611" y="1760"/>
                  </a:lnTo>
                  <a:lnTo>
                    <a:pt x="575" y="1545"/>
                  </a:lnTo>
                  <a:lnTo>
                    <a:pt x="611" y="1329"/>
                  </a:lnTo>
                  <a:lnTo>
                    <a:pt x="611" y="1150"/>
                  </a:lnTo>
                  <a:lnTo>
                    <a:pt x="683" y="934"/>
                  </a:lnTo>
                  <a:lnTo>
                    <a:pt x="791" y="719"/>
                  </a:lnTo>
                  <a:lnTo>
                    <a:pt x="899" y="575"/>
                  </a:lnTo>
                  <a:lnTo>
                    <a:pt x="1042" y="432"/>
                  </a:lnTo>
                  <a:lnTo>
                    <a:pt x="1222" y="324"/>
                  </a:lnTo>
                  <a:lnTo>
                    <a:pt x="1437" y="288"/>
                  </a:lnTo>
                  <a:close/>
                  <a:moveTo>
                    <a:pt x="1473" y="1"/>
                  </a:moveTo>
                  <a:lnTo>
                    <a:pt x="1258" y="37"/>
                  </a:lnTo>
                  <a:lnTo>
                    <a:pt x="1042" y="109"/>
                  </a:lnTo>
                  <a:lnTo>
                    <a:pt x="863" y="216"/>
                  </a:lnTo>
                  <a:lnTo>
                    <a:pt x="683" y="360"/>
                  </a:lnTo>
                  <a:lnTo>
                    <a:pt x="540" y="575"/>
                  </a:lnTo>
                  <a:lnTo>
                    <a:pt x="432" y="827"/>
                  </a:lnTo>
                  <a:lnTo>
                    <a:pt x="360" y="1078"/>
                  </a:lnTo>
                  <a:lnTo>
                    <a:pt x="324" y="1329"/>
                  </a:lnTo>
                  <a:lnTo>
                    <a:pt x="288" y="1581"/>
                  </a:lnTo>
                  <a:lnTo>
                    <a:pt x="324" y="1832"/>
                  </a:lnTo>
                  <a:lnTo>
                    <a:pt x="396" y="2083"/>
                  </a:lnTo>
                  <a:lnTo>
                    <a:pt x="504" y="2335"/>
                  </a:lnTo>
                  <a:lnTo>
                    <a:pt x="647" y="2550"/>
                  </a:lnTo>
                  <a:lnTo>
                    <a:pt x="733" y="2679"/>
                  </a:lnTo>
                  <a:lnTo>
                    <a:pt x="683" y="2730"/>
                  </a:lnTo>
                  <a:lnTo>
                    <a:pt x="468" y="2873"/>
                  </a:lnTo>
                  <a:lnTo>
                    <a:pt x="252" y="2981"/>
                  </a:lnTo>
                  <a:lnTo>
                    <a:pt x="37" y="3089"/>
                  </a:lnTo>
                  <a:lnTo>
                    <a:pt x="1" y="3161"/>
                  </a:lnTo>
                  <a:lnTo>
                    <a:pt x="1" y="3232"/>
                  </a:lnTo>
                  <a:lnTo>
                    <a:pt x="37" y="3268"/>
                  </a:lnTo>
                  <a:lnTo>
                    <a:pt x="109" y="3268"/>
                  </a:lnTo>
                  <a:lnTo>
                    <a:pt x="575" y="3017"/>
                  </a:lnTo>
                  <a:lnTo>
                    <a:pt x="846" y="2820"/>
                  </a:lnTo>
                  <a:lnTo>
                    <a:pt x="970" y="2945"/>
                  </a:lnTo>
                  <a:lnTo>
                    <a:pt x="1222" y="3161"/>
                  </a:lnTo>
                  <a:lnTo>
                    <a:pt x="1509" y="3340"/>
                  </a:lnTo>
                  <a:lnTo>
                    <a:pt x="1832" y="3484"/>
                  </a:lnTo>
                  <a:lnTo>
                    <a:pt x="2155" y="3556"/>
                  </a:lnTo>
                  <a:lnTo>
                    <a:pt x="2478" y="3627"/>
                  </a:lnTo>
                  <a:lnTo>
                    <a:pt x="3125" y="3627"/>
                  </a:lnTo>
                  <a:lnTo>
                    <a:pt x="3448" y="3591"/>
                  </a:lnTo>
                  <a:lnTo>
                    <a:pt x="3520" y="3556"/>
                  </a:lnTo>
                  <a:lnTo>
                    <a:pt x="3520" y="3520"/>
                  </a:lnTo>
                  <a:lnTo>
                    <a:pt x="3556" y="3448"/>
                  </a:lnTo>
                  <a:lnTo>
                    <a:pt x="3520" y="3376"/>
                  </a:lnTo>
                  <a:lnTo>
                    <a:pt x="3484" y="3340"/>
                  </a:lnTo>
                  <a:lnTo>
                    <a:pt x="3448" y="3340"/>
                  </a:lnTo>
                  <a:lnTo>
                    <a:pt x="2945" y="3376"/>
                  </a:lnTo>
                  <a:lnTo>
                    <a:pt x="2443" y="3304"/>
                  </a:lnTo>
                  <a:lnTo>
                    <a:pt x="2191" y="3268"/>
                  </a:lnTo>
                  <a:lnTo>
                    <a:pt x="1940" y="3197"/>
                  </a:lnTo>
                  <a:lnTo>
                    <a:pt x="1724" y="3089"/>
                  </a:lnTo>
                  <a:lnTo>
                    <a:pt x="1509" y="2981"/>
                  </a:lnTo>
                  <a:lnTo>
                    <a:pt x="1294" y="2837"/>
                  </a:lnTo>
                  <a:lnTo>
                    <a:pt x="1150" y="2694"/>
                  </a:lnTo>
                  <a:lnTo>
                    <a:pt x="1078" y="2622"/>
                  </a:lnTo>
                  <a:lnTo>
                    <a:pt x="1078" y="2622"/>
                  </a:lnTo>
                  <a:lnTo>
                    <a:pt x="1150" y="2550"/>
                  </a:lnTo>
                  <a:lnTo>
                    <a:pt x="1329" y="2335"/>
                  </a:lnTo>
                  <a:lnTo>
                    <a:pt x="1473" y="2155"/>
                  </a:lnTo>
                  <a:lnTo>
                    <a:pt x="1617" y="1904"/>
                  </a:lnTo>
                  <a:lnTo>
                    <a:pt x="1724" y="1688"/>
                  </a:lnTo>
                  <a:lnTo>
                    <a:pt x="1832" y="1437"/>
                  </a:lnTo>
                  <a:lnTo>
                    <a:pt x="1904" y="1186"/>
                  </a:lnTo>
                  <a:lnTo>
                    <a:pt x="1940" y="934"/>
                  </a:lnTo>
                  <a:lnTo>
                    <a:pt x="1976" y="683"/>
                  </a:lnTo>
                  <a:lnTo>
                    <a:pt x="1940" y="432"/>
                  </a:lnTo>
                  <a:lnTo>
                    <a:pt x="1940" y="324"/>
                  </a:lnTo>
                  <a:lnTo>
                    <a:pt x="1868" y="216"/>
                  </a:lnTo>
                  <a:lnTo>
                    <a:pt x="1796" y="144"/>
                  </a:lnTo>
                  <a:lnTo>
                    <a:pt x="1689" y="73"/>
                  </a:lnTo>
                  <a:lnTo>
                    <a:pt x="1581" y="37"/>
                  </a:lnTo>
                  <a:lnTo>
                    <a:pt x="14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7"/>
            <p:cNvSpPr/>
            <p:nvPr/>
          </p:nvSpPr>
          <p:spPr>
            <a:xfrm flipH="1">
              <a:off x="7592199" y="954233"/>
              <a:ext cx="540924" cy="540924"/>
            </a:xfrm>
            <a:custGeom>
              <a:avLst/>
              <a:gdLst/>
              <a:ahLst/>
              <a:cxnLst/>
              <a:rect l="l" t="t" r="r" b="b"/>
              <a:pathLst>
                <a:path w="6464" h="6464" extrusionOk="0">
                  <a:moveTo>
                    <a:pt x="2944" y="0"/>
                  </a:moveTo>
                  <a:lnTo>
                    <a:pt x="2657" y="36"/>
                  </a:lnTo>
                  <a:lnTo>
                    <a:pt x="2406" y="108"/>
                  </a:lnTo>
                  <a:lnTo>
                    <a:pt x="2155" y="180"/>
                  </a:lnTo>
                  <a:lnTo>
                    <a:pt x="1903" y="287"/>
                  </a:lnTo>
                  <a:lnTo>
                    <a:pt x="1652" y="395"/>
                  </a:lnTo>
                  <a:lnTo>
                    <a:pt x="1436" y="539"/>
                  </a:lnTo>
                  <a:lnTo>
                    <a:pt x="1221" y="718"/>
                  </a:lnTo>
                  <a:lnTo>
                    <a:pt x="1006" y="898"/>
                  </a:lnTo>
                  <a:lnTo>
                    <a:pt x="826" y="1077"/>
                  </a:lnTo>
                  <a:lnTo>
                    <a:pt x="646" y="1293"/>
                  </a:lnTo>
                  <a:lnTo>
                    <a:pt x="503" y="1508"/>
                  </a:lnTo>
                  <a:lnTo>
                    <a:pt x="359" y="1759"/>
                  </a:lnTo>
                  <a:lnTo>
                    <a:pt x="252" y="1975"/>
                  </a:lnTo>
                  <a:lnTo>
                    <a:pt x="144" y="2262"/>
                  </a:lnTo>
                  <a:lnTo>
                    <a:pt x="72" y="2513"/>
                  </a:lnTo>
                  <a:lnTo>
                    <a:pt x="36" y="2873"/>
                  </a:lnTo>
                  <a:lnTo>
                    <a:pt x="0" y="3232"/>
                  </a:lnTo>
                  <a:lnTo>
                    <a:pt x="36" y="3555"/>
                  </a:lnTo>
                  <a:lnTo>
                    <a:pt x="72" y="3878"/>
                  </a:lnTo>
                  <a:lnTo>
                    <a:pt x="144" y="4201"/>
                  </a:lnTo>
                  <a:lnTo>
                    <a:pt x="252" y="4488"/>
                  </a:lnTo>
                  <a:lnTo>
                    <a:pt x="395" y="4776"/>
                  </a:lnTo>
                  <a:lnTo>
                    <a:pt x="575" y="5027"/>
                  </a:lnTo>
                  <a:lnTo>
                    <a:pt x="754" y="5278"/>
                  </a:lnTo>
                  <a:lnTo>
                    <a:pt x="970" y="5494"/>
                  </a:lnTo>
                  <a:lnTo>
                    <a:pt x="1185" y="5709"/>
                  </a:lnTo>
                  <a:lnTo>
                    <a:pt x="1436" y="5889"/>
                  </a:lnTo>
                  <a:lnTo>
                    <a:pt x="1688" y="6068"/>
                  </a:lnTo>
                  <a:lnTo>
                    <a:pt x="1975" y="6212"/>
                  </a:lnTo>
                  <a:lnTo>
                    <a:pt x="2262" y="6320"/>
                  </a:lnTo>
                  <a:lnTo>
                    <a:pt x="2585" y="6391"/>
                  </a:lnTo>
                  <a:lnTo>
                    <a:pt x="2909" y="6427"/>
                  </a:lnTo>
                  <a:lnTo>
                    <a:pt x="3232" y="6463"/>
                  </a:lnTo>
                  <a:lnTo>
                    <a:pt x="3555" y="6427"/>
                  </a:lnTo>
                  <a:lnTo>
                    <a:pt x="3842" y="6391"/>
                  </a:lnTo>
                  <a:lnTo>
                    <a:pt x="4129" y="6320"/>
                  </a:lnTo>
                  <a:lnTo>
                    <a:pt x="4381" y="6248"/>
                  </a:lnTo>
                  <a:lnTo>
                    <a:pt x="4812" y="6032"/>
                  </a:lnTo>
                  <a:lnTo>
                    <a:pt x="5242" y="5781"/>
                  </a:lnTo>
                  <a:lnTo>
                    <a:pt x="5566" y="5458"/>
                  </a:lnTo>
                  <a:lnTo>
                    <a:pt x="5889" y="5063"/>
                  </a:lnTo>
                  <a:lnTo>
                    <a:pt x="6140" y="4668"/>
                  </a:lnTo>
                  <a:lnTo>
                    <a:pt x="6320" y="4201"/>
                  </a:lnTo>
                  <a:lnTo>
                    <a:pt x="6427" y="3734"/>
                  </a:lnTo>
                  <a:lnTo>
                    <a:pt x="6463" y="3232"/>
                  </a:lnTo>
                  <a:lnTo>
                    <a:pt x="6463" y="2908"/>
                  </a:lnTo>
                  <a:lnTo>
                    <a:pt x="6392" y="2585"/>
                  </a:lnTo>
                  <a:lnTo>
                    <a:pt x="6320" y="2262"/>
                  </a:lnTo>
                  <a:lnTo>
                    <a:pt x="6212" y="1975"/>
                  </a:lnTo>
                  <a:lnTo>
                    <a:pt x="6068" y="1688"/>
                  </a:lnTo>
                  <a:lnTo>
                    <a:pt x="5925" y="1400"/>
                  </a:lnTo>
                  <a:lnTo>
                    <a:pt x="5745" y="1149"/>
                  </a:lnTo>
                  <a:lnTo>
                    <a:pt x="5530" y="934"/>
                  </a:lnTo>
                  <a:lnTo>
                    <a:pt x="5278" y="718"/>
                  </a:lnTo>
                  <a:lnTo>
                    <a:pt x="5027" y="539"/>
                  </a:lnTo>
                  <a:lnTo>
                    <a:pt x="4776" y="395"/>
                  </a:lnTo>
                  <a:lnTo>
                    <a:pt x="4488" y="251"/>
                  </a:lnTo>
                  <a:lnTo>
                    <a:pt x="4201" y="144"/>
                  </a:lnTo>
                  <a:lnTo>
                    <a:pt x="3878" y="36"/>
                  </a:lnTo>
                  <a:lnTo>
                    <a:pt x="35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7"/>
            <p:cNvSpPr/>
            <p:nvPr/>
          </p:nvSpPr>
          <p:spPr>
            <a:xfrm flipH="1">
              <a:off x="7577220" y="857998"/>
              <a:ext cx="357659" cy="541007"/>
            </a:xfrm>
            <a:custGeom>
              <a:avLst/>
              <a:gdLst/>
              <a:ahLst/>
              <a:cxnLst/>
              <a:rect l="l" t="t" r="r" b="b"/>
              <a:pathLst>
                <a:path w="4274" h="6465" extrusionOk="0">
                  <a:moveTo>
                    <a:pt x="1437" y="1"/>
                  </a:moveTo>
                  <a:lnTo>
                    <a:pt x="1186" y="37"/>
                  </a:lnTo>
                  <a:lnTo>
                    <a:pt x="935" y="109"/>
                  </a:lnTo>
                  <a:lnTo>
                    <a:pt x="683" y="216"/>
                  </a:lnTo>
                  <a:lnTo>
                    <a:pt x="468" y="396"/>
                  </a:lnTo>
                  <a:lnTo>
                    <a:pt x="288" y="611"/>
                  </a:lnTo>
                  <a:lnTo>
                    <a:pt x="181" y="899"/>
                  </a:lnTo>
                  <a:lnTo>
                    <a:pt x="73" y="1186"/>
                  </a:lnTo>
                  <a:lnTo>
                    <a:pt x="37" y="1473"/>
                  </a:lnTo>
                  <a:lnTo>
                    <a:pt x="1" y="1868"/>
                  </a:lnTo>
                  <a:lnTo>
                    <a:pt x="1" y="2227"/>
                  </a:lnTo>
                  <a:lnTo>
                    <a:pt x="73" y="2622"/>
                  </a:lnTo>
                  <a:lnTo>
                    <a:pt x="145" y="2981"/>
                  </a:lnTo>
                  <a:lnTo>
                    <a:pt x="216" y="3053"/>
                  </a:lnTo>
                  <a:lnTo>
                    <a:pt x="288" y="3053"/>
                  </a:lnTo>
                  <a:lnTo>
                    <a:pt x="360" y="3017"/>
                  </a:lnTo>
                  <a:lnTo>
                    <a:pt x="360" y="2909"/>
                  </a:lnTo>
                  <a:lnTo>
                    <a:pt x="288" y="2335"/>
                  </a:lnTo>
                  <a:lnTo>
                    <a:pt x="288" y="2048"/>
                  </a:lnTo>
                  <a:lnTo>
                    <a:pt x="288" y="1760"/>
                  </a:lnTo>
                  <a:lnTo>
                    <a:pt x="324" y="1473"/>
                  </a:lnTo>
                  <a:lnTo>
                    <a:pt x="360" y="1222"/>
                  </a:lnTo>
                  <a:lnTo>
                    <a:pt x="468" y="935"/>
                  </a:lnTo>
                  <a:lnTo>
                    <a:pt x="575" y="719"/>
                  </a:lnTo>
                  <a:lnTo>
                    <a:pt x="755" y="540"/>
                  </a:lnTo>
                  <a:lnTo>
                    <a:pt x="970" y="396"/>
                  </a:lnTo>
                  <a:lnTo>
                    <a:pt x="1186" y="324"/>
                  </a:lnTo>
                  <a:lnTo>
                    <a:pt x="1437" y="288"/>
                  </a:lnTo>
                  <a:lnTo>
                    <a:pt x="1724" y="288"/>
                  </a:lnTo>
                  <a:lnTo>
                    <a:pt x="1976" y="324"/>
                  </a:lnTo>
                  <a:lnTo>
                    <a:pt x="2191" y="360"/>
                  </a:lnTo>
                  <a:lnTo>
                    <a:pt x="2443" y="432"/>
                  </a:lnTo>
                  <a:lnTo>
                    <a:pt x="2658" y="576"/>
                  </a:lnTo>
                  <a:lnTo>
                    <a:pt x="2873" y="719"/>
                  </a:lnTo>
                  <a:lnTo>
                    <a:pt x="3089" y="863"/>
                  </a:lnTo>
                  <a:lnTo>
                    <a:pt x="3233" y="1042"/>
                  </a:lnTo>
                  <a:lnTo>
                    <a:pt x="3412" y="1222"/>
                  </a:lnTo>
                  <a:lnTo>
                    <a:pt x="3520" y="1437"/>
                  </a:lnTo>
                  <a:lnTo>
                    <a:pt x="3735" y="1868"/>
                  </a:lnTo>
                  <a:lnTo>
                    <a:pt x="3879" y="2335"/>
                  </a:lnTo>
                  <a:lnTo>
                    <a:pt x="3987" y="2838"/>
                  </a:lnTo>
                  <a:lnTo>
                    <a:pt x="3987" y="3340"/>
                  </a:lnTo>
                  <a:lnTo>
                    <a:pt x="3951" y="3843"/>
                  </a:lnTo>
                  <a:lnTo>
                    <a:pt x="3843" y="4489"/>
                  </a:lnTo>
                  <a:lnTo>
                    <a:pt x="3663" y="5100"/>
                  </a:lnTo>
                  <a:lnTo>
                    <a:pt x="3484" y="5710"/>
                  </a:lnTo>
                  <a:lnTo>
                    <a:pt x="3233" y="6321"/>
                  </a:lnTo>
                  <a:lnTo>
                    <a:pt x="3233" y="6392"/>
                  </a:lnTo>
                  <a:lnTo>
                    <a:pt x="3304" y="6464"/>
                  </a:lnTo>
                  <a:lnTo>
                    <a:pt x="3376" y="6428"/>
                  </a:lnTo>
                  <a:lnTo>
                    <a:pt x="3448" y="6392"/>
                  </a:lnTo>
                  <a:lnTo>
                    <a:pt x="3663" y="5818"/>
                  </a:lnTo>
                  <a:lnTo>
                    <a:pt x="3879" y="5207"/>
                  </a:lnTo>
                  <a:lnTo>
                    <a:pt x="4058" y="4633"/>
                  </a:lnTo>
                  <a:lnTo>
                    <a:pt x="4202" y="4023"/>
                  </a:lnTo>
                  <a:lnTo>
                    <a:pt x="4274" y="3412"/>
                  </a:lnTo>
                  <a:lnTo>
                    <a:pt x="4274" y="3089"/>
                  </a:lnTo>
                  <a:lnTo>
                    <a:pt x="4274" y="2802"/>
                  </a:lnTo>
                  <a:lnTo>
                    <a:pt x="4238" y="2514"/>
                  </a:lnTo>
                  <a:lnTo>
                    <a:pt x="4166" y="2191"/>
                  </a:lnTo>
                  <a:lnTo>
                    <a:pt x="4094" y="1904"/>
                  </a:lnTo>
                  <a:lnTo>
                    <a:pt x="3951" y="1581"/>
                  </a:lnTo>
                  <a:lnTo>
                    <a:pt x="3843" y="1365"/>
                  </a:lnTo>
                  <a:lnTo>
                    <a:pt x="3699" y="1114"/>
                  </a:lnTo>
                  <a:lnTo>
                    <a:pt x="3520" y="899"/>
                  </a:lnTo>
                  <a:lnTo>
                    <a:pt x="3340" y="719"/>
                  </a:lnTo>
                  <a:lnTo>
                    <a:pt x="3161" y="540"/>
                  </a:lnTo>
                  <a:lnTo>
                    <a:pt x="2945" y="396"/>
                  </a:lnTo>
                  <a:lnTo>
                    <a:pt x="2694" y="252"/>
                  </a:lnTo>
                  <a:lnTo>
                    <a:pt x="2443" y="145"/>
                  </a:lnTo>
                  <a:lnTo>
                    <a:pt x="2227" y="73"/>
                  </a:lnTo>
                  <a:lnTo>
                    <a:pt x="19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7"/>
            <p:cNvSpPr/>
            <p:nvPr/>
          </p:nvSpPr>
          <p:spPr>
            <a:xfrm flipH="1">
              <a:off x="7934795" y="870048"/>
              <a:ext cx="315567" cy="607033"/>
            </a:xfrm>
            <a:custGeom>
              <a:avLst/>
              <a:gdLst/>
              <a:ahLst/>
              <a:cxnLst/>
              <a:rect l="l" t="t" r="r" b="b"/>
              <a:pathLst>
                <a:path w="3771" h="7254" extrusionOk="0">
                  <a:moveTo>
                    <a:pt x="2371" y="1"/>
                  </a:moveTo>
                  <a:lnTo>
                    <a:pt x="2299" y="37"/>
                  </a:lnTo>
                  <a:lnTo>
                    <a:pt x="1904" y="288"/>
                  </a:lnTo>
                  <a:lnTo>
                    <a:pt x="1509" y="539"/>
                  </a:lnTo>
                  <a:lnTo>
                    <a:pt x="1114" y="862"/>
                  </a:lnTo>
                  <a:lnTo>
                    <a:pt x="791" y="1221"/>
                  </a:lnTo>
                  <a:lnTo>
                    <a:pt x="504" y="1616"/>
                  </a:lnTo>
                  <a:lnTo>
                    <a:pt x="288" y="2011"/>
                  </a:lnTo>
                  <a:lnTo>
                    <a:pt x="109" y="2478"/>
                  </a:lnTo>
                  <a:lnTo>
                    <a:pt x="1" y="2945"/>
                  </a:lnTo>
                  <a:lnTo>
                    <a:pt x="1" y="3448"/>
                  </a:lnTo>
                  <a:lnTo>
                    <a:pt x="37" y="3950"/>
                  </a:lnTo>
                  <a:lnTo>
                    <a:pt x="180" y="4417"/>
                  </a:lnTo>
                  <a:lnTo>
                    <a:pt x="360" y="4848"/>
                  </a:lnTo>
                  <a:lnTo>
                    <a:pt x="611" y="5279"/>
                  </a:lnTo>
                  <a:lnTo>
                    <a:pt x="898" y="5674"/>
                  </a:lnTo>
                  <a:lnTo>
                    <a:pt x="1222" y="6033"/>
                  </a:lnTo>
                  <a:lnTo>
                    <a:pt x="1617" y="6320"/>
                  </a:lnTo>
                  <a:lnTo>
                    <a:pt x="2083" y="6643"/>
                  </a:lnTo>
                  <a:lnTo>
                    <a:pt x="2622" y="6895"/>
                  </a:lnTo>
                  <a:lnTo>
                    <a:pt x="3161" y="7074"/>
                  </a:lnTo>
                  <a:lnTo>
                    <a:pt x="3735" y="7254"/>
                  </a:lnTo>
                  <a:lnTo>
                    <a:pt x="3771" y="7218"/>
                  </a:lnTo>
                  <a:lnTo>
                    <a:pt x="3771" y="7182"/>
                  </a:lnTo>
                  <a:lnTo>
                    <a:pt x="3771" y="7146"/>
                  </a:lnTo>
                  <a:lnTo>
                    <a:pt x="3735" y="7146"/>
                  </a:lnTo>
                  <a:lnTo>
                    <a:pt x="3304" y="7002"/>
                  </a:lnTo>
                  <a:lnTo>
                    <a:pt x="2873" y="6823"/>
                  </a:lnTo>
                  <a:lnTo>
                    <a:pt x="2442" y="6643"/>
                  </a:lnTo>
                  <a:lnTo>
                    <a:pt x="2047" y="6392"/>
                  </a:lnTo>
                  <a:lnTo>
                    <a:pt x="1653" y="6105"/>
                  </a:lnTo>
                  <a:lnTo>
                    <a:pt x="1329" y="5782"/>
                  </a:lnTo>
                  <a:lnTo>
                    <a:pt x="1006" y="5422"/>
                  </a:lnTo>
                  <a:lnTo>
                    <a:pt x="755" y="5028"/>
                  </a:lnTo>
                  <a:lnTo>
                    <a:pt x="575" y="4633"/>
                  </a:lnTo>
                  <a:lnTo>
                    <a:pt x="432" y="4202"/>
                  </a:lnTo>
                  <a:lnTo>
                    <a:pt x="324" y="3735"/>
                  </a:lnTo>
                  <a:lnTo>
                    <a:pt x="324" y="3304"/>
                  </a:lnTo>
                  <a:lnTo>
                    <a:pt x="360" y="2873"/>
                  </a:lnTo>
                  <a:lnTo>
                    <a:pt x="468" y="2442"/>
                  </a:lnTo>
                  <a:lnTo>
                    <a:pt x="647" y="2011"/>
                  </a:lnTo>
                  <a:lnTo>
                    <a:pt x="898" y="1616"/>
                  </a:lnTo>
                  <a:lnTo>
                    <a:pt x="1222" y="1221"/>
                  </a:lnTo>
                  <a:lnTo>
                    <a:pt x="1617" y="862"/>
                  </a:lnTo>
                  <a:lnTo>
                    <a:pt x="2012" y="539"/>
                  </a:lnTo>
                  <a:lnTo>
                    <a:pt x="2442" y="252"/>
                  </a:lnTo>
                  <a:lnTo>
                    <a:pt x="2478" y="216"/>
                  </a:lnTo>
                  <a:lnTo>
                    <a:pt x="2514" y="180"/>
                  </a:lnTo>
                  <a:lnTo>
                    <a:pt x="2478" y="7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7"/>
            <p:cNvSpPr/>
            <p:nvPr/>
          </p:nvSpPr>
          <p:spPr>
            <a:xfrm flipH="1">
              <a:off x="6940229" y="2291312"/>
              <a:ext cx="1448293" cy="1388293"/>
            </a:xfrm>
            <a:custGeom>
              <a:avLst/>
              <a:gdLst/>
              <a:ahLst/>
              <a:cxnLst/>
              <a:rect l="l" t="t" r="r" b="b"/>
              <a:pathLst>
                <a:path w="17307" h="16590" extrusionOk="0">
                  <a:moveTo>
                    <a:pt x="8079" y="0"/>
                  </a:moveTo>
                  <a:lnTo>
                    <a:pt x="7397" y="539"/>
                  </a:lnTo>
                  <a:lnTo>
                    <a:pt x="6751" y="1149"/>
                  </a:lnTo>
                  <a:lnTo>
                    <a:pt x="6140" y="1760"/>
                  </a:lnTo>
                  <a:lnTo>
                    <a:pt x="5566" y="2370"/>
                  </a:lnTo>
                  <a:lnTo>
                    <a:pt x="5027" y="3017"/>
                  </a:lnTo>
                  <a:lnTo>
                    <a:pt x="4524" y="3699"/>
                  </a:lnTo>
                  <a:lnTo>
                    <a:pt x="4058" y="4345"/>
                  </a:lnTo>
                  <a:lnTo>
                    <a:pt x="3627" y="5027"/>
                  </a:lnTo>
                  <a:lnTo>
                    <a:pt x="3232" y="5745"/>
                  </a:lnTo>
                  <a:lnTo>
                    <a:pt x="2837" y="6428"/>
                  </a:lnTo>
                  <a:lnTo>
                    <a:pt x="2514" y="7110"/>
                  </a:lnTo>
                  <a:lnTo>
                    <a:pt x="2190" y="7792"/>
                  </a:lnTo>
                  <a:lnTo>
                    <a:pt x="1652" y="9157"/>
                  </a:lnTo>
                  <a:lnTo>
                    <a:pt x="1221" y="10485"/>
                  </a:lnTo>
                  <a:lnTo>
                    <a:pt x="862" y="11706"/>
                  </a:lnTo>
                  <a:lnTo>
                    <a:pt x="575" y="12855"/>
                  </a:lnTo>
                  <a:lnTo>
                    <a:pt x="359" y="13896"/>
                  </a:lnTo>
                  <a:lnTo>
                    <a:pt x="216" y="14794"/>
                  </a:lnTo>
                  <a:lnTo>
                    <a:pt x="108" y="15548"/>
                  </a:lnTo>
                  <a:lnTo>
                    <a:pt x="36" y="16086"/>
                  </a:lnTo>
                  <a:lnTo>
                    <a:pt x="0" y="16589"/>
                  </a:lnTo>
                  <a:lnTo>
                    <a:pt x="17307" y="14973"/>
                  </a:lnTo>
                  <a:lnTo>
                    <a:pt x="17271" y="13393"/>
                  </a:lnTo>
                  <a:lnTo>
                    <a:pt x="17163" y="11885"/>
                  </a:lnTo>
                  <a:lnTo>
                    <a:pt x="17020" y="10521"/>
                  </a:lnTo>
                  <a:lnTo>
                    <a:pt x="16804" y="9228"/>
                  </a:lnTo>
                  <a:lnTo>
                    <a:pt x="16553" y="8079"/>
                  </a:lnTo>
                  <a:lnTo>
                    <a:pt x="16266" y="7002"/>
                  </a:lnTo>
                  <a:lnTo>
                    <a:pt x="15978" y="6033"/>
                  </a:lnTo>
                  <a:lnTo>
                    <a:pt x="15691" y="5207"/>
                  </a:lnTo>
                  <a:lnTo>
                    <a:pt x="15404" y="4453"/>
                  </a:lnTo>
                  <a:lnTo>
                    <a:pt x="15117" y="3771"/>
                  </a:lnTo>
                  <a:lnTo>
                    <a:pt x="14578" y="2765"/>
                  </a:lnTo>
                  <a:lnTo>
                    <a:pt x="14219" y="2119"/>
                  </a:lnTo>
                  <a:lnTo>
                    <a:pt x="14111" y="1939"/>
                  </a:lnTo>
                  <a:lnTo>
                    <a:pt x="14075" y="1832"/>
                  </a:lnTo>
                  <a:lnTo>
                    <a:pt x="14004" y="1760"/>
                  </a:lnTo>
                  <a:lnTo>
                    <a:pt x="13824" y="1652"/>
                  </a:lnTo>
                  <a:lnTo>
                    <a:pt x="13142" y="1401"/>
                  </a:lnTo>
                  <a:lnTo>
                    <a:pt x="12172" y="1113"/>
                  </a:lnTo>
                  <a:lnTo>
                    <a:pt x="11059" y="790"/>
                  </a:lnTo>
                  <a:lnTo>
                    <a:pt x="9013" y="252"/>
                  </a:lnTo>
                  <a:lnTo>
                    <a:pt x="80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7"/>
            <p:cNvSpPr/>
            <p:nvPr/>
          </p:nvSpPr>
          <p:spPr>
            <a:xfrm flipH="1">
              <a:off x="5777377" y="3544290"/>
              <a:ext cx="3088888" cy="1850973"/>
            </a:xfrm>
            <a:custGeom>
              <a:avLst/>
              <a:gdLst/>
              <a:ahLst/>
              <a:cxnLst/>
              <a:rect l="l" t="t" r="r" b="b"/>
              <a:pathLst>
                <a:path w="36912" h="22119" extrusionOk="0">
                  <a:moveTo>
                    <a:pt x="23016" y="0"/>
                  </a:moveTo>
                  <a:lnTo>
                    <a:pt x="5709" y="1616"/>
                  </a:lnTo>
                  <a:lnTo>
                    <a:pt x="5601" y="1975"/>
                  </a:lnTo>
                  <a:lnTo>
                    <a:pt x="5386" y="3017"/>
                  </a:lnTo>
                  <a:lnTo>
                    <a:pt x="5278" y="3735"/>
                  </a:lnTo>
                  <a:lnTo>
                    <a:pt x="5135" y="4525"/>
                  </a:lnTo>
                  <a:lnTo>
                    <a:pt x="5063" y="5386"/>
                  </a:lnTo>
                  <a:lnTo>
                    <a:pt x="4991" y="6248"/>
                  </a:lnTo>
                  <a:lnTo>
                    <a:pt x="4991" y="7182"/>
                  </a:lnTo>
                  <a:lnTo>
                    <a:pt x="5063" y="8079"/>
                  </a:lnTo>
                  <a:lnTo>
                    <a:pt x="5135" y="8510"/>
                  </a:lnTo>
                  <a:lnTo>
                    <a:pt x="5206" y="8941"/>
                  </a:lnTo>
                  <a:lnTo>
                    <a:pt x="5314" y="9372"/>
                  </a:lnTo>
                  <a:lnTo>
                    <a:pt x="5422" y="9767"/>
                  </a:lnTo>
                  <a:lnTo>
                    <a:pt x="5601" y="10126"/>
                  </a:lnTo>
                  <a:lnTo>
                    <a:pt x="5781" y="10485"/>
                  </a:lnTo>
                  <a:lnTo>
                    <a:pt x="5996" y="10808"/>
                  </a:lnTo>
                  <a:lnTo>
                    <a:pt x="6212" y="11131"/>
                  </a:lnTo>
                  <a:lnTo>
                    <a:pt x="6499" y="11383"/>
                  </a:lnTo>
                  <a:lnTo>
                    <a:pt x="6822" y="11634"/>
                  </a:lnTo>
                  <a:lnTo>
                    <a:pt x="7181" y="11814"/>
                  </a:lnTo>
                  <a:lnTo>
                    <a:pt x="7576" y="11957"/>
                  </a:lnTo>
                  <a:lnTo>
                    <a:pt x="7576" y="11957"/>
                  </a:lnTo>
                  <a:lnTo>
                    <a:pt x="7145" y="11885"/>
                  </a:lnTo>
                  <a:lnTo>
                    <a:pt x="6679" y="11849"/>
                  </a:lnTo>
                  <a:lnTo>
                    <a:pt x="6068" y="11849"/>
                  </a:lnTo>
                  <a:lnTo>
                    <a:pt x="5781" y="11885"/>
                  </a:lnTo>
                  <a:lnTo>
                    <a:pt x="5422" y="11957"/>
                  </a:lnTo>
                  <a:lnTo>
                    <a:pt x="5099" y="12029"/>
                  </a:lnTo>
                  <a:lnTo>
                    <a:pt x="4776" y="12137"/>
                  </a:lnTo>
                  <a:lnTo>
                    <a:pt x="4452" y="12280"/>
                  </a:lnTo>
                  <a:lnTo>
                    <a:pt x="4129" y="12460"/>
                  </a:lnTo>
                  <a:lnTo>
                    <a:pt x="3842" y="12711"/>
                  </a:lnTo>
                  <a:lnTo>
                    <a:pt x="3591" y="12963"/>
                  </a:lnTo>
                  <a:lnTo>
                    <a:pt x="3052" y="13681"/>
                  </a:lnTo>
                  <a:lnTo>
                    <a:pt x="2442" y="14471"/>
                  </a:lnTo>
                  <a:lnTo>
                    <a:pt x="1293" y="16158"/>
                  </a:lnTo>
                  <a:lnTo>
                    <a:pt x="359" y="17523"/>
                  </a:lnTo>
                  <a:lnTo>
                    <a:pt x="0" y="18097"/>
                  </a:lnTo>
                  <a:lnTo>
                    <a:pt x="31669" y="22083"/>
                  </a:lnTo>
                  <a:lnTo>
                    <a:pt x="32100" y="22119"/>
                  </a:lnTo>
                  <a:lnTo>
                    <a:pt x="32495" y="22083"/>
                  </a:lnTo>
                  <a:lnTo>
                    <a:pt x="32926" y="22047"/>
                  </a:lnTo>
                  <a:lnTo>
                    <a:pt x="33321" y="21939"/>
                  </a:lnTo>
                  <a:lnTo>
                    <a:pt x="33716" y="21796"/>
                  </a:lnTo>
                  <a:lnTo>
                    <a:pt x="34075" y="21652"/>
                  </a:lnTo>
                  <a:lnTo>
                    <a:pt x="34434" y="21437"/>
                  </a:lnTo>
                  <a:lnTo>
                    <a:pt x="34793" y="21185"/>
                  </a:lnTo>
                  <a:lnTo>
                    <a:pt x="35116" y="20934"/>
                  </a:lnTo>
                  <a:lnTo>
                    <a:pt x="35404" y="20611"/>
                  </a:lnTo>
                  <a:lnTo>
                    <a:pt x="35691" y="20288"/>
                  </a:lnTo>
                  <a:lnTo>
                    <a:pt x="35942" y="19964"/>
                  </a:lnTo>
                  <a:lnTo>
                    <a:pt x="36158" y="19569"/>
                  </a:lnTo>
                  <a:lnTo>
                    <a:pt x="36337" y="19174"/>
                  </a:lnTo>
                  <a:lnTo>
                    <a:pt x="36517" y="18779"/>
                  </a:lnTo>
                  <a:lnTo>
                    <a:pt x="36660" y="18349"/>
                  </a:lnTo>
                  <a:lnTo>
                    <a:pt x="36768" y="17918"/>
                  </a:lnTo>
                  <a:lnTo>
                    <a:pt x="36840" y="17487"/>
                  </a:lnTo>
                  <a:lnTo>
                    <a:pt x="36912" y="17020"/>
                  </a:lnTo>
                  <a:lnTo>
                    <a:pt x="36912" y="16553"/>
                  </a:lnTo>
                  <a:lnTo>
                    <a:pt x="36876" y="16051"/>
                  </a:lnTo>
                  <a:lnTo>
                    <a:pt x="36804" y="15584"/>
                  </a:lnTo>
                  <a:lnTo>
                    <a:pt x="36696" y="15117"/>
                  </a:lnTo>
                  <a:lnTo>
                    <a:pt x="36553" y="14614"/>
                  </a:lnTo>
                  <a:lnTo>
                    <a:pt x="36373" y="14148"/>
                  </a:lnTo>
                  <a:lnTo>
                    <a:pt x="36122" y="13681"/>
                  </a:lnTo>
                  <a:lnTo>
                    <a:pt x="35870" y="13214"/>
                  </a:lnTo>
                  <a:lnTo>
                    <a:pt x="35547" y="12747"/>
                  </a:lnTo>
                  <a:lnTo>
                    <a:pt x="35152" y="12316"/>
                  </a:lnTo>
                  <a:lnTo>
                    <a:pt x="34721" y="11885"/>
                  </a:lnTo>
                  <a:lnTo>
                    <a:pt x="34255" y="11455"/>
                  </a:lnTo>
                  <a:lnTo>
                    <a:pt x="33716" y="11060"/>
                  </a:lnTo>
                  <a:lnTo>
                    <a:pt x="32747" y="10413"/>
                  </a:lnTo>
                  <a:lnTo>
                    <a:pt x="31813" y="9767"/>
                  </a:lnTo>
                  <a:lnTo>
                    <a:pt x="30844" y="9192"/>
                  </a:lnTo>
                  <a:lnTo>
                    <a:pt x="29910" y="8618"/>
                  </a:lnTo>
                  <a:lnTo>
                    <a:pt x="28079" y="7577"/>
                  </a:lnTo>
                  <a:lnTo>
                    <a:pt x="26463" y="6715"/>
                  </a:lnTo>
                  <a:lnTo>
                    <a:pt x="25063" y="6033"/>
                  </a:lnTo>
                  <a:lnTo>
                    <a:pt x="23985" y="5530"/>
                  </a:lnTo>
                  <a:lnTo>
                    <a:pt x="23016" y="5099"/>
                  </a:lnTo>
                  <a:lnTo>
                    <a:pt x="230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7"/>
            <p:cNvSpPr/>
            <p:nvPr/>
          </p:nvSpPr>
          <p:spPr>
            <a:xfrm flipH="1">
              <a:off x="6375288" y="2775080"/>
              <a:ext cx="1601599" cy="2593153"/>
            </a:xfrm>
            <a:custGeom>
              <a:avLst/>
              <a:gdLst/>
              <a:ahLst/>
              <a:cxnLst/>
              <a:rect l="l" t="t" r="r" b="b"/>
              <a:pathLst>
                <a:path w="19139" h="30988" extrusionOk="0">
                  <a:moveTo>
                    <a:pt x="7684" y="0"/>
                  </a:moveTo>
                  <a:lnTo>
                    <a:pt x="0" y="467"/>
                  </a:lnTo>
                  <a:lnTo>
                    <a:pt x="7182" y="25853"/>
                  </a:lnTo>
                  <a:lnTo>
                    <a:pt x="7756" y="27792"/>
                  </a:lnTo>
                  <a:lnTo>
                    <a:pt x="7900" y="28187"/>
                  </a:lnTo>
                  <a:lnTo>
                    <a:pt x="8079" y="28582"/>
                  </a:lnTo>
                  <a:lnTo>
                    <a:pt x="8366" y="28905"/>
                  </a:lnTo>
                  <a:lnTo>
                    <a:pt x="8654" y="29192"/>
                  </a:lnTo>
                  <a:lnTo>
                    <a:pt x="8977" y="29444"/>
                  </a:lnTo>
                  <a:lnTo>
                    <a:pt x="9372" y="29659"/>
                  </a:lnTo>
                  <a:lnTo>
                    <a:pt x="9767" y="29803"/>
                  </a:lnTo>
                  <a:lnTo>
                    <a:pt x="10198" y="29874"/>
                  </a:lnTo>
                  <a:lnTo>
                    <a:pt x="18708" y="30988"/>
                  </a:lnTo>
                  <a:lnTo>
                    <a:pt x="18851" y="30880"/>
                  </a:lnTo>
                  <a:lnTo>
                    <a:pt x="18959" y="30808"/>
                  </a:lnTo>
                  <a:lnTo>
                    <a:pt x="19103" y="30664"/>
                  </a:lnTo>
                  <a:lnTo>
                    <a:pt x="19138" y="30485"/>
                  </a:lnTo>
                  <a:lnTo>
                    <a:pt x="19138" y="30413"/>
                  </a:lnTo>
                  <a:lnTo>
                    <a:pt x="19138" y="30305"/>
                  </a:lnTo>
                  <a:lnTo>
                    <a:pt x="19067" y="30198"/>
                  </a:lnTo>
                  <a:lnTo>
                    <a:pt x="18995" y="30054"/>
                  </a:lnTo>
                  <a:lnTo>
                    <a:pt x="18887" y="29946"/>
                  </a:lnTo>
                  <a:lnTo>
                    <a:pt x="18708" y="29803"/>
                  </a:lnTo>
                  <a:lnTo>
                    <a:pt x="18277" y="29551"/>
                  </a:lnTo>
                  <a:lnTo>
                    <a:pt x="17774" y="29264"/>
                  </a:lnTo>
                  <a:lnTo>
                    <a:pt x="16661" y="28725"/>
                  </a:lnTo>
                  <a:lnTo>
                    <a:pt x="15763" y="28330"/>
                  </a:lnTo>
                  <a:lnTo>
                    <a:pt x="15368" y="28187"/>
                  </a:lnTo>
                  <a:lnTo>
                    <a:pt x="14147" y="23734"/>
                  </a:lnTo>
                  <a:lnTo>
                    <a:pt x="76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7"/>
            <p:cNvSpPr/>
            <p:nvPr/>
          </p:nvSpPr>
          <p:spPr>
            <a:xfrm flipH="1">
              <a:off x="6375288" y="4761201"/>
              <a:ext cx="1000675" cy="607033"/>
            </a:xfrm>
            <a:custGeom>
              <a:avLst/>
              <a:gdLst/>
              <a:ahLst/>
              <a:cxnLst/>
              <a:rect l="l" t="t" r="r" b="b"/>
              <a:pathLst>
                <a:path w="11958" h="7254" extrusionOk="0">
                  <a:moveTo>
                    <a:pt x="6966" y="0"/>
                  </a:moveTo>
                  <a:lnTo>
                    <a:pt x="1" y="2119"/>
                  </a:lnTo>
                  <a:lnTo>
                    <a:pt x="719" y="4561"/>
                  </a:lnTo>
                  <a:lnTo>
                    <a:pt x="826" y="4884"/>
                  </a:lnTo>
                  <a:lnTo>
                    <a:pt x="970" y="5135"/>
                  </a:lnTo>
                  <a:lnTo>
                    <a:pt x="1150" y="5386"/>
                  </a:lnTo>
                  <a:lnTo>
                    <a:pt x="1365" y="5602"/>
                  </a:lnTo>
                  <a:lnTo>
                    <a:pt x="1616" y="5781"/>
                  </a:lnTo>
                  <a:lnTo>
                    <a:pt x="1868" y="5925"/>
                  </a:lnTo>
                  <a:lnTo>
                    <a:pt x="2155" y="6033"/>
                  </a:lnTo>
                  <a:lnTo>
                    <a:pt x="2478" y="6105"/>
                  </a:lnTo>
                  <a:lnTo>
                    <a:pt x="11527" y="7254"/>
                  </a:lnTo>
                  <a:lnTo>
                    <a:pt x="11670" y="7146"/>
                  </a:lnTo>
                  <a:lnTo>
                    <a:pt x="11778" y="7074"/>
                  </a:lnTo>
                  <a:lnTo>
                    <a:pt x="11922" y="6930"/>
                  </a:lnTo>
                  <a:lnTo>
                    <a:pt x="11957" y="6751"/>
                  </a:lnTo>
                  <a:lnTo>
                    <a:pt x="11957" y="6679"/>
                  </a:lnTo>
                  <a:lnTo>
                    <a:pt x="11957" y="6571"/>
                  </a:lnTo>
                  <a:lnTo>
                    <a:pt x="11886" y="6464"/>
                  </a:lnTo>
                  <a:lnTo>
                    <a:pt x="11814" y="6320"/>
                  </a:lnTo>
                  <a:lnTo>
                    <a:pt x="11706" y="6212"/>
                  </a:lnTo>
                  <a:lnTo>
                    <a:pt x="11527" y="6069"/>
                  </a:lnTo>
                  <a:lnTo>
                    <a:pt x="11096" y="5817"/>
                  </a:lnTo>
                  <a:lnTo>
                    <a:pt x="10593" y="5530"/>
                  </a:lnTo>
                  <a:lnTo>
                    <a:pt x="9480" y="4991"/>
                  </a:lnTo>
                  <a:lnTo>
                    <a:pt x="8582" y="4596"/>
                  </a:lnTo>
                  <a:lnTo>
                    <a:pt x="8187" y="4453"/>
                  </a:lnTo>
                  <a:lnTo>
                    <a:pt x="69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7"/>
            <p:cNvSpPr/>
            <p:nvPr/>
          </p:nvSpPr>
          <p:spPr>
            <a:xfrm flipH="1">
              <a:off x="6624662" y="5181872"/>
              <a:ext cx="258495" cy="165357"/>
            </a:xfrm>
            <a:custGeom>
              <a:avLst/>
              <a:gdLst/>
              <a:ahLst/>
              <a:cxnLst/>
              <a:rect l="l" t="t" r="r" b="b"/>
              <a:pathLst>
                <a:path w="3089" h="1976" extrusionOk="0">
                  <a:moveTo>
                    <a:pt x="108" y="0"/>
                  </a:moveTo>
                  <a:lnTo>
                    <a:pt x="36" y="36"/>
                  </a:lnTo>
                  <a:lnTo>
                    <a:pt x="0" y="108"/>
                  </a:lnTo>
                  <a:lnTo>
                    <a:pt x="36" y="180"/>
                  </a:lnTo>
                  <a:lnTo>
                    <a:pt x="72" y="216"/>
                  </a:lnTo>
                  <a:lnTo>
                    <a:pt x="575" y="324"/>
                  </a:lnTo>
                  <a:lnTo>
                    <a:pt x="1077" y="431"/>
                  </a:lnTo>
                  <a:lnTo>
                    <a:pt x="1580" y="575"/>
                  </a:lnTo>
                  <a:lnTo>
                    <a:pt x="2047" y="790"/>
                  </a:lnTo>
                  <a:lnTo>
                    <a:pt x="2406" y="1042"/>
                  </a:lnTo>
                  <a:lnTo>
                    <a:pt x="2550" y="1185"/>
                  </a:lnTo>
                  <a:lnTo>
                    <a:pt x="2693" y="1365"/>
                  </a:lnTo>
                  <a:lnTo>
                    <a:pt x="2729" y="1437"/>
                  </a:lnTo>
                  <a:lnTo>
                    <a:pt x="2729" y="1508"/>
                  </a:lnTo>
                  <a:lnTo>
                    <a:pt x="2729" y="1544"/>
                  </a:lnTo>
                  <a:lnTo>
                    <a:pt x="2657" y="1580"/>
                  </a:lnTo>
                  <a:lnTo>
                    <a:pt x="2585" y="1616"/>
                  </a:lnTo>
                  <a:lnTo>
                    <a:pt x="2298" y="1652"/>
                  </a:lnTo>
                  <a:lnTo>
                    <a:pt x="2047" y="1688"/>
                  </a:lnTo>
                  <a:lnTo>
                    <a:pt x="1975" y="1724"/>
                  </a:lnTo>
                  <a:lnTo>
                    <a:pt x="1939" y="1796"/>
                  </a:lnTo>
                  <a:lnTo>
                    <a:pt x="1939" y="1868"/>
                  </a:lnTo>
                  <a:lnTo>
                    <a:pt x="2011" y="1903"/>
                  </a:lnTo>
                  <a:lnTo>
                    <a:pt x="2298" y="1975"/>
                  </a:lnTo>
                  <a:lnTo>
                    <a:pt x="2478" y="1975"/>
                  </a:lnTo>
                  <a:lnTo>
                    <a:pt x="2621" y="1939"/>
                  </a:lnTo>
                  <a:lnTo>
                    <a:pt x="2765" y="1903"/>
                  </a:lnTo>
                  <a:lnTo>
                    <a:pt x="2909" y="1832"/>
                  </a:lnTo>
                  <a:lnTo>
                    <a:pt x="3016" y="1724"/>
                  </a:lnTo>
                  <a:lnTo>
                    <a:pt x="3088" y="1616"/>
                  </a:lnTo>
                  <a:lnTo>
                    <a:pt x="3088" y="1473"/>
                  </a:lnTo>
                  <a:lnTo>
                    <a:pt x="3052" y="1329"/>
                  </a:lnTo>
                  <a:lnTo>
                    <a:pt x="3016" y="1221"/>
                  </a:lnTo>
                  <a:lnTo>
                    <a:pt x="2945" y="1113"/>
                  </a:lnTo>
                  <a:lnTo>
                    <a:pt x="2729" y="898"/>
                  </a:lnTo>
                  <a:lnTo>
                    <a:pt x="2514" y="719"/>
                  </a:lnTo>
                  <a:lnTo>
                    <a:pt x="2262" y="539"/>
                  </a:lnTo>
                  <a:lnTo>
                    <a:pt x="1975" y="395"/>
                  </a:lnTo>
                  <a:lnTo>
                    <a:pt x="1688" y="288"/>
                  </a:lnTo>
                  <a:lnTo>
                    <a:pt x="1365" y="216"/>
                  </a:lnTo>
                  <a:lnTo>
                    <a:pt x="754" y="7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94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7"/>
            <p:cNvSpPr/>
            <p:nvPr/>
          </p:nvSpPr>
          <p:spPr>
            <a:xfrm flipH="1">
              <a:off x="6459389" y="5178860"/>
              <a:ext cx="273558" cy="195399"/>
            </a:xfrm>
            <a:custGeom>
              <a:avLst/>
              <a:gdLst/>
              <a:ahLst/>
              <a:cxnLst/>
              <a:rect l="l" t="t" r="r" b="b"/>
              <a:pathLst>
                <a:path w="3269" h="2335" extrusionOk="0">
                  <a:moveTo>
                    <a:pt x="36" y="0"/>
                  </a:moveTo>
                  <a:lnTo>
                    <a:pt x="1" y="36"/>
                  </a:lnTo>
                  <a:lnTo>
                    <a:pt x="1" y="108"/>
                  </a:lnTo>
                  <a:lnTo>
                    <a:pt x="36" y="108"/>
                  </a:lnTo>
                  <a:lnTo>
                    <a:pt x="324" y="216"/>
                  </a:lnTo>
                  <a:lnTo>
                    <a:pt x="575" y="324"/>
                  </a:lnTo>
                  <a:lnTo>
                    <a:pt x="1114" y="539"/>
                  </a:lnTo>
                  <a:lnTo>
                    <a:pt x="2155" y="970"/>
                  </a:lnTo>
                  <a:lnTo>
                    <a:pt x="2370" y="1078"/>
                  </a:lnTo>
                  <a:lnTo>
                    <a:pt x="2586" y="1185"/>
                  </a:lnTo>
                  <a:lnTo>
                    <a:pt x="2801" y="1329"/>
                  </a:lnTo>
                  <a:lnTo>
                    <a:pt x="2837" y="1437"/>
                  </a:lnTo>
                  <a:lnTo>
                    <a:pt x="2873" y="1544"/>
                  </a:lnTo>
                  <a:lnTo>
                    <a:pt x="2873" y="1652"/>
                  </a:lnTo>
                  <a:lnTo>
                    <a:pt x="2837" y="1760"/>
                  </a:lnTo>
                  <a:lnTo>
                    <a:pt x="2801" y="1832"/>
                  </a:lnTo>
                  <a:lnTo>
                    <a:pt x="2729" y="1904"/>
                  </a:lnTo>
                  <a:lnTo>
                    <a:pt x="2550" y="1975"/>
                  </a:lnTo>
                  <a:lnTo>
                    <a:pt x="2334" y="2011"/>
                  </a:lnTo>
                  <a:lnTo>
                    <a:pt x="2263" y="2047"/>
                  </a:lnTo>
                  <a:lnTo>
                    <a:pt x="2227" y="2083"/>
                  </a:lnTo>
                  <a:lnTo>
                    <a:pt x="2227" y="2191"/>
                  </a:lnTo>
                  <a:lnTo>
                    <a:pt x="2263" y="2227"/>
                  </a:lnTo>
                  <a:lnTo>
                    <a:pt x="2406" y="2298"/>
                  </a:lnTo>
                  <a:lnTo>
                    <a:pt x="2550" y="2334"/>
                  </a:lnTo>
                  <a:lnTo>
                    <a:pt x="2694" y="2334"/>
                  </a:lnTo>
                  <a:lnTo>
                    <a:pt x="2801" y="2298"/>
                  </a:lnTo>
                  <a:lnTo>
                    <a:pt x="2945" y="2227"/>
                  </a:lnTo>
                  <a:lnTo>
                    <a:pt x="3053" y="2155"/>
                  </a:lnTo>
                  <a:lnTo>
                    <a:pt x="3160" y="2011"/>
                  </a:lnTo>
                  <a:lnTo>
                    <a:pt x="3232" y="1904"/>
                  </a:lnTo>
                  <a:lnTo>
                    <a:pt x="3268" y="1760"/>
                  </a:lnTo>
                  <a:lnTo>
                    <a:pt x="3268" y="1580"/>
                  </a:lnTo>
                  <a:lnTo>
                    <a:pt x="3268" y="1437"/>
                  </a:lnTo>
                  <a:lnTo>
                    <a:pt x="3196" y="1329"/>
                  </a:lnTo>
                  <a:lnTo>
                    <a:pt x="3124" y="1185"/>
                  </a:lnTo>
                  <a:lnTo>
                    <a:pt x="3053" y="1078"/>
                  </a:lnTo>
                  <a:lnTo>
                    <a:pt x="2945" y="970"/>
                  </a:lnTo>
                  <a:lnTo>
                    <a:pt x="2801" y="898"/>
                  </a:lnTo>
                  <a:lnTo>
                    <a:pt x="2478" y="719"/>
                  </a:lnTo>
                  <a:lnTo>
                    <a:pt x="2155" y="575"/>
                  </a:lnTo>
                  <a:lnTo>
                    <a:pt x="1509" y="360"/>
                  </a:lnTo>
                  <a:lnTo>
                    <a:pt x="826" y="144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94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7"/>
            <p:cNvSpPr/>
            <p:nvPr/>
          </p:nvSpPr>
          <p:spPr>
            <a:xfrm flipH="1">
              <a:off x="7748434" y="2814160"/>
              <a:ext cx="228453" cy="811302"/>
            </a:xfrm>
            <a:custGeom>
              <a:avLst/>
              <a:gdLst/>
              <a:ahLst/>
              <a:cxnLst/>
              <a:rect l="l" t="t" r="r" b="b"/>
              <a:pathLst>
                <a:path w="2730" h="9695" extrusionOk="0">
                  <a:moveTo>
                    <a:pt x="0" y="0"/>
                  </a:moveTo>
                  <a:lnTo>
                    <a:pt x="1832" y="9695"/>
                  </a:lnTo>
                  <a:lnTo>
                    <a:pt x="2729" y="96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50"/>
          <p:cNvSpPr txBox="1">
            <a:spLocks noGrp="1"/>
          </p:cNvSpPr>
          <p:nvPr>
            <p:ph type="title"/>
          </p:nvPr>
        </p:nvSpPr>
        <p:spPr>
          <a:xfrm>
            <a:off x="720000" y="60614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/>
              <a:t>Pentingnya Berkomunikasi Dengan Jelas</a:t>
            </a:r>
          </a:p>
        </p:txBody>
      </p:sp>
      <p:sp>
        <p:nvSpPr>
          <p:cNvPr id="1160" name="Google Shape;1160;p50"/>
          <p:cNvSpPr txBox="1">
            <a:spLocks noGrp="1"/>
          </p:cNvSpPr>
          <p:nvPr>
            <p:ph type="body" idx="1"/>
          </p:nvPr>
        </p:nvSpPr>
        <p:spPr>
          <a:xfrm>
            <a:off x="1006450" y="1126187"/>
            <a:ext cx="3947700" cy="30140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dk1"/>
                </a:solidFill>
              </a:rPr>
              <a:t>Komunikasi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adalah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prasyarat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kehidupan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Manusia</a:t>
            </a:r>
            <a:r>
              <a:rPr lang="en-US" dirty="0">
                <a:solidFill>
                  <a:schemeClr val="dk1"/>
                </a:solidFill>
              </a:rPr>
              <a:t>. Berikut </a:t>
            </a:r>
            <a:r>
              <a:rPr lang="en-US" dirty="0" err="1">
                <a:solidFill>
                  <a:schemeClr val="dk1"/>
                </a:solidFill>
              </a:rPr>
              <a:t>adalah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faktanya</a:t>
            </a:r>
            <a:r>
              <a:rPr lang="en-US" dirty="0">
                <a:solidFill>
                  <a:schemeClr val="dk1"/>
                </a:solidFill>
              </a:rPr>
              <a:t>:</a:t>
            </a:r>
          </a:p>
          <a:p>
            <a:pPr marL="457200" lvl="0" indent="-317500" algn="just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dirty="0" err="1">
                <a:solidFill>
                  <a:schemeClr val="dk1"/>
                </a:solidFill>
              </a:rPr>
              <a:t>Individu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menghabiskan</a:t>
            </a:r>
            <a:r>
              <a:rPr lang="en-US" dirty="0">
                <a:solidFill>
                  <a:schemeClr val="dk1"/>
                </a:solidFill>
              </a:rPr>
              <a:t> 70% </a:t>
            </a:r>
            <a:r>
              <a:rPr lang="en-US" dirty="0" err="1">
                <a:solidFill>
                  <a:schemeClr val="dk1"/>
                </a:solidFill>
              </a:rPr>
              <a:t>dari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waktu</a:t>
            </a:r>
            <a:r>
              <a:rPr lang="en-US" dirty="0">
                <a:solidFill>
                  <a:schemeClr val="dk1"/>
                </a:solidFill>
              </a:rPr>
              <a:t> mereka untuk </a:t>
            </a:r>
            <a:r>
              <a:rPr lang="en-US" dirty="0" err="1">
                <a:solidFill>
                  <a:schemeClr val="dk1"/>
                </a:solidFill>
              </a:rPr>
              <a:t>berkomunikasi</a:t>
            </a:r>
            <a:r>
              <a:rPr lang="en-US" dirty="0">
                <a:solidFill>
                  <a:schemeClr val="dk1"/>
                </a:solidFill>
              </a:rPr>
              <a:t> – </a:t>
            </a:r>
            <a:r>
              <a:rPr lang="en-US" dirty="0" err="1">
                <a:solidFill>
                  <a:schemeClr val="dk1"/>
                </a:solidFill>
              </a:rPr>
              <a:t>menulis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dirty="0" err="1">
                <a:solidFill>
                  <a:schemeClr val="dk1"/>
                </a:solidFill>
              </a:rPr>
              <a:t>membaca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dirty="0" err="1">
                <a:solidFill>
                  <a:schemeClr val="dk1"/>
                </a:solidFill>
              </a:rPr>
              <a:t>berbicara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dirty="0" err="1">
                <a:solidFill>
                  <a:schemeClr val="dk1"/>
                </a:solidFill>
              </a:rPr>
              <a:t>mendengar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id-ID" dirty="0">
                <a:solidFill>
                  <a:schemeClr val="dk1"/>
                </a:solidFill>
              </a:rPr>
              <a:t>Komunikasi yang buruk merupakan sumber konflik antar personal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id-ID" dirty="0">
                <a:solidFill>
                  <a:schemeClr val="dk1"/>
                </a:solidFill>
              </a:rPr>
              <a:t>Sebuah ide </a:t>
            </a:r>
            <a:r>
              <a:rPr lang="id-ID" dirty="0" err="1">
                <a:solidFill>
                  <a:schemeClr val="dk1"/>
                </a:solidFill>
              </a:rPr>
              <a:t>betapapun</a:t>
            </a:r>
            <a:r>
              <a:rPr lang="id-ID" dirty="0">
                <a:solidFill>
                  <a:schemeClr val="dk1"/>
                </a:solidFill>
              </a:rPr>
              <a:t> hebatnya tidak berguna hingga dapat disampaikan dan dipahami orang lain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139700" lvl="0" indent="0" algn="just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lang="fi-FI" b="1" dirty="0">
                <a:solidFill>
                  <a:schemeClr val="dk1"/>
                </a:solidFill>
              </a:rPr>
              <a:t>Kesimpulan:</a:t>
            </a:r>
            <a:r>
              <a:rPr lang="fi-FI" dirty="0">
                <a:solidFill>
                  <a:schemeClr val="dk1"/>
                </a:solidFill>
              </a:rPr>
              <a:t> Komunikasi meliputi transfer maupun pemahaman makna</a:t>
            </a:r>
            <a:endParaRPr lang="en-US" dirty="0">
              <a:solidFill>
                <a:schemeClr val="dk1"/>
              </a:solidFill>
            </a:endParaRPr>
          </a:p>
        </p:txBody>
      </p:sp>
      <p:grpSp>
        <p:nvGrpSpPr>
          <p:cNvPr id="1161" name="Google Shape;1161;p50"/>
          <p:cNvGrpSpPr/>
          <p:nvPr/>
        </p:nvGrpSpPr>
        <p:grpSpPr>
          <a:xfrm rot="-449619">
            <a:off x="4928250" y="2597918"/>
            <a:ext cx="1068474" cy="801826"/>
            <a:chOff x="2727413" y="815300"/>
            <a:chExt cx="510800" cy="383325"/>
          </a:xfrm>
        </p:grpSpPr>
        <p:sp>
          <p:nvSpPr>
            <p:cNvPr id="1162" name="Google Shape;1162;p50"/>
            <p:cNvSpPr/>
            <p:nvPr/>
          </p:nvSpPr>
          <p:spPr>
            <a:xfrm>
              <a:off x="2727413" y="815300"/>
              <a:ext cx="510800" cy="328575"/>
            </a:xfrm>
            <a:custGeom>
              <a:avLst/>
              <a:gdLst/>
              <a:ahLst/>
              <a:cxnLst/>
              <a:rect l="l" t="t" r="r" b="b"/>
              <a:pathLst>
                <a:path w="20432" h="13143" extrusionOk="0">
                  <a:moveTo>
                    <a:pt x="3699" y="1"/>
                  </a:moveTo>
                  <a:lnTo>
                    <a:pt x="3304" y="37"/>
                  </a:lnTo>
                  <a:lnTo>
                    <a:pt x="2945" y="73"/>
                  </a:lnTo>
                  <a:lnTo>
                    <a:pt x="2586" y="180"/>
                  </a:lnTo>
                  <a:lnTo>
                    <a:pt x="2262" y="288"/>
                  </a:lnTo>
                  <a:lnTo>
                    <a:pt x="1939" y="468"/>
                  </a:lnTo>
                  <a:lnTo>
                    <a:pt x="1616" y="647"/>
                  </a:lnTo>
                  <a:lnTo>
                    <a:pt x="1329" y="863"/>
                  </a:lnTo>
                  <a:lnTo>
                    <a:pt x="1078" y="1078"/>
                  </a:lnTo>
                  <a:lnTo>
                    <a:pt x="826" y="1365"/>
                  </a:lnTo>
                  <a:lnTo>
                    <a:pt x="611" y="1653"/>
                  </a:lnTo>
                  <a:lnTo>
                    <a:pt x="431" y="1940"/>
                  </a:lnTo>
                  <a:lnTo>
                    <a:pt x="288" y="2263"/>
                  </a:lnTo>
                  <a:lnTo>
                    <a:pt x="144" y="2622"/>
                  </a:lnTo>
                  <a:lnTo>
                    <a:pt x="72" y="2981"/>
                  </a:lnTo>
                  <a:lnTo>
                    <a:pt x="0" y="3340"/>
                  </a:lnTo>
                  <a:lnTo>
                    <a:pt x="0" y="3699"/>
                  </a:lnTo>
                  <a:lnTo>
                    <a:pt x="0" y="9444"/>
                  </a:lnTo>
                  <a:lnTo>
                    <a:pt x="0" y="9803"/>
                  </a:lnTo>
                  <a:lnTo>
                    <a:pt x="72" y="10162"/>
                  </a:lnTo>
                  <a:lnTo>
                    <a:pt x="144" y="10521"/>
                  </a:lnTo>
                  <a:lnTo>
                    <a:pt x="288" y="10880"/>
                  </a:lnTo>
                  <a:lnTo>
                    <a:pt x="431" y="11204"/>
                  </a:lnTo>
                  <a:lnTo>
                    <a:pt x="611" y="11491"/>
                  </a:lnTo>
                  <a:lnTo>
                    <a:pt x="826" y="11778"/>
                  </a:lnTo>
                  <a:lnTo>
                    <a:pt x="1078" y="12065"/>
                  </a:lnTo>
                  <a:lnTo>
                    <a:pt x="1329" y="12281"/>
                  </a:lnTo>
                  <a:lnTo>
                    <a:pt x="1616" y="12496"/>
                  </a:lnTo>
                  <a:lnTo>
                    <a:pt x="1939" y="12676"/>
                  </a:lnTo>
                  <a:lnTo>
                    <a:pt x="2262" y="12855"/>
                  </a:lnTo>
                  <a:lnTo>
                    <a:pt x="2586" y="12963"/>
                  </a:lnTo>
                  <a:lnTo>
                    <a:pt x="2945" y="13071"/>
                  </a:lnTo>
                  <a:lnTo>
                    <a:pt x="3304" y="13107"/>
                  </a:lnTo>
                  <a:lnTo>
                    <a:pt x="3699" y="13143"/>
                  </a:lnTo>
                  <a:lnTo>
                    <a:pt x="16733" y="13143"/>
                  </a:lnTo>
                  <a:lnTo>
                    <a:pt x="17092" y="13107"/>
                  </a:lnTo>
                  <a:lnTo>
                    <a:pt x="17487" y="13071"/>
                  </a:lnTo>
                  <a:lnTo>
                    <a:pt x="17846" y="12963"/>
                  </a:lnTo>
                  <a:lnTo>
                    <a:pt x="18169" y="12855"/>
                  </a:lnTo>
                  <a:lnTo>
                    <a:pt x="18492" y="12676"/>
                  </a:lnTo>
                  <a:lnTo>
                    <a:pt x="18815" y="12496"/>
                  </a:lnTo>
                  <a:lnTo>
                    <a:pt x="19067" y="12281"/>
                  </a:lnTo>
                  <a:lnTo>
                    <a:pt x="19354" y="12065"/>
                  </a:lnTo>
                  <a:lnTo>
                    <a:pt x="19569" y="11778"/>
                  </a:lnTo>
                  <a:lnTo>
                    <a:pt x="19785" y="11491"/>
                  </a:lnTo>
                  <a:lnTo>
                    <a:pt x="20000" y="11204"/>
                  </a:lnTo>
                  <a:lnTo>
                    <a:pt x="20144" y="10880"/>
                  </a:lnTo>
                  <a:lnTo>
                    <a:pt x="20252" y="10521"/>
                  </a:lnTo>
                  <a:lnTo>
                    <a:pt x="20359" y="10162"/>
                  </a:lnTo>
                  <a:lnTo>
                    <a:pt x="20395" y="9803"/>
                  </a:lnTo>
                  <a:lnTo>
                    <a:pt x="20431" y="9444"/>
                  </a:lnTo>
                  <a:lnTo>
                    <a:pt x="20431" y="3699"/>
                  </a:lnTo>
                  <a:lnTo>
                    <a:pt x="20395" y="3340"/>
                  </a:lnTo>
                  <a:lnTo>
                    <a:pt x="20359" y="2981"/>
                  </a:lnTo>
                  <a:lnTo>
                    <a:pt x="20252" y="2622"/>
                  </a:lnTo>
                  <a:lnTo>
                    <a:pt x="20144" y="2263"/>
                  </a:lnTo>
                  <a:lnTo>
                    <a:pt x="20000" y="1940"/>
                  </a:lnTo>
                  <a:lnTo>
                    <a:pt x="19785" y="1653"/>
                  </a:lnTo>
                  <a:lnTo>
                    <a:pt x="19569" y="1365"/>
                  </a:lnTo>
                  <a:lnTo>
                    <a:pt x="19354" y="1078"/>
                  </a:lnTo>
                  <a:lnTo>
                    <a:pt x="19067" y="863"/>
                  </a:lnTo>
                  <a:lnTo>
                    <a:pt x="18815" y="647"/>
                  </a:lnTo>
                  <a:lnTo>
                    <a:pt x="18492" y="468"/>
                  </a:lnTo>
                  <a:lnTo>
                    <a:pt x="18169" y="288"/>
                  </a:lnTo>
                  <a:lnTo>
                    <a:pt x="17846" y="180"/>
                  </a:lnTo>
                  <a:lnTo>
                    <a:pt x="17487" y="73"/>
                  </a:lnTo>
                  <a:lnTo>
                    <a:pt x="17092" y="37"/>
                  </a:lnTo>
                  <a:lnTo>
                    <a:pt x="167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2"/>
                  </a:solidFill>
                  <a:latin typeface="Ranchers"/>
                  <a:ea typeface="Ranchers"/>
                  <a:cs typeface="Ranchers"/>
                  <a:sym typeface="Ranchers"/>
                </a:rPr>
                <a:t>Great!</a:t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1163" name="Google Shape;1163;p50"/>
            <p:cNvSpPr/>
            <p:nvPr/>
          </p:nvSpPr>
          <p:spPr>
            <a:xfrm>
              <a:off x="3038013" y="1098075"/>
              <a:ext cx="85300" cy="100550"/>
            </a:xfrm>
            <a:custGeom>
              <a:avLst/>
              <a:gdLst/>
              <a:ahLst/>
              <a:cxnLst/>
              <a:rect l="l" t="t" r="r" b="b"/>
              <a:pathLst>
                <a:path w="3412" h="4022" extrusionOk="0">
                  <a:moveTo>
                    <a:pt x="2478" y="0"/>
                  </a:moveTo>
                  <a:lnTo>
                    <a:pt x="0" y="539"/>
                  </a:lnTo>
                  <a:lnTo>
                    <a:pt x="2657" y="3878"/>
                  </a:lnTo>
                  <a:lnTo>
                    <a:pt x="2765" y="3986"/>
                  </a:lnTo>
                  <a:lnTo>
                    <a:pt x="2908" y="4022"/>
                  </a:lnTo>
                  <a:lnTo>
                    <a:pt x="3052" y="4022"/>
                  </a:lnTo>
                  <a:lnTo>
                    <a:pt x="3196" y="3986"/>
                  </a:lnTo>
                  <a:lnTo>
                    <a:pt x="3303" y="3914"/>
                  </a:lnTo>
                  <a:lnTo>
                    <a:pt x="3375" y="3806"/>
                  </a:lnTo>
                  <a:lnTo>
                    <a:pt x="3411" y="3663"/>
                  </a:lnTo>
                  <a:lnTo>
                    <a:pt x="3411" y="3483"/>
                  </a:lnTo>
                  <a:lnTo>
                    <a:pt x="24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</p:grpSp>
      <p:grpSp>
        <p:nvGrpSpPr>
          <p:cNvPr id="1164" name="Google Shape;1164;p50"/>
          <p:cNvGrpSpPr/>
          <p:nvPr/>
        </p:nvGrpSpPr>
        <p:grpSpPr>
          <a:xfrm>
            <a:off x="5283202" y="1242394"/>
            <a:ext cx="4820342" cy="5759395"/>
            <a:chOff x="5283202" y="1242394"/>
            <a:chExt cx="4820342" cy="5759395"/>
          </a:xfrm>
        </p:grpSpPr>
        <p:sp>
          <p:nvSpPr>
            <p:cNvPr id="1165" name="Google Shape;1165;p50"/>
            <p:cNvSpPr/>
            <p:nvPr/>
          </p:nvSpPr>
          <p:spPr>
            <a:xfrm rot="1735614">
              <a:off x="5721146" y="3935776"/>
              <a:ext cx="849712" cy="203014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50"/>
            <p:cNvSpPr/>
            <p:nvPr/>
          </p:nvSpPr>
          <p:spPr>
            <a:xfrm rot="-755780" flipH="1">
              <a:off x="6752276" y="3047948"/>
              <a:ext cx="590372" cy="597214"/>
            </a:xfrm>
            <a:custGeom>
              <a:avLst/>
              <a:gdLst/>
              <a:ahLst/>
              <a:cxnLst/>
              <a:rect l="l" t="t" r="r" b="b"/>
              <a:pathLst>
                <a:path w="6213" h="6285" extrusionOk="0">
                  <a:moveTo>
                    <a:pt x="1436" y="1"/>
                  </a:moveTo>
                  <a:lnTo>
                    <a:pt x="1149" y="1185"/>
                  </a:lnTo>
                  <a:lnTo>
                    <a:pt x="1077" y="1401"/>
                  </a:lnTo>
                  <a:lnTo>
                    <a:pt x="0" y="5638"/>
                  </a:lnTo>
                  <a:lnTo>
                    <a:pt x="6176" y="6284"/>
                  </a:lnTo>
                  <a:lnTo>
                    <a:pt x="6212" y="2622"/>
                  </a:lnTo>
                  <a:lnTo>
                    <a:pt x="6212" y="1365"/>
                  </a:lnTo>
                  <a:lnTo>
                    <a:pt x="6212" y="288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0"/>
            <p:cNvSpPr/>
            <p:nvPr/>
          </p:nvSpPr>
          <p:spPr>
            <a:xfrm rot="-755780" flipH="1">
              <a:off x="6706342" y="3065067"/>
              <a:ext cx="481192" cy="163913"/>
            </a:xfrm>
            <a:custGeom>
              <a:avLst/>
              <a:gdLst/>
              <a:ahLst/>
              <a:cxnLst/>
              <a:rect l="l" t="t" r="r" b="b"/>
              <a:pathLst>
                <a:path w="5064" h="1725" extrusionOk="0">
                  <a:moveTo>
                    <a:pt x="287" y="1"/>
                  </a:moveTo>
                  <a:lnTo>
                    <a:pt x="0" y="1185"/>
                  </a:lnTo>
                  <a:lnTo>
                    <a:pt x="287" y="1293"/>
                  </a:lnTo>
                  <a:lnTo>
                    <a:pt x="323" y="1293"/>
                  </a:lnTo>
                  <a:lnTo>
                    <a:pt x="898" y="1473"/>
                  </a:lnTo>
                  <a:lnTo>
                    <a:pt x="1508" y="1616"/>
                  </a:lnTo>
                  <a:lnTo>
                    <a:pt x="2119" y="1688"/>
                  </a:lnTo>
                  <a:lnTo>
                    <a:pt x="2765" y="1724"/>
                  </a:lnTo>
                  <a:lnTo>
                    <a:pt x="3483" y="1688"/>
                  </a:lnTo>
                  <a:lnTo>
                    <a:pt x="3878" y="1652"/>
                  </a:lnTo>
                  <a:lnTo>
                    <a:pt x="4273" y="1580"/>
                  </a:lnTo>
                  <a:lnTo>
                    <a:pt x="4668" y="1473"/>
                  </a:lnTo>
                  <a:lnTo>
                    <a:pt x="5063" y="1365"/>
                  </a:lnTo>
                  <a:lnTo>
                    <a:pt x="5063" y="288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0"/>
            <p:cNvSpPr/>
            <p:nvPr/>
          </p:nvSpPr>
          <p:spPr>
            <a:xfrm rot="-755780" flipH="1">
              <a:off x="6366873" y="2090727"/>
              <a:ext cx="1255622" cy="1115845"/>
            </a:xfrm>
            <a:custGeom>
              <a:avLst/>
              <a:gdLst/>
              <a:ahLst/>
              <a:cxnLst/>
              <a:rect l="l" t="t" r="r" b="b"/>
              <a:pathLst>
                <a:path w="13214" h="11743" extrusionOk="0">
                  <a:moveTo>
                    <a:pt x="6607" y="1"/>
                  </a:moveTo>
                  <a:lnTo>
                    <a:pt x="5925" y="37"/>
                  </a:lnTo>
                  <a:lnTo>
                    <a:pt x="5278" y="144"/>
                  </a:lnTo>
                  <a:lnTo>
                    <a:pt x="4632" y="288"/>
                  </a:lnTo>
                  <a:lnTo>
                    <a:pt x="4058" y="467"/>
                  </a:lnTo>
                  <a:lnTo>
                    <a:pt x="3447" y="719"/>
                  </a:lnTo>
                  <a:lnTo>
                    <a:pt x="2909" y="1006"/>
                  </a:lnTo>
                  <a:lnTo>
                    <a:pt x="2406" y="1365"/>
                  </a:lnTo>
                  <a:lnTo>
                    <a:pt x="1939" y="1724"/>
                  </a:lnTo>
                  <a:lnTo>
                    <a:pt x="1508" y="2155"/>
                  </a:lnTo>
                  <a:lnTo>
                    <a:pt x="1149" y="2586"/>
                  </a:lnTo>
                  <a:lnTo>
                    <a:pt x="790" y="3089"/>
                  </a:lnTo>
                  <a:lnTo>
                    <a:pt x="539" y="3591"/>
                  </a:lnTo>
                  <a:lnTo>
                    <a:pt x="287" y="4130"/>
                  </a:lnTo>
                  <a:lnTo>
                    <a:pt x="144" y="4704"/>
                  </a:lnTo>
                  <a:lnTo>
                    <a:pt x="36" y="5279"/>
                  </a:lnTo>
                  <a:lnTo>
                    <a:pt x="0" y="5889"/>
                  </a:lnTo>
                  <a:lnTo>
                    <a:pt x="36" y="6320"/>
                  </a:lnTo>
                  <a:lnTo>
                    <a:pt x="72" y="6787"/>
                  </a:lnTo>
                  <a:lnTo>
                    <a:pt x="180" y="7218"/>
                  </a:lnTo>
                  <a:lnTo>
                    <a:pt x="323" y="7649"/>
                  </a:lnTo>
                  <a:lnTo>
                    <a:pt x="467" y="8044"/>
                  </a:lnTo>
                  <a:lnTo>
                    <a:pt x="682" y="8439"/>
                  </a:lnTo>
                  <a:lnTo>
                    <a:pt x="898" y="8834"/>
                  </a:lnTo>
                  <a:lnTo>
                    <a:pt x="1149" y="9193"/>
                  </a:lnTo>
                  <a:lnTo>
                    <a:pt x="1436" y="9552"/>
                  </a:lnTo>
                  <a:lnTo>
                    <a:pt x="1760" y="9875"/>
                  </a:lnTo>
                  <a:lnTo>
                    <a:pt x="2119" y="10162"/>
                  </a:lnTo>
                  <a:lnTo>
                    <a:pt x="2478" y="10449"/>
                  </a:lnTo>
                  <a:lnTo>
                    <a:pt x="2873" y="10701"/>
                  </a:lnTo>
                  <a:lnTo>
                    <a:pt x="3268" y="10916"/>
                  </a:lnTo>
                  <a:lnTo>
                    <a:pt x="3698" y="11132"/>
                  </a:lnTo>
                  <a:lnTo>
                    <a:pt x="4129" y="11311"/>
                  </a:lnTo>
                  <a:lnTo>
                    <a:pt x="4165" y="11311"/>
                  </a:lnTo>
                  <a:lnTo>
                    <a:pt x="4740" y="11491"/>
                  </a:lnTo>
                  <a:lnTo>
                    <a:pt x="5350" y="11634"/>
                  </a:lnTo>
                  <a:lnTo>
                    <a:pt x="5961" y="11706"/>
                  </a:lnTo>
                  <a:lnTo>
                    <a:pt x="6607" y="11742"/>
                  </a:lnTo>
                  <a:lnTo>
                    <a:pt x="7325" y="11706"/>
                  </a:lnTo>
                  <a:lnTo>
                    <a:pt x="7935" y="11634"/>
                  </a:lnTo>
                  <a:lnTo>
                    <a:pt x="8546" y="11491"/>
                  </a:lnTo>
                  <a:lnTo>
                    <a:pt x="9120" y="11311"/>
                  </a:lnTo>
                  <a:lnTo>
                    <a:pt x="9659" y="11096"/>
                  </a:lnTo>
                  <a:lnTo>
                    <a:pt x="10162" y="10808"/>
                  </a:lnTo>
                  <a:lnTo>
                    <a:pt x="10664" y="10521"/>
                  </a:lnTo>
                  <a:lnTo>
                    <a:pt x="11095" y="10198"/>
                  </a:lnTo>
                  <a:lnTo>
                    <a:pt x="11526" y="9803"/>
                  </a:lnTo>
                  <a:lnTo>
                    <a:pt x="11885" y="9408"/>
                  </a:lnTo>
                  <a:lnTo>
                    <a:pt x="12244" y="8977"/>
                  </a:lnTo>
                  <a:lnTo>
                    <a:pt x="12531" y="8510"/>
                  </a:lnTo>
                  <a:lnTo>
                    <a:pt x="12783" y="8008"/>
                  </a:lnTo>
                  <a:lnTo>
                    <a:pt x="12962" y="7505"/>
                  </a:lnTo>
                  <a:lnTo>
                    <a:pt x="13106" y="7002"/>
                  </a:lnTo>
                  <a:lnTo>
                    <a:pt x="13214" y="6428"/>
                  </a:lnTo>
                  <a:lnTo>
                    <a:pt x="13214" y="5889"/>
                  </a:lnTo>
                  <a:lnTo>
                    <a:pt x="13214" y="5315"/>
                  </a:lnTo>
                  <a:lnTo>
                    <a:pt x="13106" y="4776"/>
                  </a:lnTo>
                  <a:lnTo>
                    <a:pt x="12962" y="4274"/>
                  </a:lnTo>
                  <a:lnTo>
                    <a:pt x="12783" y="3735"/>
                  </a:lnTo>
                  <a:lnTo>
                    <a:pt x="12531" y="3268"/>
                  </a:lnTo>
                  <a:lnTo>
                    <a:pt x="12244" y="2801"/>
                  </a:lnTo>
                  <a:lnTo>
                    <a:pt x="11921" y="2370"/>
                  </a:lnTo>
                  <a:lnTo>
                    <a:pt x="11562" y="1976"/>
                  </a:lnTo>
                  <a:lnTo>
                    <a:pt x="11131" y="1616"/>
                  </a:lnTo>
                  <a:lnTo>
                    <a:pt x="10700" y="1257"/>
                  </a:lnTo>
                  <a:lnTo>
                    <a:pt x="10198" y="970"/>
                  </a:lnTo>
                  <a:lnTo>
                    <a:pt x="9695" y="683"/>
                  </a:lnTo>
                  <a:lnTo>
                    <a:pt x="9156" y="467"/>
                  </a:lnTo>
                  <a:lnTo>
                    <a:pt x="8582" y="288"/>
                  </a:lnTo>
                  <a:lnTo>
                    <a:pt x="8007" y="144"/>
                  </a:lnTo>
                  <a:lnTo>
                    <a:pt x="7397" y="72"/>
                  </a:lnTo>
                  <a:lnTo>
                    <a:pt x="7002" y="37"/>
                  </a:lnTo>
                  <a:lnTo>
                    <a:pt x="66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50"/>
            <p:cNvSpPr/>
            <p:nvPr/>
          </p:nvSpPr>
          <p:spPr>
            <a:xfrm rot="-755780" flipH="1">
              <a:off x="6733749" y="1344940"/>
              <a:ext cx="1136274" cy="1774348"/>
            </a:xfrm>
            <a:custGeom>
              <a:avLst/>
              <a:gdLst/>
              <a:ahLst/>
              <a:cxnLst/>
              <a:rect l="l" t="t" r="r" b="b"/>
              <a:pathLst>
                <a:path w="11958" h="18673" extrusionOk="0">
                  <a:moveTo>
                    <a:pt x="8546" y="1"/>
                  </a:moveTo>
                  <a:lnTo>
                    <a:pt x="8295" y="37"/>
                  </a:lnTo>
                  <a:lnTo>
                    <a:pt x="8043" y="73"/>
                  </a:lnTo>
                  <a:lnTo>
                    <a:pt x="7792" y="109"/>
                  </a:lnTo>
                  <a:lnTo>
                    <a:pt x="7541" y="181"/>
                  </a:lnTo>
                  <a:lnTo>
                    <a:pt x="7325" y="288"/>
                  </a:lnTo>
                  <a:lnTo>
                    <a:pt x="6894" y="540"/>
                  </a:lnTo>
                  <a:lnTo>
                    <a:pt x="6499" y="863"/>
                  </a:lnTo>
                  <a:lnTo>
                    <a:pt x="6140" y="1258"/>
                  </a:lnTo>
                  <a:lnTo>
                    <a:pt x="5817" y="1689"/>
                  </a:lnTo>
                  <a:lnTo>
                    <a:pt x="5494" y="2191"/>
                  </a:lnTo>
                  <a:lnTo>
                    <a:pt x="5207" y="2730"/>
                  </a:lnTo>
                  <a:lnTo>
                    <a:pt x="4955" y="3268"/>
                  </a:lnTo>
                  <a:lnTo>
                    <a:pt x="4704" y="3843"/>
                  </a:lnTo>
                  <a:lnTo>
                    <a:pt x="4273" y="5064"/>
                  </a:lnTo>
                  <a:lnTo>
                    <a:pt x="3878" y="6249"/>
                  </a:lnTo>
                  <a:lnTo>
                    <a:pt x="3555" y="7110"/>
                  </a:lnTo>
                  <a:lnTo>
                    <a:pt x="3232" y="7864"/>
                  </a:lnTo>
                  <a:lnTo>
                    <a:pt x="2945" y="8583"/>
                  </a:lnTo>
                  <a:lnTo>
                    <a:pt x="2657" y="9193"/>
                  </a:lnTo>
                  <a:lnTo>
                    <a:pt x="2190" y="10055"/>
                  </a:lnTo>
                  <a:lnTo>
                    <a:pt x="2011" y="10378"/>
                  </a:lnTo>
                  <a:lnTo>
                    <a:pt x="1903" y="10414"/>
                  </a:lnTo>
                  <a:lnTo>
                    <a:pt x="1580" y="10557"/>
                  </a:lnTo>
                  <a:lnTo>
                    <a:pt x="1149" y="10809"/>
                  </a:lnTo>
                  <a:lnTo>
                    <a:pt x="934" y="10988"/>
                  </a:lnTo>
                  <a:lnTo>
                    <a:pt x="718" y="11168"/>
                  </a:lnTo>
                  <a:lnTo>
                    <a:pt x="503" y="11419"/>
                  </a:lnTo>
                  <a:lnTo>
                    <a:pt x="323" y="11671"/>
                  </a:lnTo>
                  <a:lnTo>
                    <a:pt x="144" y="11958"/>
                  </a:lnTo>
                  <a:lnTo>
                    <a:pt x="36" y="12281"/>
                  </a:lnTo>
                  <a:lnTo>
                    <a:pt x="0" y="12640"/>
                  </a:lnTo>
                  <a:lnTo>
                    <a:pt x="0" y="13035"/>
                  </a:lnTo>
                  <a:lnTo>
                    <a:pt x="108" y="13430"/>
                  </a:lnTo>
                  <a:lnTo>
                    <a:pt x="287" y="13897"/>
                  </a:lnTo>
                  <a:lnTo>
                    <a:pt x="395" y="14112"/>
                  </a:lnTo>
                  <a:lnTo>
                    <a:pt x="539" y="14364"/>
                  </a:lnTo>
                  <a:lnTo>
                    <a:pt x="898" y="14794"/>
                  </a:lnTo>
                  <a:lnTo>
                    <a:pt x="1329" y="15189"/>
                  </a:lnTo>
                  <a:lnTo>
                    <a:pt x="1831" y="15584"/>
                  </a:lnTo>
                  <a:lnTo>
                    <a:pt x="2370" y="15979"/>
                  </a:lnTo>
                  <a:lnTo>
                    <a:pt x="2945" y="16338"/>
                  </a:lnTo>
                  <a:lnTo>
                    <a:pt x="3555" y="16662"/>
                  </a:lnTo>
                  <a:lnTo>
                    <a:pt x="4165" y="16985"/>
                  </a:lnTo>
                  <a:lnTo>
                    <a:pt x="5350" y="17523"/>
                  </a:lnTo>
                  <a:lnTo>
                    <a:pt x="6392" y="17918"/>
                  </a:lnTo>
                  <a:lnTo>
                    <a:pt x="7181" y="18206"/>
                  </a:lnTo>
                  <a:lnTo>
                    <a:pt x="7612" y="18349"/>
                  </a:lnTo>
                  <a:lnTo>
                    <a:pt x="7648" y="18349"/>
                  </a:lnTo>
                  <a:lnTo>
                    <a:pt x="8259" y="18565"/>
                  </a:lnTo>
                  <a:lnTo>
                    <a:pt x="8905" y="18672"/>
                  </a:lnTo>
                  <a:lnTo>
                    <a:pt x="11347" y="14579"/>
                  </a:lnTo>
                  <a:lnTo>
                    <a:pt x="10377" y="11599"/>
                  </a:lnTo>
                  <a:lnTo>
                    <a:pt x="9228" y="9983"/>
                  </a:lnTo>
                  <a:lnTo>
                    <a:pt x="9408" y="9768"/>
                  </a:lnTo>
                  <a:lnTo>
                    <a:pt x="9767" y="9157"/>
                  </a:lnTo>
                  <a:lnTo>
                    <a:pt x="10305" y="8224"/>
                  </a:lnTo>
                  <a:lnTo>
                    <a:pt x="10593" y="7685"/>
                  </a:lnTo>
                  <a:lnTo>
                    <a:pt x="10880" y="7110"/>
                  </a:lnTo>
                  <a:lnTo>
                    <a:pt x="11311" y="6105"/>
                  </a:lnTo>
                  <a:lnTo>
                    <a:pt x="11490" y="5566"/>
                  </a:lnTo>
                  <a:lnTo>
                    <a:pt x="11670" y="5028"/>
                  </a:lnTo>
                  <a:lnTo>
                    <a:pt x="11813" y="4525"/>
                  </a:lnTo>
                  <a:lnTo>
                    <a:pt x="11885" y="3987"/>
                  </a:lnTo>
                  <a:lnTo>
                    <a:pt x="11957" y="3484"/>
                  </a:lnTo>
                  <a:lnTo>
                    <a:pt x="11957" y="2981"/>
                  </a:lnTo>
                  <a:lnTo>
                    <a:pt x="11885" y="2479"/>
                  </a:lnTo>
                  <a:lnTo>
                    <a:pt x="11778" y="2048"/>
                  </a:lnTo>
                  <a:lnTo>
                    <a:pt x="11598" y="1617"/>
                  </a:lnTo>
                  <a:lnTo>
                    <a:pt x="11454" y="1401"/>
                  </a:lnTo>
                  <a:lnTo>
                    <a:pt x="11347" y="1222"/>
                  </a:lnTo>
                  <a:lnTo>
                    <a:pt x="11167" y="1042"/>
                  </a:lnTo>
                  <a:lnTo>
                    <a:pt x="10988" y="863"/>
                  </a:lnTo>
                  <a:lnTo>
                    <a:pt x="10808" y="719"/>
                  </a:lnTo>
                  <a:lnTo>
                    <a:pt x="10557" y="575"/>
                  </a:lnTo>
                  <a:lnTo>
                    <a:pt x="10341" y="432"/>
                  </a:lnTo>
                  <a:lnTo>
                    <a:pt x="10054" y="324"/>
                  </a:lnTo>
                  <a:lnTo>
                    <a:pt x="9767" y="216"/>
                  </a:lnTo>
                  <a:lnTo>
                    <a:pt x="9444" y="145"/>
                  </a:lnTo>
                  <a:lnTo>
                    <a:pt x="9120" y="73"/>
                  </a:lnTo>
                  <a:lnTo>
                    <a:pt x="8833" y="37"/>
                  </a:lnTo>
                  <a:lnTo>
                    <a:pt x="85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50"/>
            <p:cNvSpPr/>
            <p:nvPr/>
          </p:nvSpPr>
          <p:spPr>
            <a:xfrm rot="-755780" flipH="1">
              <a:off x="7666265" y="2217218"/>
              <a:ext cx="330962" cy="453826"/>
            </a:xfrm>
            <a:custGeom>
              <a:avLst/>
              <a:gdLst/>
              <a:ahLst/>
              <a:cxnLst/>
              <a:rect l="l" t="t" r="r" b="b"/>
              <a:pathLst>
                <a:path w="3483" h="4776" extrusionOk="0">
                  <a:moveTo>
                    <a:pt x="2549" y="0"/>
                  </a:moveTo>
                  <a:lnTo>
                    <a:pt x="2119" y="36"/>
                  </a:lnTo>
                  <a:lnTo>
                    <a:pt x="1724" y="180"/>
                  </a:lnTo>
                  <a:lnTo>
                    <a:pt x="1365" y="359"/>
                  </a:lnTo>
                  <a:lnTo>
                    <a:pt x="1005" y="610"/>
                  </a:lnTo>
                  <a:lnTo>
                    <a:pt x="718" y="898"/>
                  </a:lnTo>
                  <a:lnTo>
                    <a:pt x="467" y="1221"/>
                  </a:lnTo>
                  <a:lnTo>
                    <a:pt x="251" y="1652"/>
                  </a:lnTo>
                  <a:lnTo>
                    <a:pt x="108" y="2083"/>
                  </a:lnTo>
                  <a:lnTo>
                    <a:pt x="36" y="2513"/>
                  </a:lnTo>
                  <a:lnTo>
                    <a:pt x="0" y="2980"/>
                  </a:lnTo>
                  <a:lnTo>
                    <a:pt x="72" y="3411"/>
                  </a:lnTo>
                  <a:lnTo>
                    <a:pt x="144" y="3878"/>
                  </a:lnTo>
                  <a:lnTo>
                    <a:pt x="323" y="4309"/>
                  </a:lnTo>
                  <a:lnTo>
                    <a:pt x="539" y="4704"/>
                  </a:lnTo>
                  <a:lnTo>
                    <a:pt x="575" y="4740"/>
                  </a:lnTo>
                  <a:lnTo>
                    <a:pt x="610" y="4776"/>
                  </a:lnTo>
                  <a:lnTo>
                    <a:pt x="718" y="4740"/>
                  </a:lnTo>
                  <a:lnTo>
                    <a:pt x="790" y="4668"/>
                  </a:lnTo>
                  <a:lnTo>
                    <a:pt x="790" y="4632"/>
                  </a:lnTo>
                  <a:lnTo>
                    <a:pt x="754" y="4560"/>
                  </a:lnTo>
                  <a:lnTo>
                    <a:pt x="610" y="4165"/>
                  </a:lnTo>
                  <a:lnTo>
                    <a:pt x="467" y="3806"/>
                  </a:lnTo>
                  <a:lnTo>
                    <a:pt x="395" y="3411"/>
                  </a:lnTo>
                  <a:lnTo>
                    <a:pt x="359" y="3016"/>
                  </a:lnTo>
                  <a:lnTo>
                    <a:pt x="359" y="2621"/>
                  </a:lnTo>
                  <a:lnTo>
                    <a:pt x="395" y="2226"/>
                  </a:lnTo>
                  <a:lnTo>
                    <a:pt x="539" y="1831"/>
                  </a:lnTo>
                  <a:lnTo>
                    <a:pt x="718" y="1436"/>
                  </a:lnTo>
                  <a:lnTo>
                    <a:pt x="934" y="1113"/>
                  </a:lnTo>
                  <a:lnTo>
                    <a:pt x="1185" y="862"/>
                  </a:lnTo>
                  <a:lnTo>
                    <a:pt x="1508" y="610"/>
                  </a:lnTo>
                  <a:lnTo>
                    <a:pt x="1831" y="431"/>
                  </a:lnTo>
                  <a:lnTo>
                    <a:pt x="2190" y="323"/>
                  </a:lnTo>
                  <a:lnTo>
                    <a:pt x="2549" y="287"/>
                  </a:lnTo>
                  <a:lnTo>
                    <a:pt x="2944" y="287"/>
                  </a:lnTo>
                  <a:lnTo>
                    <a:pt x="3339" y="359"/>
                  </a:lnTo>
                  <a:lnTo>
                    <a:pt x="3375" y="395"/>
                  </a:lnTo>
                  <a:lnTo>
                    <a:pt x="3411" y="359"/>
                  </a:lnTo>
                  <a:lnTo>
                    <a:pt x="3483" y="287"/>
                  </a:lnTo>
                  <a:lnTo>
                    <a:pt x="3447" y="215"/>
                  </a:lnTo>
                  <a:lnTo>
                    <a:pt x="3447" y="180"/>
                  </a:lnTo>
                  <a:lnTo>
                    <a:pt x="3375" y="144"/>
                  </a:lnTo>
                  <a:lnTo>
                    <a:pt x="2980" y="36"/>
                  </a:lnTo>
                  <a:lnTo>
                    <a:pt x="25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0"/>
            <p:cNvSpPr/>
            <p:nvPr/>
          </p:nvSpPr>
          <p:spPr>
            <a:xfrm rot="-755780" flipH="1">
              <a:off x="7215790" y="1368586"/>
              <a:ext cx="368591" cy="931502"/>
            </a:xfrm>
            <a:custGeom>
              <a:avLst/>
              <a:gdLst/>
              <a:ahLst/>
              <a:cxnLst/>
              <a:rect l="l" t="t" r="r" b="b"/>
              <a:pathLst>
                <a:path w="3879" h="9803" extrusionOk="0">
                  <a:moveTo>
                    <a:pt x="3663" y="0"/>
                  </a:moveTo>
                  <a:lnTo>
                    <a:pt x="3340" y="108"/>
                  </a:lnTo>
                  <a:lnTo>
                    <a:pt x="3089" y="216"/>
                  </a:lnTo>
                  <a:lnTo>
                    <a:pt x="2801" y="395"/>
                  </a:lnTo>
                  <a:lnTo>
                    <a:pt x="2586" y="575"/>
                  </a:lnTo>
                  <a:lnTo>
                    <a:pt x="2371" y="790"/>
                  </a:lnTo>
                  <a:lnTo>
                    <a:pt x="2191" y="1006"/>
                  </a:lnTo>
                  <a:lnTo>
                    <a:pt x="2047" y="1257"/>
                  </a:lnTo>
                  <a:lnTo>
                    <a:pt x="1904" y="1544"/>
                  </a:lnTo>
                  <a:lnTo>
                    <a:pt x="1688" y="2119"/>
                  </a:lnTo>
                  <a:lnTo>
                    <a:pt x="1545" y="2729"/>
                  </a:lnTo>
                  <a:lnTo>
                    <a:pt x="1437" y="3340"/>
                  </a:lnTo>
                  <a:lnTo>
                    <a:pt x="1365" y="3914"/>
                  </a:lnTo>
                  <a:lnTo>
                    <a:pt x="1186" y="5386"/>
                  </a:lnTo>
                  <a:lnTo>
                    <a:pt x="1078" y="6105"/>
                  </a:lnTo>
                  <a:lnTo>
                    <a:pt x="934" y="6823"/>
                  </a:lnTo>
                  <a:lnTo>
                    <a:pt x="791" y="7541"/>
                  </a:lnTo>
                  <a:lnTo>
                    <a:pt x="575" y="8223"/>
                  </a:lnTo>
                  <a:lnTo>
                    <a:pt x="324" y="8905"/>
                  </a:lnTo>
                  <a:lnTo>
                    <a:pt x="37" y="9588"/>
                  </a:lnTo>
                  <a:lnTo>
                    <a:pt x="1" y="9659"/>
                  </a:lnTo>
                  <a:lnTo>
                    <a:pt x="1" y="9695"/>
                  </a:lnTo>
                  <a:lnTo>
                    <a:pt x="72" y="9803"/>
                  </a:lnTo>
                  <a:lnTo>
                    <a:pt x="180" y="9803"/>
                  </a:lnTo>
                  <a:lnTo>
                    <a:pt x="216" y="9767"/>
                  </a:lnTo>
                  <a:lnTo>
                    <a:pt x="252" y="9731"/>
                  </a:lnTo>
                  <a:lnTo>
                    <a:pt x="539" y="9121"/>
                  </a:lnTo>
                  <a:lnTo>
                    <a:pt x="791" y="8510"/>
                  </a:lnTo>
                  <a:lnTo>
                    <a:pt x="1042" y="7900"/>
                  </a:lnTo>
                  <a:lnTo>
                    <a:pt x="1222" y="7254"/>
                  </a:lnTo>
                  <a:lnTo>
                    <a:pt x="1365" y="6607"/>
                  </a:lnTo>
                  <a:lnTo>
                    <a:pt x="1509" y="5925"/>
                  </a:lnTo>
                  <a:lnTo>
                    <a:pt x="1616" y="5279"/>
                  </a:lnTo>
                  <a:lnTo>
                    <a:pt x="1724" y="4632"/>
                  </a:lnTo>
                  <a:lnTo>
                    <a:pt x="1868" y="3376"/>
                  </a:lnTo>
                  <a:lnTo>
                    <a:pt x="1976" y="2729"/>
                  </a:lnTo>
                  <a:lnTo>
                    <a:pt x="2119" y="2119"/>
                  </a:lnTo>
                  <a:lnTo>
                    <a:pt x="2263" y="1832"/>
                  </a:lnTo>
                  <a:lnTo>
                    <a:pt x="2371" y="1544"/>
                  </a:lnTo>
                  <a:lnTo>
                    <a:pt x="2550" y="1293"/>
                  </a:lnTo>
                  <a:lnTo>
                    <a:pt x="2730" y="1042"/>
                  </a:lnTo>
                  <a:lnTo>
                    <a:pt x="2945" y="826"/>
                  </a:lnTo>
                  <a:lnTo>
                    <a:pt x="3160" y="647"/>
                  </a:lnTo>
                  <a:lnTo>
                    <a:pt x="3448" y="467"/>
                  </a:lnTo>
                  <a:lnTo>
                    <a:pt x="3771" y="324"/>
                  </a:lnTo>
                  <a:lnTo>
                    <a:pt x="3807" y="288"/>
                  </a:lnTo>
                  <a:lnTo>
                    <a:pt x="3879" y="252"/>
                  </a:lnTo>
                  <a:lnTo>
                    <a:pt x="3879" y="180"/>
                  </a:lnTo>
                  <a:lnTo>
                    <a:pt x="3879" y="108"/>
                  </a:lnTo>
                  <a:lnTo>
                    <a:pt x="3843" y="72"/>
                  </a:lnTo>
                  <a:lnTo>
                    <a:pt x="3807" y="36"/>
                  </a:lnTo>
                  <a:lnTo>
                    <a:pt x="37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0"/>
            <p:cNvSpPr/>
            <p:nvPr/>
          </p:nvSpPr>
          <p:spPr>
            <a:xfrm rot="-755780" flipH="1">
              <a:off x="6878698" y="2514571"/>
              <a:ext cx="290103" cy="293523"/>
            </a:xfrm>
            <a:custGeom>
              <a:avLst/>
              <a:gdLst/>
              <a:ahLst/>
              <a:cxnLst/>
              <a:rect l="l" t="t" r="r" b="b"/>
              <a:pathLst>
                <a:path w="3053" h="3089" extrusionOk="0">
                  <a:moveTo>
                    <a:pt x="1688" y="1"/>
                  </a:moveTo>
                  <a:lnTo>
                    <a:pt x="1329" y="37"/>
                  </a:lnTo>
                  <a:lnTo>
                    <a:pt x="898" y="109"/>
                  </a:lnTo>
                  <a:lnTo>
                    <a:pt x="719" y="180"/>
                  </a:lnTo>
                  <a:lnTo>
                    <a:pt x="503" y="288"/>
                  </a:lnTo>
                  <a:lnTo>
                    <a:pt x="360" y="396"/>
                  </a:lnTo>
                  <a:lnTo>
                    <a:pt x="216" y="575"/>
                  </a:lnTo>
                  <a:lnTo>
                    <a:pt x="108" y="791"/>
                  </a:lnTo>
                  <a:lnTo>
                    <a:pt x="36" y="1006"/>
                  </a:lnTo>
                  <a:lnTo>
                    <a:pt x="1" y="1329"/>
                  </a:lnTo>
                  <a:lnTo>
                    <a:pt x="72" y="1653"/>
                  </a:lnTo>
                  <a:lnTo>
                    <a:pt x="180" y="2012"/>
                  </a:lnTo>
                  <a:lnTo>
                    <a:pt x="324" y="2299"/>
                  </a:lnTo>
                  <a:lnTo>
                    <a:pt x="503" y="2514"/>
                  </a:lnTo>
                  <a:lnTo>
                    <a:pt x="719" y="2730"/>
                  </a:lnTo>
                  <a:lnTo>
                    <a:pt x="934" y="2873"/>
                  </a:lnTo>
                  <a:lnTo>
                    <a:pt x="1185" y="2981"/>
                  </a:lnTo>
                  <a:lnTo>
                    <a:pt x="1437" y="3053"/>
                  </a:lnTo>
                  <a:lnTo>
                    <a:pt x="1724" y="3089"/>
                  </a:lnTo>
                  <a:lnTo>
                    <a:pt x="2622" y="3089"/>
                  </a:lnTo>
                  <a:lnTo>
                    <a:pt x="3053" y="3017"/>
                  </a:lnTo>
                  <a:lnTo>
                    <a:pt x="2083" y="37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0"/>
            <p:cNvSpPr/>
            <p:nvPr/>
          </p:nvSpPr>
          <p:spPr>
            <a:xfrm rot="-755780" flipH="1">
              <a:off x="6873738" y="2588997"/>
              <a:ext cx="238886" cy="105950"/>
            </a:xfrm>
            <a:custGeom>
              <a:avLst/>
              <a:gdLst/>
              <a:ahLst/>
              <a:cxnLst/>
              <a:rect l="l" t="t" r="r" b="b"/>
              <a:pathLst>
                <a:path w="2514" h="1115" extrusionOk="0">
                  <a:moveTo>
                    <a:pt x="431" y="1"/>
                  </a:moveTo>
                  <a:lnTo>
                    <a:pt x="108" y="37"/>
                  </a:lnTo>
                  <a:lnTo>
                    <a:pt x="36" y="109"/>
                  </a:lnTo>
                  <a:lnTo>
                    <a:pt x="0" y="181"/>
                  </a:lnTo>
                  <a:lnTo>
                    <a:pt x="36" y="288"/>
                  </a:lnTo>
                  <a:lnTo>
                    <a:pt x="108" y="324"/>
                  </a:lnTo>
                  <a:lnTo>
                    <a:pt x="682" y="432"/>
                  </a:lnTo>
                  <a:lnTo>
                    <a:pt x="970" y="468"/>
                  </a:lnTo>
                  <a:lnTo>
                    <a:pt x="1221" y="575"/>
                  </a:lnTo>
                  <a:lnTo>
                    <a:pt x="1472" y="647"/>
                  </a:lnTo>
                  <a:lnTo>
                    <a:pt x="1724" y="791"/>
                  </a:lnTo>
                  <a:lnTo>
                    <a:pt x="2226" y="1078"/>
                  </a:lnTo>
                  <a:lnTo>
                    <a:pt x="2298" y="1114"/>
                  </a:lnTo>
                  <a:lnTo>
                    <a:pt x="2370" y="1114"/>
                  </a:lnTo>
                  <a:lnTo>
                    <a:pt x="2406" y="1078"/>
                  </a:lnTo>
                  <a:lnTo>
                    <a:pt x="2478" y="1042"/>
                  </a:lnTo>
                  <a:lnTo>
                    <a:pt x="2514" y="899"/>
                  </a:lnTo>
                  <a:lnTo>
                    <a:pt x="2478" y="827"/>
                  </a:lnTo>
                  <a:lnTo>
                    <a:pt x="2442" y="791"/>
                  </a:lnTo>
                  <a:lnTo>
                    <a:pt x="2226" y="575"/>
                  </a:lnTo>
                  <a:lnTo>
                    <a:pt x="1939" y="396"/>
                  </a:lnTo>
                  <a:lnTo>
                    <a:pt x="1652" y="252"/>
                  </a:lnTo>
                  <a:lnTo>
                    <a:pt x="1365" y="145"/>
                  </a:lnTo>
                  <a:lnTo>
                    <a:pt x="1077" y="73"/>
                  </a:lnTo>
                  <a:lnTo>
                    <a:pt x="7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0"/>
            <p:cNvSpPr/>
            <p:nvPr/>
          </p:nvSpPr>
          <p:spPr>
            <a:xfrm rot="-755780" flipH="1">
              <a:off x="7707656" y="3064589"/>
              <a:ext cx="2009718" cy="3763351"/>
            </a:xfrm>
            <a:custGeom>
              <a:avLst/>
              <a:gdLst/>
              <a:ahLst/>
              <a:cxnLst/>
              <a:rect l="l" t="t" r="r" b="b"/>
              <a:pathLst>
                <a:path w="21150" h="39605" extrusionOk="0">
                  <a:moveTo>
                    <a:pt x="17954" y="0"/>
                  </a:moveTo>
                  <a:lnTo>
                    <a:pt x="17595" y="36"/>
                  </a:lnTo>
                  <a:lnTo>
                    <a:pt x="17200" y="108"/>
                  </a:lnTo>
                  <a:lnTo>
                    <a:pt x="16769" y="252"/>
                  </a:lnTo>
                  <a:lnTo>
                    <a:pt x="16338" y="431"/>
                  </a:lnTo>
                  <a:lnTo>
                    <a:pt x="15907" y="647"/>
                  </a:lnTo>
                  <a:lnTo>
                    <a:pt x="15476" y="934"/>
                  </a:lnTo>
                  <a:lnTo>
                    <a:pt x="15010" y="1257"/>
                  </a:lnTo>
                  <a:lnTo>
                    <a:pt x="14579" y="1688"/>
                  </a:lnTo>
                  <a:lnTo>
                    <a:pt x="14112" y="2155"/>
                  </a:lnTo>
                  <a:lnTo>
                    <a:pt x="13645" y="2693"/>
                  </a:lnTo>
                  <a:lnTo>
                    <a:pt x="13178" y="3339"/>
                  </a:lnTo>
                  <a:lnTo>
                    <a:pt x="12712" y="4022"/>
                  </a:lnTo>
                  <a:lnTo>
                    <a:pt x="12245" y="4848"/>
                  </a:lnTo>
                  <a:lnTo>
                    <a:pt x="11778" y="5709"/>
                  </a:lnTo>
                  <a:lnTo>
                    <a:pt x="11311" y="6715"/>
                  </a:lnTo>
                  <a:lnTo>
                    <a:pt x="10880" y="7792"/>
                  </a:lnTo>
                  <a:lnTo>
                    <a:pt x="10414" y="8977"/>
                  </a:lnTo>
                  <a:lnTo>
                    <a:pt x="9803" y="10593"/>
                  </a:lnTo>
                  <a:lnTo>
                    <a:pt x="9193" y="12208"/>
                  </a:lnTo>
                  <a:lnTo>
                    <a:pt x="8546" y="13752"/>
                  </a:lnTo>
                  <a:lnTo>
                    <a:pt x="7864" y="15296"/>
                  </a:lnTo>
                  <a:lnTo>
                    <a:pt x="6572" y="18241"/>
                  </a:lnTo>
                  <a:lnTo>
                    <a:pt x="5279" y="21005"/>
                  </a:lnTo>
                  <a:lnTo>
                    <a:pt x="2945" y="25889"/>
                  </a:lnTo>
                  <a:lnTo>
                    <a:pt x="2011" y="27971"/>
                  </a:lnTo>
                  <a:lnTo>
                    <a:pt x="1617" y="28905"/>
                  </a:lnTo>
                  <a:lnTo>
                    <a:pt x="1293" y="29803"/>
                  </a:lnTo>
                  <a:lnTo>
                    <a:pt x="1" y="33321"/>
                  </a:lnTo>
                  <a:lnTo>
                    <a:pt x="5566" y="36122"/>
                  </a:lnTo>
                  <a:lnTo>
                    <a:pt x="5423" y="36661"/>
                  </a:lnTo>
                  <a:lnTo>
                    <a:pt x="5315" y="37199"/>
                  </a:lnTo>
                  <a:lnTo>
                    <a:pt x="5171" y="37810"/>
                  </a:lnTo>
                  <a:lnTo>
                    <a:pt x="5099" y="38456"/>
                  </a:lnTo>
                  <a:lnTo>
                    <a:pt x="5099" y="38743"/>
                  </a:lnTo>
                  <a:lnTo>
                    <a:pt x="5099" y="38995"/>
                  </a:lnTo>
                  <a:lnTo>
                    <a:pt x="5171" y="39246"/>
                  </a:lnTo>
                  <a:lnTo>
                    <a:pt x="5207" y="39425"/>
                  </a:lnTo>
                  <a:lnTo>
                    <a:pt x="5315" y="39569"/>
                  </a:lnTo>
                  <a:lnTo>
                    <a:pt x="5458" y="39605"/>
                  </a:lnTo>
                  <a:lnTo>
                    <a:pt x="5530" y="39605"/>
                  </a:lnTo>
                  <a:lnTo>
                    <a:pt x="5602" y="39533"/>
                  </a:lnTo>
                  <a:lnTo>
                    <a:pt x="5782" y="39210"/>
                  </a:lnTo>
                  <a:lnTo>
                    <a:pt x="6069" y="38671"/>
                  </a:lnTo>
                  <a:lnTo>
                    <a:pt x="6428" y="37917"/>
                  </a:lnTo>
                  <a:lnTo>
                    <a:pt x="7326" y="35943"/>
                  </a:lnTo>
                  <a:lnTo>
                    <a:pt x="8403" y="33357"/>
                  </a:lnTo>
                  <a:lnTo>
                    <a:pt x="10270" y="28833"/>
                  </a:lnTo>
                  <a:lnTo>
                    <a:pt x="12317" y="23698"/>
                  </a:lnTo>
                  <a:lnTo>
                    <a:pt x="14435" y="18312"/>
                  </a:lnTo>
                  <a:lnTo>
                    <a:pt x="16482" y="13106"/>
                  </a:lnTo>
                  <a:lnTo>
                    <a:pt x="19821" y="4560"/>
                  </a:lnTo>
                  <a:lnTo>
                    <a:pt x="21150" y="1041"/>
                  </a:lnTo>
                  <a:lnTo>
                    <a:pt x="20898" y="826"/>
                  </a:lnTo>
                  <a:lnTo>
                    <a:pt x="20575" y="647"/>
                  </a:lnTo>
                  <a:lnTo>
                    <a:pt x="20144" y="395"/>
                  </a:lnTo>
                  <a:lnTo>
                    <a:pt x="19642" y="216"/>
                  </a:lnTo>
                  <a:lnTo>
                    <a:pt x="19354" y="108"/>
                  </a:lnTo>
                  <a:lnTo>
                    <a:pt x="19031" y="36"/>
                  </a:lnTo>
                  <a:lnTo>
                    <a:pt x="186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0"/>
            <p:cNvSpPr/>
            <p:nvPr/>
          </p:nvSpPr>
          <p:spPr>
            <a:xfrm rot="-755780" flipH="1">
              <a:off x="7458687" y="3193732"/>
              <a:ext cx="1088478" cy="1378486"/>
            </a:xfrm>
            <a:custGeom>
              <a:avLst/>
              <a:gdLst/>
              <a:ahLst/>
              <a:cxnLst/>
              <a:rect l="l" t="t" r="r" b="b"/>
              <a:pathLst>
                <a:path w="11455" h="14507" extrusionOk="0">
                  <a:moveTo>
                    <a:pt x="8259" y="0"/>
                  </a:moveTo>
                  <a:lnTo>
                    <a:pt x="7900" y="36"/>
                  </a:lnTo>
                  <a:lnTo>
                    <a:pt x="7505" y="108"/>
                  </a:lnTo>
                  <a:lnTo>
                    <a:pt x="7074" y="252"/>
                  </a:lnTo>
                  <a:lnTo>
                    <a:pt x="6643" y="431"/>
                  </a:lnTo>
                  <a:lnTo>
                    <a:pt x="6212" y="647"/>
                  </a:lnTo>
                  <a:lnTo>
                    <a:pt x="5781" y="934"/>
                  </a:lnTo>
                  <a:lnTo>
                    <a:pt x="5315" y="1257"/>
                  </a:lnTo>
                  <a:lnTo>
                    <a:pt x="4884" y="1688"/>
                  </a:lnTo>
                  <a:lnTo>
                    <a:pt x="4417" y="2155"/>
                  </a:lnTo>
                  <a:lnTo>
                    <a:pt x="3950" y="2693"/>
                  </a:lnTo>
                  <a:lnTo>
                    <a:pt x="3483" y="3339"/>
                  </a:lnTo>
                  <a:lnTo>
                    <a:pt x="3017" y="4022"/>
                  </a:lnTo>
                  <a:lnTo>
                    <a:pt x="2550" y="4848"/>
                  </a:lnTo>
                  <a:lnTo>
                    <a:pt x="2083" y="5709"/>
                  </a:lnTo>
                  <a:lnTo>
                    <a:pt x="1616" y="6715"/>
                  </a:lnTo>
                  <a:lnTo>
                    <a:pt x="1185" y="7792"/>
                  </a:lnTo>
                  <a:lnTo>
                    <a:pt x="719" y="8977"/>
                  </a:lnTo>
                  <a:lnTo>
                    <a:pt x="0" y="10844"/>
                  </a:lnTo>
                  <a:lnTo>
                    <a:pt x="1580" y="11742"/>
                  </a:lnTo>
                  <a:lnTo>
                    <a:pt x="3124" y="12675"/>
                  </a:lnTo>
                  <a:lnTo>
                    <a:pt x="6248" y="14506"/>
                  </a:lnTo>
                  <a:lnTo>
                    <a:pt x="9947" y="5027"/>
                  </a:lnTo>
                  <a:lnTo>
                    <a:pt x="11455" y="1041"/>
                  </a:lnTo>
                  <a:lnTo>
                    <a:pt x="11203" y="826"/>
                  </a:lnTo>
                  <a:lnTo>
                    <a:pt x="10880" y="647"/>
                  </a:lnTo>
                  <a:lnTo>
                    <a:pt x="10449" y="395"/>
                  </a:lnTo>
                  <a:lnTo>
                    <a:pt x="9947" y="216"/>
                  </a:lnTo>
                  <a:lnTo>
                    <a:pt x="9659" y="108"/>
                  </a:lnTo>
                  <a:lnTo>
                    <a:pt x="9336" y="36"/>
                  </a:lnTo>
                  <a:lnTo>
                    <a:pt x="89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0"/>
            <p:cNvSpPr/>
            <p:nvPr/>
          </p:nvSpPr>
          <p:spPr>
            <a:xfrm rot="-755780" flipH="1">
              <a:off x="6689625" y="3314581"/>
              <a:ext cx="709815" cy="334478"/>
            </a:xfrm>
            <a:custGeom>
              <a:avLst/>
              <a:gdLst/>
              <a:ahLst/>
              <a:cxnLst/>
              <a:rect l="l" t="t" r="r" b="b"/>
              <a:pathLst>
                <a:path w="7470" h="3520" extrusionOk="0">
                  <a:moveTo>
                    <a:pt x="288" y="0"/>
                  </a:moveTo>
                  <a:lnTo>
                    <a:pt x="1" y="1473"/>
                  </a:lnTo>
                  <a:lnTo>
                    <a:pt x="288" y="2873"/>
                  </a:lnTo>
                  <a:lnTo>
                    <a:pt x="6464" y="3519"/>
                  </a:lnTo>
                  <a:lnTo>
                    <a:pt x="7470" y="826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0"/>
            <p:cNvSpPr/>
            <p:nvPr/>
          </p:nvSpPr>
          <p:spPr>
            <a:xfrm rot="-755780" flipH="1">
              <a:off x="6578855" y="3413477"/>
              <a:ext cx="1873266" cy="2146169"/>
            </a:xfrm>
            <a:custGeom>
              <a:avLst/>
              <a:gdLst/>
              <a:ahLst/>
              <a:cxnLst/>
              <a:rect l="l" t="t" r="r" b="b"/>
              <a:pathLst>
                <a:path w="19714" h="22586" extrusionOk="0">
                  <a:moveTo>
                    <a:pt x="9193" y="0"/>
                  </a:moveTo>
                  <a:lnTo>
                    <a:pt x="3771" y="4884"/>
                  </a:lnTo>
                  <a:lnTo>
                    <a:pt x="3304" y="6859"/>
                  </a:lnTo>
                  <a:lnTo>
                    <a:pt x="2729" y="9336"/>
                  </a:lnTo>
                  <a:lnTo>
                    <a:pt x="1473" y="14866"/>
                  </a:lnTo>
                  <a:lnTo>
                    <a:pt x="1" y="21508"/>
                  </a:lnTo>
                  <a:lnTo>
                    <a:pt x="19713" y="22586"/>
                  </a:lnTo>
                  <a:lnTo>
                    <a:pt x="19713" y="22586"/>
                  </a:lnTo>
                  <a:lnTo>
                    <a:pt x="17595" y="2765"/>
                  </a:lnTo>
                  <a:lnTo>
                    <a:pt x="15117" y="1652"/>
                  </a:lnTo>
                  <a:lnTo>
                    <a:pt x="91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0"/>
            <p:cNvSpPr/>
            <p:nvPr/>
          </p:nvSpPr>
          <p:spPr>
            <a:xfrm rot="-755780" flipH="1">
              <a:off x="8094902" y="3721545"/>
              <a:ext cx="361749" cy="1497929"/>
            </a:xfrm>
            <a:custGeom>
              <a:avLst/>
              <a:gdLst/>
              <a:ahLst/>
              <a:cxnLst/>
              <a:rect l="l" t="t" r="r" b="b"/>
              <a:pathLst>
                <a:path w="3807" h="15764" extrusionOk="0">
                  <a:moveTo>
                    <a:pt x="3699" y="0"/>
                  </a:moveTo>
                  <a:lnTo>
                    <a:pt x="3663" y="72"/>
                  </a:lnTo>
                  <a:lnTo>
                    <a:pt x="3411" y="790"/>
                  </a:lnTo>
                  <a:lnTo>
                    <a:pt x="3196" y="1544"/>
                  </a:lnTo>
                  <a:lnTo>
                    <a:pt x="2837" y="3088"/>
                  </a:lnTo>
                  <a:lnTo>
                    <a:pt x="2083" y="6069"/>
                  </a:lnTo>
                  <a:lnTo>
                    <a:pt x="682" y="12101"/>
                  </a:lnTo>
                  <a:lnTo>
                    <a:pt x="323" y="13860"/>
                  </a:lnTo>
                  <a:lnTo>
                    <a:pt x="0" y="15584"/>
                  </a:lnTo>
                  <a:lnTo>
                    <a:pt x="0" y="15656"/>
                  </a:lnTo>
                  <a:lnTo>
                    <a:pt x="36" y="15692"/>
                  </a:lnTo>
                  <a:lnTo>
                    <a:pt x="108" y="15763"/>
                  </a:lnTo>
                  <a:lnTo>
                    <a:pt x="216" y="15763"/>
                  </a:lnTo>
                  <a:lnTo>
                    <a:pt x="252" y="15727"/>
                  </a:lnTo>
                  <a:lnTo>
                    <a:pt x="288" y="15692"/>
                  </a:lnTo>
                  <a:lnTo>
                    <a:pt x="647" y="14184"/>
                  </a:lnTo>
                  <a:lnTo>
                    <a:pt x="1006" y="12675"/>
                  </a:lnTo>
                  <a:lnTo>
                    <a:pt x="1688" y="9623"/>
                  </a:lnTo>
                  <a:lnTo>
                    <a:pt x="3052" y="3591"/>
                  </a:lnTo>
                  <a:lnTo>
                    <a:pt x="3447" y="1832"/>
                  </a:lnTo>
                  <a:lnTo>
                    <a:pt x="3627" y="970"/>
                  </a:lnTo>
                  <a:lnTo>
                    <a:pt x="3806" y="108"/>
                  </a:lnTo>
                  <a:lnTo>
                    <a:pt x="3770" y="36"/>
                  </a:lnTo>
                  <a:lnTo>
                    <a:pt x="37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0"/>
            <p:cNvSpPr/>
            <p:nvPr/>
          </p:nvSpPr>
          <p:spPr>
            <a:xfrm rot="-755780" flipH="1">
              <a:off x="8004644" y="3688499"/>
              <a:ext cx="82004" cy="317374"/>
            </a:xfrm>
            <a:custGeom>
              <a:avLst/>
              <a:gdLst/>
              <a:ahLst/>
              <a:cxnLst/>
              <a:rect l="l" t="t" r="r" b="b"/>
              <a:pathLst>
                <a:path w="863" h="3340" extrusionOk="0">
                  <a:moveTo>
                    <a:pt x="73" y="0"/>
                  </a:moveTo>
                  <a:lnTo>
                    <a:pt x="1" y="36"/>
                  </a:lnTo>
                  <a:lnTo>
                    <a:pt x="1" y="144"/>
                  </a:lnTo>
                  <a:lnTo>
                    <a:pt x="288" y="1688"/>
                  </a:lnTo>
                  <a:lnTo>
                    <a:pt x="575" y="3232"/>
                  </a:lnTo>
                  <a:lnTo>
                    <a:pt x="575" y="3304"/>
                  </a:lnTo>
                  <a:lnTo>
                    <a:pt x="611" y="3340"/>
                  </a:lnTo>
                  <a:lnTo>
                    <a:pt x="719" y="3340"/>
                  </a:lnTo>
                  <a:lnTo>
                    <a:pt x="827" y="3304"/>
                  </a:lnTo>
                  <a:lnTo>
                    <a:pt x="863" y="3268"/>
                  </a:lnTo>
                  <a:lnTo>
                    <a:pt x="863" y="3196"/>
                  </a:lnTo>
                  <a:lnTo>
                    <a:pt x="755" y="2406"/>
                  </a:lnTo>
                  <a:lnTo>
                    <a:pt x="611" y="1616"/>
                  </a:lnTo>
                  <a:lnTo>
                    <a:pt x="468" y="862"/>
                  </a:lnTo>
                  <a:lnTo>
                    <a:pt x="252" y="72"/>
                  </a:lnTo>
                  <a:lnTo>
                    <a:pt x="216" y="36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0"/>
            <p:cNvSpPr/>
            <p:nvPr/>
          </p:nvSpPr>
          <p:spPr>
            <a:xfrm rot="-755780" flipH="1">
              <a:off x="6105687" y="3625788"/>
              <a:ext cx="870118" cy="1132854"/>
            </a:xfrm>
            <a:custGeom>
              <a:avLst/>
              <a:gdLst/>
              <a:ahLst/>
              <a:cxnLst/>
              <a:rect l="l" t="t" r="r" b="b"/>
              <a:pathLst>
                <a:path w="9157" h="11922" extrusionOk="0">
                  <a:moveTo>
                    <a:pt x="2945" y="0"/>
                  </a:moveTo>
                  <a:lnTo>
                    <a:pt x="2406" y="36"/>
                  </a:lnTo>
                  <a:lnTo>
                    <a:pt x="1832" y="144"/>
                  </a:lnTo>
                  <a:lnTo>
                    <a:pt x="1257" y="359"/>
                  </a:lnTo>
                  <a:lnTo>
                    <a:pt x="647" y="611"/>
                  </a:lnTo>
                  <a:lnTo>
                    <a:pt x="0" y="970"/>
                  </a:lnTo>
                  <a:lnTo>
                    <a:pt x="1329" y="8259"/>
                  </a:lnTo>
                  <a:lnTo>
                    <a:pt x="2011" y="9300"/>
                  </a:lnTo>
                  <a:lnTo>
                    <a:pt x="2801" y="10485"/>
                  </a:lnTo>
                  <a:lnTo>
                    <a:pt x="3807" y="11921"/>
                  </a:lnTo>
                  <a:lnTo>
                    <a:pt x="5135" y="10162"/>
                  </a:lnTo>
                  <a:lnTo>
                    <a:pt x="6428" y="8366"/>
                  </a:lnTo>
                  <a:lnTo>
                    <a:pt x="7792" y="6607"/>
                  </a:lnTo>
                  <a:lnTo>
                    <a:pt x="9157" y="4884"/>
                  </a:lnTo>
                  <a:lnTo>
                    <a:pt x="8510" y="4022"/>
                  </a:lnTo>
                  <a:lnTo>
                    <a:pt x="7864" y="3268"/>
                  </a:lnTo>
                  <a:lnTo>
                    <a:pt x="7289" y="2586"/>
                  </a:lnTo>
                  <a:lnTo>
                    <a:pt x="6715" y="2011"/>
                  </a:lnTo>
                  <a:lnTo>
                    <a:pt x="6140" y="1472"/>
                  </a:lnTo>
                  <a:lnTo>
                    <a:pt x="5602" y="1042"/>
                  </a:lnTo>
                  <a:lnTo>
                    <a:pt x="5063" y="647"/>
                  </a:lnTo>
                  <a:lnTo>
                    <a:pt x="4525" y="359"/>
                  </a:lnTo>
                  <a:lnTo>
                    <a:pt x="4022" y="180"/>
                  </a:lnTo>
                  <a:lnTo>
                    <a:pt x="3483" y="36"/>
                  </a:lnTo>
                  <a:lnTo>
                    <a:pt x="29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0"/>
            <p:cNvSpPr/>
            <p:nvPr/>
          </p:nvSpPr>
          <p:spPr>
            <a:xfrm rot="-755780" flipH="1">
              <a:off x="6584358" y="2504274"/>
              <a:ext cx="71742" cy="82004"/>
            </a:xfrm>
            <a:custGeom>
              <a:avLst/>
              <a:gdLst/>
              <a:ahLst/>
              <a:cxnLst/>
              <a:rect l="l" t="t" r="r" b="b"/>
              <a:pathLst>
                <a:path w="755" h="863" extrusionOk="0">
                  <a:moveTo>
                    <a:pt x="252" y="0"/>
                  </a:moveTo>
                  <a:lnTo>
                    <a:pt x="144" y="36"/>
                  </a:lnTo>
                  <a:lnTo>
                    <a:pt x="72" y="72"/>
                  </a:lnTo>
                  <a:lnTo>
                    <a:pt x="36" y="144"/>
                  </a:lnTo>
                  <a:lnTo>
                    <a:pt x="0" y="216"/>
                  </a:lnTo>
                  <a:lnTo>
                    <a:pt x="0" y="324"/>
                  </a:lnTo>
                  <a:lnTo>
                    <a:pt x="72" y="395"/>
                  </a:lnTo>
                  <a:lnTo>
                    <a:pt x="252" y="611"/>
                  </a:lnTo>
                  <a:lnTo>
                    <a:pt x="288" y="683"/>
                  </a:lnTo>
                  <a:lnTo>
                    <a:pt x="360" y="755"/>
                  </a:lnTo>
                  <a:lnTo>
                    <a:pt x="467" y="862"/>
                  </a:lnTo>
                  <a:lnTo>
                    <a:pt x="611" y="862"/>
                  </a:lnTo>
                  <a:lnTo>
                    <a:pt x="719" y="826"/>
                  </a:lnTo>
                  <a:lnTo>
                    <a:pt x="755" y="790"/>
                  </a:lnTo>
                  <a:lnTo>
                    <a:pt x="755" y="719"/>
                  </a:lnTo>
                  <a:lnTo>
                    <a:pt x="755" y="611"/>
                  </a:lnTo>
                  <a:lnTo>
                    <a:pt x="683" y="467"/>
                  </a:lnTo>
                  <a:lnTo>
                    <a:pt x="575" y="324"/>
                  </a:lnTo>
                  <a:lnTo>
                    <a:pt x="395" y="108"/>
                  </a:lnTo>
                  <a:lnTo>
                    <a:pt x="324" y="3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0"/>
            <p:cNvSpPr/>
            <p:nvPr/>
          </p:nvSpPr>
          <p:spPr>
            <a:xfrm rot="-755780" flipH="1">
              <a:off x="6478649" y="2429104"/>
              <a:ext cx="82004" cy="99013"/>
            </a:xfrm>
            <a:custGeom>
              <a:avLst/>
              <a:gdLst/>
              <a:ahLst/>
              <a:cxnLst/>
              <a:rect l="l" t="t" r="r" b="b"/>
              <a:pathLst>
                <a:path w="863" h="1042" extrusionOk="0">
                  <a:moveTo>
                    <a:pt x="180" y="0"/>
                  </a:moveTo>
                  <a:lnTo>
                    <a:pt x="108" y="36"/>
                  </a:lnTo>
                  <a:lnTo>
                    <a:pt x="36" y="72"/>
                  </a:lnTo>
                  <a:lnTo>
                    <a:pt x="0" y="108"/>
                  </a:lnTo>
                  <a:lnTo>
                    <a:pt x="0" y="180"/>
                  </a:lnTo>
                  <a:lnTo>
                    <a:pt x="0" y="251"/>
                  </a:lnTo>
                  <a:lnTo>
                    <a:pt x="36" y="323"/>
                  </a:lnTo>
                  <a:lnTo>
                    <a:pt x="288" y="646"/>
                  </a:lnTo>
                  <a:lnTo>
                    <a:pt x="431" y="826"/>
                  </a:lnTo>
                  <a:lnTo>
                    <a:pt x="539" y="934"/>
                  </a:lnTo>
                  <a:lnTo>
                    <a:pt x="611" y="1005"/>
                  </a:lnTo>
                  <a:lnTo>
                    <a:pt x="683" y="1041"/>
                  </a:lnTo>
                  <a:lnTo>
                    <a:pt x="790" y="1005"/>
                  </a:lnTo>
                  <a:lnTo>
                    <a:pt x="862" y="934"/>
                  </a:lnTo>
                  <a:lnTo>
                    <a:pt x="862" y="826"/>
                  </a:lnTo>
                  <a:lnTo>
                    <a:pt x="826" y="718"/>
                  </a:lnTo>
                  <a:lnTo>
                    <a:pt x="754" y="575"/>
                  </a:lnTo>
                  <a:lnTo>
                    <a:pt x="611" y="395"/>
                  </a:lnTo>
                  <a:lnTo>
                    <a:pt x="323" y="72"/>
                  </a:lnTo>
                  <a:lnTo>
                    <a:pt x="252" y="36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0"/>
            <p:cNvSpPr/>
            <p:nvPr/>
          </p:nvSpPr>
          <p:spPr>
            <a:xfrm rot="-755780" flipH="1">
              <a:off x="6501827" y="2688903"/>
              <a:ext cx="211709" cy="85425"/>
            </a:xfrm>
            <a:custGeom>
              <a:avLst/>
              <a:gdLst/>
              <a:ahLst/>
              <a:cxnLst/>
              <a:rect l="l" t="t" r="r" b="b"/>
              <a:pathLst>
                <a:path w="2228" h="899" extrusionOk="0">
                  <a:moveTo>
                    <a:pt x="37" y="1"/>
                  </a:moveTo>
                  <a:lnTo>
                    <a:pt x="1" y="72"/>
                  </a:lnTo>
                  <a:lnTo>
                    <a:pt x="1" y="180"/>
                  </a:lnTo>
                  <a:lnTo>
                    <a:pt x="180" y="396"/>
                  </a:lnTo>
                  <a:lnTo>
                    <a:pt x="396" y="611"/>
                  </a:lnTo>
                  <a:lnTo>
                    <a:pt x="647" y="791"/>
                  </a:lnTo>
                  <a:lnTo>
                    <a:pt x="970" y="862"/>
                  </a:lnTo>
                  <a:lnTo>
                    <a:pt x="1294" y="898"/>
                  </a:lnTo>
                  <a:lnTo>
                    <a:pt x="1617" y="862"/>
                  </a:lnTo>
                  <a:lnTo>
                    <a:pt x="1760" y="826"/>
                  </a:lnTo>
                  <a:lnTo>
                    <a:pt x="1904" y="719"/>
                  </a:lnTo>
                  <a:lnTo>
                    <a:pt x="2191" y="503"/>
                  </a:lnTo>
                  <a:lnTo>
                    <a:pt x="2227" y="467"/>
                  </a:lnTo>
                  <a:lnTo>
                    <a:pt x="2227" y="396"/>
                  </a:lnTo>
                  <a:lnTo>
                    <a:pt x="2191" y="324"/>
                  </a:lnTo>
                  <a:lnTo>
                    <a:pt x="2119" y="252"/>
                  </a:lnTo>
                  <a:lnTo>
                    <a:pt x="2048" y="252"/>
                  </a:lnTo>
                  <a:lnTo>
                    <a:pt x="1976" y="288"/>
                  </a:lnTo>
                  <a:lnTo>
                    <a:pt x="1760" y="396"/>
                  </a:lnTo>
                  <a:lnTo>
                    <a:pt x="1509" y="467"/>
                  </a:lnTo>
                  <a:lnTo>
                    <a:pt x="1258" y="539"/>
                  </a:lnTo>
                  <a:lnTo>
                    <a:pt x="1006" y="503"/>
                  </a:lnTo>
                  <a:lnTo>
                    <a:pt x="791" y="467"/>
                  </a:lnTo>
                  <a:lnTo>
                    <a:pt x="540" y="360"/>
                  </a:lnTo>
                  <a:lnTo>
                    <a:pt x="360" y="216"/>
                  </a:lnTo>
                  <a:lnTo>
                    <a:pt x="180" y="37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0"/>
            <p:cNvSpPr/>
            <p:nvPr/>
          </p:nvSpPr>
          <p:spPr>
            <a:xfrm rot="-755780" flipH="1">
              <a:off x="6749625" y="4293188"/>
              <a:ext cx="331057" cy="238981"/>
            </a:xfrm>
            <a:custGeom>
              <a:avLst/>
              <a:gdLst/>
              <a:ahLst/>
              <a:cxnLst/>
              <a:rect l="l" t="t" r="r" b="b"/>
              <a:pathLst>
                <a:path w="3484" h="2515" extrusionOk="0">
                  <a:moveTo>
                    <a:pt x="108" y="1"/>
                  </a:moveTo>
                  <a:lnTo>
                    <a:pt x="37" y="37"/>
                  </a:lnTo>
                  <a:lnTo>
                    <a:pt x="1" y="145"/>
                  </a:lnTo>
                  <a:lnTo>
                    <a:pt x="37" y="216"/>
                  </a:lnTo>
                  <a:lnTo>
                    <a:pt x="755" y="863"/>
                  </a:lnTo>
                  <a:lnTo>
                    <a:pt x="1545" y="1473"/>
                  </a:lnTo>
                  <a:lnTo>
                    <a:pt x="2371" y="2012"/>
                  </a:lnTo>
                  <a:lnTo>
                    <a:pt x="2766" y="2263"/>
                  </a:lnTo>
                  <a:lnTo>
                    <a:pt x="3232" y="2478"/>
                  </a:lnTo>
                  <a:lnTo>
                    <a:pt x="3304" y="2514"/>
                  </a:lnTo>
                  <a:lnTo>
                    <a:pt x="3340" y="2514"/>
                  </a:lnTo>
                  <a:lnTo>
                    <a:pt x="3412" y="2478"/>
                  </a:lnTo>
                  <a:lnTo>
                    <a:pt x="3448" y="2407"/>
                  </a:lnTo>
                  <a:lnTo>
                    <a:pt x="3484" y="2371"/>
                  </a:lnTo>
                  <a:lnTo>
                    <a:pt x="3484" y="2299"/>
                  </a:lnTo>
                  <a:lnTo>
                    <a:pt x="3448" y="2263"/>
                  </a:lnTo>
                  <a:lnTo>
                    <a:pt x="3376" y="2191"/>
                  </a:lnTo>
                  <a:lnTo>
                    <a:pt x="1760" y="1150"/>
                  </a:lnTo>
                  <a:lnTo>
                    <a:pt x="970" y="611"/>
                  </a:lnTo>
                  <a:lnTo>
                    <a:pt x="180" y="37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0"/>
            <p:cNvSpPr/>
            <p:nvPr/>
          </p:nvSpPr>
          <p:spPr>
            <a:xfrm rot="-755780" flipH="1">
              <a:off x="6532554" y="4184023"/>
              <a:ext cx="481192" cy="720078"/>
            </a:xfrm>
            <a:custGeom>
              <a:avLst/>
              <a:gdLst/>
              <a:ahLst/>
              <a:cxnLst/>
              <a:rect l="l" t="t" r="r" b="b"/>
              <a:pathLst>
                <a:path w="5064" h="7578" extrusionOk="0">
                  <a:moveTo>
                    <a:pt x="180" y="1"/>
                  </a:moveTo>
                  <a:lnTo>
                    <a:pt x="72" y="37"/>
                  </a:lnTo>
                  <a:lnTo>
                    <a:pt x="36" y="109"/>
                  </a:lnTo>
                  <a:lnTo>
                    <a:pt x="0" y="144"/>
                  </a:lnTo>
                  <a:lnTo>
                    <a:pt x="36" y="216"/>
                  </a:lnTo>
                  <a:lnTo>
                    <a:pt x="1149" y="2083"/>
                  </a:lnTo>
                  <a:lnTo>
                    <a:pt x="2298" y="3951"/>
                  </a:lnTo>
                  <a:lnTo>
                    <a:pt x="3483" y="5782"/>
                  </a:lnTo>
                  <a:lnTo>
                    <a:pt x="4094" y="6679"/>
                  </a:lnTo>
                  <a:lnTo>
                    <a:pt x="4740" y="7541"/>
                  </a:lnTo>
                  <a:lnTo>
                    <a:pt x="4812" y="7577"/>
                  </a:lnTo>
                  <a:lnTo>
                    <a:pt x="4848" y="7577"/>
                  </a:lnTo>
                  <a:lnTo>
                    <a:pt x="4955" y="7541"/>
                  </a:lnTo>
                  <a:lnTo>
                    <a:pt x="5027" y="7433"/>
                  </a:lnTo>
                  <a:lnTo>
                    <a:pt x="5063" y="7398"/>
                  </a:lnTo>
                  <a:lnTo>
                    <a:pt x="5027" y="7326"/>
                  </a:lnTo>
                  <a:lnTo>
                    <a:pt x="4453" y="6392"/>
                  </a:lnTo>
                  <a:lnTo>
                    <a:pt x="3842" y="5495"/>
                  </a:lnTo>
                  <a:lnTo>
                    <a:pt x="2657" y="3699"/>
                  </a:lnTo>
                  <a:lnTo>
                    <a:pt x="1436" y="1904"/>
                  </a:lnTo>
                  <a:lnTo>
                    <a:pt x="287" y="73"/>
                  </a:lnTo>
                  <a:lnTo>
                    <a:pt x="216" y="37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47"/>
          <p:cNvSpPr txBox="1">
            <a:spLocks noGrp="1"/>
          </p:cNvSpPr>
          <p:nvPr>
            <p:ph type="title"/>
          </p:nvPr>
        </p:nvSpPr>
        <p:spPr>
          <a:xfrm>
            <a:off x="2391900" y="3025588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</a:t>
            </a:r>
            <a:r>
              <a:rPr lang="id-ID" dirty="0"/>
              <a:t>Anugerah Siregar (2021)</a:t>
            </a:r>
            <a:endParaRPr dirty="0"/>
          </a:p>
        </p:txBody>
      </p:sp>
      <p:sp>
        <p:nvSpPr>
          <p:cNvPr id="1062" name="Google Shape;1062;p47"/>
          <p:cNvSpPr txBox="1">
            <a:spLocks noGrp="1"/>
          </p:cNvSpPr>
          <p:nvPr>
            <p:ph type="subTitle" idx="1"/>
          </p:nvPr>
        </p:nvSpPr>
        <p:spPr>
          <a:xfrm>
            <a:off x="1480350" y="1348200"/>
            <a:ext cx="6396600" cy="15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id-ID" dirty="0" err="1"/>
              <a:t>Miskomunikasi</a:t>
            </a:r>
            <a:r>
              <a:rPr lang="id-ID" dirty="0"/>
              <a:t> adalah penerima pesan salah mengartikan apa yang dikatakan oleh pemberi pesan.</a:t>
            </a:r>
            <a:r>
              <a:rPr lang="en" dirty="0"/>
              <a:t>”</a:t>
            </a:r>
            <a:endParaRPr dirty="0"/>
          </a:p>
        </p:txBody>
      </p:sp>
      <p:grpSp>
        <p:nvGrpSpPr>
          <p:cNvPr id="1063" name="Google Shape;1063;p47"/>
          <p:cNvGrpSpPr/>
          <p:nvPr/>
        </p:nvGrpSpPr>
        <p:grpSpPr>
          <a:xfrm rot="-860071">
            <a:off x="7036046" y="3611293"/>
            <a:ext cx="1068504" cy="801849"/>
            <a:chOff x="2727413" y="815300"/>
            <a:chExt cx="510800" cy="383325"/>
          </a:xfrm>
        </p:grpSpPr>
        <p:sp>
          <p:nvSpPr>
            <p:cNvPr id="1064" name="Google Shape;1064;p47"/>
            <p:cNvSpPr/>
            <p:nvPr/>
          </p:nvSpPr>
          <p:spPr>
            <a:xfrm>
              <a:off x="2727413" y="815300"/>
              <a:ext cx="510800" cy="328575"/>
            </a:xfrm>
            <a:custGeom>
              <a:avLst/>
              <a:gdLst/>
              <a:ahLst/>
              <a:cxnLst/>
              <a:rect l="l" t="t" r="r" b="b"/>
              <a:pathLst>
                <a:path w="20432" h="13143" extrusionOk="0">
                  <a:moveTo>
                    <a:pt x="3699" y="1"/>
                  </a:moveTo>
                  <a:lnTo>
                    <a:pt x="3304" y="37"/>
                  </a:lnTo>
                  <a:lnTo>
                    <a:pt x="2945" y="73"/>
                  </a:lnTo>
                  <a:lnTo>
                    <a:pt x="2586" y="180"/>
                  </a:lnTo>
                  <a:lnTo>
                    <a:pt x="2262" y="288"/>
                  </a:lnTo>
                  <a:lnTo>
                    <a:pt x="1939" y="468"/>
                  </a:lnTo>
                  <a:lnTo>
                    <a:pt x="1616" y="647"/>
                  </a:lnTo>
                  <a:lnTo>
                    <a:pt x="1329" y="863"/>
                  </a:lnTo>
                  <a:lnTo>
                    <a:pt x="1078" y="1078"/>
                  </a:lnTo>
                  <a:lnTo>
                    <a:pt x="826" y="1365"/>
                  </a:lnTo>
                  <a:lnTo>
                    <a:pt x="611" y="1653"/>
                  </a:lnTo>
                  <a:lnTo>
                    <a:pt x="431" y="1940"/>
                  </a:lnTo>
                  <a:lnTo>
                    <a:pt x="288" y="2263"/>
                  </a:lnTo>
                  <a:lnTo>
                    <a:pt x="144" y="2622"/>
                  </a:lnTo>
                  <a:lnTo>
                    <a:pt x="72" y="2981"/>
                  </a:lnTo>
                  <a:lnTo>
                    <a:pt x="0" y="3340"/>
                  </a:lnTo>
                  <a:lnTo>
                    <a:pt x="0" y="3699"/>
                  </a:lnTo>
                  <a:lnTo>
                    <a:pt x="0" y="9444"/>
                  </a:lnTo>
                  <a:lnTo>
                    <a:pt x="0" y="9803"/>
                  </a:lnTo>
                  <a:lnTo>
                    <a:pt x="72" y="10162"/>
                  </a:lnTo>
                  <a:lnTo>
                    <a:pt x="144" y="10521"/>
                  </a:lnTo>
                  <a:lnTo>
                    <a:pt x="288" y="10880"/>
                  </a:lnTo>
                  <a:lnTo>
                    <a:pt x="431" y="11204"/>
                  </a:lnTo>
                  <a:lnTo>
                    <a:pt x="611" y="11491"/>
                  </a:lnTo>
                  <a:lnTo>
                    <a:pt x="826" y="11778"/>
                  </a:lnTo>
                  <a:lnTo>
                    <a:pt x="1078" y="12065"/>
                  </a:lnTo>
                  <a:lnTo>
                    <a:pt x="1329" y="12281"/>
                  </a:lnTo>
                  <a:lnTo>
                    <a:pt x="1616" y="12496"/>
                  </a:lnTo>
                  <a:lnTo>
                    <a:pt x="1939" y="12676"/>
                  </a:lnTo>
                  <a:lnTo>
                    <a:pt x="2262" y="12855"/>
                  </a:lnTo>
                  <a:lnTo>
                    <a:pt x="2586" y="12963"/>
                  </a:lnTo>
                  <a:lnTo>
                    <a:pt x="2945" y="13071"/>
                  </a:lnTo>
                  <a:lnTo>
                    <a:pt x="3304" y="13107"/>
                  </a:lnTo>
                  <a:lnTo>
                    <a:pt x="3699" y="13143"/>
                  </a:lnTo>
                  <a:lnTo>
                    <a:pt x="16733" y="13143"/>
                  </a:lnTo>
                  <a:lnTo>
                    <a:pt x="17092" y="13107"/>
                  </a:lnTo>
                  <a:lnTo>
                    <a:pt x="17487" y="13071"/>
                  </a:lnTo>
                  <a:lnTo>
                    <a:pt x="17846" y="12963"/>
                  </a:lnTo>
                  <a:lnTo>
                    <a:pt x="18169" y="12855"/>
                  </a:lnTo>
                  <a:lnTo>
                    <a:pt x="18492" y="12676"/>
                  </a:lnTo>
                  <a:lnTo>
                    <a:pt x="18815" y="12496"/>
                  </a:lnTo>
                  <a:lnTo>
                    <a:pt x="19067" y="12281"/>
                  </a:lnTo>
                  <a:lnTo>
                    <a:pt x="19354" y="12065"/>
                  </a:lnTo>
                  <a:lnTo>
                    <a:pt x="19569" y="11778"/>
                  </a:lnTo>
                  <a:lnTo>
                    <a:pt x="19785" y="11491"/>
                  </a:lnTo>
                  <a:lnTo>
                    <a:pt x="20000" y="11204"/>
                  </a:lnTo>
                  <a:lnTo>
                    <a:pt x="20144" y="10880"/>
                  </a:lnTo>
                  <a:lnTo>
                    <a:pt x="20252" y="10521"/>
                  </a:lnTo>
                  <a:lnTo>
                    <a:pt x="20359" y="10162"/>
                  </a:lnTo>
                  <a:lnTo>
                    <a:pt x="20395" y="9803"/>
                  </a:lnTo>
                  <a:lnTo>
                    <a:pt x="20431" y="9444"/>
                  </a:lnTo>
                  <a:lnTo>
                    <a:pt x="20431" y="3699"/>
                  </a:lnTo>
                  <a:lnTo>
                    <a:pt x="20395" y="3340"/>
                  </a:lnTo>
                  <a:lnTo>
                    <a:pt x="20359" y="2981"/>
                  </a:lnTo>
                  <a:lnTo>
                    <a:pt x="20252" y="2622"/>
                  </a:lnTo>
                  <a:lnTo>
                    <a:pt x="20144" y="2263"/>
                  </a:lnTo>
                  <a:lnTo>
                    <a:pt x="20000" y="1940"/>
                  </a:lnTo>
                  <a:lnTo>
                    <a:pt x="19785" y="1653"/>
                  </a:lnTo>
                  <a:lnTo>
                    <a:pt x="19569" y="1365"/>
                  </a:lnTo>
                  <a:lnTo>
                    <a:pt x="19354" y="1078"/>
                  </a:lnTo>
                  <a:lnTo>
                    <a:pt x="19067" y="863"/>
                  </a:lnTo>
                  <a:lnTo>
                    <a:pt x="18815" y="647"/>
                  </a:lnTo>
                  <a:lnTo>
                    <a:pt x="18492" y="468"/>
                  </a:lnTo>
                  <a:lnTo>
                    <a:pt x="18169" y="288"/>
                  </a:lnTo>
                  <a:lnTo>
                    <a:pt x="17846" y="180"/>
                  </a:lnTo>
                  <a:lnTo>
                    <a:pt x="17487" y="73"/>
                  </a:lnTo>
                  <a:lnTo>
                    <a:pt x="17092" y="37"/>
                  </a:lnTo>
                  <a:lnTo>
                    <a:pt x="167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2"/>
                  </a:solidFill>
                  <a:latin typeface="Ranchers"/>
                  <a:ea typeface="Ranchers"/>
                  <a:cs typeface="Ranchers"/>
                  <a:sym typeface="Ranchers"/>
                </a:rPr>
                <a:t>Hi!</a:t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1065" name="Google Shape;1065;p47"/>
            <p:cNvSpPr/>
            <p:nvPr/>
          </p:nvSpPr>
          <p:spPr>
            <a:xfrm>
              <a:off x="3038013" y="1098075"/>
              <a:ext cx="85300" cy="100550"/>
            </a:xfrm>
            <a:custGeom>
              <a:avLst/>
              <a:gdLst/>
              <a:ahLst/>
              <a:cxnLst/>
              <a:rect l="l" t="t" r="r" b="b"/>
              <a:pathLst>
                <a:path w="3412" h="4022" extrusionOk="0">
                  <a:moveTo>
                    <a:pt x="2478" y="0"/>
                  </a:moveTo>
                  <a:lnTo>
                    <a:pt x="0" y="539"/>
                  </a:lnTo>
                  <a:lnTo>
                    <a:pt x="2657" y="3878"/>
                  </a:lnTo>
                  <a:lnTo>
                    <a:pt x="2765" y="3986"/>
                  </a:lnTo>
                  <a:lnTo>
                    <a:pt x="2908" y="4022"/>
                  </a:lnTo>
                  <a:lnTo>
                    <a:pt x="3052" y="4022"/>
                  </a:lnTo>
                  <a:lnTo>
                    <a:pt x="3196" y="3986"/>
                  </a:lnTo>
                  <a:lnTo>
                    <a:pt x="3303" y="3914"/>
                  </a:lnTo>
                  <a:lnTo>
                    <a:pt x="3375" y="3806"/>
                  </a:lnTo>
                  <a:lnTo>
                    <a:pt x="3411" y="3663"/>
                  </a:lnTo>
                  <a:lnTo>
                    <a:pt x="3411" y="3483"/>
                  </a:lnTo>
                  <a:lnTo>
                    <a:pt x="24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</p:grpSp>
      <p:grpSp>
        <p:nvGrpSpPr>
          <p:cNvPr id="1066" name="Google Shape;1066;p47"/>
          <p:cNvGrpSpPr/>
          <p:nvPr/>
        </p:nvGrpSpPr>
        <p:grpSpPr>
          <a:xfrm rot="608544">
            <a:off x="777632" y="3589719"/>
            <a:ext cx="2055356" cy="837013"/>
            <a:chOff x="1100575" y="404300"/>
            <a:chExt cx="2055300" cy="836990"/>
          </a:xfrm>
        </p:grpSpPr>
        <p:sp>
          <p:nvSpPr>
            <p:cNvPr id="1067" name="Google Shape;1067;p47"/>
            <p:cNvSpPr/>
            <p:nvPr/>
          </p:nvSpPr>
          <p:spPr>
            <a:xfrm flipH="1">
              <a:off x="1615378" y="1030959"/>
              <a:ext cx="178431" cy="210330"/>
            </a:xfrm>
            <a:custGeom>
              <a:avLst/>
              <a:gdLst/>
              <a:ahLst/>
              <a:cxnLst/>
              <a:rect l="l" t="t" r="r" b="b"/>
              <a:pathLst>
                <a:path w="3412" h="4022" extrusionOk="0">
                  <a:moveTo>
                    <a:pt x="2478" y="0"/>
                  </a:moveTo>
                  <a:lnTo>
                    <a:pt x="0" y="539"/>
                  </a:lnTo>
                  <a:lnTo>
                    <a:pt x="2657" y="3878"/>
                  </a:lnTo>
                  <a:lnTo>
                    <a:pt x="2765" y="3986"/>
                  </a:lnTo>
                  <a:lnTo>
                    <a:pt x="2908" y="4022"/>
                  </a:lnTo>
                  <a:lnTo>
                    <a:pt x="3052" y="4022"/>
                  </a:lnTo>
                  <a:lnTo>
                    <a:pt x="3196" y="3986"/>
                  </a:lnTo>
                  <a:lnTo>
                    <a:pt x="3303" y="3914"/>
                  </a:lnTo>
                  <a:lnTo>
                    <a:pt x="3375" y="3806"/>
                  </a:lnTo>
                  <a:lnTo>
                    <a:pt x="3411" y="3663"/>
                  </a:lnTo>
                  <a:lnTo>
                    <a:pt x="3411" y="3483"/>
                  </a:lnTo>
                  <a:lnTo>
                    <a:pt x="24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1068" name="Google Shape;1068;p47"/>
            <p:cNvSpPr/>
            <p:nvPr/>
          </p:nvSpPr>
          <p:spPr>
            <a:xfrm>
              <a:off x="1100575" y="404300"/>
              <a:ext cx="2055300" cy="696300"/>
            </a:xfrm>
            <a:prstGeom prst="roundRect">
              <a:avLst>
                <a:gd name="adj" fmla="val 3064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2"/>
                  </a:solidFill>
                  <a:latin typeface="Ranchers"/>
                  <a:ea typeface="Ranchers"/>
                  <a:cs typeface="Ranchers"/>
                  <a:sym typeface="Ranchers"/>
                </a:rPr>
                <a:t>How are you?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49"/>
          <p:cNvSpPr txBox="1">
            <a:spLocks noGrp="1"/>
          </p:cNvSpPr>
          <p:nvPr>
            <p:ph type="title"/>
          </p:nvPr>
        </p:nvSpPr>
        <p:spPr>
          <a:xfrm>
            <a:off x="4006425" y="1713575"/>
            <a:ext cx="4196700" cy="8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600" dirty="0"/>
              <a:t>Pengertian Organisasi</a:t>
            </a:r>
            <a:endParaRPr sz="3600" dirty="0"/>
          </a:p>
        </p:txBody>
      </p:sp>
      <p:sp>
        <p:nvSpPr>
          <p:cNvPr id="1114" name="Google Shape;1114;p49"/>
          <p:cNvSpPr txBox="1">
            <a:spLocks noGrp="1"/>
          </p:cNvSpPr>
          <p:nvPr>
            <p:ph type="subTitle" idx="1"/>
          </p:nvPr>
        </p:nvSpPr>
        <p:spPr>
          <a:xfrm>
            <a:off x="4006425" y="2628550"/>
            <a:ext cx="4196750" cy="13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id-ID" dirty="0"/>
              <a:t> sekelompok orang yang bekerja sama dan saling bergantung untuk mencapai tujuan tertentu.</a:t>
            </a:r>
            <a:endParaRPr dirty="0"/>
          </a:p>
        </p:txBody>
      </p:sp>
      <p:grpSp>
        <p:nvGrpSpPr>
          <p:cNvPr id="1115" name="Google Shape;1115;p49"/>
          <p:cNvGrpSpPr/>
          <p:nvPr/>
        </p:nvGrpSpPr>
        <p:grpSpPr>
          <a:xfrm>
            <a:off x="459205" y="555238"/>
            <a:ext cx="2921036" cy="4398771"/>
            <a:chOff x="1245363" y="2771300"/>
            <a:chExt cx="1673275" cy="2519775"/>
          </a:xfrm>
        </p:grpSpPr>
        <p:sp>
          <p:nvSpPr>
            <p:cNvPr id="1116" name="Google Shape;1116;p49"/>
            <p:cNvSpPr/>
            <p:nvPr/>
          </p:nvSpPr>
          <p:spPr>
            <a:xfrm>
              <a:off x="2019163" y="3197700"/>
              <a:ext cx="155325" cy="157125"/>
            </a:xfrm>
            <a:custGeom>
              <a:avLst/>
              <a:gdLst/>
              <a:ahLst/>
              <a:cxnLst/>
              <a:rect l="l" t="t" r="r" b="b"/>
              <a:pathLst>
                <a:path w="6213" h="6285" extrusionOk="0">
                  <a:moveTo>
                    <a:pt x="1436" y="1"/>
                  </a:moveTo>
                  <a:lnTo>
                    <a:pt x="1149" y="1185"/>
                  </a:lnTo>
                  <a:lnTo>
                    <a:pt x="1077" y="1401"/>
                  </a:lnTo>
                  <a:lnTo>
                    <a:pt x="0" y="5638"/>
                  </a:lnTo>
                  <a:lnTo>
                    <a:pt x="6176" y="6284"/>
                  </a:lnTo>
                  <a:lnTo>
                    <a:pt x="6212" y="2622"/>
                  </a:lnTo>
                  <a:lnTo>
                    <a:pt x="6212" y="1365"/>
                  </a:lnTo>
                  <a:lnTo>
                    <a:pt x="6212" y="288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9"/>
            <p:cNvSpPr/>
            <p:nvPr/>
          </p:nvSpPr>
          <p:spPr>
            <a:xfrm>
              <a:off x="2047888" y="3197700"/>
              <a:ext cx="126600" cy="43125"/>
            </a:xfrm>
            <a:custGeom>
              <a:avLst/>
              <a:gdLst/>
              <a:ahLst/>
              <a:cxnLst/>
              <a:rect l="l" t="t" r="r" b="b"/>
              <a:pathLst>
                <a:path w="5064" h="1725" extrusionOk="0">
                  <a:moveTo>
                    <a:pt x="287" y="1"/>
                  </a:moveTo>
                  <a:lnTo>
                    <a:pt x="0" y="1185"/>
                  </a:lnTo>
                  <a:lnTo>
                    <a:pt x="287" y="1293"/>
                  </a:lnTo>
                  <a:lnTo>
                    <a:pt x="323" y="1293"/>
                  </a:lnTo>
                  <a:lnTo>
                    <a:pt x="898" y="1473"/>
                  </a:lnTo>
                  <a:lnTo>
                    <a:pt x="1508" y="1616"/>
                  </a:lnTo>
                  <a:lnTo>
                    <a:pt x="2119" y="1688"/>
                  </a:lnTo>
                  <a:lnTo>
                    <a:pt x="2765" y="1724"/>
                  </a:lnTo>
                  <a:lnTo>
                    <a:pt x="3483" y="1688"/>
                  </a:lnTo>
                  <a:lnTo>
                    <a:pt x="3878" y="1652"/>
                  </a:lnTo>
                  <a:lnTo>
                    <a:pt x="4273" y="1580"/>
                  </a:lnTo>
                  <a:lnTo>
                    <a:pt x="4668" y="1473"/>
                  </a:lnTo>
                  <a:lnTo>
                    <a:pt x="5063" y="1365"/>
                  </a:lnTo>
                  <a:lnTo>
                    <a:pt x="5063" y="288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9"/>
            <p:cNvSpPr/>
            <p:nvPr/>
          </p:nvSpPr>
          <p:spPr>
            <a:xfrm>
              <a:off x="1905163" y="2947250"/>
              <a:ext cx="330350" cy="293575"/>
            </a:xfrm>
            <a:custGeom>
              <a:avLst/>
              <a:gdLst/>
              <a:ahLst/>
              <a:cxnLst/>
              <a:rect l="l" t="t" r="r" b="b"/>
              <a:pathLst>
                <a:path w="13214" h="11743" extrusionOk="0">
                  <a:moveTo>
                    <a:pt x="6607" y="1"/>
                  </a:moveTo>
                  <a:lnTo>
                    <a:pt x="5925" y="37"/>
                  </a:lnTo>
                  <a:lnTo>
                    <a:pt x="5278" y="144"/>
                  </a:lnTo>
                  <a:lnTo>
                    <a:pt x="4632" y="288"/>
                  </a:lnTo>
                  <a:lnTo>
                    <a:pt x="4058" y="467"/>
                  </a:lnTo>
                  <a:lnTo>
                    <a:pt x="3447" y="719"/>
                  </a:lnTo>
                  <a:lnTo>
                    <a:pt x="2909" y="1006"/>
                  </a:lnTo>
                  <a:lnTo>
                    <a:pt x="2406" y="1365"/>
                  </a:lnTo>
                  <a:lnTo>
                    <a:pt x="1939" y="1724"/>
                  </a:lnTo>
                  <a:lnTo>
                    <a:pt x="1508" y="2155"/>
                  </a:lnTo>
                  <a:lnTo>
                    <a:pt x="1149" y="2586"/>
                  </a:lnTo>
                  <a:lnTo>
                    <a:pt x="790" y="3089"/>
                  </a:lnTo>
                  <a:lnTo>
                    <a:pt x="539" y="3591"/>
                  </a:lnTo>
                  <a:lnTo>
                    <a:pt x="287" y="4130"/>
                  </a:lnTo>
                  <a:lnTo>
                    <a:pt x="144" y="4704"/>
                  </a:lnTo>
                  <a:lnTo>
                    <a:pt x="36" y="5279"/>
                  </a:lnTo>
                  <a:lnTo>
                    <a:pt x="0" y="5889"/>
                  </a:lnTo>
                  <a:lnTo>
                    <a:pt x="36" y="6320"/>
                  </a:lnTo>
                  <a:lnTo>
                    <a:pt x="72" y="6787"/>
                  </a:lnTo>
                  <a:lnTo>
                    <a:pt x="180" y="7218"/>
                  </a:lnTo>
                  <a:lnTo>
                    <a:pt x="323" y="7649"/>
                  </a:lnTo>
                  <a:lnTo>
                    <a:pt x="467" y="8044"/>
                  </a:lnTo>
                  <a:lnTo>
                    <a:pt x="682" y="8439"/>
                  </a:lnTo>
                  <a:lnTo>
                    <a:pt x="898" y="8834"/>
                  </a:lnTo>
                  <a:lnTo>
                    <a:pt x="1149" y="9193"/>
                  </a:lnTo>
                  <a:lnTo>
                    <a:pt x="1436" y="9552"/>
                  </a:lnTo>
                  <a:lnTo>
                    <a:pt x="1760" y="9875"/>
                  </a:lnTo>
                  <a:lnTo>
                    <a:pt x="2119" y="10162"/>
                  </a:lnTo>
                  <a:lnTo>
                    <a:pt x="2478" y="10449"/>
                  </a:lnTo>
                  <a:lnTo>
                    <a:pt x="2873" y="10701"/>
                  </a:lnTo>
                  <a:lnTo>
                    <a:pt x="3268" y="10916"/>
                  </a:lnTo>
                  <a:lnTo>
                    <a:pt x="3698" y="11132"/>
                  </a:lnTo>
                  <a:lnTo>
                    <a:pt x="4129" y="11311"/>
                  </a:lnTo>
                  <a:lnTo>
                    <a:pt x="4165" y="11311"/>
                  </a:lnTo>
                  <a:lnTo>
                    <a:pt x="4740" y="11491"/>
                  </a:lnTo>
                  <a:lnTo>
                    <a:pt x="5350" y="11634"/>
                  </a:lnTo>
                  <a:lnTo>
                    <a:pt x="5961" y="11706"/>
                  </a:lnTo>
                  <a:lnTo>
                    <a:pt x="6607" y="11742"/>
                  </a:lnTo>
                  <a:lnTo>
                    <a:pt x="7325" y="11706"/>
                  </a:lnTo>
                  <a:lnTo>
                    <a:pt x="7935" y="11634"/>
                  </a:lnTo>
                  <a:lnTo>
                    <a:pt x="8546" y="11491"/>
                  </a:lnTo>
                  <a:lnTo>
                    <a:pt x="9120" y="11311"/>
                  </a:lnTo>
                  <a:lnTo>
                    <a:pt x="9659" y="11096"/>
                  </a:lnTo>
                  <a:lnTo>
                    <a:pt x="10162" y="10808"/>
                  </a:lnTo>
                  <a:lnTo>
                    <a:pt x="10664" y="10521"/>
                  </a:lnTo>
                  <a:lnTo>
                    <a:pt x="11095" y="10198"/>
                  </a:lnTo>
                  <a:lnTo>
                    <a:pt x="11526" y="9803"/>
                  </a:lnTo>
                  <a:lnTo>
                    <a:pt x="11885" y="9408"/>
                  </a:lnTo>
                  <a:lnTo>
                    <a:pt x="12244" y="8977"/>
                  </a:lnTo>
                  <a:lnTo>
                    <a:pt x="12531" y="8510"/>
                  </a:lnTo>
                  <a:lnTo>
                    <a:pt x="12783" y="8008"/>
                  </a:lnTo>
                  <a:lnTo>
                    <a:pt x="12962" y="7505"/>
                  </a:lnTo>
                  <a:lnTo>
                    <a:pt x="13106" y="7002"/>
                  </a:lnTo>
                  <a:lnTo>
                    <a:pt x="13214" y="6428"/>
                  </a:lnTo>
                  <a:lnTo>
                    <a:pt x="13214" y="5889"/>
                  </a:lnTo>
                  <a:lnTo>
                    <a:pt x="13214" y="5315"/>
                  </a:lnTo>
                  <a:lnTo>
                    <a:pt x="13106" y="4776"/>
                  </a:lnTo>
                  <a:lnTo>
                    <a:pt x="12962" y="4274"/>
                  </a:lnTo>
                  <a:lnTo>
                    <a:pt x="12783" y="3735"/>
                  </a:lnTo>
                  <a:lnTo>
                    <a:pt x="12531" y="3268"/>
                  </a:lnTo>
                  <a:lnTo>
                    <a:pt x="12244" y="2801"/>
                  </a:lnTo>
                  <a:lnTo>
                    <a:pt x="11921" y="2370"/>
                  </a:lnTo>
                  <a:lnTo>
                    <a:pt x="11562" y="1976"/>
                  </a:lnTo>
                  <a:lnTo>
                    <a:pt x="11131" y="1616"/>
                  </a:lnTo>
                  <a:lnTo>
                    <a:pt x="10700" y="1257"/>
                  </a:lnTo>
                  <a:lnTo>
                    <a:pt x="10198" y="970"/>
                  </a:lnTo>
                  <a:lnTo>
                    <a:pt x="9695" y="683"/>
                  </a:lnTo>
                  <a:lnTo>
                    <a:pt x="9156" y="467"/>
                  </a:lnTo>
                  <a:lnTo>
                    <a:pt x="8582" y="288"/>
                  </a:lnTo>
                  <a:lnTo>
                    <a:pt x="8007" y="144"/>
                  </a:lnTo>
                  <a:lnTo>
                    <a:pt x="7397" y="72"/>
                  </a:lnTo>
                  <a:lnTo>
                    <a:pt x="7002" y="37"/>
                  </a:lnTo>
                  <a:lnTo>
                    <a:pt x="66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9"/>
            <p:cNvSpPr/>
            <p:nvPr/>
          </p:nvSpPr>
          <p:spPr>
            <a:xfrm>
              <a:off x="1818088" y="2771300"/>
              <a:ext cx="298950" cy="466825"/>
            </a:xfrm>
            <a:custGeom>
              <a:avLst/>
              <a:gdLst/>
              <a:ahLst/>
              <a:cxnLst/>
              <a:rect l="l" t="t" r="r" b="b"/>
              <a:pathLst>
                <a:path w="11958" h="18673" extrusionOk="0">
                  <a:moveTo>
                    <a:pt x="8546" y="1"/>
                  </a:moveTo>
                  <a:lnTo>
                    <a:pt x="8295" y="37"/>
                  </a:lnTo>
                  <a:lnTo>
                    <a:pt x="8043" y="73"/>
                  </a:lnTo>
                  <a:lnTo>
                    <a:pt x="7792" y="109"/>
                  </a:lnTo>
                  <a:lnTo>
                    <a:pt x="7541" y="181"/>
                  </a:lnTo>
                  <a:lnTo>
                    <a:pt x="7325" y="288"/>
                  </a:lnTo>
                  <a:lnTo>
                    <a:pt x="6894" y="540"/>
                  </a:lnTo>
                  <a:lnTo>
                    <a:pt x="6499" y="863"/>
                  </a:lnTo>
                  <a:lnTo>
                    <a:pt x="6140" y="1258"/>
                  </a:lnTo>
                  <a:lnTo>
                    <a:pt x="5817" y="1689"/>
                  </a:lnTo>
                  <a:lnTo>
                    <a:pt x="5494" y="2191"/>
                  </a:lnTo>
                  <a:lnTo>
                    <a:pt x="5207" y="2730"/>
                  </a:lnTo>
                  <a:lnTo>
                    <a:pt x="4955" y="3268"/>
                  </a:lnTo>
                  <a:lnTo>
                    <a:pt x="4704" y="3843"/>
                  </a:lnTo>
                  <a:lnTo>
                    <a:pt x="4273" y="5064"/>
                  </a:lnTo>
                  <a:lnTo>
                    <a:pt x="3878" y="6249"/>
                  </a:lnTo>
                  <a:lnTo>
                    <a:pt x="3555" y="7110"/>
                  </a:lnTo>
                  <a:lnTo>
                    <a:pt x="3232" y="7864"/>
                  </a:lnTo>
                  <a:lnTo>
                    <a:pt x="2945" y="8583"/>
                  </a:lnTo>
                  <a:lnTo>
                    <a:pt x="2657" y="9193"/>
                  </a:lnTo>
                  <a:lnTo>
                    <a:pt x="2190" y="10055"/>
                  </a:lnTo>
                  <a:lnTo>
                    <a:pt x="2011" y="10378"/>
                  </a:lnTo>
                  <a:lnTo>
                    <a:pt x="1903" y="10414"/>
                  </a:lnTo>
                  <a:lnTo>
                    <a:pt x="1580" y="10557"/>
                  </a:lnTo>
                  <a:lnTo>
                    <a:pt x="1149" y="10809"/>
                  </a:lnTo>
                  <a:lnTo>
                    <a:pt x="934" y="10988"/>
                  </a:lnTo>
                  <a:lnTo>
                    <a:pt x="718" y="11168"/>
                  </a:lnTo>
                  <a:lnTo>
                    <a:pt x="503" y="11419"/>
                  </a:lnTo>
                  <a:lnTo>
                    <a:pt x="323" y="11671"/>
                  </a:lnTo>
                  <a:lnTo>
                    <a:pt x="144" y="11958"/>
                  </a:lnTo>
                  <a:lnTo>
                    <a:pt x="36" y="12281"/>
                  </a:lnTo>
                  <a:lnTo>
                    <a:pt x="0" y="12640"/>
                  </a:lnTo>
                  <a:lnTo>
                    <a:pt x="0" y="13035"/>
                  </a:lnTo>
                  <a:lnTo>
                    <a:pt x="108" y="13430"/>
                  </a:lnTo>
                  <a:lnTo>
                    <a:pt x="287" y="13897"/>
                  </a:lnTo>
                  <a:lnTo>
                    <a:pt x="395" y="14112"/>
                  </a:lnTo>
                  <a:lnTo>
                    <a:pt x="539" y="14364"/>
                  </a:lnTo>
                  <a:lnTo>
                    <a:pt x="898" y="14794"/>
                  </a:lnTo>
                  <a:lnTo>
                    <a:pt x="1329" y="15189"/>
                  </a:lnTo>
                  <a:lnTo>
                    <a:pt x="1831" y="15584"/>
                  </a:lnTo>
                  <a:lnTo>
                    <a:pt x="2370" y="15979"/>
                  </a:lnTo>
                  <a:lnTo>
                    <a:pt x="2945" y="16338"/>
                  </a:lnTo>
                  <a:lnTo>
                    <a:pt x="3555" y="16662"/>
                  </a:lnTo>
                  <a:lnTo>
                    <a:pt x="4165" y="16985"/>
                  </a:lnTo>
                  <a:lnTo>
                    <a:pt x="5350" y="17523"/>
                  </a:lnTo>
                  <a:lnTo>
                    <a:pt x="6392" y="17918"/>
                  </a:lnTo>
                  <a:lnTo>
                    <a:pt x="7181" y="18206"/>
                  </a:lnTo>
                  <a:lnTo>
                    <a:pt x="7612" y="18349"/>
                  </a:lnTo>
                  <a:lnTo>
                    <a:pt x="7648" y="18349"/>
                  </a:lnTo>
                  <a:lnTo>
                    <a:pt x="8259" y="18565"/>
                  </a:lnTo>
                  <a:lnTo>
                    <a:pt x="8905" y="18672"/>
                  </a:lnTo>
                  <a:lnTo>
                    <a:pt x="11347" y="14579"/>
                  </a:lnTo>
                  <a:lnTo>
                    <a:pt x="10377" y="11599"/>
                  </a:lnTo>
                  <a:lnTo>
                    <a:pt x="9228" y="9983"/>
                  </a:lnTo>
                  <a:lnTo>
                    <a:pt x="9408" y="9768"/>
                  </a:lnTo>
                  <a:lnTo>
                    <a:pt x="9767" y="9157"/>
                  </a:lnTo>
                  <a:lnTo>
                    <a:pt x="10305" y="8224"/>
                  </a:lnTo>
                  <a:lnTo>
                    <a:pt x="10593" y="7685"/>
                  </a:lnTo>
                  <a:lnTo>
                    <a:pt x="10880" y="7110"/>
                  </a:lnTo>
                  <a:lnTo>
                    <a:pt x="11311" y="6105"/>
                  </a:lnTo>
                  <a:lnTo>
                    <a:pt x="11490" y="5566"/>
                  </a:lnTo>
                  <a:lnTo>
                    <a:pt x="11670" y="5028"/>
                  </a:lnTo>
                  <a:lnTo>
                    <a:pt x="11813" y="4525"/>
                  </a:lnTo>
                  <a:lnTo>
                    <a:pt x="11885" y="3987"/>
                  </a:lnTo>
                  <a:lnTo>
                    <a:pt x="11957" y="3484"/>
                  </a:lnTo>
                  <a:lnTo>
                    <a:pt x="11957" y="2981"/>
                  </a:lnTo>
                  <a:lnTo>
                    <a:pt x="11885" y="2479"/>
                  </a:lnTo>
                  <a:lnTo>
                    <a:pt x="11778" y="2048"/>
                  </a:lnTo>
                  <a:lnTo>
                    <a:pt x="11598" y="1617"/>
                  </a:lnTo>
                  <a:lnTo>
                    <a:pt x="11454" y="1401"/>
                  </a:lnTo>
                  <a:lnTo>
                    <a:pt x="11347" y="1222"/>
                  </a:lnTo>
                  <a:lnTo>
                    <a:pt x="11167" y="1042"/>
                  </a:lnTo>
                  <a:lnTo>
                    <a:pt x="10988" y="863"/>
                  </a:lnTo>
                  <a:lnTo>
                    <a:pt x="10808" y="719"/>
                  </a:lnTo>
                  <a:lnTo>
                    <a:pt x="10557" y="575"/>
                  </a:lnTo>
                  <a:lnTo>
                    <a:pt x="10341" y="432"/>
                  </a:lnTo>
                  <a:lnTo>
                    <a:pt x="10054" y="324"/>
                  </a:lnTo>
                  <a:lnTo>
                    <a:pt x="9767" y="216"/>
                  </a:lnTo>
                  <a:lnTo>
                    <a:pt x="9444" y="145"/>
                  </a:lnTo>
                  <a:lnTo>
                    <a:pt x="9120" y="73"/>
                  </a:lnTo>
                  <a:lnTo>
                    <a:pt x="8833" y="37"/>
                  </a:lnTo>
                  <a:lnTo>
                    <a:pt x="85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9"/>
            <p:cNvSpPr/>
            <p:nvPr/>
          </p:nvSpPr>
          <p:spPr>
            <a:xfrm>
              <a:off x="1800138" y="3029850"/>
              <a:ext cx="87075" cy="119400"/>
            </a:xfrm>
            <a:custGeom>
              <a:avLst/>
              <a:gdLst/>
              <a:ahLst/>
              <a:cxnLst/>
              <a:rect l="l" t="t" r="r" b="b"/>
              <a:pathLst>
                <a:path w="3483" h="4776" extrusionOk="0">
                  <a:moveTo>
                    <a:pt x="2549" y="0"/>
                  </a:moveTo>
                  <a:lnTo>
                    <a:pt x="2119" y="36"/>
                  </a:lnTo>
                  <a:lnTo>
                    <a:pt x="1724" y="180"/>
                  </a:lnTo>
                  <a:lnTo>
                    <a:pt x="1365" y="359"/>
                  </a:lnTo>
                  <a:lnTo>
                    <a:pt x="1005" y="610"/>
                  </a:lnTo>
                  <a:lnTo>
                    <a:pt x="718" y="898"/>
                  </a:lnTo>
                  <a:lnTo>
                    <a:pt x="467" y="1221"/>
                  </a:lnTo>
                  <a:lnTo>
                    <a:pt x="251" y="1652"/>
                  </a:lnTo>
                  <a:lnTo>
                    <a:pt x="108" y="2083"/>
                  </a:lnTo>
                  <a:lnTo>
                    <a:pt x="36" y="2513"/>
                  </a:lnTo>
                  <a:lnTo>
                    <a:pt x="0" y="2980"/>
                  </a:lnTo>
                  <a:lnTo>
                    <a:pt x="72" y="3411"/>
                  </a:lnTo>
                  <a:lnTo>
                    <a:pt x="144" y="3878"/>
                  </a:lnTo>
                  <a:lnTo>
                    <a:pt x="323" y="4309"/>
                  </a:lnTo>
                  <a:lnTo>
                    <a:pt x="539" y="4704"/>
                  </a:lnTo>
                  <a:lnTo>
                    <a:pt x="575" y="4740"/>
                  </a:lnTo>
                  <a:lnTo>
                    <a:pt x="610" y="4776"/>
                  </a:lnTo>
                  <a:lnTo>
                    <a:pt x="718" y="4740"/>
                  </a:lnTo>
                  <a:lnTo>
                    <a:pt x="790" y="4668"/>
                  </a:lnTo>
                  <a:lnTo>
                    <a:pt x="790" y="4632"/>
                  </a:lnTo>
                  <a:lnTo>
                    <a:pt x="754" y="4560"/>
                  </a:lnTo>
                  <a:lnTo>
                    <a:pt x="610" y="4165"/>
                  </a:lnTo>
                  <a:lnTo>
                    <a:pt x="467" y="3806"/>
                  </a:lnTo>
                  <a:lnTo>
                    <a:pt x="395" y="3411"/>
                  </a:lnTo>
                  <a:lnTo>
                    <a:pt x="359" y="3016"/>
                  </a:lnTo>
                  <a:lnTo>
                    <a:pt x="359" y="2621"/>
                  </a:lnTo>
                  <a:lnTo>
                    <a:pt x="395" y="2226"/>
                  </a:lnTo>
                  <a:lnTo>
                    <a:pt x="539" y="1831"/>
                  </a:lnTo>
                  <a:lnTo>
                    <a:pt x="718" y="1436"/>
                  </a:lnTo>
                  <a:lnTo>
                    <a:pt x="934" y="1113"/>
                  </a:lnTo>
                  <a:lnTo>
                    <a:pt x="1185" y="862"/>
                  </a:lnTo>
                  <a:lnTo>
                    <a:pt x="1508" y="610"/>
                  </a:lnTo>
                  <a:lnTo>
                    <a:pt x="1831" y="431"/>
                  </a:lnTo>
                  <a:lnTo>
                    <a:pt x="2190" y="323"/>
                  </a:lnTo>
                  <a:lnTo>
                    <a:pt x="2549" y="287"/>
                  </a:lnTo>
                  <a:lnTo>
                    <a:pt x="2944" y="287"/>
                  </a:lnTo>
                  <a:lnTo>
                    <a:pt x="3339" y="359"/>
                  </a:lnTo>
                  <a:lnTo>
                    <a:pt x="3375" y="395"/>
                  </a:lnTo>
                  <a:lnTo>
                    <a:pt x="3411" y="359"/>
                  </a:lnTo>
                  <a:lnTo>
                    <a:pt x="3483" y="287"/>
                  </a:lnTo>
                  <a:lnTo>
                    <a:pt x="3447" y="215"/>
                  </a:lnTo>
                  <a:lnTo>
                    <a:pt x="3447" y="180"/>
                  </a:lnTo>
                  <a:lnTo>
                    <a:pt x="3375" y="144"/>
                  </a:lnTo>
                  <a:lnTo>
                    <a:pt x="2980" y="36"/>
                  </a:lnTo>
                  <a:lnTo>
                    <a:pt x="25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9"/>
            <p:cNvSpPr/>
            <p:nvPr/>
          </p:nvSpPr>
          <p:spPr>
            <a:xfrm>
              <a:off x="1871038" y="2785675"/>
              <a:ext cx="96975" cy="245075"/>
            </a:xfrm>
            <a:custGeom>
              <a:avLst/>
              <a:gdLst/>
              <a:ahLst/>
              <a:cxnLst/>
              <a:rect l="l" t="t" r="r" b="b"/>
              <a:pathLst>
                <a:path w="3879" h="9803" extrusionOk="0">
                  <a:moveTo>
                    <a:pt x="3663" y="0"/>
                  </a:moveTo>
                  <a:lnTo>
                    <a:pt x="3340" y="108"/>
                  </a:lnTo>
                  <a:lnTo>
                    <a:pt x="3089" y="216"/>
                  </a:lnTo>
                  <a:lnTo>
                    <a:pt x="2801" y="395"/>
                  </a:lnTo>
                  <a:lnTo>
                    <a:pt x="2586" y="575"/>
                  </a:lnTo>
                  <a:lnTo>
                    <a:pt x="2371" y="790"/>
                  </a:lnTo>
                  <a:lnTo>
                    <a:pt x="2191" y="1006"/>
                  </a:lnTo>
                  <a:lnTo>
                    <a:pt x="2047" y="1257"/>
                  </a:lnTo>
                  <a:lnTo>
                    <a:pt x="1904" y="1544"/>
                  </a:lnTo>
                  <a:lnTo>
                    <a:pt x="1688" y="2119"/>
                  </a:lnTo>
                  <a:lnTo>
                    <a:pt x="1545" y="2729"/>
                  </a:lnTo>
                  <a:lnTo>
                    <a:pt x="1437" y="3340"/>
                  </a:lnTo>
                  <a:lnTo>
                    <a:pt x="1365" y="3914"/>
                  </a:lnTo>
                  <a:lnTo>
                    <a:pt x="1186" y="5386"/>
                  </a:lnTo>
                  <a:lnTo>
                    <a:pt x="1078" y="6105"/>
                  </a:lnTo>
                  <a:lnTo>
                    <a:pt x="934" y="6823"/>
                  </a:lnTo>
                  <a:lnTo>
                    <a:pt x="791" y="7541"/>
                  </a:lnTo>
                  <a:lnTo>
                    <a:pt x="575" y="8223"/>
                  </a:lnTo>
                  <a:lnTo>
                    <a:pt x="324" y="8905"/>
                  </a:lnTo>
                  <a:lnTo>
                    <a:pt x="37" y="9588"/>
                  </a:lnTo>
                  <a:lnTo>
                    <a:pt x="1" y="9659"/>
                  </a:lnTo>
                  <a:lnTo>
                    <a:pt x="1" y="9695"/>
                  </a:lnTo>
                  <a:lnTo>
                    <a:pt x="72" y="9803"/>
                  </a:lnTo>
                  <a:lnTo>
                    <a:pt x="180" y="9803"/>
                  </a:lnTo>
                  <a:lnTo>
                    <a:pt x="216" y="9767"/>
                  </a:lnTo>
                  <a:lnTo>
                    <a:pt x="252" y="9731"/>
                  </a:lnTo>
                  <a:lnTo>
                    <a:pt x="539" y="9121"/>
                  </a:lnTo>
                  <a:lnTo>
                    <a:pt x="791" y="8510"/>
                  </a:lnTo>
                  <a:lnTo>
                    <a:pt x="1042" y="7900"/>
                  </a:lnTo>
                  <a:lnTo>
                    <a:pt x="1222" y="7254"/>
                  </a:lnTo>
                  <a:lnTo>
                    <a:pt x="1365" y="6607"/>
                  </a:lnTo>
                  <a:lnTo>
                    <a:pt x="1509" y="5925"/>
                  </a:lnTo>
                  <a:lnTo>
                    <a:pt x="1616" y="5279"/>
                  </a:lnTo>
                  <a:lnTo>
                    <a:pt x="1724" y="4632"/>
                  </a:lnTo>
                  <a:lnTo>
                    <a:pt x="1868" y="3376"/>
                  </a:lnTo>
                  <a:lnTo>
                    <a:pt x="1976" y="2729"/>
                  </a:lnTo>
                  <a:lnTo>
                    <a:pt x="2119" y="2119"/>
                  </a:lnTo>
                  <a:lnTo>
                    <a:pt x="2263" y="1832"/>
                  </a:lnTo>
                  <a:lnTo>
                    <a:pt x="2371" y="1544"/>
                  </a:lnTo>
                  <a:lnTo>
                    <a:pt x="2550" y="1293"/>
                  </a:lnTo>
                  <a:lnTo>
                    <a:pt x="2730" y="1042"/>
                  </a:lnTo>
                  <a:lnTo>
                    <a:pt x="2945" y="826"/>
                  </a:lnTo>
                  <a:lnTo>
                    <a:pt x="3160" y="647"/>
                  </a:lnTo>
                  <a:lnTo>
                    <a:pt x="3448" y="467"/>
                  </a:lnTo>
                  <a:lnTo>
                    <a:pt x="3771" y="324"/>
                  </a:lnTo>
                  <a:lnTo>
                    <a:pt x="3807" y="288"/>
                  </a:lnTo>
                  <a:lnTo>
                    <a:pt x="3879" y="252"/>
                  </a:lnTo>
                  <a:lnTo>
                    <a:pt x="3879" y="180"/>
                  </a:lnTo>
                  <a:lnTo>
                    <a:pt x="3879" y="108"/>
                  </a:lnTo>
                  <a:lnTo>
                    <a:pt x="3843" y="72"/>
                  </a:lnTo>
                  <a:lnTo>
                    <a:pt x="3807" y="36"/>
                  </a:lnTo>
                  <a:lnTo>
                    <a:pt x="37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9"/>
            <p:cNvSpPr/>
            <p:nvPr/>
          </p:nvSpPr>
          <p:spPr>
            <a:xfrm>
              <a:off x="2025438" y="3060350"/>
              <a:ext cx="76325" cy="77225"/>
            </a:xfrm>
            <a:custGeom>
              <a:avLst/>
              <a:gdLst/>
              <a:ahLst/>
              <a:cxnLst/>
              <a:rect l="l" t="t" r="r" b="b"/>
              <a:pathLst>
                <a:path w="3053" h="3089" extrusionOk="0">
                  <a:moveTo>
                    <a:pt x="1688" y="1"/>
                  </a:moveTo>
                  <a:lnTo>
                    <a:pt x="1329" y="37"/>
                  </a:lnTo>
                  <a:lnTo>
                    <a:pt x="898" y="109"/>
                  </a:lnTo>
                  <a:lnTo>
                    <a:pt x="719" y="180"/>
                  </a:lnTo>
                  <a:lnTo>
                    <a:pt x="503" y="288"/>
                  </a:lnTo>
                  <a:lnTo>
                    <a:pt x="360" y="396"/>
                  </a:lnTo>
                  <a:lnTo>
                    <a:pt x="216" y="575"/>
                  </a:lnTo>
                  <a:lnTo>
                    <a:pt x="108" y="791"/>
                  </a:lnTo>
                  <a:lnTo>
                    <a:pt x="36" y="1006"/>
                  </a:lnTo>
                  <a:lnTo>
                    <a:pt x="1" y="1329"/>
                  </a:lnTo>
                  <a:lnTo>
                    <a:pt x="72" y="1653"/>
                  </a:lnTo>
                  <a:lnTo>
                    <a:pt x="180" y="2012"/>
                  </a:lnTo>
                  <a:lnTo>
                    <a:pt x="324" y="2299"/>
                  </a:lnTo>
                  <a:lnTo>
                    <a:pt x="503" y="2514"/>
                  </a:lnTo>
                  <a:lnTo>
                    <a:pt x="719" y="2730"/>
                  </a:lnTo>
                  <a:lnTo>
                    <a:pt x="934" y="2873"/>
                  </a:lnTo>
                  <a:lnTo>
                    <a:pt x="1185" y="2981"/>
                  </a:lnTo>
                  <a:lnTo>
                    <a:pt x="1437" y="3053"/>
                  </a:lnTo>
                  <a:lnTo>
                    <a:pt x="1724" y="3089"/>
                  </a:lnTo>
                  <a:lnTo>
                    <a:pt x="2622" y="3089"/>
                  </a:lnTo>
                  <a:lnTo>
                    <a:pt x="3053" y="3017"/>
                  </a:lnTo>
                  <a:lnTo>
                    <a:pt x="2083" y="37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9"/>
            <p:cNvSpPr/>
            <p:nvPr/>
          </p:nvSpPr>
          <p:spPr>
            <a:xfrm>
              <a:off x="2038913" y="3078300"/>
              <a:ext cx="62850" cy="27875"/>
            </a:xfrm>
            <a:custGeom>
              <a:avLst/>
              <a:gdLst/>
              <a:ahLst/>
              <a:cxnLst/>
              <a:rect l="l" t="t" r="r" b="b"/>
              <a:pathLst>
                <a:path w="2514" h="1115" extrusionOk="0">
                  <a:moveTo>
                    <a:pt x="431" y="1"/>
                  </a:moveTo>
                  <a:lnTo>
                    <a:pt x="108" y="37"/>
                  </a:lnTo>
                  <a:lnTo>
                    <a:pt x="36" y="109"/>
                  </a:lnTo>
                  <a:lnTo>
                    <a:pt x="0" y="181"/>
                  </a:lnTo>
                  <a:lnTo>
                    <a:pt x="36" y="288"/>
                  </a:lnTo>
                  <a:lnTo>
                    <a:pt x="108" y="324"/>
                  </a:lnTo>
                  <a:lnTo>
                    <a:pt x="682" y="432"/>
                  </a:lnTo>
                  <a:lnTo>
                    <a:pt x="970" y="468"/>
                  </a:lnTo>
                  <a:lnTo>
                    <a:pt x="1221" y="575"/>
                  </a:lnTo>
                  <a:lnTo>
                    <a:pt x="1472" y="647"/>
                  </a:lnTo>
                  <a:lnTo>
                    <a:pt x="1724" y="791"/>
                  </a:lnTo>
                  <a:lnTo>
                    <a:pt x="2226" y="1078"/>
                  </a:lnTo>
                  <a:lnTo>
                    <a:pt x="2298" y="1114"/>
                  </a:lnTo>
                  <a:lnTo>
                    <a:pt x="2370" y="1114"/>
                  </a:lnTo>
                  <a:lnTo>
                    <a:pt x="2406" y="1078"/>
                  </a:lnTo>
                  <a:lnTo>
                    <a:pt x="2478" y="1042"/>
                  </a:lnTo>
                  <a:lnTo>
                    <a:pt x="2514" y="899"/>
                  </a:lnTo>
                  <a:lnTo>
                    <a:pt x="2478" y="827"/>
                  </a:lnTo>
                  <a:lnTo>
                    <a:pt x="2442" y="791"/>
                  </a:lnTo>
                  <a:lnTo>
                    <a:pt x="2226" y="575"/>
                  </a:lnTo>
                  <a:lnTo>
                    <a:pt x="1939" y="396"/>
                  </a:lnTo>
                  <a:lnTo>
                    <a:pt x="1652" y="252"/>
                  </a:lnTo>
                  <a:lnTo>
                    <a:pt x="1365" y="145"/>
                  </a:lnTo>
                  <a:lnTo>
                    <a:pt x="1077" y="73"/>
                  </a:lnTo>
                  <a:lnTo>
                    <a:pt x="7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9"/>
            <p:cNvSpPr/>
            <p:nvPr/>
          </p:nvSpPr>
          <p:spPr>
            <a:xfrm>
              <a:off x="1245363" y="4062150"/>
              <a:ext cx="566450" cy="482975"/>
            </a:xfrm>
            <a:custGeom>
              <a:avLst/>
              <a:gdLst/>
              <a:ahLst/>
              <a:cxnLst/>
              <a:rect l="l" t="t" r="r" b="b"/>
              <a:pathLst>
                <a:path w="22658" h="19319" extrusionOk="0">
                  <a:moveTo>
                    <a:pt x="5136" y="0"/>
                  </a:moveTo>
                  <a:lnTo>
                    <a:pt x="1" y="12460"/>
                  </a:lnTo>
                  <a:lnTo>
                    <a:pt x="16805" y="19318"/>
                  </a:lnTo>
                  <a:lnTo>
                    <a:pt x="22658" y="8295"/>
                  </a:lnTo>
                  <a:lnTo>
                    <a:pt x="51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>
              <a:off x="1496713" y="3287475"/>
              <a:ext cx="528750" cy="990125"/>
            </a:xfrm>
            <a:custGeom>
              <a:avLst/>
              <a:gdLst/>
              <a:ahLst/>
              <a:cxnLst/>
              <a:rect l="l" t="t" r="r" b="b"/>
              <a:pathLst>
                <a:path w="21150" h="39605" extrusionOk="0">
                  <a:moveTo>
                    <a:pt x="17954" y="0"/>
                  </a:moveTo>
                  <a:lnTo>
                    <a:pt x="17595" y="36"/>
                  </a:lnTo>
                  <a:lnTo>
                    <a:pt x="17200" y="108"/>
                  </a:lnTo>
                  <a:lnTo>
                    <a:pt x="16769" y="252"/>
                  </a:lnTo>
                  <a:lnTo>
                    <a:pt x="16338" y="431"/>
                  </a:lnTo>
                  <a:lnTo>
                    <a:pt x="15907" y="647"/>
                  </a:lnTo>
                  <a:lnTo>
                    <a:pt x="15476" y="934"/>
                  </a:lnTo>
                  <a:lnTo>
                    <a:pt x="15010" y="1257"/>
                  </a:lnTo>
                  <a:lnTo>
                    <a:pt x="14579" y="1688"/>
                  </a:lnTo>
                  <a:lnTo>
                    <a:pt x="14112" y="2155"/>
                  </a:lnTo>
                  <a:lnTo>
                    <a:pt x="13645" y="2693"/>
                  </a:lnTo>
                  <a:lnTo>
                    <a:pt x="13178" y="3339"/>
                  </a:lnTo>
                  <a:lnTo>
                    <a:pt x="12712" y="4022"/>
                  </a:lnTo>
                  <a:lnTo>
                    <a:pt x="12245" y="4848"/>
                  </a:lnTo>
                  <a:lnTo>
                    <a:pt x="11778" y="5709"/>
                  </a:lnTo>
                  <a:lnTo>
                    <a:pt x="11311" y="6715"/>
                  </a:lnTo>
                  <a:lnTo>
                    <a:pt x="10880" y="7792"/>
                  </a:lnTo>
                  <a:lnTo>
                    <a:pt x="10414" y="8977"/>
                  </a:lnTo>
                  <a:lnTo>
                    <a:pt x="9803" y="10593"/>
                  </a:lnTo>
                  <a:lnTo>
                    <a:pt x="9193" y="12208"/>
                  </a:lnTo>
                  <a:lnTo>
                    <a:pt x="8546" y="13752"/>
                  </a:lnTo>
                  <a:lnTo>
                    <a:pt x="7864" y="15296"/>
                  </a:lnTo>
                  <a:lnTo>
                    <a:pt x="6572" y="18241"/>
                  </a:lnTo>
                  <a:lnTo>
                    <a:pt x="5279" y="21005"/>
                  </a:lnTo>
                  <a:lnTo>
                    <a:pt x="2945" y="25889"/>
                  </a:lnTo>
                  <a:lnTo>
                    <a:pt x="2011" y="27971"/>
                  </a:lnTo>
                  <a:lnTo>
                    <a:pt x="1617" y="28905"/>
                  </a:lnTo>
                  <a:lnTo>
                    <a:pt x="1293" y="29803"/>
                  </a:lnTo>
                  <a:lnTo>
                    <a:pt x="1" y="33321"/>
                  </a:lnTo>
                  <a:lnTo>
                    <a:pt x="5566" y="36122"/>
                  </a:lnTo>
                  <a:lnTo>
                    <a:pt x="5423" y="36661"/>
                  </a:lnTo>
                  <a:lnTo>
                    <a:pt x="5315" y="37199"/>
                  </a:lnTo>
                  <a:lnTo>
                    <a:pt x="5171" y="37810"/>
                  </a:lnTo>
                  <a:lnTo>
                    <a:pt x="5099" y="38456"/>
                  </a:lnTo>
                  <a:lnTo>
                    <a:pt x="5099" y="38743"/>
                  </a:lnTo>
                  <a:lnTo>
                    <a:pt x="5099" y="38995"/>
                  </a:lnTo>
                  <a:lnTo>
                    <a:pt x="5171" y="39246"/>
                  </a:lnTo>
                  <a:lnTo>
                    <a:pt x="5207" y="39425"/>
                  </a:lnTo>
                  <a:lnTo>
                    <a:pt x="5315" y="39569"/>
                  </a:lnTo>
                  <a:lnTo>
                    <a:pt x="5458" y="39605"/>
                  </a:lnTo>
                  <a:lnTo>
                    <a:pt x="5530" y="39605"/>
                  </a:lnTo>
                  <a:lnTo>
                    <a:pt x="5602" y="39533"/>
                  </a:lnTo>
                  <a:lnTo>
                    <a:pt x="5782" y="39210"/>
                  </a:lnTo>
                  <a:lnTo>
                    <a:pt x="6069" y="38671"/>
                  </a:lnTo>
                  <a:lnTo>
                    <a:pt x="6428" y="37917"/>
                  </a:lnTo>
                  <a:lnTo>
                    <a:pt x="7326" y="35943"/>
                  </a:lnTo>
                  <a:lnTo>
                    <a:pt x="8403" y="33357"/>
                  </a:lnTo>
                  <a:lnTo>
                    <a:pt x="10270" y="28833"/>
                  </a:lnTo>
                  <a:lnTo>
                    <a:pt x="12317" y="23698"/>
                  </a:lnTo>
                  <a:lnTo>
                    <a:pt x="14435" y="18312"/>
                  </a:lnTo>
                  <a:lnTo>
                    <a:pt x="16482" y="13106"/>
                  </a:lnTo>
                  <a:lnTo>
                    <a:pt x="19821" y="4560"/>
                  </a:lnTo>
                  <a:lnTo>
                    <a:pt x="21150" y="1041"/>
                  </a:lnTo>
                  <a:lnTo>
                    <a:pt x="20898" y="826"/>
                  </a:lnTo>
                  <a:lnTo>
                    <a:pt x="20575" y="647"/>
                  </a:lnTo>
                  <a:lnTo>
                    <a:pt x="20144" y="395"/>
                  </a:lnTo>
                  <a:lnTo>
                    <a:pt x="19642" y="216"/>
                  </a:lnTo>
                  <a:lnTo>
                    <a:pt x="19354" y="108"/>
                  </a:lnTo>
                  <a:lnTo>
                    <a:pt x="19031" y="36"/>
                  </a:lnTo>
                  <a:lnTo>
                    <a:pt x="186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>
              <a:off x="1739088" y="3287475"/>
              <a:ext cx="286375" cy="362675"/>
            </a:xfrm>
            <a:custGeom>
              <a:avLst/>
              <a:gdLst/>
              <a:ahLst/>
              <a:cxnLst/>
              <a:rect l="l" t="t" r="r" b="b"/>
              <a:pathLst>
                <a:path w="11455" h="14507" extrusionOk="0">
                  <a:moveTo>
                    <a:pt x="8259" y="0"/>
                  </a:moveTo>
                  <a:lnTo>
                    <a:pt x="7900" y="36"/>
                  </a:lnTo>
                  <a:lnTo>
                    <a:pt x="7505" y="108"/>
                  </a:lnTo>
                  <a:lnTo>
                    <a:pt x="7074" y="252"/>
                  </a:lnTo>
                  <a:lnTo>
                    <a:pt x="6643" y="431"/>
                  </a:lnTo>
                  <a:lnTo>
                    <a:pt x="6212" y="647"/>
                  </a:lnTo>
                  <a:lnTo>
                    <a:pt x="5781" y="934"/>
                  </a:lnTo>
                  <a:lnTo>
                    <a:pt x="5315" y="1257"/>
                  </a:lnTo>
                  <a:lnTo>
                    <a:pt x="4884" y="1688"/>
                  </a:lnTo>
                  <a:lnTo>
                    <a:pt x="4417" y="2155"/>
                  </a:lnTo>
                  <a:lnTo>
                    <a:pt x="3950" y="2693"/>
                  </a:lnTo>
                  <a:lnTo>
                    <a:pt x="3483" y="3339"/>
                  </a:lnTo>
                  <a:lnTo>
                    <a:pt x="3017" y="4022"/>
                  </a:lnTo>
                  <a:lnTo>
                    <a:pt x="2550" y="4848"/>
                  </a:lnTo>
                  <a:lnTo>
                    <a:pt x="2083" y="5709"/>
                  </a:lnTo>
                  <a:lnTo>
                    <a:pt x="1616" y="6715"/>
                  </a:lnTo>
                  <a:lnTo>
                    <a:pt x="1185" y="7792"/>
                  </a:lnTo>
                  <a:lnTo>
                    <a:pt x="719" y="8977"/>
                  </a:lnTo>
                  <a:lnTo>
                    <a:pt x="0" y="10844"/>
                  </a:lnTo>
                  <a:lnTo>
                    <a:pt x="1580" y="11742"/>
                  </a:lnTo>
                  <a:lnTo>
                    <a:pt x="3124" y="12675"/>
                  </a:lnTo>
                  <a:lnTo>
                    <a:pt x="6248" y="14506"/>
                  </a:lnTo>
                  <a:lnTo>
                    <a:pt x="9947" y="5027"/>
                  </a:lnTo>
                  <a:lnTo>
                    <a:pt x="11455" y="1041"/>
                  </a:lnTo>
                  <a:lnTo>
                    <a:pt x="11203" y="826"/>
                  </a:lnTo>
                  <a:lnTo>
                    <a:pt x="10880" y="647"/>
                  </a:lnTo>
                  <a:lnTo>
                    <a:pt x="10449" y="395"/>
                  </a:lnTo>
                  <a:lnTo>
                    <a:pt x="9947" y="216"/>
                  </a:lnTo>
                  <a:lnTo>
                    <a:pt x="9659" y="108"/>
                  </a:lnTo>
                  <a:lnTo>
                    <a:pt x="9336" y="36"/>
                  </a:lnTo>
                  <a:lnTo>
                    <a:pt x="89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>
              <a:off x="2011963" y="3266825"/>
              <a:ext cx="186750" cy="88000"/>
            </a:xfrm>
            <a:custGeom>
              <a:avLst/>
              <a:gdLst/>
              <a:ahLst/>
              <a:cxnLst/>
              <a:rect l="l" t="t" r="r" b="b"/>
              <a:pathLst>
                <a:path w="7470" h="3520" extrusionOk="0">
                  <a:moveTo>
                    <a:pt x="288" y="0"/>
                  </a:moveTo>
                  <a:lnTo>
                    <a:pt x="1" y="1473"/>
                  </a:lnTo>
                  <a:lnTo>
                    <a:pt x="288" y="2873"/>
                  </a:lnTo>
                  <a:lnTo>
                    <a:pt x="6464" y="3519"/>
                  </a:lnTo>
                  <a:lnTo>
                    <a:pt x="7470" y="826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>
              <a:off x="1795638" y="3313500"/>
              <a:ext cx="492850" cy="564650"/>
            </a:xfrm>
            <a:custGeom>
              <a:avLst/>
              <a:gdLst/>
              <a:ahLst/>
              <a:cxnLst/>
              <a:rect l="l" t="t" r="r" b="b"/>
              <a:pathLst>
                <a:path w="19714" h="22586" extrusionOk="0">
                  <a:moveTo>
                    <a:pt x="9193" y="0"/>
                  </a:moveTo>
                  <a:lnTo>
                    <a:pt x="3771" y="4884"/>
                  </a:lnTo>
                  <a:lnTo>
                    <a:pt x="3304" y="6859"/>
                  </a:lnTo>
                  <a:lnTo>
                    <a:pt x="2729" y="9336"/>
                  </a:lnTo>
                  <a:lnTo>
                    <a:pt x="1473" y="14866"/>
                  </a:lnTo>
                  <a:lnTo>
                    <a:pt x="1" y="21508"/>
                  </a:lnTo>
                  <a:lnTo>
                    <a:pt x="19713" y="22586"/>
                  </a:lnTo>
                  <a:lnTo>
                    <a:pt x="19713" y="22586"/>
                  </a:lnTo>
                  <a:lnTo>
                    <a:pt x="17595" y="2765"/>
                  </a:lnTo>
                  <a:lnTo>
                    <a:pt x="15117" y="1652"/>
                  </a:lnTo>
                  <a:lnTo>
                    <a:pt x="91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>
              <a:off x="1798338" y="3438275"/>
              <a:ext cx="95175" cy="394100"/>
            </a:xfrm>
            <a:custGeom>
              <a:avLst/>
              <a:gdLst/>
              <a:ahLst/>
              <a:cxnLst/>
              <a:rect l="l" t="t" r="r" b="b"/>
              <a:pathLst>
                <a:path w="3807" h="15764" extrusionOk="0">
                  <a:moveTo>
                    <a:pt x="3699" y="0"/>
                  </a:moveTo>
                  <a:lnTo>
                    <a:pt x="3663" y="72"/>
                  </a:lnTo>
                  <a:lnTo>
                    <a:pt x="3411" y="790"/>
                  </a:lnTo>
                  <a:lnTo>
                    <a:pt x="3196" y="1544"/>
                  </a:lnTo>
                  <a:lnTo>
                    <a:pt x="2837" y="3088"/>
                  </a:lnTo>
                  <a:lnTo>
                    <a:pt x="2083" y="6069"/>
                  </a:lnTo>
                  <a:lnTo>
                    <a:pt x="682" y="12101"/>
                  </a:lnTo>
                  <a:lnTo>
                    <a:pt x="323" y="13860"/>
                  </a:lnTo>
                  <a:lnTo>
                    <a:pt x="0" y="15584"/>
                  </a:lnTo>
                  <a:lnTo>
                    <a:pt x="0" y="15656"/>
                  </a:lnTo>
                  <a:lnTo>
                    <a:pt x="36" y="15692"/>
                  </a:lnTo>
                  <a:lnTo>
                    <a:pt x="108" y="15763"/>
                  </a:lnTo>
                  <a:lnTo>
                    <a:pt x="216" y="15763"/>
                  </a:lnTo>
                  <a:lnTo>
                    <a:pt x="252" y="15727"/>
                  </a:lnTo>
                  <a:lnTo>
                    <a:pt x="288" y="15692"/>
                  </a:lnTo>
                  <a:lnTo>
                    <a:pt x="647" y="14184"/>
                  </a:lnTo>
                  <a:lnTo>
                    <a:pt x="1006" y="12675"/>
                  </a:lnTo>
                  <a:lnTo>
                    <a:pt x="1688" y="9623"/>
                  </a:lnTo>
                  <a:lnTo>
                    <a:pt x="3052" y="3591"/>
                  </a:lnTo>
                  <a:lnTo>
                    <a:pt x="3447" y="1832"/>
                  </a:lnTo>
                  <a:lnTo>
                    <a:pt x="3627" y="970"/>
                  </a:lnTo>
                  <a:lnTo>
                    <a:pt x="3806" y="108"/>
                  </a:lnTo>
                  <a:lnTo>
                    <a:pt x="3770" y="36"/>
                  </a:lnTo>
                  <a:lnTo>
                    <a:pt x="37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>
              <a:off x="1858463" y="3420325"/>
              <a:ext cx="21575" cy="83500"/>
            </a:xfrm>
            <a:custGeom>
              <a:avLst/>
              <a:gdLst/>
              <a:ahLst/>
              <a:cxnLst/>
              <a:rect l="l" t="t" r="r" b="b"/>
              <a:pathLst>
                <a:path w="863" h="3340" extrusionOk="0">
                  <a:moveTo>
                    <a:pt x="73" y="0"/>
                  </a:moveTo>
                  <a:lnTo>
                    <a:pt x="1" y="36"/>
                  </a:lnTo>
                  <a:lnTo>
                    <a:pt x="1" y="144"/>
                  </a:lnTo>
                  <a:lnTo>
                    <a:pt x="288" y="1688"/>
                  </a:lnTo>
                  <a:lnTo>
                    <a:pt x="575" y="3232"/>
                  </a:lnTo>
                  <a:lnTo>
                    <a:pt x="575" y="3304"/>
                  </a:lnTo>
                  <a:lnTo>
                    <a:pt x="611" y="3340"/>
                  </a:lnTo>
                  <a:lnTo>
                    <a:pt x="719" y="3340"/>
                  </a:lnTo>
                  <a:lnTo>
                    <a:pt x="827" y="3304"/>
                  </a:lnTo>
                  <a:lnTo>
                    <a:pt x="863" y="3268"/>
                  </a:lnTo>
                  <a:lnTo>
                    <a:pt x="863" y="3196"/>
                  </a:lnTo>
                  <a:lnTo>
                    <a:pt x="755" y="2406"/>
                  </a:lnTo>
                  <a:lnTo>
                    <a:pt x="611" y="1616"/>
                  </a:lnTo>
                  <a:lnTo>
                    <a:pt x="468" y="862"/>
                  </a:lnTo>
                  <a:lnTo>
                    <a:pt x="252" y="72"/>
                  </a:lnTo>
                  <a:lnTo>
                    <a:pt x="216" y="36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>
              <a:off x="2173563" y="3326975"/>
              <a:ext cx="737000" cy="500000"/>
            </a:xfrm>
            <a:custGeom>
              <a:avLst/>
              <a:gdLst/>
              <a:ahLst/>
              <a:cxnLst/>
              <a:rect l="l" t="t" r="r" b="b"/>
              <a:pathLst>
                <a:path w="29480" h="20000" extrusionOk="0">
                  <a:moveTo>
                    <a:pt x="2944" y="0"/>
                  </a:moveTo>
                  <a:lnTo>
                    <a:pt x="2657" y="36"/>
                  </a:lnTo>
                  <a:lnTo>
                    <a:pt x="2334" y="72"/>
                  </a:lnTo>
                  <a:lnTo>
                    <a:pt x="2047" y="144"/>
                  </a:lnTo>
                  <a:lnTo>
                    <a:pt x="1400" y="359"/>
                  </a:lnTo>
                  <a:lnTo>
                    <a:pt x="718" y="682"/>
                  </a:lnTo>
                  <a:lnTo>
                    <a:pt x="0" y="1113"/>
                  </a:lnTo>
                  <a:lnTo>
                    <a:pt x="826" y="7792"/>
                  </a:lnTo>
                  <a:lnTo>
                    <a:pt x="1149" y="8294"/>
                  </a:lnTo>
                  <a:lnTo>
                    <a:pt x="2083" y="9695"/>
                  </a:lnTo>
                  <a:lnTo>
                    <a:pt x="2693" y="10592"/>
                  </a:lnTo>
                  <a:lnTo>
                    <a:pt x="3411" y="11634"/>
                  </a:lnTo>
                  <a:lnTo>
                    <a:pt x="4237" y="12711"/>
                  </a:lnTo>
                  <a:lnTo>
                    <a:pt x="5135" y="13860"/>
                  </a:lnTo>
                  <a:lnTo>
                    <a:pt x="6068" y="15009"/>
                  </a:lnTo>
                  <a:lnTo>
                    <a:pt x="7038" y="16086"/>
                  </a:lnTo>
                  <a:lnTo>
                    <a:pt x="8079" y="17127"/>
                  </a:lnTo>
                  <a:lnTo>
                    <a:pt x="8582" y="17630"/>
                  </a:lnTo>
                  <a:lnTo>
                    <a:pt x="9084" y="18061"/>
                  </a:lnTo>
                  <a:lnTo>
                    <a:pt x="9587" y="18492"/>
                  </a:lnTo>
                  <a:lnTo>
                    <a:pt x="10126" y="18851"/>
                  </a:lnTo>
                  <a:lnTo>
                    <a:pt x="10628" y="19174"/>
                  </a:lnTo>
                  <a:lnTo>
                    <a:pt x="11131" y="19461"/>
                  </a:lnTo>
                  <a:lnTo>
                    <a:pt x="11634" y="19677"/>
                  </a:lnTo>
                  <a:lnTo>
                    <a:pt x="12101" y="19856"/>
                  </a:lnTo>
                  <a:lnTo>
                    <a:pt x="12567" y="19964"/>
                  </a:lnTo>
                  <a:lnTo>
                    <a:pt x="13034" y="20000"/>
                  </a:lnTo>
                  <a:lnTo>
                    <a:pt x="13357" y="20000"/>
                  </a:lnTo>
                  <a:lnTo>
                    <a:pt x="13680" y="19964"/>
                  </a:lnTo>
                  <a:lnTo>
                    <a:pt x="13968" y="19892"/>
                  </a:lnTo>
                  <a:lnTo>
                    <a:pt x="14291" y="19785"/>
                  </a:lnTo>
                  <a:lnTo>
                    <a:pt x="14614" y="19641"/>
                  </a:lnTo>
                  <a:lnTo>
                    <a:pt x="14901" y="19461"/>
                  </a:lnTo>
                  <a:lnTo>
                    <a:pt x="15224" y="19282"/>
                  </a:lnTo>
                  <a:lnTo>
                    <a:pt x="15512" y="19066"/>
                  </a:lnTo>
                  <a:lnTo>
                    <a:pt x="16122" y="18564"/>
                  </a:lnTo>
                  <a:lnTo>
                    <a:pt x="16697" y="17953"/>
                  </a:lnTo>
                  <a:lnTo>
                    <a:pt x="17271" y="17307"/>
                  </a:lnTo>
                  <a:lnTo>
                    <a:pt x="17846" y="16625"/>
                  </a:lnTo>
                  <a:lnTo>
                    <a:pt x="18384" y="15871"/>
                  </a:lnTo>
                  <a:lnTo>
                    <a:pt x="18887" y="15081"/>
                  </a:lnTo>
                  <a:lnTo>
                    <a:pt x="19390" y="14291"/>
                  </a:lnTo>
                  <a:lnTo>
                    <a:pt x="19856" y="13465"/>
                  </a:lnTo>
                  <a:lnTo>
                    <a:pt x="20718" y="11885"/>
                  </a:lnTo>
                  <a:lnTo>
                    <a:pt x="21436" y="10413"/>
                  </a:lnTo>
                  <a:lnTo>
                    <a:pt x="21939" y="9264"/>
                  </a:lnTo>
                  <a:lnTo>
                    <a:pt x="22298" y="8402"/>
                  </a:lnTo>
                  <a:lnTo>
                    <a:pt x="22621" y="7612"/>
                  </a:lnTo>
                  <a:lnTo>
                    <a:pt x="23662" y="7325"/>
                  </a:lnTo>
                  <a:lnTo>
                    <a:pt x="24740" y="7038"/>
                  </a:lnTo>
                  <a:lnTo>
                    <a:pt x="25996" y="6679"/>
                  </a:lnTo>
                  <a:lnTo>
                    <a:pt x="27253" y="6248"/>
                  </a:lnTo>
                  <a:lnTo>
                    <a:pt x="27828" y="6032"/>
                  </a:lnTo>
                  <a:lnTo>
                    <a:pt x="28330" y="5817"/>
                  </a:lnTo>
                  <a:lnTo>
                    <a:pt x="28797" y="5601"/>
                  </a:lnTo>
                  <a:lnTo>
                    <a:pt x="29156" y="5386"/>
                  </a:lnTo>
                  <a:lnTo>
                    <a:pt x="29372" y="5171"/>
                  </a:lnTo>
                  <a:lnTo>
                    <a:pt x="29443" y="5063"/>
                  </a:lnTo>
                  <a:lnTo>
                    <a:pt x="29479" y="4955"/>
                  </a:lnTo>
                  <a:lnTo>
                    <a:pt x="29479" y="4847"/>
                  </a:lnTo>
                  <a:lnTo>
                    <a:pt x="29443" y="4776"/>
                  </a:lnTo>
                  <a:lnTo>
                    <a:pt x="29336" y="4668"/>
                  </a:lnTo>
                  <a:lnTo>
                    <a:pt x="29228" y="4596"/>
                  </a:lnTo>
                  <a:lnTo>
                    <a:pt x="28869" y="4452"/>
                  </a:lnTo>
                  <a:lnTo>
                    <a:pt x="28402" y="4345"/>
                  </a:lnTo>
                  <a:lnTo>
                    <a:pt x="27864" y="4237"/>
                  </a:lnTo>
                  <a:lnTo>
                    <a:pt x="27217" y="4165"/>
                  </a:lnTo>
                  <a:lnTo>
                    <a:pt x="25853" y="4022"/>
                  </a:lnTo>
                  <a:lnTo>
                    <a:pt x="24488" y="3950"/>
                  </a:lnTo>
                  <a:lnTo>
                    <a:pt x="23267" y="3914"/>
                  </a:lnTo>
                  <a:lnTo>
                    <a:pt x="22083" y="3914"/>
                  </a:lnTo>
                  <a:lnTo>
                    <a:pt x="22549" y="3698"/>
                  </a:lnTo>
                  <a:lnTo>
                    <a:pt x="22980" y="3447"/>
                  </a:lnTo>
                  <a:lnTo>
                    <a:pt x="23483" y="3160"/>
                  </a:lnTo>
                  <a:lnTo>
                    <a:pt x="23986" y="2801"/>
                  </a:lnTo>
                  <a:lnTo>
                    <a:pt x="24416" y="2478"/>
                  </a:lnTo>
                  <a:lnTo>
                    <a:pt x="24560" y="2298"/>
                  </a:lnTo>
                  <a:lnTo>
                    <a:pt x="24668" y="2119"/>
                  </a:lnTo>
                  <a:lnTo>
                    <a:pt x="24740" y="1939"/>
                  </a:lnTo>
                  <a:lnTo>
                    <a:pt x="24740" y="1795"/>
                  </a:lnTo>
                  <a:lnTo>
                    <a:pt x="24704" y="1724"/>
                  </a:lnTo>
                  <a:lnTo>
                    <a:pt x="24668" y="1688"/>
                  </a:lnTo>
                  <a:lnTo>
                    <a:pt x="24452" y="1580"/>
                  </a:lnTo>
                  <a:lnTo>
                    <a:pt x="24201" y="1508"/>
                  </a:lnTo>
                  <a:lnTo>
                    <a:pt x="23842" y="1472"/>
                  </a:lnTo>
                  <a:lnTo>
                    <a:pt x="23447" y="1508"/>
                  </a:lnTo>
                  <a:lnTo>
                    <a:pt x="22980" y="1508"/>
                  </a:lnTo>
                  <a:lnTo>
                    <a:pt x="22513" y="1580"/>
                  </a:lnTo>
                  <a:lnTo>
                    <a:pt x="21975" y="1652"/>
                  </a:lnTo>
                  <a:lnTo>
                    <a:pt x="21436" y="1795"/>
                  </a:lnTo>
                  <a:lnTo>
                    <a:pt x="20898" y="1903"/>
                  </a:lnTo>
                  <a:lnTo>
                    <a:pt x="20359" y="2083"/>
                  </a:lnTo>
                  <a:lnTo>
                    <a:pt x="19856" y="2262"/>
                  </a:lnTo>
                  <a:lnTo>
                    <a:pt x="19354" y="2442"/>
                  </a:lnTo>
                  <a:lnTo>
                    <a:pt x="18923" y="2657"/>
                  </a:lnTo>
                  <a:lnTo>
                    <a:pt x="18564" y="2873"/>
                  </a:lnTo>
                  <a:lnTo>
                    <a:pt x="18241" y="3124"/>
                  </a:lnTo>
                  <a:lnTo>
                    <a:pt x="17774" y="3555"/>
                  </a:lnTo>
                  <a:lnTo>
                    <a:pt x="17235" y="4165"/>
                  </a:lnTo>
                  <a:lnTo>
                    <a:pt x="15943" y="5637"/>
                  </a:lnTo>
                  <a:lnTo>
                    <a:pt x="14722" y="7145"/>
                  </a:lnTo>
                  <a:lnTo>
                    <a:pt x="13609" y="8510"/>
                  </a:lnTo>
                  <a:lnTo>
                    <a:pt x="12531" y="9910"/>
                  </a:lnTo>
                  <a:lnTo>
                    <a:pt x="10413" y="6822"/>
                  </a:lnTo>
                  <a:lnTo>
                    <a:pt x="8761" y="4560"/>
                  </a:lnTo>
                  <a:lnTo>
                    <a:pt x="8043" y="3627"/>
                  </a:lnTo>
                  <a:lnTo>
                    <a:pt x="7361" y="2801"/>
                  </a:lnTo>
                  <a:lnTo>
                    <a:pt x="6715" y="2083"/>
                  </a:lnTo>
                  <a:lnTo>
                    <a:pt x="6104" y="1472"/>
                  </a:lnTo>
                  <a:lnTo>
                    <a:pt x="5530" y="970"/>
                  </a:lnTo>
                  <a:lnTo>
                    <a:pt x="4955" y="575"/>
                  </a:lnTo>
                  <a:lnTo>
                    <a:pt x="4668" y="395"/>
                  </a:lnTo>
                  <a:lnTo>
                    <a:pt x="4381" y="287"/>
                  </a:lnTo>
                  <a:lnTo>
                    <a:pt x="4093" y="180"/>
                  </a:lnTo>
                  <a:lnTo>
                    <a:pt x="3806" y="108"/>
                  </a:lnTo>
                  <a:lnTo>
                    <a:pt x="3519" y="36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9"/>
            <p:cNvSpPr/>
            <p:nvPr/>
          </p:nvSpPr>
          <p:spPr>
            <a:xfrm>
              <a:off x="2741763" y="3443650"/>
              <a:ext cx="176875" cy="35950"/>
            </a:xfrm>
            <a:custGeom>
              <a:avLst/>
              <a:gdLst/>
              <a:ahLst/>
              <a:cxnLst/>
              <a:rect l="l" t="t" r="r" b="b"/>
              <a:pathLst>
                <a:path w="7075" h="1438" extrusionOk="0">
                  <a:moveTo>
                    <a:pt x="6931" y="1"/>
                  </a:moveTo>
                  <a:lnTo>
                    <a:pt x="3556" y="611"/>
                  </a:lnTo>
                  <a:lnTo>
                    <a:pt x="1868" y="863"/>
                  </a:lnTo>
                  <a:lnTo>
                    <a:pt x="1006" y="970"/>
                  </a:lnTo>
                  <a:lnTo>
                    <a:pt x="145" y="1078"/>
                  </a:lnTo>
                  <a:lnTo>
                    <a:pt x="73" y="1078"/>
                  </a:lnTo>
                  <a:lnTo>
                    <a:pt x="37" y="1150"/>
                  </a:lnTo>
                  <a:lnTo>
                    <a:pt x="1" y="1186"/>
                  </a:lnTo>
                  <a:lnTo>
                    <a:pt x="1" y="1258"/>
                  </a:lnTo>
                  <a:lnTo>
                    <a:pt x="1" y="1329"/>
                  </a:lnTo>
                  <a:lnTo>
                    <a:pt x="37" y="1365"/>
                  </a:lnTo>
                  <a:lnTo>
                    <a:pt x="73" y="1401"/>
                  </a:lnTo>
                  <a:lnTo>
                    <a:pt x="145" y="1437"/>
                  </a:lnTo>
                  <a:lnTo>
                    <a:pt x="1904" y="1258"/>
                  </a:lnTo>
                  <a:lnTo>
                    <a:pt x="2766" y="1150"/>
                  </a:lnTo>
                  <a:lnTo>
                    <a:pt x="3627" y="1042"/>
                  </a:lnTo>
                  <a:lnTo>
                    <a:pt x="4489" y="863"/>
                  </a:lnTo>
                  <a:lnTo>
                    <a:pt x="5315" y="683"/>
                  </a:lnTo>
                  <a:lnTo>
                    <a:pt x="6177" y="468"/>
                  </a:lnTo>
                  <a:lnTo>
                    <a:pt x="7003" y="252"/>
                  </a:lnTo>
                  <a:lnTo>
                    <a:pt x="7039" y="216"/>
                  </a:lnTo>
                  <a:lnTo>
                    <a:pt x="7074" y="180"/>
                  </a:lnTo>
                  <a:lnTo>
                    <a:pt x="7074" y="73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>
              <a:off x="2160988" y="3315300"/>
              <a:ext cx="228925" cy="298050"/>
            </a:xfrm>
            <a:custGeom>
              <a:avLst/>
              <a:gdLst/>
              <a:ahLst/>
              <a:cxnLst/>
              <a:rect l="l" t="t" r="r" b="b"/>
              <a:pathLst>
                <a:path w="9157" h="11922" extrusionOk="0">
                  <a:moveTo>
                    <a:pt x="2945" y="0"/>
                  </a:moveTo>
                  <a:lnTo>
                    <a:pt x="2406" y="36"/>
                  </a:lnTo>
                  <a:lnTo>
                    <a:pt x="1832" y="144"/>
                  </a:lnTo>
                  <a:lnTo>
                    <a:pt x="1257" y="359"/>
                  </a:lnTo>
                  <a:lnTo>
                    <a:pt x="647" y="611"/>
                  </a:lnTo>
                  <a:lnTo>
                    <a:pt x="0" y="970"/>
                  </a:lnTo>
                  <a:lnTo>
                    <a:pt x="1329" y="8259"/>
                  </a:lnTo>
                  <a:lnTo>
                    <a:pt x="2011" y="9300"/>
                  </a:lnTo>
                  <a:lnTo>
                    <a:pt x="2801" y="10485"/>
                  </a:lnTo>
                  <a:lnTo>
                    <a:pt x="3807" y="11921"/>
                  </a:lnTo>
                  <a:lnTo>
                    <a:pt x="5135" y="10162"/>
                  </a:lnTo>
                  <a:lnTo>
                    <a:pt x="6428" y="8366"/>
                  </a:lnTo>
                  <a:lnTo>
                    <a:pt x="7792" y="6607"/>
                  </a:lnTo>
                  <a:lnTo>
                    <a:pt x="9157" y="4884"/>
                  </a:lnTo>
                  <a:lnTo>
                    <a:pt x="8510" y="4022"/>
                  </a:lnTo>
                  <a:lnTo>
                    <a:pt x="7864" y="3268"/>
                  </a:lnTo>
                  <a:lnTo>
                    <a:pt x="7289" y="2586"/>
                  </a:lnTo>
                  <a:lnTo>
                    <a:pt x="6715" y="2011"/>
                  </a:lnTo>
                  <a:lnTo>
                    <a:pt x="6140" y="1472"/>
                  </a:lnTo>
                  <a:lnTo>
                    <a:pt x="5602" y="1042"/>
                  </a:lnTo>
                  <a:lnTo>
                    <a:pt x="5063" y="647"/>
                  </a:lnTo>
                  <a:lnTo>
                    <a:pt x="4525" y="359"/>
                  </a:lnTo>
                  <a:lnTo>
                    <a:pt x="4022" y="180"/>
                  </a:lnTo>
                  <a:lnTo>
                    <a:pt x="3483" y="36"/>
                  </a:lnTo>
                  <a:lnTo>
                    <a:pt x="29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>
              <a:off x="2172663" y="3473275"/>
              <a:ext cx="126600" cy="189450"/>
            </a:xfrm>
            <a:custGeom>
              <a:avLst/>
              <a:gdLst/>
              <a:ahLst/>
              <a:cxnLst/>
              <a:rect l="l" t="t" r="r" b="b"/>
              <a:pathLst>
                <a:path w="5064" h="7578" extrusionOk="0">
                  <a:moveTo>
                    <a:pt x="180" y="1"/>
                  </a:moveTo>
                  <a:lnTo>
                    <a:pt x="72" y="37"/>
                  </a:lnTo>
                  <a:lnTo>
                    <a:pt x="36" y="109"/>
                  </a:lnTo>
                  <a:lnTo>
                    <a:pt x="0" y="144"/>
                  </a:lnTo>
                  <a:lnTo>
                    <a:pt x="36" y="216"/>
                  </a:lnTo>
                  <a:lnTo>
                    <a:pt x="1149" y="2083"/>
                  </a:lnTo>
                  <a:lnTo>
                    <a:pt x="2298" y="3951"/>
                  </a:lnTo>
                  <a:lnTo>
                    <a:pt x="3483" y="5782"/>
                  </a:lnTo>
                  <a:lnTo>
                    <a:pt x="4094" y="6679"/>
                  </a:lnTo>
                  <a:lnTo>
                    <a:pt x="4740" y="7541"/>
                  </a:lnTo>
                  <a:lnTo>
                    <a:pt x="4812" y="7577"/>
                  </a:lnTo>
                  <a:lnTo>
                    <a:pt x="4848" y="7577"/>
                  </a:lnTo>
                  <a:lnTo>
                    <a:pt x="4955" y="7541"/>
                  </a:lnTo>
                  <a:lnTo>
                    <a:pt x="5027" y="7433"/>
                  </a:lnTo>
                  <a:lnTo>
                    <a:pt x="5063" y="7398"/>
                  </a:lnTo>
                  <a:lnTo>
                    <a:pt x="5027" y="7326"/>
                  </a:lnTo>
                  <a:lnTo>
                    <a:pt x="4453" y="6392"/>
                  </a:lnTo>
                  <a:lnTo>
                    <a:pt x="3842" y="5495"/>
                  </a:lnTo>
                  <a:lnTo>
                    <a:pt x="2657" y="3699"/>
                  </a:lnTo>
                  <a:lnTo>
                    <a:pt x="1436" y="1904"/>
                  </a:lnTo>
                  <a:lnTo>
                    <a:pt x="287" y="73"/>
                  </a:lnTo>
                  <a:lnTo>
                    <a:pt x="216" y="37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>
              <a:off x="2148413" y="3510975"/>
              <a:ext cx="87100" cy="62875"/>
            </a:xfrm>
            <a:custGeom>
              <a:avLst/>
              <a:gdLst/>
              <a:ahLst/>
              <a:cxnLst/>
              <a:rect l="l" t="t" r="r" b="b"/>
              <a:pathLst>
                <a:path w="3484" h="2515" extrusionOk="0">
                  <a:moveTo>
                    <a:pt x="108" y="1"/>
                  </a:moveTo>
                  <a:lnTo>
                    <a:pt x="37" y="37"/>
                  </a:lnTo>
                  <a:lnTo>
                    <a:pt x="1" y="145"/>
                  </a:lnTo>
                  <a:lnTo>
                    <a:pt x="37" y="216"/>
                  </a:lnTo>
                  <a:lnTo>
                    <a:pt x="755" y="863"/>
                  </a:lnTo>
                  <a:lnTo>
                    <a:pt x="1545" y="1473"/>
                  </a:lnTo>
                  <a:lnTo>
                    <a:pt x="2371" y="2012"/>
                  </a:lnTo>
                  <a:lnTo>
                    <a:pt x="2766" y="2263"/>
                  </a:lnTo>
                  <a:lnTo>
                    <a:pt x="3232" y="2478"/>
                  </a:lnTo>
                  <a:lnTo>
                    <a:pt x="3304" y="2514"/>
                  </a:lnTo>
                  <a:lnTo>
                    <a:pt x="3340" y="2514"/>
                  </a:lnTo>
                  <a:lnTo>
                    <a:pt x="3412" y="2478"/>
                  </a:lnTo>
                  <a:lnTo>
                    <a:pt x="3448" y="2407"/>
                  </a:lnTo>
                  <a:lnTo>
                    <a:pt x="3484" y="2371"/>
                  </a:lnTo>
                  <a:lnTo>
                    <a:pt x="3484" y="2299"/>
                  </a:lnTo>
                  <a:lnTo>
                    <a:pt x="3448" y="2263"/>
                  </a:lnTo>
                  <a:lnTo>
                    <a:pt x="3376" y="2191"/>
                  </a:lnTo>
                  <a:lnTo>
                    <a:pt x="1760" y="1150"/>
                  </a:lnTo>
                  <a:lnTo>
                    <a:pt x="970" y="611"/>
                  </a:lnTo>
                  <a:lnTo>
                    <a:pt x="180" y="37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>
              <a:off x="2183438" y="5069325"/>
              <a:ext cx="169675" cy="105050"/>
            </a:xfrm>
            <a:custGeom>
              <a:avLst/>
              <a:gdLst/>
              <a:ahLst/>
              <a:cxnLst/>
              <a:rect l="l" t="t" r="r" b="b"/>
              <a:pathLst>
                <a:path w="6787" h="4202" extrusionOk="0">
                  <a:moveTo>
                    <a:pt x="0" y="0"/>
                  </a:moveTo>
                  <a:lnTo>
                    <a:pt x="395" y="4202"/>
                  </a:lnTo>
                  <a:lnTo>
                    <a:pt x="6786" y="4202"/>
                  </a:lnTo>
                  <a:lnTo>
                    <a:pt x="64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>
              <a:off x="2160088" y="5050475"/>
              <a:ext cx="423725" cy="240600"/>
            </a:xfrm>
            <a:custGeom>
              <a:avLst/>
              <a:gdLst/>
              <a:ahLst/>
              <a:cxnLst/>
              <a:rect l="l" t="t" r="r" b="b"/>
              <a:pathLst>
                <a:path w="16949" h="9624" extrusionOk="0">
                  <a:moveTo>
                    <a:pt x="11239" y="0"/>
                  </a:moveTo>
                  <a:lnTo>
                    <a:pt x="10880" y="36"/>
                  </a:lnTo>
                  <a:lnTo>
                    <a:pt x="10485" y="144"/>
                  </a:lnTo>
                  <a:lnTo>
                    <a:pt x="10054" y="252"/>
                  </a:lnTo>
                  <a:lnTo>
                    <a:pt x="9623" y="431"/>
                  </a:lnTo>
                  <a:lnTo>
                    <a:pt x="8798" y="790"/>
                  </a:lnTo>
                  <a:lnTo>
                    <a:pt x="8115" y="1149"/>
                  </a:lnTo>
                  <a:lnTo>
                    <a:pt x="7433" y="1544"/>
                  </a:lnTo>
                  <a:lnTo>
                    <a:pt x="7577" y="3124"/>
                  </a:lnTo>
                  <a:lnTo>
                    <a:pt x="7577" y="3124"/>
                  </a:lnTo>
                  <a:lnTo>
                    <a:pt x="1114" y="2442"/>
                  </a:lnTo>
                  <a:lnTo>
                    <a:pt x="970" y="2873"/>
                  </a:lnTo>
                  <a:lnTo>
                    <a:pt x="647" y="3986"/>
                  </a:lnTo>
                  <a:lnTo>
                    <a:pt x="467" y="4776"/>
                  </a:lnTo>
                  <a:lnTo>
                    <a:pt x="288" y="5674"/>
                  </a:lnTo>
                  <a:lnTo>
                    <a:pt x="144" y="6643"/>
                  </a:lnTo>
                  <a:lnTo>
                    <a:pt x="36" y="7720"/>
                  </a:lnTo>
                  <a:lnTo>
                    <a:pt x="1" y="8654"/>
                  </a:lnTo>
                  <a:lnTo>
                    <a:pt x="36" y="9623"/>
                  </a:lnTo>
                  <a:lnTo>
                    <a:pt x="16948" y="9623"/>
                  </a:lnTo>
                  <a:lnTo>
                    <a:pt x="16661" y="7720"/>
                  </a:lnTo>
                  <a:lnTo>
                    <a:pt x="16553" y="7074"/>
                  </a:lnTo>
                  <a:lnTo>
                    <a:pt x="16482" y="6607"/>
                  </a:lnTo>
                  <a:lnTo>
                    <a:pt x="8762" y="3052"/>
                  </a:lnTo>
                  <a:lnTo>
                    <a:pt x="9372" y="2873"/>
                  </a:lnTo>
                  <a:lnTo>
                    <a:pt x="9947" y="2658"/>
                  </a:lnTo>
                  <a:lnTo>
                    <a:pt x="10629" y="2370"/>
                  </a:lnTo>
                  <a:lnTo>
                    <a:pt x="10952" y="2191"/>
                  </a:lnTo>
                  <a:lnTo>
                    <a:pt x="11275" y="1975"/>
                  </a:lnTo>
                  <a:lnTo>
                    <a:pt x="11562" y="1760"/>
                  </a:lnTo>
                  <a:lnTo>
                    <a:pt x="11814" y="1544"/>
                  </a:lnTo>
                  <a:lnTo>
                    <a:pt x="12029" y="1293"/>
                  </a:lnTo>
                  <a:lnTo>
                    <a:pt x="12137" y="1042"/>
                  </a:lnTo>
                  <a:lnTo>
                    <a:pt x="12209" y="754"/>
                  </a:lnTo>
                  <a:lnTo>
                    <a:pt x="12209" y="647"/>
                  </a:lnTo>
                  <a:lnTo>
                    <a:pt x="12173" y="467"/>
                  </a:lnTo>
                  <a:lnTo>
                    <a:pt x="12137" y="360"/>
                  </a:lnTo>
                  <a:lnTo>
                    <a:pt x="12029" y="252"/>
                  </a:lnTo>
                  <a:lnTo>
                    <a:pt x="11957" y="144"/>
                  </a:lnTo>
                  <a:lnTo>
                    <a:pt x="11850" y="72"/>
                  </a:lnTo>
                  <a:lnTo>
                    <a:pt x="11706" y="36"/>
                  </a:lnTo>
                  <a:lnTo>
                    <a:pt x="115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>
              <a:off x="2160088" y="5243475"/>
              <a:ext cx="423725" cy="47600"/>
            </a:xfrm>
            <a:custGeom>
              <a:avLst/>
              <a:gdLst/>
              <a:ahLst/>
              <a:cxnLst/>
              <a:rect l="l" t="t" r="r" b="b"/>
              <a:pathLst>
                <a:path w="16949" h="1904" extrusionOk="0">
                  <a:moveTo>
                    <a:pt x="36" y="0"/>
                  </a:moveTo>
                  <a:lnTo>
                    <a:pt x="1" y="934"/>
                  </a:lnTo>
                  <a:lnTo>
                    <a:pt x="36" y="1903"/>
                  </a:lnTo>
                  <a:lnTo>
                    <a:pt x="16948" y="1903"/>
                  </a:lnTo>
                  <a:lnTo>
                    <a:pt x="166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9"/>
            <p:cNvSpPr/>
            <p:nvPr/>
          </p:nvSpPr>
          <p:spPr>
            <a:xfrm>
              <a:off x="1731913" y="5069325"/>
              <a:ext cx="168775" cy="105050"/>
            </a:xfrm>
            <a:custGeom>
              <a:avLst/>
              <a:gdLst/>
              <a:ahLst/>
              <a:cxnLst/>
              <a:rect l="l" t="t" r="r" b="b"/>
              <a:pathLst>
                <a:path w="6751" h="4202" extrusionOk="0">
                  <a:moveTo>
                    <a:pt x="359" y="0"/>
                  </a:moveTo>
                  <a:lnTo>
                    <a:pt x="0" y="4202"/>
                  </a:lnTo>
                  <a:lnTo>
                    <a:pt x="6392" y="4202"/>
                  </a:lnTo>
                  <a:lnTo>
                    <a:pt x="67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>
              <a:off x="1695113" y="5063950"/>
              <a:ext cx="368950" cy="227125"/>
            </a:xfrm>
            <a:custGeom>
              <a:avLst/>
              <a:gdLst/>
              <a:ahLst/>
              <a:cxnLst/>
              <a:rect l="l" t="t" r="r" b="b"/>
              <a:pathLst>
                <a:path w="14758" h="9085" extrusionOk="0">
                  <a:moveTo>
                    <a:pt x="10736" y="0"/>
                  </a:moveTo>
                  <a:lnTo>
                    <a:pt x="10413" y="36"/>
                  </a:lnTo>
                  <a:lnTo>
                    <a:pt x="10126" y="108"/>
                  </a:lnTo>
                  <a:lnTo>
                    <a:pt x="9802" y="180"/>
                  </a:lnTo>
                  <a:lnTo>
                    <a:pt x="9192" y="395"/>
                  </a:lnTo>
                  <a:lnTo>
                    <a:pt x="8653" y="646"/>
                  </a:lnTo>
                  <a:lnTo>
                    <a:pt x="8151" y="898"/>
                  </a:lnTo>
                  <a:lnTo>
                    <a:pt x="8007" y="2585"/>
                  </a:lnTo>
                  <a:lnTo>
                    <a:pt x="1652" y="1903"/>
                  </a:lnTo>
                  <a:lnTo>
                    <a:pt x="1436" y="2334"/>
                  </a:lnTo>
                  <a:lnTo>
                    <a:pt x="1221" y="2801"/>
                  </a:lnTo>
                  <a:lnTo>
                    <a:pt x="970" y="3447"/>
                  </a:lnTo>
                  <a:lnTo>
                    <a:pt x="718" y="4237"/>
                  </a:lnTo>
                  <a:lnTo>
                    <a:pt x="431" y="5135"/>
                  </a:lnTo>
                  <a:lnTo>
                    <a:pt x="215" y="6104"/>
                  </a:lnTo>
                  <a:lnTo>
                    <a:pt x="144" y="6643"/>
                  </a:lnTo>
                  <a:lnTo>
                    <a:pt x="72" y="7181"/>
                  </a:lnTo>
                  <a:lnTo>
                    <a:pt x="0" y="8115"/>
                  </a:lnTo>
                  <a:lnTo>
                    <a:pt x="0" y="8618"/>
                  </a:lnTo>
                  <a:lnTo>
                    <a:pt x="0" y="9084"/>
                  </a:lnTo>
                  <a:lnTo>
                    <a:pt x="14758" y="9084"/>
                  </a:lnTo>
                  <a:lnTo>
                    <a:pt x="14470" y="7181"/>
                  </a:lnTo>
                  <a:lnTo>
                    <a:pt x="14291" y="6068"/>
                  </a:lnTo>
                  <a:lnTo>
                    <a:pt x="9300" y="2513"/>
                  </a:lnTo>
                  <a:lnTo>
                    <a:pt x="9767" y="2442"/>
                  </a:lnTo>
                  <a:lnTo>
                    <a:pt x="10197" y="2334"/>
                  </a:lnTo>
                  <a:lnTo>
                    <a:pt x="10700" y="2154"/>
                  </a:lnTo>
                  <a:lnTo>
                    <a:pt x="10951" y="2047"/>
                  </a:lnTo>
                  <a:lnTo>
                    <a:pt x="11167" y="1939"/>
                  </a:lnTo>
                  <a:lnTo>
                    <a:pt x="11382" y="1795"/>
                  </a:lnTo>
                  <a:lnTo>
                    <a:pt x="11562" y="1616"/>
                  </a:lnTo>
                  <a:lnTo>
                    <a:pt x="11706" y="1400"/>
                  </a:lnTo>
                  <a:lnTo>
                    <a:pt x="11777" y="1185"/>
                  </a:lnTo>
                  <a:lnTo>
                    <a:pt x="11813" y="934"/>
                  </a:lnTo>
                  <a:lnTo>
                    <a:pt x="11741" y="646"/>
                  </a:lnTo>
                  <a:lnTo>
                    <a:pt x="11706" y="503"/>
                  </a:lnTo>
                  <a:lnTo>
                    <a:pt x="11634" y="395"/>
                  </a:lnTo>
                  <a:lnTo>
                    <a:pt x="11490" y="215"/>
                  </a:lnTo>
                  <a:lnTo>
                    <a:pt x="11275" y="72"/>
                  </a:lnTo>
                  <a:lnTo>
                    <a:pt x="11023" y="36"/>
                  </a:lnTo>
                  <a:lnTo>
                    <a:pt x="107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>
              <a:off x="1695113" y="5243475"/>
              <a:ext cx="368950" cy="47600"/>
            </a:xfrm>
            <a:custGeom>
              <a:avLst/>
              <a:gdLst/>
              <a:ahLst/>
              <a:cxnLst/>
              <a:rect l="l" t="t" r="r" b="b"/>
              <a:pathLst>
                <a:path w="14758" h="1904" extrusionOk="0">
                  <a:moveTo>
                    <a:pt x="72" y="0"/>
                  </a:moveTo>
                  <a:lnTo>
                    <a:pt x="0" y="934"/>
                  </a:lnTo>
                  <a:lnTo>
                    <a:pt x="0" y="1437"/>
                  </a:lnTo>
                  <a:lnTo>
                    <a:pt x="0" y="1903"/>
                  </a:lnTo>
                  <a:lnTo>
                    <a:pt x="14758" y="1903"/>
                  </a:lnTo>
                  <a:lnTo>
                    <a:pt x="144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9"/>
            <p:cNvSpPr/>
            <p:nvPr/>
          </p:nvSpPr>
          <p:spPr>
            <a:xfrm>
              <a:off x="1682538" y="3853900"/>
              <a:ext cx="663400" cy="1215450"/>
            </a:xfrm>
            <a:custGeom>
              <a:avLst/>
              <a:gdLst/>
              <a:ahLst/>
              <a:cxnLst/>
              <a:rect l="l" t="t" r="r" b="b"/>
              <a:pathLst>
                <a:path w="26536" h="48618" extrusionOk="0">
                  <a:moveTo>
                    <a:pt x="6069" y="0"/>
                  </a:moveTo>
                  <a:lnTo>
                    <a:pt x="1473" y="42513"/>
                  </a:lnTo>
                  <a:lnTo>
                    <a:pt x="1149" y="42729"/>
                  </a:lnTo>
                  <a:lnTo>
                    <a:pt x="862" y="42944"/>
                  </a:lnTo>
                  <a:lnTo>
                    <a:pt x="539" y="43267"/>
                  </a:lnTo>
                  <a:lnTo>
                    <a:pt x="252" y="43591"/>
                  </a:lnTo>
                  <a:lnTo>
                    <a:pt x="144" y="43770"/>
                  </a:lnTo>
                  <a:lnTo>
                    <a:pt x="72" y="43950"/>
                  </a:lnTo>
                  <a:lnTo>
                    <a:pt x="0" y="44129"/>
                  </a:lnTo>
                  <a:lnTo>
                    <a:pt x="0" y="44273"/>
                  </a:lnTo>
                  <a:lnTo>
                    <a:pt x="36" y="44452"/>
                  </a:lnTo>
                  <a:lnTo>
                    <a:pt x="144" y="44596"/>
                  </a:lnTo>
                  <a:lnTo>
                    <a:pt x="252" y="44704"/>
                  </a:lnTo>
                  <a:lnTo>
                    <a:pt x="395" y="44811"/>
                  </a:lnTo>
                  <a:lnTo>
                    <a:pt x="683" y="44955"/>
                  </a:lnTo>
                  <a:lnTo>
                    <a:pt x="970" y="45063"/>
                  </a:lnTo>
                  <a:lnTo>
                    <a:pt x="1221" y="45135"/>
                  </a:lnTo>
                  <a:lnTo>
                    <a:pt x="1437" y="45206"/>
                  </a:lnTo>
                  <a:lnTo>
                    <a:pt x="1580" y="45314"/>
                  </a:lnTo>
                  <a:lnTo>
                    <a:pt x="1652" y="45386"/>
                  </a:lnTo>
                  <a:lnTo>
                    <a:pt x="1688" y="45494"/>
                  </a:lnTo>
                  <a:lnTo>
                    <a:pt x="1688" y="45601"/>
                  </a:lnTo>
                  <a:lnTo>
                    <a:pt x="1688" y="45745"/>
                  </a:lnTo>
                  <a:lnTo>
                    <a:pt x="1580" y="46068"/>
                  </a:lnTo>
                  <a:lnTo>
                    <a:pt x="1473" y="46427"/>
                  </a:lnTo>
                  <a:lnTo>
                    <a:pt x="1185" y="47109"/>
                  </a:lnTo>
                  <a:lnTo>
                    <a:pt x="1113" y="47504"/>
                  </a:lnTo>
                  <a:lnTo>
                    <a:pt x="1042" y="47863"/>
                  </a:lnTo>
                  <a:lnTo>
                    <a:pt x="1042" y="48043"/>
                  </a:lnTo>
                  <a:lnTo>
                    <a:pt x="1078" y="48223"/>
                  </a:lnTo>
                  <a:lnTo>
                    <a:pt x="1149" y="48438"/>
                  </a:lnTo>
                  <a:lnTo>
                    <a:pt x="1221" y="48617"/>
                  </a:lnTo>
                  <a:lnTo>
                    <a:pt x="8869" y="48617"/>
                  </a:lnTo>
                  <a:lnTo>
                    <a:pt x="13034" y="12352"/>
                  </a:lnTo>
                  <a:lnTo>
                    <a:pt x="17307" y="41939"/>
                  </a:lnTo>
                  <a:lnTo>
                    <a:pt x="17128" y="42190"/>
                  </a:lnTo>
                  <a:lnTo>
                    <a:pt x="16984" y="42442"/>
                  </a:lnTo>
                  <a:lnTo>
                    <a:pt x="16840" y="42765"/>
                  </a:lnTo>
                  <a:lnTo>
                    <a:pt x="16805" y="42944"/>
                  </a:lnTo>
                  <a:lnTo>
                    <a:pt x="16769" y="43124"/>
                  </a:lnTo>
                  <a:lnTo>
                    <a:pt x="16769" y="43303"/>
                  </a:lnTo>
                  <a:lnTo>
                    <a:pt x="16805" y="43483"/>
                  </a:lnTo>
                  <a:lnTo>
                    <a:pt x="16840" y="43662"/>
                  </a:lnTo>
                  <a:lnTo>
                    <a:pt x="16948" y="43842"/>
                  </a:lnTo>
                  <a:lnTo>
                    <a:pt x="17128" y="44021"/>
                  </a:lnTo>
                  <a:lnTo>
                    <a:pt x="17307" y="44165"/>
                  </a:lnTo>
                  <a:lnTo>
                    <a:pt x="17702" y="44452"/>
                  </a:lnTo>
                  <a:lnTo>
                    <a:pt x="17846" y="44596"/>
                  </a:lnTo>
                  <a:lnTo>
                    <a:pt x="17918" y="44704"/>
                  </a:lnTo>
                  <a:lnTo>
                    <a:pt x="17989" y="44847"/>
                  </a:lnTo>
                  <a:lnTo>
                    <a:pt x="18025" y="44991"/>
                  </a:lnTo>
                  <a:lnTo>
                    <a:pt x="18061" y="45099"/>
                  </a:lnTo>
                  <a:lnTo>
                    <a:pt x="18025" y="45206"/>
                  </a:lnTo>
                  <a:lnTo>
                    <a:pt x="17954" y="45458"/>
                  </a:lnTo>
                  <a:lnTo>
                    <a:pt x="17774" y="45709"/>
                  </a:lnTo>
                  <a:lnTo>
                    <a:pt x="17559" y="45960"/>
                  </a:lnTo>
                  <a:lnTo>
                    <a:pt x="17307" y="46248"/>
                  </a:lnTo>
                  <a:lnTo>
                    <a:pt x="17200" y="46391"/>
                  </a:lnTo>
                  <a:lnTo>
                    <a:pt x="17092" y="46571"/>
                  </a:lnTo>
                  <a:lnTo>
                    <a:pt x="17020" y="46750"/>
                  </a:lnTo>
                  <a:lnTo>
                    <a:pt x="16984" y="46930"/>
                  </a:lnTo>
                  <a:lnTo>
                    <a:pt x="16948" y="47325"/>
                  </a:lnTo>
                  <a:lnTo>
                    <a:pt x="16948" y="47684"/>
                  </a:lnTo>
                  <a:lnTo>
                    <a:pt x="16984" y="48043"/>
                  </a:lnTo>
                  <a:lnTo>
                    <a:pt x="17056" y="48330"/>
                  </a:lnTo>
                  <a:lnTo>
                    <a:pt x="17128" y="48617"/>
                  </a:lnTo>
                  <a:lnTo>
                    <a:pt x="26535" y="48617"/>
                  </a:lnTo>
                  <a:lnTo>
                    <a:pt x="25853" y="41149"/>
                  </a:lnTo>
                  <a:lnTo>
                    <a:pt x="24273" y="24740"/>
                  </a:lnTo>
                  <a:lnTo>
                    <a:pt x="23447" y="15943"/>
                  </a:lnTo>
                  <a:lnTo>
                    <a:pt x="22657" y="8295"/>
                  </a:lnTo>
                  <a:lnTo>
                    <a:pt x="22083" y="2873"/>
                  </a:lnTo>
                  <a:lnTo>
                    <a:pt x="21903" y="1365"/>
                  </a:lnTo>
                  <a:lnTo>
                    <a:pt x="21867" y="970"/>
                  </a:lnTo>
                  <a:lnTo>
                    <a:pt x="21831" y="826"/>
                  </a:lnTo>
                  <a:lnTo>
                    <a:pt x="6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9"/>
            <p:cNvSpPr/>
            <p:nvPr/>
          </p:nvSpPr>
          <p:spPr>
            <a:xfrm>
              <a:off x="1985038" y="4010075"/>
              <a:ext cx="36825" cy="218175"/>
            </a:xfrm>
            <a:custGeom>
              <a:avLst/>
              <a:gdLst/>
              <a:ahLst/>
              <a:cxnLst/>
              <a:rect l="l" t="t" r="r" b="b"/>
              <a:pathLst>
                <a:path w="1473" h="8727" extrusionOk="0">
                  <a:moveTo>
                    <a:pt x="180" y="1"/>
                  </a:moveTo>
                  <a:lnTo>
                    <a:pt x="144" y="37"/>
                  </a:lnTo>
                  <a:lnTo>
                    <a:pt x="37" y="73"/>
                  </a:lnTo>
                  <a:lnTo>
                    <a:pt x="1" y="145"/>
                  </a:lnTo>
                  <a:lnTo>
                    <a:pt x="1" y="216"/>
                  </a:lnTo>
                  <a:lnTo>
                    <a:pt x="575" y="4166"/>
                  </a:lnTo>
                  <a:lnTo>
                    <a:pt x="863" y="6392"/>
                  </a:lnTo>
                  <a:lnTo>
                    <a:pt x="1006" y="7505"/>
                  </a:lnTo>
                  <a:lnTo>
                    <a:pt x="1186" y="8618"/>
                  </a:lnTo>
                  <a:lnTo>
                    <a:pt x="1186" y="8654"/>
                  </a:lnTo>
                  <a:lnTo>
                    <a:pt x="1222" y="8690"/>
                  </a:lnTo>
                  <a:lnTo>
                    <a:pt x="1329" y="8726"/>
                  </a:lnTo>
                  <a:lnTo>
                    <a:pt x="1437" y="8654"/>
                  </a:lnTo>
                  <a:lnTo>
                    <a:pt x="1437" y="8618"/>
                  </a:lnTo>
                  <a:lnTo>
                    <a:pt x="1473" y="8583"/>
                  </a:lnTo>
                  <a:lnTo>
                    <a:pt x="1401" y="7434"/>
                  </a:lnTo>
                  <a:lnTo>
                    <a:pt x="1293" y="6320"/>
                  </a:lnTo>
                  <a:lnTo>
                    <a:pt x="1150" y="5207"/>
                  </a:lnTo>
                  <a:lnTo>
                    <a:pt x="970" y="4094"/>
                  </a:lnTo>
                  <a:lnTo>
                    <a:pt x="647" y="2119"/>
                  </a:lnTo>
                  <a:lnTo>
                    <a:pt x="324" y="145"/>
                  </a:lnTo>
                  <a:lnTo>
                    <a:pt x="288" y="73"/>
                  </a:lnTo>
                  <a:lnTo>
                    <a:pt x="252" y="37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9"/>
            <p:cNvSpPr/>
            <p:nvPr/>
          </p:nvSpPr>
          <p:spPr>
            <a:xfrm>
              <a:off x="1914138" y="3978675"/>
              <a:ext cx="79900" cy="42200"/>
            </a:xfrm>
            <a:custGeom>
              <a:avLst/>
              <a:gdLst/>
              <a:ahLst/>
              <a:cxnLst/>
              <a:rect l="l" t="t" r="r" b="b"/>
              <a:pathLst>
                <a:path w="3196" h="1688" extrusionOk="0">
                  <a:moveTo>
                    <a:pt x="108" y="0"/>
                  </a:moveTo>
                  <a:lnTo>
                    <a:pt x="36" y="72"/>
                  </a:lnTo>
                  <a:lnTo>
                    <a:pt x="0" y="144"/>
                  </a:lnTo>
                  <a:lnTo>
                    <a:pt x="0" y="180"/>
                  </a:lnTo>
                  <a:lnTo>
                    <a:pt x="36" y="216"/>
                  </a:lnTo>
                  <a:lnTo>
                    <a:pt x="359" y="467"/>
                  </a:lnTo>
                  <a:lnTo>
                    <a:pt x="682" y="682"/>
                  </a:lnTo>
                  <a:lnTo>
                    <a:pt x="1041" y="826"/>
                  </a:lnTo>
                  <a:lnTo>
                    <a:pt x="1436" y="970"/>
                  </a:lnTo>
                  <a:lnTo>
                    <a:pt x="1831" y="1113"/>
                  </a:lnTo>
                  <a:lnTo>
                    <a:pt x="2190" y="1257"/>
                  </a:lnTo>
                  <a:lnTo>
                    <a:pt x="2550" y="1436"/>
                  </a:lnTo>
                  <a:lnTo>
                    <a:pt x="2909" y="1652"/>
                  </a:lnTo>
                  <a:lnTo>
                    <a:pt x="2980" y="1688"/>
                  </a:lnTo>
                  <a:lnTo>
                    <a:pt x="3016" y="1688"/>
                  </a:lnTo>
                  <a:lnTo>
                    <a:pt x="3088" y="1652"/>
                  </a:lnTo>
                  <a:lnTo>
                    <a:pt x="3124" y="1616"/>
                  </a:lnTo>
                  <a:lnTo>
                    <a:pt x="3160" y="1544"/>
                  </a:lnTo>
                  <a:lnTo>
                    <a:pt x="3196" y="1472"/>
                  </a:lnTo>
                  <a:lnTo>
                    <a:pt x="3160" y="1401"/>
                  </a:lnTo>
                  <a:lnTo>
                    <a:pt x="3124" y="1365"/>
                  </a:lnTo>
                  <a:lnTo>
                    <a:pt x="2801" y="1113"/>
                  </a:lnTo>
                  <a:lnTo>
                    <a:pt x="2442" y="934"/>
                  </a:lnTo>
                  <a:lnTo>
                    <a:pt x="2047" y="790"/>
                  </a:lnTo>
                  <a:lnTo>
                    <a:pt x="1688" y="646"/>
                  </a:lnTo>
                  <a:lnTo>
                    <a:pt x="898" y="395"/>
                  </a:lnTo>
                  <a:lnTo>
                    <a:pt x="539" y="216"/>
                  </a:lnTo>
                  <a:lnTo>
                    <a:pt x="180" y="36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9"/>
            <p:cNvSpPr/>
            <p:nvPr/>
          </p:nvSpPr>
          <p:spPr>
            <a:xfrm>
              <a:off x="2165463" y="3902375"/>
              <a:ext cx="153525" cy="1142725"/>
            </a:xfrm>
            <a:custGeom>
              <a:avLst/>
              <a:gdLst/>
              <a:ahLst/>
              <a:cxnLst/>
              <a:rect l="l" t="t" r="r" b="b"/>
              <a:pathLst>
                <a:path w="6141" h="45709" extrusionOk="0">
                  <a:moveTo>
                    <a:pt x="145" y="0"/>
                  </a:moveTo>
                  <a:lnTo>
                    <a:pt x="37" y="36"/>
                  </a:lnTo>
                  <a:lnTo>
                    <a:pt x="1" y="72"/>
                  </a:lnTo>
                  <a:lnTo>
                    <a:pt x="1" y="144"/>
                  </a:lnTo>
                  <a:lnTo>
                    <a:pt x="468" y="4560"/>
                  </a:lnTo>
                  <a:lnTo>
                    <a:pt x="935" y="8977"/>
                  </a:lnTo>
                  <a:lnTo>
                    <a:pt x="1976" y="17774"/>
                  </a:lnTo>
                  <a:lnTo>
                    <a:pt x="2550" y="22334"/>
                  </a:lnTo>
                  <a:lnTo>
                    <a:pt x="3125" y="26894"/>
                  </a:lnTo>
                  <a:lnTo>
                    <a:pt x="3735" y="31418"/>
                  </a:lnTo>
                  <a:lnTo>
                    <a:pt x="4346" y="35978"/>
                  </a:lnTo>
                  <a:lnTo>
                    <a:pt x="5064" y="40790"/>
                  </a:lnTo>
                  <a:lnTo>
                    <a:pt x="5818" y="45565"/>
                  </a:lnTo>
                  <a:lnTo>
                    <a:pt x="5854" y="45637"/>
                  </a:lnTo>
                  <a:lnTo>
                    <a:pt x="5890" y="45673"/>
                  </a:lnTo>
                  <a:lnTo>
                    <a:pt x="5961" y="45709"/>
                  </a:lnTo>
                  <a:lnTo>
                    <a:pt x="5997" y="45709"/>
                  </a:lnTo>
                  <a:lnTo>
                    <a:pt x="6105" y="45637"/>
                  </a:lnTo>
                  <a:lnTo>
                    <a:pt x="6141" y="45565"/>
                  </a:lnTo>
                  <a:lnTo>
                    <a:pt x="6141" y="45494"/>
                  </a:lnTo>
                  <a:lnTo>
                    <a:pt x="4920" y="36732"/>
                  </a:lnTo>
                  <a:lnTo>
                    <a:pt x="3735" y="27971"/>
                  </a:lnTo>
                  <a:lnTo>
                    <a:pt x="2550" y="18851"/>
                  </a:lnTo>
                  <a:lnTo>
                    <a:pt x="1401" y="9731"/>
                  </a:lnTo>
                  <a:lnTo>
                    <a:pt x="827" y="4919"/>
                  </a:lnTo>
                  <a:lnTo>
                    <a:pt x="288" y="144"/>
                  </a:lnTo>
                  <a:lnTo>
                    <a:pt x="252" y="72"/>
                  </a:lnTo>
                  <a:lnTo>
                    <a:pt x="216" y="36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9"/>
            <p:cNvSpPr/>
            <p:nvPr/>
          </p:nvSpPr>
          <p:spPr>
            <a:xfrm>
              <a:off x="2179838" y="3938275"/>
              <a:ext cx="48500" cy="65550"/>
            </a:xfrm>
            <a:custGeom>
              <a:avLst/>
              <a:gdLst/>
              <a:ahLst/>
              <a:cxnLst/>
              <a:rect l="l" t="t" r="r" b="b"/>
              <a:pathLst>
                <a:path w="1940" h="2622" extrusionOk="0">
                  <a:moveTo>
                    <a:pt x="1760" y="0"/>
                  </a:moveTo>
                  <a:lnTo>
                    <a:pt x="1688" y="36"/>
                  </a:lnTo>
                  <a:lnTo>
                    <a:pt x="1365" y="647"/>
                  </a:lnTo>
                  <a:lnTo>
                    <a:pt x="970" y="1257"/>
                  </a:lnTo>
                  <a:lnTo>
                    <a:pt x="539" y="1832"/>
                  </a:lnTo>
                  <a:lnTo>
                    <a:pt x="72" y="2334"/>
                  </a:lnTo>
                  <a:lnTo>
                    <a:pt x="0" y="2406"/>
                  </a:lnTo>
                  <a:lnTo>
                    <a:pt x="0" y="2478"/>
                  </a:lnTo>
                  <a:lnTo>
                    <a:pt x="36" y="2514"/>
                  </a:lnTo>
                  <a:lnTo>
                    <a:pt x="72" y="2586"/>
                  </a:lnTo>
                  <a:lnTo>
                    <a:pt x="108" y="2622"/>
                  </a:lnTo>
                  <a:lnTo>
                    <a:pt x="216" y="2622"/>
                  </a:lnTo>
                  <a:lnTo>
                    <a:pt x="288" y="2586"/>
                  </a:lnTo>
                  <a:lnTo>
                    <a:pt x="790" y="2047"/>
                  </a:lnTo>
                  <a:lnTo>
                    <a:pt x="1257" y="1473"/>
                  </a:lnTo>
                  <a:lnTo>
                    <a:pt x="1473" y="1149"/>
                  </a:lnTo>
                  <a:lnTo>
                    <a:pt x="1652" y="826"/>
                  </a:lnTo>
                  <a:lnTo>
                    <a:pt x="1796" y="503"/>
                  </a:lnTo>
                  <a:lnTo>
                    <a:pt x="1939" y="144"/>
                  </a:lnTo>
                  <a:lnTo>
                    <a:pt x="1939" y="36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9"/>
            <p:cNvSpPr/>
            <p:nvPr/>
          </p:nvSpPr>
          <p:spPr>
            <a:xfrm>
              <a:off x="2127763" y="4962500"/>
              <a:ext cx="40425" cy="26950"/>
            </a:xfrm>
            <a:custGeom>
              <a:avLst/>
              <a:gdLst/>
              <a:ahLst/>
              <a:cxnLst/>
              <a:rect l="l" t="t" r="r" b="b"/>
              <a:pathLst>
                <a:path w="1617" h="1078" extrusionOk="0">
                  <a:moveTo>
                    <a:pt x="109" y="1"/>
                  </a:moveTo>
                  <a:lnTo>
                    <a:pt x="37" y="37"/>
                  </a:lnTo>
                  <a:lnTo>
                    <a:pt x="1" y="72"/>
                  </a:lnTo>
                  <a:lnTo>
                    <a:pt x="1" y="144"/>
                  </a:lnTo>
                  <a:lnTo>
                    <a:pt x="1" y="216"/>
                  </a:lnTo>
                  <a:lnTo>
                    <a:pt x="1" y="252"/>
                  </a:lnTo>
                  <a:lnTo>
                    <a:pt x="73" y="288"/>
                  </a:lnTo>
                  <a:lnTo>
                    <a:pt x="755" y="719"/>
                  </a:lnTo>
                  <a:lnTo>
                    <a:pt x="1473" y="1078"/>
                  </a:lnTo>
                  <a:lnTo>
                    <a:pt x="1545" y="1078"/>
                  </a:lnTo>
                  <a:lnTo>
                    <a:pt x="1617" y="1042"/>
                  </a:lnTo>
                  <a:lnTo>
                    <a:pt x="1617" y="970"/>
                  </a:lnTo>
                  <a:lnTo>
                    <a:pt x="1581" y="898"/>
                  </a:lnTo>
                  <a:lnTo>
                    <a:pt x="899" y="431"/>
                  </a:lnTo>
                  <a:lnTo>
                    <a:pt x="216" y="37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9"/>
            <p:cNvSpPr/>
            <p:nvPr/>
          </p:nvSpPr>
          <p:spPr>
            <a:xfrm>
              <a:off x="1722038" y="4979550"/>
              <a:ext cx="45800" cy="17100"/>
            </a:xfrm>
            <a:custGeom>
              <a:avLst/>
              <a:gdLst/>
              <a:ahLst/>
              <a:cxnLst/>
              <a:rect l="l" t="t" r="r" b="b"/>
              <a:pathLst>
                <a:path w="1832" h="684" extrusionOk="0">
                  <a:moveTo>
                    <a:pt x="108" y="1"/>
                  </a:moveTo>
                  <a:lnTo>
                    <a:pt x="72" y="37"/>
                  </a:lnTo>
                  <a:lnTo>
                    <a:pt x="0" y="109"/>
                  </a:lnTo>
                  <a:lnTo>
                    <a:pt x="0" y="216"/>
                  </a:lnTo>
                  <a:lnTo>
                    <a:pt x="36" y="252"/>
                  </a:lnTo>
                  <a:lnTo>
                    <a:pt x="108" y="288"/>
                  </a:lnTo>
                  <a:lnTo>
                    <a:pt x="898" y="504"/>
                  </a:lnTo>
                  <a:lnTo>
                    <a:pt x="1724" y="683"/>
                  </a:lnTo>
                  <a:lnTo>
                    <a:pt x="1796" y="683"/>
                  </a:lnTo>
                  <a:lnTo>
                    <a:pt x="1831" y="611"/>
                  </a:lnTo>
                  <a:lnTo>
                    <a:pt x="1831" y="539"/>
                  </a:lnTo>
                  <a:lnTo>
                    <a:pt x="1760" y="468"/>
                  </a:lnTo>
                  <a:lnTo>
                    <a:pt x="970" y="216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9"/>
            <p:cNvSpPr/>
            <p:nvPr/>
          </p:nvSpPr>
          <p:spPr>
            <a:xfrm>
              <a:off x="2151113" y="3035225"/>
              <a:ext cx="18875" cy="21575"/>
            </a:xfrm>
            <a:custGeom>
              <a:avLst/>
              <a:gdLst/>
              <a:ahLst/>
              <a:cxnLst/>
              <a:rect l="l" t="t" r="r" b="b"/>
              <a:pathLst>
                <a:path w="755" h="863" extrusionOk="0">
                  <a:moveTo>
                    <a:pt x="252" y="0"/>
                  </a:moveTo>
                  <a:lnTo>
                    <a:pt x="144" y="36"/>
                  </a:lnTo>
                  <a:lnTo>
                    <a:pt x="72" y="72"/>
                  </a:lnTo>
                  <a:lnTo>
                    <a:pt x="36" y="144"/>
                  </a:lnTo>
                  <a:lnTo>
                    <a:pt x="0" y="216"/>
                  </a:lnTo>
                  <a:lnTo>
                    <a:pt x="0" y="324"/>
                  </a:lnTo>
                  <a:lnTo>
                    <a:pt x="72" y="395"/>
                  </a:lnTo>
                  <a:lnTo>
                    <a:pt x="252" y="611"/>
                  </a:lnTo>
                  <a:lnTo>
                    <a:pt x="288" y="683"/>
                  </a:lnTo>
                  <a:lnTo>
                    <a:pt x="360" y="755"/>
                  </a:lnTo>
                  <a:lnTo>
                    <a:pt x="467" y="862"/>
                  </a:lnTo>
                  <a:lnTo>
                    <a:pt x="611" y="862"/>
                  </a:lnTo>
                  <a:lnTo>
                    <a:pt x="719" y="826"/>
                  </a:lnTo>
                  <a:lnTo>
                    <a:pt x="755" y="790"/>
                  </a:lnTo>
                  <a:lnTo>
                    <a:pt x="755" y="719"/>
                  </a:lnTo>
                  <a:lnTo>
                    <a:pt x="755" y="611"/>
                  </a:lnTo>
                  <a:lnTo>
                    <a:pt x="683" y="467"/>
                  </a:lnTo>
                  <a:lnTo>
                    <a:pt x="575" y="324"/>
                  </a:lnTo>
                  <a:lnTo>
                    <a:pt x="395" y="108"/>
                  </a:lnTo>
                  <a:lnTo>
                    <a:pt x="324" y="3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9"/>
            <p:cNvSpPr/>
            <p:nvPr/>
          </p:nvSpPr>
          <p:spPr>
            <a:xfrm>
              <a:off x="2171763" y="3010100"/>
              <a:ext cx="21575" cy="26050"/>
            </a:xfrm>
            <a:custGeom>
              <a:avLst/>
              <a:gdLst/>
              <a:ahLst/>
              <a:cxnLst/>
              <a:rect l="l" t="t" r="r" b="b"/>
              <a:pathLst>
                <a:path w="863" h="1042" extrusionOk="0">
                  <a:moveTo>
                    <a:pt x="180" y="0"/>
                  </a:moveTo>
                  <a:lnTo>
                    <a:pt x="108" y="36"/>
                  </a:lnTo>
                  <a:lnTo>
                    <a:pt x="36" y="72"/>
                  </a:lnTo>
                  <a:lnTo>
                    <a:pt x="0" y="108"/>
                  </a:lnTo>
                  <a:lnTo>
                    <a:pt x="0" y="180"/>
                  </a:lnTo>
                  <a:lnTo>
                    <a:pt x="0" y="251"/>
                  </a:lnTo>
                  <a:lnTo>
                    <a:pt x="36" y="323"/>
                  </a:lnTo>
                  <a:lnTo>
                    <a:pt x="288" y="646"/>
                  </a:lnTo>
                  <a:lnTo>
                    <a:pt x="431" y="826"/>
                  </a:lnTo>
                  <a:lnTo>
                    <a:pt x="539" y="934"/>
                  </a:lnTo>
                  <a:lnTo>
                    <a:pt x="611" y="1005"/>
                  </a:lnTo>
                  <a:lnTo>
                    <a:pt x="683" y="1041"/>
                  </a:lnTo>
                  <a:lnTo>
                    <a:pt x="790" y="1005"/>
                  </a:lnTo>
                  <a:lnTo>
                    <a:pt x="862" y="934"/>
                  </a:lnTo>
                  <a:lnTo>
                    <a:pt x="862" y="826"/>
                  </a:lnTo>
                  <a:lnTo>
                    <a:pt x="826" y="718"/>
                  </a:lnTo>
                  <a:lnTo>
                    <a:pt x="754" y="575"/>
                  </a:lnTo>
                  <a:lnTo>
                    <a:pt x="611" y="395"/>
                  </a:lnTo>
                  <a:lnTo>
                    <a:pt x="323" y="72"/>
                  </a:lnTo>
                  <a:lnTo>
                    <a:pt x="252" y="36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9"/>
            <p:cNvSpPr/>
            <p:nvPr/>
          </p:nvSpPr>
          <p:spPr>
            <a:xfrm>
              <a:off x="2146613" y="3081900"/>
              <a:ext cx="55700" cy="22475"/>
            </a:xfrm>
            <a:custGeom>
              <a:avLst/>
              <a:gdLst/>
              <a:ahLst/>
              <a:cxnLst/>
              <a:rect l="l" t="t" r="r" b="b"/>
              <a:pathLst>
                <a:path w="2228" h="899" extrusionOk="0">
                  <a:moveTo>
                    <a:pt x="37" y="1"/>
                  </a:moveTo>
                  <a:lnTo>
                    <a:pt x="1" y="72"/>
                  </a:lnTo>
                  <a:lnTo>
                    <a:pt x="1" y="180"/>
                  </a:lnTo>
                  <a:lnTo>
                    <a:pt x="180" y="396"/>
                  </a:lnTo>
                  <a:lnTo>
                    <a:pt x="396" y="611"/>
                  </a:lnTo>
                  <a:lnTo>
                    <a:pt x="647" y="791"/>
                  </a:lnTo>
                  <a:lnTo>
                    <a:pt x="970" y="862"/>
                  </a:lnTo>
                  <a:lnTo>
                    <a:pt x="1294" y="898"/>
                  </a:lnTo>
                  <a:lnTo>
                    <a:pt x="1617" y="862"/>
                  </a:lnTo>
                  <a:lnTo>
                    <a:pt x="1760" y="826"/>
                  </a:lnTo>
                  <a:lnTo>
                    <a:pt x="1904" y="719"/>
                  </a:lnTo>
                  <a:lnTo>
                    <a:pt x="2191" y="503"/>
                  </a:lnTo>
                  <a:lnTo>
                    <a:pt x="2227" y="467"/>
                  </a:lnTo>
                  <a:lnTo>
                    <a:pt x="2227" y="396"/>
                  </a:lnTo>
                  <a:lnTo>
                    <a:pt x="2191" y="324"/>
                  </a:lnTo>
                  <a:lnTo>
                    <a:pt x="2119" y="252"/>
                  </a:lnTo>
                  <a:lnTo>
                    <a:pt x="2048" y="252"/>
                  </a:lnTo>
                  <a:lnTo>
                    <a:pt x="1976" y="288"/>
                  </a:lnTo>
                  <a:lnTo>
                    <a:pt x="1760" y="396"/>
                  </a:lnTo>
                  <a:lnTo>
                    <a:pt x="1509" y="467"/>
                  </a:lnTo>
                  <a:lnTo>
                    <a:pt x="1258" y="539"/>
                  </a:lnTo>
                  <a:lnTo>
                    <a:pt x="1006" y="503"/>
                  </a:lnTo>
                  <a:lnTo>
                    <a:pt x="791" y="467"/>
                  </a:lnTo>
                  <a:lnTo>
                    <a:pt x="540" y="360"/>
                  </a:lnTo>
                  <a:lnTo>
                    <a:pt x="360" y="216"/>
                  </a:lnTo>
                  <a:lnTo>
                    <a:pt x="180" y="37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2" name="Google Shape;1152;p49"/>
          <p:cNvGrpSpPr/>
          <p:nvPr/>
        </p:nvGrpSpPr>
        <p:grpSpPr>
          <a:xfrm rot="608544">
            <a:off x="2543207" y="583669"/>
            <a:ext cx="2055356" cy="837013"/>
            <a:chOff x="1100575" y="404300"/>
            <a:chExt cx="2055300" cy="836990"/>
          </a:xfrm>
        </p:grpSpPr>
        <p:sp>
          <p:nvSpPr>
            <p:cNvPr id="1153" name="Google Shape;1153;p49"/>
            <p:cNvSpPr/>
            <p:nvPr/>
          </p:nvSpPr>
          <p:spPr>
            <a:xfrm flipH="1">
              <a:off x="1615378" y="1030959"/>
              <a:ext cx="178431" cy="210330"/>
            </a:xfrm>
            <a:custGeom>
              <a:avLst/>
              <a:gdLst/>
              <a:ahLst/>
              <a:cxnLst/>
              <a:rect l="l" t="t" r="r" b="b"/>
              <a:pathLst>
                <a:path w="3412" h="4022" extrusionOk="0">
                  <a:moveTo>
                    <a:pt x="2478" y="0"/>
                  </a:moveTo>
                  <a:lnTo>
                    <a:pt x="0" y="539"/>
                  </a:lnTo>
                  <a:lnTo>
                    <a:pt x="2657" y="3878"/>
                  </a:lnTo>
                  <a:lnTo>
                    <a:pt x="2765" y="3986"/>
                  </a:lnTo>
                  <a:lnTo>
                    <a:pt x="2908" y="4022"/>
                  </a:lnTo>
                  <a:lnTo>
                    <a:pt x="3052" y="4022"/>
                  </a:lnTo>
                  <a:lnTo>
                    <a:pt x="3196" y="3986"/>
                  </a:lnTo>
                  <a:lnTo>
                    <a:pt x="3303" y="3914"/>
                  </a:lnTo>
                  <a:lnTo>
                    <a:pt x="3375" y="3806"/>
                  </a:lnTo>
                  <a:lnTo>
                    <a:pt x="3411" y="3663"/>
                  </a:lnTo>
                  <a:lnTo>
                    <a:pt x="3411" y="3483"/>
                  </a:lnTo>
                  <a:lnTo>
                    <a:pt x="24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1154" name="Google Shape;1154;p49"/>
            <p:cNvSpPr/>
            <p:nvPr/>
          </p:nvSpPr>
          <p:spPr>
            <a:xfrm>
              <a:off x="1100575" y="404300"/>
              <a:ext cx="2055300" cy="696300"/>
            </a:xfrm>
            <a:prstGeom prst="roundRect">
              <a:avLst>
                <a:gd name="adj" fmla="val 3064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2"/>
                  </a:solidFill>
                  <a:latin typeface="Ranchers"/>
                  <a:ea typeface="Ranchers"/>
                  <a:cs typeface="Ranchers"/>
                  <a:sym typeface="Ranchers"/>
                </a:rPr>
                <a:t>Really great!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/>
              <a:t>Fungsi Komunikasi Dalam Organisasi</a:t>
            </a:r>
          </a:p>
        </p:txBody>
      </p:sp>
      <p:sp>
        <p:nvSpPr>
          <p:cNvPr id="1282" name="Google Shape;1282;p53"/>
          <p:cNvSpPr txBox="1">
            <a:spLocks noGrp="1"/>
          </p:cNvSpPr>
          <p:nvPr>
            <p:ph type="subTitle" idx="6"/>
          </p:nvPr>
        </p:nvSpPr>
        <p:spPr>
          <a:xfrm>
            <a:off x="2339400" y="3534949"/>
            <a:ext cx="2040600" cy="7619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100" dirty="0"/>
              <a:t>Komunikasi organisasi diatur oleh peraturan dan atasan untuk mengendalikan aliran informasi.</a:t>
            </a:r>
            <a:endParaRPr sz="1100" dirty="0"/>
          </a:p>
        </p:txBody>
      </p:sp>
      <p:sp>
        <p:nvSpPr>
          <p:cNvPr id="1283" name="Google Shape;1283;p53"/>
          <p:cNvSpPr txBox="1">
            <a:spLocks noGrp="1"/>
          </p:cNvSpPr>
          <p:nvPr>
            <p:ph type="title" idx="2"/>
          </p:nvPr>
        </p:nvSpPr>
        <p:spPr>
          <a:xfrm>
            <a:off x="2339450" y="1586975"/>
            <a:ext cx="2040600" cy="44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/>
              <a:t>Fungsi Informatif</a:t>
            </a:r>
          </a:p>
        </p:txBody>
      </p:sp>
      <p:sp>
        <p:nvSpPr>
          <p:cNvPr id="1284" name="Google Shape;1284;p53"/>
          <p:cNvSpPr txBox="1">
            <a:spLocks noGrp="1"/>
          </p:cNvSpPr>
          <p:nvPr>
            <p:ph type="subTitle" idx="1"/>
          </p:nvPr>
        </p:nvSpPr>
        <p:spPr>
          <a:xfrm>
            <a:off x="2339458" y="2034200"/>
            <a:ext cx="2040600" cy="8423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100" dirty="0"/>
              <a:t>Komunikasi organisasi menghasilkan aliran informasi yang memungkinkan anggota untuk menjalankan tugas mereka dengan lebih pasti.</a:t>
            </a:r>
            <a:endParaRPr sz="1100" dirty="0"/>
          </a:p>
        </p:txBody>
      </p:sp>
      <p:sp>
        <p:nvSpPr>
          <p:cNvPr id="1285" name="Google Shape;1285;p53"/>
          <p:cNvSpPr txBox="1">
            <a:spLocks noGrp="1"/>
          </p:cNvSpPr>
          <p:nvPr>
            <p:ph type="title" idx="3"/>
          </p:nvPr>
        </p:nvSpPr>
        <p:spPr>
          <a:xfrm>
            <a:off x="5956475" y="1586975"/>
            <a:ext cx="2040600" cy="44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/>
              <a:t>Fungsi Persuasif</a:t>
            </a:r>
          </a:p>
        </p:txBody>
      </p:sp>
      <p:sp>
        <p:nvSpPr>
          <p:cNvPr id="1286" name="Google Shape;1286;p53"/>
          <p:cNvSpPr txBox="1">
            <a:spLocks noGrp="1"/>
          </p:cNvSpPr>
          <p:nvPr>
            <p:ph type="subTitle" idx="4"/>
          </p:nvPr>
        </p:nvSpPr>
        <p:spPr>
          <a:xfrm>
            <a:off x="5956483" y="2034188"/>
            <a:ext cx="2040600" cy="10055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100" dirty="0"/>
              <a:t>Komunikasi organisasi digunakan oleh pemimpin untuk mempengaruhi bawahannya, mengutamakan persuasi daripada perintah langsung.</a:t>
            </a:r>
            <a:endParaRPr sz="1100" dirty="0"/>
          </a:p>
        </p:txBody>
      </p:sp>
      <p:sp>
        <p:nvSpPr>
          <p:cNvPr id="1287" name="Google Shape;1287;p53"/>
          <p:cNvSpPr txBox="1">
            <a:spLocks noGrp="1"/>
          </p:cNvSpPr>
          <p:nvPr>
            <p:ph type="title" idx="5"/>
          </p:nvPr>
        </p:nvSpPr>
        <p:spPr>
          <a:xfrm>
            <a:off x="2339400" y="3105375"/>
            <a:ext cx="2040600" cy="44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/>
              <a:t>Fungsi Regulatif</a:t>
            </a:r>
          </a:p>
        </p:txBody>
      </p:sp>
      <p:sp>
        <p:nvSpPr>
          <p:cNvPr id="1288" name="Google Shape;1288;p53"/>
          <p:cNvSpPr txBox="1">
            <a:spLocks noGrp="1"/>
          </p:cNvSpPr>
          <p:nvPr>
            <p:ph type="title" idx="7"/>
          </p:nvPr>
        </p:nvSpPr>
        <p:spPr>
          <a:xfrm>
            <a:off x="5956474" y="3105375"/>
            <a:ext cx="2040600" cy="44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/>
              <a:t>Fungsi Integratif</a:t>
            </a:r>
          </a:p>
        </p:txBody>
      </p:sp>
      <p:sp>
        <p:nvSpPr>
          <p:cNvPr id="1289" name="Google Shape;1289;p53"/>
          <p:cNvSpPr txBox="1">
            <a:spLocks noGrp="1"/>
          </p:cNvSpPr>
          <p:nvPr>
            <p:ph type="subTitle" idx="8"/>
          </p:nvPr>
        </p:nvSpPr>
        <p:spPr>
          <a:xfrm>
            <a:off x="5956474" y="3552675"/>
            <a:ext cx="2040600" cy="8476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100" dirty="0"/>
              <a:t>Komunikasi organisasi memfasilitasi kolaborasi dan partisipasi karyawan dalam menjalankan tugas dan pekerjaan dengan baik.</a:t>
            </a:r>
            <a:endParaRPr sz="1100" dirty="0"/>
          </a:p>
        </p:txBody>
      </p:sp>
      <p:sp>
        <p:nvSpPr>
          <p:cNvPr id="1290" name="Google Shape;1290;p53"/>
          <p:cNvSpPr/>
          <p:nvPr/>
        </p:nvSpPr>
        <p:spPr>
          <a:xfrm>
            <a:off x="1146925" y="1606881"/>
            <a:ext cx="1048198" cy="1005599"/>
          </a:xfrm>
          <a:custGeom>
            <a:avLst/>
            <a:gdLst/>
            <a:ahLst/>
            <a:cxnLst/>
            <a:rect l="l" t="t" r="r" b="b"/>
            <a:pathLst>
              <a:path w="11885" h="11402" extrusionOk="0">
                <a:moveTo>
                  <a:pt x="6571" y="0"/>
                </a:moveTo>
                <a:lnTo>
                  <a:pt x="6088" y="49"/>
                </a:lnTo>
                <a:lnTo>
                  <a:pt x="5605" y="145"/>
                </a:lnTo>
                <a:lnTo>
                  <a:pt x="4639" y="387"/>
                </a:lnTo>
                <a:lnTo>
                  <a:pt x="3866" y="628"/>
                </a:lnTo>
                <a:lnTo>
                  <a:pt x="3093" y="1015"/>
                </a:lnTo>
                <a:lnTo>
                  <a:pt x="2368" y="1450"/>
                </a:lnTo>
                <a:lnTo>
                  <a:pt x="1740" y="1933"/>
                </a:lnTo>
                <a:lnTo>
                  <a:pt x="1450" y="2223"/>
                </a:lnTo>
                <a:lnTo>
                  <a:pt x="1209" y="2512"/>
                </a:lnTo>
                <a:lnTo>
                  <a:pt x="919" y="2851"/>
                </a:lnTo>
                <a:lnTo>
                  <a:pt x="726" y="3189"/>
                </a:lnTo>
                <a:lnTo>
                  <a:pt x="532" y="3575"/>
                </a:lnTo>
                <a:lnTo>
                  <a:pt x="339" y="3962"/>
                </a:lnTo>
                <a:lnTo>
                  <a:pt x="242" y="4348"/>
                </a:lnTo>
                <a:lnTo>
                  <a:pt x="97" y="4783"/>
                </a:lnTo>
                <a:lnTo>
                  <a:pt x="49" y="5218"/>
                </a:lnTo>
                <a:lnTo>
                  <a:pt x="1" y="5604"/>
                </a:lnTo>
                <a:lnTo>
                  <a:pt x="49" y="6039"/>
                </a:lnTo>
                <a:lnTo>
                  <a:pt x="49" y="6474"/>
                </a:lnTo>
                <a:lnTo>
                  <a:pt x="146" y="6860"/>
                </a:lnTo>
                <a:lnTo>
                  <a:pt x="242" y="7295"/>
                </a:lnTo>
                <a:lnTo>
                  <a:pt x="339" y="7682"/>
                </a:lnTo>
                <a:lnTo>
                  <a:pt x="484" y="8068"/>
                </a:lnTo>
                <a:lnTo>
                  <a:pt x="677" y="8454"/>
                </a:lnTo>
                <a:lnTo>
                  <a:pt x="870" y="8793"/>
                </a:lnTo>
                <a:lnTo>
                  <a:pt x="1112" y="9131"/>
                </a:lnTo>
                <a:lnTo>
                  <a:pt x="1402" y="9469"/>
                </a:lnTo>
                <a:lnTo>
                  <a:pt x="1643" y="9807"/>
                </a:lnTo>
                <a:lnTo>
                  <a:pt x="1982" y="10049"/>
                </a:lnTo>
                <a:lnTo>
                  <a:pt x="2271" y="10339"/>
                </a:lnTo>
                <a:lnTo>
                  <a:pt x="2658" y="10580"/>
                </a:lnTo>
                <a:lnTo>
                  <a:pt x="3044" y="10822"/>
                </a:lnTo>
                <a:lnTo>
                  <a:pt x="3527" y="11015"/>
                </a:lnTo>
                <a:lnTo>
                  <a:pt x="3962" y="11160"/>
                </a:lnTo>
                <a:lnTo>
                  <a:pt x="4445" y="11256"/>
                </a:lnTo>
                <a:lnTo>
                  <a:pt x="4928" y="11353"/>
                </a:lnTo>
                <a:lnTo>
                  <a:pt x="5412" y="11401"/>
                </a:lnTo>
                <a:lnTo>
                  <a:pt x="5895" y="11401"/>
                </a:lnTo>
                <a:lnTo>
                  <a:pt x="6378" y="11353"/>
                </a:lnTo>
                <a:lnTo>
                  <a:pt x="6909" y="11305"/>
                </a:lnTo>
                <a:lnTo>
                  <a:pt x="7392" y="11160"/>
                </a:lnTo>
                <a:lnTo>
                  <a:pt x="7875" y="10967"/>
                </a:lnTo>
                <a:lnTo>
                  <a:pt x="8358" y="10773"/>
                </a:lnTo>
                <a:lnTo>
                  <a:pt x="8841" y="10532"/>
                </a:lnTo>
                <a:lnTo>
                  <a:pt x="9276" y="10242"/>
                </a:lnTo>
                <a:lnTo>
                  <a:pt x="9711" y="9904"/>
                </a:lnTo>
                <a:lnTo>
                  <a:pt x="10098" y="9566"/>
                </a:lnTo>
                <a:lnTo>
                  <a:pt x="10436" y="9179"/>
                </a:lnTo>
                <a:lnTo>
                  <a:pt x="10774" y="8744"/>
                </a:lnTo>
                <a:lnTo>
                  <a:pt x="11064" y="8310"/>
                </a:lnTo>
                <a:lnTo>
                  <a:pt x="11305" y="7875"/>
                </a:lnTo>
                <a:lnTo>
                  <a:pt x="11499" y="7392"/>
                </a:lnTo>
                <a:lnTo>
                  <a:pt x="11692" y="6909"/>
                </a:lnTo>
                <a:lnTo>
                  <a:pt x="11788" y="6377"/>
                </a:lnTo>
                <a:lnTo>
                  <a:pt x="11837" y="5894"/>
                </a:lnTo>
                <a:lnTo>
                  <a:pt x="11885" y="5459"/>
                </a:lnTo>
                <a:lnTo>
                  <a:pt x="11837" y="5025"/>
                </a:lnTo>
                <a:lnTo>
                  <a:pt x="11788" y="4590"/>
                </a:lnTo>
                <a:lnTo>
                  <a:pt x="11740" y="4155"/>
                </a:lnTo>
                <a:lnTo>
                  <a:pt x="11595" y="3768"/>
                </a:lnTo>
                <a:lnTo>
                  <a:pt x="11450" y="3334"/>
                </a:lnTo>
                <a:lnTo>
                  <a:pt x="11257" y="2947"/>
                </a:lnTo>
                <a:lnTo>
                  <a:pt x="11064" y="2561"/>
                </a:lnTo>
                <a:lnTo>
                  <a:pt x="10822" y="2223"/>
                </a:lnTo>
                <a:lnTo>
                  <a:pt x="10581" y="1836"/>
                </a:lnTo>
                <a:lnTo>
                  <a:pt x="10291" y="1546"/>
                </a:lnTo>
                <a:lnTo>
                  <a:pt x="9953" y="1256"/>
                </a:lnTo>
                <a:lnTo>
                  <a:pt x="9614" y="967"/>
                </a:lnTo>
                <a:lnTo>
                  <a:pt x="9276" y="725"/>
                </a:lnTo>
                <a:lnTo>
                  <a:pt x="8890" y="532"/>
                </a:lnTo>
                <a:lnTo>
                  <a:pt x="8503" y="339"/>
                </a:lnTo>
                <a:lnTo>
                  <a:pt x="8020" y="194"/>
                </a:lnTo>
                <a:lnTo>
                  <a:pt x="7537" y="49"/>
                </a:lnTo>
                <a:lnTo>
                  <a:pt x="705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1" name="Google Shape;1291;p53"/>
          <p:cNvSpPr/>
          <p:nvPr/>
        </p:nvSpPr>
        <p:spPr>
          <a:xfrm>
            <a:off x="4766663" y="1606881"/>
            <a:ext cx="1048198" cy="1005599"/>
          </a:xfrm>
          <a:custGeom>
            <a:avLst/>
            <a:gdLst/>
            <a:ahLst/>
            <a:cxnLst/>
            <a:rect l="l" t="t" r="r" b="b"/>
            <a:pathLst>
              <a:path w="11885" h="11402" extrusionOk="0">
                <a:moveTo>
                  <a:pt x="6571" y="0"/>
                </a:moveTo>
                <a:lnTo>
                  <a:pt x="6088" y="49"/>
                </a:lnTo>
                <a:lnTo>
                  <a:pt x="5605" y="145"/>
                </a:lnTo>
                <a:lnTo>
                  <a:pt x="4639" y="387"/>
                </a:lnTo>
                <a:lnTo>
                  <a:pt x="3866" y="628"/>
                </a:lnTo>
                <a:lnTo>
                  <a:pt x="3093" y="1015"/>
                </a:lnTo>
                <a:lnTo>
                  <a:pt x="2368" y="1450"/>
                </a:lnTo>
                <a:lnTo>
                  <a:pt x="1740" y="1933"/>
                </a:lnTo>
                <a:lnTo>
                  <a:pt x="1450" y="2223"/>
                </a:lnTo>
                <a:lnTo>
                  <a:pt x="1209" y="2512"/>
                </a:lnTo>
                <a:lnTo>
                  <a:pt x="919" y="2851"/>
                </a:lnTo>
                <a:lnTo>
                  <a:pt x="726" y="3189"/>
                </a:lnTo>
                <a:lnTo>
                  <a:pt x="532" y="3575"/>
                </a:lnTo>
                <a:lnTo>
                  <a:pt x="339" y="3962"/>
                </a:lnTo>
                <a:lnTo>
                  <a:pt x="242" y="4348"/>
                </a:lnTo>
                <a:lnTo>
                  <a:pt x="97" y="4783"/>
                </a:lnTo>
                <a:lnTo>
                  <a:pt x="49" y="5218"/>
                </a:lnTo>
                <a:lnTo>
                  <a:pt x="1" y="5604"/>
                </a:lnTo>
                <a:lnTo>
                  <a:pt x="49" y="6039"/>
                </a:lnTo>
                <a:lnTo>
                  <a:pt x="49" y="6474"/>
                </a:lnTo>
                <a:lnTo>
                  <a:pt x="146" y="6860"/>
                </a:lnTo>
                <a:lnTo>
                  <a:pt x="242" y="7295"/>
                </a:lnTo>
                <a:lnTo>
                  <a:pt x="339" y="7682"/>
                </a:lnTo>
                <a:lnTo>
                  <a:pt x="484" y="8068"/>
                </a:lnTo>
                <a:lnTo>
                  <a:pt x="677" y="8454"/>
                </a:lnTo>
                <a:lnTo>
                  <a:pt x="870" y="8793"/>
                </a:lnTo>
                <a:lnTo>
                  <a:pt x="1112" y="9131"/>
                </a:lnTo>
                <a:lnTo>
                  <a:pt x="1402" y="9469"/>
                </a:lnTo>
                <a:lnTo>
                  <a:pt x="1643" y="9807"/>
                </a:lnTo>
                <a:lnTo>
                  <a:pt x="1982" y="10049"/>
                </a:lnTo>
                <a:lnTo>
                  <a:pt x="2271" y="10339"/>
                </a:lnTo>
                <a:lnTo>
                  <a:pt x="2658" y="10580"/>
                </a:lnTo>
                <a:lnTo>
                  <a:pt x="3044" y="10822"/>
                </a:lnTo>
                <a:lnTo>
                  <a:pt x="3527" y="11015"/>
                </a:lnTo>
                <a:lnTo>
                  <a:pt x="3962" y="11160"/>
                </a:lnTo>
                <a:lnTo>
                  <a:pt x="4445" y="11256"/>
                </a:lnTo>
                <a:lnTo>
                  <a:pt x="4928" y="11353"/>
                </a:lnTo>
                <a:lnTo>
                  <a:pt x="5412" y="11401"/>
                </a:lnTo>
                <a:lnTo>
                  <a:pt x="5895" y="11401"/>
                </a:lnTo>
                <a:lnTo>
                  <a:pt x="6378" y="11353"/>
                </a:lnTo>
                <a:lnTo>
                  <a:pt x="6909" y="11305"/>
                </a:lnTo>
                <a:lnTo>
                  <a:pt x="7392" y="11160"/>
                </a:lnTo>
                <a:lnTo>
                  <a:pt x="7875" y="10967"/>
                </a:lnTo>
                <a:lnTo>
                  <a:pt x="8358" y="10773"/>
                </a:lnTo>
                <a:lnTo>
                  <a:pt x="8841" y="10532"/>
                </a:lnTo>
                <a:lnTo>
                  <a:pt x="9276" y="10242"/>
                </a:lnTo>
                <a:lnTo>
                  <a:pt x="9711" y="9904"/>
                </a:lnTo>
                <a:lnTo>
                  <a:pt x="10098" y="9566"/>
                </a:lnTo>
                <a:lnTo>
                  <a:pt x="10436" y="9179"/>
                </a:lnTo>
                <a:lnTo>
                  <a:pt x="10774" y="8744"/>
                </a:lnTo>
                <a:lnTo>
                  <a:pt x="11064" y="8310"/>
                </a:lnTo>
                <a:lnTo>
                  <a:pt x="11305" y="7875"/>
                </a:lnTo>
                <a:lnTo>
                  <a:pt x="11499" y="7392"/>
                </a:lnTo>
                <a:lnTo>
                  <a:pt x="11692" y="6909"/>
                </a:lnTo>
                <a:lnTo>
                  <a:pt x="11788" y="6377"/>
                </a:lnTo>
                <a:lnTo>
                  <a:pt x="11837" y="5894"/>
                </a:lnTo>
                <a:lnTo>
                  <a:pt x="11885" y="5459"/>
                </a:lnTo>
                <a:lnTo>
                  <a:pt x="11837" y="5025"/>
                </a:lnTo>
                <a:lnTo>
                  <a:pt x="11788" y="4590"/>
                </a:lnTo>
                <a:lnTo>
                  <a:pt x="11740" y="4155"/>
                </a:lnTo>
                <a:lnTo>
                  <a:pt x="11595" y="3768"/>
                </a:lnTo>
                <a:lnTo>
                  <a:pt x="11450" y="3334"/>
                </a:lnTo>
                <a:lnTo>
                  <a:pt x="11257" y="2947"/>
                </a:lnTo>
                <a:lnTo>
                  <a:pt x="11064" y="2561"/>
                </a:lnTo>
                <a:lnTo>
                  <a:pt x="10822" y="2223"/>
                </a:lnTo>
                <a:lnTo>
                  <a:pt x="10581" y="1836"/>
                </a:lnTo>
                <a:lnTo>
                  <a:pt x="10291" y="1546"/>
                </a:lnTo>
                <a:lnTo>
                  <a:pt x="9953" y="1256"/>
                </a:lnTo>
                <a:lnTo>
                  <a:pt x="9614" y="967"/>
                </a:lnTo>
                <a:lnTo>
                  <a:pt x="9276" y="725"/>
                </a:lnTo>
                <a:lnTo>
                  <a:pt x="8890" y="532"/>
                </a:lnTo>
                <a:lnTo>
                  <a:pt x="8503" y="339"/>
                </a:lnTo>
                <a:lnTo>
                  <a:pt x="8020" y="194"/>
                </a:lnTo>
                <a:lnTo>
                  <a:pt x="7537" y="49"/>
                </a:lnTo>
                <a:lnTo>
                  <a:pt x="705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p53"/>
          <p:cNvSpPr/>
          <p:nvPr/>
        </p:nvSpPr>
        <p:spPr>
          <a:xfrm>
            <a:off x="1146925" y="3125431"/>
            <a:ext cx="1048198" cy="1005599"/>
          </a:xfrm>
          <a:custGeom>
            <a:avLst/>
            <a:gdLst/>
            <a:ahLst/>
            <a:cxnLst/>
            <a:rect l="l" t="t" r="r" b="b"/>
            <a:pathLst>
              <a:path w="11885" h="11402" extrusionOk="0">
                <a:moveTo>
                  <a:pt x="6571" y="0"/>
                </a:moveTo>
                <a:lnTo>
                  <a:pt x="6088" y="49"/>
                </a:lnTo>
                <a:lnTo>
                  <a:pt x="5605" y="145"/>
                </a:lnTo>
                <a:lnTo>
                  <a:pt x="4639" y="387"/>
                </a:lnTo>
                <a:lnTo>
                  <a:pt x="3866" y="628"/>
                </a:lnTo>
                <a:lnTo>
                  <a:pt x="3093" y="1015"/>
                </a:lnTo>
                <a:lnTo>
                  <a:pt x="2368" y="1450"/>
                </a:lnTo>
                <a:lnTo>
                  <a:pt x="1740" y="1933"/>
                </a:lnTo>
                <a:lnTo>
                  <a:pt x="1450" y="2223"/>
                </a:lnTo>
                <a:lnTo>
                  <a:pt x="1209" y="2512"/>
                </a:lnTo>
                <a:lnTo>
                  <a:pt x="919" y="2851"/>
                </a:lnTo>
                <a:lnTo>
                  <a:pt x="726" y="3189"/>
                </a:lnTo>
                <a:lnTo>
                  <a:pt x="532" y="3575"/>
                </a:lnTo>
                <a:lnTo>
                  <a:pt x="339" y="3962"/>
                </a:lnTo>
                <a:lnTo>
                  <a:pt x="242" y="4348"/>
                </a:lnTo>
                <a:lnTo>
                  <a:pt x="97" y="4783"/>
                </a:lnTo>
                <a:lnTo>
                  <a:pt x="49" y="5218"/>
                </a:lnTo>
                <a:lnTo>
                  <a:pt x="1" y="5604"/>
                </a:lnTo>
                <a:lnTo>
                  <a:pt x="49" y="6039"/>
                </a:lnTo>
                <a:lnTo>
                  <a:pt x="49" y="6474"/>
                </a:lnTo>
                <a:lnTo>
                  <a:pt x="146" y="6860"/>
                </a:lnTo>
                <a:lnTo>
                  <a:pt x="242" y="7295"/>
                </a:lnTo>
                <a:lnTo>
                  <a:pt x="339" y="7682"/>
                </a:lnTo>
                <a:lnTo>
                  <a:pt x="484" y="8068"/>
                </a:lnTo>
                <a:lnTo>
                  <a:pt x="677" y="8454"/>
                </a:lnTo>
                <a:lnTo>
                  <a:pt x="870" y="8793"/>
                </a:lnTo>
                <a:lnTo>
                  <a:pt x="1112" y="9131"/>
                </a:lnTo>
                <a:lnTo>
                  <a:pt x="1402" y="9469"/>
                </a:lnTo>
                <a:lnTo>
                  <a:pt x="1643" y="9807"/>
                </a:lnTo>
                <a:lnTo>
                  <a:pt x="1982" y="10049"/>
                </a:lnTo>
                <a:lnTo>
                  <a:pt x="2271" y="10339"/>
                </a:lnTo>
                <a:lnTo>
                  <a:pt x="2658" y="10580"/>
                </a:lnTo>
                <a:lnTo>
                  <a:pt x="3044" y="10822"/>
                </a:lnTo>
                <a:lnTo>
                  <a:pt x="3527" y="11015"/>
                </a:lnTo>
                <a:lnTo>
                  <a:pt x="3962" y="11160"/>
                </a:lnTo>
                <a:lnTo>
                  <a:pt x="4445" y="11256"/>
                </a:lnTo>
                <a:lnTo>
                  <a:pt x="4928" y="11353"/>
                </a:lnTo>
                <a:lnTo>
                  <a:pt x="5412" y="11401"/>
                </a:lnTo>
                <a:lnTo>
                  <a:pt x="5895" y="11401"/>
                </a:lnTo>
                <a:lnTo>
                  <a:pt x="6378" y="11353"/>
                </a:lnTo>
                <a:lnTo>
                  <a:pt x="6909" y="11305"/>
                </a:lnTo>
                <a:lnTo>
                  <a:pt x="7392" y="11160"/>
                </a:lnTo>
                <a:lnTo>
                  <a:pt x="7875" y="10967"/>
                </a:lnTo>
                <a:lnTo>
                  <a:pt x="8358" y="10773"/>
                </a:lnTo>
                <a:lnTo>
                  <a:pt x="8841" y="10532"/>
                </a:lnTo>
                <a:lnTo>
                  <a:pt x="9276" y="10242"/>
                </a:lnTo>
                <a:lnTo>
                  <a:pt x="9711" y="9904"/>
                </a:lnTo>
                <a:lnTo>
                  <a:pt x="10098" y="9566"/>
                </a:lnTo>
                <a:lnTo>
                  <a:pt x="10436" y="9179"/>
                </a:lnTo>
                <a:lnTo>
                  <a:pt x="10774" y="8744"/>
                </a:lnTo>
                <a:lnTo>
                  <a:pt x="11064" y="8310"/>
                </a:lnTo>
                <a:lnTo>
                  <a:pt x="11305" y="7875"/>
                </a:lnTo>
                <a:lnTo>
                  <a:pt x="11499" y="7392"/>
                </a:lnTo>
                <a:lnTo>
                  <a:pt x="11692" y="6909"/>
                </a:lnTo>
                <a:lnTo>
                  <a:pt x="11788" y="6377"/>
                </a:lnTo>
                <a:lnTo>
                  <a:pt x="11837" y="5894"/>
                </a:lnTo>
                <a:lnTo>
                  <a:pt x="11885" y="5459"/>
                </a:lnTo>
                <a:lnTo>
                  <a:pt x="11837" y="5025"/>
                </a:lnTo>
                <a:lnTo>
                  <a:pt x="11788" y="4590"/>
                </a:lnTo>
                <a:lnTo>
                  <a:pt x="11740" y="4155"/>
                </a:lnTo>
                <a:lnTo>
                  <a:pt x="11595" y="3768"/>
                </a:lnTo>
                <a:lnTo>
                  <a:pt x="11450" y="3334"/>
                </a:lnTo>
                <a:lnTo>
                  <a:pt x="11257" y="2947"/>
                </a:lnTo>
                <a:lnTo>
                  <a:pt x="11064" y="2561"/>
                </a:lnTo>
                <a:lnTo>
                  <a:pt x="10822" y="2223"/>
                </a:lnTo>
                <a:lnTo>
                  <a:pt x="10581" y="1836"/>
                </a:lnTo>
                <a:lnTo>
                  <a:pt x="10291" y="1546"/>
                </a:lnTo>
                <a:lnTo>
                  <a:pt x="9953" y="1256"/>
                </a:lnTo>
                <a:lnTo>
                  <a:pt x="9614" y="967"/>
                </a:lnTo>
                <a:lnTo>
                  <a:pt x="9276" y="725"/>
                </a:lnTo>
                <a:lnTo>
                  <a:pt x="8890" y="532"/>
                </a:lnTo>
                <a:lnTo>
                  <a:pt x="8503" y="339"/>
                </a:lnTo>
                <a:lnTo>
                  <a:pt x="8020" y="194"/>
                </a:lnTo>
                <a:lnTo>
                  <a:pt x="7537" y="49"/>
                </a:lnTo>
                <a:lnTo>
                  <a:pt x="705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53"/>
          <p:cNvSpPr/>
          <p:nvPr/>
        </p:nvSpPr>
        <p:spPr>
          <a:xfrm>
            <a:off x="4766663" y="3125431"/>
            <a:ext cx="1048198" cy="1005599"/>
          </a:xfrm>
          <a:custGeom>
            <a:avLst/>
            <a:gdLst/>
            <a:ahLst/>
            <a:cxnLst/>
            <a:rect l="l" t="t" r="r" b="b"/>
            <a:pathLst>
              <a:path w="11885" h="11402" extrusionOk="0">
                <a:moveTo>
                  <a:pt x="6571" y="0"/>
                </a:moveTo>
                <a:lnTo>
                  <a:pt x="6088" y="49"/>
                </a:lnTo>
                <a:lnTo>
                  <a:pt x="5605" y="145"/>
                </a:lnTo>
                <a:lnTo>
                  <a:pt x="4639" y="387"/>
                </a:lnTo>
                <a:lnTo>
                  <a:pt x="3866" y="628"/>
                </a:lnTo>
                <a:lnTo>
                  <a:pt x="3093" y="1015"/>
                </a:lnTo>
                <a:lnTo>
                  <a:pt x="2368" y="1450"/>
                </a:lnTo>
                <a:lnTo>
                  <a:pt x="1740" y="1933"/>
                </a:lnTo>
                <a:lnTo>
                  <a:pt x="1450" y="2223"/>
                </a:lnTo>
                <a:lnTo>
                  <a:pt x="1209" y="2512"/>
                </a:lnTo>
                <a:lnTo>
                  <a:pt x="919" y="2851"/>
                </a:lnTo>
                <a:lnTo>
                  <a:pt x="726" y="3189"/>
                </a:lnTo>
                <a:lnTo>
                  <a:pt x="532" y="3575"/>
                </a:lnTo>
                <a:lnTo>
                  <a:pt x="339" y="3962"/>
                </a:lnTo>
                <a:lnTo>
                  <a:pt x="242" y="4348"/>
                </a:lnTo>
                <a:lnTo>
                  <a:pt x="97" y="4783"/>
                </a:lnTo>
                <a:lnTo>
                  <a:pt x="49" y="5218"/>
                </a:lnTo>
                <a:lnTo>
                  <a:pt x="1" y="5604"/>
                </a:lnTo>
                <a:lnTo>
                  <a:pt x="49" y="6039"/>
                </a:lnTo>
                <a:lnTo>
                  <a:pt x="49" y="6474"/>
                </a:lnTo>
                <a:lnTo>
                  <a:pt x="146" y="6860"/>
                </a:lnTo>
                <a:lnTo>
                  <a:pt x="242" y="7295"/>
                </a:lnTo>
                <a:lnTo>
                  <a:pt x="339" y="7682"/>
                </a:lnTo>
                <a:lnTo>
                  <a:pt x="484" y="8068"/>
                </a:lnTo>
                <a:lnTo>
                  <a:pt x="677" y="8454"/>
                </a:lnTo>
                <a:lnTo>
                  <a:pt x="870" y="8793"/>
                </a:lnTo>
                <a:lnTo>
                  <a:pt x="1112" y="9131"/>
                </a:lnTo>
                <a:lnTo>
                  <a:pt x="1402" y="9469"/>
                </a:lnTo>
                <a:lnTo>
                  <a:pt x="1643" y="9807"/>
                </a:lnTo>
                <a:lnTo>
                  <a:pt x="1982" y="10049"/>
                </a:lnTo>
                <a:lnTo>
                  <a:pt x="2271" y="10339"/>
                </a:lnTo>
                <a:lnTo>
                  <a:pt x="2658" y="10580"/>
                </a:lnTo>
                <a:lnTo>
                  <a:pt x="3044" y="10822"/>
                </a:lnTo>
                <a:lnTo>
                  <a:pt x="3527" y="11015"/>
                </a:lnTo>
                <a:lnTo>
                  <a:pt x="3962" y="11160"/>
                </a:lnTo>
                <a:lnTo>
                  <a:pt x="4445" y="11256"/>
                </a:lnTo>
                <a:lnTo>
                  <a:pt x="4928" y="11353"/>
                </a:lnTo>
                <a:lnTo>
                  <a:pt x="5412" y="11401"/>
                </a:lnTo>
                <a:lnTo>
                  <a:pt x="5895" y="11401"/>
                </a:lnTo>
                <a:lnTo>
                  <a:pt x="6378" y="11353"/>
                </a:lnTo>
                <a:lnTo>
                  <a:pt x="6909" y="11305"/>
                </a:lnTo>
                <a:lnTo>
                  <a:pt x="7392" y="11160"/>
                </a:lnTo>
                <a:lnTo>
                  <a:pt x="7875" y="10967"/>
                </a:lnTo>
                <a:lnTo>
                  <a:pt x="8358" y="10773"/>
                </a:lnTo>
                <a:lnTo>
                  <a:pt x="8841" y="10532"/>
                </a:lnTo>
                <a:lnTo>
                  <a:pt x="9276" y="10242"/>
                </a:lnTo>
                <a:lnTo>
                  <a:pt x="9711" y="9904"/>
                </a:lnTo>
                <a:lnTo>
                  <a:pt x="10098" y="9566"/>
                </a:lnTo>
                <a:lnTo>
                  <a:pt x="10436" y="9179"/>
                </a:lnTo>
                <a:lnTo>
                  <a:pt x="10774" y="8744"/>
                </a:lnTo>
                <a:lnTo>
                  <a:pt x="11064" y="8310"/>
                </a:lnTo>
                <a:lnTo>
                  <a:pt x="11305" y="7875"/>
                </a:lnTo>
                <a:lnTo>
                  <a:pt x="11499" y="7392"/>
                </a:lnTo>
                <a:lnTo>
                  <a:pt x="11692" y="6909"/>
                </a:lnTo>
                <a:lnTo>
                  <a:pt x="11788" y="6377"/>
                </a:lnTo>
                <a:lnTo>
                  <a:pt x="11837" y="5894"/>
                </a:lnTo>
                <a:lnTo>
                  <a:pt x="11885" y="5459"/>
                </a:lnTo>
                <a:lnTo>
                  <a:pt x="11837" y="5025"/>
                </a:lnTo>
                <a:lnTo>
                  <a:pt x="11788" y="4590"/>
                </a:lnTo>
                <a:lnTo>
                  <a:pt x="11740" y="4155"/>
                </a:lnTo>
                <a:lnTo>
                  <a:pt x="11595" y="3768"/>
                </a:lnTo>
                <a:lnTo>
                  <a:pt x="11450" y="3334"/>
                </a:lnTo>
                <a:lnTo>
                  <a:pt x="11257" y="2947"/>
                </a:lnTo>
                <a:lnTo>
                  <a:pt x="11064" y="2561"/>
                </a:lnTo>
                <a:lnTo>
                  <a:pt x="10822" y="2223"/>
                </a:lnTo>
                <a:lnTo>
                  <a:pt x="10581" y="1836"/>
                </a:lnTo>
                <a:lnTo>
                  <a:pt x="10291" y="1546"/>
                </a:lnTo>
                <a:lnTo>
                  <a:pt x="9953" y="1256"/>
                </a:lnTo>
                <a:lnTo>
                  <a:pt x="9614" y="967"/>
                </a:lnTo>
                <a:lnTo>
                  <a:pt x="9276" y="725"/>
                </a:lnTo>
                <a:lnTo>
                  <a:pt x="8890" y="532"/>
                </a:lnTo>
                <a:lnTo>
                  <a:pt x="8503" y="339"/>
                </a:lnTo>
                <a:lnTo>
                  <a:pt x="8020" y="194"/>
                </a:lnTo>
                <a:lnTo>
                  <a:pt x="7537" y="49"/>
                </a:lnTo>
                <a:lnTo>
                  <a:pt x="705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4" name="Google Shape;1294;p53"/>
          <p:cNvGrpSpPr/>
          <p:nvPr/>
        </p:nvGrpSpPr>
        <p:grpSpPr>
          <a:xfrm>
            <a:off x="1485719" y="1888787"/>
            <a:ext cx="370609" cy="441798"/>
            <a:chOff x="281200" y="1071925"/>
            <a:chExt cx="448625" cy="534800"/>
          </a:xfrm>
        </p:grpSpPr>
        <p:sp>
          <p:nvSpPr>
            <p:cNvPr id="1295" name="Google Shape;1295;p53"/>
            <p:cNvSpPr/>
            <p:nvPr/>
          </p:nvSpPr>
          <p:spPr>
            <a:xfrm>
              <a:off x="333175" y="1071925"/>
              <a:ext cx="344675" cy="314925"/>
            </a:xfrm>
            <a:custGeom>
              <a:avLst/>
              <a:gdLst/>
              <a:ahLst/>
              <a:cxnLst/>
              <a:rect l="l" t="t" r="r" b="b"/>
              <a:pathLst>
                <a:path w="13787" h="12597" extrusionOk="0">
                  <a:moveTo>
                    <a:pt x="6894" y="0"/>
                  </a:moveTo>
                  <a:lnTo>
                    <a:pt x="6656" y="59"/>
                  </a:lnTo>
                  <a:lnTo>
                    <a:pt x="6418" y="178"/>
                  </a:lnTo>
                  <a:lnTo>
                    <a:pt x="179" y="6774"/>
                  </a:lnTo>
                  <a:lnTo>
                    <a:pt x="60" y="6893"/>
                  </a:lnTo>
                  <a:lnTo>
                    <a:pt x="1" y="7071"/>
                  </a:lnTo>
                  <a:lnTo>
                    <a:pt x="1" y="7249"/>
                  </a:lnTo>
                  <a:lnTo>
                    <a:pt x="60" y="7427"/>
                  </a:lnTo>
                  <a:lnTo>
                    <a:pt x="179" y="7606"/>
                  </a:lnTo>
                  <a:lnTo>
                    <a:pt x="298" y="7725"/>
                  </a:lnTo>
                  <a:lnTo>
                    <a:pt x="476" y="7784"/>
                  </a:lnTo>
                  <a:lnTo>
                    <a:pt x="2318" y="7784"/>
                  </a:lnTo>
                  <a:lnTo>
                    <a:pt x="1665" y="10517"/>
                  </a:lnTo>
                  <a:lnTo>
                    <a:pt x="1665" y="12597"/>
                  </a:lnTo>
                  <a:lnTo>
                    <a:pt x="3685" y="12597"/>
                  </a:lnTo>
                  <a:lnTo>
                    <a:pt x="3507" y="12300"/>
                  </a:lnTo>
                  <a:lnTo>
                    <a:pt x="3447" y="11943"/>
                  </a:lnTo>
                  <a:lnTo>
                    <a:pt x="3388" y="11527"/>
                  </a:lnTo>
                  <a:lnTo>
                    <a:pt x="3328" y="11171"/>
                  </a:lnTo>
                  <a:lnTo>
                    <a:pt x="3388" y="10814"/>
                  </a:lnTo>
                  <a:lnTo>
                    <a:pt x="3447" y="10458"/>
                  </a:lnTo>
                  <a:lnTo>
                    <a:pt x="3625" y="9745"/>
                  </a:lnTo>
                  <a:lnTo>
                    <a:pt x="3982" y="9151"/>
                  </a:lnTo>
                  <a:lnTo>
                    <a:pt x="4398" y="8616"/>
                  </a:lnTo>
                  <a:lnTo>
                    <a:pt x="4933" y="8200"/>
                  </a:lnTo>
                  <a:lnTo>
                    <a:pt x="5527" y="7903"/>
                  </a:lnTo>
                  <a:lnTo>
                    <a:pt x="6181" y="7665"/>
                  </a:lnTo>
                  <a:lnTo>
                    <a:pt x="6537" y="7606"/>
                  </a:lnTo>
                  <a:lnTo>
                    <a:pt x="7250" y="7606"/>
                  </a:lnTo>
                  <a:lnTo>
                    <a:pt x="7607" y="7665"/>
                  </a:lnTo>
                  <a:lnTo>
                    <a:pt x="8260" y="7903"/>
                  </a:lnTo>
                  <a:lnTo>
                    <a:pt x="8854" y="8200"/>
                  </a:lnTo>
                  <a:lnTo>
                    <a:pt x="9389" y="8616"/>
                  </a:lnTo>
                  <a:lnTo>
                    <a:pt x="9865" y="9151"/>
                  </a:lnTo>
                  <a:lnTo>
                    <a:pt x="10162" y="9745"/>
                  </a:lnTo>
                  <a:lnTo>
                    <a:pt x="10399" y="10458"/>
                  </a:lnTo>
                  <a:lnTo>
                    <a:pt x="10459" y="10814"/>
                  </a:lnTo>
                  <a:lnTo>
                    <a:pt x="10459" y="11171"/>
                  </a:lnTo>
                  <a:lnTo>
                    <a:pt x="10399" y="11527"/>
                  </a:lnTo>
                  <a:lnTo>
                    <a:pt x="10340" y="11943"/>
                  </a:lnTo>
                  <a:lnTo>
                    <a:pt x="10281" y="12300"/>
                  </a:lnTo>
                  <a:lnTo>
                    <a:pt x="10162" y="12597"/>
                  </a:lnTo>
                  <a:lnTo>
                    <a:pt x="12123" y="12597"/>
                  </a:lnTo>
                  <a:lnTo>
                    <a:pt x="12123" y="10517"/>
                  </a:lnTo>
                  <a:lnTo>
                    <a:pt x="11469" y="7784"/>
                  </a:lnTo>
                  <a:lnTo>
                    <a:pt x="13370" y="7784"/>
                  </a:lnTo>
                  <a:lnTo>
                    <a:pt x="13489" y="7725"/>
                  </a:lnTo>
                  <a:lnTo>
                    <a:pt x="13667" y="7606"/>
                  </a:lnTo>
                  <a:lnTo>
                    <a:pt x="13727" y="7427"/>
                  </a:lnTo>
                  <a:lnTo>
                    <a:pt x="13786" y="7249"/>
                  </a:lnTo>
                  <a:lnTo>
                    <a:pt x="13786" y="7071"/>
                  </a:lnTo>
                  <a:lnTo>
                    <a:pt x="13727" y="6893"/>
                  </a:lnTo>
                  <a:lnTo>
                    <a:pt x="13608" y="6774"/>
                  </a:lnTo>
                  <a:lnTo>
                    <a:pt x="7369" y="178"/>
                  </a:lnTo>
                  <a:lnTo>
                    <a:pt x="7131" y="59"/>
                  </a:lnTo>
                  <a:lnTo>
                    <a:pt x="68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3"/>
            <p:cNvSpPr/>
            <p:nvPr/>
          </p:nvSpPr>
          <p:spPr>
            <a:xfrm>
              <a:off x="333175" y="1071925"/>
              <a:ext cx="344675" cy="314925"/>
            </a:xfrm>
            <a:custGeom>
              <a:avLst/>
              <a:gdLst/>
              <a:ahLst/>
              <a:cxnLst/>
              <a:rect l="l" t="t" r="r" b="b"/>
              <a:pathLst>
                <a:path w="13787" h="12597" fill="none" extrusionOk="0">
                  <a:moveTo>
                    <a:pt x="13608" y="6774"/>
                  </a:moveTo>
                  <a:lnTo>
                    <a:pt x="7369" y="178"/>
                  </a:lnTo>
                  <a:lnTo>
                    <a:pt x="7369" y="178"/>
                  </a:lnTo>
                  <a:lnTo>
                    <a:pt x="7131" y="59"/>
                  </a:lnTo>
                  <a:lnTo>
                    <a:pt x="6894" y="0"/>
                  </a:lnTo>
                  <a:lnTo>
                    <a:pt x="6894" y="0"/>
                  </a:lnTo>
                  <a:lnTo>
                    <a:pt x="6656" y="59"/>
                  </a:lnTo>
                  <a:lnTo>
                    <a:pt x="6418" y="178"/>
                  </a:lnTo>
                  <a:lnTo>
                    <a:pt x="179" y="6774"/>
                  </a:lnTo>
                  <a:lnTo>
                    <a:pt x="179" y="6774"/>
                  </a:lnTo>
                  <a:lnTo>
                    <a:pt x="60" y="6893"/>
                  </a:lnTo>
                  <a:lnTo>
                    <a:pt x="1" y="7071"/>
                  </a:lnTo>
                  <a:lnTo>
                    <a:pt x="1" y="7249"/>
                  </a:lnTo>
                  <a:lnTo>
                    <a:pt x="60" y="7427"/>
                  </a:lnTo>
                  <a:lnTo>
                    <a:pt x="60" y="7427"/>
                  </a:lnTo>
                  <a:lnTo>
                    <a:pt x="179" y="7606"/>
                  </a:lnTo>
                  <a:lnTo>
                    <a:pt x="298" y="7725"/>
                  </a:lnTo>
                  <a:lnTo>
                    <a:pt x="476" y="7784"/>
                  </a:lnTo>
                  <a:lnTo>
                    <a:pt x="654" y="7784"/>
                  </a:lnTo>
                  <a:lnTo>
                    <a:pt x="2318" y="7784"/>
                  </a:lnTo>
                  <a:lnTo>
                    <a:pt x="1665" y="10517"/>
                  </a:lnTo>
                  <a:lnTo>
                    <a:pt x="1665" y="12597"/>
                  </a:lnTo>
                  <a:lnTo>
                    <a:pt x="3685" y="12597"/>
                  </a:lnTo>
                  <a:lnTo>
                    <a:pt x="3685" y="12597"/>
                  </a:lnTo>
                  <a:lnTo>
                    <a:pt x="3507" y="12300"/>
                  </a:lnTo>
                  <a:lnTo>
                    <a:pt x="3447" y="11943"/>
                  </a:lnTo>
                  <a:lnTo>
                    <a:pt x="3388" y="11527"/>
                  </a:lnTo>
                  <a:lnTo>
                    <a:pt x="3328" y="11171"/>
                  </a:lnTo>
                  <a:lnTo>
                    <a:pt x="3328" y="11171"/>
                  </a:lnTo>
                  <a:lnTo>
                    <a:pt x="3388" y="10814"/>
                  </a:lnTo>
                  <a:lnTo>
                    <a:pt x="3447" y="10458"/>
                  </a:lnTo>
                  <a:lnTo>
                    <a:pt x="3625" y="9745"/>
                  </a:lnTo>
                  <a:lnTo>
                    <a:pt x="3982" y="9151"/>
                  </a:lnTo>
                  <a:lnTo>
                    <a:pt x="4398" y="8616"/>
                  </a:lnTo>
                  <a:lnTo>
                    <a:pt x="4933" y="8200"/>
                  </a:lnTo>
                  <a:lnTo>
                    <a:pt x="5527" y="7903"/>
                  </a:lnTo>
                  <a:lnTo>
                    <a:pt x="6181" y="7665"/>
                  </a:lnTo>
                  <a:lnTo>
                    <a:pt x="6537" y="7606"/>
                  </a:lnTo>
                  <a:lnTo>
                    <a:pt x="6894" y="7606"/>
                  </a:lnTo>
                  <a:lnTo>
                    <a:pt x="6894" y="7606"/>
                  </a:lnTo>
                  <a:lnTo>
                    <a:pt x="7250" y="7606"/>
                  </a:lnTo>
                  <a:lnTo>
                    <a:pt x="7607" y="7665"/>
                  </a:lnTo>
                  <a:lnTo>
                    <a:pt x="8260" y="7903"/>
                  </a:lnTo>
                  <a:lnTo>
                    <a:pt x="8854" y="8200"/>
                  </a:lnTo>
                  <a:lnTo>
                    <a:pt x="9389" y="8616"/>
                  </a:lnTo>
                  <a:lnTo>
                    <a:pt x="9865" y="9151"/>
                  </a:lnTo>
                  <a:lnTo>
                    <a:pt x="10162" y="9745"/>
                  </a:lnTo>
                  <a:lnTo>
                    <a:pt x="10399" y="10458"/>
                  </a:lnTo>
                  <a:lnTo>
                    <a:pt x="10459" y="10814"/>
                  </a:lnTo>
                  <a:lnTo>
                    <a:pt x="10459" y="11171"/>
                  </a:lnTo>
                  <a:lnTo>
                    <a:pt x="10459" y="11171"/>
                  </a:lnTo>
                  <a:lnTo>
                    <a:pt x="10399" y="11527"/>
                  </a:lnTo>
                  <a:lnTo>
                    <a:pt x="10340" y="11943"/>
                  </a:lnTo>
                  <a:lnTo>
                    <a:pt x="10281" y="12300"/>
                  </a:lnTo>
                  <a:lnTo>
                    <a:pt x="10162" y="12597"/>
                  </a:lnTo>
                  <a:lnTo>
                    <a:pt x="12123" y="12597"/>
                  </a:lnTo>
                  <a:lnTo>
                    <a:pt x="12123" y="10517"/>
                  </a:lnTo>
                  <a:lnTo>
                    <a:pt x="11469" y="7784"/>
                  </a:lnTo>
                  <a:lnTo>
                    <a:pt x="13192" y="7784"/>
                  </a:lnTo>
                  <a:lnTo>
                    <a:pt x="13192" y="7784"/>
                  </a:lnTo>
                  <a:lnTo>
                    <a:pt x="13370" y="7784"/>
                  </a:lnTo>
                  <a:lnTo>
                    <a:pt x="13489" y="7725"/>
                  </a:lnTo>
                  <a:lnTo>
                    <a:pt x="13667" y="7606"/>
                  </a:lnTo>
                  <a:lnTo>
                    <a:pt x="13727" y="7427"/>
                  </a:lnTo>
                  <a:lnTo>
                    <a:pt x="13727" y="7427"/>
                  </a:lnTo>
                  <a:lnTo>
                    <a:pt x="13786" y="7249"/>
                  </a:lnTo>
                  <a:lnTo>
                    <a:pt x="13786" y="7071"/>
                  </a:lnTo>
                  <a:lnTo>
                    <a:pt x="13727" y="6893"/>
                  </a:lnTo>
                  <a:lnTo>
                    <a:pt x="13608" y="6774"/>
                  </a:lnTo>
                  <a:lnTo>
                    <a:pt x="13608" y="6774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3"/>
            <p:cNvSpPr/>
            <p:nvPr/>
          </p:nvSpPr>
          <p:spPr>
            <a:xfrm>
              <a:off x="673375" y="1241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3"/>
            <p:cNvSpPr/>
            <p:nvPr/>
          </p:nvSpPr>
          <p:spPr>
            <a:xfrm>
              <a:off x="447575" y="1293250"/>
              <a:ext cx="115875" cy="114400"/>
            </a:xfrm>
            <a:custGeom>
              <a:avLst/>
              <a:gdLst/>
              <a:ahLst/>
              <a:cxnLst/>
              <a:rect l="l" t="t" r="r" b="b"/>
              <a:pathLst>
                <a:path w="4635" h="4576" extrusionOk="0">
                  <a:moveTo>
                    <a:pt x="2318" y="1"/>
                  </a:moveTo>
                  <a:lnTo>
                    <a:pt x="1842" y="60"/>
                  </a:lnTo>
                  <a:lnTo>
                    <a:pt x="1426" y="179"/>
                  </a:lnTo>
                  <a:lnTo>
                    <a:pt x="1010" y="416"/>
                  </a:lnTo>
                  <a:lnTo>
                    <a:pt x="713" y="654"/>
                  </a:lnTo>
                  <a:lnTo>
                    <a:pt x="416" y="1011"/>
                  </a:lnTo>
                  <a:lnTo>
                    <a:pt x="178" y="1427"/>
                  </a:lnTo>
                  <a:lnTo>
                    <a:pt x="60" y="1843"/>
                  </a:lnTo>
                  <a:lnTo>
                    <a:pt x="0" y="2318"/>
                  </a:lnTo>
                  <a:lnTo>
                    <a:pt x="60" y="2793"/>
                  </a:lnTo>
                  <a:lnTo>
                    <a:pt x="178" y="3209"/>
                  </a:lnTo>
                  <a:lnTo>
                    <a:pt x="416" y="3566"/>
                  </a:lnTo>
                  <a:lnTo>
                    <a:pt x="713" y="3922"/>
                  </a:lnTo>
                  <a:lnTo>
                    <a:pt x="1010" y="4219"/>
                  </a:lnTo>
                  <a:lnTo>
                    <a:pt x="1426" y="4398"/>
                  </a:lnTo>
                  <a:lnTo>
                    <a:pt x="1842" y="4576"/>
                  </a:lnTo>
                  <a:lnTo>
                    <a:pt x="2793" y="4576"/>
                  </a:lnTo>
                  <a:lnTo>
                    <a:pt x="3209" y="4398"/>
                  </a:lnTo>
                  <a:lnTo>
                    <a:pt x="3625" y="4219"/>
                  </a:lnTo>
                  <a:lnTo>
                    <a:pt x="3922" y="3922"/>
                  </a:lnTo>
                  <a:lnTo>
                    <a:pt x="4219" y="3566"/>
                  </a:lnTo>
                  <a:lnTo>
                    <a:pt x="4457" y="3209"/>
                  </a:lnTo>
                  <a:lnTo>
                    <a:pt x="4576" y="2793"/>
                  </a:lnTo>
                  <a:lnTo>
                    <a:pt x="4635" y="2318"/>
                  </a:lnTo>
                  <a:lnTo>
                    <a:pt x="4576" y="1843"/>
                  </a:lnTo>
                  <a:lnTo>
                    <a:pt x="4457" y="1427"/>
                  </a:lnTo>
                  <a:lnTo>
                    <a:pt x="4219" y="1011"/>
                  </a:lnTo>
                  <a:lnTo>
                    <a:pt x="3922" y="654"/>
                  </a:lnTo>
                  <a:lnTo>
                    <a:pt x="3625" y="416"/>
                  </a:lnTo>
                  <a:lnTo>
                    <a:pt x="3209" y="179"/>
                  </a:lnTo>
                  <a:lnTo>
                    <a:pt x="2793" y="60"/>
                  </a:lnTo>
                  <a:lnTo>
                    <a:pt x="23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3"/>
            <p:cNvSpPr/>
            <p:nvPr/>
          </p:nvSpPr>
          <p:spPr>
            <a:xfrm>
              <a:off x="447575" y="1293250"/>
              <a:ext cx="115875" cy="114400"/>
            </a:xfrm>
            <a:custGeom>
              <a:avLst/>
              <a:gdLst/>
              <a:ahLst/>
              <a:cxnLst/>
              <a:rect l="l" t="t" r="r" b="b"/>
              <a:pathLst>
                <a:path w="4635" h="4576" fill="none" extrusionOk="0">
                  <a:moveTo>
                    <a:pt x="4635" y="2318"/>
                  </a:moveTo>
                  <a:lnTo>
                    <a:pt x="4635" y="2318"/>
                  </a:lnTo>
                  <a:lnTo>
                    <a:pt x="4576" y="2793"/>
                  </a:lnTo>
                  <a:lnTo>
                    <a:pt x="4457" y="3209"/>
                  </a:lnTo>
                  <a:lnTo>
                    <a:pt x="4219" y="3566"/>
                  </a:lnTo>
                  <a:lnTo>
                    <a:pt x="3922" y="3922"/>
                  </a:lnTo>
                  <a:lnTo>
                    <a:pt x="3625" y="4219"/>
                  </a:lnTo>
                  <a:lnTo>
                    <a:pt x="3209" y="4398"/>
                  </a:lnTo>
                  <a:lnTo>
                    <a:pt x="2793" y="4576"/>
                  </a:lnTo>
                  <a:lnTo>
                    <a:pt x="2318" y="4576"/>
                  </a:lnTo>
                  <a:lnTo>
                    <a:pt x="2318" y="4576"/>
                  </a:lnTo>
                  <a:lnTo>
                    <a:pt x="1842" y="4576"/>
                  </a:lnTo>
                  <a:lnTo>
                    <a:pt x="1426" y="4398"/>
                  </a:lnTo>
                  <a:lnTo>
                    <a:pt x="1010" y="4219"/>
                  </a:lnTo>
                  <a:lnTo>
                    <a:pt x="713" y="3922"/>
                  </a:lnTo>
                  <a:lnTo>
                    <a:pt x="416" y="3566"/>
                  </a:lnTo>
                  <a:lnTo>
                    <a:pt x="178" y="3209"/>
                  </a:lnTo>
                  <a:lnTo>
                    <a:pt x="60" y="2793"/>
                  </a:lnTo>
                  <a:lnTo>
                    <a:pt x="0" y="2318"/>
                  </a:lnTo>
                  <a:lnTo>
                    <a:pt x="0" y="2318"/>
                  </a:lnTo>
                  <a:lnTo>
                    <a:pt x="60" y="1843"/>
                  </a:lnTo>
                  <a:lnTo>
                    <a:pt x="178" y="1427"/>
                  </a:lnTo>
                  <a:lnTo>
                    <a:pt x="416" y="1011"/>
                  </a:lnTo>
                  <a:lnTo>
                    <a:pt x="713" y="654"/>
                  </a:lnTo>
                  <a:lnTo>
                    <a:pt x="1010" y="416"/>
                  </a:lnTo>
                  <a:lnTo>
                    <a:pt x="1426" y="179"/>
                  </a:lnTo>
                  <a:lnTo>
                    <a:pt x="1842" y="60"/>
                  </a:lnTo>
                  <a:lnTo>
                    <a:pt x="2318" y="1"/>
                  </a:lnTo>
                  <a:lnTo>
                    <a:pt x="2318" y="1"/>
                  </a:lnTo>
                  <a:lnTo>
                    <a:pt x="2793" y="60"/>
                  </a:lnTo>
                  <a:lnTo>
                    <a:pt x="3209" y="179"/>
                  </a:lnTo>
                  <a:lnTo>
                    <a:pt x="3625" y="416"/>
                  </a:lnTo>
                  <a:lnTo>
                    <a:pt x="3922" y="654"/>
                  </a:lnTo>
                  <a:lnTo>
                    <a:pt x="4219" y="1011"/>
                  </a:lnTo>
                  <a:lnTo>
                    <a:pt x="4457" y="1427"/>
                  </a:lnTo>
                  <a:lnTo>
                    <a:pt x="4576" y="1843"/>
                  </a:lnTo>
                  <a:lnTo>
                    <a:pt x="4635" y="2318"/>
                  </a:lnTo>
                  <a:lnTo>
                    <a:pt x="4635" y="2318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3"/>
            <p:cNvSpPr/>
            <p:nvPr/>
          </p:nvSpPr>
          <p:spPr>
            <a:xfrm>
              <a:off x="563425" y="1351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3"/>
            <p:cNvSpPr/>
            <p:nvPr/>
          </p:nvSpPr>
          <p:spPr>
            <a:xfrm>
              <a:off x="281200" y="1305125"/>
              <a:ext cx="448625" cy="301600"/>
            </a:xfrm>
            <a:custGeom>
              <a:avLst/>
              <a:gdLst/>
              <a:ahLst/>
              <a:cxnLst/>
              <a:rect l="l" t="t" r="r" b="b"/>
              <a:pathLst>
                <a:path w="17945" h="12064" extrusionOk="0">
                  <a:moveTo>
                    <a:pt x="951" y="1"/>
                  </a:moveTo>
                  <a:lnTo>
                    <a:pt x="713" y="120"/>
                  </a:lnTo>
                  <a:lnTo>
                    <a:pt x="535" y="239"/>
                  </a:lnTo>
                  <a:lnTo>
                    <a:pt x="357" y="357"/>
                  </a:lnTo>
                  <a:lnTo>
                    <a:pt x="178" y="595"/>
                  </a:lnTo>
                  <a:lnTo>
                    <a:pt x="60" y="773"/>
                  </a:lnTo>
                  <a:lnTo>
                    <a:pt x="0" y="1011"/>
                  </a:lnTo>
                  <a:lnTo>
                    <a:pt x="0" y="1249"/>
                  </a:lnTo>
                  <a:lnTo>
                    <a:pt x="0" y="3269"/>
                  </a:lnTo>
                  <a:lnTo>
                    <a:pt x="0" y="3626"/>
                  </a:lnTo>
                  <a:lnTo>
                    <a:pt x="60" y="4041"/>
                  </a:lnTo>
                  <a:lnTo>
                    <a:pt x="178" y="4398"/>
                  </a:lnTo>
                  <a:lnTo>
                    <a:pt x="297" y="4754"/>
                  </a:lnTo>
                  <a:lnTo>
                    <a:pt x="476" y="5052"/>
                  </a:lnTo>
                  <a:lnTo>
                    <a:pt x="654" y="5349"/>
                  </a:lnTo>
                  <a:lnTo>
                    <a:pt x="1129" y="5943"/>
                  </a:lnTo>
                  <a:lnTo>
                    <a:pt x="1664" y="6418"/>
                  </a:lnTo>
                  <a:lnTo>
                    <a:pt x="1961" y="6596"/>
                  </a:lnTo>
                  <a:lnTo>
                    <a:pt x="2318" y="6775"/>
                  </a:lnTo>
                  <a:lnTo>
                    <a:pt x="2674" y="6894"/>
                  </a:lnTo>
                  <a:lnTo>
                    <a:pt x="3031" y="6953"/>
                  </a:lnTo>
                  <a:lnTo>
                    <a:pt x="3387" y="7012"/>
                  </a:lnTo>
                  <a:lnTo>
                    <a:pt x="3803" y="7072"/>
                  </a:lnTo>
                  <a:lnTo>
                    <a:pt x="5229" y="7072"/>
                  </a:lnTo>
                  <a:lnTo>
                    <a:pt x="5229" y="12063"/>
                  </a:lnTo>
                  <a:lnTo>
                    <a:pt x="12716" y="12063"/>
                  </a:lnTo>
                  <a:lnTo>
                    <a:pt x="12716" y="7072"/>
                  </a:lnTo>
                  <a:lnTo>
                    <a:pt x="14142" y="7072"/>
                  </a:lnTo>
                  <a:lnTo>
                    <a:pt x="14558" y="7012"/>
                  </a:lnTo>
                  <a:lnTo>
                    <a:pt x="14915" y="6953"/>
                  </a:lnTo>
                  <a:lnTo>
                    <a:pt x="15271" y="6894"/>
                  </a:lnTo>
                  <a:lnTo>
                    <a:pt x="15628" y="6775"/>
                  </a:lnTo>
                  <a:lnTo>
                    <a:pt x="15984" y="6596"/>
                  </a:lnTo>
                  <a:lnTo>
                    <a:pt x="16281" y="6418"/>
                  </a:lnTo>
                  <a:lnTo>
                    <a:pt x="16816" y="5943"/>
                  </a:lnTo>
                  <a:lnTo>
                    <a:pt x="17291" y="5349"/>
                  </a:lnTo>
                  <a:lnTo>
                    <a:pt x="17529" y="5052"/>
                  </a:lnTo>
                  <a:lnTo>
                    <a:pt x="17648" y="4754"/>
                  </a:lnTo>
                  <a:lnTo>
                    <a:pt x="17767" y="4398"/>
                  </a:lnTo>
                  <a:lnTo>
                    <a:pt x="17886" y="4041"/>
                  </a:lnTo>
                  <a:lnTo>
                    <a:pt x="17945" y="3626"/>
                  </a:lnTo>
                  <a:lnTo>
                    <a:pt x="17945" y="3269"/>
                  </a:lnTo>
                  <a:lnTo>
                    <a:pt x="17945" y="1249"/>
                  </a:lnTo>
                  <a:lnTo>
                    <a:pt x="17945" y="1011"/>
                  </a:lnTo>
                  <a:lnTo>
                    <a:pt x="17886" y="773"/>
                  </a:lnTo>
                  <a:lnTo>
                    <a:pt x="17767" y="536"/>
                  </a:lnTo>
                  <a:lnTo>
                    <a:pt x="17588" y="357"/>
                  </a:lnTo>
                  <a:lnTo>
                    <a:pt x="17410" y="179"/>
                  </a:lnTo>
                  <a:lnTo>
                    <a:pt x="17173" y="60"/>
                  </a:lnTo>
                  <a:lnTo>
                    <a:pt x="16935" y="1"/>
                  </a:lnTo>
                  <a:lnTo>
                    <a:pt x="16400" y="1"/>
                  </a:lnTo>
                  <a:lnTo>
                    <a:pt x="16162" y="120"/>
                  </a:lnTo>
                  <a:lnTo>
                    <a:pt x="15984" y="239"/>
                  </a:lnTo>
                  <a:lnTo>
                    <a:pt x="15806" y="357"/>
                  </a:lnTo>
                  <a:lnTo>
                    <a:pt x="15628" y="595"/>
                  </a:lnTo>
                  <a:lnTo>
                    <a:pt x="15568" y="773"/>
                  </a:lnTo>
                  <a:lnTo>
                    <a:pt x="15449" y="1011"/>
                  </a:lnTo>
                  <a:lnTo>
                    <a:pt x="15449" y="1249"/>
                  </a:lnTo>
                  <a:lnTo>
                    <a:pt x="15449" y="3269"/>
                  </a:lnTo>
                  <a:lnTo>
                    <a:pt x="15449" y="3566"/>
                  </a:lnTo>
                  <a:lnTo>
                    <a:pt x="15330" y="3804"/>
                  </a:lnTo>
                  <a:lnTo>
                    <a:pt x="15212" y="3982"/>
                  </a:lnTo>
                  <a:lnTo>
                    <a:pt x="15093" y="4160"/>
                  </a:lnTo>
                  <a:lnTo>
                    <a:pt x="14915" y="4339"/>
                  </a:lnTo>
                  <a:lnTo>
                    <a:pt x="14677" y="4457"/>
                  </a:lnTo>
                  <a:lnTo>
                    <a:pt x="14439" y="4517"/>
                  </a:lnTo>
                  <a:lnTo>
                    <a:pt x="11290" y="4517"/>
                  </a:lnTo>
                  <a:lnTo>
                    <a:pt x="10755" y="4873"/>
                  </a:lnTo>
                  <a:lnTo>
                    <a:pt x="10220" y="5170"/>
                  </a:lnTo>
                  <a:lnTo>
                    <a:pt x="9626" y="5349"/>
                  </a:lnTo>
                  <a:lnTo>
                    <a:pt x="8973" y="5408"/>
                  </a:lnTo>
                  <a:lnTo>
                    <a:pt x="8319" y="5349"/>
                  </a:lnTo>
                  <a:lnTo>
                    <a:pt x="7725" y="5170"/>
                  </a:lnTo>
                  <a:lnTo>
                    <a:pt x="7190" y="4873"/>
                  </a:lnTo>
                  <a:lnTo>
                    <a:pt x="6715" y="4517"/>
                  </a:lnTo>
                  <a:lnTo>
                    <a:pt x="3506" y="4517"/>
                  </a:lnTo>
                  <a:lnTo>
                    <a:pt x="3268" y="4457"/>
                  </a:lnTo>
                  <a:lnTo>
                    <a:pt x="3031" y="4339"/>
                  </a:lnTo>
                  <a:lnTo>
                    <a:pt x="2852" y="4160"/>
                  </a:lnTo>
                  <a:lnTo>
                    <a:pt x="2733" y="3982"/>
                  </a:lnTo>
                  <a:lnTo>
                    <a:pt x="2615" y="3804"/>
                  </a:lnTo>
                  <a:lnTo>
                    <a:pt x="2555" y="3566"/>
                  </a:lnTo>
                  <a:lnTo>
                    <a:pt x="2496" y="3269"/>
                  </a:lnTo>
                  <a:lnTo>
                    <a:pt x="2496" y="1249"/>
                  </a:lnTo>
                  <a:lnTo>
                    <a:pt x="2496" y="1011"/>
                  </a:lnTo>
                  <a:lnTo>
                    <a:pt x="2377" y="773"/>
                  </a:lnTo>
                  <a:lnTo>
                    <a:pt x="2258" y="536"/>
                  </a:lnTo>
                  <a:lnTo>
                    <a:pt x="2139" y="357"/>
                  </a:lnTo>
                  <a:lnTo>
                    <a:pt x="1902" y="179"/>
                  </a:lnTo>
                  <a:lnTo>
                    <a:pt x="1723" y="60"/>
                  </a:lnTo>
                  <a:lnTo>
                    <a:pt x="14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3"/>
            <p:cNvSpPr/>
            <p:nvPr/>
          </p:nvSpPr>
          <p:spPr>
            <a:xfrm>
              <a:off x="281200" y="1305125"/>
              <a:ext cx="448625" cy="301600"/>
            </a:xfrm>
            <a:custGeom>
              <a:avLst/>
              <a:gdLst/>
              <a:ahLst/>
              <a:cxnLst/>
              <a:rect l="l" t="t" r="r" b="b"/>
              <a:pathLst>
                <a:path w="17945" h="12064" fill="none" extrusionOk="0">
                  <a:moveTo>
                    <a:pt x="16697" y="1"/>
                  </a:moveTo>
                  <a:lnTo>
                    <a:pt x="16697" y="1"/>
                  </a:lnTo>
                  <a:lnTo>
                    <a:pt x="16400" y="1"/>
                  </a:lnTo>
                  <a:lnTo>
                    <a:pt x="16162" y="120"/>
                  </a:lnTo>
                  <a:lnTo>
                    <a:pt x="15984" y="239"/>
                  </a:lnTo>
                  <a:lnTo>
                    <a:pt x="15806" y="357"/>
                  </a:lnTo>
                  <a:lnTo>
                    <a:pt x="15628" y="595"/>
                  </a:lnTo>
                  <a:lnTo>
                    <a:pt x="15568" y="773"/>
                  </a:lnTo>
                  <a:lnTo>
                    <a:pt x="15449" y="1011"/>
                  </a:lnTo>
                  <a:lnTo>
                    <a:pt x="15449" y="1249"/>
                  </a:lnTo>
                  <a:lnTo>
                    <a:pt x="15449" y="3269"/>
                  </a:lnTo>
                  <a:lnTo>
                    <a:pt x="15449" y="3269"/>
                  </a:lnTo>
                  <a:lnTo>
                    <a:pt x="15449" y="3566"/>
                  </a:lnTo>
                  <a:lnTo>
                    <a:pt x="15330" y="3804"/>
                  </a:lnTo>
                  <a:lnTo>
                    <a:pt x="15212" y="3982"/>
                  </a:lnTo>
                  <a:lnTo>
                    <a:pt x="15093" y="4160"/>
                  </a:lnTo>
                  <a:lnTo>
                    <a:pt x="14915" y="4339"/>
                  </a:lnTo>
                  <a:lnTo>
                    <a:pt x="14677" y="4457"/>
                  </a:lnTo>
                  <a:lnTo>
                    <a:pt x="14439" y="4517"/>
                  </a:lnTo>
                  <a:lnTo>
                    <a:pt x="14202" y="4517"/>
                  </a:lnTo>
                  <a:lnTo>
                    <a:pt x="11290" y="4517"/>
                  </a:lnTo>
                  <a:lnTo>
                    <a:pt x="11290" y="4517"/>
                  </a:lnTo>
                  <a:lnTo>
                    <a:pt x="10755" y="4873"/>
                  </a:lnTo>
                  <a:lnTo>
                    <a:pt x="10220" y="5170"/>
                  </a:lnTo>
                  <a:lnTo>
                    <a:pt x="9626" y="5349"/>
                  </a:lnTo>
                  <a:lnTo>
                    <a:pt x="8973" y="5408"/>
                  </a:lnTo>
                  <a:lnTo>
                    <a:pt x="8973" y="5408"/>
                  </a:lnTo>
                  <a:lnTo>
                    <a:pt x="8319" y="5349"/>
                  </a:lnTo>
                  <a:lnTo>
                    <a:pt x="7725" y="5170"/>
                  </a:lnTo>
                  <a:lnTo>
                    <a:pt x="7190" y="4873"/>
                  </a:lnTo>
                  <a:lnTo>
                    <a:pt x="6715" y="4517"/>
                  </a:lnTo>
                  <a:lnTo>
                    <a:pt x="3744" y="4517"/>
                  </a:lnTo>
                  <a:lnTo>
                    <a:pt x="3744" y="4517"/>
                  </a:lnTo>
                  <a:lnTo>
                    <a:pt x="3506" y="4517"/>
                  </a:lnTo>
                  <a:lnTo>
                    <a:pt x="3268" y="4457"/>
                  </a:lnTo>
                  <a:lnTo>
                    <a:pt x="3031" y="4339"/>
                  </a:lnTo>
                  <a:lnTo>
                    <a:pt x="2852" y="4160"/>
                  </a:lnTo>
                  <a:lnTo>
                    <a:pt x="2733" y="3982"/>
                  </a:lnTo>
                  <a:lnTo>
                    <a:pt x="2615" y="3804"/>
                  </a:lnTo>
                  <a:lnTo>
                    <a:pt x="2555" y="3566"/>
                  </a:lnTo>
                  <a:lnTo>
                    <a:pt x="2496" y="3269"/>
                  </a:lnTo>
                  <a:lnTo>
                    <a:pt x="2496" y="1249"/>
                  </a:lnTo>
                  <a:lnTo>
                    <a:pt x="2496" y="1249"/>
                  </a:lnTo>
                  <a:lnTo>
                    <a:pt x="2496" y="1011"/>
                  </a:lnTo>
                  <a:lnTo>
                    <a:pt x="2377" y="773"/>
                  </a:lnTo>
                  <a:lnTo>
                    <a:pt x="2258" y="536"/>
                  </a:lnTo>
                  <a:lnTo>
                    <a:pt x="2139" y="357"/>
                  </a:lnTo>
                  <a:lnTo>
                    <a:pt x="1902" y="179"/>
                  </a:lnTo>
                  <a:lnTo>
                    <a:pt x="1723" y="60"/>
                  </a:lnTo>
                  <a:lnTo>
                    <a:pt x="1486" y="1"/>
                  </a:lnTo>
                  <a:lnTo>
                    <a:pt x="1189" y="1"/>
                  </a:lnTo>
                  <a:lnTo>
                    <a:pt x="1189" y="1"/>
                  </a:lnTo>
                  <a:lnTo>
                    <a:pt x="951" y="1"/>
                  </a:lnTo>
                  <a:lnTo>
                    <a:pt x="713" y="120"/>
                  </a:lnTo>
                  <a:lnTo>
                    <a:pt x="535" y="239"/>
                  </a:lnTo>
                  <a:lnTo>
                    <a:pt x="357" y="357"/>
                  </a:lnTo>
                  <a:lnTo>
                    <a:pt x="178" y="595"/>
                  </a:lnTo>
                  <a:lnTo>
                    <a:pt x="60" y="773"/>
                  </a:lnTo>
                  <a:lnTo>
                    <a:pt x="0" y="1011"/>
                  </a:lnTo>
                  <a:lnTo>
                    <a:pt x="0" y="1249"/>
                  </a:lnTo>
                  <a:lnTo>
                    <a:pt x="0" y="3269"/>
                  </a:lnTo>
                  <a:lnTo>
                    <a:pt x="0" y="3269"/>
                  </a:lnTo>
                  <a:lnTo>
                    <a:pt x="0" y="3626"/>
                  </a:lnTo>
                  <a:lnTo>
                    <a:pt x="60" y="4041"/>
                  </a:lnTo>
                  <a:lnTo>
                    <a:pt x="178" y="4398"/>
                  </a:lnTo>
                  <a:lnTo>
                    <a:pt x="297" y="4754"/>
                  </a:lnTo>
                  <a:lnTo>
                    <a:pt x="476" y="5052"/>
                  </a:lnTo>
                  <a:lnTo>
                    <a:pt x="654" y="5349"/>
                  </a:lnTo>
                  <a:lnTo>
                    <a:pt x="1129" y="5943"/>
                  </a:lnTo>
                  <a:lnTo>
                    <a:pt x="1664" y="6418"/>
                  </a:lnTo>
                  <a:lnTo>
                    <a:pt x="1961" y="6596"/>
                  </a:lnTo>
                  <a:lnTo>
                    <a:pt x="2318" y="6775"/>
                  </a:lnTo>
                  <a:lnTo>
                    <a:pt x="2674" y="6894"/>
                  </a:lnTo>
                  <a:lnTo>
                    <a:pt x="3031" y="6953"/>
                  </a:lnTo>
                  <a:lnTo>
                    <a:pt x="3387" y="7012"/>
                  </a:lnTo>
                  <a:lnTo>
                    <a:pt x="3803" y="7072"/>
                  </a:lnTo>
                  <a:lnTo>
                    <a:pt x="5229" y="7072"/>
                  </a:lnTo>
                  <a:lnTo>
                    <a:pt x="5229" y="12063"/>
                  </a:lnTo>
                  <a:lnTo>
                    <a:pt x="12716" y="12063"/>
                  </a:lnTo>
                  <a:lnTo>
                    <a:pt x="12716" y="7072"/>
                  </a:lnTo>
                  <a:lnTo>
                    <a:pt x="14142" y="7072"/>
                  </a:lnTo>
                  <a:lnTo>
                    <a:pt x="14142" y="7072"/>
                  </a:lnTo>
                  <a:lnTo>
                    <a:pt x="14558" y="7012"/>
                  </a:lnTo>
                  <a:lnTo>
                    <a:pt x="14915" y="6953"/>
                  </a:lnTo>
                  <a:lnTo>
                    <a:pt x="15271" y="6894"/>
                  </a:lnTo>
                  <a:lnTo>
                    <a:pt x="15628" y="6775"/>
                  </a:lnTo>
                  <a:lnTo>
                    <a:pt x="15984" y="6596"/>
                  </a:lnTo>
                  <a:lnTo>
                    <a:pt x="16281" y="6418"/>
                  </a:lnTo>
                  <a:lnTo>
                    <a:pt x="16816" y="5943"/>
                  </a:lnTo>
                  <a:lnTo>
                    <a:pt x="17291" y="5349"/>
                  </a:lnTo>
                  <a:lnTo>
                    <a:pt x="17529" y="5052"/>
                  </a:lnTo>
                  <a:lnTo>
                    <a:pt x="17648" y="4754"/>
                  </a:lnTo>
                  <a:lnTo>
                    <a:pt x="17767" y="4398"/>
                  </a:lnTo>
                  <a:lnTo>
                    <a:pt x="17886" y="4041"/>
                  </a:lnTo>
                  <a:lnTo>
                    <a:pt x="17945" y="3626"/>
                  </a:lnTo>
                  <a:lnTo>
                    <a:pt x="17945" y="3269"/>
                  </a:lnTo>
                  <a:lnTo>
                    <a:pt x="17945" y="1249"/>
                  </a:lnTo>
                  <a:lnTo>
                    <a:pt x="17945" y="1249"/>
                  </a:lnTo>
                  <a:lnTo>
                    <a:pt x="17945" y="1011"/>
                  </a:lnTo>
                  <a:lnTo>
                    <a:pt x="17886" y="773"/>
                  </a:lnTo>
                  <a:lnTo>
                    <a:pt x="17767" y="536"/>
                  </a:lnTo>
                  <a:lnTo>
                    <a:pt x="17588" y="357"/>
                  </a:lnTo>
                  <a:lnTo>
                    <a:pt x="17410" y="179"/>
                  </a:lnTo>
                  <a:lnTo>
                    <a:pt x="17173" y="60"/>
                  </a:lnTo>
                  <a:lnTo>
                    <a:pt x="16935" y="1"/>
                  </a:lnTo>
                  <a:lnTo>
                    <a:pt x="16697" y="1"/>
                  </a:lnTo>
                  <a:lnTo>
                    <a:pt x="16697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3"/>
            <p:cNvSpPr/>
            <p:nvPr/>
          </p:nvSpPr>
          <p:spPr>
            <a:xfrm>
              <a:off x="698625" y="1305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3"/>
            <p:cNvSpPr/>
            <p:nvPr/>
          </p:nvSpPr>
          <p:spPr>
            <a:xfrm>
              <a:off x="630275" y="1505675"/>
              <a:ext cx="68375" cy="101050"/>
            </a:xfrm>
            <a:custGeom>
              <a:avLst/>
              <a:gdLst/>
              <a:ahLst/>
              <a:cxnLst/>
              <a:rect l="l" t="t" r="r" b="b"/>
              <a:pathLst>
                <a:path w="2735" h="4042" extrusionOk="0">
                  <a:moveTo>
                    <a:pt x="1902" y="1"/>
                  </a:moveTo>
                  <a:lnTo>
                    <a:pt x="1486" y="119"/>
                  </a:lnTo>
                  <a:lnTo>
                    <a:pt x="1070" y="179"/>
                  </a:lnTo>
                  <a:lnTo>
                    <a:pt x="654" y="238"/>
                  </a:lnTo>
                  <a:lnTo>
                    <a:pt x="179" y="298"/>
                  </a:lnTo>
                  <a:lnTo>
                    <a:pt x="1" y="298"/>
                  </a:lnTo>
                  <a:lnTo>
                    <a:pt x="1" y="4041"/>
                  </a:lnTo>
                  <a:lnTo>
                    <a:pt x="2140" y="4041"/>
                  </a:lnTo>
                  <a:lnTo>
                    <a:pt x="2378" y="3982"/>
                  </a:lnTo>
                  <a:lnTo>
                    <a:pt x="2615" y="3803"/>
                  </a:lnTo>
                  <a:lnTo>
                    <a:pt x="2734" y="3566"/>
                  </a:lnTo>
                  <a:lnTo>
                    <a:pt x="2734" y="3269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3"/>
            <p:cNvSpPr/>
            <p:nvPr/>
          </p:nvSpPr>
          <p:spPr>
            <a:xfrm>
              <a:off x="630275" y="1505675"/>
              <a:ext cx="68375" cy="101050"/>
            </a:xfrm>
            <a:custGeom>
              <a:avLst/>
              <a:gdLst/>
              <a:ahLst/>
              <a:cxnLst/>
              <a:rect l="l" t="t" r="r" b="b"/>
              <a:pathLst>
                <a:path w="2735" h="4042" fill="none" extrusionOk="0">
                  <a:moveTo>
                    <a:pt x="1" y="298"/>
                  </a:moveTo>
                  <a:lnTo>
                    <a:pt x="1" y="4041"/>
                  </a:lnTo>
                  <a:lnTo>
                    <a:pt x="2140" y="4041"/>
                  </a:lnTo>
                  <a:lnTo>
                    <a:pt x="2140" y="4041"/>
                  </a:lnTo>
                  <a:lnTo>
                    <a:pt x="2378" y="3982"/>
                  </a:lnTo>
                  <a:lnTo>
                    <a:pt x="2615" y="3803"/>
                  </a:lnTo>
                  <a:lnTo>
                    <a:pt x="2615" y="3803"/>
                  </a:lnTo>
                  <a:lnTo>
                    <a:pt x="2734" y="3566"/>
                  </a:lnTo>
                  <a:lnTo>
                    <a:pt x="2734" y="3269"/>
                  </a:lnTo>
                  <a:lnTo>
                    <a:pt x="1902" y="1"/>
                  </a:lnTo>
                  <a:lnTo>
                    <a:pt x="1902" y="1"/>
                  </a:lnTo>
                  <a:lnTo>
                    <a:pt x="1486" y="119"/>
                  </a:lnTo>
                  <a:lnTo>
                    <a:pt x="1070" y="179"/>
                  </a:lnTo>
                  <a:lnTo>
                    <a:pt x="654" y="238"/>
                  </a:lnTo>
                  <a:lnTo>
                    <a:pt x="179" y="298"/>
                  </a:lnTo>
                  <a:lnTo>
                    <a:pt x="1" y="298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3"/>
            <p:cNvSpPr/>
            <p:nvPr/>
          </p:nvSpPr>
          <p:spPr>
            <a:xfrm>
              <a:off x="630275" y="1513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3"/>
            <p:cNvSpPr/>
            <p:nvPr/>
          </p:nvSpPr>
          <p:spPr>
            <a:xfrm>
              <a:off x="312375" y="1505675"/>
              <a:ext cx="68375" cy="101050"/>
            </a:xfrm>
            <a:custGeom>
              <a:avLst/>
              <a:gdLst/>
              <a:ahLst/>
              <a:cxnLst/>
              <a:rect l="l" t="t" r="r" b="b"/>
              <a:pathLst>
                <a:path w="2735" h="4042" extrusionOk="0">
                  <a:moveTo>
                    <a:pt x="833" y="1"/>
                  </a:moveTo>
                  <a:lnTo>
                    <a:pt x="1" y="3269"/>
                  </a:lnTo>
                  <a:lnTo>
                    <a:pt x="1" y="3566"/>
                  </a:lnTo>
                  <a:lnTo>
                    <a:pt x="120" y="3803"/>
                  </a:lnTo>
                  <a:lnTo>
                    <a:pt x="358" y="3982"/>
                  </a:lnTo>
                  <a:lnTo>
                    <a:pt x="655" y="4041"/>
                  </a:lnTo>
                  <a:lnTo>
                    <a:pt x="2734" y="4041"/>
                  </a:lnTo>
                  <a:lnTo>
                    <a:pt x="2734" y="298"/>
                  </a:lnTo>
                  <a:lnTo>
                    <a:pt x="2556" y="298"/>
                  </a:lnTo>
                  <a:lnTo>
                    <a:pt x="2081" y="238"/>
                  </a:lnTo>
                  <a:lnTo>
                    <a:pt x="1665" y="179"/>
                  </a:lnTo>
                  <a:lnTo>
                    <a:pt x="1249" y="119"/>
                  </a:lnTo>
                  <a:lnTo>
                    <a:pt x="8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3"/>
            <p:cNvSpPr/>
            <p:nvPr/>
          </p:nvSpPr>
          <p:spPr>
            <a:xfrm>
              <a:off x="312375" y="1505675"/>
              <a:ext cx="68375" cy="101050"/>
            </a:xfrm>
            <a:custGeom>
              <a:avLst/>
              <a:gdLst/>
              <a:ahLst/>
              <a:cxnLst/>
              <a:rect l="l" t="t" r="r" b="b"/>
              <a:pathLst>
                <a:path w="2735" h="4042" fill="none" extrusionOk="0">
                  <a:moveTo>
                    <a:pt x="2556" y="298"/>
                  </a:moveTo>
                  <a:lnTo>
                    <a:pt x="2556" y="298"/>
                  </a:lnTo>
                  <a:lnTo>
                    <a:pt x="2081" y="238"/>
                  </a:lnTo>
                  <a:lnTo>
                    <a:pt x="1665" y="179"/>
                  </a:lnTo>
                  <a:lnTo>
                    <a:pt x="1249" y="119"/>
                  </a:lnTo>
                  <a:lnTo>
                    <a:pt x="833" y="1"/>
                  </a:lnTo>
                  <a:lnTo>
                    <a:pt x="1" y="3269"/>
                  </a:lnTo>
                  <a:lnTo>
                    <a:pt x="1" y="3269"/>
                  </a:lnTo>
                  <a:lnTo>
                    <a:pt x="1" y="3566"/>
                  </a:lnTo>
                  <a:lnTo>
                    <a:pt x="120" y="3803"/>
                  </a:lnTo>
                  <a:lnTo>
                    <a:pt x="120" y="3803"/>
                  </a:lnTo>
                  <a:lnTo>
                    <a:pt x="358" y="3982"/>
                  </a:lnTo>
                  <a:lnTo>
                    <a:pt x="655" y="4041"/>
                  </a:lnTo>
                  <a:lnTo>
                    <a:pt x="2734" y="4041"/>
                  </a:lnTo>
                  <a:lnTo>
                    <a:pt x="2734" y="298"/>
                  </a:lnTo>
                  <a:lnTo>
                    <a:pt x="2556" y="298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3"/>
            <p:cNvSpPr/>
            <p:nvPr/>
          </p:nvSpPr>
          <p:spPr>
            <a:xfrm>
              <a:off x="376275" y="1513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0" name="Google Shape;1310;p53"/>
          <p:cNvGrpSpPr/>
          <p:nvPr/>
        </p:nvGrpSpPr>
        <p:grpSpPr>
          <a:xfrm>
            <a:off x="5069868" y="1913322"/>
            <a:ext cx="441798" cy="392707"/>
            <a:chOff x="4054350" y="1101625"/>
            <a:chExt cx="534800" cy="475375"/>
          </a:xfrm>
        </p:grpSpPr>
        <p:sp>
          <p:nvSpPr>
            <p:cNvPr id="1311" name="Google Shape;1311;p53"/>
            <p:cNvSpPr/>
            <p:nvPr/>
          </p:nvSpPr>
          <p:spPr>
            <a:xfrm>
              <a:off x="4232600" y="1101625"/>
              <a:ext cx="178300" cy="178275"/>
            </a:xfrm>
            <a:custGeom>
              <a:avLst/>
              <a:gdLst/>
              <a:ahLst/>
              <a:cxnLst/>
              <a:rect l="l" t="t" r="r" b="b"/>
              <a:pathLst>
                <a:path w="7132" h="7131" extrusionOk="0">
                  <a:moveTo>
                    <a:pt x="3566" y="0"/>
                  </a:moveTo>
                  <a:lnTo>
                    <a:pt x="3210" y="60"/>
                  </a:lnTo>
                  <a:lnTo>
                    <a:pt x="2853" y="119"/>
                  </a:lnTo>
                  <a:lnTo>
                    <a:pt x="2199" y="297"/>
                  </a:lnTo>
                  <a:lnTo>
                    <a:pt x="1605" y="654"/>
                  </a:lnTo>
                  <a:lnTo>
                    <a:pt x="1071" y="1070"/>
                  </a:lnTo>
                  <a:lnTo>
                    <a:pt x="595" y="1605"/>
                  </a:lnTo>
                  <a:lnTo>
                    <a:pt x="298" y="2199"/>
                  </a:lnTo>
                  <a:lnTo>
                    <a:pt x="60" y="2853"/>
                  </a:lnTo>
                  <a:lnTo>
                    <a:pt x="60" y="3209"/>
                  </a:lnTo>
                  <a:lnTo>
                    <a:pt x="1" y="3566"/>
                  </a:lnTo>
                  <a:lnTo>
                    <a:pt x="60" y="3922"/>
                  </a:lnTo>
                  <a:lnTo>
                    <a:pt x="60" y="4279"/>
                  </a:lnTo>
                  <a:lnTo>
                    <a:pt x="298" y="4932"/>
                  </a:lnTo>
                  <a:lnTo>
                    <a:pt x="595" y="5586"/>
                  </a:lnTo>
                  <a:lnTo>
                    <a:pt x="1071" y="6061"/>
                  </a:lnTo>
                  <a:lnTo>
                    <a:pt x="1605" y="6537"/>
                  </a:lnTo>
                  <a:lnTo>
                    <a:pt x="2199" y="6834"/>
                  </a:lnTo>
                  <a:lnTo>
                    <a:pt x="2853" y="7071"/>
                  </a:lnTo>
                  <a:lnTo>
                    <a:pt x="3210" y="7131"/>
                  </a:lnTo>
                  <a:lnTo>
                    <a:pt x="3923" y="7131"/>
                  </a:lnTo>
                  <a:lnTo>
                    <a:pt x="4279" y="7071"/>
                  </a:lnTo>
                  <a:lnTo>
                    <a:pt x="4933" y="6834"/>
                  </a:lnTo>
                  <a:lnTo>
                    <a:pt x="5527" y="6537"/>
                  </a:lnTo>
                  <a:lnTo>
                    <a:pt x="6062" y="6061"/>
                  </a:lnTo>
                  <a:lnTo>
                    <a:pt x="6537" y="5586"/>
                  </a:lnTo>
                  <a:lnTo>
                    <a:pt x="6834" y="4932"/>
                  </a:lnTo>
                  <a:lnTo>
                    <a:pt x="7072" y="4279"/>
                  </a:lnTo>
                  <a:lnTo>
                    <a:pt x="7072" y="3922"/>
                  </a:lnTo>
                  <a:lnTo>
                    <a:pt x="7131" y="3566"/>
                  </a:lnTo>
                  <a:lnTo>
                    <a:pt x="7072" y="2853"/>
                  </a:lnTo>
                  <a:lnTo>
                    <a:pt x="6834" y="2199"/>
                  </a:lnTo>
                  <a:lnTo>
                    <a:pt x="6537" y="1605"/>
                  </a:lnTo>
                  <a:lnTo>
                    <a:pt x="6062" y="1070"/>
                  </a:lnTo>
                  <a:lnTo>
                    <a:pt x="5527" y="595"/>
                  </a:lnTo>
                  <a:lnTo>
                    <a:pt x="4933" y="297"/>
                  </a:lnTo>
                  <a:lnTo>
                    <a:pt x="4279" y="119"/>
                  </a:lnTo>
                  <a:lnTo>
                    <a:pt x="35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3"/>
            <p:cNvSpPr/>
            <p:nvPr/>
          </p:nvSpPr>
          <p:spPr>
            <a:xfrm>
              <a:off x="4232600" y="1101625"/>
              <a:ext cx="178300" cy="178275"/>
            </a:xfrm>
            <a:custGeom>
              <a:avLst/>
              <a:gdLst/>
              <a:ahLst/>
              <a:cxnLst/>
              <a:rect l="l" t="t" r="r" b="b"/>
              <a:pathLst>
                <a:path w="7132" h="7131" fill="none" extrusionOk="0">
                  <a:moveTo>
                    <a:pt x="7131" y="3566"/>
                  </a:moveTo>
                  <a:lnTo>
                    <a:pt x="7131" y="3566"/>
                  </a:lnTo>
                  <a:lnTo>
                    <a:pt x="7072" y="3922"/>
                  </a:lnTo>
                  <a:lnTo>
                    <a:pt x="7072" y="4279"/>
                  </a:lnTo>
                  <a:lnTo>
                    <a:pt x="6834" y="4932"/>
                  </a:lnTo>
                  <a:lnTo>
                    <a:pt x="6537" y="5586"/>
                  </a:lnTo>
                  <a:lnTo>
                    <a:pt x="6062" y="6061"/>
                  </a:lnTo>
                  <a:lnTo>
                    <a:pt x="5527" y="6537"/>
                  </a:lnTo>
                  <a:lnTo>
                    <a:pt x="4933" y="6834"/>
                  </a:lnTo>
                  <a:lnTo>
                    <a:pt x="4279" y="7071"/>
                  </a:lnTo>
                  <a:lnTo>
                    <a:pt x="3923" y="7131"/>
                  </a:lnTo>
                  <a:lnTo>
                    <a:pt x="3566" y="7131"/>
                  </a:lnTo>
                  <a:lnTo>
                    <a:pt x="3566" y="7131"/>
                  </a:lnTo>
                  <a:lnTo>
                    <a:pt x="3210" y="7131"/>
                  </a:lnTo>
                  <a:lnTo>
                    <a:pt x="2853" y="7071"/>
                  </a:lnTo>
                  <a:lnTo>
                    <a:pt x="2199" y="6834"/>
                  </a:lnTo>
                  <a:lnTo>
                    <a:pt x="1605" y="6537"/>
                  </a:lnTo>
                  <a:lnTo>
                    <a:pt x="1071" y="6061"/>
                  </a:lnTo>
                  <a:lnTo>
                    <a:pt x="595" y="5586"/>
                  </a:lnTo>
                  <a:lnTo>
                    <a:pt x="298" y="4932"/>
                  </a:lnTo>
                  <a:lnTo>
                    <a:pt x="60" y="4279"/>
                  </a:lnTo>
                  <a:lnTo>
                    <a:pt x="60" y="3922"/>
                  </a:lnTo>
                  <a:lnTo>
                    <a:pt x="1" y="3566"/>
                  </a:lnTo>
                  <a:lnTo>
                    <a:pt x="1" y="3566"/>
                  </a:lnTo>
                  <a:lnTo>
                    <a:pt x="60" y="3209"/>
                  </a:lnTo>
                  <a:lnTo>
                    <a:pt x="60" y="2853"/>
                  </a:lnTo>
                  <a:lnTo>
                    <a:pt x="298" y="2199"/>
                  </a:lnTo>
                  <a:lnTo>
                    <a:pt x="595" y="1605"/>
                  </a:lnTo>
                  <a:lnTo>
                    <a:pt x="1071" y="1070"/>
                  </a:lnTo>
                  <a:lnTo>
                    <a:pt x="1605" y="654"/>
                  </a:lnTo>
                  <a:lnTo>
                    <a:pt x="2199" y="297"/>
                  </a:lnTo>
                  <a:lnTo>
                    <a:pt x="2853" y="119"/>
                  </a:lnTo>
                  <a:lnTo>
                    <a:pt x="3210" y="60"/>
                  </a:lnTo>
                  <a:lnTo>
                    <a:pt x="3566" y="0"/>
                  </a:lnTo>
                  <a:lnTo>
                    <a:pt x="3566" y="0"/>
                  </a:lnTo>
                  <a:lnTo>
                    <a:pt x="4279" y="119"/>
                  </a:lnTo>
                  <a:lnTo>
                    <a:pt x="4933" y="297"/>
                  </a:lnTo>
                  <a:lnTo>
                    <a:pt x="5527" y="595"/>
                  </a:lnTo>
                  <a:lnTo>
                    <a:pt x="6062" y="1070"/>
                  </a:lnTo>
                  <a:lnTo>
                    <a:pt x="6062" y="1070"/>
                  </a:lnTo>
                  <a:lnTo>
                    <a:pt x="6537" y="1605"/>
                  </a:lnTo>
                  <a:lnTo>
                    <a:pt x="6834" y="2199"/>
                  </a:lnTo>
                  <a:lnTo>
                    <a:pt x="7072" y="2853"/>
                  </a:lnTo>
                  <a:lnTo>
                    <a:pt x="7131" y="3566"/>
                  </a:lnTo>
                  <a:lnTo>
                    <a:pt x="7131" y="3566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3"/>
            <p:cNvSpPr/>
            <p:nvPr/>
          </p:nvSpPr>
          <p:spPr>
            <a:xfrm>
              <a:off x="4410875" y="1190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3"/>
            <p:cNvSpPr/>
            <p:nvPr/>
          </p:nvSpPr>
          <p:spPr>
            <a:xfrm>
              <a:off x="4284600" y="1386825"/>
              <a:ext cx="74300" cy="52025"/>
            </a:xfrm>
            <a:custGeom>
              <a:avLst/>
              <a:gdLst/>
              <a:ahLst/>
              <a:cxnLst/>
              <a:rect l="l" t="t" r="r" b="b"/>
              <a:pathLst>
                <a:path w="2972" h="2081" extrusionOk="0">
                  <a:moveTo>
                    <a:pt x="476" y="1"/>
                  </a:moveTo>
                  <a:lnTo>
                    <a:pt x="298" y="60"/>
                  </a:lnTo>
                  <a:lnTo>
                    <a:pt x="179" y="120"/>
                  </a:lnTo>
                  <a:lnTo>
                    <a:pt x="60" y="298"/>
                  </a:lnTo>
                  <a:lnTo>
                    <a:pt x="1" y="476"/>
                  </a:lnTo>
                  <a:lnTo>
                    <a:pt x="60" y="655"/>
                  </a:lnTo>
                  <a:lnTo>
                    <a:pt x="179" y="773"/>
                  </a:lnTo>
                  <a:lnTo>
                    <a:pt x="1486" y="2081"/>
                  </a:lnTo>
                  <a:lnTo>
                    <a:pt x="2793" y="773"/>
                  </a:lnTo>
                  <a:lnTo>
                    <a:pt x="2912" y="655"/>
                  </a:lnTo>
                  <a:lnTo>
                    <a:pt x="2972" y="476"/>
                  </a:lnTo>
                  <a:lnTo>
                    <a:pt x="2912" y="298"/>
                  </a:lnTo>
                  <a:lnTo>
                    <a:pt x="2793" y="120"/>
                  </a:lnTo>
                  <a:lnTo>
                    <a:pt x="2675" y="60"/>
                  </a:lnTo>
                  <a:lnTo>
                    <a:pt x="2496" y="1"/>
                  </a:lnTo>
                  <a:lnTo>
                    <a:pt x="2318" y="60"/>
                  </a:lnTo>
                  <a:lnTo>
                    <a:pt x="2199" y="120"/>
                  </a:lnTo>
                  <a:lnTo>
                    <a:pt x="1902" y="417"/>
                  </a:lnTo>
                  <a:lnTo>
                    <a:pt x="1724" y="536"/>
                  </a:lnTo>
                  <a:lnTo>
                    <a:pt x="1486" y="595"/>
                  </a:lnTo>
                  <a:lnTo>
                    <a:pt x="1248" y="536"/>
                  </a:lnTo>
                  <a:lnTo>
                    <a:pt x="1070" y="417"/>
                  </a:lnTo>
                  <a:lnTo>
                    <a:pt x="773" y="120"/>
                  </a:lnTo>
                  <a:lnTo>
                    <a:pt x="654" y="60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3"/>
            <p:cNvSpPr/>
            <p:nvPr/>
          </p:nvSpPr>
          <p:spPr>
            <a:xfrm>
              <a:off x="4284600" y="1386825"/>
              <a:ext cx="74300" cy="52025"/>
            </a:xfrm>
            <a:custGeom>
              <a:avLst/>
              <a:gdLst/>
              <a:ahLst/>
              <a:cxnLst/>
              <a:rect l="l" t="t" r="r" b="b"/>
              <a:pathLst>
                <a:path w="2972" h="2081" fill="none" extrusionOk="0">
                  <a:moveTo>
                    <a:pt x="2199" y="120"/>
                  </a:moveTo>
                  <a:lnTo>
                    <a:pt x="1902" y="417"/>
                  </a:lnTo>
                  <a:lnTo>
                    <a:pt x="1902" y="417"/>
                  </a:lnTo>
                  <a:lnTo>
                    <a:pt x="1724" y="536"/>
                  </a:lnTo>
                  <a:lnTo>
                    <a:pt x="1486" y="595"/>
                  </a:lnTo>
                  <a:lnTo>
                    <a:pt x="1248" y="536"/>
                  </a:lnTo>
                  <a:lnTo>
                    <a:pt x="1070" y="417"/>
                  </a:lnTo>
                  <a:lnTo>
                    <a:pt x="773" y="120"/>
                  </a:lnTo>
                  <a:lnTo>
                    <a:pt x="773" y="120"/>
                  </a:lnTo>
                  <a:lnTo>
                    <a:pt x="654" y="60"/>
                  </a:lnTo>
                  <a:lnTo>
                    <a:pt x="476" y="1"/>
                  </a:lnTo>
                  <a:lnTo>
                    <a:pt x="476" y="1"/>
                  </a:lnTo>
                  <a:lnTo>
                    <a:pt x="298" y="60"/>
                  </a:lnTo>
                  <a:lnTo>
                    <a:pt x="179" y="120"/>
                  </a:lnTo>
                  <a:lnTo>
                    <a:pt x="179" y="120"/>
                  </a:lnTo>
                  <a:lnTo>
                    <a:pt x="60" y="298"/>
                  </a:lnTo>
                  <a:lnTo>
                    <a:pt x="1" y="476"/>
                  </a:lnTo>
                  <a:lnTo>
                    <a:pt x="1" y="476"/>
                  </a:lnTo>
                  <a:lnTo>
                    <a:pt x="60" y="655"/>
                  </a:lnTo>
                  <a:lnTo>
                    <a:pt x="179" y="773"/>
                  </a:lnTo>
                  <a:lnTo>
                    <a:pt x="1486" y="2081"/>
                  </a:lnTo>
                  <a:lnTo>
                    <a:pt x="2793" y="773"/>
                  </a:lnTo>
                  <a:lnTo>
                    <a:pt x="2793" y="773"/>
                  </a:lnTo>
                  <a:lnTo>
                    <a:pt x="2912" y="655"/>
                  </a:lnTo>
                  <a:lnTo>
                    <a:pt x="2972" y="476"/>
                  </a:lnTo>
                  <a:lnTo>
                    <a:pt x="2972" y="476"/>
                  </a:lnTo>
                  <a:lnTo>
                    <a:pt x="2912" y="298"/>
                  </a:lnTo>
                  <a:lnTo>
                    <a:pt x="2793" y="120"/>
                  </a:lnTo>
                  <a:lnTo>
                    <a:pt x="2793" y="120"/>
                  </a:lnTo>
                  <a:lnTo>
                    <a:pt x="2675" y="60"/>
                  </a:lnTo>
                  <a:lnTo>
                    <a:pt x="2496" y="1"/>
                  </a:lnTo>
                  <a:lnTo>
                    <a:pt x="2318" y="60"/>
                  </a:lnTo>
                  <a:lnTo>
                    <a:pt x="2199" y="120"/>
                  </a:lnTo>
                  <a:lnTo>
                    <a:pt x="2199" y="12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3"/>
            <p:cNvSpPr/>
            <p:nvPr/>
          </p:nvSpPr>
          <p:spPr>
            <a:xfrm>
              <a:off x="4339575" y="1389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3"/>
            <p:cNvSpPr/>
            <p:nvPr/>
          </p:nvSpPr>
          <p:spPr>
            <a:xfrm>
              <a:off x="4054350" y="1126875"/>
              <a:ext cx="534800" cy="450125"/>
            </a:xfrm>
            <a:custGeom>
              <a:avLst/>
              <a:gdLst/>
              <a:ahLst/>
              <a:cxnLst/>
              <a:rect l="l" t="t" r="r" b="b"/>
              <a:pathLst>
                <a:path w="21392" h="18005" extrusionOk="0">
                  <a:moveTo>
                    <a:pt x="11825" y="9151"/>
                  </a:moveTo>
                  <a:lnTo>
                    <a:pt x="12122" y="9211"/>
                  </a:lnTo>
                  <a:lnTo>
                    <a:pt x="12419" y="9329"/>
                  </a:lnTo>
                  <a:lnTo>
                    <a:pt x="12657" y="9448"/>
                  </a:lnTo>
                  <a:lnTo>
                    <a:pt x="12895" y="9686"/>
                  </a:lnTo>
                  <a:lnTo>
                    <a:pt x="13132" y="9924"/>
                  </a:lnTo>
                  <a:lnTo>
                    <a:pt x="13311" y="10221"/>
                  </a:lnTo>
                  <a:lnTo>
                    <a:pt x="13370" y="10518"/>
                  </a:lnTo>
                  <a:lnTo>
                    <a:pt x="13429" y="10874"/>
                  </a:lnTo>
                  <a:lnTo>
                    <a:pt x="13370" y="11171"/>
                  </a:lnTo>
                  <a:lnTo>
                    <a:pt x="13311" y="11528"/>
                  </a:lnTo>
                  <a:lnTo>
                    <a:pt x="13132" y="11825"/>
                  </a:lnTo>
                  <a:lnTo>
                    <a:pt x="12895" y="12063"/>
                  </a:lnTo>
                  <a:lnTo>
                    <a:pt x="11112" y="13845"/>
                  </a:lnTo>
                  <a:lnTo>
                    <a:pt x="10934" y="13964"/>
                  </a:lnTo>
                  <a:lnTo>
                    <a:pt x="10696" y="14024"/>
                  </a:lnTo>
                  <a:lnTo>
                    <a:pt x="10458" y="13964"/>
                  </a:lnTo>
                  <a:lnTo>
                    <a:pt x="10280" y="13845"/>
                  </a:lnTo>
                  <a:lnTo>
                    <a:pt x="8498" y="12063"/>
                  </a:lnTo>
                  <a:lnTo>
                    <a:pt x="8260" y="11825"/>
                  </a:lnTo>
                  <a:lnTo>
                    <a:pt x="8082" y="11528"/>
                  </a:lnTo>
                  <a:lnTo>
                    <a:pt x="8022" y="11171"/>
                  </a:lnTo>
                  <a:lnTo>
                    <a:pt x="7963" y="10874"/>
                  </a:lnTo>
                  <a:lnTo>
                    <a:pt x="8022" y="10518"/>
                  </a:lnTo>
                  <a:lnTo>
                    <a:pt x="8082" y="10221"/>
                  </a:lnTo>
                  <a:lnTo>
                    <a:pt x="8260" y="9924"/>
                  </a:lnTo>
                  <a:lnTo>
                    <a:pt x="8498" y="9686"/>
                  </a:lnTo>
                  <a:lnTo>
                    <a:pt x="8735" y="9448"/>
                  </a:lnTo>
                  <a:lnTo>
                    <a:pt x="8973" y="9329"/>
                  </a:lnTo>
                  <a:lnTo>
                    <a:pt x="9270" y="9211"/>
                  </a:lnTo>
                  <a:lnTo>
                    <a:pt x="9567" y="9151"/>
                  </a:lnTo>
                  <a:lnTo>
                    <a:pt x="9864" y="9151"/>
                  </a:lnTo>
                  <a:lnTo>
                    <a:pt x="10161" y="9211"/>
                  </a:lnTo>
                  <a:lnTo>
                    <a:pt x="10458" y="9329"/>
                  </a:lnTo>
                  <a:lnTo>
                    <a:pt x="10696" y="9508"/>
                  </a:lnTo>
                  <a:lnTo>
                    <a:pt x="10934" y="9329"/>
                  </a:lnTo>
                  <a:lnTo>
                    <a:pt x="11231" y="9211"/>
                  </a:lnTo>
                  <a:lnTo>
                    <a:pt x="11528" y="9151"/>
                  </a:lnTo>
                  <a:close/>
                  <a:moveTo>
                    <a:pt x="1011" y="1"/>
                  </a:moveTo>
                  <a:lnTo>
                    <a:pt x="714" y="60"/>
                  </a:lnTo>
                  <a:lnTo>
                    <a:pt x="476" y="238"/>
                  </a:lnTo>
                  <a:lnTo>
                    <a:pt x="298" y="416"/>
                  </a:lnTo>
                  <a:lnTo>
                    <a:pt x="179" y="654"/>
                  </a:lnTo>
                  <a:lnTo>
                    <a:pt x="60" y="892"/>
                  </a:lnTo>
                  <a:lnTo>
                    <a:pt x="1" y="1130"/>
                  </a:lnTo>
                  <a:lnTo>
                    <a:pt x="1" y="1427"/>
                  </a:lnTo>
                  <a:lnTo>
                    <a:pt x="595" y="5527"/>
                  </a:lnTo>
                  <a:lnTo>
                    <a:pt x="773" y="6061"/>
                  </a:lnTo>
                  <a:lnTo>
                    <a:pt x="951" y="6596"/>
                  </a:lnTo>
                  <a:lnTo>
                    <a:pt x="1308" y="7012"/>
                  </a:lnTo>
                  <a:lnTo>
                    <a:pt x="1664" y="7428"/>
                  </a:lnTo>
                  <a:lnTo>
                    <a:pt x="2140" y="7785"/>
                  </a:lnTo>
                  <a:lnTo>
                    <a:pt x="2615" y="8022"/>
                  </a:lnTo>
                  <a:lnTo>
                    <a:pt x="3150" y="8141"/>
                  </a:lnTo>
                  <a:lnTo>
                    <a:pt x="3744" y="8200"/>
                  </a:lnTo>
                  <a:lnTo>
                    <a:pt x="5527" y="8200"/>
                  </a:lnTo>
                  <a:lnTo>
                    <a:pt x="5527" y="17351"/>
                  </a:lnTo>
                  <a:lnTo>
                    <a:pt x="5586" y="17589"/>
                  </a:lnTo>
                  <a:lnTo>
                    <a:pt x="5705" y="17826"/>
                  </a:lnTo>
                  <a:lnTo>
                    <a:pt x="5943" y="17945"/>
                  </a:lnTo>
                  <a:lnTo>
                    <a:pt x="6180" y="18005"/>
                  </a:lnTo>
                  <a:lnTo>
                    <a:pt x="15212" y="18005"/>
                  </a:lnTo>
                  <a:lnTo>
                    <a:pt x="15450" y="17945"/>
                  </a:lnTo>
                  <a:lnTo>
                    <a:pt x="15687" y="17826"/>
                  </a:lnTo>
                  <a:lnTo>
                    <a:pt x="15806" y="17589"/>
                  </a:lnTo>
                  <a:lnTo>
                    <a:pt x="15866" y="17351"/>
                  </a:lnTo>
                  <a:lnTo>
                    <a:pt x="15866" y="8200"/>
                  </a:lnTo>
                  <a:lnTo>
                    <a:pt x="17648" y="8200"/>
                  </a:lnTo>
                  <a:lnTo>
                    <a:pt x="18242" y="8141"/>
                  </a:lnTo>
                  <a:lnTo>
                    <a:pt x="18777" y="8022"/>
                  </a:lnTo>
                  <a:lnTo>
                    <a:pt x="19253" y="7785"/>
                  </a:lnTo>
                  <a:lnTo>
                    <a:pt x="19728" y="7428"/>
                  </a:lnTo>
                  <a:lnTo>
                    <a:pt x="20084" y="7012"/>
                  </a:lnTo>
                  <a:lnTo>
                    <a:pt x="20441" y="6596"/>
                  </a:lnTo>
                  <a:lnTo>
                    <a:pt x="20619" y="6061"/>
                  </a:lnTo>
                  <a:lnTo>
                    <a:pt x="20798" y="5527"/>
                  </a:lnTo>
                  <a:lnTo>
                    <a:pt x="21392" y="1427"/>
                  </a:lnTo>
                  <a:lnTo>
                    <a:pt x="21392" y="1130"/>
                  </a:lnTo>
                  <a:lnTo>
                    <a:pt x="21332" y="892"/>
                  </a:lnTo>
                  <a:lnTo>
                    <a:pt x="21213" y="654"/>
                  </a:lnTo>
                  <a:lnTo>
                    <a:pt x="21095" y="416"/>
                  </a:lnTo>
                  <a:lnTo>
                    <a:pt x="20916" y="238"/>
                  </a:lnTo>
                  <a:lnTo>
                    <a:pt x="20679" y="60"/>
                  </a:lnTo>
                  <a:lnTo>
                    <a:pt x="20382" y="1"/>
                  </a:lnTo>
                  <a:lnTo>
                    <a:pt x="19906" y="1"/>
                  </a:lnTo>
                  <a:lnTo>
                    <a:pt x="19728" y="60"/>
                  </a:lnTo>
                  <a:lnTo>
                    <a:pt x="19490" y="119"/>
                  </a:lnTo>
                  <a:lnTo>
                    <a:pt x="19312" y="238"/>
                  </a:lnTo>
                  <a:lnTo>
                    <a:pt x="19193" y="416"/>
                  </a:lnTo>
                  <a:lnTo>
                    <a:pt x="19074" y="595"/>
                  </a:lnTo>
                  <a:lnTo>
                    <a:pt x="18955" y="773"/>
                  </a:lnTo>
                  <a:lnTo>
                    <a:pt x="18896" y="1011"/>
                  </a:lnTo>
                  <a:lnTo>
                    <a:pt x="18064" y="5170"/>
                  </a:lnTo>
                  <a:lnTo>
                    <a:pt x="18005" y="5408"/>
                  </a:lnTo>
                  <a:lnTo>
                    <a:pt x="17827" y="5527"/>
                  </a:lnTo>
                  <a:lnTo>
                    <a:pt x="17648" y="5645"/>
                  </a:lnTo>
                  <a:lnTo>
                    <a:pt x="17411" y="5705"/>
                  </a:lnTo>
                  <a:lnTo>
                    <a:pt x="14321" y="5705"/>
                  </a:lnTo>
                  <a:lnTo>
                    <a:pt x="13964" y="6061"/>
                  </a:lnTo>
                  <a:lnTo>
                    <a:pt x="13608" y="6418"/>
                  </a:lnTo>
                  <a:lnTo>
                    <a:pt x="13192" y="6656"/>
                  </a:lnTo>
                  <a:lnTo>
                    <a:pt x="12716" y="6893"/>
                  </a:lnTo>
                  <a:lnTo>
                    <a:pt x="12241" y="7131"/>
                  </a:lnTo>
                  <a:lnTo>
                    <a:pt x="11766" y="7250"/>
                  </a:lnTo>
                  <a:lnTo>
                    <a:pt x="11231" y="7369"/>
                  </a:lnTo>
                  <a:lnTo>
                    <a:pt x="10161" y="7369"/>
                  </a:lnTo>
                  <a:lnTo>
                    <a:pt x="9627" y="7250"/>
                  </a:lnTo>
                  <a:lnTo>
                    <a:pt x="9151" y="7131"/>
                  </a:lnTo>
                  <a:lnTo>
                    <a:pt x="8676" y="6893"/>
                  </a:lnTo>
                  <a:lnTo>
                    <a:pt x="8201" y="6656"/>
                  </a:lnTo>
                  <a:lnTo>
                    <a:pt x="7785" y="6418"/>
                  </a:lnTo>
                  <a:lnTo>
                    <a:pt x="7428" y="6061"/>
                  </a:lnTo>
                  <a:lnTo>
                    <a:pt x="7072" y="5705"/>
                  </a:lnTo>
                  <a:lnTo>
                    <a:pt x="3982" y="5705"/>
                  </a:lnTo>
                  <a:lnTo>
                    <a:pt x="3744" y="5645"/>
                  </a:lnTo>
                  <a:lnTo>
                    <a:pt x="3566" y="5527"/>
                  </a:lnTo>
                  <a:lnTo>
                    <a:pt x="3388" y="5408"/>
                  </a:lnTo>
                  <a:lnTo>
                    <a:pt x="3328" y="5170"/>
                  </a:lnTo>
                  <a:lnTo>
                    <a:pt x="2496" y="1011"/>
                  </a:lnTo>
                  <a:lnTo>
                    <a:pt x="2437" y="773"/>
                  </a:lnTo>
                  <a:lnTo>
                    <a:pt x="2318" y="595"/>
                  </a:lnTo>
                  <a:lnTo>
                    <a:pt x="2199" y="416"/>
                  </a:lnTo>
                  <a:lnTo>
                    <a:pt x="2080" y="238"/>
                  </a:lnTo>
                  <a:lnTo>
                    <a:pt x="1902" y="119"/>
                  </a:lnTo>
                  <a:lnTo>
                    <a:pt x="1664" y="60"/>
                  </a:lnTo>
                  <a:lnTo>
                    <a:pt x="14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3"/>
            <p:cNvSpPr/>
            <p:nvPr/>
          </p:nvSpPr>
          <p:spPr>
            <a:xfrm>
              <a:off x="4054350" y="1126875"/>
              <a:ext cx="534800" cy="450125"/>
            </a:xfrm>
            <a:custGeom>
              <a:avLst/>
              <a:gdLst/>
              <a:ahLst/>
              <a:cxnLst/>
              <a:rect l="l" t="t" r="r" b="b"/>
              <a:pathLst>
                <a:path w="21392" h="18005" fill="none" extrusionOk="0">
                  <a:moveTo>
                    <a:pt x="21095" y="416"/>
                  </a:moveTo>
                  <a:lnTo>
                    <a:pt x="21095" y="416"/>
                  </a:lnTo>
                  <a:lnTo>
                    <a:pt x="20916" y="238"/>
                  </a:lnTo>
                  <a:lnTo>
                    <a:pt x="20679" y="60"/>
                  </a:lnTo>
                  <a:lnTo>
                    <a:pt x="20382" y="1"/>
                  </a:lnTo>
                  <a:lnTo>
                    <a:pt x="20144" y="1"/>
                  </a:lnTo>
                  <a:lnTo>
                    <a:pt x="20144" y="1"/>
                  </a:lnTo>
                  <a:lnTo>
                    <a:pt x="19906" y="1"/>
                  </a:lnTo>
                  <a:lnTo>
                    <a:pt x="19728" y="60"/>
                  </a:lnTo>
                  <a:lnTo>
                    <a:pt x="19490" y="119"/>
                  </a:lnTo>
                  <a:lnTo>
                    <a:pt x="19312" y="238"/>
                  </a:lnTo>
                  <a:lnTo>
                    <a:pt x="19193" y="416"/>
                  </a:lnTo>
                  <a:lnTo>
                    <a:pt x="19074" y="595"/>
                  </a:lnTo>
                  <a:lnTo>
                    <a:pt x="18955" y="773"/>
                  </a:lnTo>
                  <a:lnTo>
                    <a:pt x="18896" y="1011"/>
                  </a:lnTo>
                  <a:lnTo>
                    <a:pt x="18064" y="5170"/>
                  </a:lnTo>
                  <a:lnTo>
                    <a:pt x="18064" y="5170"/>
                  </a:lnTo>
                  <a:lnTo>
                    <a:pt x="18005" y="5408"/>
                  </a:lnTo>
                  <a:lnTo>
                    <a:pt x="17827" y="5527"/>
                  </a:lnTo>
                  <a:lnTo>
                    <a:pt x="17648" y="5645"/>
                  </a:lnTo>
                  <a:lnTo>
                    <a:pt x="17411" y="5705"/>
                  </a:lnTo>
                  <a:lnTo>
                    <a:pt x="14321" y="5705"/>
                  </a:lnTo>
                  <a:lnTo>
                    <a:pt x="14321" y="5705"/>
                  </a:lnTo>
                  <a:lnTo>
                    <a:pt x="13964" y="6061"/>
                  </a:lnTo>
                  <a:lnTo>
                    <a:pt x="13608" y="6418"/>
                  </a:lnTo>
                  <a:lnTo>
                    <a:pt x="13192" y="6656"/>
                  </a:lnTo>
                  <a:lnTo>
                    <a:pt x="12716" y="6893"/>
                  </a:lnTo>
                  <a:lnTo>
                    <a:pt x="12241" y="7131"/>
                  </a:lnTo>
                  <a:lnTo>
                    <a:pt x="11766" y="7250"/>
                  </a:lnTo>
                  <a:lnTo>
                    <a:pt x="11231" y="7369"/>
                  </a:lnTo>
                  <a:lnTo>
                    <a:pt x="10696" y="7369"/>
                  </a:lnTo>
                  <a:lnTo>
                    <a:pt x="10696" y="7369"/>
                  </a:lnTo>
                  <a:lnTo>
                    <a:pt x="10161" y="7369"/>
                  </a:lnTo>
                  <a:lnTo>
                    <a:pt x="9627" y="7250"/>
                  </a:lnTo>
                  <a:lnTo>
                    <a:pt x="9151" y="7131"/>
                  </a:lnTo>
                  <a:lnTo>
                    <a:pt x="8676" y="6893"/>
                  </a:lnTo>
                  <a:lnTo>
                    <a:pt x="8201" y="6656"/>
                  </a:lnTo>
                  <a:lnTo>
                    <a:pt x="7785" y="6418"/>
                  </a:lnTo>
                  <a:lnTo>
                    <a:pt x="7428" y="6061"/>
                  </a:lnTo>
                  <a:lnTo>
                    <a:pt x="7072" y="5705"/>
                  </a:lnTo>
                  <a:lnTo>
                    <a:pt x="3982" y="5705"/>
                  </a:lnTo>
                  <a:lnTo>
                    <a:pt x="3982" y="5705"/>
                  </a:lnTo>
                  <a:lnTo>
                    <a:pt x="3744" y="5645"/>
                  </a:lnTo>
                  <a:lnTo>
                    <a:pt x="3566" y="5527"/>
                  </a:lnTo>
                  <a:lnTo>
                    <a:pt x="3388" y="5408"/>
                  </a:lnTo>
                  <a:lnTo>
                    <a:pt x="3328" y="5170"/>
                  </a:lnTo>
                  <a:lnTo>
                    <a:pt x="2496" y="1011"/>
                  </a:lnTo>
                  <a:lnTo>
                    <a:pt x="2496" y="1011"/>
                  </a:lnTo>
                  <a:lnTo>
                    <a:pt x="2437" y="773"/>
                  </a:lnTo>
                  <a:lnTo>
                    <a:pt x="2318" y="595"/>
                  </a:lnTo>
                  <a:lnTo>
                    <a:pt x="2199" y="416"/>
                  </a:lnTo>
                  <a:lnTo>
                    <a:pt x="2080" y="238"/>
                  </a:lnTo>
                  <a:lnTo>
                    <a:pt x="1902" y="119"/>
                  </a:lnTo>
                  <a:lnTo>
                    <a:pt x="1664" y="60"/>
                  </a:lnTo>
                  <a:lnTo>
                    <a:pt x="1486" y="1"/>
                  </a:lnTo>
                  <a:lnTo>
                    <a:pt x="1248" y="1"/>
                  </a:lnTo>
                  <a:lnTo>
                    <a:pt x="1248" y="1"/>
                  </a:lnTo>
                  <a:lnTo>
                    <a:pt x="1011" y="1"/>
                  </a:lnTo>
                  <a:lnTo>
                    <a:pt x="714" y="60"/>
                  </a:lnTo>
                  <a:lnTo>
                    <a:pt x="476" y="238"/>
                  </a:lnTo>
                  <a:lnTo>
                    <a:pt x="298" y="416"/>
                  </a:lnTo>
                  <a:lnTo>
                    <a:pt x="298" y="416"/>
                  </a:lnTo>
                  <a:lnTo>
                    <a:pt x="179" y="654"/>
                  </a:lnTo>
                  <a:lnTo>
                    <a:pt x="60" y="892"/>
                  </a:lnTo>
                  <a:lnTo>
                    <a:pt x="1" y="1130"/>
                  </a:lnTo>
                  <a:lnTo>
                    <a:pt x="1" y="1427"/>
                  </a:lnTo>
                  <a:lnTo>
                    <a:pt x="595" y="5527"/>
                  </a:lnTo>
                  <a:lnTo>
                    <a:pt x="595" y="5527"/>
                  </a:lnTo>
                  <a:lnTo>
                    <a:pt x="773" y="6061"/>
                  </a:lnTo>
                  <a:lnTo>
                    <a:pt x="951" y="6596"/>
                  </a:lnTo>
                  <a:lnTo>
                    <a:pt x="1308" y="7012"/>
                  </a:lnTo>
                  <a:lnTo>
                    <a:pt x="1664" y="7428"/>
                  </a:lnTo>
                  <a:lnTo>
                    <a:pt x="1664" y="7428"/>
                  </a:lnTo>
                  <a:lnTo>
                    <a:pt x="2140" y="7785"/>
                  </a:lnTo>
                  <a:lnTo>
                    <a:pt x="2615" y="8022"/>
                  </a:lnTo>
                  <a:lnTo>
                    <a:pt x="3150" y="8141"/>
                  </a:lnTo>
                  <a:lnTo>
                    <a:pt x="3744" y="8200"/>
                  </a:lnTo>
                  <a:lnTo>
                    <a:pt x="5527" y="8200"/>
                  </a:lnTo>
                  <a:lnTo>
                    <a:pt x="5527" y="17351"/>
                  </a:lnTo>
                  <a:lnTo>
                    <a:pt x="5527" y="17351"/>
                  </a:lnTo>
                  <a:lnTo>
                    <a:pt x="5586" y="17589"/>
                  </a:lnTo>
                  <a:lnTo>
                    <a:pt x="5705" y="17826"/>
                  </a:lnTo>
                  <a:lnTo>
                    <a:pt x="5943" y="17945"/>
                  </a:lnTo>
                  <a:lnTo>
                    <a:pt x="6180" y="18005"/>
                  </a:lnTo>
                  <a:lnTo>
                    <a:pt x="15212" y="18005"/>
                  </a:lnTo>
                  <a:lnTo>
                    <a:pt x="15212" y="18005"/>
                  </a:lnTo>
                  <a:lnTo>
                    <a:pt x="15450" y="17945"/>
                  </a:lnTo>
                  <a:lnTo>
                    <a:pt x="15687" y="17826"/>
                  </a:lnTo>
                  <a:lnTo>
                    <a:pt x="15806" y="17589"/>
                  </a:lnTo>
                  <a:lnTo>
                    <a:pt x="15866" y="17351"/>
                  </a:lnTo>
                  <a:lnTo>
                    <a:pt x="15866" y="8200"/>
                  </a:lnTo>
                  <a:lnTo>
                    <a:pt x="17648" y="8200"/>
                  </a:lnTo>
                  <a:lnTo>
                    <a:pt x="17648" y="8200"/>
                  </a:lnTo>
                  <a:lnTo>
                    <a:pt x="18242" y="8141"/>
                  </a:lnTo>
                  <a:lnTo>
                    <a:pt x="18777" y="8022"/>
                  </a:lnTo>
                  <a:lnTo>
                    <a:pt x="19253" y="7785"/>
                  </a:lnTo>
                  <a:lnTo>
                    <a:pt x="19728" y="7428"/>
                  </a:lnTo>
                  <a:lnTo>
                    <a:pt x="19728" y="7428"/>
                  </a:lnTo>
                  <a:lnTo>
                    <a:pt x="20084" y="7012"/>
                  </a:lnTo>
                  <a:lnTo>
                    <a:pt x="20441" y="6596"/>
                  </a:lnTo>
                  <a:lnTo>
                    <a:pt x="20619" y="6061"/>
                  </a:lnTo>
                  <a:lnTo>
                    <a:pt x="20798" y="5527"/>
                  </a:lnTo>
                  <a:lnTo>
                    <a:pt x="21392" y="1427"/>
                  </a:lnTo>
                  <a:lnTo>
                    <a:pt x="21392" y="1427"/>
                  </a:lnTo>
                  <a:lnTo>
                    <a:pt x="21392" y="1130"/>
                  </a:lnTo>
                  <a:lnTo>
                    <a:pt x="21332" y="892"/>
                  </a:lnTo>
                  <a:lnTo>
                    <a:pt x="21213" y="654"/>
                  </a:lnTo>
                  <a:lnTo>
                    <a:pt x="21095" y="416"/>
                  </a:lnTo>
                  <a:lnTo>
                    <a:pt x="21095" y="416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3"/>
            <p:cNvSpPr/>
            <p:nvPr/>
          </p:nvSpPr>
          <p:spPr>
            <a:xfrm>
              <a:off x="4253400" y="1355650"/>
              <a:ext cx="136700" cy="121825"/>
            </a:xfrm>
            <a:custGeom>
              <a:avLst/>
              <a:gdLst/>
              <a:ahLst/>
              <a:cxnLst/>
              <a:rect l="l" t="t" r="r" b="b"/>
              <a:pathLst>
                <a:path w="5468" h="4873" fill="none" extrusionOk="0">
                  <a:moveTo>
                    <a:pt x="4933" y="2912"/>
                  </a:moveTo>
                  <a:lnTo>
                    <a:pt x="3150" y="4694"/>
                  </a:lnTo>
                  <a:lnTo>
                    <a:pt x="3150" y="4694"/>
                  </a:lnTo>
                  <a:lnTo>
                    <a:pt x="2972" y="4813"/>
                  </a:lnTo>
                  <a:lnTo>
                    <a:pt x="2734" y="4873"/>
                  </a:lnTo>
                  <a:lnTo>
                    <a:pt x="2734" y="4873"/>
                  </a:lnTo>
                  <a:lnTo>
                    <a:pt x="2496" y="4813"/>
                  </a:lnTo>
                  <a:lnTo>
                    <a:pt x="2318" y="4694"/>
                  </a:lnTo>
                  <a:lnTo>
                    <a:pt x="536" y="2912"/>
                  </a:lnTo>
                  <a:lnTo>
                    <a:pt x="536" y="2912"/>
                  </a:lnTo>
                  <a:lnTo>
                    <a:pt x="298" y="2674"/>
                  </a:lnTo>
                  <a:lnTo>
                    <a:pt x="120" y="2377"/>
                  </a:lnTo>
                  <a:lnTo>
                    <a:pt x="60" y="2020"/>
                  </a:lnTo>
                  <a:lnTo>
                    <a:pt x="1" y="1723"/>
                  </a:lnTo>
                  <a:lnTo>
                    <a:pt x="1" y="1723"/>
                  </a:lnTo>
                  <a:lnTo>
                    <a:pt x="60" y="1367"/>
                  </a:lnTo>
                  <a:lnTo>
                    <a:pt x="120" y="1070"/>
                  </a:lnTo>
                  <a:lnTo>
                    <a:pt x="298" y="773"/>
                  </a:lnTo>
                  <a:lnTo>
                    <a:pt x="536" y="535"/>
                  </a:lnTo>
                  <a:lnTo>
                    <a:pt x="536" y="535"/>
                  </a:lnTo>
                  <a:lnTo>
                    <a:pt x="773" y="297"/>
                  </a:lnTo>
                  <a:lnTo>
                    <a:pt x="1011" y="178"/>
                  </a:lnTo>
                  <a:lnTo>
                    <a:pt x="1308" y="60"/>
                  </a:lnTo>
                  <a:lnTo>
                    <a:pt x="1605" y="0"/>
                  </a:lnTo>
                  <a:lnTo>
                    <a:pt x="1902" y="0"/>
                  </a:lnTo>
                  <a:lnTo>
                    <a:pt x="2199" y="60"/>
                  </a:lnTo>
                  <a:lnTo>
                    <a:pt x="2496" y="178"/>
                  </a:lnTo>
                  <a:lnTo>
                    <a:pt x="2734" y="357"/>
                  </a:lnTo>
                  <a:lnTo>
                    <a:pt x="2734" y="357"/>
                  </a:lnTo>
                  <a:lnTo>
                    <a:pt x="2972" y="178"/>
                  </a:lnTo>
                  <a:lnTo>
                    <a:pt x="3269" y="60"/>
                  </a:lnTo>
                  <a:lnTo>
                    <a:pt x="3566" y="0"/>
                  </a:lnTo>
                  <a:lnTo>
                    <a:pt x="3863" y="0"/>
                  </a:lnTo>
                  <a:lnTo>
                    <a:pt x="4160" y="60"/>
                  </a:lnTo>
                  <a:lnTo>
                    <a:pt x="4457" y="178"/>
                  </a:lnTo>
                  <a:lnTo>
                    <a:pt x="4695" y="297"/>
                  </a:lnTo>
                  <a:lnTo>
                    <a:pt x="4933" y="535"/>
                  </a:lnTo>
                  <a:lnTo>
                    <a:pt x="4933" y="535"/>
                  </a:lnTo>
                  <a:lnTo>
                    <a:pt x="5170" y="773"/>
                  </a:lnTo>
                  <a:lnTo>
                    <a:pt x="5349" y="1070"/>
                  </a:lnTo>
                  <a:lnTo>
                    <a:pt x="5408" y="1367"/>
                  </a:lnTo>
                  <a:lnTo>
                    <a:pt x="5467" y="1723"/>
                  </a:lnTo>
                  <a:lnTo>
                    <a:pt x="5467" y="1723"/>
                  </a:lnTo>
                  <a:lnTo>
                    <a:pt x="5408" y="2020"/>
                  </a:lnTo>
                  <a:lnTo>
                    <a:pt x="5349" y="2377"/>
                  </a:lnTo>
                  <a:lnTo>
                    <a:pt x="5170" y="2674"/>
                  </a:lnTo>
                  <a:lnTo>
                    <a:pt x="4933" y="2912"/>
                  </a:lnTo>
                  <a:lnTo>
                    <a:pt x="4933" y="2912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3"/>
            <p:cNvSpPr/>
            <p:nvPr/>
          </p:nvSpPr>
          <p:spPr>
            <a:xfrm>
              <a:off x="4376700" y="1428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1" name="Google Shape;1321;p53"/>
          <p:cNvGrpSpPr/>
          <p:nvPr/>
        </p:nvGrpSpPr>
        <p:grpSpPr>
          <a:xfrm>
            <a:off x="1450113" y="3472369"/>
            <a:ext cx="441819" cy="311708"/>
            <a:chOff x="998675" y="2689625"/>
            <a:chExt cx="534825" cy="377325"/>
          </a:xfrm>
        </p:grpSpPr>
        <p:sp>
          <p:nvSpPr>
            <p:cNvPr id="1322" name="Google Shape;1322;p53"/>
            <p:cNvSpPr/>
            <p:nvPr/>
          </p:nvSpPr>
          <p:spPr>
            <a:xfrm>
              <a:off x="1056625" y="2689625"/>
              <a:ext cx="126300" cy="126275"/>
            </a:xfrm>
            <a:custGeom>
              <a:avLst/>
              <a:gdLst/>
              <a:ahLst/>
              <a:cxnLst/>
              <a:rect l="l" t="t" r="r" b="b"/>
              <a:pathLst>
                <a:path w="5052" h="5051" extrusionOk="0">
                  <a:moveTo>
                    <a:pt x="2555" y="0"/>
                  </a:moveTo>
                  <a:lnTo>
                    <a:pt x="2021" y="59"/>
                  </a:lnTo>
                  <a:lnTo>
                    <a:pt x="1545" y="238"/>
                  </a:lnTo>
                  <a:lnTo>
                    <a:pt x="1129" y="475"/>
                  </a:lnTo>
                  <a:lnTo>
                    <a:pt x="773" y="773"/>
                  </a:lnTo>
                  <a:lnTo>
                    <a:pt x="476" y="1129"/>
                  </a:lnTo>
                  <a:lnTo>
                    <a:pt x="238" y="1545"/>
                  </a:lnTo>
                  <a:lnTo>
                    <a:pt x="60" y="2020"/>
                  </a:lnTo>
                  <a:lnTo>
                    <a:pt x="0" y="2555"/>
                  </a:lnTo>
                  <a:lnTo>
                    <a:pt x="60" y="3030"/>
                  </a:lnTo>
                  <a:lnTo>
                    <a:pt x="238" y="3506"/>
                  </a:lnTo>
                  <a:lnTo>
                    <a:pt x="476" y="3922"/>
                  </a:lnTo>
                  <a:lnTo>
                    <a:pt x="773" y="4278"/>
                  </a:lnTo>
                  <a:lnTo>
                    <a:pt x="1129" y="4635"/>
                  </a:lnTo>
                  <a:lnTo>
                    <a:pt x="1545" y="4813"/>
                  </a:lnTo>
                  <a:lnTo>
                    <a:pt x="2021" y="4991"/>
                  </a:lnTo>
                  <a:lnTo>
                    <a:pt x="2555" y="5051"/>
                  </a:lnTo>
                  <a:lnTo>
                    <a:pt x="3031" y="4991"/>
                  </a:lnTo>
                  <a:lnTo>
                    <a:pt x="3506" y="4813"/>
                  </a:lnTo>
                  <a:lnTo>
                    <a:pt x="3922" y="4635"/>
                  </a:lnTo>
                  <a:lnTo>
                    <a:pt x="4279" y="4278"/>
                  </a:lnTo>
                  <a:lnTo>
                    <a:pt x="4635" y="3922"/>
                  </a:lnTo>
                  <a:lnTo>
                    <a:pt x="4813" y="3506"/>
                  </a:lnTo>
                  <a:lnTo>
                    <a:pt x="4992" y="3030"/>
                  </a:lnTo>
                  <a:lnTo>
                    <a:pt x="5051" y="2555"/>
                  </a:lnTo>
                  <a:lnTo>
                    <a:pt x="4992" y="2020"/>
                  </a:lnTo>
                  <a:lnTo>
                    <a:pt x="4813" y="1545"/>
                  </a:lnTo>
                  <a:lnTo>
                    <a:pt x="4635" y="1129"/>
                  </a:lnTo>
                  <a:lnTo>
                    <a:pt x="4279" y="773"/>
                  </a:lnTo>
                  <a:lnTo>
                    <a:pt x="3922" y="475"/>
                  </a:lnTo>
                  <a:lnTo>
                    <a:pt x="3506" y="238"/>
                  </a:lnTo>
                  <a:lnTo>
                    <a:pt x="3031" y="59"/>
                  </a:lnTo>
                  <a:lnTo>
                    <a:pt x="25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3"/>
            <p:cNvSpPr/>
            <p:nvPr/>
          </p:nvSpPr>
          <p:spPr>
            <a:xfrm>
              <a:off x="1056625" y="2689625"/>
              <a:ext cx="126300" cy="126275"/>
            </a:xfrm>
            <a:custGeom>
              <a:avLst/>
              <a:gdLst/>
              <a:ahLst/>
              <a:cxnLst/>
              <a:rect l="l" t="t" r="r" b="b"/>
              <a:pathLst>
                <a:path w="5052" h="5051" fill="none" extrusionOk="0">
                  <a:moveTo>
                    <a:pt x="5051" y="2555"/>
                  </a:moveTo>
                  <a:lnTo>
                    <a:pt x="5051" y="2555"/>
                  </a:lnTo>
                  <a:lnTo>
                    <a:pt x="4992" y="3030"/>
                  </a:lnTo>
                  <a:lnTo>
                    <a:pt x="4813" y="3506"/>
                  </a:lnTo>
                  <a:lnTo>
                    <a:pt x="4635" y="3922"/>
                  </a:lnTo>
                  <a:lnTo>
                    <a:pt x="4279" y="4278"/>
                  </a:lnTo>
                  <a:lnTo>
                    <a:pt x="3922" y="4635"/>
                  </a:lnTo>
                  <a:lnTo>
                    <a:pt x="3506" y="4813"/>
                  </a:lnTo>
                  <a:lnTo>
                    <a:pt x="3031" y="4991"/>
                  </a:lnTo>
                  <a:lnTo>
                    <a:pt x="2555" y="5051"/>
                  </a:lnTo>
                  <a:lnTo>
                    <a:pt x="2555" y="5051"/>
                  </a:lnTo>
                  <a:lnTo>
                    <a:pt x="2021" y="4991"/>
                  </a:lnTo>
                  <a:lnTo>
                    <a:pt x="1545" y="4813"/>
                  </a:lnTo>
                  <a:lnTo>
                    <a:pt x="1129" y="4635"/>
                  </a:lnTo>
                  <a:lnTo>
                    <a:pt x="773" y="4278"/>
                  </a:lnTo>
                  <a:lnTo>
                    <a:pt x="476" y="3922"/>
                  </a:lnTo>
                  <a:lnTo>
                    <a:pt x="238" y="3506"/>
                  </a:lnTo>
                  <a:lnTo>
                    <a:pt x="60" y="3030"/>
                  </a:lnTo>
                  <a:lnTo>
                    <a:pt x="0" y="2555"/>
                  </a:lnTo>
                  <a:lnTo>
                    <a:pt x="0" y="2555"/>
                  </a:lnTo>
                  <a:lnTo>
                    <a:pt x="60" y="2020"/>
                  </a:lnTo>
                  <a:lnTo>
                    <a:pt x="238" y="1545"/>
                  </a:lnTo>
                  <a:lnTo>
                    <a:pt x="476" y="1129"/>
                  </a:lnTo>
                  <a:lnTo>
                    <a:pt x="773" y="773"/>
                  </a:lnTo>
                  <a:lnTo>
                    <a:pt x="1129" y="475"/>
                  </a:lnTo>
                  <a:lnTo>
                    <a:pt x="1545" y="238"/>
                  </a:lnTo>
                  <a:lnTo>
                    <a:pt x="2021" y="59"/>
                  </a:lnTo>
                  <a:lnTo>
                    <a:pt x="2555" y="0"/>
                  </a:lnTo>
                  <a:lnTo>
                    <a:pt x="2555" y="0"/>
                  </a:lnTo>
                  <a:lnTo>
                    <a:pt x="3031" y="59"/>
                  </a:lnTo>
                  <a:lnTo>
                    <a:pt x="3506" y="238"/>
                  </a:lnTo>
                  <a:lnTo>
                    <a:pt x="3922" y="475"/>
                  </a:lnTo>
                  <a:lnTo>
                    <a:pt x="4279" y="773"/>
                  </a:lnTo>
                  <a:lnTo>
                    <a:pt x="4635" y="1129"/>
                  </a:lnTo>
                  <a:lnTo>
                    <a:pt x="4813" y="1545"/>
                  </a:lnTo>
                  <a:lnTo>
                    <a:pt x="4992" y="2020"/>
                  </a:lnTo>
                  <a:lnTo>
                    <a:pt x="5051" y="2555"/>
                  </a:lnTo>
                  <a:lnTo>
                    <a:pt x="5051" y="2555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3"/>
            <p:cNvSpPr/>
            <p:nvPr/>
          </p:nvSpPr>
          <p:spPr>
            <a:xfrm>
              <a:off x="1182900" y="2753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3"/>
            <p:cNvSpPr/>
            <p:nvPr/>
          </p:nvSpPr>
          <p:spPr>
            <a:xfrm>
              <a:off x="998675" y="2817375"/>
              <a:ext cx="534825" cy="249575"/>
            </a:xfrm>
            <a:custGeom>
              <a:avLst/>
              <a:gdLst/>
              <a:ahLst/>
              <a:cxnLst/>
              <a:rect l="l" t="t" r="r" b="b"/>
              <a:pathLst>
                <a:path w="21393" h="9983" extrusionOk="0">
                  <a:moveTo>
                    <a:pt x="2081" y="0"/>
                  </a:moveTo>
                  <a:lnTo>
                    <a:pt x="1665" y="238"/>
                  </a:lnTo>
                  <a:lnTo>
                    <a:pt x="1249" y="594"/>
                  </a:lnTo>
                  <a:lnTo>
                    <a:pt x="892" y="1010"/>
                  </a:lnTo>
                  <a:lnTo>
                    <a:pt x="595" y="1426"/>
                  </a:lnTo>
                  <a:lnTo>
                    <a:pt x="357" y="1902"/>
                  </a:lnTo>
                  <a:lnTo>
                    <a:pt x="179" y="2377"/>
                  </a:lnTo>
                  <a:lnTo>
                    <a:pt x="60" y="2912"/>
                  </a:lnTo>
                  <a:lnTo>
                    <a:pt x="1" y="3506"/>
                  </a:lnTo>
                  <a:lnTo>
                    <a:pt x="1" y="8497"/>
                  </a:lnTo>
                  <a:lnTo>
                    <a:pt x="60" y="8794"/>
                  </a:lnTo>
                  <a:lnTo>
                    <a:pt x="120" y="9091"/>
                  </a:lnTo>
                  <a:lnTo>
                    <a:pt x="239" y="9329"/>
                  </a:lnTo>
                  <a:lnTo>
                    <a:pt x="417" y="9507"/>
                  </a:lnTo>
                  <a:lnTo>
                    <a:pt x="655" y="9686"/>
                  </a:lnTo>
                  <a:lnTo>
                    <a:pt x="892" y="9864"/>
                  </a:lnTo>
                  <a:lnTo>
                    <a:pt x="1189" y="9923"/>
                  </a:lnTo>
                  <a:lnTo>
                    <a:pt x="1486" y="9983"/>
                  </a:lnTo>
                  <a:lnTo>
                    <a:pt x="6715" y="9983"/>
                  </a:lnTo>
                  <a:lnTo>
                    <a:pt x="6953" y="9923"/>
                  </a:lnTo>
                  <a:lnTo>
                    <a:pt x="7131" y="9745"/>
                  </a:lnTo>
                  <a:lnTo>
                    <a:pt x="7250" y="9567"/>
                  </a:lnTo>
                  <a:lnTo>
                    <a:pt x="7310" y="9329"/>
                  </a:lnTo>
                  <a:lnTo>
                    <a:pt x="7310" y="5289"/>
                  </a:lnTo>
                  <a:lnTo>
                    <a:pt x="9627" y="9270"/>
                  </a:lnTo>
                  <a:lnTo>
                    <a:pt x="9746" y="9507"/>
                  </a:lnTo>
                  <a:lnTo>
                    <a:pt x="9924" y="9686"/>
                  </a:lnTo>
                  <a:lnTo>
                    <a:pt x="10162" y="9804"/>
                  </a:lnTo>
                  <a:lnTo>
                    <a:pt x="10399" y="9864"/>
                  </a:lnTo>
                  <a:lnTo>
                    <a:pt x="10637" y="9923"/>
                  </a:lnTo>
                  <a:lnTo>
                    <a:pt x="10875" y="9923"/>
                  </a:lnTo>
                  <a:lnTo>
                    <a:pt x="11112" y="9864"/>
                  </a:lnTo>
                  <a:lnTo>
                    <a:pt x="11350" y="9745"/>
                  </a:lnTo>
                  <a:lnTo>
                    <a:pt x="11588" y="9567"/>
                  </a:lnTo>
                  <a:lnTo>
                    <a:pt x="11766" y="9270"/>
                  </a:lnTo>
                  <a:lnTo>
                    <a:pt x="14083" y="5289"/>
                  </a:lnTo>
                  <a:lnTo>
                    <a:pt x="14083" y="9329"/>
                  </a:lnTo>
                  <a:lnTo>
                    <a:pt x="14143" y="9567"/>
                  </a:lnTo>
                  <a:lnTo>
                    <a:pt x="14262" y="9745"/>
                  </a:lnTo>
                  <a:lnTo>
                    <a:pt x="14440" y="9923"/>
                  </a:lnTo>
                  <a:lnTo>
                    <a:pt x="14737" y="9983"/>
                  </a:lnTo>
                  <a:lnTo>
                    <a:pt x="19907" y="9983"/>
                  </a:lnTo>
                  <a:lnTo>
                    <a:pt x="20204" y="9923"/>
                  </a:lnTo>
                  <a:lnTo>
                    <a:pt x="20501" y="9864"/>
                  </a:lnTo>
                  <a:lnTo>
                    <a:pt x="20738" y="9686"/>
                  </a:lnTo>
                  <a:lnTo>
                    <a:pt x="20976" y="9507"/>
                  </a:lnTo>
                  <a:lnTo>
                    <a:pt x="21154" y="9329"/>
                  </a:lnTo>
                  <a:lnTo>
                    <a:pt x="21273" y="9091"/>
                  </a:lnTo>
                  <a:lnTo>
                    <a:pt x="21392" y="8794"/>
                  </a:lnTo>
                  <a:lnTo>
                    <a:pt x="21392" y="8497"/>
                  </a:lnTo>
                  <a:lnTo>
                    <a:pt x="21392" y="3506"/>
                  </a:lnTo>
                  <a:lnTo>
                    <a:pt x="21333" y="2912"/>
                  </a:lnTo>
                  <a:lnTo>
                    <a:pt x="21273" y="2377"/>
                  </a:lnTo>
                  <a:lnTo>
                    <a:pt x="21036" y="1902"/>
                  </a:lnTo>
                  <a:lnTo>
                    <a:pt x="20798" y="1426"/>
                  </a:lnTo>
                  <a:lnTo>
                    <a:pt x="20501" y="1010"/>
                  </a:lnTo>
                  <a:lnTo>
                    <a:pt x="20144" y="594"/>
                  </a:lnTo>
                  <a:lnTo>
                    <a:pt x="19728" y="238"/>
                  </a:lnTo>
                  <a:lnTo>
                    <a:pt x="19312" y="0"/>
                  </a:lnTo>
                  <a:lnTo>
                    <a:pt x="19015" y="238"/>
                  </a:lnTo>
                  <a:lnTo>
                    <a:pt x="18718" y="476"/>
                  </a:lnTo>
                  <a:lnTo>
                    <a:pt x="18421" y="713"/>
                  </a:lnTo>
                  <a:lnTo>
                    <a:pt x="18065" y="832"/>
                  </a:lnTo>
                  <a:lnTo>
                    <a:pt x="17708" y="1010"/>
                  </a:lnTo>
                  <a:lnTo>
                    <a:pt x="17352" y="1070"/>
                  </a:lnTo>
                  <a:lnTo>
                    <a:pt x="16936" y="1189"/>
                  </a:lnTo>
                  <a:lnTo>
                    <a:pt x="16579" y="1189"/>
                  </a:lnTo>
                  <a:lnTo>
                    <a:pt x="15925" y="1129"/>
                  </a:lnTo>
                  <a:lnTo>
                    <a:pt x="15331" y="951"/>
                  </a:lnTo>
                  <a:lnTo>
                    <a:pt x="14737" y="713"/>
                  </a:lnTo>
                  <a:lnTo>
                    <a:pt x="14262" y="416"/>
                  </a:lnTo>
                  <a:lnTo>
                    <a:pt x="13846" y="832"/>
                  </a:lnTo>
                  <a:lnTo>
                    <a:pt x="13489" y="1307"/>
                  </a:lnTo>
                  <a:lnTo>
                    <a:pt x="10697" y="6180"/>
                  </a:lnTo>
                  <a:lnTo>
                    <a:pt x="7904" y="1307"/>
                  </a:lnTo>
                  <a:lnTo>
                    <a:pt x="7547" y="832"/>
                  </a:lnTo>
                  <a:lnTo>
                    <a:pt x="7131" y="416"/>
                  </a:lnTo>
                  <a:lnTo>
                    <a:pt x="6656" y="713"/>
                  </a:lnTo>
                  <a:lnTo>
                    <a:pt x="6062" y="951"/>
                  </a:lnTo>
                  <a:lnTo>
                    <a:pt x="5468" y="1129"/>
                  </a:lnTo>
                  <a:lnTo>
                    <a:pt x="4873" y="1189"/>
                  </a:lnTo>
                  <a:lnTo>
                    <a:pt x="4457" y="1189"/>
                  </a:lnTo>
                  <a:lnTo>
                    <a:pt x="4042" y="1070"/>
                  </a:lnTo>
                  <a:lnTo>
                    <a:pt x="3685" y="1010"/>
                  </a:lnTo>
                  <a:lnTo>
                    <a:pt x="3328" y="832"/>
                  </a:lnTo>
                  <a:lnTo>
                    <a:pt x="2972" y="713"/>
                  </a:lnTo>
                  <a:lnTo>
                    <a:pt x="2675" y="476"/>
                  </a:lnTo>
                  <a:lnTo>
                    <a:pt x="2378" y="238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3"/>
            <p:cNvSpPr/>
            <p:nvPr/>
          </p:nvSpPr>
          <p:spPr>
            <a:xfrm>
              <a:off x="998675" y="2817375"/>
              <a:ext cx="534825" cy="249575"/>
            </a:xfrm>
            <a:custGeom>
              <a:avLst/>
              <a:gdLst/>
              <a:ahLst/>
              <a:cxnLst/>
              <a:rect l="l" t="t" r="r" b="b"/>
              <a:pathLst>
                <a:path w="21393" h="9983" fill="none" extrusionOk="0">
                  <a:moveTo>
                    <a:pt x="19312" y="0"/>
                  </a:moveTo>
                  <a:lnTo>
                    <a:pt x="19312" y="0"/>
                  </a:lnTo>
                  <a:lnTo>
                    <a:pt x="19015" y="238"/>
                  </a:lnTo>
                  <a:lnTo>
                    <a:pt x="18718" y="476"/>
                  </a:lnTo>
                  <a:lnTo>
                    <a:pt x="18421" y="713"/>
                  </a:lnTo>
                  <a:lnTo>
                    <a:pt x="18065" y="832"/>
                  </a:lnTo>
                  <a:lnTo>
                    <a:pt x="17708" y="1010"/>
                  </a:lnTo>
                  <a:lnTo>
                    <a:pt x="17352" y="1070"/>
                  </a:lnTo>
                  <a:lnTo>
                    <a:pt x="16936" y="1189"/>
                  </a:lnTo>
                  <a:lnTo>
                    <a:pt x="16579" y="1189"/>
                  </a:lnTo>
                  <a:lnTo>
                    <a:pt x="16579" y="1189"/>
                  </a:lnTo>
                  <a:lnTo>
                    <a:pt x="15925" y="1129"/>
                  </a:lnTo>
                  <a:lnTo>
                    <a:pt x="15331" y="951"/>
                  </a:lnTo>
                  <a:lnTo>
                    <a:pt x="14737" y="713"/>
                  </a:lnTo>
                  <a:lnTo>
                    <a:pt x="14262" y="416"/>
                  </a:lnTo>
                  <a:lnTo>
                    <a:pt x="14262" y="416"/>
                  </a:lnTo>
                  <a:lnTo>
                    <a:pt x="13846" y="832"/>
                  </a:lnTo>
                  <a:lnTo>
                    <a:pt x="13489" y="1307"/>
                  </a:lnTo>
                  <a:lnTo>
                    <a:pt x="10697" y="6180"/>
                  </a:lnTo>
                  <a:lnTo>
                    <a:pt x="7904" y="1307"/>
                  </a:lnTo>
                  <a:lnTo>
                    <a:pt x="7904" y="1307"/>
                  </a:lnTo>
                  <a:lnTo>
                    <a:pt x="7547" y="832"/>
                  </a:lnTo>
                  <a:lnTo>
                    <a:pt x="7131" y="416"/>
                  </a:lnTo>
                  <a:lnTo>
                    <a:pt x="7131" y="416"/>
                  </a:lnTo>
                  <a:lnTo>
                    <a:pt x="6656" y="713"/>
                  </a:lnTo>
                  <a:lnTo>
                    <a:pt x="6062" y="951"/>
                  </a:lnTo>
                  <a:lnTo>
                    <a:pt x="5468" y="1129"/>
                  </a:lnTo>
                  <a:lnTo>
                    <a:pt x="4873" y="1189"/>
                  </a:lnTo>
                  <a:lnTo>
                    <a:pt x="4873" y="1189"/>
                  </a:lnTo>
                  <a:lnTo>
                    <a:pt x="4457" y="1189"/>
                  </a:lnTo>
                  <a:lnTo>
                    <a:pt x="4042" y="1070"/>
                  </a:lnTo>
                  <a:lnTo>
                    <a:pt x="3685" y="1010"/>
                  </a:lnTo>
                  <a:lnTo>
                    <a:pt x="3328" y="832"/>
                  </a:lnTo>
                  <a:lnTo>
                    <a:pt x="2972" y="713"/>
                  </a:lnTo>
                  <a:lnTo>
                    <a:pt x="2675" y="476"/>
                  </a:lnTo>
                  <a:lnTo>
                    <a:pt x="2378" y="238"/>
                  </a:lnTo>
                  <a:lnTo>
                    <a:pt x="2081" y="0"/>
                  </a:lnTo>
                  <a:lnTo>
                    <a:pt x="2081" y="0"/>
                  </a:lnTo>
                  <a:lnTo>
                    <a:pt x="1665" y="238"/>
                  </a:lnTo>
                  <a:lnTo>
                    <a:pt x="1249" y="594"/>
                  </a:lnTo>
                  <a:lnTo>
                    <a:pt x="892" y="1010"/>
                  </a:lnTo>
                  <a:lnTo>
                    <a:pt x="595" y="1426"/>
                  </a:lnTo>
                  <a:lnTo>
                    <a:pt x="357" y="1902"/>
                  </a:lnTo>
                  <a:lnTo>
                    <a:pt x="179" y="2377"/>
                  </a:lnTo>
                  <a:lnTo>
                    <a:pt x="60" y="2912"/>
                  </a:lnTo>
                  <a:lnTo>
                    <a:pt x="1" y="3506"/>
                  </a:lnTo>
                  <a:lnTo>
                    <a:pt x="1" y="8497"/>
                  </a:lnTo>
                  <a:lnTo>
                    <a:pt x="1" y="8497"/>
                  </a:lnTo>
                  <a:lnTo>
                    <a:pt x="60" y="8794"/>
                  </a:lnTo>
                  <a:lnTo>
                    <a:pt x="120" y="9091"/>
                  </a:lnTo>
                  <a:lnTo>
                    <a:pt x="239" y="9329"/>
                  </a:lnTo>
                  <a:lnTo>
                    <a:pt x="417" y="9507"/>
                  </a:lnTo>
                  <a:lnTo>
                    <a:pt x="655" y="9686"/>
                  </a:lnTo>
                  <a:lnTo>
                    <a:pt x="892" y="9864"/>
                  </a:lnTo>
                  <a:lnTo>
                    <a:pt x="1189" y="9923"/>
                  </a:lnTo>
                  <a:lnTo>
                    <a:pt x="1486" y="9983"/>
                  </a:lnTo>
                  <a:lnTo>
                    <a:pt x="6715" y="9983"/>
                  </a:lnTo>
                  <a:lnTo>
                    <a:pt x="6715" y="9983"/>
                  </a:lnTo>
                  <a:lnTo>
                    <a:pt x="6953" y="9923"/>
                  </a:lnTo>
                  <a:lnTo>
                    <a:pt x="7131" y="9745"/>
                  </a:lnTo>
                  <a:lnTo>
                    <a:pt x="7250" y="9567"/>
                  </a:lnTo>
                  <a:lnTo>
                    <a:pt x="7310" y="9329"/>
                  </a:lnTo>
                  <a:lnTo>
                    <a:pt x="7310" y="5289"/>
                  </a:lnTo>
                  <a:lnTo>
                    <a:pt x="9627" y="9270"/>
                  </a:lnTo>
                  <a:lnTo>
                    <a:pt x="9627" y="9270"/>
                  </a:lnTo>
                  <a:lnTo>
                    <a:pt x="9746" y="9507"/>
                  </a:lnTo>
                  <a:lnTo>
                    <a:pt x="9924" y="9686"/>
                  </a:lnTo>
                  <a:lnTo>
                    <a:pt x="10162" y="9804"/>
                  </a:lnTo>
                  <a:lnTo>
                    <a:pt x="10399" y="9864"/>
                  </a:lnTo>
                  <a:lnTo>
                    <a:pt x="10399" y="9864"/>
                  </a:lnTo>
                  <a:lnTo>
                    <a:pt x="10637" y="9923"/>
                  </a:lnTo>
                  <a:lnTo>
                    <a:pt x="10875" y="9923"/>
                  </a:lnTo>
                  <a:lnTo>
                    <a:pt x="11112" y="9864"/>
                  </a:lnTo>
                  <a:lnTo>
                    <a:pt x="11350" y="9745"/>
                  </a:lnTo>
                  <a:lnTo>
                    <a:pt x="11350" y="9745"/>
                  </a:lnTo>
                  <a:lnTo>
                    <a:pt x="11588" y="9567"/>
                  </a:lnTo>
                  <a:lnTo>
                    <a:pt x="11766" y="9270"/>
                  </a:lnTo>
                  <a:lnTo>
                    <a:pt x="11766" y="9270"/>
                  </a:lnTo>
                  <a:lnTo>
                    <a:pt x="14083" y="5289"/>
                  </a:lnTo>
                  <a:lnTo>
                    <a:pt x="14083" y="9329"/>
                  </a:lnTo>
                  <a:lnTo>
                    <a:pt x="14083" y="9329"/>
                  </a:lnTo>
                  <a:lnTo>
                    <a:pt x="14143" y="9567"/>
                  </a:lnTo>
                  <a:lnTo>
                    <a:pt x="14262" y="9745"/>
                  </a:lnTo>
                  <a:lnTo>
                    <a:pt x="14440" y="9923"/>
                  </a:lnTo>
                  <a:lnTo>
                    <a:pt x="14737" y="9983"/>
                  </a:lnTo>
                  <a:lnTo>
                    <a:pt x="19907" y="9983"/>
                  </a:lnTo>
                  <a:lnTo>
                    <a:pt x="19907" y="9983"/>
                  </a:lnTo>
                  <a:lnTo>
                    <a:pt x="20204" y="9923"/>
                  </a:lnTo>
                  <a:lnTo>
                    <a:pt x="20501" y="9864"/>
                  </a:lnTo>
                  <a:lnTo>
                    <a:pt x="20738" y="9686"/>
                  </a:lnTo>
                  <a:lnTo>
                    <a:pt x="20976" y="9507"/>
                  </a:lnTo>
                  <a:lnTo>
                    <a:pt x="21154" y="9329"/>
                  </a:lnTo>
                  <a:lnTo>
                    <a:pt x="21273" y="9091"/>
                  </a:lnTo>
                  <a:lnTo>
                    <a:pt x="21392" y="8794"/>
                  </a:lnTo>
                  <a:lnTo>
                    <a:pt x="21392" y="8497"/>
                  </a:lnTo>
                  <a:lnTo>
                    <a:pt x="21392" y="3506"/>
                  </a:lnTo>
                  <a:lnTo>
                    <a:pt x="21392" y="3506"/>
                  </a:lnTo>
                  <a:lnTo>
                    <a:pt x="21333" y="2912"/>
                  </a:lnTo>
                  <a:lnTo>
                    <a:pt x="21273" y="2377"/>
                  </a:lnTo>
                  <a:lnTo>
                    <a:pt x="21036" y="1902"/>
                  </a:lnTo>
                  <a:lnTo>
                    <a:pt x="20798" y="1426"/>
                  </a:lnTo>
                  <a:lnTo>
                    <a:pt x="20501" y="1010"/>
                  </a:lnTo>
                  <a:lnTo>
                    <a:pt x="20144" y="594"/>
                  </a:lnTo>
                  <a:lnTo>
                    <a:pt x="19728" y="238"/>
                  </a:lnTo>
                  <a:lnTo>
                    <a:pt x="19312" y="0"/>
                  </a:lnTo>
                  <a:lnTo>
                    <a:pt x="19312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3"/>
            <p:cNvSpPr/>
            <p:nvPr/>
          </p:nvSpPr>
          <p:spPr>
            <a:xfrm>
              <a:off x="1481475" y="2817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3"/>
            <p:cNvSpPr/>
            <p:nvPr/>
          </p:nvSpPr>
          <p:spPr>
            <a:xfrm>
              <a:off x="1349275" y="2689625"/>
              <a:ext cx="126275" cy="126275"/>
            </a:xfrm>
            <a:custGeom>
              <a:avLst/>
              <a:gdLst/>
              <a:ahLst/>
              <a:cxnLst/>
              <a:rect l="l" t="t" r="r" b="b"/>
              <a:pathLst>
                <a:path w="5051" h="5051" extrusionOk="0">
                  <a:moveTo>
                    <a:pt x="2555" y="0"/>
                  </a:moveTo>
                  <a:lnTo>
                    <a:pt x="2020" y="59"/>
                  </a:lnTo>
                  <a:lnTo>
                    <a:pt x="1545" y="238"/>
                  </a:lnTo>
                  <a:lnTo>
                    <a:pt x="1129" y="475"/>
                  </a:lnTo>
                  <a:lnTo>
                    <a:pt x="772" y="773"/>
                  </a:lnTo>
                  <a:lnTo>
                    <a:pt x="475" y="1129"/>
                  </a:lnTo>
                  <a:lnTo>
                    <a:pt x="238" y="1545"/>
                  </a:lnTo>
                  <a:lnTo>
                    <a:pt x="59" y="2020"/>
                  </a:lnTo>
                  <a:lnTo>
                    <a:pt x="0" y="2555"/>
                  </a:lnTo>
                  <a:lnTo>
                    <a:pt x="59" y="3030"/>
                  </a:lnTo>
                  <a:lnTo>
                    <a:pt x="238" y="3506"/>
                  </a:lnTo>
                  <a:lnTo>
                    <a:pt x="475" y="3922"/>
                  </a:lnTo>
                  <a:lnTo>
                    <a:pt x="772" y="4278"/>
                  </a:lnTo>
                  <a:lnTo>
                    <a:pt x="1129" y="4635"/>
                  </a:lnTo>
                  <a:lnTo>
                    <a:pt x="1545" y="4813"/>
                  </a:lnTo>
                  <a:lnTo>
                    <a:pt x="2020" y="4991"/>
                  </a:lnTo>
                  <a:lnTo>
                    <a:pt x="2555" y="5051"/>
                  </a:lnTo>
                  <a:lnTo>
                    <a:pt x="3030" y="4991"/>
                  </a:lnTo>
                  <a:lnTo>
                    <a:pt x="3506" y="4813"/>
                  </a:lnTo>
                  <a:lnTo>
                    <a:pt x="3922" y="4635"/>
                  </a:lnTo>
                  <a:lnTo>
                    <a:pt x="4278" y="4278"/>
                  </a:lnTo>
                  <a:lnTo>
                    <a:pt x="4575" y="3922"/>
                  </a:lnTo>
                  <a:lnTo>
                    <a:pt x="4813" y="3506"/>
                  </a:lnTo>
                  <a:lnTo>
                    <a:pt x="4991" y="3030"/>
                  </a:lnTo>
                  <a:lnTo>
                    <a:pt x="5051" y="2555"/>
                  </a:lnTo>
                  <a:lnTo>
                    <a:pt x="4991" y="2020"/>
                  </a:lnTo>
                  <a:lnTo>
                    <a:pt x="4813" y="1545"/>
                  </a:lnTo>
                  <a:lnTo>
                    <a:pt x="4575" y="1129"/>
                  </a:lnTo>
                  <a:lnTo>
                    <a:pt x="4278" y="773"/>
                  </a:lnTo>
                  <a:lnTo>
                    <a:pt x="3922" y="475"/>
                  </a:lnTo>
                  <a:lnTo>
                    <a:pt x="3506" y="238"/>
                  </a:lnTo>
                  <a:lnTo>
                    <a:pt x="3030" y="59"/>
                  </a:lnTo>
                  <a:lnTo>
                    <a:pt x="25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3"/>
            <p:cNvSpPr/>
            <p:nvPr/>
          </p:nvSpPr>
          <p:spPr>
            <a:xfrm>
              <a:off x="1349275" y="2689625"/>
              <a:ext cx="126275" cy="126275"/>
            </a:xfrm>
            <a:custGeom>
              <a:avLst/>
              <a:gdLst/>
              <a:ahLst/>
              <a:cxnLst/>
              <a:rect l="l" t="t" r="r" b="b"/>
              <a:pathLst>
                <a:path w="5051" h="5051" fill="none" extrusionOk="0">
                  <a:moveTo>
                    <a:pt x="5051" y="2555"/>
                  </a:moveTo>
                  <a:lnTo>
                    <a:pt x="5051" y="2555"/>
                  </a:lnTo>
                  <a:lnTo>
                    <a:pt x="4991" y="3030"/>
                  </a:lnTo>
                  <a:lnTo>
                    <a:pt x="4813" y="3506"/>
                  </a:lnTo>
                  <a:lnTo>
                    <a:pt x="4575" y="3922"/>
                  </a:lnTo>
                  <a:lnTo>
                    <a:pt x="4278" y="4278"/>
                  </a:lnTo>
                  <a:lnTo>
                    <a:pt x="3922" y="4635"/>
                  </a:lnTo>
                  <a:lnTo>
                    <a:pt x="3506" y="4813"/>
                  </a:lnTo>
                  <a:lnTo>
                    <a:pt x="3030" y="4991"/>
                  </a:lnTo>
                  <a:lnTo>
                    <a:pt x="2555" y="5051"/>
                  </a:lnTo>
                  <a:lnTo>
                    <a:pt x="2555" y="5051"/>
                  </a:lnTo>
                  <a:lnTo>
                    <a:pt x="2020" y="4991"/>
                  </a:lnTo>
                  <a:lnTo>
                    <a:pt x="1545" y="4813"/>
                  </a:lnTo>
                  <a:lnTo>
                    <a:pt x="1129" y="4635"/>
                  </a:lnTo>
                  <a:lnTo>
                    <a:pt x="772" y="4278"/>
                  </a:lnTo>
                  <a:lnTo>
                    <a:pt x="475" y="3922"/>
                  </a:lnTo>
                  <a:lnTo>
                    <a:pt x="238" y="3506"/>
                  </a:lnTo>
                  <a:lnTo>
                    <a:pt x="59" y="3030"/>
                  </a:lnTo>
                  <a:lnTo>
                    <a:pt x="0" y="2555"/>
                  </a:lnTo>
                  <a:lnTo>
                    <a:pt x="0" y="2555"/>
                  </a:lnTo>
                  <a:lnTo>
                    <a:pt x="59" y="2020"/>
                  </a:lnTo>
                  <a:lnTo>
                    <a:pt x="238" y="1545"/>
                  </a:lnTo>
                  <a:lnTo>
                    <a:pt x="475" y="1129"/>
                  </a:lnTo>
                  <a:lnTo>
                    <a:pt x="772" y="773"/>
                  </a:lnTo>
                  <a:lnTo>
                    <a:pt x="1129" y="475"/>
                  </a:lnTo>
                  <a:lnTo>
                    <a:pt x="1545" y="238"/>
                  </a:lnTo>
                  <a:lnTo>
                    <a:pt x="2020" y="59"/>
                  </a:lnTo>
                  <a:lnTo>
                    <a:pt x="2555" y="0"/>
                  </a:lnTo>
                  <a:lnTo>
                    <a:pt x="2555" y="0"/>
                  </a:lnTo>
                  <a:lnTo>
                    <a:pt x="3030" y="59"/>
                  </a:lnTo>
                  <a:lnTo>
                    <a:pt x="3506" y="238"/>
                  </a:lnTo>
                  <a:lnTo>
                    <a:pt x="3922" y="475"/>
                  </a:lnTo>
                  <a:lnTo>
                    <a:pt x="4278" y="773"/>
                  </a:lnTo>
                  <a:lnTo>
                    <a:pt x="4575" y="1129"/>
                  </a:lnTo>
                  <a:lnTo>
                    <a:pt x="4813" y="1545"/>
                  </a:lnTo>
                  <a:lnTo>
                    <a:pt x="4991" y="2020"/>
                  </a:lnTo>
                  <a:lnTo>
                    <a:pt x="5051" y="2555"/>
                  </a:lnTo>
                  <a:lnTo>
                    <a:pt x="5051" y="2555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3"/>
            <p:cNvSpPr/>
            <p:nvPr/>
          </p:nvSpPr>
          <p:spPr>
            <a:xfrm>
              <a:off x="1475525" y="2753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1" name="Google Shape;1331;p53"/>
          <p:cNvGrpSpPr/>
          <p:nvPr/>
        </p:nvGrpSpPr>
        <p:grpSpPr>
          <a:xfrm>
            <a:off x="5069858" y="3420823"/>
            <a:ext cx="441798" cy="414805"/>
            <a:chOff x="3262575" y="1088250"/>
            <a:chExt cx="534800" cy="502125"/>
          </a:xfrm>
        </p:grpSpPr>
        <p:sp>
          <p:nvSpPr>
            <p:cNvPr id="1332" name="Google Shape;1332;p53"/>
            <p:cNvSpPr/>
            <p:nvPr/>
          </p:nvSpPr>
          <p:spPr>
            <a:xfrm>
              <a:off x="3440850" y="1100125"/>
              <a:ext cx="178275" cy="178300"/>
            </a:xfrm>
            <a:custGeom>
              <a:avLst/>
              <a:gdLst/>
              <a:ahLst/>
              <a:cxnLst/>
              <a:rect l="l" t="t" r="r" b="b"/>
              <a:pathLst>
                <a:path w="7131" h="7132" extrusionOk="0">
                  <a:moveTo>
                    <a:pt x="3209" y="1"/>
                  </a:moveTo>
                  <a:lnTo>
                    <a:pt x="2852" y="60"/>
                  </a:lnTo>
                  <a:lnTo>
                    <a:pt x="2199" y="298"/>
                  </a:lnTo>
                  <a:lnTo>
                    <a:pt x="1605" y="595"/>
                  </a:lnTo>
                  <a:lnTo>
                    <a:pt x="1070" y="1011"/>
                  </a:lnTo>
                  <a:lnTo>
                    <a:pt x="654" y="1546"/>
                  </a:lnTo>
                  <a:lnTo>
                    <a:pt x="297" y="2140"/>
                  </a:lnTo>
                  <a:lnTo>
                    <a:pt x="119" y="2853"/>
                  </a:lnTo>
                  <a:lnTo>
                    <a:pt x="60" y="3210"/>
                  </a:lnTo>
                  <a:lnTo>
                    <a:pt x="0" y="3566"/>
                  </a:lnTo>
                  <a:lnTo>
                    <a:pt x="60" y="3923"/>
                  </a:lnTo>
                  <a:lnTo>
                    <a:pt x="119" y="4279"/>
                  </a:lnTo>
                  <a:lnTo>
                    <a:pt x="297" y="4933"/>
                  </a:lnTo>
                  <a:lnTo>
                    <a:pt x="654" y="5527"/>
                  </a:lnTo>
                  <a:lnTo>
                    <a:pt x="1070" y="6062"/>
                  </a:lnTo>
                  <a:lnTo>
                    <a:pt x="1605" y="6478"/>
                  </a:lnTo>
                  <a:lnTo>
                    <a:pt x="2199" y="6834"/>
                  </a:lnTo>
                  <a:lnTo>
                    <a:pt x="2852" y="7013"/>
                  </a:lnTo>
                  <a:lnTo>
                    <a:pt x="3209" y="7072"/>
                  </a:lnTo>
                  <a:lnTo>
                    <a:pt x="3565" y="7131"/>
                  </a:lnTo>
                  <a:lnTo>
                    <a:pt x="3922" y="7072"/>
                  </a:lnTo>
                  <a:lnTo>
                    <a:pt x="4278" y="7013"/>
                  </a:lnTo>
                  <a:lnTo>
                    <a:pt x="4932" y="6834"/>
                  </a:lnTo>
                  <a:lnTo>
                    <a:pt x="5526" y="6478"/>
                  </a:lnTo>
                  <a:lnTo>
                    <a:pt x="6061" y="6062"/>
                  </a:lnTo>
                  <a:lnTo>
                    <a:pt x="6536" y="5527"/>
                  </a:lnTo>
                  <a:lnTo>
                    <a:pt x="6833" y="4933"/>
                  </a:lnTo>
                  <a:lnTo>
                    <a:pt x="7071" y="4279"/>
                  </a:lnTo>
                  <a:lnTo>
                    <a:pt x="7131" y="3923"/>
                  </a:lnTo>
                  <a:lnTo>
                    <a:pt x="7131" y="3566"/>
                  </a:lnTo>
                  <a:lnTo>
                    <a:pt x="7071" y="2853"/>
                  </a:lnTo>
                  <a:lnTo>
                    <a:pt x="6833" y="2200"/>
                  </a:lnTo>
                  <a:lnTo>
                    <a:pt x="6536" y="1605"/>
                  </a:lnTo>
                  <a:lnTo>
                    <a:pt x="6061" y="1011"/>
                  </a:lnTo>
                  <a:lnTo>
                    <a:pt x="5526" y="595"/>
                  </a:lnTo>
                  <a:lnTo>
                    <a:pt x="4932" y="298"/>
                  </a:lnTo>
                  <a:lnTo>
                    <a:pt x="4278" y="60"/>
                  </a:lnTo>
                  <a:lnTo>
                    <a:pt x="35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3"/>
            <p:cNvSpPr/>
            <p:nvPr/>
          </p:nvSpPr>
          <p:spPr>
            <a:xfrm>
              <a:off x="3440850" y="1100125"/>
              <a:ext cx="178275" cy="178300"/>
            </a:xfrm>
            <a:custGeom>
              <a:avLst/>
              <a:gdLst/>
              <a:ahLst/>
              <a:cxnLst/>
              <a:rect l="l" t="t" r="r" b="b"/>
              <a:pathLst>
                <a:path w="7131" h="7132" fill="none" extrusionOk="0">
                  <a:moveTo>
                    <a:pt x="7131" y="3566"/>
                  </a:moveTo>
                  <a:lnTo>
                    <a:pt x="7131" y="3566"/>
                  </a:lnTo>
                  <a:lnTo>
                    <a:pt x="7131" y="3923"/>
                  </a:lnTo>
                  <a:lnTo>
                    <a:pt x="7071" y="4279"/>
                  </a:lnTo>
                  <a:lnTo>
                    <a:pt x="6833" y="4933"/>
                  </a:lnTo>
                  <a:lnTo>
                    <a:pt x="6536" y="5527"/>
                  </a:lnTo>
                  <a:lnTo>
                    <a:pt x="6061" y="6062"/>
                  </a:lnTo>
                  <a:lnTo>
                    <a:pt x="5526" y="6478"/>
                  </a:lnTo>
                  <a:lnTo>
                    <a:pt x="4932" y="6834"/>
                  </a:lnTo>
                  <a:lnTo>
                    <a:pt x="4278" y="7013"/>
                  </a:lnTo>
                  <a:lnTo>
                    <a:pt x="3922" y="7072"/>
                  </a:lnTo>
                  <a:lnTo>
                    <a:pt x="3565" y="7131"/>
                  </a:lnTo>
                  <a:lnTo>
                    <a:pt x="3565" y="7131"/>
                  </a:lnTo>
                  <a:lnTo>
                    <a:pt x="3209" y="7072"/>
                  </a:lnTo>
                  <a:lnTo>
                    <a:pt x="2852" y="7013"/>
                  </a:lnTo>
                  <a:lnTo>
                    <a:pt x="2199" y="6834"/>
                  </a:lnTo>
                  <a:lnTo>
                    <a:pt x="1605" y="6478"/>
                  </a:lnTo>
                  <a:lnTo>
                    <a:pt x="1070" y="6062"/>
                  </a:lnTo>
                  <a:lnTo>
                    <a:pt x="654" y="5527"/>
                  </a:lnTo>
                  <a:lnTo>
                    <a:pt x="297" y="4933"/>
                  </a:lnTo>
                  <a:lnTo>
                    <a:pt x="119" y="4279"/>
                  </a:lnTo>
                  <a:lnTo>
                    <a:pt x="60" y="3923"/>
                  </a:lnTo>
                  <a:lnTo>
                    <a:pt x="0" y="3566"/>
                  </a:lnTo>
                  <a:lnTo>
                    <a:pt x="0" y="3566"/>
                  </a:lnTo>
                  <a:lnTo>
                    <a:pt x="60" y="3210"/>
                  </a:lnTo>
                  <a:lnTo>
                    <a:pt x="119" y="2853"/>
                  </a:lnTo>
                  <a:lnTo>
                    <a:pt x="297" y="2140"/>
                  </a:lnTo>
                  <a:lnTo>
                    <a:pt x="654" y="1546"/>
                  </a:lnTo>
                  <a:lnTo>
                    <a:pt x="1070" y="1011"/>
                  </a:lnTo>
                  <a:lnTo>
                    <a:pt x="1605" y="595"/>
                  </a:lnTo>
                  <a:lnTo>
                    <a:pt x="2199" y="298"/>
                  </a:lnTo>
                  <a:lnTo>
                    <a:pt x="2852" y="60"/>
                  </a:lnTo>
                  <a:lnTo>
                    <a:pt x="3209" y="1"/>
                  </a:lnTo>
                  <a:lnTo>
                    <a:pt x="3565" y="1"/>
                  </a:lnTo>
                  <a:lnTo>
                    <a:pt x="3565" y="1"/>
                  </a:lnTo>
                  <a:lnTo>
                    <a:pt x="4278" y="60"/>
                  </a:lnTo>
                  <a:lnTo>
                    <a:pt x="4932" y="298"/>
                  </a:lnTo>
                  <a:lnTo>
                    <a:pt x="5526" y="595"/>
                  </a:lnTo>
                  <a:lnTo>
                    <a:pt x="6061" y="1011"/>
                  </a:lnTo>
                  <a:lnTo>
                    <a:pt x="6061" y="1011"/>
                  </a:lnTo>
                  <a:lnTo>
                    <a:pt x="6536" y="1605"/>
                  </a:lnTo>
                  <a:lnTo>
                    <a:pt x="6833" y="2200"/>
                  </a:lnTo>
                  <a:lnTo>
                    <a:pt x="7071" y="2853"/>
                  </a:lnTo>
                  <a:lnTo>
                    <a:pt x="7131" y="3566"/>
                  </a:lnTo>
                  <a:lnTo>
                    <a:pt x="7131" y="3566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3"/>
            <p:cNvSpPr/>
            <p:nvPr/>
          </p:nvSpPr>
          <p:spPr>
            <a:xfrm>
              <a:off x="3619100" y="1189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3"/>
            <p:cNvSpPr/>
            <p:nvPr/>
          </p:nvSpPr>
          <p:spPr>
            <a:xfrm>
              <a:off x="3262575" y="1268000"/>
              <a:ext cx="534800" cy="322375"/>
            </a:xfrm>
            <a:custGeom>
              <a:avLst/>
              <a:gdLst/>
              <a:ahLst/>
              <a:cxnLst/>
              <a:rect l="l" t="t" r="r" b="b"/>
              <a:pathLst>
                <a:path w="21392" h="12895" extrusionOk="0">
                  <a:moveTo>
                    <a:pt x="5883" y="3209"/>
                  </a:moveTo>
                  <a:lnTo>
                    <a:pt x="5883" y="9448"/>
                  </a:lnTo>
                  <a:lnTo>
                    <a:pt x="2794" y="6358"/>
                  </a:lnTo>
                  <a:lnTo>
                    <a:pt x="5883" y="3209"/>
                  </a:lnTo>
                  <a:close/>
                  <a:moveTo>
                    <a:pt x="15509" y="3209"/>
                  </a:moveTo>
                  <a:lnTo>
                    <a:pt x="18659" y="6358"/>
                  </a:lnTo>
                  <a:lnTo>
                    <a:pt x="15509" y="9448"/>
                  </a:lnTo>
                  <a:lnTo>
                    <a:pt x="15509" y="3209"/>
                  </a:lnTo>
                  <a:close/>
                  <a:moveTo>
                    <a:pt x="7072" y="0"/>
                  </a:moveTo>
                  <a:lnTo>
                    <a:pt x="6359" y="60"/>
                  </a:lnTo>
                  <a:lnTo>
                    <a:pt x="5646" y="298"/>
                  </a:lnTo>
                  <a:lnTo>
                    <a:pt x="4992" y="654"/>
                  </a:lnTo>
                  <a:lnTo>
                    <a:pt x="4398" y="1129"/>
                  </a:lnTo>
                  <a:lnTo>
                    <a:pt x="536" y="4992"/>
                  </a:lnTo>
                  <a:lnTo>
                    <a:pt x="298" y="5289"/>
                  </a:lnTo>
                  <a:lnTo>
                    <a:pt x="120" y="5586"/>
                  </a:lnTo>
                  <a:lnTo>
                    <a:pt x="60" y="5942"/>
                  </a:lnTo>
                  <a:lnTo>
                    <a:pt x="1" y="6358"/>
                  </a:lnTo>
                  <a:lnTo>
                    <a:pt x="60" y="6715"/>
                  </a:lnTo>
                  <a:lnTo>
                    <a:pt x="120" y="7071"/>
                  </a:lnTo>
                  <a:lnTo>
                    <a:pt x="298" y="7368"/>
                  </a:lnTo>
                  <a:lnTo>
                    <a:pt x="536" y="7666"/>
                  </a:lnTo>
                  <a:lnTo>
                    <a:pt x="4398" y="11468"/>
                  </a:lnTo>
                  <a:lnTo>
                    <a:pt x="4576" y="11647"/>
                  </a:lnTo>
                  <a:lnTo>
                    <a:pt x="4814" y="11766"/>
                  </a:lnTo>
                  <a:lnTo>
                    <a:pt x="5051" y="11825"/>
                  </a:lnTo>
                  <a:lnTo>
                    <a:pt x="5289" y="11884"/>
                  </a:lnTo>
                  <a:lnTo>
                    <a:pt x="5586" y="11825"/>
                  </a:lnTo>
                  <a:lnTo>
                    <a:pt x="5883" y="11706"/>
                  </a:lnTo>
                  <a:lnTo>
                    <a:pt x="5883" y="12300"/>
                  </a:lnTo>
                  <a:lnTo>
                    <a:pt x="5943" y="12538"/>
                  </a:lnTo>
                  <a:lnTo>
                    <a:pt x="6062" y="12716"/>
                  </a:lnTo>
                  <a:lnTo>
                    <a:pt x="6299" y="12894"/>
                  </a:lnTo>
                  <a:lnTo>
                    <a:pt x="15093" y="12894"/>
                  </a:lnTo>
                  <a:lnTo>
                    <a:pt x="15331" y="12716"/>
                  </a:lnTo>
                  <a:lnTo>
                    <a:pt x="15450" y="12538"/>
                  </a:lnTo>
                  <a:lnTo>
                    <a:pt x="15509" y="12300"/>
                  </a:lnTo>
                  <a:lnTo>
                    <a:pt x="15509" y="11706"/>
                  </a:lnTo>
                  <a:lnTo>
                    <a:pt x="15806" y="11825"/>
                  </a:lnTo>
                  <a:lnTo>
                    <a:pt x="16104" y="11884"/>
                  </a:lnTo>
                  <a:lnTo>
                    <a:pt x="16401" y="11825"/>
                  </a:lnTo>
                  <a:lnTo>
                    <a:pt x="16638" y="11766"/>
                  </a:lnTo>
                  <a:lnTo>
                    <a:pt x="16817" y="11647"/>
                  </a:lnTo>
                  <a:lnTo>
                    <a:pt x="16995" y="11468"/>
                  </a:lnTo>
                  <a:lnTo>
                    <a:pt x="20857" y="7666"/>
                  </a:lnTo>
                  <a:lnTo>
                    <a:pt x="21095" y="7368"/>
                  </a:lnTo>
                  <a:lnTo>
                    <a:pt x="21273" y="7071"/>
                  </a:lnTo>
                  <a:lnTo>
                    <a:pt x="21333" y="6715"/>
                  </a:lnTo>
                  <a:lnTo>
                    <a:pt x="21392" y="6358"/>
                  </a:lnTo>
                  <a:lnTo>
                    <a:pt x="21333" y="5942"/>
                  </a:lnTo>
                  <a:lnTo>
                    <a:pt x="21273" y="5586"/>
                  </a:lnTo>
                  <a:lnTo>
                    <a:pt x="21095" y="5289"/>
                  </a:lnTo>
                  <a:lnTo>
                    <a:pt x="20857" y="4992"/>
                  </a:lnTo>
                  <a:lnTo>
                    <a:pt x="16995" y="1129"/>
                  </a:lnTo>
                  <a:lnTo>
                    <a:pt x="16401" y="654"/>
                  </a:lnTo>
                  <a:lnTo>
                    <a:pt x="15747" y="298"/>
                  </a:lnTo>
                  <a:lnTo>
                    <a:pt x="15093" y="60"/>
                  </a:lnTo>
                  <a:lnTo>
                    <a:pt x="14321" y="0"/>
                  </a:lnTo>
                  <a:lnTo>
                    <a:pt x="13964" y="357"/>
                  </a:lnTo>
                  <a:lnTo>
                    <a:pt x="13608" y="654"/>
                  </a:lnTo>
                  <a:lnTo>
                    <a:pt x="13192" y="951"/>
                  </a:lnTo>
                  <a:lnTo>
                    <a:pt x="12717" y="1189"/>
                  </a:lnTo>
                  <a:lnTo>
                    <a:pt x="12241" y="1367"/>
                  </a:lnTo>
                  <a:lnTo>
                    <a:pt x="11766" y="1545"/>
                  </a:lnTo>
                  <a:lnTo>
                    <a:pt x="11231" y="1605"/>
                  </a:lnTo>
                  <a:lnTo>
                    <a:pt x="10696" y="1664"/>
                  </a:lnTo>
                  <a:lnTo>
                    <a:pt x="10162" y="1605"/>
                  </a:lnTo>
                  <a:lnTo>
                    <a:pt x="9627" y="1545"/>
                  </a:lnTo>
                  <a:lnTo>
                    <a:pt x="9151" y="1367"/>
                  </a:lnTo>
                  <a:lnTo>
                    <a:pt x="8676" y="1189"/>
                  </a:lnTo>
                  <a:lnTo>
                    <a:pt x="8201" y="951"/>
                  </a:lnTo>
                  <a:lnTo>
                    <a:pt x="7785" y="654"/>
                  </a:lnTo>
                  <a:lnTo>
                    <a:pt x="7428" y="357"/>
                  </a:lnTo>
                  <a:lnTo>
                    <a:pt x="70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3"/>
            <p:cNvSpPr/>
            <p:nvPr/>
          </p:nvSpPr>
          <p:spPr>
            <a:xfrm>
              <a:off x="3262575" y="1268000"/>
              <a:ext cx="534800" cy="322375"/>
            </a:xfrm>
            <a:custGeom>
              <a:avLst/>
              <a:gdLst/>
              <a:ahLst/>
              <a:cxnLst/>
              <a:rect l="l" t="t" r="r" b="b"/>
              <a:pathLst>
                <a:path w="21392" h="12895" fill="none" extrusionOk="0">
                  <a:moveTo>
                    <a:pt x="20857" y="4992"/>
                  </a:moveTo>
                  <a:lnTo>
                    <a:pt x="16995" y="1129"/>
                  </a:lnTo>
                  <a:lnTo>
                    <a:pt x="16995" y="1129"/>
                  </a:lnTo>
                  <a:lnTo>
                    <a:pt x="16401" y="654"/>
                  </a:lnTo>
                  <a:lnTo>
                    <a:pt x="15747" y="298"/>
                  </a:lnTo>
                  <a:lnTo>
                    <a:pt x="15093" y="60"/>
                  </a:lnTo>
                  <a:lnTo>
                    <a:pt x="14321" y="0"/>
                  </a:lnTo>
                  <a:lnTo>
                    <a:pt x="14321" y="0"/>
                  </a:lnTo>
                  <a:lnTo>
                    <a:pt x="13964" y="357"/>
                  </a:lnTo>
                  <a:lnTo>
                    <a:pt x="13608" y="654"/>
                  </a:lnTo>
                  <a:lnTo>
                    <a:pt x="13192" y="951"/>
                  </a:lnTo>
                  <a:lnTo>
                    <a:pt x="12717" y="1189"/>
                  </a:lnTo>
                  <a:lnTo>
                    <a:pt x="12241" y="1367"/>
                  </a:lnTo>
                  <a:lnTo>
                    <a:pt x="11766" y="1545"/>
                  </a:lnTo>
                  <a:lnTo>
                    <a:pt x="11231" y="1605"/>
                  </a:lnTo>
                  <a:lnTo>
                    <a:pt x="10696" y="1664"/>
                  </a:lnTo>
                  <a:lnTo>
                    <a:pt x="10696" y="1664"/>
                  </a:lnTo>
                  <a:lnTo>
                    <a:pt x="10162" y="1605"/>
                  </a:lnTo>
                  <a:lnTo>
                    <a:pt x="9627" y="1545"/>
                  </a:lnTo>
                  <a:lnTo>
                    <a:pt x="9151" y="1367"/>
                  </a:lnTo>
                  <a:lnTo>
                    <a:pt x="8676" y="1189"/>
                  </a:lnTo>
                  <a:lnTo>
                    <a:pt x="8201" y="951"/>
                  </a:lnTo>
                  <a:lnTo>
                    <a:pt x="7785" y="654"/>
                  </a:lnTo>
                  <a:lnTo>
                    <a:pt x="7428" y="357"/>
                  </a:lnTo>
                  <a:lnTo>
                    <a:pt x="7072" y="0"/>
                  </a:lnTo>
                  <a:lnTo>
                    <a:pt x="7072" y="0"/>
                  </a:lnTo>
                  <a:lnTo>
                    <a:pt x="6359" y="60"/>
                  </a:lnTo>
                  <a:lnTo>
                    <a:pt x="5646" y="298"/>
                  </a:lnTo>
                  <a:lnTo>
                    <a:pt x="4992" y="654"/>
                  </a:lnTo>
                  <a:lnTo>
                    <a:pt x="4398" y="1129"/>
                  </a:lnTo>
                  <a:lnTo>
                    <a:pt x="536" y="4992"/>
                  </a:lnTo>
                  <a:lnTo>
                    <a:pt x="536" y="4992"/>
                  </a:lnTo>
                  <a:lnTo>
                    <a:pt x="298" y="5289"/>
                  </a:lnTo>
                  <a:lnTo>
                    <a:pt x="120" y="5586"/>
                  </a:lnTo>
                  <a:lnTo>
                    <a:pt x="60" y="5942"/>
                  </a:lnTo>
                  <a:lnTo>
                    <a:pt x="1" y="6358"/>
                  </a:lnTo>
                  <a:lnTo>
                    <a:pt x="1" y="6358"/>
                  </a:lnTo>
                  <a:lnTo>
                    <a:pt x="60" y="6715"/>
                  </a:lnTo>
                  <a:lnTo>
                    <a:pt x="120" y="7071"/>
                  </a:lnTo>
                  <a:lnTo>
                    <a:pt x="298" y="7368"/>
                  </a:lnTo>
                  <a:lnTo>
                    <a:pt x="536" y="7666"/>
                  </a:lnTo>
                  <a:lnTo>
                    <a:pt x="4398" y="11468"/>
                  </a:lnTo>
                  <a:lnTo>
                    <a:pt x="4398" y="11468"/>
                  </a:lnTo>
                  <a:lnTo>
                    <a:pt x="4576" y="11647"/>
                  </a:lnTo>
                  <a:lnTo>
                    <a:pt x="4814" y="11766"/>
                  </a:lnTo>
                  <a:lnTo>
                    <a:pt x="5051" y="11825"/>
                  </a:lnTo>
                  <a:lnTo>
                    <a:pt x="5289" y="11884"/>
                  </a:lnTo>
                  <a:lnTo>
                    <a:pt x="5289" y="11884"/>
                  </a:lnTo>
                  <a:lnTo>
                    <a:pt x="5586" y="11825"/>
                  </a:lnTo>
                  <a:lnTo>
                    <a:pt x="5883" y="11706"/>
                  </a:lnTo>
                  <a:lnTo>
                    <a:pt x="5883" y="12300"/>
                  </a:lnTo>
                  <a:lnTo>
                    <a:pt x="5883" y="12300"/>
                  </a:lnTo>
                  <a:lnTo>
                    <a:pt x="5943" y="12538"/>
                  </a:lnTo>
                  <a:lnTo>
                    <a:pt x="6062" y="12716"/>
                  </a:lnTo>
                  <a:lnTo>
                    <a:pt x="6299" y="12894"/>
                  </a:lnTo>
                  <a:lnTo>
                    <a:pt x="6537" y="12894"/>
                  </a:lnTo>
                  <a:lnTo>
                    <a:pt x="14856" y="12894"/>
                  </a:lnTo>
                  <a:lnTo>
                    <a:pt x="14856" y="12894"/>
                  </a:lnTo>
                  <a:lnTo>
                    <a:pt x="15093" y="12894"/>
                  </a:lnTo>
                  <a:lnTo>
                    <a:pt x="15331" y="12716"/>
                  </a:lnTo>
                  <a:lnTo>
                    <a:pt x="15450" y="12538"/>
                  </a:lnTo>
                  <a:lnTo>
                    <a:pt x="15509" y="12300"/>
                  </a:lnTo>
                  <a:lnTo>
                    <a:pt x="15509" y="11706"/>
                  </a:lnTo>
                  <a:lnTo>
                    <a:pt x="15509" y="11706"/>
                  </a:lnTo>
                  <a:lnTo>
                    <a:pt x="15806" y="11825"/>
                  </a:lnTo>
                  <a:lnTo>
                    <a:pt x="16104" y="11884"/>
                  </a:lnTo>
                  <a:lnTo>
                    <a:pt x="16104" y="11884"/>
                  </a:lnTo>
                  <a:lnTo>
                    <a:pt x="16401" y="11825"/>
                  </a:lnTo>
                  <a:lnTo>
                    <a:pt x="16638" y="11766"/>
                  </a:lnTo>
                  <a:lnTo>
                    <a:pt x="16817" y="11647"/>
                  </a:lnTo>
                  <a:lnTo>
                    <a:pt x="16995" y="11468"/>
                  </a:lnTo>
                  <a:lnTo>
                    <a:pt x="20857" y="7666"/>
                  </a:lnTo>
                  <a:lnTo>
                    <a:pt x="20857" y="7666"/>
                  </a:lnTo>
                  <a:lnTo>
                    <a:pt x="21095" y="7368"/>
                  </a:lnTo>
                  <a:lnTo>
                    <a:pt x="21273" y="7071"/>
                  </a:lnTo>
                  <a:lnTo>
                    <a:pt x="21333" y="6715"/>
                  </a:lnTo>
                  <a:lnTo>
                    <a:pt x="21392" y="6358"/>
                  </a:lnTo>
                  <a:lnTo>
                    <a:pt x="21392" y="6358"/>
                  </a:lnTo>
                  <a:lnTo>
                    <a:pt x="21333" y="5942"/>
                  </a:lnTo>
                  <a:lnTo>
                    <a:pt x="21273" y="5586"/>
                  </a:lnTo>
                  <a:lnTo>
                    <a:pt x="21095" y="5289"/>
                  </a:lnTo>
                  <a:lnTo>
                    <a:pt x="20857" y="4992"/>
                  </a:lnTo>
                  <a:lnTo>
                    <a:pt x="20857" y="4992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3"/>
            <p:cNvSpPr/>
            <p:nvPr/>
          </p:nvSpPr>
          <p:spPr>
            <a:xfrm>
              <a:off x="3332400" y="1348225"/>
              <a:ext cx="77275" cy="156000"/>
            </a:xfrm>
            <a:custGeom>
              <a:avLst/>
              <a:gdLst/>
              <a:ahLst/>
              <a:cxnLst/>
              <a:rect l="l" t="t" r="r" b="b"/>
              <a:pathLst>
                <a:path w="3091" h="6240" fill="none" extrusionOk="0">
                  <a:moveTo>
                    <a:pt x="3090" y="6239"/>
                  </a:moveTo>
                  <a:lnTo>
                    <a:pt x="1" y="3149"/>
                  </a:lnTo>
                  <a:lnTo>
                    <a:pt x="3090" y="0"/>
                  </a:lnTo>
                  <a:lnTo>
                    <a:pt x="3090" y="6239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3"/>
            <p:cNvSpPr/>
            <p:nvPr/>
          </p:nvSpPr>
          <p:spPr>
            <a:xfrm>
              <a:off x="3650300" y="1348225"/>
              <a:ext cx="78750" cy="156000"/>
            </a:xfrm>
            <a:custGeom>
              <a:avLst/>
              <a:gdLst/>
              <a:ahLst/>
              <a:cxnLst/>
              <a:rect l="l" t="t" r="r" b="b"/>
              <a:pathLst>
                <a:path w="3150" h="6240" fill="none" extrusionOk="0">
                  <a:moveTo>
                    <a:pt x="0" y="6239"/>
                  </a:moveTo>
                  <a:lnTo>
                    <a:pt x="0" y="0"/>
                  </a:lnTo>
                  <a:lnTo>
                    <a:pt x="3150" y="3149"/>
                  </a:lnTo>
                  <a:lnTo>
                    <a:pt x="0" y="6239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3"/>
            <p:cNvSpPr/>
            <p:nvPr/>
          </p:nvSpPr>
          <p:spPr>
            <a:xfrm>
              <a:off x="3650300" y="1504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3"/>
            <p:cNvSpPr/>
            <p:nvPr/>
          </p:nvSpPr>
          <p:spPr>
            <a:xfrm>
              <a:off x="3681500" y="1088250"/>
              <a:ext cx="62400" cy="52025"/>
            </a:xfrm>
            <a:custGeom>
              <a:avLst/>
              <a:gdLst/>
              <a:ahLst/>
              <a:cxnLst/>
              <a:rect l="l" t="t" r="r" b="b"/>
              <a:pathLst>
                <a:path w="2496" h="2081" extrusionOk="0">
                  <a:moveTo>
                    <a:pt x="1783" y="1"/>
                  </a:moveTo>
                  <a:lnTo>
                    <a:pt x="1545" y="60"/>
                  </a:lnTo>
                  <a:lnTo>
                    <a:pt x="297" y="892"/>
                  </a:lnTo>
                  <a:lnTo>
                    <a:pt x="119" y="1070"/>
                  </a:lnTo>
                  <a:lnTo>
                    <a:pt x="0" y="1308"/>
                  </a:lnTo>
                  <a:lnTo>
                    <a:pt x="0" y="1546"/>
                  </a:lnTo>
                  <a:lnTo>
                    <a:pt x="119" y="1783"/>
                  </a:lnTo>
                  <a:lnTo>
                    <a:pt x="238" y="1902"/>
                  </a:lnTo>
                  <a:lnTo>
                    <a:pt x="357" y="1961"/>
                  </a:lnTo>
                  <a:lnTo>
                    <a:pt x="476" y="2021"/>
                  </a:lnTo>
                  <a:lnTo>
                    <a:pt x="654" y="2080"/>
                  </a:lnTo>
                  <a:lnTo>
                    <a:pt x="832" y="2021"/>
                  </a:lnTo>
                  <a:lnTo>
                    <a:pt x="951" y="1961"/>
                  </a:lnTo>
                  <a:lnTo>
                    <a:pt x="2258" y="1130"/>
                  </a:lnTo>
                  <a:lnTo>
                    <a:pt x="2377" y="951"/>
                  </a:lnTo>
                  <a:lnTo>
                    <a:pt x="2496" y="714"/>
                  </a:lnTo>
                  <a:lnTo>
                    <a:pt x="2496" y="476"/>
                  </a:lnTo>
                  <a:lnTo>
                    <a:pt x="2377" y="238"/>
                  </a:lnTo>
                  <a:lnTo>
                    <a:pt x="2199" y="60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3"/>
            <p:cNvSpPr/>
            <p:nvPr/>
          </p:nvSpPr>
          <p:spPr>
            <a:xfrm>
              <a:off x="3681500" y="1088250"/>
              <a:ext cx="62400" cy="52025"/>
            </a:xfrm>
            <a:custGeom>
              <a:avLst/>
              <a:gdLst/>
              <a:ahLst/>
              <a:cxnLst/>
              <a:rect l="l" t="t" r="r" b="b"/>
              <a:pathLst>
                <a:path w="2496" h="2081" fill="none" extrusionOk="0">
                  <a:moveTo>
                    <a:pt x="654" y="2080"/>
                  </a:moveTo>
                  <a:lnTo>
                    <a:pt x="654" y="2080"/>
                  </a:lnTo>
                  <a:lnTo>
                    <a:pt x="832" y="2021"/>
                  </a:lnTo>
                  <a:lnTo>
                    <a:pt x="951" y="1961"/>
                  </a:lnTo>
                  <a:lnTo>
                    <a:pt x="2258" y="1130"/>
                  </a:lnTo>
                  <a:lnTo>
                    <a:pt x="2258" y="1130"/>
                  </a:lnTo>
                  <a:lnTo>
                    <a:pt x="2377" y="951"/>
                  </a:lnTo>
                  <a:lnTo>
                    <a:pt x="2496" y="714"/>
                  </a:lnTo>
                  <a:lnTo>
                    <a:pt x="2496" y="476"/>
                  </a:lnTo>
                  <a:lnTo>
                    <a:pt x="2377" y="238"/>
                  </a:lnTo>
                  <a:lnTo>
                    <a:pt x="2377" y="238"/>
                  </a:lnTo>
                  <a:lnTo>
                    <a:pt x="2199" y="60"/>
                  </a:lnTo>
                  <a:lnTo>
                    <a:pt x="2020" y="1"/>
                  </a:lnTo>
                  <a:lnTo>
                    <a:pt x="1783" y="1"/>
                  </a:lnTo>
                  <a:lnTo>
                    <a:pt x="1545" y="60"/>
                  </a:lnTo>
                  <a:lnTo>
                    <a:pt x="297" y="892"/>
                  </a:lnTo>
                  <a:lnTo>
                    <a:pt x="297" y="892"/>
                  </a:lnTo>
                  <a:lnTo>
                    <a:pt x="119" y="1070"/>
                  </a:lnTo>
                  <a:lnTo>
                    <a:pt x="0" y="1308"/>
                  </a:lnTo>
                  <a:lnTo>
                    <a:pt x="0" y="1546"/>
                  </a:lnTo>
                  <a:lnTo>
                    <a:pt x="119" y="1783"/>
                  </a:lnTo>
                  <a:lnTo>
                    <a:pt x="119" y="1783"/>
                  </a:lnTo>
                  <a:lnTo>
                    <a:pt x="238" y="1902"/>
                  </a:lnTo>
                  <a:lnTo>
                    <a:pt x="357" y="1961"/>
                  </a:lnTo>
                  <a:lnTo>
                    <a:pt x="476" y="2021"/>
                  </a:lnTo>
                  <a:lnTo>
                    <a:pt x="654" y="2080"/>
                  </a:lnTo>
                  <a:lnTo>
                    <a:pt x="654" y="208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3"/>
            <p:cNvSpPr/>
            <p:nvPr/>
          </p:nvSpPr>
          <p:spPr>
            <a:xfrm>
              <a:off x="3697825" y="1140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3"/>
            <p:cNvSpPr/>
            <p:nvPr/>
          </p:nvSpPr>
          <p:spPr>
            <a:xfrm>
              <a:off x="3681500" y="1226400"/>
              <a:ext cx="62400" cy="52025"/>
            </a:xfrm>
            <a:custGeom>
              <a:avLst/>
              <a:gdLst/>
              <a:ahLst/>
              <a:cxnLst/>
              <a:rect l="l" t="t" r="r" b="b"/>
              <a:pathLst>
                <a:path w="2496" h="2081" extrusionOk="0">
                  <a:moveTo>
                    <a:pt x="476" y="1"/>
                  </a:moveTo>
                  <a:lnTo>
                    <a:pt x="297" y="60"/>
                  </a:lnTo>
                  <a:lnTo>
                    <a:pt x="119" y="238"/>
                  </a:lnTo>
                  <a:lnTo>
                    <a:pt x="0" y="476"/>
                  </a:lnTo>
                  <a:lnTo>
                    <a:pt x="0" y="714"/>
                  </a:lnTo>
                  <a:lnTo>
                    <a:pt x="119" y="951"/>
                  </a:lnTo>
                  <a:lnTo>
                    <a:pt x="297" y="1130"/>
                  </a:lnTo>
                  <a:lnTo>
                    <a:pt x="1545" y="1962"/>
                  </a:lnTo>
                  <a:lnTo>
                    <a:pt x="1723" y="2021"/>
                  </a:lnTo>
                  <a:lnTo>
                    <a:pt x="1902" y="2080"/>
                  </a:lnTo>
                  <a:lnTo>
                    <a:pt x="2020" y="2021"/>
                  </a:lnTo>
                  <a:lnTo>
                    <a:pt x="2199" y="1962"/>
                  </a:lnTo>
                  <a:lnTo>
                    <a:pt x="2318" y="1902"/>
                  </a:lnTo>
                  <a:lnTo>
                    <a:pt x="2377" y="1783"/>
                  </a:lnTo>
                  <a:lnTo>
                    <a:pt x="2496" y="1546"/>
                  </a:lnTo>
                  <a:lnTo>
                    <a:pt x="2496" y="1308"/>
                  </a:lnTo>
                  <a:lnTo>
                    <a:pt x="2377" y="1070"/>
                  </a:lnTo>
                  <a:lnTo>
                    <a:pt x="2258" y="892"/>
                  </a:lnTo>
                  <a:lnTo>
                    <a:pt x="951" y="60"/>
                  </a:lnTo>
                  <a:lnTo>
                    <a:pt x="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3"/>
            <p:cNvSpPr/>
            <p:nvPr/>
          </p:nvSpPr>
          <p:spPr>
            <a:xfrm>
              <a:off x="3681500" y="1226400"/>
              <a:ext cx="62400" cy="52025"/>
            </a:xfrm>
            <a:custGeom>
              <a:avLst/>
              <a:gdLst/>
              <a:ahLst/>
              <a:cxnLst/>
              <a:rect l="l" t="t" r="r" b="b"/>
              <a:pathLst>
                <a:path w="2496" h="2081" fill="none" extrusionOk="0">
                  <a:moveTo>
                    <a:pt x="297" y="1130"/>
                  </a:moveTo>
                  <a:lnTo>
                    <a:pt x="1545" y="1962"/>
                  </a:lnTo>
                  <a:lnTo>
                    <a:pt x="1545" y="1962"/>
                  </a:lnTo>
                  <a:lnTo>
                    <a:pt x="1723" y="2021"/>
                  </a:lnTo>
                  <a:lnTo>
                    <a:pt x="1902" y="2080"/>
                  </a:lnTo>
                  <a:lnTo>
                    <a:pt x="1902" y="2080"/>
                  </a:lnTo>
                  <a:lnTo>
                    <a:pt x="2020" y="2021"/>
                  </a:lnTo>
                  <a:lnTo>
                    <a:pt x="2199" y="1962"/>
                  </a:lnTo>
                  <a:lnTo>
                    <a:pt x="2318" y="1902"/>
                  </a:lnTo>
                  <a:lnTo>
                    <a:pt x="2377" y="1783"/>
                  </a:lnTo>
                  <a:lnTo>
                    <a:pt x="2377" y="1783"/>
                  </a:lnTo>
                  <a:lnTo>
                    <a:pt x="2496" y="1546"/>
                  </a:lnTo>
                  <a:lnTo>
                    <a:pt x="2496" y="1308"/>
                  </a:lnTo>
                  <a:lnTo>
                    <a:pt x="2377" y="1070"/>
                  </a:lnTo>
                  <a:lnTo>
                    <a:pt x="2258" y="892"/>
                  </a:lnTo>
                  <a:lnTo>
                    <a:pt x="951" y="60"/>
                  </a:lnTo>
                  <a:lnTo>
                    <a:pt x="951" y="60"/>
                  </a:lnTo>
                  <a:lnTo>
                    <a:pt x="773" y="1"/>
                  </a:lnTo>
                  <a:lnTo>
                    <a:pt x="476" y="1"/>
                  </a:lnTo>
                  <a:lnTo>
                    <a:pt x="297" y="60"/>
                  </a:lnTo>
                  <a:lnTo>
                    <a:pt x="119" y="238"/>
                  </a:lnTo>
                  <a:lnTo>
                    <a:pt x="119" y="238"/>
                  </a:lnTo>
                  <a:lnTo>
                    <a:pt x="0" y="476"/>
                  </a:lnTo>
                  <a:lnTo>
                    <a:pt x="0" y="714"/>
                  </a:lnTo>
                  <a:lnTo>
                    <a:pt x="119" y="951"/>
                  </a:lnTo>
                  <a:lnTo>
                    <a:pt x="297" y="1130"/>
                  </a:lnTo>
                  <a:lnTo>
                    <a:pt x="297" y="113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3"/>
            <p:cNvSpPr/>
            <p:nvPr/>
          </p:nvSpPr>
          <p:spPr>
            <a:xfrm>
              <a:off x="3688925" y="1254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3"/>
            <p:cNvSpPr/>
            <p:nvPr/>
          </p:nvSpPr>
          <p:spPr>
            <a:xfrm>
              <a:off x="3694850" y="1166975"/>
              <a:ext cx="72825" cy="31225"/>
            </a:xfrm>
            <a:custGeom>
              <a:avLst/>
              <a:gdLst/>
              <a:ahLst/>
              <a:cxnLst/>
              <a:rect l="l" t="t" r="r" b="b"/>
              <a:pathLst>
                <a:path w="2913" h="1249" extrusionOk="0">
                  <a:moveTo>
                    <a:pt x="655" y="1"/>
                  </a:moveTo>
                  <a:lnTo>
                    <a:pt x="417" y="60"/>
                  </a:lnTo>
                  <a:lnTo>
                    <a:pt x="179" y="179"/>
                  </a:lnTo>
                  <a:lnTo>
                    <a:pt x="60" y="357"/>
                  </a:lnTo>
                  <a:lnTo>
                    <a:pt x="1" y="654"/>
                  </a:lnTo>
                  <a:lnTo>
                    <a:pt x="60" y="892"/>
                  </a:lnTo>
                  <a:lnTo>
                    <a:pt x="179" y="1070"/>
                  </a:lnTo>
                  <a:lnTo>
                    <a:pt x="417" y="1189"/>
                  </a:lnTo>
                  <a:lnTo>
                    <a:pt x="655" y="1249"/>
                  </a:lnTo>
                  <a:lnTo>
                    <a:pt x="2318" y="1249"/>
                  </a:lnTo>
                  <a:lnTo>
                    <a:pt x="2556" y="1189"/>
                  </a:lnTo>
                  <a:lnTo>
                    <a:pt x="2734" y="1070"/>
                  </a:lnTo>
                  <a:lnTo>
                    <a:pt x="2913" y="892"/>
                  </a:lnTo>
                  <a:lnTo>
                    <a:pt x="2913" y="654"/>
                  </a:lnTo>
                  <a:lnTo>
                    <a:pt x="2913" y="357"/>
                  </a:lnTo>
                  <a:lnTo>
                    <a:pt x="2734" y="179"/>
                  </a:lnTo>
                  <a:lnTo>
                    <a:pt x="2556" y="60"/>
                  </a:lnTo>
                  <a:lnTo>
                    <a:pt x="23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3"/>
            <p:cNvSpPr/>
            <p:nvPr/>
          </p:nvSpPr>
          <p:spPr>
            <a:xfrm>
              <a:off x="3694850" y="1166975"/>
              <a:ext cx="72825" cy="31225"/>
            </a:xfrm>
            <a:custGeom>
              <a:avLst/>
              <a:gdLst/>
              <a:ahLst/>
              <a:cxnLst/>
              <a:rect l="l" t="t" r="r" b="b"/>
              <a:pathLst>
                <a:path w="2913" h="1249" fill="none" extrusionOk="0">
                  <a:moveTo>
                    <a:pt x="1" y="654"/>
                  </a:moveTo>
                  <a:lnTo>
                    <a:pt x="1" y="654"/>
                  </a:lnTo>
                  <a:lnTo>
                    <a:pt x="60" y="892"/>
                  </a:lnTo>
                  <a:lnTo>
                    <a:pt x="179" y="1070"/>
                  </a:lnTo>
                  <a:lnTo>
                    <a:pt x="417" y="1189"/>
                  </a:lnTo>
                  <a:lnTo>
                    <a:pt x="655" y="1249"/>
                  </a:lnTo>
                  <a:lnTo>
                    <a:pt x="2318" y="1249"/>
                  </a:lnTo>
                  <a:lnTo>
                    <a:pt x="2318" y="1249"/>
                  </a:lnTo>
                  <a:lnTo>
                    <a:pt x="2556" y="1189"/>
                  </a:lnTo>
                  <a:lnTo>
                    <a:pt x="2734" y="1070"/>
                  </a:lnTo>
                  <a:lnTo>
                    <a:pt x="2913" y="892"/>
                  </a:lnTo>
                  <a:lnTo>
                    <a:pt x="2913" y="654"/>
                  </a:lnTo>
                  <a:lnTo>
                    <a:pt x="2913" y="654"/>
                  </a:lnTo>
                  <a:lnTo>
                    <a:pt x="2913" y="357"/>
                  </a:lnTo>
                  <a:lnTo>
                    <a:pt x="2734" y="179"/>
                  </a:lnTo>
                  <a:lnTo>
                    <a:pt x="2556" y="60"/>
                  </a:lnTo>
                  <a:lnTo>
                    <a:pt x="2318" y="1"/>
                  </a:lnTo>
                  <a:lnTo>
                    <a:pt x="655" y="1"/>
                  </a:lnTo>
                  <a:lnTo>
                    <a:pt x="655" y="1"/>
                  </a:lnTo>
                  <a:lnTo>
                    <a:pt x="417" y="60"/>
                  </a:lnTo>
                  <a:lnTo>
                    <a:pt x="179" y="179"/>
                  </a:lnTo>
                  <a:lnTo>
                    <a:pt x="60" y="357"/>
                  </a:lnTo>
                  <a:lnTo>
                    <a:pt x="1" y="654"/>
                  </a:lnTo>
                  <a:lnTo>
                    <a:pt x="1" y="654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3"/>
            <p:cNvSpPr/>
            <p:nvPr/>
          </p:nvSpPr>
          <p:spPr>
            <a:xfrm>
              <a:off x="3694850" y="11833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3"/>
            <p:cNvSpPr/>
            <p:nvPr/>
          </p:nvSpPr>
          <p:spPr>
            <a:xfrm>
              <a:off x="3316050" y="1088250"/>
              <a:ext cx="62425" cy="52025"/>
            </a:xfrm>
            <a:custGeom>
              <a:avLst/>
              <a:gdLst/>
              <a:ahLst/>
              <a:cxnLst/>
              <a:rect l="l" t="t" r="r" b="b"/>
              <a:pathLst>
                <a:path w="2497" h="2081" extrusionOk="0">
                  <a:moveTo>
                    <a:pt x="476" y="1"/>
                  </a:moveTo>
                  <a:lnTo>
                    <a:pt x="298" y="60"/>
                  </a:lnTo>
                  <a:lnTo>
                    <a:pt x="120" y="238"/>
                  </a:lnTo>
                  <a:lnTo>
                    <a:pt x="1" y="476"/>
                  </a:lnTo>
                  <a:lnTo>
                    <a:pt x="1" y="714"/>
                  </a:lnTo>
                  <a:lnTo>
                    <a:pt x="120" y="951"/>
                  </a:lnTo>
                  <a:lnTo>
                    <a:pt x="298" y="1130"/>
                  </a:lnTo>
                  <a:lnTo>
                    <a:pt x="1546" y="1961"/>
                  </a:lnTo>
                  <a:lnTo>
                    <a:pt x="1724" y="2021"/>
                  </a:lnTo>
                  <a:lnTo>
                    <a:pt x="1902" y="2080"/>
                  </a:lnTo>
                  <a:lnTo>
                    <a:pt x="2021" y="2021"/>
                  </a:lnTo>
                  <a:lnTo>
                    <a:pt x="2140" y="2021"/>
                  </a:lnTo>
                  <a:lnTo>
                    <a:pt x="2318" y="1902"/>
                  </a:lnTo>
                  <a:lnTo>
                    <a:pt x="2378" y="1783"/>
                  </a:lnTo>
                  <a:lnTo>
                    <a:pt x="2497" y="1546"/>
                  </a:lnTo>
                  <a:lnTo>
                    <a:pt x="2497" y="1308"/>
                  </a:lnTo>
                  <a:lnTo>
                    <a:pt x="2378" y="1070"/>
                  </a:lnTo>
                  <a:lnTo>
                    <a:pt x="2199" y="892"/>
                  </a:lnTo>
                  <a:lnTo>
                    <a:pt x="952" y="60"/>
                  </a:lnTo>
                  <a:lnTo>
                    <a:pt x="7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3"/>
            <p:cNvSpPr/>
            <p:nvPr/>
          </p:nvSpPr>
          <p:spPr>
            <a:xfrm>
              <a:off x="3316050" y="1088250"/>
              <a:ext cx="62425" cy="52025"/>
            </a:xfrm>
            <a:custGeom>
              <a:avLst/>
              <a:gdLst/>
              <a:ahLst/>
              <a:cxnLst/>
              <a:rect l="l" t="t" r="r" b="b"/>
              <a:pathLst>
                <a:path w="2497" h="2081" fill="none" extrusionOk="0">
                  <a:moveTo>
                    <a:pt x="298" y="1130"/>
                  </a:moveTo>
                  <a:lnTo>
                    <a:pt x="1546" y="1961"/>
                  </a:lnTo>
                  <a:lnTo>
                    <a:pt x="1546" y="1961"/>
                  </a:lnTo>
                  <a:lnTo>
                    <a:pt x="1724" y="2021"/>
                  </a:lnTo>
                  <a:lnTo>
                    <a:pt x="1902" y="2080"/>
                  </a:lnTo>
                  <a:lnTo>
                    <a:pt x="1902" y="2080"/>
                  </a:lnTo>
                  <a:lnTo>
                    <a:pt x="2021" y="2021"/>
                  </a:lnTo>
                  <a:lnTo>
                    <a:pt x="2140" y="2021"/>
                  </a:lnTo>
                  <a:lnTo>
                    <a:pt x="2318" y="1902"/>
                  </a:lnTo>
                  <a:lnTo>
                    <a:pt x="2378" y="1783"/>
                  </a:lnTo>
                  <a:lnTo>
                    <a:pt x="2378" y="1783"/>
                  </a:lnTo>
                  <a:lnTo>
                    <a:pt x="2497" y="1546"/>
                  </a:lnTo>
                  <a:lnTo>
                    <a:pt x="2497" y="1308"/>
                  </a:lnTo>
                  <a:lnTo>
                    <a:pt x="2378" y="1070"/>
                  </a:lnTo>
                  <a:lnTo>
                    <a:pt x="2199" y="892"/>
                  </a:lnTo>
                  <a:lnTo>
                    <a:pt x="952" y="60"/>
                  </a:lnTo>
                  <a:lnTo>
                    <a:pt x="952" y="60"/>
                  </a:lnTo>
                  <a:lnTo>
                    <a:pt x="714" y="1"/>
                  </a:lnTo>
                  <a:lnTo>
                    <a:pt x="476" y="1"/>
                  </a:lnTo>
                  <a:lnTo>
                    <a:pt x="298" y="60"/>
                  </a:lnTo>
                  <a:lnTo>
                    <a:pt x="120" y="238"/>
                  </a:lnTo>
                  <a:lnTo>
                    <a:pt x="120" y="238"/>
                  </a:lnTo>
                  <a:lnTo>
                    <a:pt x="1" y="476"/>
                  </a:lnTo>
                  <a:lnTo>
                    <a:pt x="1" y="714"/>
                  </a:lnTo>
                  <a:lnTo>
                    <a:pt x="120" y="951"/>
                  </a:lnTo>
                  <a:lnTo>
                    <a:pt x="298" y="1130"/>
                  </a:lnTo>
                  <a:lnTo>
                    <a:pt x="298" y="113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3"/>
            <p:cNvSpPr/>
            <p:nvPr/>
          </p:nvSpPr>
          <p:spPr>
            <a:xfrm>
              <a:off x="3323500" y="111647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3"/>
            <p:cNvSpPr/>
            <p:nvPr/>
          </p:nvSpPr>
          <p:spPr>
            <a:xfrm>
              <a:off x="3316050" y="1226400"/>
              <a:ext cx="62425" cy="52025"/>
            </a:xfrm>
            <a:custGeom>
              <a:avLst/>
              <a:gdLst/>
              <a:ahLst/>
              <a:cxnLst/>
              <a:rect l="l" t="t" r="r" b="b"/>
              <a:pathLst>
                <a:path w="2497" h="2081" extrusionOk="0">
                  <a:moveTo>
                    <a:pt x="1784" y="1"/>
                  </a:moveTo>
                  <a:lnTo>
                    <a:pt x="1546" y="60"/>
                  </a:lnTo>
                  <a:lnTo>
                    <a:pt x="298" y="892"/>
                  </a:lnTo>
                  <a:lnTo>
                    <a:pt x="120" y="1070"/>
                  </a:lnTo>
                  <a:lnTo>
                    <a:pt x="1" y="1308"/>
                  </a:lnTo>
                  <a:lnTo>
                    <a:pt x="1" y="1546"/>
                  </a:lnTo>
                  <a:lnTo>
                    <a:pt x="120" y="1783"/>
                  </a:lnTo>
                  <a:lnTo>
                    <a:pt x="179" y="1902"/>
                  </a:lnTo>
                  <a:lnTo>
                    <a:pt x="357" y="1962"/>
                  </a:lnTo>
                  <a:lnTo>
                    <a:pt x="476" y="2021"/>
                  </a:lnTo>
                  <a:lnTo>
                    <a:pt x="595" y="2080"/>
                  </a:lnTo>
                  <a:lnTo>
                    <a:pt x="773" y="2021"/>
                  </a:lnTo>
                  <a:lnTo>
                    <a:pt x="952" y="1962"/>
                  </a:lnTo>
                  <a:lnTo>
                    <a:pt x="2199" y="1130"/>
                  </a:lnTo>
                  <a:lnTo>
                    <a:pt x="2378" y="951"/>
                  </a:lnTo>
                  <a:lnTo>
                    <a:pt x="2497" y="714"/>
                  </a:lnTo>
                  <a:lnTo>
                    <a:pt x="2497" y="476"/>
                  </a:lnTo>
                  <a:lnTo>
                    <a:pt x="2378" y="238"/>
                  </a:lnTo>
                  <a:lnTo>
                    <a:pt x="2199" y="60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3"/>
            <p:cNvSpPr/>
            <p:nvPr/>
          </p:nvSpPr>
          <p:spPr>
            <a:xfrm>
              <a:off x="3316050" y="1226400"/>
              <a:ext cx="62425" cy="52025"/>
            </a:xfrm>
            <a:custGeom>
              <a:avLst/>
              <a:gdLst/>
              <a:ahLst/>
              <a:cxnLst/>
              <a:rect l="l" t="t" r="r" b="b"/>
              <a:pathLst>
                <a:path w="2497" h="2081" fill="none" extrusionOk="0">
                  <a:moveTo>
                    <a:pt x="1546" y="60"/>
                  </a:moveTo>
                  <a:lnTo>
                    <a:pt x="298" y="892"/>
                  </a:lnTo>
                  <a:lnTo>
                    <a:pt x="298" y="892"/>
                  </a:lnTo>
                  <a:lnTo>
                    <a:pt x="120" y="1070"/>
                  </a:lnTo>
                  <a:lnTo>
                    <a:pt x="1" y="1308"/>
                  </a:lnTo>
                  <a:lnTo>
                    <a:pt x="1" y="1546"/>
                  </a:lnTo>
                  <a:lnTo>
                    <a:pt x="120" y="1783"/>
                  </a:lnTo>
                  <a:lnTo>
                    <a:pt x="120" y="1783"/>
                  </a:lnTo>
                  <a:lnTo>
                    <a:pt x="179" y="1902"/>
                  </a:lnTo>
                  <a:lnTo>
                    <a:pt x="357" y="1962"/>
                  </a:lnTo>
                  <a:lnTo>
                    <a:pt x="476" y="2021"/>
                  </a:lnTo>
                  <a:lnTo>
                    <a:pt x="595" y="2080"/>
                  </a:lnTo>
                  <a:lnTo>
                    <a:pt x="595" y="2080"/>
                  </a:lnTo>
                  <a:lnTo>
                    <a:pt x="773" y="2021"/>
                  </a:lnTo>
                  <a:lnTo>
                    <a:pt x="952" y="1962"/>
                  </a:lnTo>
                  <a:lnTo>
                    <a:pt x="2199" y="1130"/>
                  </a:lnTo>
                  <a:lnTo>
                    <a:pt x="2199" y="1130"/>
                  </a:lnTo>
                  <a:lnTo>
                    <a:pt x="2378" y="951"/>
                  </a:lnTo>
                  <a:lnTo>
                    <a:pt x="2497" y="714"/>
                  </a:lnTo>
                  <a:lnTo>
                    <a:pt x="2497" y="476"/>
                  </a:lnTo>
                  <a:lnTo>
                    <a:pt x="2378" y="238"/>
                  </a:lnTo>
                  <a:lnTo>
                    <a:pt x="2378" y="238"/>
                  </a:lnTo>
                  <a:lnTo>
                    <a:pt x="2199" y="60"/>
                  </a:lnTo>
                  <a:lnTo>
                    <a:pt x="2021" y="1"/>
                  </a:lnTo>
                  <a:lnTo>
                    <a:pt x="1784" y="1"/>
                  </a:lnTo>
                  <a:lnTo>
                    <a:pt x="1546" y="60"/>
                  </a:lnTo>
                  <a:lnTo>
                    <a:pt x="1546" y="6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3"/>
            <p:cNvSpPr/>
            <p:nvPr/>
          </p:nvSpPr>
          <p:spPr>
            <a:xfrm>
              <a:off x="3354675" y="1227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3"/>
            <p:cNvSpPr/>
            <p:nvPr/>
          </p:nvSpPr>
          <p:spPr>
            <a:xfrm>
              <a:off x="3292300" y="1166975"/>
              <a:ext cx="72800" cy="31225"/>
            </a:xfrm>
            <a:custGeom>
              <a:avLst/>
              <a:gdLst/>
              <a:ahLst/>
              <a:cxnLst/>
              <a:rect l="l" t="t" r="r" b="b"/>
              <a:pathLst>
                <a:path w="2912" h="1249" extrusionOk="0">
                  <a:moveTo>
                    <a:pt x="594" y="1"/>
                  </a:moveTo>
                  <a:lnTo>
                    <a:pt x="357" y="60"/>
                  </a:lnTo>
                  <a:lnTo>
                    <a:pt x="178" y="179"/>
                  </a:lnTo>
                  <a:lnTo>
                    <a:pt x="60" y="357"/>
                  </a:lnTo>
                  <a:lnTo>
                    <a:pt x="0" y="654"/>
                  </a:lnTo>
                  <a:lnTo>
                    <a:pt x="60" y="892"/>
                  </a:lnTo>
                  <a:lnTo>
                    <a:pt x="178" y="1070"/>
                  </a:lnTo>
                  <a:lnTo>
                    <a:pt x="357" y="1189"/>
                  </a:lnTo>
                  <a:lnTo>
                    <a:pt x="594" y="1249"/>
                  </a:lnTo>
                  <a:lnTo>
                    <a:pt x="2258" y="1249"/>
                  </a:lnTo>
                  <a:lnTo>
                    <a:pt x="2555" y="1189"/>
                  </a:lnTo>
                  <a:lnTo>
                    <a:pt x="2734" y="1070"/>
                  </a:lnTo>
                  <a:lnTo>
                    <a:pt x="2852" y="892"/>
                  </a:lnTo>
                  <a:lnTo>
                    <a:pt x="2912" y="654"/>
                  </a:lnTo>
                  <a:lnTo>
                    <a:pt x="2852" y="357"/>
                  </a:lnTo>
                  <a:lnTo>
                    <a:pt x="2734" y="179"/>
                  </a:lnTo>
                  <a:lnTo>
                    <a:pt x="2555" y="60"/>
                  </a:lnTo>
                  <a:lnTo>
                    <a:pt x="2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3"/>
            <p:cNvSpPr/>
            <p:nvPr/>
          </p:nvSpPr>
          <p:spPr>
            <a:xfrm>
              <a:off x="3292300" y="1166975"/>
              <a:ext cx="72800" cy="31225"/>
            </a:xfrm>
            <a:custGeom>
              <a:avLst/>
              <a:gdLst/>
              <a:ahLst/>
              <a:cxnLst/>
              <a:rect l="l" t="t" r="r" b="b"/>
              <a:pathLst>
                <a:path w="2912" h="1249" fill="none" extrusionOk="0">
                  <a:moveTo>
                    <a:pt x="594" y="1249"/>
                  </a:moveTo>
                  <a:lnTo>
                    <a:pt x="2258" y="1249"/>
                  </a:lnTo>
                  <a:lnTo>
                    <a:pt x="2258" y="1249"/>
                  </a:lnTo>
                  <a:lnTo>
                    <a:pt x="2555" y="1189"/>
                  </a:lnTo>
                  <a:lnTo>
                    <a:pt x="2734" y="1070"/>
                  </a:lnTo>
                  <a:lnTo>
                    <a:pt x="2852" y="892"/>
                  </a:lnTo>
                  <a:lnTo>
                    <a:pt x="2912" y="654"/>
                  </a:lnTo>
                  <a:lnTo>
                    <a:pt x="2912" y="654"/>
                  </a:lnTo>
                  <a:lnTo>
                    <a:pt x="2852" y="357"/>
                  </a:lnTo>
                  <a:lnTo>
                    <a:pt x="2734" y="179"/>
                  </a:lnTo>
                  <a:lnTo>
                    <a:pt x="2555" y="60"/>
                  </a:lnTo>
                  <a:lnTo>
                    <a:pt x="2258" y="1"/>
                  </a:lnTo>
                  <a:lnTo>
                    <a:pt x="594" y="1"/>
                  </a:lnTo>
                  <a:lnTo>
                    <a:pt x="594" y="1"/>
                  </a:lnTo>
                  <a:lnTo>
                    <a:pt x="357" y="60"/>
                  </a:lnTo>
                  <a:lnTo>
                    <a:pt x="178" y="179"/>
                  </a:lnTo>
                  <a:lnTo>
                    <a:pt x="60" y="357"/>
                  </a:lnTo>
                  <a:lnTo>
                    <a:pt x="0" y="654"/>
                  </a:lnTo>
                  <a:lnTo>
                    <a:pt x="0" y="654"/>
                  </a:lnTo>
                  <a:lnTo>
                    <a:pt x="60" y="892"/>
                  </a:lnTo>
                  <a:lnTo>
                    <a:pt x="178" y="1070"/>
                  </a:lnTo>
                  <a:lnTo>
                    <a:pt x="357" y="1189"/>
                  </a:lnTo>
                  <a:lnTo>
                    <a:pt x="594" y="1249"/>
                  </a:lnTo>
                  <a:lnTo>
                    <a:pt x="594" y="1249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3"/>
            <p:cNvSpPr/>
            <p:nvPr/>
          </p:nvSpPr>
          <p:spPr>
            <a:xfrm>
              <a:off x="3307150" y="119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62"/>
          <p:cNvSpPr txBox="1">
            <a:spLocks noGrp="1"/>
          </p:cNvSpPr>
          <p:nvPr>
            <p:ph type="title"/>
          </p:nvPr>
        </p:nvSpPr>
        <p:spPr>
          <a:xfrm>
            <a:off x="4698492" y="964392"/>
            <a:ext cx="3373407" cy="11988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tx1"/>
                </a:solidFill>
              </a:rPr>
              <a:t>Pengertian </a:t>
            </a:r>
            <a:br>
              <a:rPr lang="en" sz="3600" dirty="0">
                <a:solidFill>
                  <a:schemeClr val="tx1"/>
                </a:solidFill>
              </a:rPr>
            </a:br>
            <a:r>
              <a:rPr lang="en" sz="3600" dirty="0">
                <a:solidFill>
                  <a:schemeClr val="tx1"/>
                </a:solidFill>
              </a:rPr>
              <a:t>Gaya Komunikasi</a:t>
            </a:r>
            <a:endParaRPr sz="3600" dirty="0">
              <a:solidFill>
                <a:schemeClr val="tx1"/>
              </a:solidFill>
            </a:endParaRPr>
          </a:p>
        </p:txBody>
      </p:sp>
      <p:grpSp>
        <p:nvGrpSpPr>
          <p:cNvPr id="1547" name="Google Shape;1547;p62"/>
          <p:cNvGrpSpPr/>
          <p:nvPr/>
        </p:nvGrpSpPr>
        <p:grpSpPr>
          <a:xfrm rot="268062">
            <a:off x="2359158" y="1814621"/>
            <a:ext cx="2055380" cy="837022"/>
            <a:chOff x="1923886" y="799200"/>
            <a:chExt cx="2055300" cy="836990"/>
          </a:xfrm>
        </p:grpSpPr>
        <p:sp>
          <p:nvSpPr>
            <p:cNvPr id="1548" name="Google Shape;1548;p62"/>
            <p:cNvSpPr/>
            <p:nvPr/>
          </p:nvSpPr>
          <p:spPr>
            <a:xfrm flipH="1">
              <a:off x="2438689" y="1425860"/>
              <a:ext cx="178431" cy="210330"/>
            </a:xfrm>
            <a:custGeom>
              <a:avLst/>
              <a:gdLst/>
              <a:ahLst/>
              <a:cxnLst/>
              <a:rect l="l" t="t" r="r" b="b"/>
              <a:pathLst>
                <a:path w="3412" h="4022" extrusionOk="0">
                  <a:moveTo>
                    <a:pt x="2478" y="0"/>
                  </a:moveTo>
                  <a:lnTo>
                    <a:pt x="0" y="539"/>
                  </a:lnTo>
                  <a:lnTo>
                    <a:pt x="2657" y="3878"/>
                  </a:lnTo>
                  <a:lnTo>
                    <a:pt x="2765" y="3986"/>
                  </a:lnTo>
                  <a:lnTo>
                    <a:pt x="2908" y="4022"/>
                  </a:lnTo>
                  <a:lnTo>
                    <a:pt x="3052" y="4022"/>
                  </a:lnTo>
                  <a:lnTo>
                    <a:pt x="3196" y="3986"/>
                  </a:lnTo>
                  <a:lnTo>
                    <a:pt x="3303" y="3914"/>
                  </a:lnTo>
                  <a:lnTo>
                    <a:pt x="3375" y="3806"/>
                  </a:lnTo>
                  <a:lnTo>
                    <a:pt x="3411" y="3663"/>
                  </a:lnTo>
                  <a:lnTo>
                    <a:pt x="3411" y="3483"/>
                  </a:lnTo>
                  <a:lnTo>
                    <a:pt x="24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1549" name="Google Shape;1549;p62"/>
            <p:cNvSpPr/>
            <p:nvPr/>
          </p:nvSpPr>
          <p:spPr>
            <a:xfrm>
              <a:off x="1923886" y="799200"/>
              <a:ext cx="2055300" cy="696300"/>
            </a:xfrm>
            <a:prstGeom prst="roundRect">
              <a:avLst>
                <a:gd name="adj" fmla="val 3064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dk2"/>
                  </a:solidFill>
                  <a:latin typeface="Ranchers"/>
                  <a:ea typeface="Ranchers"/>
                  <a:cs typeface="Ranchers"/>
                  <a:sym typeface="Ranchers"/>
                </a:rPr>
                <a:t>Very nice!</a:t>
              </a:r>
              <a:endParaRPr dirty="0"/>
            </a:p>
          </p:txBody>
        </p:sp>
      </p:grpSp>
      <p:grpSp>
        <p:nvGrpSpPr>
          <p:cNvPr id="1550" name="Google Shape;1550;p62"/>
          <p:cNvGrpSpPr/>
          <p:nvPr/>
        </p:nvGrpSpPr>
        <p:grpSpPr>
          <a:xfrm>
            <a:off x="256650" y="700988"/>
            <a:ext cx="3683912" cy="4577758"/>
            <a:chOff x="178500" y="940888"/>
            <a:chExt cx="3683912" cy="4577758"/>
          </a:xfrm>
        </p:grpSpPr>
        <p:sp>
          <p:nvSpPr>
            <p:cNvPr id="1551" name="Google Shape;1551;p62"/>
            <p:cNvSpPr/>
            <p:nvPr/>
          </p:nvSpPr>
          <p:spPr>
            <a:xfrm>
              <a:off x="178500" y="2664500"/>
              <a:ext cx="2075273" cy="2854146"/>
            </a:xfrm>
            <a:custGeom>
              <a:avLst/>
              <a:gdLst/>
              <a:ahLst/>
              <a:cxnLst/>
              <a:rect l="l" t="t" r="r" b="b"/>
              <a:pathLst>
                <a:path w="24992" h="39714" extrusionOk="0">
                  <a:moveTo>
                    <a:pt x="16985" y="1"/>
                  </a:moveTo>
                  <a:lnTo>
                    <a:pt x="8690" y="719"/>
                  </a:lnTo>
                  <a:lnTo>
                    <a:pt x="8618" y="755"/>
                  </a:lnTo>
                  <a:lnTo>
                    <a:pt x="8367" y="970"/>
                  </a:lnTo>
                  <a:lnTo>
                    <a:pt x="7972" y="1329"/>
                  </a:lnTo>
                  <a:lnTo>
                    <a:pt x="7434" y="1904"/>
                  </a:lnTo>
                  <a:lnTo>
                    <a:pt x="7146" y="2299"/>
                  </a:lnTo>
                  <a:lnTo>
                    <a:pt x="6823" y="2730"/>
                  </a:lnTo>
                  <a:lnTo>
                    <a:pt x="6500" y="3268"/>
                  </a:lnTo>
                  <a:lnTo>
                    <a:pt x="6141" y="3879"/>
                  </a:lnTo>
                  <a:lnTo>
                    <a:pt x="5782" y="4561"/>
                  </a:lnTo>
                  <a:lnTo>
                    <a:pt x="5387" y="5315"/>
                  </a:lnTo>
                  <a:lnTo>
                    <a:pt x="5028" y="6213"/>
                  </a:lnTo>
                  <a:lnTo>
                    <a:pt x="4633" y="7146"/>
                  </a:lnTo>
                  <a:lnTo>
                    <a:pt x="4238" y="8223"/>
                  </a:lnTo>
                  <a:lnTo>
                    <a:pt x="3843" y="9408"/>
                  </a:lnTo>
                  <a:lnTo>
                    <a:pt x="3448" y="10665"/>
                  </a:lnTo>
                  <a:lnTo>
                    <a:pt x="3089" y="12065"/>
                  </a:lnTo>
                  <a:lnTo>
                    <a:pt x="2694" y="13609"/>
                  </a:lnTo>
                  <a:lnTo>
                    <a:pt x="2335" y="15225"/>
                  </a:lnTo>
                  <a:lnTo>
                    <a:pt x="2012" y="17021"/>
                  </a:lnTo>
                  <a:lnTo>
                    <a:pt x="1653" y="18924"/>
                  </a:lnTo>
                  <a:lnTo>
                    <a:pt x="1365" y="20970"/>
                  </a:lnTo>
                  <a:lnTo>
                    <a:pt x="1078" y="23196"/>
                  </a:lnTo>
                  <a:lnTo>
                    <a:pt x="827" y="25530"/>
                  </a:lnTo>
                  <a:lnTo>
                    <a:pt x="575" y="28044"/>
                  </a:lnTo>
                  <a:lnTo>
                    <a:pt x="396" y="30701"/>
                  </a:lnTo>
                  <a:lnTo>
                    <a:pt x="216" y="33538"/>
                  </a:lnTo>
                  <a:lnTo>
                    <a:pt x="73" y="36554"/>
                  </a:lnTo>
                  <a:lnTo>
                    <a:pt x="1" y="39713"/>
                  </a:lnTo>
                  <a:lnTo>
                    <a:pt x="24884" y="39713"/>
                  </a:lnTo>
                  <a:lnTo>
                    <a:pt x="24956" y="38349"/>
                  </a:lnTo>
                  <a:lnTo>
                    <a:pt x="24992" y="36733"/>
                  </a:lnTo>
                  <a:lnTo>
                    <a:pt x="24992" y="34651"/>
                  </a:lnTo>
                  <a:lnTo>
                    <a:pt x="24992" y="32137"/>
                  </a:lnTo>
                  <a:lnTo>
                    <a:pt x="24920" y="29265"/>
                  </a:lnTo>
                  <a:lnTo>
                    <a:pt x="24776" y="26177"/>
                  </a:lnTo>
                  <a:lnTo>
                    <a:pt x="24669" y="24561"/>
                  </a:lnTo>
                  <a:lnTo>
                    <a:pt x="24525" y="22873"/>
                  </a:lnTo>
                  <a:lnTo>
                    <a:pt x="24381" y="21186"/>
                  </a:lnTo>
                  <a:lnTo>
                    <a:pt x="24202" y="19498"/>
                  </a:lnTo>
                  <a:lnTo>
                    <a:pt x="23950" y="17810"/>
                  </a:lnTo>
                  <a:lnTo>
                    <a:pt x="23699" y="16123"/>
                  </a:lnTo>
                  <a:lnTo>
                    <a:pt x="23412" y="14435"/>
                  </a:lnTo>
                  <a:lnTo>
                    <a:pt x="23089" y="12784"/>
                  </a:lnTo>
                  <a:lnTo>
                    <a:pt x="22694" y="11168"/>
                  </a:lnTo>
                  <a:lnTo>
                    <a:pt x="22263" y="9624"/>
                  </a:lnTo>
                  <a:lnTo>
                    <a:pt x="21796" y="8116"/>
                  </a:lnTo>
                  <a:lnTo>
                    <a:pt x="21293" y="6644"/>
                  </a:lnTo>
                  <a:lnTo>
                    <a:pt x="20719" y="5279"/>
                  </a:lnTo>
                  <a:lnTo>
                    <a:pt x="20396" y="4633"/>
                  </a:lnTo>
                  <a:lnTo>
                    <a:pt x="20109" y="4022"/>
                  </a:lnTo>
                  <a:lnTo>
                    <a:pt x="19749" y="3412"/>
                  </a:lnTo>
                  <a:lnTo>
                    <a:pt x="19426" y="2837"/>
                  </a:lnTo>
                  <a:lnTo>
                    <a:pt x="19031" y="2299"/>
                  </a:lnTo>
                  <a:lnTo>
                    <a:pt x="18672" y="1760"/>
                  </a:lnTo>
                  <a:lnTo>
                    <a:pt x="18277" y="1294"/>
                  </a:lnTo>
                  <a:lnTo>
                    <a:pt x="17882" y="827"/>
                  </a:lnTo>
                  <a:lnTo>
                    <a:pt x="17451" y="396"/>
                  </a:lnTo>
                  <a:lnTo>
                    <a:pt x="169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2" name="Google Shape;1552;p62"/>
            <p:cNvGrpSpPr/>
            <p:nvPr/>
          </p:nvGrpSpPr>
          <p:grpSpPr>
            <a:xfrm rot="-638953">
              <a:off x="689930" y="1181342"/>
              <a:ext cx="2901208" cy="3206321"/>
              <a:chOff x="689717" y="1181517"/>
              <a:chExt cx="2901140" cy="3206246"/>
            </a:xfrm>
          </p:grpSpPr>
          <p:grpSp>
            <p:nvGrpSpPr>
              <p:cNvPr id="1553" name="Google Shape;1553;p62"/>
              <p:cNvGrpSpPr/>
              <p:nvPr/>
            </p:nvGrpSpPr>
            <p:grpSpPr>
              <a:xfrm flipH="1">
                <a:off x="689717" y="1181517"/>
                <a:ext cx="2901140" cy="3188582"/>
                <a:chOff x="3962588" y="581925"/>
                <a:chExt cx="757933" cy="833050"/>
              </a:xfrm>
            </p:grpSpPr>
            <p:sp>
              <p:nvSpPr>
                <p:cNvPr id="1554" name="Google Shape;1554;p62"/>
                <p:cNvSpPr/>
                <p:nvPr/>
              </p:nvSpPr>
              <p:spPr>
                <a:xfrm>
                  <a:off x="3973363" y="1139375"/>
                  <a:ext cx="563750" cy="27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50" h="11024" extrusionOk="0">
                      <a:moveTo>
                        <a:pt x="20000" y="0"/>
                      </a:moveTo>
                      <a:lnTo>
                        <a:pt x="6392" y="3052"/>
                      </a:lnTo>
                      <a:lnTo>
                        <a:pt x="1904" y="8007"/>
                      </a:lnTo>
                      <a:lnTo>
                        <a:pt x="1509" y="8474"/>
                      </a:lnTo>
                      <a:lnTo>
                        <a:pt x="1114" y="8905"/>
                      </a:lnTo>
                      <a:lnTo>
                        <a:pt x="719" y="9336"/>
                      </a:lnTo>
                      <a:lnTo>
                        <a:pt x="395" y="9731"/>
                      </a:lnTo>
                      <a:lnTo>
                        <a:pt x="144" y="10126"/>
                      </a:lnTo>
                      <a:lnTo>
                        <a:pt x="72" y="10305"/>
                      </a:lnTo>
                      <a:lnTo>
                        <a:pt x="0" y="10449"/>
                      </a:lnTo>
                      <a:lnTo>
                        <a:pt x="0" y="10592"/>
                      </a:lnTo>
                      <a:lnTo>
                        <a:pt x="72" y="10736"/>
                      </a:lnTo>
                      <a:lnTo>
                        <a:pt x="144" y="10844"/>
                      </a:lnTo>
                      <a:lnTo>
                        <a:pt x="324" y="10952"/>
                      </a:lnTo>
                      <a:lnTo>
                        <a:pt x="539" y="11023"/>
                      </a:lnTo>
                      <a:lnTo>
                        <a:pt x="755" y="11023"/>
                      </a:lnTo>
                      <a:lnTo>
                        <a:pt x="1042" y="10952"/>
                      </a:lnTo>
                      <a:lnTo>
                        <a:pt x="1401" y="10844"/>
                      </a:lnTo>
                      <a:lnTo>
                        <a:pt x="1832" y="10736"/>
                      </a:lnTo>
                      <a:lnTo>
                        <a:pt x="2334" y="10592"/>
                      </a:lnTo>
                      <a:lnTo>
                        <a:pt x="2981" y="10449"/>
                      </a:lnTo>
                      <a:lnTo>
                        <a:pt x="3771" y="10341"/>
                      </a:lnTo>
                      <a:lnTo>
                        <a:pt x="6464" y="9982"/>
                      </a:lnTo>
                      <a:lnTo>
                        <a:pt x="9480" y="9551"/>
                      </a:lnTo>
                      <a:lnTo>
                        <a:pt x="12604" y="9048"/>
                      </a:lnTo>
                      <a:lnTo>
                        <a:pt x="15620" y="8546"/>
                      </a:lnTo>
                      <a:lnTo>
                        <a:pt x="20539" y="7720"/>
                      </a:lnTo>
                      <a:lnTo>
                        <a:pt x="22550" y="7361"/>
                      </a:lnTo>
                      <a:lnTo>
                        <a:pt x="200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5" name="Google Shape;1555;p62"/>
                <p:cNvSpPr/>
                <p:nvPr/>
              </p:nvSpPr>
              <p:spPr>
                <a:xfrm>
                  <a:off x="3962588" y="1215675"/>
                  <a:ext cx="170575" cy="16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3" h="6751" extrusionOk="0">
                      <a:moveTo>
                        <a:pt x="6823" y="0"/>
                      </a:moveTo>
                      <a:lnTo>
                        <a:pt x="4920" y="359"/>
                      </a:lnTo>
                      <a:lnTo>
                        <a:pt x="4058" y="575"/>
                      </a:lnTo>
                      <a:lnTo>
                        <a:pt x="3232" y="790"/>
                      </a:lnTo>
                      <a:lnTo>
                        <a:pt x="2514" y="1005"/>
                      </a:lnTo>
                      <a:lnTo>
                        <a:pt x="1868" y="1257"/>
                      </a:lnTo>
                      <a:lnTo>
                        <a:pt x="1329" y="1508"/>
                      </a:lnTo>
                      <a:lnTo>
                        <a:pt x="1114" y="1652"/>
                      </a:lnTo>
                      <a:lnTo>
                        <a:pt x="934" y="1831"/>
                      </a:lnTo>
                      <a:lnTo>
                        <a:pt x="683" y="2083"/>
                      </a:lnTo>
                      <a:lnTo>
                        <a:pt x="575" y="2298"/>
                      </a:lnTo>
                      <a:lnTo>
                        <a:pt x="539" y="2478"/>
                      </a:lnTo>
                      <a:lnTo>
                        <a:pt x="539" y="2657"/>
                      </a:lnTo>
                      <a:lnTo>
                        <a:pt x="611" y="2765"/>
                      </a:lnTo>
                      <a:lnTo>
                        <a:pt x="683" y="2837"/>
                      </a:lnTo>
                      <a:lnTo>
                        <a:pt x="791" y="2909"/>
                      </a:lnTo>
                      <a:lnTo>
                        <a:pt x="575" y="3160"/>
                      </a:lnTo>
                      <a:lnTo>
                        <a:pt x="396" y="3411"/>
                      </a:lnTo>
                      <a:lnTo>
                        <a:pt x="216" y="3734"/>
                      </a:lnTo>
                      <a:lnTo>
                        <a:pt x="108" y="4058"/>
                      </a:lnTo>
                      <a:lnTo>
                        <a:pt x="108" y="4201"/>
                      </a:lnTo>
                      <a:lnTo>
                        <a:pt x="108" y="4381"/>
                      </a:lnTo>
                      <a:lnTo>
                        <a:pt x="144" y="4524"/>
                      </a:lnTo>
                      <a:lnTo>
                        <a:pt x="252" y="4668"/>
                      </a:lnTo>
                      <a:lnTo>
                        <a:pt x="396" y="4776"/>
                      </a:lnTo>
                      <a:lnTo>
                        <a:pt x="611" y="4883"/>
                      </a:lnTo>
                      <a:lnTo>
                        <a:pt x="431" y="5063"/>
                      </a:lnTo>
                      <a:lnTo>
                        <a:pt x="288" y="5242"/>
                      </a:lnTo>
                      <a:lnTo>
                        <a:pt x="144" y="5458"/>
                      </a:lnTo>
                      <a:lnTo>
                        <a:pt x="37" y="5709"/>
                      </a:lnTo>
                      <a:lnTo>
                        <a:pt x="1" y="5853"/>
                      </a:lnTo>
                      <a:lnTo>
                        <a:pt x="1" y="5996"/>
                      </a:lnTo>
                      <a:lnTo>
                        <a:pt x="1" y="6104"/>
                      </a:lnTo>
                      <a:lnTo>
                        <a:pt x="37" y="6248"/>
                      </a:lnTo>
                      <a:lnTo>
                        <a:pt x="108" y="6356"/>
                      </a:lnTo>
                      <a:lnTo>
                        <a:pt x="216" y="6463"/>
                      </a:lnTo>
                      <a:lnTo>
                        <a:pt x="431" y="6607"/>
                      </a:lnTo>
                      <a:lnTo>
                        <a:pt x="647" y="6679"/>
                      </a:lnTo>
                      <a:lnTo>
                        <a:pt x="898" y="6751"/>
                      </a:lnTo>
                      <a:lnTo>
                        <a:pt x="1437" y="6751"/>
                      </a:lnTo>
                      <a:lnTo>
                        <a:pt x="1688" y="6715"/>
                      </a:lnTo>
                      <a:lnTo>
                        <a:pt x="2263" y="6607"/>
                      </a:lnTo>
                      <a:lnTo>
                        <a:pt x="2765" y="6463"/>
                      </a:lnTo>
                      <a:lnTo>
                        <a:pt x="3196" y="6320"/>
                      </a:lnTo>
                      <a:lnTo>
                        <a:pt x="3591" y="6176"/>
                      </a:lnTo>
                      <a:lnTo>
                        <a:pt x="6105" y="4560"/>
                      </a:lnTo>
                      <a:lnTo>
                        <a:pt x="68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6" name="Google Shape;1556;p62"/>
                <p:cNvSpPr/>
                <p:nvPr/>
              </p:nvSpPr>
              <p:spPr>
                <a:xfrm>
                  <a:off x="3969763" y="1265025"/>
                  <a:ext cx="70950" cy="4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8" h="1689" extrusionOk="0">
                      <a:moveTo>
                        <a:pt x="2694" y="1"/>
                      </a:moveTo>
                      <a:lnTo>
                        <a:pt x="2299" y="37"/>
                      </a:lnTo>
                      <a:lnTo>
                        <a:pt x="1940" y="145"/>
                      </a:lnTo>
                      <a:lnTo>
                        <a:pt x="1581" y="252"/>
                      </a:lnTo>
                      <a:lnTo>
                        <a:pt x="1222" y="432"/>
                      </a:lnTo>
                      <a:lnTo>
                        <a:pt x="899" y="647"/>
                      </a:lnTo>
                      <a:lnTo>
                        <a:pt x="575" y="899"/>
                      </a:lnTo>
                      <a:lnTo>
                        <a:pt x="288" y="1150"/>
                      </a:lnTo>
                      <a:lnTo>
                        <a:pt x="37" y="1437"/>
                      </a:lnTo>
                      <a:lnTo>
                        <a:pt x="1" y="1509"/>
                      </a:lnTo>
                      <a:lnTo>
                        <a:pt x="1" y="1545"/>
                      </a:lnTo>
                      <a:lnTo>
                        <a:pt x="73" y="1653"/>
                      </a:lnTo>
                      <a:lnTo>
                        <a:pt x="144" y="1689"/>
                      </a:lnTo>
                      <a:lnTo>
                        <a:pt x="216" y="1689"/>
                      </a:lnTo>
                      <a:lnTo>
                        <a:pt x="252" y="1653"/>
                      </a:lnTo>
                      <a:lnTo>
                        <a:pt x="504" y="1365"/>
                      </a:lnTo>
                      <a:lnTo>
                        <a:pt x="755" y="1150"/>
                      </a:lnTo>
                      <a:lnTo>
                        <a:pt x="1078" y="935"/>
                      </a:lnTo>
                      <a:lnTo>
                        <a:pt x="1365" y="755"/>
                      </a:lnTo>
                      <a:lnTo>
                        <a:pt x="1688" y="611"/>
                      </a:lnTo>
                      <a:lnTo>
                        <a:pt x="2048" y="468"/>
                      </a:lnTo>
                      <a:lnTo>
                        <a:pt x="2407" y="360"/>
                      </a:lnTo>
                      <a:lnTo>
                        <a:pt x="2766" y="288"/>
                      </a:lnTo>
                      <a:lnTo>
                        <a:pt x="2802" y="252"/>
                      </a:lnTo>
                      <a:lnTo>
                        <a:pt x="2837" y="216"/>
                      </a:lnTo>
                      <a:lnTo>
                        <a:pt x="2837" y="145"/>
                      </a:lnTo>
                      <a:lnTo>
                        <a:pt x="2802" y="37"/>
                      </a:lnTo>
                      <a:lnTo>
                        <a:pt x="276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7" name="Google Shape;1557;p62"/>
                <p:cNvSpPr/>
                <p:nvPr/>
              </p:nvSpPr>
              <p:spPr>
                <a:xfrm>
                  <a:off x="3968863" y="1316200"/>
                  <a:ext cx="69150" cy="3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6" h="1330" extrusionOk="0">
                      <a:moveTo>
                        <a:pt x="2658" y="1"/>
                      </a:moveTo>
                      <a:lnTo>
                        <a:pt x="2299" y="37"/>
                      </a:lnTo>
                      <a:lnTo>
                        <a:pt x="1940" y="108"/>
                      </a:lnTo>
                      <a:lnTo>
                        <a:pt x="1617" y="216"/>
                      </a:lnTo>
                      <a:lnTo>
                        <a:pt x="1294" y="360"/>
                      </a:lnTo>
                      <a:lnTo>
                        <a:pt x="970" y="503"/>
                      </a:lnTo>
                      <a:lnTo>
                        <a:pt x="647" y="683"/>
                      </a:lnTo>
                      <a:lnTo>
                        <a:pt x="73" y="1078"/>
                      </a:lnTo>
                      <a:lnTo>
                        <a:pt x="37" y="1114"/>
                      </a:lnTo>
                      <a:lnTo>
                        <a:pt x="1" y="1150"/>
                      </a:lnTo>
                      <a:lnTo>
                        <a:pt x="37" y="1257"/>
                      </a:lnTo>
                      <a:lnTo>
                        <a:pt x="109" y="1329"/>
                      </a:lnTo>
                      <a:lnTo>
                        <a:pt x="145" y="1329"/>
                      </a:lnTo>
                      <a:lnTo>
                        <a:pt x="216" y="1293"/>
                      </a:lnTo>
                      <a:lnTo>
                        <a:pt x="791" y="934"/>
                      </a:lnTo>
                      <a:lnTo>
                        <a:pt x="1401" y="647"/>
                      </a:lnTo>
                      <a:lnTo>
                        <a:pt x="2048" y="432"/>
                      </a:lnTo>
                      <a:lnTo>
                        <a:pt x="2694" y="252"/>
                      </a:lnTo>
                      <a:lnTo>
                        <a:pt x="2766" y="180"/>
                      </a:lnTo>
                      <a:lnTo>
                        <a:pt x="2766" y="108"/>
                      </a:lnTo>
                      <a:lnTo>
                        <a:pt x="2730" y="37"/>
                      </a:lnTo>
                      <a:lnTo>
                        <a:pt x="265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8" name="Google Shape;1558;p62"/>
                <p:cNvSpPr/>
                <p:nvPr/>
              </p:nvSpPr>
              <p:spPr>
                <a:xfrm>
                  <a:off x="3979638" y="1355700"/>
                  <a:ext cx="69150" cy="3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6" h="1330" extrusionOk="0">
                      <a:moveTo>
                        <a:pt x="2658" y="1"/>
                      </a:moveTo>
                      <a:lnTo>
                        <a:pt x="2299" y="36"/>
                      </a:lnTo>
                      <a:lnTo>
                        <a:pt x="1940" y="108"/>
                      </a:lnTo>
                      <a:lnTo>
                        <a:pt x="1617" y="216"/>
                      </a:lnTo>
                      <a:lnTo>
                        <a:pt x="1293" y="360"/>
                      </a:lnTo>
                      <a:lnTo>
                        <a:pt x="970" y="503"/>
                      </a:lnTo>
                      <a:lnTo>
                        <a:pt x="647" y="683"/>
                      </a:lnTo>
                      <a:lnTo>
                        <a:pt x="73" y="1078"/>
                      </a:lnTo>
                      <a:lnTo>
                        <a:pt x="37" y="1114"/>
                      </a:lnTo>
                      <a:lnTo>
                        <a:pt x="1" y="1150"/>
                      </a:lnTo>
                      <a:lnTo>
                        <a:pt x="37" y="1257"/>
                      </a:lnTo>
                      <a:lnTo>
                        <a:pt x="109" y="1329"/>
                      </a:lnTo>
                      <a:lnTo>
                        <a:pt x="144" y="1329"/>
                      </a:lnTo>
                      <a:lnTo>
                        <a:pt x="216" y="1293"/>
                      </a:lnTo>
                      <a:lnTo>
                        <a:pt x="791" y="934"/>
                      </a:lnTo>
                      <a:lnTo>
                        <a:pt x="1401" y="647"/>
                      </a:lnTo>
                      <a:lnTo>
                        <a:pt x="2047" y="431"/>
                      </a:lnTo>
                      <a:lnTo>
                        <a:pt x="2694" y="252"/>
                      </a:lnTo>
                      <a:lnTo>
                        <a:pt x="2766" y="180"/>
                      </a:lnTo>
                      <a:lnTo>
                        <a:pt x="2766" y="108"/>
                      </a:lnTo>
                      <a:lnTo>
                        <a:pt x="2730" y="36"/>
                      </a:lnTo>
                      <a:lnTo>
                        <a:pt x="265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9" name="Google Shape;1559;p62"/>
                <p:cNvSpPr/>
                <p:nvPr/>
              </p:nvSpPr>
              <p:spPr>
                <a:xfrm>
                  <a:off x="4291813" y="649020"/>
                  <a:ext cx="305225" cy="30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9" h="12245" extrusionOk="0">
                      <a:moveTo>
                        <a:pt x="6105" y="0"/>
                      </a:moveTo>
                      <a:lnTo>
                        <a:pt x="5638" y="36"/>
                      </a:lnTo>
                      <a:lnTo>
                        <a:pt x="5135" y="72"/>
                      </a:lnTo>
                      <a:lnTo>
                        <a:pt x="4669" y="180"/>
                      </a:lnTo>
                      <a:lnTo>
                        <a:pt x="4238" y="323"/>
                      </a:lnTo>
                      <a:lnTo>
                        <a:pt x="3807" y="467"/>
                      </a:lnTo>
                      <a:lnTo>
                        <a:pt x="3376" y="646"/>
                      </a:lnTo>
                      <a:lnTo>
                        <a:pt x="2981" y="862"/>
                      </a:lnTo>
                      <a:lnTo>
                        <a:pt x="2586" y="1113"/>
                      </a:lnTo>
                      <a:lnTo>
                        <a:pt x="2586" y="1149"/>
                      </a:lnTo>
                      <a:lnTo>
                        <a:pt x="2012" y="1580"/>
                      </a:lnTo>
                      <a:lnTo>
                        <a:pt x="1509" y="2083"/>
                      </a:lnTo>
                      <a:lnTo>
                        <a:pt x="1078" y="2657"/>
                      </a:lnTo>
                      <a:lnTo>
                        <a:pt x="719" y="3268"/>
                      </a:lnTo>
                      <a:lnTo>
                        <a:pt x="539" y="3591"/>
                      </a:lnTo>
                      <a:lnTo>
                        <a:pt x="396" y="3950"/>
                      </a:lnTo>
                      <a:lnTo>
                        <a:pt x="288" y="4273"/>
                      </a:lnTo>
                      <a:lnTo>
                        <a:pt x="180" y="4632"/>
                      </a:lnTo>
                      <a:lnTo>
                        <a:pt x="108" y="4991"/>
                      </a:lnTo>
                      <a:lnTo>
                        <a:pt x="37" y="5350"/>
                      </a:lnTo>
                      <a:lnTo>
                        <a:pt x="1" y="5745"/>
                      </a:lnTo>
                      <a:lnTo>
                        <a:pt x="1" y="6140"/>
                      </a:lnTo>
                      <a:lnTo>
                        <a:pt x="37" y="6750"/>
                      </a:lnTo>
                      <a:lnTo>
                        <a:pt x="108" y="7361"/>
                      </a:lnTo>
                      <a:lnTo>
                        <a:pt x="288" y="7935"/>
                      </a:lnTo>
                      <a:lnTo>
                        <a:pt x="468" y="8510"/>
                      </a:lnTo>
                      <a:lnTo>
                        <a:pt x="719" y="9049"/>
                      </a:lnTo>
                      <a:lnTo>
                        <a:pt x="1042" y="9551"/>
                      </a:lnTo>
                      <a:lnTo>
                        <a:pt x="1401" y="10018"/>
                      </a:lnTo>
                      <a:lnTo>
                        <a:pt x="1796" y="10449"/>
                      </a:lnTo>
                      <a:lnTo>
                        <a:pt x="2227" y="10844"/>
                      </a:lnTo>
                      <a:lnTo>
                        <a:pt x="2694" y="11203"/>
                      </a:lnTo>
                      <a:lnTo>
                        <a:pt x="3196" y="11490"/>
                      </a:lnTo>
                      <a:lnTo>
                        <a:pt x="3735" y="11741"/>
                      </a:lnTo>
                      <a:lnTo>
                        <a:pt x="4274" y="11957"/>
                      </a:lnTo>
                      <a:lnTo>
                        <a:pt x="4884" y="12101"/>
                      </a:lnTo>
                      <a:lnTo>
                        <a:pt x="5494" y="12208"/>
                      </a:lnTo>
                      <a:lnTo>
                        <a:pt x="6105" y="12244"/>
                      </a:lnTo>
                      <a:lnTo>
                        <a:pt x="6464" y="12208"/>
                      </a:lnTo>
                      <a:lnTo>
                        <a:pt x="6823" y="12208"/>
                      </a:lnTo>
                      <a:lnTo>
                        <a:pt x="7541" y="12065"/>
                      </a:lnTo>
                      <a:lnTo>
                        <a:pt x="8223" y="11849"/>
                      </a:lnTo>
                      <a:lnTo>
                        <a:pt x="8870" y="11562"/>
                      </a:lnTo>
                      <a:lnTo>
                        <a:pt x="9229" y="11382"/>
                      </a:lnTo>
                      <a:lnTo>
                        <a:pt x="9588" y="11167"/>
                      </a:lnTo>
                      <a:lnTo>
                        <a:pt x="9911" y="10916"/>
                      </a:lnTo>
                      <a:lnTo>
                        <a:pt x="10234" y="10628"/>
                      </a:lnTo>
                      <a:lnTo>
                        <a:pt x="10521" y="10341"/>
                      </a:lnTo>
                      <a:lnTo>
                        <a:pt x="10809" y="10054"/>
                      </a:lnTo>
                      <a:lnTo>
                        <a:pt x="11060" y="9695"/>
                      </a:lnTo>
                      <a:lnTo>
                        <a:pt x="11275" y="9372"/>
                      </a:lnTo>
                      <a:lnTo>
                        <a:pt x="11491" y="9013"/>
                      </a:lnTo>
                      <a:lnTo>
                        <a:pt x="11670" y="8618"/>
                      </a:lnTo>
                      <a:lnTo>
                        <a:pt x="11850" y="8259"/>
                      </a:lnTo>
                      <a:lnTo>
                        <a:pt x="11958" y="7828"/>
                      </a:lnTo>
                      <a:lnTo>
                        <a:pt x="12065" y="7433"/>
                      </a:lnTo>
                      <a:lnTo>
                        <a:pt x="12137" y="7002"/>
                      </a:lnTo>
                      <a:lnTo>
                        <a:pt x="12209" y="6571"/>
                      </a:lnTo>
                      <a:lnTo>
                        <a:pt x="12209" y="6140"/>
                      </a:lnTo>
                      <a:lnTo>
                        <a:pt x="12173" y="5422"/>
                      </a:lnTo>
                      <a:lnTo>
                        <a:pt x="12065" y="4740"/>
                      </a:lnTo>
                      <a:lnTo>
                        <a:pt x="11886" y="4093"/>
                      </a:lnTo>
                      <a:lnTo>
                        <a:pt x="11634" y="3483"/>
                      </a:lnTo>
                      <a:lnTo>
                        <a:pt x="11599" y="3483"/>
                      </a:lnTo>
                      <a:lnTo>
                        <a:pt x="11383" y="3052"/>
                      </a:lnTo>
                      <a:lnTo>
                        <a:pt x="11132" y="2621"/>
                      </a:lnTo>
                      <a:lnTo>
                        <a:pt x="11096" y="2585"/>
                      </a:lnTo>
                      <a:lnTo>
                        <a:pt x="10665" y="2047"/>
                      </a:lnTo>
                      <a:lnTo>
                        <a:pt x="10126" y="1544"/>
                      </a:lnTo>
                      <a:lnTo>
                        <a:pt x="9588" y="1077"/>
                      </a:lnTo>
                      <a:lnTo>
                        <a:pt x="8941" y="718"/>
                      </a:lnTo>
                      <a:lnTo>
                        <a:pt x="8618" y="575"/>
                      </a:lnTo>
                      <a:lnTo>
                        <a:pt x="8295" y="431"/>
                      </a:lnTo>
                      <a:lnTo>
                        <a:pt x="7936" y="287"/>
                      </a:lnTo>
                      <a:lnTo>
                        <a:pt x="7613" y="216"/>
                      </a:lnTo>
                      <a:lnTo>
                        <a:pt x="7254" y="108"/>
                      </a:lnTo>
                      <a:lnTo>
                        <a:pt x="6859" y="72"/>
                      </a:lnTo>
                      <a:lnTo>
                        <a:pt x="6500" y="36"/>
                      </a:lnTo>
                      <a:lnTo>
                        <a:pt x="610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0" name="Google Shape;1560;p62"/>
                <p:cNvSpPr/>
                <p:nvPr/>
              </p:nvSpPr>
              <p:spPr>
                <a:xfrm>
                  <a:off x="4371039" y="640277"/>
                  <a:ext cx="314124" cy="37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0" h="15081" extrusionOk="0">
                      <a:moveTo>
                        <a:pt x="3519" y="0"/>
                      </a:moveTo>
                      <a:lnTo>
                        <a:pt x="3052" y="36"/>
                      </a:lnTo>
                      <a:lnTo>
                        <a:pt x="2549" y="72"/>
                      </a:lnTo>
                      <a:lnTo>
                        <a:pt x="2083" y="180"/>
                      </a:lnTo>
                      <a:lnTo>
                        <a:pt x="1652" y="323"/>
                      </a:lnTo>
                      <a:lnTo>
                        <a:pt x="1221" y="467"/>
                      </a:lnTo>
                      <a:lnTo>
                        <a:pt x="790" y="646"/>
                      </a:lnTo>
                      <a:lnTo>
                        <a:pt x="395" y="862"/>
                      </a:lnTo>
                      <a:lnTo>
                        <a:pt x="0" y="1113"/>
                      </a:lnTo>
                      <a:lnTo>
                        <a:pt x="0" y="1149"/>
                      </a:lnTo>
                      <a:lnTo>
                        <a:pt x="682" y="2909"/>
                      </a:lnTo>
                      <a:lnTo>
                        <a:pt x="2334" y="7038"/>
                      </a:lnTo>
                      <a:lnTo>
                        <a:pt x="3339" y="9408"/>
                      </a:lnTo>
                      <a:lnTo>
                        <a:pt x="4309" y="11706"/>
                      </a:lnTo>
                      <a:lnTo>
                        <a:pt x="5242" y="13645"/>
                      </a:lnTo>
                      <a:lnTo>
                        <a:pt x="5637" y="14434"/>
                      </a:lnTo>
                      <a:lnTo>
                        <a:pt x="5996" y="15081"/>
                      </a:lnTo>
                      <a:lnTo>
                        <a:pt x="13249" y="15081"/>
                      </a:lnTo>
                      <a:lnTo>
                        <a:pt x="11346" y="9587"/>
                      </a:lnTo>
                      <a:lnTo>
                        <a:pt x="9910" y="5673"/>
                      </a:lnTo>
                      <a:lnTo>
                        <a:pt x="9372" y="4237"/>
                      </a:lnTo>
                      <a:lnTo>
                        <a:pt x="9156" y="3770"/>
                      </a:lnTo>
                      <a:lnTo>
                        <a:pt x="9048" y="3483"/>
                      </a:lnTo>
                      <a:lnTo>
                        <a:pt x="9013" y="3483"/>
                      </a:lnTo>
                      <a:lnTo>
                        <a:pt x="8546" y="2621"/>
                      </a:lnTo>
                      <a:lnTo>
                        <a:pt x="8510" y="2585"/>
                      </a:lnTo>
                      <a:lnTo>
                        <a:pt x="8079" y="2047"/>
                      </a:lnTo>
                      <a:lnTo>
                        <a:pt x="7540" y="1544"/>
                      </a:lnTo>
                      <a:lnTo>
                        <a:pt x="7002" y="1077"/>
                      </a:lnTo>
                      <a:lnTo>
                        <a:pt x="6355" y="718"/>
                      </a:lnTo>
                      <a:lnTo>
                        <a:pt x="6032" y="575"/>
                      </a:lnTo>
                      <a:lnTo>
                        <a:pt x="5709" y="431"/>
                      </a:lnTo>
                      <a:lnTo>
                        <a:pt x="5350" y="287"/>
                      </a:lnTo>
                      <a:lnTo>
                        <a:pt x="5027" y="216"/>
                      </a:lnTo>
                      <a:lnTo>
                        <a:pt x="4668" y="108"/>
                      </a:lnTo>
                      <a:lnTo>
                        <a:pt x="4273" y="72"/>
                      </a:lnTo>
                      <a:lnTo>
                        <a:pt x="3914" y="36"/>
                      </a:lnTo>
                      <a:lnTo>
                        <a:pt x="351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1" name="Google Shape;1561;p62"/>
                <p:cNvSpPr/>
                <p:nvPr/>
              </p:nvSpPr>
              <p:spPr>
                <a:xfrm>
                  <a:off x="4341413" y="757850"/>
                  <a:ext cx="10775" cy="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" h="1043" extrusionOk="0">
                      <a:moveTo>
                        <a:pt x="144" y="1"/>
                      </a:moveTo>
                      <a:lnTo>
                        <a:pt x="72" y="37"/>
                      </a:lnTo>
                      <a:lnTo>
                        <a:pt x="36" y="109"/>
                      </a:lnTo>
                      <a:lnTo>
                        <a:pt x="0" y="216"/>
                      </a:lnTo>
                      <a:lnTo>
                        <a:pt x="0" y="539"/>
                      </a:lnTo>
                      <a:lnTo>
                        <a:pt x="0" y="683"/>
                      </a:lnTo>
                      <a:lnTo>
                        <a:pt x="0" y="863"/>
                      </a:lnTo>
                      <a:lnTo>
                        <a:pt x="36" y="898"/>
                      </a:lnTo>
                      <a:lnTo>
                        <a:pt x="72" y="970"/>
                      </a:lnTo>
                      <a:lnTo>
                        <a:pt x="180" y="1042"/>
                      </a:lnTo>
                      <a:lnTo>
                        <a:pt x="216" y="1006"/>
                      </a:lnTo>
                      <a:lnTo>
                        <a:pt x="287" y="1006"/>
                      </a:lnTo>
                      <a:lnTo>
                        <a:pt x="323" y="970"/>
                      </a:lnTo>
                      <a:lnTo>
                        <a:pt x="359" y="898"/>
                      </a:lnTo>
                      <a:lnTo>
                        <a:pt x="395" y="683"/>
                      </a:lnTo>
                      <a:lnTo>
                        <a:pt x="431" y="539"/>
                      </a:lnTo>
                      <a:lnTo>
                        <a:pt x="431" y="216"/>
                      </a:lnTo>
                      <a:lnTo>
                        <a:pt x="431" y="109"/>
                      </a:lnTo>
                      <a:lnTo>
                        <a:pt x="395" y="37"/>
                      </a:lnTo>
                      <a:lnTo>
                        <a:pt x="32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2" name="Google Shape;1562;p62"/>
                <p:cNvSpPr/>
                <p:nvPr/>
              </p:nvSpPr>
              <p:spPr>
                <a:xfrm>
                  <a:off x="4319863" y="758750"/>
                  <a:ext cx="11700" cy="2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" h="1114" extrusionOk="0">
                      <a:moveTo>
                        <a:pt x="180" y="1"/>
                      </a:moveTo>
                      <a:lnTo>
                        <a:pt x="108" y="73"/>
                      </a:lnTo>
                      <a:lnTo>
                        <a:pt x="72" y="108"/>
                      </a:lnTo>
                      <a:lnTo>
                        <a:pt x="36" y="216"/>
                      </a:lnTo>
                      <a:lnTo>
                        <a:pt x="0" y="575"/>
                      </a:lnTo>
                      <a:lnTo>
                        <a:pt x="0" y="755"/>
                      </a:lnTo>
                      <a:lnTo>
                        <a:pt x="0" y="934"/>
                      </a:lnTo>
                      <a:lnTo>
                        <a:pt x="36" y="1006"/>
                      </a:lnTo>
                      <a:lnTo>
                        <a:pt x="72" y="1042"/>
                      </a:lnTo>
                      <a:lnTo>
                        <a:pt x="180" y="1114"/>
                      </a:lnTo>
                      <a:lnTo>
                        <a:pt x="252" y="1114"/>
                      </a:lnTo>
                      <a:lnTo>
                        <a:pt x="288" y="1078"/>
                      </a:lnTo>
                      <a:lnTo>
                        <a:pt x="395" y="970"/>
                      </a:lnTo>
                      <a:lnTo>
                        <a:pt x="431" y="862"/>
                      </a:lnTo>
                      <a:lnTo>
                        <a:pt x="431" y="575"/>
                      </a:lnTo>
                      <a:lnTo>
                        <a:pt x="467" y="216"/>
                      </a:lnTo>
                      <a:lnTo>
                        <a:pt x="431" y="108"/>
                      </a:lnTo>
                      <a:lnTo>
                        <a:pt x="395" y="73"/>
                      </a:lnTo>
                      <a:lnTo>
                        <a:pt x="32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3" name="Google Shape;1563;p62"/>
                <p:cNvSpPr/>
                <p:nvPr/>
              </p:nvSpPr>
              <p:spPr>
                <a:xfrm>
                  <a:off x="4333313" y="783900"/>
                  <a:ext cx="44025" cy="3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" h="1545" extrusionOk="0">
                      <a:moveTo>
                        <a:pt x="1581" y="0"/>
                      </a:moveTo>
                      <a:lnTo>
                        <a:pt x="1509" y="36"/>
                      </a:lnTo>
                      <a:lnTo>
                        <a:pt x="1473" y="144"/>
                      </a:lnTo>
                      <a:lnTo>
                        <a:pt x="1401" y="359"/>
                      </a:lnTo>
                      <a:lnTo>
                        <a:pt x="1365" y="467"/>
                      </a:lnTo>
                      <a:lnTo>
                        <a:pt x="1329" y="539"/>
                      </a:lnTo>
                      <a:lnTo>
                        <a:pt x="1222" y="754"/>
                      </a:lnTo>
                      <a:lnTo>
                        <a:pt x="1078" y="934"/>
                      </a:lnTo>
                      <a:lnTo>
                        <a:pt x="899" y="1041"/>
                      </a:lnTo>
                      <a:lnTo>
                        <a:pt x="683" y="1113"/>
                      </a:lnTo>
                      <a:lnTo>
                        <a:pt x="468" y="1185"/>
                      </a:lnTo>
                      <a:lnTo>
                        <a:pt x="216" y="1149"/>
                      </a:lnTo>
                      <a:lnTo>
                        <a:pt x="180" y="1149"/>
                      </a:lnTo>
                      <a:lnTo>
                        <a:pt x="109" y="1185"/>
                      </a:lnTo>
                      <a:lnTo>
                        <a:pt x="37" y="1221"/>
                      </a:lnTo>
                      <a:lnTo>
                        <a:pt x="37" y="1257"/>
                      </a:lnTo>
                      <a:lnTo>
                        <a:pt x="1" y="1329"/>
                      </a:lnTo>
                      <a:lnTo>
                        <a:pt x="37" y="1400"/>
                      </a:lnTo>
                      <a:lnTo>
                        <a:pt x="73" y="1472"/>
                      </a:lnTo>
                      <a:lnTo>
                        <a:pt x="145" y="1472"/>
                      </a:lnTo>
                      <a:lnTo>
                        <a:pt x="468" y="1544"/>
                      </a:lnTo>
                      <a:lnTo>
                        <a:pt x="791" y="1508"/>
                      </a:lnTo>
                      <a:lnTo>
                        <a:pt x="1078" y="1400"/>
                      </a:lnTo>
                      <a:lnTo>
                        <a:pt x="1329" y="1221"/>
                      </a:lnTo>
                      <a:lnTo>
                        <a:pt x="1545" y="970"/>
                      </a:lnTo>
                      <a:lnTo>
                        <a:pt x="1689" y="718"/>
                      </a:lnTo>
                      <a:lnTo>
                        <a:pt x="1724" y="539"/>
                      </a:lnTo>
                      <a:lnTo>
                        <a:pt x="1760" y="395"/>
                      </a:lnTo>
                      <a:lnTo>
                        <a:pt x="1724" y="108"/>
                      </a:lnTo>
                      <a:lnTo>
                        <a:pt x="165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4" name="Google Shape;1564;p62"/>
                <p:cNvSpPr/>
                <p:nvPr/>
              </p:nvSpPr>
              <p:spPr>
                <a:xfrm>
                  <a:off x="4275863" y="635775"/>
                  <a:ext cx="93400" cy="7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6" h="3161" extrusionOk="0">
                      <a:moveTo>
                        <a:pt x="1689" y="1"/>
                      </a:moveTo>
                      <a:lnTo>
                        <a:pt x="1329" y="72"/>
                      </a:lnTo>
                      <a:lnTo>
                        <a:pt x="1042" y="216"/>
                      </a:lnTo>
                      <a:lnTo>
                        <a:pt x="863" y="324"/>
                      </a:lnTo>
                      <a:lnTo>
                        <a:pt x="719" y="431"/>
                      </a:lnTo>
                      <a:lnTo>
                        <a:pt x="504" y="719"/>
                      </a:lnTo>
                      <a:lnTo>
                        <a:pt x="324" y="1042"/>
                      </a:lnTo>
                      <a:lnTo>
                        <a:pt x="180" y="1365"/>
                      </a:lnTo>
                      <a:lnTo>
                        <a:pt x="73" y="1796"/>
                      </a:lnTo>
                      <a:lnTo>
                        <a:pt x="1" y="2191"/>
                      </a:lnTo>
                      <a:lnTo>
                        <a:pt x="1" y="2622"/>
                      </a:lnTo>
                      <a:lnTo>
                        <a:pt x="37" y="3053"/>
                      </a:lnTo>
                      <a:lnTo>
                        <a:pt x="73" y="3124"/>
                      </a:lnTo>
                      <a:lnTo>
                        <a:pt x="145" y="3160"/>
                      </a:lnTo>
                      <a:lnTo>
                        <a:pt x="252" y="3124"/>
                      </a:lnTo>
                      <a:lnTo>
                        <a:pt x="252" y="3017"/>
                      </a:lnTo>
                      <a:lnTo>
                        <a:pt x="288" y="2658"/>
                      </a:lnTo>
                      <a:lnTo>
                        <a:pt x="324" y="2299"/>
                      </a:lnTo>
                      <a:lnTo>
                        <a:pt x="360" y="1940"/>
                      </a:lnTo>
                      <a:lnTo>
                        <a:pt x="468" y="1580"/>
                      </a:lnTo>
                      <a:lnTo>
                        <a:pt x="575" y="1257"/>
                      </a:lnTo>
                      <a:lnTo>
                        <a:pt x="719" y="970"/>
                      </a:lnTo>
                      <a:lnTo>
                        <a:pt x="899" y="719"/>
                      </a:lnTo>
                      <a:lnTo>
                        <a:pt x="1006" y="611"/>
                      </a:lnTo>
                      <a:lnTo>
                        <a:pt x="1150" y="503"/>
                      </a:lnTo>
                      <a:lnTo>
                        <a:pt x="1473" y="360"/>
                      </a:lnTo>
                      <a:lnTo>
                        <a:pt x="1796" y="288"/>
                      </a:lnTo>
                      <a:lnTo>
                        <a:pt x="2119" y="288"/>
                      </a:lnTo>
                      <a:lnTo>
                        <a:pt x="2443" y="324"/>
                      </a:lnTo>
                      <a:lnTo>
                        <a:pt x="2766" y="431"/>
                      </a:lnTo>
                      <a:lnTo>
                        <a:pt x="3089" y="575"/>
                      </a:lnTo>
                      <a:lnTo>
                        <a:pt x="3376" y="755"/>
                      </a:lnTo>
                      <a:lnTo>
                        <a:pt x="3627" y="970"/>
                      </a:lnTo>
                      <a:lnTo>
                        <a:pt x="3699" y="970"/>
                      </a:lnTo>
                      <a:lnTo>
                        <a:pt x="3735" y="934"/>
                      </a:lnTo>
                      <a:lnTo>
                        <a:pt x="3699" y="898"/>
                      </a:lnTo>
                      <a:lnTo>
                        <a:pt x="3412" y="611"/>
                      </a:lnTo>
                      <a:lnTo>
                        <a:pt x="3089" y="396"/>
                      </a:lnTo>
                      <a:lnTo>
                        <a:pt x="2766" y="180"/>
                      </a:lnTo>
                      <a:lnTo>
                        <a:pt x="2407" y="72"/>
                      </a:lnTo>
                      <a:lnTo>
                        <a:pt x="204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5" name="Google Shape;1565;p62"/>
                <p:cNvSpPr/>
                <p:nvPr/>
              </p:nvSpPr>
              <p:spPr>
                <a:xfrm>
                  <a:off x="4280363" y="581925"/>
                  <a:ext cx="92475" cy="7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9" h="3160" extrusionOk="0">
                      <a:moveTo>
                        <a:pt x="683" y="0"/>
                      </a:moveTo>
                      <a:lnTo>
                        <a:pt x="360" y="72"/>
                      </a:lnTo>
                      <a:lnTo>
                        <a:pt x="36" y="216"/>
                      </a:lnTo>
                      <a:lnTo>
                        <a:pt x="0" y="252"/>
                      </a:lnTo>
                      <a:lnTo>
                        <a:pt x="0" y="287"/>
                      </a:lnTo>
                      <a:lnTo>
                        <a:pt x="0" y="359"/>
                      </a:lnTo>
                      <a:lnTo>
                        <a:pt x="72" y="431"/>
                      </a:lnTo>
                      <a:lnTo>
                        <a:pt x="144" y="395"/>
                      </a:lnTo>
                      <a:lnTo>
                        <a:pt x="431" y="323"/>
                      </a:lnTo>
                      <a:lnTo>
                        <a:pt x="719" y="287"/>
                      </a:lnTo>
                      <a:lnTo>
                        <a:pt x="1006" y="287"/>
                      </a:lnTo>
                      <a:lnTo>
                        <a:pt x="1293" y="323"/>
                      </a:lnTo>
                      <a:lnTo>
                        <a:pt x="1580" y="431"/>
                      </a:lnTo>
                      <a:lnTo>
                        <a:pt x="1868" y="539"/>
                      </a:lnTo>
                      <a:lnTo>
                        <a:pt x="2119" y="718"/>
                      </a:lnTo>
                      <a:lnTo>
                        <a:pt x="2334" y="898"/>
                      </a:lnTo>
                      <a:lnTo>
                        <a:pt x="2550" y="1077"/>
                      </a:lnTo>
                      <a:lnTo>
                        <a:pt x="2765" y="1329"/>
                      </a:lnTo>
                      <a:lnTo>
                        <a:pt x="2909" y="1544"/>
                      </a:lnTo>
                      <a:lnTo>
                        <a:pt x="3088" y="1831"/>
                      </a:lnTo>
                      <a:lnTo>
                        <a:pt x="3340" y="2334"/>
                      </a:lnTo>
                      <a:lnTo>
                        <a:pt x="3412" y="2514"/>
                      </a:lnTo>
                      <a:lnTo>
                        <a:pt x="3483" y="2693"/>
                      </a:lnTo>
                      <a:lnTo>
                        <a:pt x="3483" y="2873"/>
                      </a:lnTo>
                      <a:lnTo>
                        <a:pt x="3483" y="3052"/>
                      </a:lnTo>
                      <a:lnTo>
                        <a:pt x="3483" y="3124"/>
                      </a:lnTo>
                      <a:lnTo>
                        <a:pt x="3519" y="3160"/>
                      </a:lnTo>
                      <a:lnTo>
                        <a:pt x="3591" y="3160"/>
                      </a:lnTo>
                      <a:lnTo>
                        <a:pt x="3663" y="3124"/>
                      </a:lnTo>
                      <a:lnTo>
                        <a:pt x="3699" y="2944"/>
                      </a:lnTo>
                      <a:lnTo>
                        <a:pt x="3699" y="2765"/>
                      </a:lnTo>
                      <a:lnTo>
                        <a:pt x="3699" y="2585"/>
                      </a:lnTo>
                      <a:lnTo>
                        <a:pt x="3627" y="2406"/>
                      </a:lnTo>
                      <a:lnTo>
                        <a:pt x="3519" y="2083"/>
                      </a:lnTo>
                      <a:lnTo>
                        <a:pt x="3340" y="1760"/>
                      </a:lnTo>
                      <a:lnTo>
                        <a:pt x="3160" y="1436"/>
                      </a:lnTo>
                      <a:lnTo>
                        <a:pt x="2981" y="1149"/>
                      </a:lnTo>
                      <a:lnTo>
                        <a:pt x="2765" y="898"/>
                      </a:lnTo>
                      <a:lnTo>
                        <a:pt x="2514" y="646"/>
                      </a:lnTo>
                      <a:lnTo>
                        <a:pt x="2263" y="431"/>
                      </a:lnTo>
                      <a:lnTo>
                        <a:pt x="1975" y="252"/>
                      </a:lnTo>
                      <a:lnTo>
                        <a:pt x="1652" y="144"/>
                      </a:lnTo>
                      <a:lnTo>
                        <a:pt x="1329" y="36"/>
                      </a:lnTo>
                      <a:lnTo>
                        <a:pt x="100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6" name="Google Shape;1566;p62"/>
                <p:cNvSpPr/>
                <p:nvPr/>
              </p:nvSpPr>
              <p:spPr>
                <a:xfrm>
                  <a:off x="4488613" y="759650"/>
                  <a:ext cx="44025" cy="7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" h="2874" extrusionOk="0">
                      <a:moveTo>
                        <a:pt x="539" y="1"/>
                      </a:moveTo>
                      <a:lnTo>
                        <a:pt x="252" y="72"/>
                      </a:lnTo>
                      <a:lnTo>
                        <a:pt x="1" y="180"/>
                      </a:lnTo>
                      <a:lnTo>
                        <a:pt x="1" y="2873"/>
                      </a:lnTo>
                      <a:lnTo>
                        <a:pt x="288" y="2837"/>
                      </a:lnTo>
                      <a:lnTo>
                        <a:pt x="575" y="2765"/>
                      </a:lnTo>
                      <a:lnTo>
                        <a:pt x="898" y="2622"/>
                      </a:lnTo>
                      <a:lnTo>
                        <a:pt x="1042" y="2514"/>
                      </a:lnTo>
                      <a:lnTo>
                        <a:pt x="1222" y="2406"/>
                      </a:lnTo>
                      <a:lnTo>
                        <a:pt x="1365" y="2263"/>
                      </a:lnTo>
                      <a:lnTo>
                        <a:pt x="1509" y="2083"/>
                      </a:lnTo>
                      <a:lnTo>
                        <a:pt x="1617" y="1904"/>
                      </a:lnTo>
                      <a:lnTo>
                        <a:pt x="1688" y="1652"/>
                      </a:lnTo>
                      <a:lnTo>
                        <a:pt x="1760" y="1401"/>
                      </a:lnTo>
                      <a:lnTo>
                        <a:pt x="1760" y="1078"/>
                      </a:lnTo>
                      <a:lnTo>
                        <a:pt x="1724" y="791"/>
                      </a:lnTo>
                      <a:lnTo>
                        <a:pt x="1688" y="575"/>
                      </a:lnTo>
                      <a:lnTo>
                        <a:pt x="1581" y="396"/>
                      </a:lnTo>
                      <a:lnTo>
                        <a:pt x="1473" y="252"/>
                      </a:lnTo>
                      <a:lnTo>
                        <a:pt x="1329" y="144"/>
                      </a:lnTo>
                      <a:lnTo>
                        <a:pt x="1186" y="72"/>
                      </a:lnTo>
                      <a:lnTo>
                        <a:pt x="100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7" name="Google Shape;1567;p62"/>
                <p:cNvSpPr/>
                <p:nvPr/>
              </p:nvSpPr>
              <p:spPr>
                <a:xfrm>
                  <a:off x="4494913" y="767725"/>
                  <a:ext cx="21550" cy="4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" h="1940" extrusionOk="0">
                      <a:moveTo>
                        <a:pt x="646" y="1"/>
                      </a:moveTo>
                      <a:lnTo>
                        <a:pt x="610" y="37"/>
                      </a:lnTo>
                      <a:lnTo>
                        <a:pt x="323" y="432"/>
                      </a:lnTo>
                      <a:lnTo>
                        <a:pt x="216" y="647"/>
                      </a:lnTo>
                      <a:lnTo>
                        <a:pt x="108" y="863"/>
                      </a:lnTo>
                      <a:lnTo>
                        <a:pt x="36" y="1114"/>
                      </a:lnTo>
                      <a:lnTo>
                        <a:pt x="0" y="1329"/>
                      </a:lnTo>
                      <a:lnTo>
                        <a:pt x="0" y="1581"/>
                      </a:lnTo>
                      <a:lnTo>
                        <a:pt x="0" y="1832"/>
                      </a:lnTo>
                      <a:lnTo>
                        <a:pt x="36" y="1904"/>
                      </a:lnTo>
                      <a:lnTo>
                        <a:pt x="108" y="1940"/>
                      </a:lnTo>
                      <a:lnTo>
                        <a:pt x="180" y="1904"/>
                      </a:lnTo>
                      <a:lnTo>
                        <a:pt x="251" y="1868"/>
                      </a:lnTo>
                      <a:lnTo>
                        <a:pt x="323" y="1401"/>
                      </a:lnTo>
                      <a:lnTo>
                        <a:pt x="431" y="970"/>
                      </a:lnTo>
                      <a:lnTo>
                        <a:pt x="610" y="575"/>
                      </a:lnTo>
                      <a:lnTo>
                        <a:pt x="826" y="216"/>
                      </a:lnTo>
                      <a:lnTo>
                        <a:pt x="862" y="144"/>
                      </a:lnTo>
                      <a:lnTo>
                        <a:pt x="862" y="109"/>
                      </a:lnTo>
                      <a:lnTo>
                        <a:pt x="79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8" name="Google Shape;1568;p62"/>
                <p:cNvSpPr/>
                <p:nvPr/>
              </p:nvSpPr>
              <p:spPr>
                <a:xfrm rot="132724">
                  <a:off x="4096337" y="911350"/>
                  <a:ext cx="614953" cy="490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97" h="19606" extrusionOk="0">
                      <a:moveTo>
                        <a:pt x="21042" y="1"/>
                      </a:moveTo>
                      <a:lnTo>
                        <a:pt x="20683" y="37"/>
                      </a:lnTo>
                      <a:lnTo>
                        <a:pt x="20288" y="109"/>
                      </a:lnTo>
                      <a:lnTo>
                        <a:pt x="19929" y="216"/>
                      </a:lnTo>
                      <a:lnTo>
                        <a:pt x="19570" y="396"/>
                      </a:lnTo>
                      <a:lnTo>
                        <a:pt x="19211" y="575"/>
                      </a:lnTo>
                      <a:lnTo>
                        <a:pt x="18887" y="827"/>
                      </a:lnTo>
                      <a:lnTo>
                        <a:pt x="18528" y="1114"/>
                      </a:lnTo>
                      <a:lnTo>
                        <a:pt x="18205" y="1437"/>
                      </a:lnTo>
                      <a:lnTo>
                        <a:pt x="17882" y="1760"/>
                      </a:lnTo>
                      <a:lnTo>
                        <a:pt x="17559" y="2155"/>
                      </a:lnTo>
                      <a:lnTo>
                        <a:pt x="16948" y="2945"/>
                      </a:lnTo>
                      <a:lnTo>
                        <a:pt x="16374" y="3843"/>
                      </a:lnTo>
                      <a:lnTo>
                        <a:pt x="15835" y="4776"/>
                      </a:lnTo>
                      <a:lnTo>
                        <a:pt x="15333" y="5710"/>
                      </a:lnTo>
                      <a:lnTo>
                        <a:pt x="14902" y="6679"/>
                      </a:lnTo>
                      <a:lnTo>
                        <a:pt x="14471" y="7577"/>
                      </a:lnTo>
                      <a:lnTo>
                        <a:pt x="14112" y="8475"/>
                      </a:lnTo>
                      <a:lnTo>
                        <a:pt x="13825" y="9265"/>
                      </a:lnTo>
                      <a:lnTo>
                        <a:pt x="1" y="12353"/>
                      </a:lnTo>
                      <a:lnTo>
                        <a:pt x="3232" y="19606"/>
                      </a:lnTo>
                      <a:lnTo>
                        <a:pt x="14363" y="17990"/>
                      </a:lnTo>
                      <a:lnTo>
                        <a:pt x="15045" y="17846"/>
                      </a:lnTo>
                      <a:lnTo>
                        <a:pt x="15692" y="17667"/>
                      </a:lnTo>
                      <a:lnTo>
                        <a:pt x="16302" y="17415"/>
                      </a:lnTo>
                      <a:lnTo>
                        <a:pt x="16913" y="17092"/>
                      </a:lnTo>
                      <a:lnTo>
                        <a:pt x="17451" y="16697"/>
                      </a:lnTo>
                      <a:lnTo>
                        <a:pt x="17990" y="16302"/>
                      </a:lnTo>
                      <a:lnTo>
                        <a:pt x="18457" y="15800"/>
                      </a:lnTo>
                      <a:lnTo>
                        <a:pt x="18887" y="15297"/>
                      </a:lnTo>
                      <a:lnTo>
                        <a:pt x="24597" y="7685"/>
                      </a:lnTo>
                      <a:lnTo>
                        <a:pt x="23412" y="1114"/>
                      </a:lnTo>
                      <a:lnTo>
                        <a:pt x="23017" y="755"/>
                      </a:lnTo>
                      <a:lnTo>
                        <a:pt x="22622" y="504"/>
                      </a:lnTo>
                      <a:lnTo>
                        <a:pt x="22227" y="288"/>
                      </a:lnTo>
                      <a:lnTo>
                        <a:pt x="21832" y="144"/>
                      </a:lnTo>
                      <a:lnTo>
                        <a:pt x="21437" y="37"/>
                      </a:lnTo>
                      <a:lnTo>
                        <a:pt x="2104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69" name="Google Shape;1569;p62"/>
              <p:cNvGrpSpPr/>
              <p:nvPr/>
            </p:nvGrpSpPr>
            <p:grpSpPr>
              <a:xfrm rot="-5400000">
                <a:off x="1305177" y="3662457"/>
                <a:ext cx="642929" cy="807685"/>
                <a:chOff x="6459827" y="4140219"/>
                <a:chExt cx="642929" cy="807685"/>
              </a:xfrm>
            </p:grpSpPr>
            <p:sp>
              <p:nvSpPr>
                <p:cNvPr id="1570" name="Google Shape;1570;p62"/>
                <p:cNvSpPr/>
                <p:nvPr/>
              </p:nvSpPr>
              <p:spPr>
                <a:xfrm rot="-755780" flipH="1">
                  <a:off x="6749625" y="4293188"/>
                  <a:ext cx="331057" cy="238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4" h="2515" extrusionOk="0">
                      <a:moveTo>
                        <a:pt x="108" y="1"/>
                      </a:moveTo>
                      <a:lnTo>
                        <a:pt x="37" y="37"/>
                      </a:lnTo>
                      <a:lnTo>
                        <a:pt x="1" y="145"/>
                      </a:lnTo>
                      <a:lnTo>
                        <a:pt x="37" y="216"/>
                      </a:lnTo>
                      <a:lnTo>
                        <a:pt x="755" y="863"/>
                      </a:lnTo>
                      <a:lnTo>
                        <a:pt x="1545" y="1473"/>
                      </a:lnTo>
                      <a:lnTo>
                        <a:pt x="2371" y="2012"/>
                      </a:lnTo>
                      <a:lnTo>
                        <a:pt x="2766" y="2263"/>
                      </a:lnTo>
                      <a:lnTo>
                        <a:pt x="3232" y="2478"/>
                      </a:lnTo>
                      <a:lnTo>
                        <a:pt x="3304" y="2514"/>
                      </a:lnTo>
                      <a:lnTo>
                        <a:pt x="3340" y="2514"/>
                      </a:lnTo>
                      <a:lnTo>
                        <a:pt x="3412" y="2478"/>
                      </a:lnTo>
                      <a:lnTo>
                        <a:pt x="3448" y="2407"/>
                      </a:lnTo>
                      <a:lnTo>
                        <a:pt x="3484" y="2371"/>
                      </a:lnTo>
                      <a:lnTo>
                        <a:pt x="3484" y="2299"/>
                      </a:lnTo>
                      <a:lnTo>
                        <a:pt x="3448" y="2263"/>
                      </a:lnTo>
                      <a:lnTo>
                        <a:pt x="3376" y="2191"/>
                      </a:lnTo>
                      <a:lnTo>
                        <a:pt x="1760" y="1150"/>
                      </a:lnTo>
                      <a:lnTo>
                        <a:pt x="970" y="611"/>
                      </a:lnTo>
                      <a:lnTo>
                        <a:pt x="180" y="37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1" name="Google Shape;1571;p62"/>
                <p:cNvSpPr/>
                <p:nvPr/>
              </p:nvSpPr>
              <p:spPr>
                <a:xfrm rot="-755780" flipH="1">
                  <a:off x="6532554" y="4184023"/>
                  <a:ext cx="481192" cy="720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4" h="7578" extrusionOk="0">
                      <a:moveTo>
                        <a:pt x="180" y="1"/>
                      </a:moveTo>
                      <a:lnTo>
                        <a:pt x="72" y="37"/>
                      </a:lnTo>
                      <a:lnTo>
                        <a:pt x="36" y="109"/>
                      </a:lnTo>
                      <a:lnTo>
                        <a:pt x="0" y="144"/>
                      </a:lnTo>
                      <a:lnTo>
                        <a:pt x="36" y="216"/>
                      </a:lnTo>
                      <a:lnTo>
                        <a:pt x="1149" y="2083"/>
                      </a:lnTo>
                      <a:lnTo>
                        <a:pt x="2298" y="3951"/>
                      </a:lnTo>
                      <a:lnTo>
                        <a:pt x="3483" y="5782"/>
                      </a:lnTo>
                      <a:lnTo>
                        <a:pt x="4094" y="6679"/>
                      </a:lnTo>
                      <a:lnTo>
                        <a:pt x="4740" y="7541"/>
                      </a:lnTo>
                      <a:lnTo>
                        <a:pt x="4812" y="7577"/>
                      </a:lnTo>
                      <a:lnTo>
                        <a:pt x="4848" y="7577"/>
                      </a:lnTo>
                      <a:lnTo>
                        <a:pt x="4955" y="7541"/>
                      </a:lnTo>
                      <a:lnTo>
                        <a:pt x="5027" y="7433"/>
                      </a:lnTo>
                      <a:lnTo>
                        <a:pt x="5063" y="7398"/>
                      </a:lnTo>
                      <a:lnTo>
                        <a:pt x="5027" y="7326"/>
                      </a:lnTo>
                      <a:lnTo>
                        <a:pt x="4453" y="6392"/>
                      </a:lnTo>
                      <a:lnTo>
                        <a:pt x="3842" y="5495"/>
                      </a:lnTo>
                      <a:lnTo>
                        <a:pt x="2657" y="3699"/>
                      </a:lnTo>
                      <a:lnTo>
                        <a:pt x="1436" y="1904"/>
                      </a:lnTo>
                      <a:lnTo>
                        <a:pt x="287" y="73"/>
                      </a:lnTo>
                      <a:lnTo>
                        <a:pt x="216" y="37"/>
                      </a:lnTo>
                      <a:lnTo>
                        <a:pt x="18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572" name="Google Shape;1572;p62"/>
          <p:cNvSpPr/>
          <p:nvPr/>
        </p:nvSpPr>
        <p:spPr>
          <a:xfrm rot="10326132">
            <a:off x="-2409452" y="3680072"/>
            <a:ext cx="3264045" cy="2690372"/>
          </a:xfrm>
          <a:custGeom>
            <a:avLst/>
            <a:gdLst/>
            <a:ahLst/>
            <a:cxnLst/>
            <a:rect l="l" t="t" r="r" b="b"/>
            <a:pathLst>
              <a:path w="75315" h="62078" extrusionOk="0">
                <a:moveTo>
                  <a:pt x="26426" y="0"/>
                </a:moveTo>
                <a:lnTo>
                  <a:pt x="25218" y="49"/>
                </a:lnTo>
                <a:lnTo>
                  <a:pt x="24059" y="194"/>
                </a:lnTo>
                <a:lnTo>
                  <a:pt x="22851" y="338"/>
                </a:lnTo>
                <a:lnTo>
                  <a:pt x="21692" y="580"/>
                </a:lnTo>
                <a:lnTo>
                  <a:pt x="20532" y="870"/>
                </a:lnTo>
                <a:lnTo>
                  <a:pt x="19421" y="1256"/>
                </a:lnTo>
                <a:lnTo>
                  <a:pt x="18262" y="1643"/>
                </a:lnTo>
                <a:lnTo>
                  <a:pt x="17199" y="2078"/>
                </a:lnTo>
                <a:lnTo>
                  <a:pt x="16088" y="2609"/>
                </a:lnTo>
                <a:lnTo>
                  <a:pt x="15073" y="3140"/>
                </a:lnTo>
                <a:lnTo>
                  <a:pt x="14059" y="3768"/>
                </a:lnTo>
                <a:lnTo>
                  <a:pt x="12851" y="4590"/>
                </a:lnTo>
                <a:lnTo>
                  <a:pt x="11740" y="5411"/>
                </a:lnTo>
                <a:lnTo>
                  <a:pt x="10629" y="6329"/>
                </a:lnTo>
                <a:lnTo>
                  <a:pt x="9614" y="7295"/>
                </a:lnTo>
                <a:lnTo>
                  <a:pt x="8600" y="8261"/>
                </a:lnTo>
                <a:lnTo>
                  <a:pt x="7682" y="9324"/>
                </a:lnTo>
                <a:lnTo>
                  <a:pt x="6812" y="10435"/>
                </a:lnTo>
                <a:lnTo>
                  <a:pt x="5943" y="11546"/>
                </a:lnTo>
                <a:lnTo>
                  <a:pt x="5170" y="12706"/>
                </a:lnTo>
                <a:lnTo>
                  <a:pt x="4445" y="13913"/>
                </a:lnTo>
                <a:lnTo>
                  <a:pt x="3769" y="15121"/>
                </a:lnTo>
                <a:lnTo>
                  <a:pt x="3141" y="16425"/>
                </a:lnTo>
                <a:lnTo>
                  <a:pt x="2561" y="17681"/>
                </a:lnTo>
                <a:lnTo>
                  <a:pt x="2030" y="18986"/>
                </a:lnTo>
                <a:lnTo>
                  <a:pt x="1595" y="20338"/>
                </a:lnTo>
                <a:lnTo>
                  <a:pt x="1208" y="21691"/>
                </a:lnTo>
                <a:lnTo>
                  <a:pt x="822" y="23044"/>
                </a:lnTo>
                <a:lnTo>
                  <a:pt x="532" y="24445"/>
                </a:lnTo>
                <a:lnTo>
                  <a:pt x="339" y="25846"/>
                </a:lnTo>
                <a:lnTo>
                  <a:pt x="146" y="27247"/>
                </a:lnTo>
                <a:lnTo>
                  <a:pt x="49" y="28648"/>
                </a:lnTo>
                <a:lnTo>
                  <a:pt x="1" y="30049"/>
                </a:lnTo>
                <a:lnTo>
                  <a:pt x="1" y="31450"/>
                </a:lnTo>
                <a:lnTo>
                  <a:pt x="49" y="32850"/>
                </a:lnTo>
                <a:lnTo>
                  <a:pt x="194" y="34251"/>
                </a:lnTo>
                <a:lnTo>
                  <a:pt x="387" y="35652"/>
                </a:lnTo>
                <a:lnTo>
                  <a:pt x="629" y="37005"/>
                </a:lnTo>
                <a:lnTo>
                  <a:pt x="967" y="38406"/>
                </a:lnTo>
                <a:lnTo>
                  <a:pt x="1353" y="39759"/>
                </a:lnTo>
                <a:lnTo>
                  <a:pt x="1788" y="41063"/>
                </a:lnTo>
                <a:lnTo>
                  <a:pt x="2320" y="42367"/>
                </a:lnTo>
                <a:lnTo>
                  <a:pt x="2899" y="43672"/>
                </a:lnTo>
                <a:lnTo>
                  <a:pt x="3527" y="44928"/>
                </a:lnTo>
                <a:lnTo>
                  <a:pt x="4204" y="46135"/>
                </a:lnTo>
                <a:lnTo>
                  <a:pt x="4977" y="47295"/>
                </a:lnTo>
                <a:lnTo>
                  <a:pt x="5749" y="48406"/>
                </a:lnTo>
                <a:lnTo>
                  <a:pt x="6619" y="49517"/>
                </a:lnTo>
                <a:lnTo>
                  <a:pt x="7489" y="50580"/>
                </a:lnTo>
                <a:lnTo>
                  <a:pt x="8455" y="51594"/>
                </a:lnTo>
                <a:lnTo>
                  <a:pt x="9421" y="52561"/>
                </a:lnTo>
                <a:lnTo>
                  <a:pt x="10484" y="53527"/>
                </a:lnTo>
                <a:lnTo>
                  <a:pt x="11547" y="54396"/>
                </a:lnTo>
                <a:lnTo>
                  <a:pt x="12658" y="55218"/>
                </a:lnTo>
                <a:lnTo>
                  <a:pt x="13769" y="56039"/>
                </a:lnTo>
                <a:lnTo>
                  <a:pt x="14977" y="56812"/>
                </a:lnTo>
                <a:lnTo>
                  <a:pt x="16136" y="57488"/>
                </a:lnTo>
                <a:lnTo>
                  <a:pt x="17392" y="58164"/>
                </a:lnTo>
                <a:lnTo>
                  <a:pt x="18648" y="58744"/>
                </a:lnTo>
                <a:lnTo>
                  <a:pt x="19904" y="59276"/>
                </a:lnTo>
                <a:lnTo>
                  <a:pt x="21160" y="59759"/>
                </a:lnTo>
                <a:lnTo>
                  <a:pt x="22416" y="60193"/>
                </a:lnTo>
                <a:lnTo>
                  <a:pt x="23721" y="60628"/>
                </a:lnTo>
                <a:lnTo>
                  <a:pt x="25025" y="60966"/>
                </a:lnTo>
                <a:lnTo>
                  <a:pt x="26329" y="61256"/>
                </a:lnTo>
                <a:lnTo>
                  <a:pt x="27634" y="61498"/>
                </a:lnTo>
                <a:lnTo>
                  <a:pt x="28986" y="61691"/>
                </a:lnTo>
                <a:lnTo>
                  <a:pt x="30291" y="61884"/>
                </a:lnTo>
                <a:lnTo>
                  <a:pt x="31643" y="61981"/>
                </a:lnTo>
                <a:lnTo>
                  <a:pt x="32996" y="62029"/>
                </a:lnTo>
                <a:lnTo>
                  <a:pt x="34349" y="62077"/>
                </a:lnTo>
                <a:lnTo>
                  <a:pt x="35701" y="62077"/>
                </a:lnTo>
                <a:lnTo>
                  <a:pt x="37006" y="61981"/>
                </a:lnTo>
                <a:lnTo>
                  <a:pt x="38358" y="61884"/>
                </a:lnTo>
                <a:lnTo>
                  <a:pt x="39711" y="61739"/>
                </a:lnTo>
                <a:lnTo>
                  <a:pt x="41064" y="61594"/>
                </a:lnTo>
                <a:lnTo>
                  <a:pt x="42368" y="61353"/>
                </a:lnTo>
                <a:lnTo>
                  <a:pt x="43721" y="61063"/>
                </a:lnTo>
                <a:lnTo>
                  <a:pt x="45025" y="60773"/>
                </a:lnTo>
                <a:lnTo>
                  <a:pt x="46329" y="60435"/>
                </a:lnTo>
                <a:lnTo>
                  <a:pt x="47634" y="60048"/>
                </a:lnTo>
                <a:lnTo>
                  <a:pt x="48890" y="59614"/>
                </a:lnTo>
                <a:lnTo>
                  <a:pt x="50146" y="59131"/>
                </a:lnTo>
                <a:lnTo>
                  <a:pt x="51402" y="58648"/>
                </a:lnTo>
                <a:lnTo>
                  <a:pt x="52658" y="58116"/>
                </a:lnTo>
                <a:lnTo>
                  <a:pt x="53866" y="57536"/>
                </a:lnTo>
                <a:lnTo>
                  <a:pt x="55073" y="56908"/>
                </a:lnTo>
                <a:lnTo>
                  <a:pt x="56233" y="56280"/>
                </a:lnTo>
                <a:lnTo>
                  <a:pt x="57392" y="55604"/>
                </a:lnTo>
                <a:lnTo>
                  <a:pt x="58552" y="54879"/>
                </a:lnTo>
                <a:lnTo>
                  <a:pt x="59663" y="54106"/>
                </a:lnTo>
                <a:lnTo>
                  <a:pt x="61064" y="53092"/>
                </a:lnTo>
                <a:lnTo>
                  <a:pt x="62368" y="51981"/>
                </a:lnTo>
                <a:lnTo>
                  <a:pt x="63672" y="50821"/>
                </a:lnTo>
                <a:lnTo>
                  <a:pt x="64880" y="49565"/>
                </a:lnTo>
                <a:lnTo>
                  <a:pt x="66040" y="48261"/>
                </a:lnTo>
                <a:lnTo>
                  <a:pt x="67102" y="46908"/>
                </a:lnTo>
                <a:lnTo>
                  <a:pt x="68117" y="45507"/>
                </a:lnTo>
                <a:lnTo>
                  <a:pt x="69083" y="44058"/>
                </a:lnTo>
                <a:lnTo>
                  <a:pt x="69953" y="42561"/>
                </a:lnTo>
                <a:lnTo>
                  <a:pt x="70822" y="41015"/>
                </a:lnTo>
                <a:lnTo>
                  <a:pt x="71547" y="39469"/>
                </a:lnTo>
                <a:lnTo>
                  <a:pt x="72272" y="37875"/>
                </a:lnTo>
                <a:lnTo>
                  <a:pt x="72851" y="36232"/>
                </a:lnTo>
                <a:lnTo>
                  <a:pt x="73431" y="34590"/>
                </a:lnTo>
                <a:lnTo>
                  <a:pt x="73914" y="32947"/>
                </a:lnTo>
                <a:lnTo>
                  <a:pt x="74301" y="31256"/>
                </a:lnTo>
                <a:lnTo>
                  <a:pt x="74639" y="29710"/>
                </a:lnTo>
                <a:lnTo>
                  <a:pt x="74880" y="28068"/>
                </a:lnTo>
                <a:lnTo>
                  <a:pt x="75122" y="26329"/>
                </a:lnTo>
                <a:lnTo>
                  <a:pt x="75218" y="24541"/>
                </a:lnTo>
                <a:lnTo>
                  <a:pt x="75315" y="22706"/>
                </a:lnTo>
                <a:lnTo>
                  <a:pt x="75267" y="20918"/>
                </a:lnTo>
                <a:lnTo>
                  <a:pt x="75122" y="19082"/>
                </a:lnTo>
                <a:lnTo>
                  <a:pt x="75025" y="18213"/>
                </a:lnTo>
                <a:lnTo>
                  <a:pt x="74880" y="17295"/>
                </a:lnTo>
                <a:lnTo>
                  <a:pt x="74687" y="16425"/>
                </a:lnTo>
                <a:lnTo>
                  <a:pt x="74494" y="15556"/>
                </a:lnTo>
                <a:lnTo>
                  <a:pt x="74252" y="14735"/>
                </a:lnTo>
                <a:lnTo>
                  <a:pt x="73962" y="13913"/>
                </a:lnTo>
                <a:lnTo>
                  <a:pt x="73624" y="13140"/>
                </a:lnTo>
                <a:lnTo>
                  <a:pt x="73286" y="12367"/>
                </a:lnTo>
                <a:lnTo>
                  <a:pt x="72900" y="11594"/>
                </a:lnTo>
                <a:lnTo>
                  <a:pt x="72465" y="10870"/>
                </a:lnTo>
                <a:lnTo>
                  <a:pt x="71982" y="10194"/>
                </a:lnTo>
                <a:lnTo>
                  <a:pt x="71450" y="9566"/>
                </a:lnTo>
                <a:lnTo>
                  <a:pt x="70871" y="8937"/>
                </a:lnTo>
                <a:lnTo>
                  <a:pt x="70243" y="8358"/>
                </a:lnTo>
                <a:lnTo>
                  <a:pt x="69566" y="7826"/>
                </a:lnTo>
                <a:lnTo>
                  <a:pt x="68842" y="7343"/>
                </a:lnTo>
                <a:lnTo>
                  <a:pt x="68069" y="6909"/>
                </a:lnTo>
                <a:lnTo>
                  <a:pt x="67247" y="6570"/>
                </a:lnTo>
                <a:lnTo>
                  <a:pt x="66378" y="6232"/>
                </a:lnTo>
                <a:lnTo>
                  <a:pt x="65508" y="5991"/>
                </a:lnTo>
                <a:lnTo>
                  <a:pt x="64639" y="5846"/>
                </a:lnTo>
                <a:lnTo>
                  <a:pt x="63817" y="5749"/>
                </a:lnTo>
                <a:lnTo>
                  <a:pt x="62610" y="5749"/>
                </a:lnTo>
                <a:lnTo>
                  <a:pt x="61450" y="5846"/>
                </a:lnTo>
                <a:lnTo>
                  <a:pt x="60291" y="6087"/>
                </a:lnTo>
                <a:lnTo>
                  <a:pt x="59131" y="6377"/>
                </a:lnTo>
                <a:lnTo>
                  <a:pt x="57972" y="6667"/>
                </a:lnTo>
                <a:lnTo>
                  <a:pt x="56813" y="7053"/>
                </a:lnTo>
                <a:lnTo>
                  <a:pt x="54445" y="7826"/>
                </a:lnTo>
                <a:lnTo>
                  <a:pt x="53334" y="8116"/>
                </a:lnTo>
                <a:lnTo>
                  <a:pt x="52175" y="8358"/>
                </a:lnTo>
                <a:lnTo>
                  <a:pt x="51064" y="8551"/>
                </a:lnTo>
                <a:lnTo>
                  <a:pt x="50484" y="8599"/>
                </a:lnTo>
                <a:lnTo>
                  <a:pt x="49904" y="8599"/>
                </a:lnTo>
                <a:lnTo>
                  <a:pt x="49276" y="8551"/>
                </a:lnTo>
                <a:lnTo>
                  <a:pt x="48648" y="8503"/>
                </a:lnTo>
                <a:lnTo>
                  <a:pt x="48069" y="8406"/>
                </a:lnTo>
                <a:lnTo>
                  <a:pt x="47441" y="8261"/>
                </a:lnTo>
                <a:lnTo>
                  <a:pt x="46329" y="7923"/>
                </a:lnTo>
                <a:lnTo>
                  <a:pt x="45170" y="7488"/>
                </a:lnTo>
                <a:lnTo>
                  <a:pt x="44107" y="7005"/>
                </a:lnTo>
                <a:lnTo>
                  <a:pt x="43044" y="6425"/>
                </a:lnTo>
                <a:lnTo>
                  <a:pt x="41982" y="5797"/>
                </a:lnTo>
                <a:lnTo>
                  <a:pt x="40919" y="5169"/>
                </a:lnTo>
                <a:lnTo>
                  <a:pt x="38890" y="3817"/>
                </a:lnTo>
                <a:lnTo>
                  <a:pt x="37827" y="3189"/>
                </a:lnTo>
                <a:lnTo>
                  <a:pt x="36764" y="2561"/>
                </a:lnTo>
                <a:lnTo>
                  <a:pt x="35701" y="1981"/>
                </a:lnTo>
                <a:lnTo>
                  <a:pt x="34590" y="1450"/>
                </a:lnTo>
                <a:lnTo>
                  <a:pt x="33479" y="1015"/>
                </a:lnTo>
                <a:lnTo>
                  <a:pt x="32320" y="677"/>
                </a:lnTo>
                <a:lnTo>
                  <a:pt x="31160" y="387"/>
                </a:lnTo>
                <a:lnTo>
                  <a:pt x="30001" y="194"/>
                </a:lnTo>
                <a:lnTo>
                  <a:pt x="28793" y="97"/>
                </a:lnTo>
                <a:lnTo>
                  <a:pt x="276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14;p49">
            <a:extLst>
              <a:ext uri="{FF2B5EF4-FFF2-40B4-BE49-F238E27FC236}">
                <a16:creationId xmlns:a16="http://schemas.microsoft.com/office/drawing/2014/main" id="{D0BA2E82-D2F6-4EA7-1962-F121F024931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19484" y="2277151"/>
            <a:ext cx="3872066" cy="13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dirty="0">
                <a:solidFill>
                  <a:schemeClr val="tx1"/>
                </a:solidFill>
              </a:rPr>
              <a:t>Gaya komunikasi adalah seperangkat perilaku antarpribadi yang terspesialisasi, digunakan dalam situasi tertentu, dan terdiri dari perilaku komunikasi yang ditujukan untuk mendapatkan </a:t>
            </a:r>
            <a:r>
              <a:rPr lang="id-ID" dirty="0" err="1">
                <a:solidFill>
                  <a:schemeClr val="tx1"/>
                </a:solidFill>
              </a:rPr>
              <a:t>respon</a:t>
            </a:r>
            <a:r>
              <a:rPr lang="id-ID" dirty="0">
                <a:solidFill>
                  <a:schemeClr val="tx1"/>
                </a:solidFill>
              </a:rPr>
              <a:t> atau tanggapan tertentu dalam situasi yang sama.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id-ID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id-ID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id-ID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id-ID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id-ID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54"/>
          <p:cNvSpPr txBox="1">
            <a:spLocks noGrp="1"/>
          </p:cNvSpPr>
          <p:nvPr>
            <p:ph type="subTitle" idx="13"/>
          </p:nvPr>
        </p:nvSpPr>
        <p:spPr>
          <a:xfrm>
            <a:off x="5828176" y="1709164"/>
            <a:ext cx="1986000" cy="12621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100" dirty="0"/>
              <a:t>Gaya ini memanfaatkan pesan verbal untuk memperjelas perintah, jadwal tugas, serta struktur organisasi, baik secara tertulis maupun lisan.</a:t>
            </a:r>
            <a:endParaRPr lang="en-US" sz="1100" dirty="0"/>
          </a:p>
        </p:txBody>
      </p:sp>
      <p:sp>
        <p:nvSpPr>
          <p:cNvPr id="1363" name="Google Shape;1363;p54"/>
          <p:cNvSpPr txBox="1">
            <a:spLocks noGrp="1"/>
          </p:cNvSpPr>
          <p:nvPr>
            <p:ph type="subTitle" idx="15"/>
          </p:nvPr>
        </p:nvSpPr>
        <p:spPr>
          <a:xfrm>
            <a:off x="5828176" y="3407500"/>
            <a:ext cx="1986000" cy="12909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100" dirty="0"/>
              <a:t>Gaya ini tidak disarankan dalam komunikasi organisasi karena dapat melemahkan interaksi. Ini tercermin dalam pernyataan seperti "Saya tidak ingin dilibatkan dalam persoalan ini“</a:t>
            </a:r>
            <a:r>
              <a:rPr lang="en-US" sz="1100" dirty="0"/>
              <a:t>.</a:t>
            </a:r>
            <a:endParaRPr sz="1100" dirty="0"/>
          </a:p>
        </p:txBody>
      </p:sp>
      <p:sp>
        <p:nvSpPr>
          <p:cNvPr id="1364" name="Google Shape;1364;p54"/>
          <p:cNvSpPr txBox="1">
            <a:spLocks noGrp="1"/>
          </p:cNvSpPr>
          <p:nvPr>
            <p:ph type="title" idx="9"/>
          </p:nvPr>
        </p:nvSpPr>
        <p:spPr>
          <a:xfrm>
            <a:off x="5828176" y="1339614"/>
            <a:ext cx="1986000" cy="4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/>
              <a:t>The </a:t>
            </a:r>
            <a:r>
              <a:rPr lang="id-ID" sz="1800" dirty="0" err="1"/>
              <a:t>Structuring</a:t>
            </a:r>
            <a:r>
              <a:rPr lang="id-ID" sz="1800" dirty="0"/>
              <a:t> </a:t>
            </a:r>
            <a:r>
              <a:rPr lang="id-ID" sz="1800" dirty="0" err="1"/>
              <a:t>Style</a:t>
            </a:r>
            <a:r>
              <a:rPr lang="id-ID" sz="1800" dirty="0"/>
              <a:t> </a:t>
            </a:r>
          </a:p>
        </p:txBody>
      </p:sp>
      <p:sp>
        <p:nvSpPr>
          <p:cNvPr id="1365" name="Google Shape;1365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 Gaya Komunikasi</a:t>
            </a:r>
            <a:endParaRPr dirty="0"/>
          </a:p>
        </p:txBody>
      </p:sp>
      <p:sp>
        <p:nvSpPr>
          <p:cNvPr id="1366" name="Google Shape;1366;p54"/>
          <p:cNvSpPr txBox="1">
            <a:spLocks noGrp="1"/>
          </p:cNvSpPr>
          <p:nvPr>
            <p:ph type="title" idx="2"/>
          </p:nvPr>
        </p:nvSpPr>
        <p:spPr>
          <a:xfrm>
            <a:off x="1329775" y="1339614"/>
            <a:ext cx="1986000" cy="4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/>
              <a:t>The </a:t>
            </a:r>
            <a:r>
              <a:rPr lang="id-ID" sz="1800" dirty="0" err="1"/>
              <a:t>Controlling</a:t>
            </a:r>
            <a:r>
              <a:rPr lang="id-ID" sz="1800" dirty="0"/>
              <a:t> </a:t>
            </a:r>
            <a:r>
              <a:rPr lang="id-ID" sz="1800" dirty="0" err="1"/>
              <a:t>Style</a:t>
            </a:r>
            <a:endParaRPr lang="id-ID" sz="1800" dirty="0"/>
          </a:p>
        </p:txBody>
      </p:sp>
      <p:sp>
        <p:nvSpPr>
          <p:cNvPr id="1367" name="Google Shape;1367;p54"/>
          <p:cNvSpPr txBox="1">
            <a:spLocks noGrp="1"/>
          </p:cNvSpPr>
          <p:nvPr>
            <p:ph type="subTitle" idx="1"/>
          </p:nvPr>
        </p:nvSpPr>
        <p:spPr>
          <a:xfrm>
            <a:off x="1329675" y="1709177"/>
            <a:ext cx="1986000" cy="12055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100" dirty="0"/>
              <a:t>Gaya ini cenderung mengendalikan, dengan fokus pada pembatasan dan pengaturan perilaku, pikiran, dan tanggapan orang lain, tanpa mengharapkan umpan balik.</a:t>
            </a:r>
            <a:endParaRPr sz="1100" dirty="0"/>
          </a:p>
        </p:txBody>
      </p:sp>
      <p:sp>
        <p:nvSpPr>
          <p:cNvPr id="1368" name="Google Shape;1368;p54"/>
          <p:cNvSpPr txBox="1">
            <a:spLocks noGrp="1"/>
          </p:cNvSpPr>
          <p:nvPr>
            <p:ph type="title" idx="3"/>
          </p:nvPr>
        </p:nvSpPr>
        <p:spPr>
          <a:xfrm>
            <a:off x="3527733" y="1339614"/>
            <a:ext cx="2088428" cy="4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/>
              <a:t>The </a:t>
            </a:r>
            <a:r>
              <a:rPr lang="id-ID" sz="1800" dirty="0" err="1"/>
              <a:t>Equalitarian</a:t>
            </a:r>
            <a:r>
              <a:rPr lang="id-ID" sz="1800" dirty="0"/>
              <a:t> </a:t>
            </a:r>
            <a:r>
              <a:rPr lang="id-ID" sz="1800" dirty="0" err="1"/>
              <a:t>Style</a:t>
            </a:r>
            <a:r>
              <a:rPr lang="id-ID" sz="1800" dirty="0"/>
              <a:t> </a:t>
            </a:r>
          </a:p>
        </p:txBody>
      </p:sp>
      <p:sp>
        <p:nvSpPr>
          <p:cNvPr id="1369" name="Google Shape;1369;p54"/>
          <p:cNvSpPr txBox="1">
            <a:spLocks noGrp="1"/>
          </p:cNvSpPr>
          <p:nvPr>
            <p:ph type="subTitle" idx="4"/>
          </p:nvPr>
        </p:nvSpPr>
        <p:spPr>
          <a:xfrm>
            <a:off x="3578947" y="1709165"/>
            <a:ext cx="1986000" cy="12621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100" dirty="0"/>
              <a:t>Gaya ini berlandaskan kesetaraan dan komunikasi dua arah, di mana gagasan diekspresikan secara terbuka, santai, dan informal, memfasilitasi empati dan </a:t>
            </a:r>
            <a:r>
              <a:rPr lang="id-ID" sz="1100" dirty="0" err="1"/>
              <a:t>kerjasama</a:t>
            </a:r>
            <a:r>
              <a:rPr lang="id-ID" sz="1100" dirty="0"/>
              <a:t>.</a:t>
            </a:r>
            <a:endParaRPr sz="1100" dirty="0"/>
          </a:p>
        </p:txBody>
      </p:sp>
      <p:sp>
        <p:nvSpPr>
          <p:cNvPr id="1370" name="Google Shape;1370;p54"/>
          <p:cNvSpPr txBox="1">
            <a:spLocks noGrp="1"/>
          </p:cNvSpPr>
          <p:nvPr>
            <p:ph type="subTitle" idx="6"/>
          </p:nvPr>
        </p:nvSpPr>
        <p:spPr>
          <a:xfrm>
            <a:off x="1329675" y="3407499"/>
            <a:ext cx="1986000" cy="1290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100" dirty="0"/>
              <a:t>Gaya ini cenderung agresif dan berorientasi pada tindakan, karena pengirim pesan memahami bahwa lingkungan kerja mengharuskan respons cepat.</a:t>
            </a:r>
            <a:endParaRPr sz="1100" dirty="0"/>
          </a:p>
        </p:txBody>
      </p:sp>
      <p:sp>
        <p:nvSpPr>
          <p:cNvPr id="1371" name="Google Shape;1371;p54"/>
          <p:cNvSpPr txBox="1">
            <a:spLocks noGrp="1"/>
          </p:cNvSpPr>
          <p:nvPr>
            <p:ph type="subTitle" idx="8"/>
          </p:nvPr>
        </p:nvSpPr>
        <p:spPr>
          <a:xfrm>
            <a:off x="3578947" y="3407500"/>
            <a:ext cx="1986000" cy="12909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100" dirty="0"/>
              <a:t>Gaya ini menunjukkan kesediaan untuk menerima saran, pendapat, atau gagasan dari orang lain, tanpa mengutamakan pemberian perintah.</a:t>
            </a:r>
            <a:endParaRPr sz="1100" dirty="0"/>
          </a:p>
        </p:txBody>
      </p:sp>
      <p:sp>
        <p:nvSpPr>
          <p:cNvPr id="1372" name="Google Shape;1372;p54"/>
          <p:cNvSpPr txBox="1">
            <a:spLocks noGrp="1"/>
          </p:cNvSpPr>
          <p:nvPr>
            <p:ph type="title" idx="14"/>
          </p:nvPr>
        </p:nvSpPr>
        <p:spPr>
          <a:xfrm>
            <a:off x="5595775" y="3037950"/>
            <a:ext cx="2450700" cy="4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/>
              <a:t>The </a:t>
            </a:r>
            <a:r>
              <a:rPr lang="id-ID" sz="1800" dirty="0" err="1"/>
              <a:t>Withdrawal</a:t>
            </a:r>
            <a:r>
              <a:rPr lang="id-ID" sz="1800" dirty="0"/>
              <a:t> </a:t>
            </a:r>
            <a:r>
              <a:rPr lang="id-ID" sz="1800" dirty="0" err="1"/>
              <a:t>Style</a:t>
            </a:r>
            <a:endParaRPr lang="id-ID" sz="1800" dirty="0"/>
          </a:p>
        </p:txBody>
      </p:sp>
      <p:sp>
        <p:nvSpPr>
          <p:cNvPr id="1373" name="Google Shape;1373;p54"/>
          <p:cNvSpPr txBox="1">
            <a:spLocks noGrp="1"/>
          </p:cNvSpPr>
          <p:nvPr>
            <p:ph type="title" idx="5"/>
          </p:nvPr>
        </p:nvSpPr>
        <p:spPr>
          <a:xfrm>
            <a:off x="1329775" y="3037949"/>
            <a:ext cx="1986000" cy="4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/>
              <a:t>The </a:t>
            </a:r>
            <a:r>
              <a:rPr lang="id-ID" sz="1800" dirty="0" err="1"/>
              <a:t>Dynamic</a:t>
            </a:r>
            <a:r>
              <a:rPr lang="id-ID" sz="1800" dirty="0"/>
              <a:t> </a:t>
            </a:r>
            <a:r>
              <a:rPr lang="id-ID" sz="1800" dirty="0" err="1"/>
              <a:t>Style</a:t>
            </a:r>
            <a:endParaRPr lang="id-ID" sz="1800" dirty="0"/>
          </a:p>
        </p:txBody>
      </p:sp>
      <p:sp>
        <p:nvSpPr>
          <p:cNvPr id="1374" name="Google Shape;1374;p54"/>
          <p:cNvSpPr txBox="1">
            <a:spLocks noGrp="1"/>
          </p:cNvSpPr>
          <p:nvPr>
            <p:ph type="title" idx="7"/>
          </p:nvPr>
        </p:nvSpPr>
        <p:spPr>
          <a:xfrm>
            <a:off x="3459727" y="3037949"/>
            <a:ext cx="2249229" cy="4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/>
              <a:t>The </a:t>
            </a:r>
            <a:r>
              <a:rPr lang="id-ID" sz="1800" dirty="0" err="1"/>
              <a:t>Relinguishing</a:t>
            </a:r>
            <a:r>
              <a:rPr lang="id-ID" sz="1800" dirty="0"/>
              <a:t> </a:t>
            </a:r>
            <a:r>
              <a:rPr lang="id-ID" sz="1800" dirty="0" err="1"/>
              <a:t>Style</a:t>
            </a:r>
            <a:endParaRPr lang="id-ID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cial Skills Subject for Pre-K: Communicating Needs by Slidesgo">
  <a:themeElements>
    <a:clrScheme name="Simple Light">
      <a:dk1>
        <a:srgbClr val="1B0F02"/>
      </a:dk1>
      <a:lt1>
        <a:srgbClr val="F2E7DC"/>
      </a:lt1>
      <a:dk2>
        <a:srgbClr val="FFFFFF"/>
      </a:dk2>
      <a:lt2>
        <a:srgbClr val="F64B16"/>
      </a:lt2>
      <a:accent1>
        <a:srgbClr val="43EB8C"/>
      </a:accent1>
      <a:accent2>
        <a:srgbClr val="F4A300"/>
      </a:accent2>
      <a:accent3>
        <a:srgbClr val="2942C4"/>
      </a:accent3>
      <a:accent4>
        <a:srgbClr val="FFFFFF"/>
      </a:accent4>
      <a:accent5>
        <a:srgbClr val="FFFFFF"/>
      </a:accent5>
      <a:accent6>
        <a:srgbClr val="FFFFFF"/>
      </a:accent6>
      <a:hlink>
        <a:srgbClr val="1B0F0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1512</Words>
  <Application>Microsoft Office PowerPoint</Application>
  <PresentationFormat>On-screen Show (16:9)</PresentationFormat>
  <Paragraphs>230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Barlow</vt:lpstr>
      <vt:lpstr>Roboto Condensed Light</vt:lpstr>
      <vt:lpstr>Ranchers</vt:lpstr>
      <vt:lpstr>Social Skills Subject for Pre-K: Communicating Needs by Slidesgo</vt:lpstr>
      <vt:lpstr>Kecakapan Antar Personal  Kelompok 1</vt:lpstr>
      <vt:lpstr>Anggota Kelompok</vt:lpstr>
      <vt:lpstr>Komunikasi  Dalam  Organisasi</vt:lpstr>
      <vt:lpstr>Pentingnya Berkomunikasi Dengan Jelas</vt:lpstr>
      <vt:lpstr>—Anugerah Siregar (2021)</vt:lpstr>
      <vt:lpstr>Pengertian Organisasi</vt:lpstr>
      <vt:lpstr>Fungsi Komunikasi Dalam Organisasi</vt:lpstr>
      <vt:lpstr>Pengertian  Gaya Komunikasi</vt:lpstr>
      <vt:lpstr>The Structuring Style </vt:lpstr>
      <vt:lpstr>Karakteristik Organisasi</vt:lpstr>
      <vt:lpstr>Tipe-Tipe Organisasi</vt:lpstr>
      <vt:lpstr>POLA KOMUNIKASI</vt:lpstr>
      <vt:lpstr>Saluran Komunikasi Formal</vt:lpstr>
      <vt:lpstr>Ke Bawah</vt:lpstr>
      <vt:lpstr>Komunikasi Organisasi</vt:lpstr>
      <vt:lpstr>Kriteria Memilih Metoda Penyampaian Informasi Kepada Pegawai :</vt:lpstr>
      <vt:lpstr>ARAH  ALIRAN INFORMASI</vt:lpstr>
      <vt:lpstr>Komunikasi Ke Bawah (Down Word)</vt:lpstr>
      <vt:lpstr>Jenis Informasi Yang Dikomunikasikan:</vt:lpstr>
      <vt:lpstr>Komunikasi Ke Atas (Up Word)</vt:lpstr>
      <vt:lpstr>Pentingnya Komunikasi Ke Atas : </vt:lpstr>
      <vt:lpstr>Komunikasi  Horizontal / Lateral</vt:lpstr>
      <vt:lpstr>Tujuan Komunikasi Horizontal:</vt:lpstr>
      <vt:lpstr>Komunikasi  Diagonal</vt:lpstr>
      <vt:lpstr>Keuntungan Komunikasi Diagonal:</vt:lpstr>
      <vt:lpstr>Komunikasi Informal (Selentingan)</vt:lpstr>
      <vt:lpstr>Ciri – Ciri Komunikasi Selentingan :</vt:lpstr>
      <vt:lpstr>Hambatan Komunikasi Formal </vt:lpstr>
      <vt:lpstr>Beberapa Kegiatan Organisasi Yang Berhubungan Dengan Pertukaran Informasi</vt:lpstr>
      <vt:lpstr>Cara Mengelola Komunikasi</vt:lpstr>
      <vt:lpstr>Pertanyaan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Kecakapan Antar Personal Kelompok 1</dc:title>
  <cp:lastModifiedBy>Andri Firman Saputra</cp:lastModifiedBy>
  <cp:revision>90</cp:revision>
  <dcterms:modified xsi:type="dcterms:W3CDTF">2024-04-17T07:53:21Z</dcterms:modified>
</cp:coreProperties>
</file>