
<file path=[Content_Types].xml><?xml version="1.0" encoding="utf-8"?>
<Types xmlns="http://schemas.openxmlformats.org/package/2006/content-types">
  <Default ContentType="image/jpeg" Extension="jpg"/>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6858000" cx="12192000"/>
  <p:notesSz cx="12192000" cy="6858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880">
          <p15:clr>
            <a:srgbClr val="A4A3A4"/>
          </p15:clr>
        </p15:guide>
        <p15:guide id="2" pos="2160">
          <p15:clr>
            <a:srgbClr val="A4A3A4"/>
          </p15:clr>
        </p15:guide>
      </p15:sldGuideLst>
    </p:ext>
    <p:ext uri="http://customooxmlschemas.google.com/">
      <go:slidesCustomData xmlns:go="http://customooxmlschemas.google.com/" r:id="rId25" roundtripDataSignature="AMtx7mgR3pr6vjJuYIR3SSwRxi7lNOccN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1219200" y="3257550"/>
            <a:ext cx="9753600" cy="30861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p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10: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10: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11: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1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p1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1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1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1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1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1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1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2: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2: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3: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4: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4: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5: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5: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6: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p7: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8: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9:notes"/>
          <p:cNvSpPr txBox="1"/>
          <p:nvPr>
            <p:ph idx="1" type="body"/>
          </p:nvPr>
        </p:nvSpPr>
        <p:spPr>
          <a:xfrm>
            <a:off x="1219200" y="3257550"/>
            <a:ext cx="9753600" cy="308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9:notes"/>
          <p:cNvSpPr/>
          <p:nvPr>
            <p:ph idx="2" type="sldImg"/>
          </p:nvPr>
        </p:nvSpPr>
        <p:spPr>
          <a:xfrm>
            <a:off x="2032400" y="514350"/>
            <a:ext cx="8128400" cy="2571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 Id="rId4" Type="http://schemas.openxmlformats.org/officeDocument/2006/relationships/image" Target="../media/image20.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obj">
  <p:cSld name="OBJECT">
    <p:bg>
      <p:bgPr>
        <a:solidFill>
          <a:schemeClr val="lt1"/>
        </a:solidFill>
      </p:bgPr>
    </p:bg>
    <p:spTree>
      <p:nvGrpSpPr>
        <p:cNvPr id="19" name="Shape 19"/>
        <p:cNvGrpSpPr/>
        <p:nvPr/>
      </p:nvGrpSpPr>
      <p:grpSpPr>
        <a:xfrm>
          <a:off x="0" y="0"/>
          <a:ext cx="0" cy="0"/>
          <a:chOff x="0" y="0"/>
          <a:chExt cx="0" cy="0"/>
        </a:xfrm>
      </p:grpSpPr>
      <p:sp>
        <p:nvSpPr>
          <p:cNvPr id="20" name="Google Shape;20;p21"/>
          <p:cNvSpPr/>
          <p:nvPr/>
        </p:nvSpPr>
        <p:spPr>
          <a:xfrm>
            <a:off x="0" y="0"/>
            <a:ext cx="12191975" cy="6857986"/>
          </a:xfrm>
          <a:prstGeom prst="rect">
            <a:avLst/>
          </a:prstGeom>
          <a:blipFill rotWithShape="1">
            <a:blip r:embed="rId2">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 name="Google Shape;21;p21"/>
          <p:cNvSpPr/>
          <p:nvPr/>
        </p:nvSpPr>
        <p:spPr>
          <a:xfrm>
            <a:off x="3062168" y="3768697"/>
            <a:ext cx="8035558" cy="106699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 name="Google Shape;22;p21"/>
          <p:cNvSpPr/>
          <p:nvPr/>
        </p:nvSpPr>
        <p:spPr>
          <a:xfrm>
            <a:off x="3143143" y="3824267"/>
            <a:ext cx="7924434" cy="955873"/>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 name="Google Shape;23;p21"/>
          <p:cNvSpPr/>
          <p:nvPr/>
        </p:nvSpPr>
        <p:spPr>
          <a:xfrm>
            <a:off x="3143143" y="3824267"/>
            <a:ext cx="7924800" cy="956310"/>
          </a:xfrm>
          <a:custGeom>
            <a:rect b="b" l="l" r="r" t="t"/>
            <a:pathLst>
              <a:path extrusionOk="0" h="956310" w="7924800">
                <a:moveTo>
                  <a:pt x="0" y="477924"/>
                </a:moveTo>
                <a:lnTo>
                  <a:pt x="0" y="477924"/>
                </a:lnTo>
                <a:lnTo>
                  <a:pt x="0" y="477924"/>
                </a:lnTo>
                <a:close/>
              </a:path>
              <a:path extrusionOk="0" h="956310" w="7924800">
                <a:moveTo>
                  <a:pt x="442824" y="146074"/>
                </a:moveTo>
                <a:lnTo>
                  <a:pt x="397980" y="149672"/>
                </a:lnTo>
                <a:lnTo>
                  <a:pt x="355180" y="160124"/>
                </a:lnTo>
                <a:lnTo>
                  <a:pt x="314893" y="176917"/>
                </a:lnTo>
                <a:lnTo>
                  <a:pt x="277588" y="199537"/>
                </a:lnTo>
                <a:lnTo>
                  <a:pt x="243735" y="227471"/>
                </a:lnTo>
                <a:lnTo>
                  <a:pt x="213802" y="260206"/>
                </a:lnTo>
                <a:lnTo>
                  <a:pt x="188259" y="297228"/>
                </a:lnTo>
                <a:lnTo>
                  <a:pt x="167576" y="338025"/>
                </a:lnTo>
                <a:lnTo>
                  <a:pt x="152221" y="382081"/>
                </a:lnTo>
                <a:lnTo>
                  <a:pt x="142664" y="428885"/>
                </a:lnTo>
                <a:lnTo>
                  <a:pt x="139374" y="477924"/>
                </a:lnTo>
                <a:lnTo>
                  <a:pt x="142664" y="526968"/>
                </a:lnTo>
                <a:lnTo>
                  <a:pt x="152221" y="573777"/>
                </a:lnTo>
                <a:lnTo>
                  <a:pt x="167576" y="617838"/>
                </a:lnTo>
                <a:lnTo>
                  <a:pt x="188259" y="658637"/>
                </a:lnTo>
                <a:lnTo>
                  <a:pt x="213802" y="695662"/>
                </a:lnTo>
                <a:lnTo>
                  <a:pt x="243735" y="728398"/>
                </a:lnTo>
                <a:lnTo>
                  <a:pt x="277588" y="756334"/>
                </a:lnTo>
                <a:lnTo>
                  <a:pt x="314893" y="778954"/>
                </a:lnTo>
                <a:lnTo>
                  <a:pt x="355180" y="795747"/>
                </a:lnTo>
                <a:lnTo>
                  <a:pt x="397980" y="806200"/>
                </a:lnTo>
                <a:lnTo>
                  <a:pt x="442824" y="809798"/>
                </a:lnTo>
                <a:lnTo>
                  <a:pt x="6783411" y="809798"/>
                </a:lnTo>
                <a:lnTo>
                  <a:pt x="6828254" y="806200"/>
                </a:lnTo>
                <a:lnTo>
                  <a:pt x="6871054" y="795747"/>
                </a:lnTo>
                <a:lnTo>
                  <a:pt x="6911341" y="778954"/>
                </a:lnTo>
                <a:lnTo>
                  <a:pt x="6948646" y="756334"/>
                </a:lnTo>
                <a:lnTo>
                  <a:pt x="6982500" y="728398"/>
                </a:lnTo>
                <a:lnTo>
                  <a:pt x="7012432" y="695662"/>
                </a:lnTo>
                <a:lnTo>
                  <a:pt x="7037975" y="658637"/>
                </a:lnTo>
                <a:lnTo>
                  <a:pt x="7058658" y="617838"/>
                </a:lnTo>
                <a:lnTo>
                  <a:pt x="7074013" y="573777"/>
                </a:lnTo>
                <a:lnTo>
                  <a:pt x="7083570" y="526968"/>
                </a:lnTo>
                <a:lnTo>
                  <a:pt x="7086860" y="477924"/>
                </a:lnTo>
                <a:lnTo>
                  <a:pt x="7083570" y="428885"/>
                </a:lnTo>
                <a:lnTo>
                  <a:pt x="7074013" y="382081"/>
                </a:lnTo>
                <a:lnTo>
                  <a:pt x="7058658" y="338025"/>
                </a:lnTo>
                <a:lnTo>
                  <a:pt x="7037975" y="297228"/>
                </a:lnTo>
                <a:lnTo>
                  <a:pt x="7012432" y="260206"/>
                </a:lnTo>
                <a:lnTo>
                  <a:pt x="6982500" y="227471"/>
                </a:lnTo>
                <a:lnTo>
                  <a:pt x="6948646" y="199537"/>
                </a:lnTo>
                <a:lnTo>
                  <a:pt x="6911341" y="176917"/>
                </a:lnTo>
                <a:lnTo>
                  <a:pt x="6871054" y="160124"/>
                </a:lnTo>
                <a:lnTo>
                  <a:pt x="6828254" y="149672"/>
                </a:lnTo>
                <a:lnTo>
                  <a:pt x="6783411" y="146074"/>
                </a:lnTo>
                <a:lnTo>
                  <a:pt x="442824" y="146074"/>
                </a:lnTo>
                <a:close/>
              </a:path>
              <a:path extrusionOk="0" h="956310" w="7924800">
                <a:moveTo>
                  <a:pt x="437049" y="0"/>
                </a:moveTo>
                <a:lnTo>
                  <a:pt x="7487359" y="0"/>
                </a:lnTo>
                <a:lnTo>
                  <a:pt x="7532049" y="2467"/>
                </a:lnTo>
                <a:lnTo>
                  <a:pt x="7575448" y="9709"/>
                </a:lnTo>
                <a:lnTo>
                  <a:pt x="7617336" y="21486"/>
                </a:lnTo>
                <a:lnTo>
                  <a:pt x="7657493" y="37557"/>
                </a:lnTo>
                <a:lnTo>
                  <a:pt x="7695699" y="57682"/>
                </a:lnTo>
                <a:lnTo>
                  <a:pt x="7731736" y="81622"/>
                </a:lnTo>
                <a:lnTo>
                  <a:pt x="7765383" y="109134"/>
                </a:lnTo>
                <a:lnTo>
                  <a:pt x="7796421" y="139980"/>
                </a:lnTo>
                <a:lnTo>
                  <a:pt x="7824630" y="173920"/>
                </a:lnTo>
                <a:lnTo>
                  <a:pt x="7849791" y="210712"/>
                </a:lnTo>
                <a:lnTo>
                  <a:pt x="7871683" y="250117"/>
                </a:lnTo>
                <a:lnTo>
                  <a:pt x="7890088" y="291894"/>
                </a:lnTo>
                <a:lnTo>
                  <a:pt x="7904784" y="335804"/>
                </a:lnTo>
                <a:lnTo>
                  <a:pt x="7915554" y="381605"/>
                </a:lnTo>
                <a:lnTo>
                  <a:pt x="7922177" y="429059"/>
                </a:lnTo>
                <a:lnTo>
                  <a:pt x="7924434" y="477924"/>
                </a:lnTo>
                <a:lnTo>
                  <a:pt x="7922152" y="526793"/>
                </a:lnTo>
                <a:lnTo>
                  <a:pt x="7915530" y="574250"/>
                </a:lnTo>
                <a:lnTo>
                  <a:pt x="7904762" y="620055"/>
                </a:lnTo>
                <a:lnTo>
                  <a:pt x="7890066" y="663967"/>
                </a:lnTo>
                <a:lnTo>
                  <a:pt x="7871664" y="705747"/>
                </a:lnTo>
                <a:lnTo>
                  <a:pt x="7849774" y="745154"/>
                </a:lnTo>
                <a:lnTo>
                  <a:pt x="7824616" y="781948"/>
                </a:lnTo>
                <a:lnTo>
                  <a:pt x="7796409" y="815888"/>
                </a:lnTo>
                <a:lnTo>
                  <a:pt x="7765373" y="846736"/>
                </a:lnTo>
                <a:lnTo>
                  <a:pt x="7731728" y="874249"/>
                </a:lnTo>
                <a:lnTo>
                  <a:pt x="7695694" y="898189"/>
                </a:lnTo>
                <a:lnTo>
                  <a:pt x="7657489" y="918314"/>
                </a:lnTo>
                <a:lnTo>
                  <a:pt x="7617333" y="934386"/>
                </a:lnTo>
                <a:lnTo>
                  <a:pt x="7575447" y="946163"/>
                </a:lnTo>
                <a:lnTo>
                  <a:pt x="7532049" y="953405"/>
                </a:lnTo>
                <a:lnTo>
                  <a:pt x="7487359" y="955873"/>
                </a:lnTo>
                <a:lnTo>
                  <a:pt x="437049" y="955873"/>
                </a:lnTo>
                <a:lnTo>
                  <a:pt x="388977" y="953014"/>
                </a:lnTo>
                <a:lnTo>
                  <a:pt x="342421" y="944640"/>
                </a:lnTo>
                <a:lnTo>
                  <a:pt x="297656" y="931049"/>
                </a:lnTo>
                <a:lnTo>
                  <a:pt x="254956" y="912542"/>
                </a:lnTo>
                <a:lnTo>
                  <a:pt x="214596" y="889419"/>
                </a:lnTo>
                <a:lnTo>
                  <a:pt x="176850" y="861980"/>
                </a:lnTo>
                <a:lnTo>
                  <a:pt x="141992" y="830524"/>
                </a:lnTo>
                <a:lnTo>
                  <a:pt x="110298" y="795352"/>
                </a:lnTo>
                <a:lnTo>
                  <a:pt x="82040" y="756764"/>
                </a:lnTo>
                <a:lnTo>
                  <a:pt x="57495" y="715059"/>
                </a:lnTo>
                <a:lnTo>
                  <a:pt x="36936" y="670539"/>
                </a:lnTo>
                <a:lnTo>
                  <a:pt x="20637" y="623502"/>
                </a:lnTo>
                <a:lnTo>
                  <a:pt x="8874" y="574248"/>
                </a:lnTo>
                <a:lnTo>
                  <a:pt x="0" y="477924"/>
                </a:lnTo>
                <a:lnTo>
                  <a:pt x="8874" y="381624"/>
                </a:lnTo>
                <a:lnTo>
                  <a:pt x="20637" y="332370"/>
                </a:lnTo>
                <a:lnTo>
                  <a:pt x="36936" y="285333"/>
                </a:lnTo>
                <a:lnTo>
                  <a:pt x="57495" y="240813"/>
                </a:lnTo>
                <a:lnTo>
                  <a:pt x="82040" y="199108"/>
                </a:lnTo>
                <a:lnTo>
                  <a:pt x="110298" y="160520"/>
                </a:lnTo>
                <a:lnTo>
                  <a:pt x="141992" y="125348"/>
                </a:lnTo>
                <a:lnTo>
                  <a:pt x="176850" y="93892"/>
                </a:lnTo>
                <a:lnTo>
                  <a:pt x="214596" y="66453"/>
                </a:lnTo>
                <a:lnTo>
                  <a:pt x="254956" y="43330"/>
                </a:lnTo>
                <a:lnTo>
                  <a:pt x="297656" y="24823"/>
                </a:lnTo>
                <a:lnTo>
                  <a:pt x="342421" y="11232"/>
                </a:lnTo>
                <a:lnTo>
                  <a:pt x="388977" y="2858"/>
                </a:lnTo>
                <a:lnTo>
                  <a:pt x="437049" y="0"/>
                </a:lnTo>
                <a:close/>
              </a:path>
            </a:pathLst>
          </a:custGeom>
          <a:noFill/>
          <a:ln cap="flat" cmpd="sng" w="952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 name="Google Shape;24;p21"/>
          <p:cNvSpPr/>
          <p:nvPr/>
        </p:nvSpPr>
        <p:spPr>
          <a:xfrm>
            <a:off x="10341079" y="4071366"/>
            <a:ext cx="569595" cy="569595"/>
          </a:xfrm>
          <a:custGeom>
            <a:rect b="b" l="l" r="r" t="t"/>
            <a:pathLst>
              <a:path extrusionOk="0" h="569595" w="569595">
                <a:moveTo>
                  <a:pt x="101524" y="534748"/>
                </a:moveTo>
                <a:lnTo>
                  <a:pt x="34274" y="467499"/>
                </a:lnTo>
                <a:lnTo>
                  <a:pt x="199824" y="301949"/>
                </a:lnTo>
                <a:lnTo>
                  <a:pt x="185964" y="279416"/>
                </a:lnTo>
                <a:lnTo>
                  <a:pt x="176093" y="254699"/>
                </a:lnTo>
                <a:lnTo>
                  <a:pt x="170187" y="228219"/>
                </a:lnTo>
                <a:lnTo>
                  <a:pt x="168224" y="200399"/>
                </a:lnTo>
                <a:lnTo>
                  <a:pt x="173517" y="154450"/>
                </a:lnTo>
                <a:lnTo>
                  <a:pt x="188594" y="112270"/>
                </a:lnTo>
                <a:lnTo>
                  <a:pt x="212251" y="75061"/>
                </a:lnTo>
                <a:lnTo>
                  <a:pt x="243285" y="44026"/>
                </a:lnTo>
                <a:lnTo>
                  <a:pt x="280494" y="20369"/>
                </a:lnTo>
                <a:lnTo>
                  <a:pt x="322675" y="5292"/>
                </a:lnTo>
                <a:lnTo>
                  <a:pt x="368624" y="0"/>
                </a:lnTo>
                <a:lnTo>
                  <a:pt x="414573" y="5292"/>
                </a:lnTo>
                <a:lnTo>
                  <a:pt x="456753" y="20369"/>
                </a:lnTo>
                <a:lnTo>
                  <a:pt x="493962" y="44026"/>
                </a:lnTo>
                <a:lnTo>
                  <a:pt x="495211" y="45274"/>
                </a:lnTo>
                <a:lnTo>
                  <a:pt x="368624" y="45274"/>
                </a:lnTo>
                <a:lnTo>
                  <a:pt x="319592" y="53183"/>
                </a:lnTo>
                <a:lnTo>
                  <a:pt x="277008" y="75204"/>
                </a:lnTo>
                <a:lnTo>
                  <a:pt x="243429" y="108784"/>
                </a:lnTo>
                <a:lnTo>
                  <a:pt x="221407" y="151367"/>
                </a:lnTo>
                <a:lnTo>
                  <a:pt x="213499" y="200399"/>
                </a:lnTo>
                <a:lnTo>
                  <a:pt x="221407" y="249431"/>
                </a:lnTo>
                <a:lnTo>
                  <a:pt x="243429" y="292015"/>
                </a:lnTo>
                <a:lnTo>
                  <a:pt x="277008" y="325594"/>
                </a:lnTo>
                <a:lnTo>
                  <a:pt x="319592" y="347616"/>
                </a:lnTo>
                <a:lnTo>
                  <a:pt x="368624" y="355524"/>
                </a:lnTo>
                <a:lnTo>
                  <a:pt x="495219" y="355524"/>
                </a:lnTo>
                <a:lnTo>
                  <a:pt x="493962" y="356780"/>
                </a:lnTo>
                <a:lnTo>
                  <a:pt x="474427" y="369199"/>
                </a:lnTo>
                <a:lnTo>
                  <a:pt x="267074" y="369199"/>
                </a:lnTo>
                <a:lnTo>
                  <a:pt x="101524" y="534748"/>
                </a:lnTo>
                <a:close/>
              </a:path>
              <a:path extrusionOk="0" h="569595" w="569595">
                <a:moveTo>
                  <a:pt x="495219" y="355524"/>
                </a:moveTo>
                <a:lnTo>
                  <a:pt x="368624" y="355524"/>
                </a:lnTo>
                <a:lnTo>
                  <a:pt x="417656" y="347616"/>
                </a:lnTo>
                <a:lnTo>
                  <a:pt x="460239" y="325594"/>
                </a:lnTo>
                <a:lnTo>
                  <a:pt x="493819" y="292015"/>
                </a:lnTo>
                <a:lnTo>
                  <a:pt x="515840" y="249431"/>
                </a:lnTo>
                <a:lnTo>
                  <a:pt x="523748" y="200399"/>
                </a:lnTo>
                <a:lnTo>
                  <a:pt x="515840" y="151367"/>
                </a:lnTo>
                <a:lnTo>
                  <a:pt x="493819" y="108784"/>
                </a:lnTo>
                <a:lnTo>
                  <a:pt x="460239" y="75204"/>
                </a:lnTo>
                <a:lnTo>
                  <a:pt x="417656" y="53183"/>
                </a:lnTo>
                <a:lnTo>
                  <a:pt x="368624" y="45274"/>
                </a:lnTo>
                <a:lnTo>
                  <a:pt x="495211" y="45274"/>
                </a:lnTo>
                <a:lnTo>
                  <a:pt x="524997" y="75061"/>
                </a:lnTo>
                <a:lnTo>
                  <a:pt x="548654" y="112270"/>
                </a:lnTo>
                <a:lnTo>
                  <a:pt x="563731" y="154450"/>
                </a:lnTo>
                <a:lnTo>
                  <a:pt x="569023" y="200399"/>
                </a:lnTo>
                <a:lnTo>
                  <a:pt x="563731" y="246356"/>
                </a:lnTo>
                <a:lnTo>
                  <a:pt x="548654" y="288539"/>
                </a:lnTo>
                <a:lnTo>
                  <a:pt x="524997" y="325748"/>
                </a:lnTo>
                <a:lnTo>
                  <a:pt x="495219" y="355524"/>
                </a:lnTo>
                <a:close/>
              </a:path>
              <a:path extrusionOk="0" h="569595" w="569595">
                <a:moveTo>
                  <a:pt x="361974" y="341924"/>
                </a:moveTo>
                <a:lnTo>
                  <a:pt x="363224" y="315674"/>
                </a:lnTo>
                <a:lnTo>
                  <a:pt x="388629" y="314049"/>
                </a:lnTo>
                <a:lnTo>
                  <a:pt x="412789" y="307008"/>
                </a:lnTo>
                <a:lnTo>
                  <a:pt x="453974" y="278074"/>
                </a:lnTo>
                <a:lnTo>
                  <a:pt x="478905" y="234358"/>
                </a:lnTo>
                <a:lnTo>
                  <a:pt x="483645" y="209635"/>
                </a:lnTo>
                <a:lnTo>
                  <a:pt x="482874" y="184174"/>
                </a:lnTo>
                <a:lnTo>
                  <a:pt x="508898" y="180474"/>
                </a:lnTo>
                <a:lnTo>
                  <a:pt x="504033" y="242077"/>
                </a:lnTo>
                <a:lnTo>
                  <a:pt x="473424" y="295749"/>
                </a:lnTo>
                <a:lnTo>
                  <a:pt x="422855" y="331286"/>
                </a:lnTo>
                <a:lnTo>
                  <a:pt x="393183" y="339933"/>
                </a:lnTo>
                <a:lnTo>
                  <a:pt x="361974" y="341924"/>
                </a:lnTo>
                <a:close/>
              </a:path>
              <a:path extrusionOk="0" h="569595" w="569595">
                <a:moveTo>
                  <a:pt x="368624" y="400799"/>
                </a:moveTo>
                <a:lnTo>
                  <a:pt x="340804" y="398835"/>
                </a:lnTo>
                <a:lnTo>
                  <a:pt x="314324" y="392930"/>
                </a:lnTo>
                <a:lnTo>
                  <a:pt x="289607" y="383059"/>
                </a:lnTo>
                <a:lnTo>
                  <a:pt x="267074" y="369199"/>
                </a:lnTo>
                <a:lnTo>
                  <a:pt x="474427" y="369199"/>
                </a:lnTo>
                <a:lnTo>
                  <a:pt x="456753" y="380434"/>
                </a:lnTo>
                <a:lnTo>
                  <a:pt x="414573" y="395507"/>
                </a:lnTo>
                <a:lnTo>
                  <a:pt x="368624" y="400799"/>
                </a:lnTo>
                <a:close/>
              </a:path>
              <a:path extrusionOk="0" h="569595" w="569595">
                <a:moveTo>
                  <a:pt x="55978" y="569023"/>
                </a:moveTo>
                <a:lnTo>
                  <a:pt x="7949" y="532248"/>
                </a:lnTo>
                <a:lnTo>
                  <a:pt x="0" y="513045"/>
                </a:lnTo>
                <a:lnTo>
                  <a:pt x="1987" y="502819"/>
                </a:lnTo>
                <a:lnTo>
                  <a:pt x="7949" y="493824"/>
                </a:lnTo>
                <a:lnTo>
                  <a:pt x="27174" y="474624"/>
                </a:lnTo>
                <a:lnTo>
                  <a:pt x="94399" y="541848"/>
                </a:lnTo>
                <a:lnTo>
                  <a:pt x="75199" y="561073"/>
                </a:lnTo>
                <a:lnTo>
                  <a:pt x="66204" y="567036"/>
                </a:lnTo>
                <a:lnTo>
                  <a:pt x="55978" y="569023"/>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 name="Google Shape;25;p21"/>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21"/>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28" name="Shape 28"/>
        <p:cNvGrpSpPr/>
        <p:nvPr/>
      </p:nvGrpSpPr>
      <p:grpSpPr>
        <a:xfrm>
          <a:off x="0" y="0"/>
          <a:ext cx="0" cy="0"/>
          <a:chOff x="0" y="0"/>
          <a:chExt cx="0" cy="0"/>
        </a:xfrm>
      </p:grpSpPr>
      <p:sp>
        <p:nvSpPr>
          <p:cNvPr id="29" name="Google Shape;29;p22"/>
          <p:cNvSpPr txBox="1"/>
          <p:nvPr>
            <p:ph type="title"/>
          </p:nvPr>
        </p:nvSpPr>
        <p:spPr>
          <a:xfrm>
            <a:off x="2439510" y="509509"/>
            <a:ext cx="7312979" cy="4521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22"/>
          <p:cNvSpPr txBox="1"/>
          <p:nvPr>
            <p:ph idx="1" type="body"/>
          </p:nvPr>
        </p:nvSpPr>
        <p:spPr>
          <a:xfrm>
            <a:off x="530523" y="1303795"/>
            <a:ext cx="11130952" cy="308737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b="0" i="0" sz="1200">
                <a:solidFill>
                  <a:schemeClr val="dk1"/>
                </a:solidFill>
                <a:latin typeface="Arial"/>
                <a:ea typeface="Arial"/>
                <a:cs typeface="Arial"/>
                <a:sym typeface="Arial"/>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1" name="Google Shape;31;p22"/>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22"/>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p:cSld name="Title Only">
    <p:bg>
      <p:bgPr>
        <a:solidFill>
          <a:schemeClr val="lt1"/>
        </a:solidFill>
      </p:bgPr>
    </p:bg>
    <p:spTree>
      <p:nvGrpSpPr>
        <p:cNvPr id="34" name="Shape 34"/>
        <p:cNvGrpSpPr/>
        <p:nvPr/>
      </p:nvGrpSpPr>
      <p:grpSpPr>
        <a:xfrm>
          <a:off x="0" y="0"/>
          <a:ext cx="0" cy="0"/>
          <a:chOff x="0" y="0"/>
          <a:chExt cx="0" cy="0"/>
        </a:xfrm>
      </p:grpSpPr>
      <p:sp>
        <p:nvSpPr>
          <p:cNvPr id="35" name="Google Shape;35;p23"/>
          <p:cNvSpPr/>
          <p:nvPr/>
        </p:nvSpPr>
        <p:spPr>
          <a:xfrm>
            <a:off x="5655113"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 name="Google Shape;36;p23"/>
          <p:cNvSpPr/>
          <p:nvPr/>
        </p:nvSpPr>
        <p:spPr>
          <a:xfrm>
            <a:off x="59033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 name="Google Shape;37;p23"/>
          <p:cNvSpPr/>
          <p:nvPr/>
        </p:nvSpPr>
        <p:spPr>
          <a:xfrm>
            <a:off x="61515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8" name="Google Shape;38;p23"/>
          <p:cNvSpPr/>
          <p:nvPr/>
        </p:nvSpPr>
        <p:spPr>
          <a:xfrm>
            <a:off x="6399687"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9" name="Google Shape;39;p23"/>
          <p:cNvSpPr txBox="1"/>
          <p:nvPr>
            <p:ph type="title"/>
          </p:nvPr>
        </p:nvSpPr>
        <p:spPr>
          <a:xfrm>
            <a:off x="2439510" y="509509"/>
            <a:ext cx="7312979" cy="4521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0" name="Google Shape;40;p23"/>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1" name="Google Shape;41;p23"/>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23"/>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43" name="Shape 43"/>
        <p:cNvGrpSpPr/>
        <p:nvPr/>
      </p:nvGrpSpPr>
      <p:grpSpPr>
        <a:xfrm>
          <a:off x="0" y="0"/>
          <a:ext cx="0" cy="0"/>
          <a:chOff x="0" y="0"/>
          <a:chExt cx="0" cy="0"/>
        </a:xfrm>
      </p:grpSpPr>
      <p:sp>
        <p:nvSpPr>
          <p:cNvPr id="44" name="Google Shape;44;p24"/>
          <p:cNvSpPr txBox="1"/>
          <p:nvPr>
            <p:ph type="ctrTitle"/>
          </p:nvPr>
        </p:nvSpPr>
        <p:spPr>
          <a:xfrm>
            <a:off x="2439510" y="509509"/>
            <a:ext cx="7312979" cy="4521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5" name="Google Shape;45;p24"/>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24"/>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49" name="Shape 49"/>
        <p:cNvGrpSpPr/>
        <p:nvPr/>
      </p:nvGrpSpPr>
      <p:grpSpPr>
        <a:xfrm>
          <a:off x="0" y="0"/>
          <a:ext cx="0" cy="0"/>
          <a:chOff x="0" y="0"/>
          <a:chExt cx="0" cy="0"/>
        </a:xfrm>
      </p:grpSpPr>
      <p:sp>
        <p:nvSpPr>
          <p:cNvPr id="50" name="Google Shape;50;p25"/>
          <p:cNvSpPr txBox="1"/>
          <p:nvPr>
            <p:ph type="title"/>
          </p:nvPr>
        </p:nvSpPr>
        <p:spPr>
          <a:xfrm>
            <a:off x="2439510" y="509509"/>
            <a:ext cx="7312979" cy="452119"/>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b="1" i="0" sz="2800">
                <a:solidFill>
                  <a:srgbClr val="262626"/>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 type="body"/>
          </p:nvPr>
        </p:nvSpPr>
        <p:spPr>
          <a:xfrm>
            <a:off x="60960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2" name="Google Shape;52;p25"/>
          <p:cNvSpPr txBox="1"/>
          <p:nvPr>
            <p:ph idx="2" type="body"/>
          </p:nvPr>
        </p:nvSpPr>
        <p:spPr>
          <a:xfrm>
            <a:off x="6278880" y="1577340"/>
            <a:ext cx="5303520" cy="4526280"/>
          </a:xfrm>
          <a:prstGeom prst="rect">
            <a:avLst/>
          </a:prstGeom>
          <a:noFill/>
          <a:ln>
            <a:noFill/>
          </a:ln>
        </p:spPr>
        <p:txBody>
          <a:bodyPr anchorCtr="0" anchor="t" bIns="0" lIns="0" spcFirstLastPara="1" rIns="0" wrap="square" tIns="0">
            <a:sp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3" name="Google Shape;53;p25"/>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algn="ctr">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25"/>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algn="l">
              <a:spcBef>
                <a:spcPts val="0"/>
              </a:spcBef>
              <a:spcAft>
                <a:spcPts val="0"/>
              </a:spcAft>
              <a:buSzPts val="1400"/>
              <a:buNone/>
              <a:defRPr>
                <a:solidFill>
                  <a:srgbClr val="888888"/>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25"/>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algn="r">
              <a:spcBef>
                <a:spcPts val="0"/>
              </a:spcBef>
              <a:buNone/>
              <a:defRPr>
                <a:solidFill>
                  <a:srgbClr val="888888"/>
                </a:solidFill>
              </a:defRPr>
            </a:lvl1pPr>
            <a:lvl2pPr indent="0" lvl="1" marL="0" algn="r">
              <a:spcBef>
                <a:spcPts val="0"/>
              </a:spcBef>
              <a:buNone/>
              <a:defRPr>
                <a:solidFill>
                  <a:srgbClr val="888888"/>
                </a:solidFill>
              </a:defRPr>
            </a:lvl2pPr>
            <a:lvl3pPr indent="0" lvl="2" marL="0" algn="r">
              <a:spcBef>
                <a:spcPts val="0"/>
              </a:spcBef>
              <a:buNone/>
              <a:defRPr>
                <a:solidFill>
                  <a:srgbClr val="888888"/>
                </a:solidFill>
              </a:defRPr>
            </a:lvl3pPr>
            <a:lvl4pPr indent="0" lvl="3" marL="0" algn="r">
              <a:spcBef>
                <a:spcPts val="0"/>
              </a:spcBef>
              <a:buNone/>
              <a:defRPr>
                <a:solidFill>
                  <a:srgbClr val="888888"/>
                </a:solidFill>
              </a:defRPr>
            </a:lvl4pPr>
            <a:lvl5pPr indent="0" lvl="4" marL="0" algn="r">
              <a:spcBef>
                <a:spcPts val="0"/>
              </a:spcBef>
              <a:buNone/>
              <a:defRPr>
                <a:solidFill>
                  <a:srgbClr val="888888"/>
                </a:solidFill>
              </a:defRPr>
            </a:lvl5pPr>
            <a:lvl6pPr indent="0" lvl="5" marL="0" algn="r">
              <a:spcBef>
                <a:spcPts val="0"/>
              </a:spcBef>
              <a:buNone/>
              <a:defRPr>
                <a:solidFill>
                  <a:srgbClr val="888888"/>
                </a:solidFill>
              </a:defRPr>
            </a:lvl6pPr>
            <a:lvl7pPr indent="0" lvl="6" marL="0" algn="r">
              <a:spcBef>
                <a:spcPts val="0"/>
              </a:spcBef>
              <a:buNone/>
              <a:defRPr>
                <a:solidFill>
                  <a:srgbClr val="888888"/>
                </a:solidFill>
              </a:defRPr>
            </a:lvl7pPr>
            <a:lvl8pPr indent="0" lvl="7" marL="0" algn="r">
              <a:spcBef>
                <a:spcPts val="0"/>
              </a:spcBef>
              <a:buNone/>
              <a:defRPr>
                <a:solidFill>
                  <a:srgbClr val="888888"/>
                </a:solidFill>
              </a:defRPr>
            </a:lvl8pPr>
            <a:lvl9pPr indent="0" lvl="8" marL="0" algn="r">
              <a:spcBef>
                <a:spcPts val="0"/>
              </a:spcBef>
              <a:buNone/>
              <a:defRPr>
                <a:solidFill>
                  <a:srgbClr val="888888"/>
                </a:solidFill>
              </a:defRPr>
            </a:lvl9pPr>
          </a:lstStyle>
          <a:p>
            <a:pPr indent="0" lvl="0" marL="0" rtl="0" algn="r">
              <a:spcBef>
                <a:spcPts val="0"/>
              </a:spcBef>
              <a:spcAft>
                <a:spcPts val="0"/>
              </a:spcAft>
              <a:buNone/>
            </a:pPr>
            <a:fld id="{00000000-1234-1234-1234-123412341234}" type="slidenum">
              <a:rPr lang="en-ID"/>
              <a:t>‹#›</a:t>
            </a:fld>
            <a:endParaRPr sz="1800">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0"/>
          <p:cNvSpPr/>
          <p:nvPr/>
        </p:nvSpPr>
        <p:spPr>
          <a:xfrm>
            <a:off x="5655113"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 name="Google Shape;7;p20"/>
          <p:cNvSpPr/>
          <p:nvPr/>
        </p:nvSpPr>
        <p:spPr>
          <a:xfrm>
            <a:off x="59033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 name="Google Shape;8;p20"/>
          <p:cNvSpPr/>
          <p:nvPr/>
        </p:nvSpPr>
        <p:spPr>
          <a:xfrm>
            <a:off x="61515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 name="Google Shape;9;p20"/>
          <p:cNvSpPr/>
          <p:nvPr/>
        </p:nvSpPr>
        <p:spPr>
          <a:xfrm>
            <a:off x="6399687"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 name="Google Shape;10;p20"/>
          <p:cNvSpPr/>
          <p:nvPr/>
        </p:nvSpPr>
        <p:spPr>
          <a:xfrm>
            <a:off x="5655113" y="6509761"/>
            <a:ext cx="137795" cy="137795"/>
          </a:xfrm>
          <a:custGeom>
            <a:rect b="b" l="l" r="r" t="t"/>
            <a:pathLst>
              <a:path extrusionOk="0" h="137795" w="137795">
                <a:moveTo>
                  <a:pt x="137174" y="137174"/>
                </a:moveTo>
                <a:lnTo>
                  <a:pt x="0" y="137174"/>
                </a:lnTo>
                <a:lnTo>
                  <a:pt x="0" y="0"/>
                </a:lnTo>
                <a:lnTo>
                  <a:pt x="137174" y="0"/>
                </a:lnTo>
                <a:lnTo>
                  <a:pt x="137174"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 name="Google Shape;11;p20"/>
          <p:cNvSpPr/>
          <p:nvPr/>
        </p:nvSpPr>
        <p:spPr>
          <a:xfrm>
            <a:off x="5903312" y="6509761"/>
            <a:ext cx="137160" cy="137795"/>
          </a:xfrm>
          <a:custGeom>
            <a:rect b="b" l="l" r="r" t="t"/>
            <a:pathLst>
              <a:path extrusionOk="0" h="137795" w="137160">
                <a:moveTo>
                  <a:pt x="137149" y="137174"/>
                </a:moveTo>
                <a:lnTo>
                  <a:pt x="0" y="137174"/>
                </a:lnTo>
                <a:lnTo>
                  <a:pt x="0" y="0"/>
                </a:lnTo>
                <a:lnTo>
                  <a:pt x="137149" y="0"/>
                </a:lnTo>
                <a:lnTo>
                  <a:pt x="137149"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 name="Google Shape;12;p20"/>
          <p:cNvSpPr/>
          <p:nvPr/>
        </p:nvSpPr>
        <p:spPr>
          <a:xfrm>
            <a:off x="6151512" y="6509761"/>
            <a:ext cx="137160" cy="137795"/>
          </a:xfrm>
          <a:custGeom>
            <a:rect b="b" l="l" r="r" t="t"/>
            <a:pathLst>
              <a:path extrusionOk="0" h="137795" w="137160">
                <a:moveTo>
                  <a:pt x="137149" y="137174"/>
                </a:moveTo>
                <a:lnTo>
                  <a:pt x="0" y="137174"/>
                </a:lnTo>
                <a:lnTo>
                  <a:pt x="0" y="0"/>
                </a:lnTo>
                <a:lnTo>
                  <a:pt x="137149" y="0"/>
                </a:lnTo>
                <a:lnTo>
                  <a:pt x="137149"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 name="Google Shape;13;p20"/>
          <p:cNvSpPr/>
          <p:nvPr/>
        </p:nvSpPr>
        <p:spPr>
          <a:xfrm>
            <a:off x="6399687" y="6509761"/>
            <a:ext cx="137795" cy="137795"/>
          </a:xfrm>
          <a:custGeom>
            <a:rect b="b" l="l" r="r" t="t"/>
            <a:pathLst>
              <a:path extrusionOk="0" h="137795" w="137795">
                <a:moveTo>
                  <a:pt x="137174" y="137174"/>
                </a:moveTo>
                <a:lnTo>
                  <a:pt x="0" y="137174"/>
                </a:lnTo>
                <a:lnTo>
                  <a:pt x="0" y="0"/>
                </a:lnTo>
                <a:lnTo>
                  <a:pt x="137174" y="0"/>
                </a:lnTo>
                <a:lnTo>
                  <a:pt x="137174"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 name="Google Shape;14;p20"/>
          <p:cNvSpPr txBox="1"/>
          <p:nvPr>
            <p:ph type="title"/>
          </p:nvPr>
        </p:nvSpPr>
        <p:spPr>
          <a:xfrm>
            <a:off x="2439510" y="509509"/>
            <a:ext cx="7312979" cy="452119"/>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b="1" i="0" sz="2800" u="none" cap="none" strike="noStrike">
                <a:solidFill>
                  <a:srgbClr val="262626"/>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5" name="Google Shape;15;p20"/>
          <p:cNvSpPr txBox="1"/>
          <p:nvPr>
            <p:ph idx="1" type="body"/>
          </p:nvPr>
        </p:nvSpPr>
        <p:spPr>
          <a:xfrm>
            <a:off x="530523" y="1303795"/>
            <a:ext cx="11130952" cy="3087370"/>
          </a:xfrm>
          <a:prstGeom prst="rect">
            <a:avLst/>
          </a:prstGeom>
          <a:noFill/>
          <a:ln>
            <a:noFill/>
          </a:ln>
        </p:spPr>
        <p:txBody>
          <a:bodyPr anchorCtr="0" anchor="t" bIns="0" lIns="0" spcFirstLastPara="1" rIns="0" wrap="square" tIns="0">
            <a:sp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800" u="none" cap="none" strike="noStrike">
                <a:latin typeface="Calibri"/>
                <a:ea typeface="Calibri"/>
                <a:cs typeface="Calibri"/>
                <a:sym typeface="Calibri"/>
              </a:defRPr>
            </a:lvl2pPr>
            <a:lvl3pPr indent="-228600" lvl="2" marL="1371600" marR="0" rtl="0" algn="l">
              <a:spcBef>
                <a:spcPts val="0"/>
              </a:spcBef>
              <a:spcAft>
                <a:spcPts val="0"/>
              </a:spcAft>
              <a:buSzPts val="1400"/>
              <a:buNone/>
              <a:defRPr b="0" i="0" sz="1800" u="none" cap="none" strike="noStrike">
                <a:latin typeface="Calibri"/>
                <a:ea typeface="Calibri"/>
                <a:cs typeface="Calibri"/>
                <a:sym typeface="Calibri"/>
              </a:defRPr>
            </a:lvl3pPr>
            <a:lvl4pPr indent="-228600" lvl="3" marL="1828800" marR="0" rtl="0" algn="l">
              <a:spcBef>
                <a:spcPts val="0"/>
              </a:spcBef>
              <a:spcAft>
                <a:spcPts val="0"/>
              </a:spcAft>
              <a:buSzPts val="1400"/>
              <a:buNone/>
              <a:defRPr b="0" i="0" sz="1800" u="none" cap="none" strike="noStrike">
                <a:latin typeface="Calibri"/>
                <a:ea typeface="Calibri"/>
                <a:cs typeface="Calibri"/>
                <a:sym typeface="Calibri"/>
              </a:defRPr>
            </a:lvl4pPr>
            <a:lvl5pPr indent="-228600" lvl="4" marL="2286000" marR="0" rtl="0" algn="l">
              <a:spcBef>
                <a:spcPts val="0"/>
              </a:spcBef>
              <a:spcAft>
                <a:spcPts val="0"/>
              </a:spcAft>
              <a:buSzPts val="1400"/>
              <a:buNone/>
              <a:defRPr b="0" i="0" sz="1800" u="none" cap="none" strike="noStrike">
                <a:latin typeface="Calibri"/>
                <a:ea typeface="Calibri"/>
                <a:cs typeface="Calibri"/>
                <a:sym typeface="Calibri"/>
              </a:defRPr>
            </a:lvl5pPr>
            <a:lvl6pPr indent="-228600" lvl="5" marL="2743200" marR="0" rtl="0" algn="l">
              <a:spcBef>
                <a:spcPts val="0"/>
              </a:spcBef>
              <a:spcAft>
                <a:spcPts val="0"/>
              </a:spcAft>
              <a:buSzPts val="1400"/>
              <a:buNone/>
              <a:defRPr b="0" i="0" sz="1800" u="none" cap="none" strike="noStrike">
                <a:latin typeface="Calibri"/>
                <a:ea typeface="Calibri"/>
                <a:cs typeface="Calibri"/>
                <a:sym typeface="Calibri"/>
              </a:defRPr>
            </a:lvl6pPr>
            <a:lvl7pPr indent="-228600" lvl="6" marL="3200400" marR="0" rtl="0" algn="l">
              <a:spcBef>
                <a:spcPts val="0"/>
              </a:spcBef>
              <a:spcAft>
                <a:spcPts val="0"/>
              </a:spcAft>
              <a:buSzPts val="1400"/>
              <a:buNone/>
              <a:defRPr b="0" i="0" sz="1800" u="none" cap="none" strike="noStrike">
                <a:latin typeface="Calibri"/>
                <a:ea typeface="Calibri"/>
                <a:cs typeface="Calibri"/>
                <a:sym typeface="Calibri"/>
              </a:defRPr>
            </a:lvl7pPr>
            <a:lvl8pPr indent="-228600" lvl="7" marL="3657600" marR="0" rtl="0" algn="l">
              <a:spcBef>
                <a:spcPts val="0"/>
              </a:spcBef>
              <a:spcAft>
                <a:spcPts val="0"/>
              </a:spcAft>
              <a:buSzPts val="1400"/>
              <a:buNone/>
              <a:defRPr b="0" i="0" sz="1800" u="none" cap="none" strike="noStrike">
                <a:latin typeface="Calibri"/>
                <a:ea typeface="Calibri"/>
                <a:cs typeface="Calibri"/>
                <a:sym typeface="Calibri"/>
              </a:defRPr>
            </a:lvl8pPr>
            <a:lvl9pPr indent="-228600" lvl="8" marL="4114800" marR="0" rtl="0" algn="l">
              <a:spcBef>
                <a:spcPts val="0"/>
              </a:spcBef>
              <a:spcAft>
                <a:spcPts val="0"/>
              </a:spcAft>
              <a:buSzPts val="1400"/>
              <a:buNone/>
              <a:defRPr b="0" i="0" sz="1800" u="none" cap="none" strike="noStrike">
                <a:latin typeface="Calibri"/>
                <a:ea typeface="Calibri"/>
                <a:cs typeface="Calibri"/>
                <a:sym typeface="Calibri"/>
              </a:defRPr>
            </a:lvl9pPr>
          </a:lstStyle>
          <a:p/>
        </p:txBody>
      </p:sp>
      <p:sp>
        <p:nvSpPr>
          <p:cNvPr id="16" name="Google Shape;16;p20"/>
          <p:cNvSpPr txBox="1"/>
          <p:nvPr>
            <p:ph idx="11" type="ftr"/>
          </p:nvPr>
        </p:nvSpPr>
        <p:spPr>
          <a:xfrm>
            <a:off x="4145280" y="6377940"/>
            <a:ext cx="3901440" cy="342900"/>
          </a:xfrm>
          <a:prstGeom prst="rect">
            <a:avLst/>
          </a:prstGeom>
          <a:noFill/>
          <a:ln>
            <a:noFill/>
          </a:ln>
        </p:spPr>
        <p:txBody>
          <a:bodyPr anchorCtr="0" anchor="t" bIns="0" lIns="0" spcFirstLastPara="1" rIns="0" wrap="square" tIns="0">
            <a:spAutoFit/>
          </a:bodyPr>
          <a:lstStyle>
            <a:lvl1pPr lvl="0" marR="0" rtl="0" algn="ctr">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7" name="Google Shape;17;p20"/>
          <p:cNvSpPr txBox="1"/>
          <p:nvPr>
            <p:ph idx="10" type="dt"/>
          </p:nvPr>
        </p:nvSpPr>
        <p:spPr>
          <a:xfrm>
            <a:off x="609600" y="6377940"/>
            <a:ext cx="2804160" cy="342900"/>
          </a:xfrm>
          <a:prstGeom prst="rect">
            <a:avLst/>
          </a:prstGeom>
          <a:noFill/>
          <a:ln>
            <a:noFill/>
          </a:ln>
        </p:spPr>
        <p:txBody>
          <a:bodyPr anchorCtr="0" anchor="t" bIns="0" lIns="0" spcFirstLastPara="1" rIns="0" wrap="square" tIns="0">
            <a:spAutoFit/>
          </a:bodyPr>
          <a:lstStyle>
            <a:lvl1pPr lvl="0" marR="0" rtl="0" algn="l">
              <a:spcBef>
                <a:spcPts val="0"/>
              </a:spcBef>
              <a:spcAft>
                <a:spcPts val="0"/>
              </a:spcAft>
              <a:buSzPts val="1400"/>
              <a:buNone/>
              <a:defRPr sz="1800">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8" name="Google Shape;18;p20"/>
          <p:cNvSpPr txBox="1"/>
          <p:nvPr>
            <p:ph idx="12" type="sldNum"/>
          </p:nvPr>
        </p:nvSpPr>
        <p:spPr>
          <a:xfrm>
            <a:off x="8778240" y="6377940"/>
            <a:ext cx="2804160" cy="342900"/>
          </a:xfrm>
          <a:prstGeom prst="rect">
            <a:avLst/>
          </a:prstGeom>
          <a:noFill/>
          <a:ln>
            <a:noFill/>
          </a:ln>
        </p:spPr>
        <p:txBody>
          <a:bodyPr anchorCtr="0" anchor="t" bIns="0" lIns="0" spcFirstLastPara="1" rIns="0" wrap="square" tIns="0">
            <a:spAutoFit/>
          </a:bodyPr>
          <a:lstStyle>
            <a:lvl1pPr indent="0" lvl="0" marL="0" marR="0" rtl="0" algn="r">
              <a:spcBef>
                <a:spcPts val="0"/>
              </a:spcBef>
              <a:buNone/>
              <a:defRPr sz="1800">
                <a:solidFill>
                  <a:srgbClr val="888888"/>
                </a:solidFill>
                <a:latin typeface="Calibri"/>
                <a:ea typeface="Calibri"/>
                <a:cs typeface="Calibri"/>
                <a:sym typeface="Calibri"/>
              </a:defRPr>
            </a:lvl1pPr>
            <a:lvl2pPr indent="0" lvl="1" marL="0" marR="0" rtl="0" algn="r">
              <a:spcBef>
                <a:spcPts val="0"/>
              </a:spcBef>
              <a:buNone/>
              <a:defRPr sz="1800">
                <a:solidFill>
                  <a:srgbClr val="888888"/>
                </a:solidFill>
                <a:latin typeface="Calibri"/>
                <a:ea typeface="Calibri"/>
                <a:cs typeface="Calibri"/>
                <a:sym typeface="Calibri"/>
              </a:defRPr>
            </a:lvl2pPr>
            <a:lvl3pPr indent="0" lvl="2" marL="0" marR="0" rtl="0" algn="r">
              <a:spcBef>
                <a:spcPts val="0"/>
              </a:spcBef>
              <a:buNone/>
              <a:defRPr sz="1800">
                <a:solidFill>
                  <a:srgbClr val="888888"/>
                </a:solidFill>
                <a:latin typeface="Calibri"/>
                <a:ea typeface="Calibri"/>
                <a:cs typeface="Calibri"/>
                <a:sym typeface="Calibri"/>
              </a:defRPr>
            </a:lvl3pPr>
            <a:lvl4pPr indent="0" lvl="3" marL="0" marR="0" rtl="0" algn="r">
              <a:spcBef>
                <a:spcPts val="0"/>
              </a:spcBef>
              <a:buNone/>
              <a:defRPr sz="1800">
                <a:solidFill>
                  <a:srgbClr val="888888"/>
                </a:solidFill>
                <a:latin typeface="Calibri"/>
                <a:ea typeface="Calibri"/>
                <a:cs typeface="Calibri"/>
                <a:sym typeface="Calibri"/>
              </a:defRPr>
            </a:lvl4pPr>
            <a:lvl5pPr indent="0" lvl="4" marL="0" marR="0" rtl="0" algn="r">
              <a:spcBef>
                <a:spcPts val="0"/>
              </a:spcBef>
              <a:buNone/>
              <a:defRPr sz="1800">
                <a:solidFill>
                  <a:srgbClr val="888888"/>
                </a:solidFill>
                <a:latin typeface="Calibri"/>
                <a:ea typeface="Calibri"/>
                <a:cs typeface="Calibri"/>
                <a:sym typeface="Calibri"/>
              </a:defRPr>
            </a:lvl5pPr>
            <a:lvl6pPr indent="0" lvl="5" marL="0" marR="0" rtl="0" algn="r">
              <a:spcBef>
                <a:spcPts val="0"/>
              </a:spcBef>
              <a:buNone/>
              <a:defRPr sz="1800">
                <a:solidFill>
                  <a:srgbClr val="888888"/>
                </a:solidFill>
                <a:latin typeface="Calibri"/>
                <a:ea typeface="Calibri"/>
                <a:cs typeface="Calibri"/>
                <a:sym typeface="Calibri"/>
              </a:defRPr>
            </a:lvl6pPr>
            <a:lvl7pPr indent="0" lvl="6" marL="0" marR="0" rtl="0" algn="r">
              <a:spcBef>
                <a:spcPts val="0"/>
              </a:spcBef>
              <a:buNone/>
              <a:defRPr sz="1800">
                <a:solidFill>
                  <a:srgbClr val="888888"/>
                </a:solidFill>
                <a:latin typeface="Calibri"/>
                <a:ea typeface="Calibri"/>
                <a:cs typeface="Calibri"/>
                <a:sym typeface="Calibri"/>
              </a:defRPr>
            </a:lvl7pPr>
            <a:lvl8pPr indent="0" lvl="7" marL="0" marR="0" rtl="0" algn="r">
              <a:spcBef>
                <a:spcPts val="0"/>
              </a:spcBef>
              <a:buNone/>
              <a:defRPr sz="1800">
                <a:solidFill>
                  <a:srgbClr val="888888"/>
                </a:solidFill>
                <a:latin typeface="Calibri"/>
                <a:ea typeface="Calibri"/>
                <a:cs typeface="Calibri"/>
                <a:sym typeface="Calibri"/>
              </a:defRPr>
            </a:lvl8pPr>
            <a:lvl9pPr indent="0" lvl="8" marL="0" marR="0" rtl="0" algn="r">
              <a:spcBef>
                <a:spcPts val="0"/>
              </a:spcBef>
              <a:buNone/>
              <a:defRPr sz="18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ID"/>
              <a:t>‹#›</a:t>
            </a:fld>
            <a:endParaRPr b="0" u="non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28.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38.png"/><Relationship Id="rId4" Type="http://schemas.openxmlformats.org/officeDocument/2006/relationships/image" Target="../media/image2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2.jpg"/><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32.jpg"/><Relationship Id="rId4" Type="http://schemas.openxmlformats.org/officeDocument/2006/relationships/image" Target="../media/image2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3.jp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6.png"/><Relationship Id="rId4" Type="http://schemas.openxmlformats.org/officeDocument/2006/relationships/image" Target="../media/image28.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4.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5.png"/><Relationship Id="rId4" Type="http://schemas.openxmlformats.org/officeDocument/2006/relationships/image" Target="../media/image2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0.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1.png"/><Relationship Id="rId4" Type="http://schemas.openxmlformats.org/officeDocument/2006/relationships/image" Target="../media/image2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37.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 Id="rId4" Type="http://schemas.openxmlformats.org/officeDocument/2006/relationships/image" Target="../media/image3.png"/><Relationship Id="rId5" Type="http://schemas.openxmlformats.org/officeDocument/2006/relationships/image" Target="../media/image6.jpg"/><Relationship Id="rId6" Type="http://schemas.openxmlformats.org/officeDocument/2006/relationships/image" Target="../media/image8.png"/><Relationship Id="rId7"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6.gif"/><Relationship Id="rId4" Type="http://schemas.openxmlformats.org/officeDocument/2006/relationships/image" Target="../media/image18.png"/><Relationship Id="rId5" Type="http://schemas.openxmlformats.org/officeDocument/2006/relationships/image" Target="../media/image2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9.png"/><Relationship Id="rId4" Type="http://schemas.openxmlformats.org/officeDocument/2006/relationships/image" Target="../media/image5.jpg"/><Relationship Id="rId5" Type="http://schemas.openxmlformats.org/officeDocument/2006/relationships/image" Target="../media/image4.png"/><Relationship Id="rId6" Type="http://schemas.openxmlformats.org/officeDocument/2006/relationships/image" Target="../media/image13.png"/><Relationship Id="rId7" Type="http://schemas.openxmlformats.org/officeDocument/2006/relationships/image" Target="../media/image14.png"/><Relationship Id="rId8"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22.png"/><Relationship Id="rId11" Type="http://schemas.openxmlformats.org/officeDocument/2006/relationships/image" Target="../media/image28.png"/><Relationship Id="rId10" Type="http://schemas.openxmlformats.org/officeDocument/2006/relationships/image" Target="../media/image21.png"/><Relationship Id="rId9" Type="http://schemas.openxmlformats.org/officeDocument/2006/relationships/image" Target="../media/image19.png"/><Relationship Id="rId5" Type="http://schemas.openxmlformats.org/officeDocument/2006/relationships/image" Target="../media/image12.png"/><Relationship Id="rId6" Type="http://schemas.openxmlformats.org/officeDocument/2006/relationships/image" Target="../media/image15.png"/><Relationship Id="rId7" Type="http://schemas.openxmlformats.org/officeDocument/2006/relationships/image" Target="../media/image17.png"/><Relationship Id="rId8" Type="http://schemas.openxmlformats.org/officeDocument/2006/relationships/image" Target="../media/image2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5.jpg"/><Relationship Id="rId4" Type="http://schemas.openxmlformats.org/officeDocument/2006/relationships/image" Target="../media/image2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30.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33.png"/><Relationship Id="rId4" Type="http://schemas.openxmlformats.org/officeDocument/2006/relationships/image" Target="../media/image31.png"/><Relationship Id="rId10" Type="http://schemas.openxmlformats.org/officeDocument/2006/relationships/image" Target="../media/image28.png"/><Relationship Id="rId9" Type="http://schemas.openxmlformats.org/officeDocument/2006/relationships/image" Target="../media/image39.png"/><Relationship Id="rId5" Type="http://schemas.openxmlformats.org/officeDocument/2006/relationships/image" Target="../media/image24.png"/><Relationship Id="rId6" Type="http://schemas.openxmlformats.org/officeDocument/2006/relationships/image" Target="../media/image29.png"/><Relationship Id="rId7" Type="http://schemas.openxmlformats.org/officeDocument/2006/relationships/image" Target="../media/image27.png"/><Relationship Id="rId8" Type="http://schemas.openxmlformats.org/officeDocument/2006/relationships/image" Target="../media/image2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
          <p:cNvSpPr txBox="1"/>
          <p:nvPr/>
        </p:nvSpPr>
        <p:spPr>
          <a:xfrm>
            <a:off x="5005297" y="4094427"/>
            <a:ext cx="3803650" cy="3911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2400">
                <a:solidFill>
                  <a:srgbClr val="0070BF"/>
                </a:solidFill>
                <a:latin typeface="Arial"/>
                <a:ea typeface="Arial"/>
                <a:cs typeface="Arial"/>
                <a:sym typeface="Arial"/>
              </a:rPr>
              <a:t>S</a:t>
            </a:r>
            <a:r>
              <a:rPr lang="en-ID" sz="2400">
                <a:solidFill>
                  <a:srgbClr val="FFFFFF"/>
                </a:solidFill>
                <a:latin typeface="Arial"/>
                <a:ea typeface="Arial"/>
                <a:cs typeface="Arial"/>
                <a:sym typeface="Arial"/>
              </a:rPr>
              <a:t>earch </a:t>
            </a:r>
            <a:r>
              <a:rPr b="1" lang="en-ID" sz="2400">
                <a:solidFill>
                  <a:srgbClr val="0070BF"/>
                </a:solidFill>
                <a:latin typeface="Arial"/>
                <a:ea typeface="Arial"/>
                <a:cs typeface="Arial"/>
                <a:sym typeface="Arial"/>
              </a:rPr>
              <a:t>E</a:t>
            </a:r>
            <a:r>
              <a:rPr lang="en-ID" sz="2400">
                <a:solidFill>
                  <a:srgbClr val="FFFFFF"/>
                </a:solidFill>
                <a:latin typeface="Arial"/>
                <a:ea typeface="Arial"/>
                <a:cs typeface="Arial"/>
                <a:sym typeface="Arial"/>
              </a:rPr>
              <a:t>ngine </a:t>
            </a:r>
            <a:r>
              <a:rPr b="1" lang="en-ID" sz="2400">
                <a:solidFill>
                  <a:srgbClr val="0070BF"/>
                </a:solidFill>
                <a:latin typeface="Arial"/>
                <a:ea typeface="Arial"/>
                <a:cs typeface="Arial"/>
                <a:sym typeface="Arial"/>
              </a:rPr>
              <a:t>O</a:t>
            </a:r>
            <a:r>
              <a:rPr lang="en-ID" sz="2400">
                <a:solidFill>
                  <a:srgbClr val="FFFFFF"/>
                </a:solidFill>
                <a:latin typeface="Arial"/>
                <a:ea typeface="Arial"/>
                <a:cs typeface="Arial"/>
                <a:sym typeface="Arial"/>
              </a:rPr>
              <a:t>ptimization</a:t>
            </a:r>
            <a:endParaRPr sz="2400">
              <a:solidFill>
                <a:schemeClr val="dk1"/>
              </a:solidFill>
              <a:latin typeface="Arial"/>
              <a:ea typeface="Arial"/>
              <a:cs typeface="Arial"/>
              <a:sym typeface="Arial"/>
            </a:endParaRPr>
          </a:p>
        </p:txBody>
      </p:sp>
      <p:sp>
        <p:nvSpPr>
          <p:cNvPr id="61" name="Google Shape;61;p1"/>
          <p:cNvSpPr/>
          <p:nvPr/>
        </p:nvSpPr>
        <p:spPr>
          <a:xfrm>
            <a:off x="5002015" y="695373"/>
            <a:ext cx="4792865" cy="28757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2" name="Google Shape;62;p1"/>
          <p:cNvPicPr preferRelativeResize="0"/>
          <p:nvPr/>
        </p:nvPicPr>
        <p:blipFill>
          <a:blip r:embed="rId4">
            <a:alphaModFix/>
          </a:blip>
          <a:stretch>
            <a:fillRect/>
          </a:stretch>
        </p:blipFill>
        <p:spPr>
          <a:xfrm>
            <a:off x="90700" y="133425"/>
            <a:ext cx="3338300" cy="10885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0"/>
          <p:cNvSpPr txBox="1"/>
          <p:nvPr>
            <p:ph type="title"/>
          </p:nvPr>
        </p:nvSpPr>
        <p:spPr>
          <a:xfrm>
            <a:off x="2499106" y="406486"/>
            <a:ext cx="7207250" cy="63500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D" sz="4000"/>
              <a:t>Faktor rangking off-page SEO</a:t>
            </a:r>
            <a:endParaRPr sz="4000"/>
          </a:p>
        </p:txBody>
      </p:sp>
      <p:sp>
        <p:nvSpPr>
          <p:cNvPr id="253" name="Google Shape;253;p10"/>
          <p:cNvSpPr/>
          <p:nvPr/>
        </p:nvSpPr>
        <p:spPr>
          <a:xfrm>
            <a:off x="4094416" y="1900246"/>
            <a:ext cx="4003142" cy="404751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54" name="Google Shape;254;p10"/>
          <p:cNvSpPr txBox="1"/>
          <p:nvPr/>
        </p:nvSpPr>
        <p:spPr>
          <a:xfrm>
            <a:off x="7127311" y="5216428"/>
            <a:ext cx="2619375" cy="822325"/>
          </a:xfrm>
          <a:prstGeom prst="rect">
            <a:avLst/>
          </a:prstGeom>
          <a:noFill/>
          <a:ln>
            <a:noFill/>
          </a:ln>
        </p:spPr>
        <p:txBody>
          <a:bodyPr anchorCtr="0" anchor="t" bIns="0" lIns="0" spcFirstLastPara="1" rIns="0" wrap="square" tIns="45075">
            <a:spAutoFit/>
          </a:bodyPr>
          <a:lstStyle/>
          <a:p>
            <a:pPr indent="0" lvl="0" marL="25400" marR="0" rtl="0" algn="l">
              <a:lnSpc>
                <a:spcPct val="100000"/>
              </a:lnSpc>
              <a:spcBef>
                <a:spcPts val="0"/>
              </a:spcBef>
              <a:spcAft>
                <a:spcPts val="0"/>
              </a:spcAft>
              <a:buNone/>
            </a:pPr>
            <a:r>
              <a:rPr b="1" lang="en-ID" sz="1200">
                <a:solidFill>
                  <a:srgbClr val="3F3F3F"/>
                </a:solidFill>
                <a:latin typeface="Arial"/>
                <a:ea typeface="Arial"/>
                <a:cs typeface="Arial"/>
                <a:sym typeface="Arial"/>
              </a:rPr>
              <a:t>VALUE</a:t>
            </a:r>
            <a:endParaRPr sz="1200">
              <a:solidFill>
                <a:schemeClr val="dk1"/>
              </a:solidFill>
              <a:latin typeface="Arial"/>
              <a:ea typeface="Arial"/>
              <a:cs typeface="Arial"/>
              <a:sym typeface="Arial"/>
            </a:endParaRPr>
          </a:p>
          <a:p>
            <a:pPr indent="0" lvl="0" marL="12700" marR="5080" rtl="0" algn="l">
              <a:lnSpc>
                <a:spcPct val="100000"/>
              </a:lnSpc>
              <a:spcBef>
                <a:spcPts val="254"/>
              </a:spcBef>
              <a:spcAft>
                <a:spcPts val="0"/>
              </a:spcAft>
              <a:buNone/>
            </a:pPr>
            <a:r>
              <a:rPr lang="en-ID" sz="1200">
                <a:solidFill>
                  <a:srgbClr val="595959"/>
                </a:solidFill>
                <a:latin typeface="Arial"/>
                <a:ea typeface="Arial"/>
                <a:cs typeface="Arial"/>
                <a:sym typeface="Arial"/>
              </a:rPr>
              <a:t>You can simply impress your audience  and add a unique zing and appeal to  your Presentations.</a:t>
            </a:r>
            <a:endParaRPr sz="1200">
              <a:solidFill>
                <a:schemeClr val="dk1"/>
              </a:solidFill>
              <a:latin typeface="Arial"/>
              <a:ea typeface="Arial"/>
              <a:cs typeface="Arial"/>
              <a:sym typeface="Arial"/>
            </a:endParaRPr>
          </a:p>
        </p:txBody>
      </p:sp>
      <p:sp>
        <p:nvSpPr>
          <p:cNvPr id="255" name="Google Shape;255;p10"/>
          <p:cNvSpPr txBox="1"/>
          <p:nvPr/>
        </p:nvSpPr>
        <p:spPr>
          <a:xfrm>
            <a:off x="8421127" y="3486120"/>
            <a:ext cx="2619375" cy="822325"/>
          </a:xfrm>
          <a:prstGeom prst="rect">
            <a:avLst/>
          </a:prstGeom>
          <a:noFill/>
          <a:ln>
            <a:noFill/>
          </a:ln>
        </p:spPr>
        <p:txBody>
          <a:bodyPr anchorCtr="0" anchor="t" bIns="0" lIns="0" spcFirstLastPara="1" rIns="0" wrap="square" tIns="45075">
            <a:spAutoFit/>
          </a:bodyPr>
          <a:lstStyle/>
          <a:p>
            <a:pPr indent="0" lvl="0" marL="25400" marR="0" rtl="0" algn="l">
              <a:lnSpc>
                <a:spcPct val="100000"/>
              </a:lnSpc>
              <a:spcBef>
                <a:spcPts val="0"/>
              </a:spcBef>
              <a:spcAft>
                <a:spcPts val="0"/>
              </a:spcAft>
              <a:buNone/>
            </a:pPr>
            <a:r>
              <a:rPr b="1" lang="en-ID" sz="1200">
                <a:solidFill>
                  <a:srgbClr val="3F3F3F"/>
                </a:solidFill>
                <a:latin typeface="Arial"/>
                <a:ea typeface="Arial"/>
                <a:cs typeface="Arial"/>
                <a:sym typeface="Arial"/>
              </a:rPr>
              <a:t>VALUE</a:t>
            </a:r>
            <a:endParaRPr sz="1200">
              <a:solidFill>
                <a:schemeClr val="dk1"/>
              </a:solidFill>
              <a:latin typeface="Arial"/>
              <a:ea typeface="Arial"/>
              <a:cs typeface="Arial"/>
              <a:sym typeface="Arial"/>
            </a:endParaRPr>
          </a:p>
          <a:p>
            <a:pPr indent="0" lvl="0" marL="12700" marR="5080" rtl="0" algn="l">
              <a:lnSpc>
                <a:spcPct val="100000"/>
              </a:lnSpc>
              <a:spcBef>
                <a:spcPts val="254"/>
              </a:spcBef>
              <a:spcAft>
                <a:spcPts val="0"/>
              </a:spcAft>
              <a:buNone/>
            </a:pPr>
            <a:r>
              <a:rPr lang="en-ID" sz="1200">
                <a:solidFill>
                  <a:srgbClr val="595959"/>
                </a:solidFill>
                <a:latin typeface="Arial"/>
                <a:ea typeface="Arial"/>
                <a:cs typeface="Arial"/>
                <a:sym typeface="Arial"/>
              </a:rPr>
              <a:t>You can simply impress your audience  and add a unique zing and appeal to  your Presentations.</a:t>
            </a:r>
            <a:endParaRPr sz="1200">
              <a:solidFill>
                <a:schemeClr val="dk1"/>
              </a:solidFill>
              <a:latin typeface="Arial"/>
              <a:ea typeface="Arial"/>
              <a:cs typeface="Arial"/>
              <a:sym typeface="Arial"/>
            </a:endParaRPr>
          </a:p>
        </p:txBody>
      </p:sp>
      <p:sp>
        <p:nvSpPr>
          <p:cNvPr id="256" name="Google Shape;256;p10"/>
          <p:cNvSpPr txBox="1"/>
          <p:nvPr/>
        </p:nvSpPr>
        <p:spPr>
          <a:xfrm>
            <a:off x="952738" y="3486120"/>
            <a:ext cx="2830195" cy="822325"/>
          </a:xfrm>
          <a:prstGeom prst="rect">
            <a:avLst/>
          </a:prstGeom>
          <a:noFill/>
          <a:ln>
            <a:noFill/>
          </a:ln>
        </p:spPr>
        <p:txBody>
          <a:bodyPr anchorCtr="0" anchor="t" bIns="0" lIns="0" spcFirstLastPara="1" rIns="0" wrap="square" tIns="45075">
            <a:spAutoFit/>
          </a:bodyPr>
          <a:lstStyle/>
          <a:p>
            <a:pPr indent="0" lvl="0" marL="0" marR="5080" rtl="0" algn="r">
              <a:lnSpc>
                <a:spcPct val="100000"/>
              </a:lnSpc>
              <a:spcBef>
                <a:spcPts val="0"/>
              </a:spcBef>
              <a:spcAft>
                <a:spcPts val="0"/>
              </a:spcAft>
              <a:buNone/>
            </a:pPr>
            <a:r>
              <a:rPr b="1" lang="en-ID" sz="1200">
                <a:solidFill>
                  <a:srgbClr val="3F3F3F"/>
                </a:solidFill>
                <a:latin typeface="Arial"/>
                <a:ea typeface="Arial"/>
                <a:cs typeface="Arial"/>
                <a:sym typeface="Arial"/>
              </a:rPr>
              <a:t>VALUE</a:t>
            </a:r>
            <a:endParaRPr sz="1200">
              <a:solidFill>
                <a:schemeClr val="dk1"/>
              </a:solidFill>
              <a:latin typeface="Arial"/>
              <a:ea typeface="Arial"/>
              <a:cs typeface="Arial"/>
              <a:sym typeface="Arial"/>
            </a:endParaRPr>
          </a:p>
          <a:p>
            <a:pPr indent="209550" lvl="0" marL="12700" marR="5715" rtl="0" algn="r">
              <a:lnSpc>
                <a:spcPct val="100000"/>
              </a:lnSpc>
              <a:spcBef>
                <a:spcPts val="254"/>
              </a:spcBef>
              <a:spcAft>
                <a:spcPts val="0"/>
              </a:spcAft>
              <a:buNone/>
            </a:pPr>
            <a:r>
              <a:rPr lang="en-ID" sz="1200">
                <a:solidFill>
                  <a:srgbClr val="595959"/>
                </a:solidFill>
                <a:latin typeface="Arial"/>
                <a:ea typeface="Arial"/>
                <a:cs typeface="Arial"/>
                <a:sym typeface="Arial"/>
              </a:rPr>
              <a:t>You can simply impress your audience  and add a unique zing and appeal to your</a:t>
            </a:r>
            <a:endParaRPr sz="1200">
              <a:solidFill>
                <a:schemeClr val="dk1"/>
              </a:solidFill>
              <a:latin typeface="Arial"/>
              <a:ea typeface="Arial"/>
              <a:cs typeface="Arial"/>
              <a:sym typeface="Arial"/>
            </a:endParaRPr>
          </a:p>
          <a:p>
            <a:pPr indent="0" lvl="0" marL="0" marR="8890" rtl="0" algn="r">
              <a:lnSpc>
                <a:spcPct val="100000"/>
              </a:lnSpc>
              <a:spcBef>
                <a:spcPts val="0"/>
              </a:spcBef>
              <a:spcAft>
                <a:spcPts val="0"/>
              </a:spcAft>
              <a:buNone/>
            </a:pPr>
            <a:r>
              <a:rPr lang="en-ID" sz="1200">
                <a:solidFill>
                  <a:srgbClr val="595959"/>
                </a:solidFill>
                <a:latin typeface="Arial"/>
                <a:ea typeface="Arial"/>
                <a:cs typeface="Arial"/>
                <a:sym typeface="Arial"/>
              </a:rPr>
              <a:t>Presentations .</a:t>
            </a:r>
            <a:endParaRPr sz="1200">
              <a:solidFill>
                <a:schemeClr val="dk1"/>
              </a:solidFill>
              <a:latin typeface="Arial"/>
              <a:ea typeface="Arial"/>
              <a:cs typeface="Arial"/>
              <a:sym typeface="Arial"/>
            </a:endParaRPr>
          </a:p>
        </p:txBody>
      </p:sp>
      <p:sp>
        <p:nvSpPr>
          <p:cNvPr id="257" name="Google Shape;257;p10"/>
          <p:cNvSpPr txBox="1"/>
          <p:nvPr/>
        </p:nvSpPr>
        <p:spPr>
          <a:xfrm>
            <a:off x="2364478" y="1443693"/>
            <a:ext cx="2769235" cy="1459865"/>
          </a:xfrm>
          <a:prstGeom prst="rect">
            <a:avLst/>
          </a:prstGeom>
          <a:noFill/>
          <a:ln>
            <a:noFill/>
          </a:ln>
        </p:spPr>
        <p:txBody>
          <a:bodyPr anchorCtr="0" anchor="t" bIns="0" lIns="0" spcFirstLastPara="1" rIns="0" wrap="square" tIns="159375">
            <a:spAutoFit/>
          </a:bodyPr>
          <a:lstStyle/>
          <a:p>
            <a:pPr indent="0" lvl="0" marL="890905" marR="0" rtl="0" algn="l">
              <a:lnSpc>
                <a:spcPct val="100000"/>
              </a:lnSpc>
              <a:spcBef>
                <a:spcPts val="0"/>
              </a:spcBef>
              <a:spcAft>
                <a:spcPts val="0"/>
              </a:spcAft>
              <a:buNone/>
            </a:pPr>
            <a:r>
              <a:rPr b="1" lang="en-ID" sz="1800">
                <a:solidFill>
                  <a:schemeClr val="dk1"/>
                </a:solidFill>
                <a:latin typeface="Arial"/>
                <a:ea typeface="Arial"/>
                <a:cs typeface="Arial"/>
                <a:sym typeface="Arial"/>
              </a:rPr>
              <a:t>Kualitas backlink</a:t>
            </a:r>
            <a:endParaRPr sz="1800">
              <a:solidFill>
                <a:schemeClr val="dk1"/>
              </a:solidFill>
              <a:latin typeface="Arial"/>
              <a:ea typeface="Arial"/>
              <a:cs typeface="Arial"/>
              <a:sym typeface="Arial"/>
            </a:endParaRPr>
          </a:p>
          <a:p>
            <a:pPr indent="0" lvl="0" marL="12700" marR="1557020" rtl="0" algn="just">
              <a:lnSpc>
                <a:spcPct val="100000"/>
              </a:lnSpc>
              <a:spcBef>
                <a:spcPts val="775"/>
              </a:spcBef>
              <a:spcAft>
                <a:spcPts val="0"/>
              </a:spcAft>
              <a:buNone/>
            </a:pPr>
            <a:r>
              <a:rPr lang="en-ID" sz="1200">
                <a:solidFill>
                  <a:schemeClr val="dk1"/>
                </a:solidFill>
                <a:latin typeface="Arial"/>
                <a:ea typeface="Arial"/>
                <a:cs typeface="Arial"/>
                <a:sym typeface="Arial"/>
              </a:rPr>
              <a:t>Reputasi website  Keaktifan website  Kesamaan topik</a:t>
            </a:r>
            <a:endParaRPr sz="1200">
              <a:solidFill>
                <a:schemeClr val="dk1"/>
              </a:solidFill>
              <a:latin typeface="Arial"/>
              <a:ea typeface="Arial"/>
              <a:cs typeface="Arial"/>
              <a:sym typeface="Arial"/>
            </a:endParaRPr>
          </a:p>
          <a:p>
            <a:pPr indent="0" lvl="0" marL="12700" marR="278765" rtl="0" algn="just">
              <a:lnSpc>
                <a:spcPct val="100000"/>
              </a:lnSpc>
              <a:spcBef>
                <a:spcPts val="0"/>
              </a:spcBef>
              <a:spcAft>
                <a:spcPts val="0"/>
              </a:spcAft>
              <a:buNone/>
            </a:pPr>
            <a:r>
              <a:rPr lang="en-ID" sz="1200">
                <a:solidFill>
                  <a:schemeClr val="dk1"/>
                </a:solidFill>
                <a:latin typeface="Arial"/>
                <a:ea typeface="Arial"/>
                <a:cs typeface="Arial"/>
                <a:sym typeface="Arial"/>
              </a:rPr>
              <a:t>Penempatan backlink dalam website  Dofollow &amp; nofollow</a:t>
            </a:r>
            <a:endParaRPr sz="1200">
              <a:solidFill>
                <a:schemeClr val="dk1"/>
              </a:solidFill>
              <a:latin typeface="Arial"/>
              <a:ea typeface="Arial"/>
              <a:cs typeface="Arial"/>
              <a:sym typeface="Arial"/>
            </a:endParaRPr>
          </a:p>
        </p:txBody>
      </p:sp>
      <p:pic>
        <p:nvPicPr>
          <p:cNvPr id="258" name="Google Shape;258;p10"/>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11"/>
          <p:cNvSpPr/>
          <p:nvPr/>
        </p:nvSpPr>
        <p:spPr>
          <a:xfrm>
            <a:off x="5655113" y="6509761"/>
            <a:ext cx="137795" cy="137795"/>
          </a:xfrm>
          <a:custGeom>
            <a:rect b="b" l="l" r="r" t="t"/>
            <a:pathLst>
              <a:path extrusionOk="0" h="137795" w="137795">
                <a:moveTo>
                  <a:pt x="137174" y="137174"/>
                </a:moveTo>
                <a:lnTo>
                  <a:pt x="0" y="137174"/>
                </a:lnTo>
                <a:lnTo>
                  <a:pt x="0" y="0"/>
                </a:lnTo>
                <a:lnTo>
                  <a:pt x="137174" y="0"/>
                </a:lnTo>
                <a:lnTo>
                  <a:pt x="137174"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4" name="Google Shape;264;p11"/>
          <p:cNvSpPr/>
          <p:nvPr/>
        </p:nvSpPr>
        <p:spPr>
          <a:xfrm>
            <a:off x="5903312" y="6509761"/>
            <a:ext cx="137160" cy="137795"/>
          </a:xfrm>
          <a:custGeom>
            <a:rect b="b" l="l" r="r" t="t"/>
            <a:pathLst>
              <a:path extrusionOk="0" h="137795" w="137160">
                <a:moveTo>
                  <a:pt x="137149" y="137174"/>
                </a:moveTo>
                <a:lnTo>
                  <a:pt x="0" y="137174"/>
                </a:lnTo>
                <a:lnTo>
                  <a:pt x="0" y="0"/>
                </a:lnTo>
                <a:lnTo>
                  <a:pt x="137149" y="0"/>
                </a:lnTo>
                <a:lnTo>
                  <a:pt x="137149"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5" name="Google Shape;265;p11"/>
          <p:cNvSpPr/>
          <p:nvPr/>
        </p:nvSpPr>
        <p:spPr>
          <a:xfrm>
            <a:off x="6151512" y="6509761"/>
            <a:ext cx="137160" cy="137795"/>
          </a:xfrm>
          <a:custGeom>
            <a:rect b="b" l="l" r="r" t="t"/>
            <a:pathLst>
              <a:path extrusionOk="0" h="137795" w="137160">
                <a:moveTo>
                  <a:pt x="137149" y="137174"/>
                </a:moveTo>
                <a:lnTo>
                  <a:pt x="0" y="137174"/>
                </a:lnTo>
                <a:lnTo>
                  <a:pt x="0" y="0"/>
                </a:lnTo>
                <a:lnTo>
                  <a:pt x="137149" y="0"/>
                </a:lnTo>
                <a:lnTo>
                  <a:pt x="137149"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6" name="Google Shape;266;p11"/>
          <p:cNvSpPr/>
          <p:nvPr/>
        </p:nvSpPr>
        <p:spPr>
          <a:xfrm>
            <a:off x="6399687" y="6509761"/>
            <a:ext cx="137795" cy="137795"/>
          </a:xfrm>
          <a:custGeom>
            <a:rect b="b" l="l" r="r" t="t"/>
            <a:pathLst>
              <a:path extrusionOk="0" h="137795" w="137795">
                <a:moveTo>
                  <a:pt x="137174" y="137174"/>
                </a:moveTo>
                <a:lnTo>
                  <a:pt x="0" y="137174"/>
                </a:lnTo>
                <a:lnTo>
                  <a:pt x="0" y="0"/>
                </a:lnTo>
                <a:lnTo>
                  <a:pt x="137174" y="0"/>
                </a:lnTo>
                <a:lnTo>
                  <a:pt x="137174"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67" name="Google Shape;267;p11"/>
          <p:cNvSpPr txBox="1"/>
          <p:nvPr>
            <p:ph type="title"/>
          </p:nvPr>
        </p:nvSpPr>
        <p:spPr>
          <a:xfrm>
            <a:off x="1981786" y="286293"/>
            <a:ext cx="824166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D" sz="5400"/>
              <a:t>Black dan White Hat SEO</a:t>
            </a:r>
            <a:endParaRPr sz="5400"/>
          </a:p>
        </p:txBody>
      </p:sp>
      <p:sp>
        <p:nvSpPr>
          <p:cNvPr id="268" name="Google Shape;268;p11"/>
          <p:cNvSpPr/>
          <p:nvPr/>
        </p:nvSpPr>
        <p:spPr>
          <a:xfrm>
            <a:off x="576468" y="1482084"/>
            <a:ext cx="11425827" cy="4937077"/>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69" name="Google Shape;269;p11"/>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12"/>
          <p:cNvSpPr/>
          <p:nvPr/>
        </p:nvSpPr>
        <p:spPr>
          <a:xfrm>
            <a:off x="10879950" y="4418916"/>
            <a:ext cx="389255" cy="411480"/>
          </a:xfrm>
          <a:custGeom>
            <a:rect b="b" l="l" r="r" t="t"/>
            <a:pathLst>
              <a:path extrusionOk="0" h="411479" w="389254">
                <a:moveTo>
                  <a:pt x="229652" y="97674"/>
                </a:moveTo>
                <a:lnTo>
                  <a:pt x="222827" y="97474"/>
                </a:lnTo>
                <a:lnTo>
                  <a:pt x="185077" y="57449"/>
                </a:lnTo>
                <a:lnTo>
                  <a:pt x="185277" y="50624"/>
                </a:lnTo>
                <a:lnTo>
                  <a:pt x="235777" y="2999"/>
                </a:lnTo>
                <a:lnTo>
                  <a:pt x="237952" y="974"/>
                </a:lnTo>
                <a:lnTo>
                  <a:pt x="240727" y="0"/>
                </a:lnTo>
                <a:lnTo>
                  <a:pt x="246252" y="149"/>
                </a:lnTo>
                <a:lnTo>
                  <a:pt x="248977" y="1299"/>
                </a:lnTo>
                <a:lnTo>
                  <a:pt x="251027" y="3449"/>
                </a:lnTo>
                <a:lnTo>
                  <a:pt x="284677" y="39149"/>
                </a:lnTo>
                <a:lnTo>
                  <a:pt x="284477" y="45974"/>
                </a:lnTo>
                <a:lnTo>
                  <a:pt x="243752" y="84349"/>
                </a:lnTo>
                <a:lnTo>
                  <a:pt x="229652" y="97674"/>
                </a:lnTo>
                <a:close/>
              </a:path>
              <a:path extrusionOk="0" h="411479" w="389254">
                <a:moveTo>
                  <a:pt x="134525" y="119649"/>
                </a:moveTo>
                <a:lnTo>
                  <a:pt x="49152" y="119649"/>
                </a:lnTo>
                <a:lnTo>
                  <a:pt x="101952" y="67099"/>
                </a:lnTo>
                <a:lnTo>
                  <a:pt x="54177" y="19099"/>
                </a:lnTo>
                <a:lnTo>
                  <a:pt x="59552" y="17999"/>
                </a:lnTo>
                <a:lnTo>
                  <a:pt x="65052" y="17549"/>
                </a:lnTo>
                <a:lnTo>
                  <a:pt x="70527" y="17774"/>
                </a:lnTo>
                <a:lnTo>
                  <a:pt x="115627" y="37649"/>
                </a:lnTo>
                <a:lnTo>
                  <a:pt x="134393" y="74190"/>
                </a:lnTo>
                <a:lnTo>
                  <a:pt x="134650" y="94388"/>
                </a:lnTo>
                <a:lnTo>
                  <a:pt x="128802" y="113899"/>
                </a:lnTo>
                <a:lnTo>
                  <a:pt x="134525" y="119649"/>
                </a:lnTo>
                <a:close/>
              </a:path>
              <a:path extrusionOk="0" h="411479" w="389254">
                <a:moveTo>
                  <a:pt x="315802" y="70274"/>
                </a:moveTo>
                <a:lnTo>
                  <a:pt x="283477" y="70274"/>
                </a:lnTo>
                <a:lnTo>
                  <a:pt x="300077" y="54624"/>
                </a:lnTo>
                <a:lnTo>
                  <a:pt x="305130" y="59420"/>
                </a:lnTo>
                <a:lnTo>
                  <a:pt x="309848" y="64074"/>
                </a:lnTo>
                <a:lnTo>
                  <a:pt x="314262" y="68617"/>
                </a:lnTo>
                <a:lnTo>
                  <a:pt x="315802" y="70274"/>
                </a:lnTo>
                <a:close/>
              </a:path>
              <a:path extrusionOk="0" h="411479" w="389254">
                <a:moveTo>
                  <a:pt x="276534" y="187324"/>
                </a:moveTo>
                <a:lnTo>
                  <a:pt x="201877" y="187324"/>
                </a:lnTo>
                <a:lnTo>
                  <a:pt x="245727" y="147849"/>
                </a:lnTo>
                <a:lnTo>
                  <a:pt x="228077" y="129124"/>
                </a:lnTo>
                <a:lnTo>
                  <a:pt x="228277" y="122299"/>
                </a:lnTo>
                <a:lnTo>
                  <a:pt x="252877" y="99124"/>
                </a:lnTo>
                <a:lnTo>
                  <a:pt x="251002" y="94274"/>
                </a:lnTo>
                <a:lnTo>
                  <a:pt x="248102" y="90074"/>
                </a:lnTo>
                <a:lnTo>
                  <a:pt x="243764" y="84366"/>
                </a:lnTo>
                <a:lnTo>
                  <a:pt x="270652" y="59024"/>
                </a:lnTo>
                <a:lnTo>
                  <a:pt x="274602" y="63824"/>
                </a:lnTo>
                <a:lnTo>
                  <a:pt x="278602" y="67524"/>
                </a:lnTo>
                <a:lnTo>
                  <a:pt x="283477" y="70274"/>
                </a:lnTo>
                <a:lnTo>
                  <a:pt x="315802" y="70274"/>
                </a:lnTo>
                <a:lnTo>
                  <a:pt x="318402" y="73074"/>
                </a:lnTo>
                <a:lnTo>
                  <a:pt x="348731" y="114506"/>
                </a:lnTo>
                <a:lnTo>
                  <a:pt x="374439" y="166783"/>
                </a:lnTo>
                <a:lnTo>
                  <a:pt x="379419" y="184049"/>
                </a:lnTo>
                <a:lnTo>
                  <a:pt x="279852" y="184049"/>
                </a:lnTo>
                <a:lnTo>
                  <a:pt x="276534" y="187324"/>
                </a:lnTo>
                <a:close/>
              </a:path>
              <a:path extrusionOk="0" h="411479" w="389254">
                <a:moveTo>
                  <a:pt x="76302" y="152475"/>
                </a:moveTo>
                <a:lnTo>
                  <a:pt x="36716" y="145677"/>
                </a:lnTo>
                <a:lnTo>
                  <a:pt x="2574" y="104193"/>
                </a:lnTo>
                <a:lnTo>
                  <a:pt x="0" y="87977"/>
                </a:lnTo>
                <a:lnTo>
                  <a:pt x="1402" y="71649"/>
                </a:lnTo>
                <a:lnTo>
                  <a:pt x="49152" y="119649"/>
                </a:lnTo>
                <a:lnTo>
                  <a:pt x="134525" y="119649"/>
                </a:lnTo>
                <a:lnTo>
                  <a:pt x="161470" y="146724"/>
                </a:lnTo>
                <a:lnTo>
                  <a:pt x="95852" y="146724"/>
                </a:lnTo>
                <a:lnTo>
                  <a:pt x="76302" y="152475"/>
                </a:lnTo>
                <a:close/>
              </a:path>
              <a:path extrusionOk="0" h="411479" w="389254">
                <a:moveTo>
                  <a:pt x="49727" y="411274"/>
                </a:moveTo>
                <a:lnTo>
                  <a:pt x="5352" y="364224"/>
                </a:lnTo>
                <a:lnTo>
                  <a:pt x="167277" y="218474"/>
                </a:lnTo>
                <a:lnTo>
                  <a:pt x="95852" y="146724"/>
                </a:lnTo>
                <a:lnTo>
                  <a:pt x="161470" y="146724"/>
                </a:lnTo>
                <a:lnTo>
                  <a:pt x="201877" y="187324"/>
                </a:lnTo>
                <a:lnTo>
                  <a:pt x="276534" y="187324"/>
                </a:lnTo>
                <a:lnTo>
                  <a:pt x="238877" y="224499"/>
                </a:lnTo>
                <a:lnTo>
                  <a:pt x="271411" y="257174"/>
                </a:lnTo>
                <a:lnTo>
                  <a:pt x="205777" y="257174"/>
                </a:lnTo>
                <a:lnTo>
                  <a:pt x="49727" y="411274"/>
                </a:lnTo>
                <a:close/>
              </a:path>
              <a:path extrusionOk="0" h="411479" w="389254">
                <a:moveTo>
                  <a:pt x="294352" y="199399"/>
                </a:moveTo>
                <a:lnTo>
                  <a:pt x="279852" y="184049"/>
                </a:lnTo>
                <a:lnTo>
                  <a:pt x="379419" y="184049"/>
                </a:lnTo>
                <a:lnTo>
                  <a:pt x="379729" y="185124"/>
                </a:lnTo>
                <a:lnTo>
                  <a:pt x="322402" y="185124"/>
                </a:lnTo>
                <a:lnTo>
                  <a:pt x="316439" y="188837"/>
                </a:lnTo>
                <a:lnTo>
                  <a:pt x="314298" y="190287"/>
                </a:lnTo>
                <a:lnTo>
                  <a:pt x="311985" y="191755"/>
                </a:lnTo>
                <a:lnTo>
                  <a:pt x="305502" y="195524"/>
                </a:lnTo>
                <a:lnTo>
                  <a:pt x="299402" y="198474"/>
                </a:lnTo>
                <a:lnTo>
                  <a:pt x="294352" y="199399"/>
                </a:lnTo>
                <a:close/>
              </a:path>
              <a:path extrusionOk="0" h="411479" w="389254">
                <a:moveTo>
                  <a:pt x="388276" y="273774"/>
                </a:moveTo>
                <a:lnTo>
                  <a:pt x="366277" y="233003"/>
                </a:lnTo>
                <a:lnTo>
                  <a:pt x="350052" y="206621"/>
                </a:lnTo>
                <a:lnTo>
                  <a:pt x="336470" y="191653"/>
                </a:lnTo>
                <a:lnTo>
                  <a:pt x="322402" y="185124"/>
                </a:lnTo>
                <a:lnTo>
                  <a:pt x="379729" y="185124"/>
                </a:lnTo>
                <a:lnTo>
                  <a:pt x="384476" y="201583"/>
                </a:lnTo>
                <a:lnTo>
                  <a:pt x="389020" y="236829"/>
                </a:lnTo>
                <a:lnTo>
                  <a:pt x="388276" y="273774"/>
                </a:lnTo>
                <a:close/>
              </a:path>
              <a:path extrusionOk="0" h="411479" w="389254">
                <a:moveTo>
                  <a:pt x="316289" y="405751"/>
                </a:moveTo>
                <a:lnTo>
                  <a:pt x="271177" y="385899"/>
                </a:lnTo>
                <a:lnTo>
                  <a:pt x="252411" y="349346"/>
                </a:lnTo>
                <a:lnTo>
                  <a:pt x="252154" y="329146"/>
                </a:lnTo>
                <a:lnTo>
                  <a:pt x="258002" y="309624"/>
                </a:lnTo>
                <a:lnTo>
                  <a:pt x="205777" y="257174"/>
                </a:lnTo>
                <a:lnTo>
                  <a:pt x="271411" y="257174"/>
                </a:lnTo>
                <a:lnTo>
                  <a:pt x="290977" y="276824"/>
                </a:lnTo>
                <a:lnTo>
                  <a:pt x="346964" y="276824"/>
                </a:lnTo>
                <a:lnTo>
                  <a:pt x="350088" y="277861"/>
                </a:lnTo>
                <a:lnTo>
                  <a:pt x="367177" y="290349"/>
                </a:lnTo>
                <a:lnTo>
                  <a:pt x="377603" y="303899"/>
                </a:lnTo>
                <a:lnTo>
                  <a:pt x="337652" y="303899"/>
                </a:lnTo>
                <a:lnTo>
                  <a:pt x="284852" y="356424"/>
                </a:lnTo>
                <a:lnTo>
                  <a:pt x="332627" y="404424"/>
                </a:lnTo>
                <a:lnTo>
                  <a:pt x="316289" y="405751"/>
                </a:lnTo>
                <a:close/>
              </a:path>
              <a:path extrusionOk="0" h="411479" w="389254">
                <a:moveTo>
                  <a:pt x="346964" y="276824"/>
                </a:moveTo>
                <a:lnTo>
                  <a:pt x="290977" y="276824"/>
                </a:lnTo>
                <a:lnTo>
                  <a:pt x="310512" y="271073"/>
                </a:lnTo>
                <a:lnTo>
                  <a:pt x="330708" y="271427"/>
                </a:lnTo>
                <a:lnTo>
                  <a:pt x="346964" y="276824"/>
                </a:lnTo>
                <a:close/>
              </a:path>
              <a:path extrusionOk="0" h="411479" w="389254">
                <a:moveTo>
                  <a:pt x="385426" y="351899"/>
                </a:moveTo>
                <a:lnTo>
                  <a:pt x="337652" y="303899"/>
                </a:lnTo>
                <a:lnTo>
                  <a:pt x="377603" y="303899"/>
                </a:lnTo>
                <a:lnTo>
                  <a:pt x="384233" y="319333"/>
                </a:lnTo>
                <a:lnTo>
                  <a:pt x="386815" y="335556"/>
                </a:lnTo>
                <a:lnTo>
                  <a:pt x="385426" y="35189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5" name="Google Shape;275;p12"/>
          <p:cNvSpPr/>
          <p:nvPr/>
        </p:nvSpPr>
        <p:spPr>
          <a:xfrm>
            <a:off x="7621559" y="2949144"/>
            <a:ext cx="382905" cy="347980"/>
          </a:xfrm>
          <a:custGeom>
            <a:rect b="b" l="l" r="r" t="t"/>
            <a:pathLst>
              <a:path extrusionOk="0" h="347979" w="382904">
                <a:moveTo>
                  <a:pt x="242179" y="12700"/>
                </a:moveTo>
                <a:lnTo>
                  <a:pt x="206974" y="12700"/>
                </a:lnTo>
                <a:lnTo>
                  <a:pt x="210574" y="11430"/>
                </a:lnTo>
                <a:lnTo>
                  <a:pt x="218749" y="11430"/>
                </a:lnTo>
                <a:lnTo>
                  <a:pt x="225349" y="0"/>
                </a:lnTo>
                <a:lnTo>
                  <a:pt x="242424" y="3810"/>
                </a:lnTo>
                <a:lnTo>
                  <a:pt x="242179" y="12700"/>
                </a:lnTo>
                <a:close/>
              </a:path>
              <a:path extrusionOk="0" h="347979" w="382904">
                <a:moveTo>
                  <a:pt x="260593" y="78740"/>
                </a:moveTo>
                <a:lnTo>
                  <a:pt x="222879" y="78740"/>
                </a:lnTo>
                <a:lnTo>
                  <a:pt x="230799" y="74930"/>
                </a:lnTo>
                <a:lnTo>
                  <a:pt x="236991" y="69850"/>
                </a:lnTo>
                <a:lnTo>
                  <a:pt x="240380" y="62230"/>
                </a:lnTo>
                <a:lnTo>
                  <a:pt x="240741" y="54610"/>
                </a:lnTo>
                <a:lnTo>
                  <a:pt x="237849" y="45720"/>
                </a:lnTo>
                <a:lnTo>
                  <a:pt x="234024" y="39370"/>
                </a:lnTo>
                <a:lnTo>
                  <a:pt x="227474" y="36830"/>
                </a:lnTo>
                <a:lnTo>
                  <a:pt x="220674" y="35560"/>
                </a:lnTo>
                <a:lnTo>
                  <a:pt x="178674" y="35560"/>
                </a:lnTo>
                <a:lnTo>
                  <a:pt x="180574" y="31750"/>
                </a:lnTo>
                <a:lnTo>
                  <a:pt x="183149" y="27940"/>
                </a:lnTo>
                <a:lnTo>
                  <a:pt x="186224" y="25400"/>
                </a:lnTo>
                <a:lnTo>
                  <a:pt x="185824" y="25400"/>
                </a:lnTo>
                <a:lnTo>
                  <a:pt x="181474" y="11430"/>
                </a:lnTo>
                <a:lnTo>
                  <a:pt x="196599" y="2540"/>
                </a:lnTo>
                <a:lnTo>
                  <a:pt x="206876" y="12604"/>
                </a:lnTo>
                <a:lnTo>
                  <a:pt x="206574" y="12700"/>
                </a:lnTo>
                <a:lnTo>
                  <a:pt x="242179" y="12700"/>
                </a:lnTo>
                <a:lnTo>
                  <a:pt x="242074" y="16510"/>
                </a:lnTo>
                <a:lnTo>
                  <a:pt x="245949" y="19050"/>
                </a:lnTo>
                <a:lnTo>
                  <a:pt x="249524" y="21590"/>
                </a:lnTo>
                <a:lnTo>
                  <a:pt x="252649" y="24130"/>
                </a:lnTo>
                <a:lnTo>
                  <a:pt x="267555" y="24130"/>
                </a:lnTo>
                <a:lnTo>
                  <a:pt x="274474" y="35560"/>
                </a:lnTo>
                <a:lnTo>
                  <a:pt x="264649" y="45720"/>
                </a:lnTo>
                <a:lnTo>
                  <a:pt x="265574" y="49530"/>
                </a:lnTo>
                <a:lnTo>
                  <a:pt x="266024" y="52070"/>
                </a:lnTo>
                <a:lnTo>
                  <a:pt x="266099" y="55880"/>
                </a:lnTo>
                <a:lnTo>
                  <a:pt x="277974" y="60960"/>
                </a:lnTo>
                <a:lnTo>
                  <a:pt x="275513" y="77470"/>
                </a:lnTo>
                <a:lnTo>
                  <a:pt x="261074" y="77470"/>
                </a:lnTo>
                <a:lnTo>
                  <a:pt x="260593" y="78740"/>
                </a:lnTo>
                <a:close/>
              </a:path>
              <a:path extrusionOk="0" h="347979" w="382904">
                <a:moveTo>
                  <a:pt x="267555" y="24130"/>
                </a:moveTo>
                <a:lnTo>
                  <a:pt x="252649" y="24130"/>
                </a:lnTo>
                <a:lnTo>
                  <a:pt x="265249" y="20320"/>
                </a:lnTo>
                <a:lnTo>
                  <a:pt x="267555" y="24130"/>
                </a:lnTo>
                <a:close/>
              </a:path>
              <a:path extrusionOk="0" h="347979" w="382904">
                <a:moveTo>
                  <a:pt x="175274" y="95250"/>
                </a:moveTo>
                <a:lnTo>
                  <a:pt x="166024" y="80010"/>
                </a:lnTo>
                <a:lnTo>
                  <a:pt x="175199" y="69850"/>
                </a:lnTo>
                <a:lnTo>
                  <a:pt x="174149" y="67310"/>
                </a:lnTo>
                <a:lnTo>
                  <a:pt x="173549" y="63500"/>
                </a:lnTo>
                <a:lnTo>
                  <a:pt x="173374" y="59690"/>
                </a:lnTo>
                <a:lnTo>
                  <a:pt x="160599" y="53340"/>
                </a:lnTo>
                <a:lnTo>
                  <a:pt x="164149" y="36830"/>
                </a:lnTo>
                <a:lnTo>
                  <a:pt x="178699" y="35560"/>
                </a:lnTo>
                <a:lnTo>
                  <a:pt x="216599" y="35560"/>
                </a:lnTo>
                <a:lnTo>
                  <a:pt x="212399" y="36830"/>
                </a:lnTo>
                <a:lnTo>
                  <a:pt x="208649" y="39370"/>
                </a:lnTo>
                <a:lnTo>
                  <a:pt x="202471" y="44450"/>
                </a:lnTo>
                <a:lnTo>
                  <a:pt x="199087" y="52070"/>
                </a:lnTo>
                <a:lnTo>
                  <a:pt x="198721" y="60960"/>
                </a:lnTo>
                <a:lnTo>
                  <a:pt x="201599" y="68580"/>
                </a:lnTo>
                <a:lnTo>
                  <a:pt x="207339" y="74930"/>
                </a:lnTo>
                <a:lnTo>
                  <a:pt x="214746" y="77470"/>
                </a:lnTo>
                <a:lnTo>
                  <a:pt x="222879" y="78740"/>
                </a:lnTo>
                <a:lnTo>
                  <a:pt x="260593" y="78740"/>
                </a:lnTo>
                <a:lnTo>
                  <a:pt x="259149" y="82550"/>
                </a:lnTo>
                <a:lnTo>
                  <a:pt x="256549" y="85090"/>
                </a:lnTo>
                <a:lnTo>
                  <a:pt x="253399" y="88900"/>
                </a:lnTo>
                <a:lnTo>
                  <a:pt x="254224" y="91440"/>
                </a:lnTo>
                <a:lnTo>
                  <a:pt x="187699" y="91440"/>
                </a:lnTo>
                <a:lnTo>
                  <a:pt x="175274" y="95250"/>
                </a:lnTo>
                <a:close/>
              </a:path>
              <a:path extrusionOk="0" h="347979" w="382904">
                <a:moveTo>
                  <a:pt x="260824" y="80010"/>
                </a:moveTo>
                <a:lnTo>
                  <a:pt x="261074" y="77470"/>
                </a:lnTo>
                <a:lnTo>
                  <a:pt x="275513" y="77470"/>
                </a:lnTo>
                <a:lnTo>
                  <a:pt x="275324" y="78740"/>
                </a:lnTo>
                <a:lnTo>
                  <a:pt x="260824" y="80010"/>
                </a:lnTo>
                <a:close/>
              </a:path>
              <a:path extrusionOk="0" h="347979" w="382904">
                <a:moveTo>
                  <a:pt x="287449" y="106680"/>
                </a:moveTo>
                <a:lnTo>
                  <a:pt x="265099" y="106680"/>
                </a:lnTo>
                <a:lnTo>
                  <a:pt x="264749" y="86360"/>
                </a:lnTo>
                <a:lnTo>
                  <a:pt x="289199" y="80010"/>
                </a:lnTo>
                <a:lnTo>
                  <a:pt x="299299" y="97790"/>
                </a:lnTo>
                <a:lnTo>
                  <a:pt x="304649" y="97790"/>
                </a:lnTo>
                <a:lnTo>
                  <a:pt x="310524" y="99060"/>
                </a:lnTo>
                <a:lnTo>
                  <a:pt x="316099" y="100330"/>
                </a:lnTo>
                <a:lnTo>
                  <a:pt x="351324" y="100330"/>
                </a:lnTo>
                <a:lnTo>
                  <a:pt x="349631" y="105410"/>
                </a:lnTo>
                <a:lnTo>
                  <a:pt x="291374" y="105410"/>
                </a:lnTo>
                <a:lnTo>
                  <a:pt x="287449" y="106680"/>
                </a:lnTo>
                <a:close/>
              </a:path>
              <a:path extrusionOk="0" h="347979" w="382904">
                <a:moveTo>
                  <a:pt x="351324" y="100330"/>
                </a:moveTo>
                <a:lnTo>
                  <a:pt x="316099" y="100330"/>
                </a:lnTo>
                <a:lnTo>
                  <a:pt x="329849" y="86360"/>
                </a:lnTo>
                <a:lnTo>
                  <a:pt x="351324" y="100330"/>
                </a:lnTo>
                <a:close/>
              </a:path>
              <a:path extrusionOk="0" h="347979" w="382904">
                <a:moveTo>
                  <a:pt x="213099" y="115570"/>
                </a:moveTo>
                <a:lnTo>
                  <a:pt x="196324" y="110490"/>
                </a:lnTo>
                <a:lnTo>
                  <a:pt x="197299" y="97790"/>
                </a:lnTo>
                <a:lnTo>
                  <a:pt x="193849" y="96520"/>
                </a:lnTo>
                <a:lnTo>
                  <a:pt x="190624" y="93980"/>
                </a:lnTo>
                <a:lnTo>
                  <a:pt x="187699" y="91440"/>
                </a:lnTo>
                <a:lnTo>
                  <a:pt x="254224" y="91440"/>
                </a:lnTo>
                <a:lnTo>
                  <a:pt x="257524" y="101600"/>
                </a:lnTo>
                <a:lnTo>
                  <a:pt x="232599" y="101600"/>
                </a:lnTo>
                <a:lnTo>
                  <a:pt x="228624" y="102870"/>
                </a:lnTo>
                <a:lnTo>
                  <a:pt x="220449" y="102870"/>
                </a:lnTo>
                <a:lnTo>
                  <a:pt x="220949" y="104140"/>
                </a:lnTo>
                <a:lnTo>
                  <a:pt x="213099" y="115570"/>
                </a:lnTo>
                <a:close/>
              </a:path>
              <a:path extrusionOk="0" h="347979" w="382904">
                <a:moveTo>
                  <a:pt x="242399" y="111760"/>
                </a:moveTo>
                <a:lnTo>
                  <a:pt x="232599" y="101600"/>
                </a:lnTo>
                <a:lnTo>
                  <a:pt x="257524" y="101600"/>
                </a:lnTo>
                <a:lnTo>
                  <a:pt x="242399" y="111760"/>
                </a:lnTo>
                <a:close/>
              </a:path>
              <a:path extrusionOk="0" h="347979" w="382904">
                <a:moveTo>
                  <a:pt x="332096" y="222250"/>
                </a:moveTo>
                <a:lnTo>
                  <a:pt x="290665" y="222250"/>
                </a:lnTo>
                <a:lnTo>
                  <a:pt x="313974" y="220980"/>
                </a:lnTo>
                <a:lnTo>
                  <a:pt x="334888" y="210820"/>
                </a:lnTo>
                <a:lnTo>
                  <a:pt x="349677" y="193040"/>
                </a:lnTo>
                <a:lnTo>
                  <a:pt x="357009" y="171450"/>
                </a:lnTo>
                <a:lnTo>
                  <a:pt x="355549" y="148590"/>
                </a:lnTo>
                <a:lnTo>
                  <a:pt x="346873" y="129540"/>
                </a:lnTo>
                <a:lnTo>
                  <a:pt x="332902" y="115570"/>
                </a:lnTo>
                <a:lnTo>
                  <a:pt x="315186" y="107950"/>
                </a:lnTo>
                <a:lnTo>
                  <a:pt x="295274" y="105410"/>
                </a:lnTo>
                <a:lnTo>
                  <a:pt x="349631" y="105410"/>
                </a:lnTo>
                <a:lnTo>
                  <a:pt x="345824" y="116840"/>
                </a:lnTo>
                <a:lnTo>
                  <a:pt x="350274" y="121920"/>
                </a:lnTo>
                <a:lnTo>
                  <a:pt x="354124" y="127000"/>
                </a:lnTo>
                <a:lnTo>
                  <a:pt x="357074" y="132080"/>
                </a:lnTo>
                <a:lnTo>
                  <a:pt x="375949" y="132080"/>
                </a:lnTo>
                <a:lnTo>
                  <a:pt x="382499" y="156210"/>
                </a:lnTo>
                <a:lnTo>
                  <a:pt x="364999" y="166370"/>
                </a:lnTo>
                <a:lnTo>
                  <a:pt x="364924" y="171450"/>
                </a:lnTo>
                <a:lnTo>
                  <a:pt x="364174" y="176530"/>
                </a:lnTo>
                <a:lnTo>
                  <a:pt x="362899" y="180340"/>
                </a:lnTo>
                <a:lnTo>
                  <a:pt x="377174" y="191770"/>
                </a:lnTo>
                <a:lnTo>
                  <a:pt x="368852" y="209550"/>
                </a:lnTo>
                <a:lnTo>
                  <a:pt x="346999" y="209550"/>
                </a:lnTo>
                <a:lnTo>
                  <a:pt x="342774" y="213360"/>
                </a:lnTo>
                <a:lnTo>
                  <a:pt x="337724" y="218440"/>
                </a:lnTo>
                <a:lnTo>
                  <a:pt x="332074" y="220980"/>
                </a:lnTo>
                <a:lnTo>
                  <a:pt x="332096" y="222250"/>
                </a:lnTo>
                <a:close/>
              </a:path>
              <a:path extrusionOk="0" h="347979" w="382904">
                <a:moveTo>
                  <a:pt x="144799" y="135890"/>
                </a:moveTo>
                <a:lnTo>
                  <a:pt x="93474" y="135890"/>
                </a:lnTo>
                <a:lnTo>
                  <a:pt x="100799" y="106680"/>
                </a:lnTo>
                <a:lnTo>
                  <a:pt x="137474" y="106680"/>
                </a:lnTo>
                <a:lnTo>
                  <a:pt x="144799" y="135890"/>
                </a:lnTo>
                <a:close/>
              </a:path>
              <a:path extrusionOk="0" h="347979" w="382904">
                <a:moveTo>
                  <a:pt x="262610" y="118110"/>
                </a:moveTo>
                <a:lnTo>
                  <a:pt x="251174" y="118110"/>
                </a:lnTo>
                <a:lnTo>
                  <a:pt x="255274" y="113030"/>
                </a:lnTo>
                <a:lnTo>
                  <a:pt x="260224" y="109220"/>
                </a:lnTo>
                <a:lnTo>
                  <a:pt x="265749" y="106680"/>
                </a:lnTo>
                <a:lnTo>
                  <a:pt x="283524" y="106680"/>
                </a:lnTo>
                <a:lnTo>
                  <a:pt x="262610" y="118110"/>
                </a:lnTo>
                <a:close/>
              </a:path>
              <a:path extrusionOk="0" h="347979" w="382904">
                <a:moveTo>
                  <a:pt x="265949" y="241300"/>
                </a:moveTo>
                <a:lnTo>
                  <a:pt x="245224" y="227330"/>
                </a:lnTo>
                <a:lnTo>
                  <a:pt x="251574" y="210820"/>
                </a:lnTo>
                <a:lnTo>
                  <a:pt x="247599" y="207010"/>
                </a:lnTo>
                <a:lnTo>
                  <a:pt x="244124" y="201930"/>
                </a:lnTo>
                <a:lnTo>
                  <a:pt x="241249" y="196850"/>
                </a:lnTo>
                <a:lnTo>
                  <a:pt x="222624" y="196850"/>
                </a:lnTo>
                <a:lnTo>
                  <a:pt x="216074" y="172720"/>
                </a:lnTo>
                <a:lnTo>
                  <a:pt x="232399" y="163830"/>
                </a:lnTo>
                <a:lnTo>
                  <a:pt x="232349" y="158750"/>
                </a:lnTo>
                <a:lnTo>
                  <a:pt x="232974" y="153670"/>
                </a:lnTo>
                <a:lnTo>
                  <a:pt x="234124" y="148590"/>
                </a:lnTo>
                <a:lnTo>
                  <a:pt x="219099" y="135890"/>
                </a:lnTo>
                <a:lnTo>
                  <a:pt x="230974" y="113030"/>
                </a:lnTo>
                <a:lnTo>
                  <a:pt x="251112" y="118094"/>
                </a:lnTo>
                <a:lnTo>
                  <a:pt x="262610" y="118110"/>
                </a:lnTo>
                <a:lnTo>
                  <a:pt x="247821" y="134620"/>
                </a:lnTo>
                <a:lnTo>
                  <a:pt x="240489" y="156210"/>
                </a:lnTo>
                <a:lnTo>
                  <a:pt x="241949" y="179070"/>
                </a:lnTo>
                <a:lnTo>
                  <a:pt x="252335" y="200660"/>
                </a:lnTo>
                <a:lnTo>
                  <a:pt x="269346" y="214630"/>
                </a:lnTo>
                <a:lnTo>
                  <a:pt x="290665" y="222250"/>
                </a:lnTo>
                <a:lnTo>
                  <a:pt x="332096" y="222250"/>
                </a:lnTo>
                <a:lnTo>
                  <a:pt x="332183" y="227330"/>
                </a:lnTo>
                <a:lnTo>
                  <a:pt x="281049" y="227330"/>
                </a:lnTo>
                <a:lnTo>
                  <a:pt x="281674" y="228600"/>
                </a:lnTo>
                <a:lnTo>
                  <a:pt x="265949" y="241300"/>
                </a:lnTo>
                <a:close/>
              </a:path>
              <a:path extrusionOk="0" h="347979" w="382904">
                <a:moveTo>
                  <a:pt x="291700" y="214630"/>
                </a:moveTo>
                <a:lnTo>
                  <a:pt x="273136" y="208280"/>
                </a:lnTo>
                <a:lnTo>
                  <a:pt x="258322" y="195580"/>
                </a:lnTo>
                <a:lnTo>
                  <a:pt x="249274" y="177800"/>
                </a:lnTo>
                <a:lnTo>
                  <a:pt x="248001" y="157480"/>
                </a:lnTo>
                <a:lnTo>
                  <a:pt x="254393" y="138430"/>
                </a:lnTo>
                <a:lnTo>
                  <a:pt x="267281" y="123190"/>
                </a:lnTo>
                <a:lnTo>
                  <a:pt x="285499" y="114300"/>
                </a:lnTo>
                <a:lnTo>
                  <a:pt x="288899" y="113030"/>
                </a:lnTo>
                <a:lnTo>
                  <a:pt x="295724" y="113030"/>
                </a:lnTo>
                <a:lnTo>
                  <a:pt x="313068" y="114300"/>
                </a:lnTo>
                <a:lnTo>
                  <a:pt x="328499" y="121920"/>
                </a:lnTo>
                <a:lnTo>
                  <a:pt x="339451" y="133350"/>
                </a:lnTo>
                <a:lnTo>
                  <a:pt x="294949" y="133350"/>
                </a:lnTo>
                <a:lnTo>
                  <a:pt x="292924" y="134620"/>
                </a:lnTo>
                <a:lnTo>
                  <a:pt x="290899" y="134620"/>
                </a:lnTo>
                <a:lnTo>
                  <a:pt x="280101" y="139700"/>
                </a:lnTo>
                <a:lnTo>
                  <a:pt x="272465" y="148590"/>
                </a:lnTo>
                <a:lnTo>
                  <a:pt x="268677" y="160020"/>
                </a:lnTo>
                <a:lnTo>
                  <a:pt x="269424" y="171450"/>
                </a:lnTo>
                <a:lnTo>
                  <a:pt x="274793" y="182880"/>
                </a:lnTo>
                <a:lnTo>
                  <a:pt x="283577" y="190500"/>
                </a:lnTo>
                <a:lnTo>
                  <a:pt x="294578" y="194310"/>
                </a:lnTo>
                <a:lnTo>
                  <a:pt x="338809" y="194310"/>
                </a:lnTo>
                <a:lnTo>
                  <a:pt x="330217" y="204470"/>
                </a:lnTo>
                <a:lnTo>
                  <a:pt x="311999" y="213360"/>
                </a:lnTo>
                <a:lnTo>
                  <a:pt x="291700" y="214630"/>
                </a:lnTo>
                <a:close/>
              </a:path>
              <a:path extrusionOk="0" h="347979" w="382904">
                <a:moveTo>
                  <a:pt x="44049" y="325120"/>
                </a:moveTo>
                <a:lnTo>
                  <a:pt x="20474" y="297180"/>
                </a:lnTo>
                <a:lnTo>
                  <a:pt x="35624" y="275590"/>
                </a:lnTo>
                <a:lnTo>
                  <a:pt x="31524" y="269240"/>
                </a:lnTo>
                <a:lnTo>
                  <a:pt x="28324" y="261620"/>
                </a:lnTo>
                <a:lnTo>
                  <a:pt x="26174" y="254000"/>
                </a:lnTo>
                <a:lnTo>
                  <a:pt x="0" y="246380"/>
                </a:lnTo>
                <a:lnTo>
                  <a:pt x="0" y="209550"/>
                </a:lnTo>
                <a:lnTo>
                  <a:pt x="26224" y="203200"/>
                </a:lnTo>
                <a:lnTo>
                  <a:pt x="28099" y="196850"/>
                </a:lnTo>
                <a:lnTo>
                  <a:pt x="30849" y="189230"/>
                </a:lnTo>
                <a:lnTo>
                  <a:pt x="34324" y="182880"/>
                </a:lnTo>
                <a:lnTo>
                  <a:pt x="18349" y="158750"/>
                </a:lnTo>
                <a:lnTo>
                  <a:pt x="43349" y="132080"/>
                </a:lnTo>
                <a:lnTo>
                  <a:pt x="69695" y="146008"/>
                </a:lnTo>
                <a:lnTo>
                  <a:pt x="105854" y="146050"/>
                </a:lnTo>
                <a:lnTo>
                  <a:pt x="85948" y="149860"/>
                </a:lnTo>
                <a:lnTo>
                  <a:pt x="58859" y="167640"/>
                </a:lnTo>
                <a:lnTo>
                  <a:pt x="40596" y="195580"/>
                </a:lnTo>
                <a:lnTo>
                  <a:pt x="33899" y="228600"/>
                </a:lnTo>
                <a:lnTo>
                  <a:pt x="40596" y="261620"/>
                </a:lnTo>
                <a:lnTo>
                  <a:pt x="58859" y="288290"/>
                </a:lnTo>
                <a:lnTo>
                  <a:pt x="85948" y="307340"/>
                </a:lnTo>
                <a:lnTo>
                  <a:pt x="105854" y="311150"/>
                </a:lnTo>
                <a:lnTo>
                  <a:pt x="70474" y="311150"/>
                </a:lnTo>
                <a:lnTo>
                  <a:pt x="71174" y="312420"/>
                </a:lnTo>
                <a:lnTo>
                  <a:pt x="44049" y="325120"/>
                </a:lnTo>
                <a:close/>
              </a:path>
              <a:path extrusionOk="0" h="347979" w="382904">
                <a:moveTo>
                  <a:pt x="204669" y="146050"/>
                </a:moveTo>
                <a:lnTo>
                  <a:pt x="167349" y="146050"/>
                </a:lnTo>
                <a:lnTo>
                  <a:pt x="191574" y="132080"/>
                </a:lnTo>
                <a:lnTo>
                  <a:pt x="204669" y="146050"/>
                </a:lnTo>
                <a:close/>
              </a:path>
              <a:path extrusionOk="0" h="347979" w="382904">
                <a:moveTo>
                  <a:pt x="338809" y="194310"/>
                </a:moveTo>
                <a:lnTo>
                  <a:pt x="294578" y="194310"/>
                </a:lnTo>
                <a:lnTo>
                  <a:pt x="306599" y="193040"/>
                </a:lnTo>
                <a:lnTo>
                  <a:pt x="317397" y="187960"/>
                </a:lnTo>
                <a:lnTo>
                  <a:pt x="325033" y="179070"/>
                </a:lnTo>
                <a:lnTo>
                  <a:pt x="328821" y="167640"/>
                </a:lnTo>
                <a:lnTo>
                  <a:pt x="328074" y="156210"/>
                </a:lnTo>
                <a:lnTo>
                  <a:pt x="323591" y="146050"/>
                </a:lnTo>
                <a:lnTo>
                  <a:pt x="316377" y="139700"/>
                </a:lnTo>
                <a:lnTo>
                  <a:pt x="307237" y="134620"/>
                </a:lnTo>
                <a:lnTo>
                  <a:pt x="296974" y="133350"/>
                </a:lnTo>
                <a:lnTo>
                  <a:pt x="339451" y="133350"/>
                </a:lnTo>
                <a:lnTo>
                  <a:pt x="340668" y="134620"/>
                </a:lnTo>
                <a:lnTo>
                  <a:pt x="348224" y="151130"/>
                </a:lnTo>
                <a:lnTo>
                  <a:pt x="349496" y="171450"/>
                </a:lnTo>
                <a:lnTo>
                  <a:pt x="343105" y="189230"/>
                </a:lnTo>
                <a:lnTo>
                  <a:pt x="338809" y="194310"/>
                </a:lnTo>
                <a:close/>
              </a:path>
              <a:path extrusionOk="0" h="347979" w="382904">
                <a:moveTo>
                  <a:pt x="105854" y="146050"/>
                </a:moveTo>
                <a:lnTo>
                  <a:pt x="69774" y="146050"/>
                </a:lnTo>
                <a:lnTo>
                  <a:pt x="75412" y="143510"/>
                </a:lnTo>
                <a:lnTo>
                  <a:pt x="81506" y="139700"/>
                </a:lnTo>
                <a:lnTo>
                  <a:pt x="87852" y="138430"/>
                </a:lnTo>
                <a:lnTo>
                  <a:pt x="94424" y="135890"/>
                </a:lnTo>
                <a:lnTo>
                  <a:pt x="143824" y="135890"/>
                </a:lnTo>
                <a:lnTo>
                  <a:pt x="150035" y="137160"/>
                </a:lnTo>
                <a:lnTo>
                  <a:pt x="156046" y="139700"/>
                </a:lnTo>
                <a:lnTo>
                  <a:pt x="161828" y="142240"/>
                </a:lnTo>
                <a:lnTo>
                  <a:pt x="163668" y="143510"/>
                </a:lnTo>
                <a:lnTo>
                  <a:pt x="119124" y="143510"/>
                </a:lnTo>
                <a:lnTo>
                  <a:pt x="105854" y="146050"/>
                </a:lnTo>
                <a:close/>
              </a:path>
              <a:path extrusionOk="0" h="347979" w="382904">
                <a:moveTo>
                  <a:pt x="163816" y="313690"/>
                </a:moveTo>
                <a:lnTo>
                  <a:pt x="119124" y="313690"/>
                </a:lnTo>
                <a:lnTo>
                  <a:pt x="152304" y="307340"/>
                </a:lnTo>
                <a:lnTo>
                  <a:pt x="179402" y="288290"/>
                </a:lnTo>
                <a:lnTo>
                  <a:pt x="197674" y="261620"/>
                </a:lnTo>
                <a:lnTo>
                  <a:pt x="204374" y="228600"/>
                </a:lnTo>
                <a:lnTo>
                  <a:pt x="197674" y="195580"/>
                </a:lnTo>
                <a:lnTo>
                  <a:pt x="179402" y="167640"/>
                </a:lnTo>
                <a:lnTo>
                  <a:pt x="152304" y="149860"/>
                </a:lnTo>
                <a:lnTo>
                  <a:pt x="119124" y="143510"/>
                </a:lnTo>
                <a:lnTo>
                  <a:pt x="163668" y="143510"/>
                </a:lnTo>
                <a:lnTo>
                  <a:pt x="167349" y="146050"/>
                </a:lnTo>
                <a:lnTo>
                  <a:pt x="204669" y="146050"/>
                </a:lnTo>
                <a:lnTo>
                  <a:pt x="216574" y="158750"/>
                </a:lnTo>
                <a:lnTo>
                  <a:pt x="202549" y="180340"/>
                </a:lnTo>
                <a:lnTo>
                  <a:pt x="205779" y="186690"/>
                </a:lnTo>
                <a:lnTo>
                  <a:pt x="208552" y="193040"/>
                </a:lnTo>
                <a:lnTo>
                  <a:pt x="210842" y="199390"/>
                </a:lnTo>
                <a:lnTo>
                  <a:pt x="212624" y="205740"/>
                </a:lnTo>
                <a:lnTo>
                  <a:pt x="239149" y="213360"/>
                </a:lnTo>
                <a:lnTo>
                  <a:pt x="239149" y="250190"/>
                </a:lnTo>
                <a:lnTo>
                  <a:pt x="210999" y="256540"/>
                </a:lnTo>
                <a:lnTo>
                  <a:pt x="209049" y="262890"/>
                </a:lnTo>
                <a:lnTo>
                  <a:pt x="206174" y="270510"/>
                </a:lnTo>
                <a:lnTo>
                  <a:pt x="202649" y="275590"/>
                </a:lnTo>
                <a:lnTo>
                  <a:pt x="218274" y="297180"/>
                </a:lnTo>
                <a:lnTo>
                  <a:pt x="207558" y="309880"/>
                </a:lnTo>
                <a:lnTo>
                  <a:pt x="169749" y="309880"/>
                </a:lnTo>
                <a:lnTo>
                  <a:pt x="163816" y="313690"/>
                </a:lnTo>
                <a:close/>
              </a:path>
              <a:path extrusionOk="0" h="347979" w="382904">
                <a:moveTo>
                  <a:pt x="119124" y="302260"/>
                </a:moveTo>
                <a:lnTo>
                  <a:pt x="90230" y="297180"/>
                </a:lnTo>
                <a:lnTo>
                  <a:pt x="66637" y="280670"/>
                </a:lnTo>
                <a:lnTo>
                  <a:pt x="50731" y="257810"/>
                </a:lnTo>
                <a:lnTo>
                  <a:pt x="44899" y="228600"/>
                </a:lnTo>
                <a:lnTo>
                  <a:pt x="50731" y="199390"/>
                </a:lnTo>
                <a:lnTo>
                  <a:pt x="66637" y="176530"/>
                </a:lnTo>
                <a:lnTo>
                  <a:pt x="90230" y="160020"/>
                </a:lnTo>
                <a:lnTo>
                  <a:pt x="119124" y="153670"/>
                </a:lnTo>
                <a:lnTo>
                  <a:pt x="148023" y="160020"/>
                </a:lnTo>
                <a:lnTo>
                  <a:pt x="171624" y="176530"/>
                </a:lnTo>
                <a:lnTo>
                  <a:pt x="176929" y="184150"/>
                </a:lnTo>
                <a:lnTo>
                  <a:pt x="119124" y="184150"/>
                </a:lnTo>
                <a:lnTo>
                  <a:pt x="101998" y="187960"/>
                </a:lnTo>
                <a:lnTo>
                  <a:pt x="88012" y="196850"/>
                </a:lnTo>
                <a:lnTo>
                  <a:pt x="78582" y="210820"/>
                </a:lnTo>
                <a:lnTo>
                  <a:pt x="75124" y="228600"/>
                </a:lnTo>
                <a:lnTo>
                  <a:pt x="78582" y="245110"/>
                </a:lnTo>
                <a:lnTo>
                  <a:pt x="88012" y="259080"/>
                </a:lnTo>
                <a:lnTo>
                  <a:pt x="101998" y="269240"/>
                </a:lnTo>
                <a:lnTo>
                  <a:pt x="119124" y="273050"/>
                </a:lnTo>
                <a:lnTo>
                  <a:pt x="176929" y="273050"/>
                </a:lnTo>
                <a:lnTo>
                  <a:pt x="171624" y="280670"/>
                </a:lnTo>
                <a:lnTo>
                  <a:pt x="148023" y="297180"/>
                </a:lnTo>
                <a:lnTo>
                  <a:pt x="119124" y="302260"/>
                </a:lnTo>
                <a:close/>
              </a:path>
              <a:path extrusionOk="0" h="347979" w="382904">
                <a:moveTo>
                  <a:pt x="176929" y="273050"/>
                </a:moveTo>
                <a:lnTo>
                  <a:pt x="119124" y="273050"/>
                </a:lnTo>
                <a:lnTo>
                  <a:pt x="136251" y="269240"/>
                </a:lnTo>
                <a:lnTo>
                  <a:pt x="150237" y="259080"/>
                </a:lnTo>
                <a:lnTo>
                  <a:pt x="159666" y="245110"/>
                </a:lnTo>
                <a:lnTo>
                  <a:pt x="163124" y="228600"/>
                </a:lnTo>
                <a:lnTo>
                  <a:pt x="159666" y="210820"/>
                </a:lnTo>
                <a:lnTo>
                  <a:pt x="150237" y="196850"/>
                </a:lnTo>
                <a:lnTo>
                  <a:pt x="136251" y="187960"/>
                </a:lnTo>
                <a:lnTo>
                  <a:pt x="119124" y="184150"/>
                </a:lnTo>
                <a:lnTo>
                  <a:pt x="176929" y="184150"/>
                </a:lnTo>
                <a:lnTo>
                  <a:pt x="187538" y="199390"/>
                </a:lnTo>
                <a:lnTo>
                  <a:pt x="193374" y="228600"/>
                </a:lnTo>
                <a:lnTo>
                  <a:pt x="187538" y="257810"/>
                </a:lnTo>
                <a:lnTo>
                  <a:pt x="176929" y="273050"/>
                </a:lnTo>
                <a:close/>
              </a:path>
              <a:path extrusionOk="0" h="347979" w="382904">
                <a:moveTo>
                  <a:pt x="366474" y="214630"/>
                </a:moveTo>
                <a:lnTo>
                  <a:pt x="346024" y="210820"/>
                </a:lnTo>
                <a:lnTo>
                  <a:pt x="346999" y="209550"/>
                </a:lnTo>
                <a:lnTo>
                  <a:pt x="368852" y="209550"/>
                </a:lnTo>
                <a:lnTo>
                  <a:pt x="366474" y="214630"/>
                </a:lnTo>
                <a:close/>
              </a:path>
              <a:path extrusionOk="0" h="347979" w="382904">
                <a:moveTo>
                  <a:pt x="307974" y="247650"/>
                </a:moveTo>
                <a:lnTo>
                  <a:pt x="298449" y="229870"/>
                </a:lnTo>
                <a:lnTo>
                  <a:pt x="286624" y="229870"/>
                </a:lnTo>
                <a:lnTo>
                  <a:pt x="281049" y="227330"/>
                </a:lnTo>
                <a:lnTo>
                  <a:pt x="332183" y="227330"/>
                </a:lnTo>
                <a:lnTo>
                  <a:pt x="332424" y="241300"/>
                </a:lnTo>
                <a:lnTo>
                  <a:pt x="307974" y="247650"/>
                </a:lnTo>
                <a:close/>
              </a:path>
              <a:path extrusionOk="0" h="347979" w="382904">
                <a:moveTo>
                  <a:pt x="194699" y="325120"/>
                </a:moveTo>
                <a:lnTo>
                  <a:pt x="167574" y="312420"/>
                </a:lnTo>
                <a:lnTo>
                  <a:pt x="169749" y="309880"/>
                </a:lnTo>
                <a:lnTo>
                  <a:pt x="207558" y="309880"/>
                </a:lnTo>
                <a:lnTo>
                  <a:pt x="194699" y="325120"/>
                </a:lnTo>
                <a:close/>
              </a:path>
              <a:path extrusionOk="0" h="347979" w="382904">
                <a:moveTo>
                  <a:pt x="137474" y="347980"/>
                </a:moveTo>
                <a:lnTo>
                  <a:pt x="100799" y="347980"/>
                </a:lnTo>
                <a:lnTo>
                  <a:pt x="93874" y="321310"/>
                </a:lnTo>
                <a:lnTo>
                  <a:pt x="87701" y="318770"/>
                </a:lnTo>
                <a:lnTo>
                  <a:pt x="81724" y="316230"/>
                </a:lnTo>
                <a:lnTo>
                  <a:pt x="75973" y="313690"/>
                </a:lnTo>
                <a:lnTo>
                  <a:pt x="70474" y="311150"/>
                </a:lnTo>
                <a:lnTo>
                  <a:pt x="105854" y="311150"/>
                </a:lnTo>
                <a:lnTo>
                  <a:pt x="119124" y="313690"/>
                </a:lnTo>
                <a:lnTo>
                  <a:pt x="163816" y="313690"/>
                </a:lnTo>
                <a:lnTo>
                  <a:pt x="157587" y="316230"/>
                </a:lnTo>
                <a:lnTo>
                  <a:pt x="151095" y="318770"/>
                </a:lnTo>
                <a:lnTo>
                  <a:pt x="144374" y="321310"/>
                </a:lnTo>
                <a:lnTo>
                  <a:pt x="137474" y="34798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6" name="Google Shape;276;p12"/>
          <p:cNvSpPr/>
          <p:nvPr/>
        </p:nvSpPr>
        <p:spPr>
          <a:xfrm>
            <a:off x="10824531" y="2917069"/>
            <a:ext cx="393065" cy="393065"/>
          </a:xfrm>
          <a:custGeom>
            <a:rect b="b" l="l" r="r" t="t"/>
            <a:pathLst>
              <a:path extrusionOk="0" h="393064" w="393065">
                <a:moveTo>
                  <a:pt x="38096" y="185699"/>
                </a:moveTo>
                <a:lnTo>
                  <a:pt x="3996" y="157849"/>
                </a:lnTo>
                <a:lnTo>
                  <a:pt x="0" y="135065"/>
                </a:lnTo>
                <a:lnTo>
                  <a:pt x="1103" y="123463"/>
                </a:lnTo>
                <a:lnTo>
                  <a:pt x="28311" y="86960"/>
                </a:lnTo>
                <a:lnTo>
                  <a:pt x="38896" y="85299"/>
                </a:lnTo>
                <a:lnTo>
                  <a:pt x="38096" y="185699"/>
                </a:lnTo>
                <a:close/>
              </a:path>
              <a:path extrusionOk="0" h="393064" w="393065">
                <a:moveTo>
                  <a:pt x="353946" y="185699"/>
                </a:moveTo>
                <a:lnTo>
                  <a:pt x="354746" y="85274"/>
                </a:lnTo>
                <a:lnTo>
                  <a:pt x="365266" y="87228"/>
                </a:lnTo>
                <a:lnTo>
                  <a:pt x="374805" y="92806"/>
                </a:lnTo>
                <a:lnTo>
                  <a:pt x="382839" y="101580"/>
                </a:lnTo>
                <a:lnTo>
                  <a:pt x="388846" y="113124"/>
                </a:lnTo>
                <a:lnTo>
                  <a:pt x="391875" y="124298"/>
                </a:lnTo>
                <a:lnTo>
                  <a:pt x="392830" y="135930"/>
                </a:lnTo>
                <a:lnTo>
                  <a:pt x="391718" y="147535"/>
                </a:lnTo>
                <a:lnTo>
                  <a:pt x="364530" y="184025"/>
                </a:lnTo>
                <a:lnTo>
                  <a:pt x="353946" y="185699"/>
                </a:lnTo>
                <a:close/>
              </a:path>
              <a:path extrusionOk="0" h="393064" w="393065">
                <a:moveTo>
                  <a:pt x="326921" y="199349"/>
                </a:moveTo>
                <a:lnTo>
                  <a:pt x="225521" y="199349"/>
                </a:lnTo>
                <a:lnTo>
                  <a:pt x="225521" y="71649"/>
                </a:lnTo>
                <a:lnTo>
                  <a:pt x="326921" y="71649"/>
                </a:lnTo>
                <a:lnTo>
                  <a:pt x="334111" y="73321"/>
                </a:lnTo>
                <a:lnTo>
                  <a:pt x="339983" y="77881"/>
                </a:lnTo>
                <a:lnTo>
                  <a:pt x="343943" y="84643"/>
                </a:lnTo>
                <a:lnTo>
                  <a:pt x="345396" y="92924"/>
                </a:lnTo>
                <a:lnTo>
                  <a:pt x="345396" y="178049"/>
                </a:lnTo>
                <a:lnTo>
                  <a:pt x="343943" y="186334"/>
                </a:lnTo>
                <a:lnTo>
                  <a:pt x="339983" y="193105"/>
                </a:lnTo>
                <a:lnTo>
                  <a:pt x="334111" y="197673"/>
                </a:lnTo>
                <a:lnTo>
                  <a:pt x="326921" y="199349"/>
                </a:lnTo>
                <a:close/>
              </a:path>
              <a:path extrusionOk="0" h="393064" w="393065">
                <a:moveTo>
                  <a:pt x="298746" y="392824"/>
                </a:moveTo>
                <a:lnTo>
                  <a:pt x="268846" y="392824"/>
                </a:lnTo>
                <a:lnTo>
                  <a:pt x="260704" y="390932"/>
                </a:lnTo>
                <a:lnTo>
                  <a:pt x="254052" y="385771"/>
                </a:lnTo>
                <a:lnTo>
                  <a:pt x="249566" y="378111"/>
                </a:lnTo>
                <a:lnTo>
                  <a:pt x="247921" y="368724"/>
                </a:lnTo>
                <a:lnTo>
                  <a:pt x="247921" y="199349"/>
                </a:lnTo>
                <a:lnTo>
                  <a:pt x="319671" y="199349"/>
                </a:lnTo>
                <a:lnTo>
                  <a:pt x="319671" y="368724"/>
                </a:lnTo>
                <a:lnTo>
                  <a:pt x="318025" y="378111"/>
                </a:lnTo>
                <a:lnTo>
                  <a:pt x="313540" y="385771"/>
                </a:lnTo>
                <a:lnTo>
                  <a:pt x="306888" y="390932"/>
                </a:lnTo>
                <a:lnTo>
                  <a:pt x="298746" y="392824"/>
                </a:lnTo>
                <a:close/>
              </a:path>
              <a:path extrusionOk="0" h="393064" w="393065">
                <a:moveTo>
                  <a:pt x="91896" y="257774"/>
                </a:moveTo>
                <a:lnTo>
                  <a:pt x="91896" y="13224"/>
                </a:lnTo>
                <a:lnTo>
                  <a:pt x="122140" y="32558"/>
                </a:lnTo>
                <a:lnTo>
                  <a:pt x="153115" y="47709"/>
                </a:lnTo>
                <a:lnTo>
                  <a:pt x="185018" y="59817"/>
                </a:lnTo>
                <a:lnTo>
                  <a:pt x="218046" y="70024"/>
                </a:lnTo>
                <a:lnTo>
                  <a:pt x="218046" y="200949"/>
                </a:lnTo>
                <a:lnTo>
                  <a:pt x="182792" y="212412"/>
                </a:lnTo>
                <a:lnTo>
                  <a:pt x="150874" y="225096"/>
                </a:lnTo>
                <a:lnTo>
                  <a:pt x="121004" y="239913"/>
                </a:lnTo>
                <a:lnTo>
                  <a:pt x="91896" y="257774"/>
                </a:lnTo>
                <a:close/>
              </a:path>
              <a:path extrusionOk="0" h="393064" w="393065">
                <a:moveTo>
                  <a:pt x="72246" y="270974"/>
                </a:moveTo>
                <a:lnTo>
                  <a:pt x="50946" y="270974"/>
                </a:lnTo>
                <a:lnTo>
                  <a:pt x="46996" y="266424"/>
                </a:lnTo>
                <a:lnTo>
                  <a:pt x="46996" y="4549"/>
                </a:lnTo>
                <a:lnTo>
                  <a:pt x="50946" y="0"/>
                </a:lnTo>
                <a:lnTo>
                  <a:pt x="72246" y="0"/>
                </a:lnTo>
                <a:lnTo>
                  <a:pt x="76171" y="4549"/>
                </a:lnTo>
                <a:lnTo>
                  <a:pt x="76171" y="266424"/>
                </a:lnTo>
                <a:lnTo>
                  <a:pt x="72246" y="2709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7" name="Google Shape;277;p12"/>
          <p:cNvSpPr/>
          <p:nvPr/>
        </p:nvSpPr>
        <p:spPr>
          <a:xfrm>
            <a:off x="11062203" y="3784842"/>
            <a:ext cx="285115" cy="285115"/>
          </a:xfrm>
          <a:custGeom>
            <a:rect b="b" l="l" r="r" t="t"/>
            <a:pathLst>
              <a:path extrusionOk="0" h="285114" w="285115">
                <a:moveTo>
                  <a:pt x="121095" y="30299"/>
                </a:moveTo>
                <a:lnTo>
                  <a:pt x="47599" y="30299"/>
                </a:lnTo>
                <a:lnTo>
                  <a:pt x="51969" y="17929"/>
                </a:lnTo>
                <a:lnTo>
                  <a:pt x="60543" y="8174"/>
                </a:lnTo>
                <a:lnTo>
                  <a:pt x="72258" y="1907"/>
                </a:lnTo>
                <a:lnTo>
                  <a:pt x="86049" y="0"/>
                </a:lnTo>
                <a:lnTo>
                  <a:pt x="99402" y="2873"/>
                </a:lnTo>
                <a:lnTo>
                  <a:pt x="110412" y="9806"/>
                </a:lnTo>
                <a:lnTo>
                  <a:pt x="118140" y="19898"/>
                </a:lnTo>
                <a:lnTo>
                  <a:pt x="121095" y="30299"/>
                </a:lnTo>
                <a:close/>
              </a:path>
              <a:path extrusionOk="0" h="285114" w="285115">
                <a:moveTo>
                  <a:pt x="242916" y="58099"/>
                </a:moveTo>
                <a:lnTo>
                  <a:pt x="161324" y="58099"/>
                </a:lnTo>
                <a:lnTo>
                  <a:pt x="161174" y="32249"/>
                </a:lnTo>
                <a:lnTo>
                  <a:pt x="161349" y="32249"/>
                </a:lnTo>
                <a:lnTo>
                  <a:pt x="165331" y="19160"/>
                </a:lnTo>
                <a:lnTo>
                  <a:pt x="173909" y="8774"/>
                </a:lnTo>
                <a:lnTo>
                  <a:pt x="185913" y="2064"/>
                </a:lnTo>
                <a:lnTo>
                  <a:pt x="200174" y="0"/>
                </a:lnTo>
                <a:lnTo>
                  <a:pt x="213067" y="2688"/>
                </a:lnTo>
                <a:lnTo>
                  <a:pt x="223818" y="9168"/>
                </a:lnTo>
                <a:lnTo>
                  <a:pt x="231597" y="18639"/>
                </a:lnTo>
                <a:lnTo>
                  <a:pt x="235574" y="30299"/>
                </a:lnTo>
                <a:lnTo>
                  <a:pt x="236055" y="30299"/>
                </a:lnTo>
                <a:lnTo>
                  <a:pt x="242916" y="58099"/>
                </a:lnTo>
                <a:close/>
              </a:path>
              <a:path extrusionOk="0" h="285114" w="285115">
                <a:moveTo>
                  <a:pt x="62274" y="284974"/>
                </a:moveTo>
                <a:lnTo>
                  <a:pt x="38031" y="280349"/>
                </a:lnTo>
                <a:lnTo>
                  <a:pt x="18237" y="267736"/>
                </a:lnTo>
                <a:lnTo>
                  <a:pt x="4892" y="249030"/>
                </a:lnTo>
                <a:lnTo>
                  <a:pt x="0" y="226124"/>
                </a:lnTo>
                <a:lnTo>
                  <a:pt x="0" y="220024"/>
                </a:lnTo>
                <a:lnTo>
                  <a:pt x="974" y="214124"/>
                </a:lnTo>
                <a:lnTo>
                  <a:pt x="3099" y="208674"/>
                </a:lnTo>
                <a:lnTo>
                  <a:pt x="47099" y="30274"/>
                </a:lnTo>
                <a:lnTo>
                  <a:pt x="47599" y="30299"/>
                </a:lnTo>
                <a:lnTo>
                  <a:pt x="121095" y="30299"/>
                </a:lnTo>
                <a:lnTo>
                  <a:pt x="121649" y="32249"/>
                </a:lnTo>
                <a:lnTo>
                  <a:pt x="121974" y="32249"/>
                </a:lnTo>
                <a:lnTo>
                  <a:pt x="121824" y="56274"/>
                </a:lnTo>
                <a:lnTo>
                  <a:pt x="159914" y="56274"/>
                </a:lnTo>
                <a:lnTo>
                  <a:pt x="161324" y="58099"/>
                </a:lnTo>
                <a:lnTo>
                  <a:pt x="242916" y="58099"/>
                </a:lnTo>
                <a:lnTo>
                  <a:pt x="274521" y="186174"/>
                </a:lnTo>
                <a:lnTo>
                  <a:pt x="62274" y="186174"/>
                </a:lnTo>
                <a:lnTo>
                  <a:pt x="45818" y="189312"/>
                </a:lnTo>
                <a:lnTo>
                  <a:pt x="32381" y="197871"/>
                </a:lnTo>
                <a:lnTo>
                  <a:pt x="23321" y="210569"/>
                </a:lnTo>
                <a:lnTo>
                  <a:pt x="19999" y="226124"/>
                </a:lnTo>
                <a:lnTo>
                  <a:pt x="23321" y="241679"/>
                </a:lnTo>
                <a:lnTo>
                  <a:pt x="32381" y="254377"/>
                </a:lnTo>
                <a:lnTo>
                  <a:pt x="45818" y="262936"/>
                </a:lnTo>
                <a:lnTo>
                  <a:pt x="62274" y="266074"/>
                </a:lnTo>
                <a:lnTo>
                  <a:pt x="107074" y="266074"/>
                </a:lnTo>
                <a:lnTo>
                  <a:pt x="98168" y="274193"/>
                </a:lnTo>
                <a:lnTo>
                  <a:pt x="81440" y="282131"/>
                </a:lnTo>
                <a:lnTo>
                  <a:pt x="62274" y="284974"/>
                </a:lnTo>
                <a:close/>
              </a:path>
              <a:path extrusionOk="0" h="285114" w="285115">
                <a:moveTo>
                  <a:pt x="236055" y="30299"/>
                </a:moveTo>
                <a:lnTo>
                  <a:pt x="235574" y="30299"/>
                </a:lnTo>
                <a:lnTo>
                  <a:pt x="236049" y="30274"/>
                </a:lnTo>
                <a:close/>
              </a:path>
              <a:path extrusionOk="0" h="285114" w="285115">
                <a:moveTo>
                  <a:pt x="159914" y="56274"/>
                </a:moveTo>
                <a:lnTo>
                  <a:pt x="121824" y="56274"/>
                </a:lnTo>
                <a:lnTo>
                  <a:pt x="126724" y="51099"/>
                </a:lnTo>
                <a:lnTo>
                  <a:pt x="133949" y="48024"/>
                </a:lnTo>
                <a:lnTo>
                  <a:pt x="149849" y="48624"/>
                </a:lnTo>
                <a:lnTo>
                  <a:pt x="156899" y="52374"/>
                </a:lnTo>
                <a:lnTo>
                  <a:pt x="159914" y="56274"/>
                </a:lnTo>
                <a:close/>
              </a:path>
              <a:path extrusionOk="0" h="285114" w="285115">
                <a:moveTo>
                  <a:pt x="107074" y="266074"/>
                </a:moveTo>
                <a:lnTo>
                  <a:pt x="62274" y="266074"/>
                </a:lnTo>
                <a:lnTo>
                  <a:pt x="78731" y="262936"/>
                </a:lnTo>
                <a:lnTo>
                  <a:pt x="92168" y="254377"/>
                </a:lnTo>
                <a:lnTo>
                  <a:pt x="101227" y="241679"/>
                </a:lnTo>
                <a:lnTo>
                  <a:pt x="104549" y="226124"/>
                </a:lnTo>
                <a:lnTo>
                  <a:pt x="101227" y="210569"/>
                </a:lnTo>
                <a:lnTo>
                  <a:pt x="92168" y="197871"/>
                </a:lnTo>
                <a:lnTo>
                  <a:pt x="78731" y="189312"/>
                </a:lnTo>
                <a:lnTo>
                  <a:pt x="62274" y="186174"/>
                </a:lnTo>
                <a:lnTo>
                  <a:pt x="222749" y="186174"/>
                </a:lnTo>
                <a:lnTo>
                  <a:pt x="206293" y="189312"/>
                </a:lnTo>
                <a:lnTo>
                  <a:pt x="192855" y="197871"/>
                </a:lnTo>
                <a:lnTo>
                  <a:pt x="183796" y="210569"/>
                </a:lnTo>
                <a:lnTo>
                  <a:pt x="182535" y="216474"/>
                </a:lnTo>
                <a:lnTo>
                  <a:pt x="136149" y="216474"/>
                </a:lnTo>
                <a:lnTo>
                  <a:pt x="131599" y="220799"/>
                </a:lnTo>
                <a:lnTo>
                  <a:pt x="131599" y="231449"/>
                </a:lnTo>
                <a:lnTo>
                  <a:pt x="136149" y="235774"/>
                </a:lnTo>
                <a:lnTo>
                  <a:pt x="182535" y="235774"/>
                </a:lnTo>
                <a:lnTo>
                  <a:pt x="183796" y="241679"/>
                </a:lnTo>
                <a:lnTo>
                  <a:pt x="186468" y="245424"/>
                </a:lnTo>
                <a:lnTo>
                  <a:pt x="164174" y="245424"/>
                </a:lnTo>
                <a:lnTo>
                  <a:pt x="163093" y="246574"/>
                </a:lnTo>
                <a:lnTo>
                  <a:pt x="120449" y="246574"/>
                </a:lnTo>
                <a:lnTo>
                  <a:pt x="111493" y="262045"/>
                </a:lnTo>
                <a:lnTo>
                  <a:pt x="107074" y="266074"/>
                </a:lnTo>
                <a:close/>
              </a:path>
              <a:path extrusionOk="0" h="285114" w="285115">
                <a:moveTo>
                  <a:pt x="267972" y="266074"/>
                </a:moveTo>
                <a:lnTo>
                  <a:pt x="222749" y="266074"/>
                </a:lnTo>
                <a:lnTo>
                  <a:pt x="239205" y="262936"/>
                </a:lnTo>
                <a:lnTo>
                  <a:pt x="252643" y="254377"/>
                </a:lnTo>
                <a:lnTo>
                  <a:pt x="261702" y="241679"/>
                </a:lnTo>
                <a:lnTo>
                  <a:pt x="265024" y="226124"/>
                </a:lnTo>
                <a:lnTo>
                  <a:pt x="261702" y="210569"/>
                </a:lnTo>
                <a:lnTo>
                  <a:pt x="252643" y="197871"/>
                </a:lnTo>
                <a:lnTo>
                  <a:pt x="239205" y="189312"/>
                </a:lnTo>
                <a:lnTo>
                  <a:pt x="222749" y="186174"/>
                </a:lnTo>
                <a:lnTo>
                  <a:pt x="274521" y="186174"/>
                </a:lnTo>
                <a:lnTo>
                  <a:pt x="277674" y="198949"/>
                </a:lnTo>
                <a:lnTo>
                  <a:pt x="280837" y="205196"/>
                </a:lnTo>
                <a:lnTo>
                  <a:pt x="283140" y="211852"/>
                </a:lnTo>
                <a:lnTo>
                  <a:pt x="284547" y="218851"/>
                </a:lnTo>
                <a:lnTo>
                  <a:pt x="285024" y="226124"/>
                </a:lnTo>
                <a:lnTo>
                  <a:pt x="280131" y="249030"/>
                </a:lnTo>
                <a:lnTo>
                  <a:pt x="267972" y="266074"/>
                </a:lnTo>
                <a:close/>
              </a:path>
              <a:path extrusionOk="0" h="285114" w="285115">
                <a:moveTo>
                  <a:pt x="182535" y="235774"/>
                </a:moveTo>
                <a:lnTo>
                  <a:pt x="147424" y="235774"/>
                </a:lnTo>
                <a:lnTo>
                  <a:pt x="151999" y="231449"/>
                </a:lnTo>
                <a:lnTo>
                  <a:pt x="151999" y="220799"/>
                </a:lnTo>
                <a:lnTo>
                  <a:pt x="147424" y="216474"/>
                </a:lnTo>
                <a:lnTo>
                  <a:pt x="182535" y="216474"/>
                </a:lnTo>
                <a:lnTo>
                  <a:pt x="180474" y="226124"/>
                </a:lnTo>
                <a:lnTo>
                  <a:pt x="182535" y="235774"/>
                </a:lnTo>
                <a:close/>
              </a:path>
              <a:path extrusionOk="0" h="285114" w="285115">
                <a:moveTo>
                  <a:pt x="222749" y="284974"/>
                </a:moveTo>
                <a:lnTo>
                  <a:pt x="203282" y="282039"/>
                </a:lnTo>
                <a:lnTo>
                  <a:pt x="186355" y="273852"/>
                </a:lnTo>
                <a:lnTo>
                  <a:pt x="172982" y="261338"/>
                </a:lnTo>
                <a:lnTo>
                  <a:pt x="164174" y="245424"/>
                </a:lnTo>
                <a:lnTo>
                  <a:pt x="186468" y="245424"/>
                </a:lnTo>
                <a:lnTo>
                  <a:pt x="192855" y="254377"/>
                </a:lnTo>
                <a:lnTo>
                  <a:pt x="206293" y="262936"/>
                </a:lnTo>
                <a:lnTo>
                  <a:pt x="222749" y="266074"/>
                </a:lnTo>
                <a:lnTo>
                  <a:pt x="267972" y="266074"/>
                </a:lnTo>
                <a:lnTo>
                  <a:pt x="266786" y="267736"/>
                </a:lnTo>
                <a:lnTo>
                  <a:pt x="246992" y="280349"/>
                </a:lnTo>
                <a:lnTo>
                  <a:pt x="222749" y="284974"/>
                </a:lnTo>
                <a:close/>
              </a:path>
              <a:path extrusionOk="0" h="285114" w="285115">
                <a:moveTo>
                  <a:pt x="150699" y="254874"/>
                </a:moveTo>
                <a:lnTo>
                  <a:pt x="133474" y="254874"/>
                </a:lnTo>
                <a:lnTo>
                  <a:pt x="125924" y="251699"/>
                </a:lnTo>
                <a:lnTo>
                  <a:pt x="120449" y="246574"/>
                </a:lnTo>
                <a:lnTo>
                  <a:pt x="163093" y="246574"/>
                </a:lnTo>
                <a:lnTo>
                  <a:pt x="158699" y="251249"/>
                </a:lnTo>
                <a:lnTo>
                  <a:pt x="150699" y="2548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8" name="Google Shape;278;p12"/>
          <p:cNvSpPr/>
          <p:nvPr/>
        </p:nvSpPr>
        <p:spPr>
          <a:xfrm>
            <a:off x="8077134" y="2346887"/>
            <a:ext cx="393065" cy="304165"/>
          </a:xfrm>
          <a:custGeom>
            <a:rect b="b" l="l" r="r" t="t"/>
            <a:pathLst>
              <a:path extrusionOk="0" h="304164" w="393065">
                <a:moveTo>
                  <a:pt x="269549" y="36109"/>
                </a:moveTo>
                <a:lnTo>
                  <a:pt x="123299" y="36109"/>
                </a:lnTo>
                <a:lnTo>
                  <a:pt x="132324" y="0"/>
                </a:lnTo>
                <a:lnTo>
                  <a:pt x="260524" y="0"/>
                </a:lnTo>
                <a:lnTo>
                  <a:pt x="269549" y="36109"/>
                </a:lnTo>
                <a:close/>
              </a:path>
              <a:path extrusionOk="0" h="304164" w="393065">
                <a:moveTo>
                  <a:pt x="111824" y="36109"/>
                </a:moveTo>
                <a:lnTo>
                  <a:pt x="43974" y="36109"/>
                </a:lnTo>
                <a:lnTo>
                  <a:pt x="43974" y="19369"/>
                </a:lnTo>
                <a:lnTo>
                  <a:pt x="47399" y="15934"/>
                </a:lnTo>
                <a:lnTo>
                  <a:pt x="108399" y="15934"/>
                </a:lnTo>
                <a:lnTo>
                  <a:pt x="111824" y="19369"/>
                </a:lnTo>
                <a:lnTo>
                  <a:pt x="111824" y="36109"/>
                </a:lnTo>
                <a:close/>
              </a:path>
              <a:path extrusionOk="0" h="304164" w="393065">
                <a:moveTo>
                  <a:pt x="367049" y="303956"/>
                </a:moveTo>
                <a:lnTo>
                  <a:pt x="25799" y="303956"/>
                </a:lnTo>
                <a:lnTo>
                  <a:pt x="15756" y="301929"/>
                </a:lnTo>
                <a:lnTo>
                  <a:pt x="7556" y="296400"/>
                </a:lnTo>
                <a:lnTo>
                  <a:pt x="2027" y="288199"/>
                </a:lnTo>
                <a:lnTo>
                  <a:pt x="0" y="278156"/>
                </a:lnTo>
                <a:lnTo>
                  <a:pt x="0" y="61902"/>
                </a:lnTo>
                <a:lnTo>
                  <a:pt x="2027" y="51862"/>
                </a:lnTo>
                <a:lnTo>
                  <a:pt x="7556" y="43664"/>
                </a:lnTo>
                <a:lnTo>
                  <a:pt x="15756" y="38136"/>
                </a:lnTo>
                <a:lnTo>
                  <a:pt x="25799" y="36109"/>
                </a:lnTo>
                <a:lnTo>
                  <a:pt x="367049" y="36109"/>
                </a:lnTo>
                <a:lnTo>
                  <a:pt x="377088" y="38136"/>
                </a:lnTo>
                <a:lnTo>
                  <a:pt x="385280" y="43664"/>
                </a:lnTo>
                <a:lnTo>
                  <a:pt x="390800" y="51862"/>
                </a:lnTo>
                <a:lnTo>
                  <a:pt x="392824" y="61902"/>
                </a:lnTo>
                <a:lnTo>
                  <a:pt x="392824" y="73869"/>
                </a:lnTo>
                <a:lnTo>
                  <a:pt x="193974" y="73869"/>
                </a:lnTo>
                <a:lnTo>
                  <a:pt x="156549" y="81426"/>
                </a:lnTo>
                <a:lnTo>
                  <a:pt x="125987" y="102034"/>
                </a:lnTo>
                <a:lnTo>
                  <a:pt x="105381" y="132601"/>
                </a:lnTo>
                <a:lnTo>
                  <a:pt x="97824" y="170032"/>
                </a:lnTo>
                <a:lnTo>
                  <a:pt x="105381" y="207457"/>
                </a:lnTo>
                <a:lnTo>
                  <a:pt x="125987" y="238019"/>
                </a:lnTo>
                <a:lnTo>
                  <a:pt x="156549" y="258625"/>
                </a:lnTo>
                <a:lnTo>
                  <a:pt x="193974" y="266181"/>
                </a:lnTo>
                <a:lnTo>
                  <a:pt x="392824" y="266181"/>
                </a:lnTo>
                <a:lnTo>
                  <a:pt x="392824" y="278156"/>
                </a:lnTo>
                <a:lnTo>
                  <a:pt x="390800" y="288199"/>
                </a:lnTo>
                <a:lnTo>
                  <a:pt x="385280" y="296400"/>
                </a:lnTo>
                <a:lnTo>
                  <a:pt x="377088" y="301929"/>
                </a:lnTo>
                <a:lnTo>
                  <a:pt x="367049" y="303956"/>
                </a:lnTo>
                <a:close/>
              </a:path>
              <a:path extrusionOk="0" h="304164" w="393065">
                <a:moveTo>
                  <a:pt x="392824" y="266181"/>
                </a:moveTo>
                <a:lnTo>
                  <a:pt x="193974" y="266181"/>
                </a:lnTo>
                <a:lnTo>
                  <a:pt x="231399" y="258625"/>
                </a:lnTo>
                <a:lnTo>
                  <a:pt x="261961" y="238019"/>
                </a:lnTo>
                <a:lnTo>
                  <a:pt x="282568" y="207457"/>
                </a:lnTo>
                <a:lnTo>
                  <a:pt x="290124" y="170032"/>
                </a:lnTo>
                <a:lnTo>
                  <a:pt x="282568" y="132601"/>
                </a:lnTo>
                <a:lnTo>
                  <a:pt x="261961" y="102034"/>
                </a:lnTo>
                <a:lnTo>
                  <a:pt x="231399" y="81426"/>
                </a:lnTo>
                <a:lnTo>
                  <a:pt x="193974" y="73869"/>
                </a:lnTo>
                <a:lnTo>
                  <a:pt x="392824" y="73869"/>
                </a:lnTo>
                <a:lnTo>
                  <a:pt x="392824" y="75019"/>
                </a:lnTo>
                <a:lnTo>
                  <a:pt x="313724" y="75019"/>
                </a:lnTo>
                <a:lnTo>
                  <a:pt x="306399" y="82334"/>
                </a:lnTo>
                <a:lnTo>
                  <a:pt x="306399" y="100384"/>
                </a:lnTo>
                <a:lnTo>
                  <a:pt x="313724" y="107699"/>
                </a:lnTo>
                <a:lnTo>
                  <a:pt x="392824" y="107699"/>
                </a:lnTo>
                <a:lnTo>
                  <a:pt x="392824" y="266181"/>
                </a:lnTo>
                <a:close/>
              </a:path>
              <a:path extrusionOk="0" h="304164" w="393065">
                <a:moveTo>
                  <a:pt x="392824" y="107699"/>
                </a:moveTo>
                <a:lnTo>
                  <a:pt x="331774" y="107699"/>
                </a:lnTo>
                <a:lnTo>
                  <a:pt x="339099" y="100384"/>
                </a:lnTo>
                <a:lnTo>
                  <a:pt x="339099" y="82334"/>
                </a:lnTo>
                <a:lnTo>
                  <a:pt x="331774" y="75019"/>
                </a:lnTo>
                <a:lnTo>
                  <a:pt x="392824" y="75019"/>
                </a:lnTo>
                <a:lnTo>
                  <a:pt x="392824" y="107699"/>
                </a:lnTo>
                <a:close/>
              </a:path>
              <a:path extrusionOk="0" h="304164" w="393065">
                <a:moveTo>
                  <a:pt x="193974" y="255781"/>
                </a:moveTo>
                <a:lnTo>
                  <a:pt x="160589" y="249042"/>
                </a:lnTo>
                <a:lnTo>
                  <a:pt x="133334" y="230663"/>
                </a:lnTo>
                <a:lnTo>
                  <a:pt x="114961" y="203406"/>
                </a:lnTo>
                <a:lnTo>
                  <a:pt x="108224" y="170032"/>
                </a:lnTo>
                <a:lnTo>
                  <a:pt x="114961" y="136648"/>
                </a:lnTo>
                <a:lnTo>
                  <a:pt x="133334" y="109388"/>
                </a:lnTo>
                <a:lnTo>
                  <a:pt x="160589" y="91009"/>
                </a:lnTo>
                <a:lnTo>
                  <a:pt x="193974" y="84269"/>
                </a:lnTo>
                <a:lnTo>
                  <a:pt x="227359" y="91009"/>
                </a:lnTo>
                <a:lnTo>
                  <a:pt x="250409" y="106552"/>
                </a:lnTo>
                <a:lnTo>
                  <a:pt x="193974" y="106552"/>
                </a:lnTo>
                <a:lnTo>
                  <a:pt x="169269" y="111540"/>
                </a:lnTo>
                <a:lnTo>
                  <a:pt x="149093" y="125144"/>
                </a:lnTo>
                <a:lnTo>
                  <a:pt x="135488" y="145322"/>
                </a:lnTo>
                <a:lnTo>
                  <a:pt x="130499" y="170032"/>
                </a:lnTo>
                <a:lnTo>
                  <a:pt x="135488" y="194736"/>
                </a:lnTo>
                <a:lnTo>
                  <a:pt x="149093" y="214913"/>
                </a:lnTo>
                <a:lnTo>
                  <a:pt x="169269" y="228517"/>
                </a:lnTo>
                <a:lnTo>
                  <a:pt x="193974" y="233507"/>
                </a:lnTo>
                <a:lnTo>
                  <a:pt x="250397" y="233507"/>
                </a:lnTo>
                <a:lnTo>
                  <a:pt x="227359" y="249042"/>
                </a:lnTo>
                <a:lnTo>
                  <a:pt x="193974" y="255781"/>
                </a:lnTo>
                <a:close/>
              </a:path>
              <a:path extrusionOk="0" h="304164" w="393065">
                <a:moveTo>
                  <a:pt x="250397" y="233507"/>
                </a:moveTo>
                <a:lnTo>
                  <a:pt x="193974" y="233507"/>
                </a:lnTo>
                <a:lnTo>
                  <a:pt x="218679" y="228517"/>
                </a:lnTo>
                <a:lnTo>
                  <a:pt x="238855" y="214913"/>
                </a:lnTo>
                <a:lnTo>
                  <a:pt x="252460" y="194736"/>
                </a:lnTo>
                <a:lnTo>
                  <a:pt x="257449" y="170032"/>
                </a:lnTo>
                <a:lnTo>
                  <a:pt x="252460" y="145322"/>
                </a:lnTo>
                <a:lnTo>
                  <a:pt x="238855" y="125144"/>
                </a:lnTo>
                <a:lnTo>
                  <a:pt x="218679" y="111540"/>
                </a:lnTo>
                <a:lnTo>
                  <a:pt x="193974" y="106552"/>
                </a:lnTo>
                <a:lnTo>
                  <a:pt x="250409" y="106552"/>
                </a:lnTo>
                <a:lnTo>
                  <a:pt x="254615" y="109388"/>
                </a:lnTo>
                <a:lnTo>
                  <a:pt x="272988" y="136648"/>
                </a:lnTo>
                <a:lnTo>
                  <a:pt x="279724" y="170032"/>
                </a:lnTo>
                <a:lnTo>
                  <a:pt x="272988" y="203406"/>
                </a:lnTo>
                <a:lnTo>
                  <a:pt x="254615" y="230663"/>
                </a:lnTo>
                <a:lnTo>
                  <a:pt x="250397" y="233507"/>
                </a:lnTo>
                <a:close/>
              </a:path>
              <a:path extrusionOk="0" h="304164" w="393065">
                <a:moveTo>
                  <a:pt x="193974" y="212557"/>
                </a:moveTo>
                <a:lnTo>
                  <a:pt x="177412" y="209217"/>
                </a:lnTo>
                <a:lnTo>
                  <a:pt x="163887" y="200107"/>
                </a:lnTo>
                <a:lnTo>
                  <a:pt x="154768" y="186590"/>
                </a:lnTo>
                <a:lnTo>
                  <a:pt x="151424" y="170032"/>
                </a:lnTo>
                <a:lnTo>
                  <a:pt x="154768" y="153471"/>
                </a:lnTo>
                <a:lnTo>
                  <a:pt x="163887" y="139948"/>
                </a:lnTo>
                <a:lnTo>
                  <a:pt x="177412" y="130830"/>
                </a:lnTo>
                <a:lnTo>
                  <a:pt x="193974" y="127487"/>
                </a:lnTo>
                <a:lnTo>
                  <a:pt x="210537" y="130830"/>
                </a:lnTo>
                <a:lnTo>
                  <a:pt x="224062" y="139948"/>
                </a:lnTo>
                <a:lnTo>
                  <a:pt x="233180" y="153471"/>
                </a:lnTo>
                <a:lnTo>
                  <a:pt x="236524" y="170032"/>
                </a:lnTo>
                <a:lnTo>
                  <a:pt x="233180" y="186590"/>
                </a:lnTo>
                <a:lnTo>
                  <a:pt x="224062" y="200107"/>
                </a:lnTo>
                <a:lnTo>
                  <a:pt x="210537" y="209217"/>
                </a:lnTo>
                <a:lnTo>
                  <a:pt x="193974" y="212557"/>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79" name="Google Shape;279;p12"/>
          <p:cNvSpPr/>
          <p:nvPr/>
        </p:nvSpPr>
        <p:spPr>
          <a:xfrm>
            <a:off x="8560607" y="5355764"/>
            <a:ext cx="373380" cy="260350"/>
          </a:xfrm>
          <a:custGeom>
            <a:rect b="b" l="l" r="r" t="t"/>
            <a:pathLst>
              <a:path extrusionOk="0" h="260350" w="373379">
                <a:moveTo>
                  <a:pt x="184099" y="168849"/>
                </a:moveTo>
                <a:lnTo>
                  <a:pt x="699" y="0"/>
                </a:lnTo>
                <a:lnTo>
                  <a:pt x="372874" y="0"/>
                </a:lnTo>
                <a:lnTo>
                  <a:pt x="184099" y="168849"/>
                </a:lnTo>
                <a:close/>
              </a:path>
              <a:path extrusionOk="0" h="260350" w="373379">
                <a:moveTo>
                  <a:pt x="0" y="241699"/>
                </a:moveTo>
                <a:lnTo>
                  <a:pt x="0" y="23299"/>
                </a:lnTo>
                <a:lnTo>
                  <a:pt x="117674" y="131649"/>
                </a:lnTo>
                <a:lnTo>
                  <a:pt x="0" y="241699"/>
                </a:lnTo>
                <a:close/>
              </a:path>
              <a:path extrusionOk="0" h="260350" w="373379">
                <a:moveTo>
                  <a:pt x="369374" y="243299"/>
                </a:moveTo>
                <a:lnTo>
                  <a:pt x="251174" y="132749"/>
                </a:lnTo>
                <a:lnTo>
                  <a:pt x="265724" y="119149"/>
                </a:lnTo>
                <a:lnTo>
                  <a:pt x="369374" y="26424"/>
                </a:lnTo>
                <a:lnTo>
                  <a:pt x="369374" y="243299"/>
                </a:lnTo>
                <a:close/>
              </a:path>
              <a:path extrusionOk="0" h="260350" w="373379">
                <a:moveTo>
                  <a:pt x="298112" y="192474"/>
                </a:moveTo>
                <a:lnTo>
                  <a:pt x="183724" y="192474"/>
                </a:lnTo>
                <a:lnTo>
                  <a:pt x="241249" y="141024"/>
                </a:lnTo>
                <a:lnTo>
                  <a:pt x="298112" y="192474"/>
                </a:lnTo>
                <a:close/>
              </a:path>
              <a:path extrusionOk="0" h="260350" w="373379">
                <a:moveTo>
                  <a:pt x="372549" y="259824"/>
                </a:moveTo>
                <a:lnTo>
                  <a:pt x="1049" y="259824"/>
                </a:lnTo>
                <a:lnTo>
                  <a:pt x="129449" y="142499"/>
                </a:lnTo>
                <a:lnTo>
                  <a:pt x="183724" y="192474"/>
                </a:lnTo>
                <a:lnTo>
                  <a:pt x="298112" y="192474"/>
                </a:lnTo>
                <a:lnTo>
                  <a:pt x="372549" y="25982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0" name="Google Shape;280;p12"/>
          <p:cNvSpPr/>
          <p:nvPr/>
        </p:nvSpPr>
        <p:spPr>
          <a:xfrm>
            <a:off x="8852957" y="1957235"/>
            <a:ext cx="338455" cy="321945"/>
          </a:xfrm>
          <a:custGeom>
            <a:rect b="b" l="l" r="r" t="t"/>
            <a:pathLst>
              <a:path extrusionOk="0" h="321944" w="338454">
                <a:moveTo>
                  <a:pt x="92243" y="258682"/>
                </a:moveTo>
                <a:lnTo>
                  <a:pt x="77549" y="258682"/>
                </a:lnTo>
                <a:lnTo>
                  <a:pt x="139099" y="189438"/>
                </a:lnTo>
                <a:lnTo>
                  <a:pt x="147324" y="196740"/>
                </a:lnTo>
                <a:lnTo>
                  <a:pt x="92243" y="258682"/>
                </a:lnTo>
                <a:close/>
              </a:path>
              <a:path extrusionOk="0" h="321944" w="338454">
                <a:moveTo>
                  <a:pt x="49615" y="299265"/>
                </a:moveTo>
                <a:lnTo>
                  <a:pt x="38651" y="297788"/>
                </a:lnTo>
                <a:lnTo>
                  <a:pt x="28649" y="292075"/>
                </a:lnTo>
                <a:lnTo>
                  <a:pt x="21552" y="283040"/>
                </a:lnTo>
                <a:lnTo>
                  <a:pt x="18484" y="272439"/>
                </a:lnTo>
                <a:lnTo>
                  <a:pt x="19555" y="261540"/>
                </a:lnTo>
                <a:lnTo>
                  <a:pt x="24874" y="251610"/>
                </a:lnTo>
                <a:lnTo>
                  <a:pt x="32249" y="243257"/>
                </a:lnTo>
                <a:lnTo>
                  <a:pt x="36849" y="243035"/>
                </a:lnTo>
                <a:lnTo>
                  <a:pt x="45624" y="250845"/>
                </a:lnTo>
                <a:lnTo>
                  <a:pt x="45949" y="255427"/>
                </a:lnTo>
                <a:lnTo>
                  <a:pt x="38924" y="263310"/>
                </a:lnTo>
                <a:lnTo>
                  <a:pt x="35199" y="267825"/>
                </a:lnTo>
                <a:lnTo>
                  <a:pt x="35824" y="274580"/>
                </a:lnTo>
                <a:lnTo>
                  <a:pt x="44924" y="282435"/>
                </a:lnTo>
                <a:lnTo>
                  <a:pt x="75869" y="282435"/>
                </a:lnTo>
                <a:lnTo>
                  <a:pt x="69324" y="289800"/>
                </a:lnTo>
                <a:lnTo>
                  <a:pt x="60265" y="296579"/>
                </a:lnTo>
                <a:lnTo>
                  <a:pt x="49615" y="299265"/>
                </a:lnTo>
                <a:close/>
              </a:path>
              <a:path extrusionOk="0" h="321944" w="338454">
                <a:moveTo>
                  <a:pt x="75869" y="282435"/>
                </a:moveTo>
                <a:lnTo>
                  <a:pt x="44924" y="282435"/>
                </a:lnTo>
                <a:lnTo>
                  <a:pt x="51724" y="282055"/>
                </a:lnTo>
                <a:lnTo>
                  <a:pt x="55649" y="277645"/>
                </a:lnTo>
                <a:lnTo>
                  <a:pt x="74699" y="256162"/>
                </a:lnTo>
                <a:lnTo>
                  <a:pt x="77549" y="258682"/>
                </a:lnTo>
                <a:lnTo>
                  <a:pt x="92243" y="258682"/>
                </a:lnTo>
                <a:lnTo>
                  <a:pt x="85749" y="265985"/>
                </a:lnTo>
                <a:lnTo>
                  <a:pt x="88399" y="268332"/>
                </a:lnTo>
                <a:lnTo>
                  <a:pt x="75869" y="282435"/>
                </a:lnTo>
                <a:close/>
              </a:path>
              <a:path extrusionOk="0" h="321944" w="338454">
                <a:moveTo>
                  <a:pt x="68449" y="121578"/>
                </a:moveTo>
                <a:lnTo>
                  <a:pt x="60746" y="93044"/>
                </a:lnTo>
                <a:lnTo>
                  <a:pt x="48221" y="74680"/>
                </a:lnTo>
                <a:lnTo>
                  <a:pt x="28698" y="64552"/>
                </a:lnTo>
                <a:lnTo>
                  <a:pt x="0" y="60728"/>
                </a:lnTo>
                <a:lnTo>
                  <a:pt x="43610" y="29572"/>
                </a:lnTo>
                <a:lnTo>
                  <a:pt x="88666" y="9518"/>
                </a:lnTo>
                <a:lnTo>
                  <a:pt x="134680" y="0"/>
                </a:lnTo>
                <a:lnTo>
                  <a:pt x="181166" y="446"/>
                </a:lnTo>
                <a:lnTo>
                  <a:pt x="227634" y="10288"/>
                </a:lnTo>
                <a:lnTo>
                  <a:pt x="273599" y="28958"/>
                </a:lnTo>
                <a:lnTo>
                  <a:pt x="224464" y="35942"/>
                </a:lnTo>
                <a:lnTo>
                  <a:pt x="183707" y="44657"/>
                </a:lnTo>
                <a:lnTo>
                  <a:pt x="147002" y="59143"/>
                </a:lnTo>
                <a:lnTo>
                  <a:pt x="110024" y="83437"/>
                </a:lnTo>
                <a:lnTo>
                  <a:pt x="68449" y="121578"/>
                </a:lnTo>
                <a:close/>
              </a:path>
              <a:path extrusionOk="0" h="321944" w="338454">
                <a:moveTo>
                  <a:pt x="289524" y="36808"/>
                </a:moveTo>
                <a:lnTo>
                  <a:pt x="281299" y="29505"/>
                </a:lnTo>
                <a:lnTo>
                  <a:pt x="303474" y="10788"/>
                </a:lnTo>
                <a:lnTo>
                  <a:pt x="305499" y="12598"/>
                </a:lnTo>
                <a:lnTo>
                  <a:pt x="289524" y="36808"/>
                </a:lnTo>
                <a:close/>
              </a:path>
              <a:path extrusionOk="0" h="321944" w="338454">
                <a:moveTo>
                  <a:pt x="142874" y="187753"/>
                </a:moveTo>
                <a:lnTo>
                  <a:pt x="135182" y="159220"/>
                </a:lnTo>
                <a:lnTo>
                  <a:pt x="122659" y="140856"/>
                </a:lnTo>
                <a:lnTo>
                  <a:pt x="103137" y="130727"/>
                </a:lnTo>
                <a:lnTo>
                  <a:pt x="74449" y="126903"/>
                </a:lnTo>
                <a:lnTo>
                  <a:pt x="111798" y="93661"/>
                </a:lnTo>
                <a:lnTo>
                  <a:pt x="146736" y="70343"/>
                </a:lnTo>
                <a:lnTo>
                  <a:pt x="183486" y="54447"/>
                </a:lnTo>
                <a:lnTo>
                  <a:pt x="226267" y="43470"/>
                </a:lnTo>
                <a:lnTo>
                  <a:pt x="279299" y="34910"/>
                </a:lnTo>
                <a:lnTo>
                  <a:pt x="142874" y="187753"/>
                </a:lnTo>
                <a:close/>
              </a:path>
              <a:path extrusionOk="0" h="321944" w="338454">
                <a:moveTo>
                  <a:pt x="218074" y="254615"/>
                </a:moveTo>
                <a:lnTo>
                  <a:pt x="210919" y="226565"/>
                </a:lnTo>
                <a:lnTo>
                  <a:pt x="198580" y="208362"/>
                </a:lnTo>
                <a:lnTo>
                  <a:pt x="178882" y="198073"/>
                </a:lnTo>
                <a:lnTo>
                  <a:pt x="149649" y="193765"/>
                </a:lnTo>
                <a:lnTo>
                  <a:pt x="285474" y="40395"/>
                </a:lnTo>
                <a:lnTo>
                  <a:pt x="283180" y="94066"/>
                </a:lnTo>
                <a:lnTo>
                  <a:pt x="277283" y="137836"/>
                </a:lnTo>
                <a:lnTo>
                  <a:pt x="265793" y="176193"/>
                </a:lnTo>
                <a:lnTo>
                  <a:pt x="246720" y="213623"/>
                </a:lnTo>
                <a:lnTo>
                  <a:pt x="218074" y="254615"/>
                </a:lnTo>
                <a:close/>
              </a:path>
              <a:path extrusionOk="0" h="321944" w="338454">
                <a:moveTo>
                  <a:pt x="293574" y="321737"/>
                </a:moveTo>
                <a:lnTo>
                  <a:pt x="286419" y="293687"/>
                </a:lnTo>
                <a:lnTo>
                  <a:pt x="274080" y="275484"/>
                </a:lnTo>
                <a:lnTo>
                  <a:pt x="254382" y="265194"/>
                </a:lnTo>
                <a:lnTo>
                  <a:pt x="225149" y="260887"/>
                </a:lnTo>
                <a:lnTo>
                  <a:pt x="258160" y="215137"/>
                </a:lnTo>
                <a:lnTo>
                  <a:pt x="277959" y="175568"/>
                </a:lnTo>
                <a:lnTo>
                  <a:pt x="288050" y="137417"/>
                </a:lnTo>
                <a:lnTo>
                  <a:pt x="291937" y="95920"/>
                </a:lnTo>
                <a:lnTo>
                  <a:pt x="293124" y="46313"/>
                </a:lnTo>
                <a:lnTo>
                  <a:pt x="317041" y="89771"/>
                </a:lnTo>
                <a:lnTo>
                  <a:pt x="332252" y="134767"/>
                </a:lnTo>
                <a:lnTo>
                  <a:pt x="338133" y="180881"/>
                </a:lnTo>
                <a:lnTo>
                  <a:pt x="334063" y="227693"/>
                </a:lnTo>
                <a:lnTo>
                  <a:pt x="319417" y="274785"/>
                </a:lnTo>
                <a:lnTo>
                  <a:pt x="293574" y="321737"/>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1" name="Google Shape;281;p12"/>
          <p:cNvSpPr/>
          <p:nvPr/>
        </p:nvSpPr>
        <p:spPr>
          <a:xfrm>
            <a:off x="10003386" y="1999648"/>
            <a:ext cx="346075" cy="434340"/>
          </a:xfrm>
          <a:custGeom>
            <a:rect b="b" l="l" r="r" t="t"/>
            <a:pathLst>
              <a:path extrusionOk="0" h="434339" w="346075">
                <a:moveTo>
                  <a:pt x="253421" y="430382"/>
                </a:moveTo>
                <a:lnTo>
                  <a:pt x="202847" y="415778"/>
                </a:lnTo>
                <a:lnTo>
                  <a:pt x="161903" y="358454"/>
                </a:lnTo>
                <a:lnTo>
                  <a:pt x="160568" y="320969"/>
                </a:lnTo>
                <a:lnTo>
                  <a:pt x="162906" y="310620"/>
                </a:lnTo>
                <a:lnTo>
                  <a:pt x="166315" y="300805"/>
                </a:lnTo>
                <a:lnTo>
                  <a:pt x="170732" y="291582"/>
                </a:lnTo>
                <a:lnTo>
                  <a:pt x="176093" y="283009"/>
                </a:lnTo>
                <a:lnTo>
                  <a:pt x="4018" y="64962"/>
                </a:lnTo>
                <a:lnTo>
                  <a:pt x="239" y="56516"/>
                </a:lnTo>
                <a:lnTo>
                  <a:pt x="0" y="47588"/>
                </a:lnTo>
                <a:lnTo>
                  <a:pt x="3125" y="39224"/>
                </a:lnTo>
                <a:lnTo>
                  <a:pt x="9443" y="32467"/>
                </a:lnTo>
                <a:lnTo>
                  <a:pt x="53218" y="1257"/>
                </a:lnTo>
                <a:lnTo>
                  <a:pt x="59468" y="0"/>
                </a:lnTo>
                <a:lnTo>
                  <a:pt x="71218" y="1967"/>
                </a:lnTo>
                <a:lnTo>
                  <a:pt x="76718" y="5194"/>
                </a:lnTo>
                <a:lnTo>
                  <a:pt x="80468" y="10432"/>
                </a:lnTo>
                <a:lnTo>
                  <a:pt x="94613" y="31047"/>
                </a:lnTo>
                <a:lnTo>
                  <a:pt x="52443" y="31047"/>
                </a:lnTo>
                <a:lnTo>
                  <a:pt x="45270" y="31286"/>
                </a:lnTo>
                <a:lnTo>
                  <a:pt x="38968" y="34155"/>
                </a:lnTo>
                <a:lnTo>
                  <a:pt x="34204" y="39178"/>
                </a:lnTo>
                <a:lnTo>
                  <a:pt x="31643" y="45877"/>
                </a:lnTo>
                <a:lnTo>
                  <a:pt x="31882" y="53044"/>
                </a:lnTo>
                <a:lnTo>
                  <a:pt x="34753" y="59344"/>
                </a:lnTo>
                <a:lnTo>
                  <a:pt x="39775" y="64109"/>
                </a:lnTo>
                <a:lnTo>
                  <a:pt x="46468" y="66669"/>
                </a:lnTo>
                <a:lnTo>
                  <a:pt x="118344" y="66669"/>
                </a:lnTo>
                <a:lnTo>
                  <a:pt x="132075" y="87916"/>
                </a:lnTo>
                <a:lnTo>
                  <a:pt x="181444" y="166999"/>
                </a:lnTo>
                <a:lnTo>
                  <a:pt x="206505" y="206270"/>
                </a:lnTo>
                <a:lnTo>
                  <a:pt x="232468" y="244897"/>
                </a:lnTo>
                <a:lnTo>
                  <a:pt x="271427" y="244897"/>
                </a:lnTo>
                <a:lnTo>
                  <a:pt x="303524" y="257165"/>
                </a:lnTo>
                <a:lnTo>
                  <a:pt x="329639" y="281943"/>
                </a:lnTo>
                <a:lnTo>
                  <a:pt x="342192" y="309514"/>
                </a:lnTo>
                <a:lnTo>
                  <a:pt x="290068" y="309514"/>
                </a:lnTo>
                <a:lnTo>
                  <a:pt x="236843" y="309679"/>
                </a:lnTo>
                <a:lnTo>
                  <a:pt x="219393" y="359979"/>
                </a:lnTo>
                <a:lnTo>
                  <a:pt x="268718" y="429016"/>
                </a:lnTo>
                <a:lnTo>
                  <a:pt x="261138" y="430025"/>
                </a:lnTo>
                <a:lnTo>
                  <a:pt x="253421" y="430382"/>
                </a:lnTo>
                <a:close/>
              </a:path>
              <a:path extrusionOk="0" h="434339" w="346075">
                <a:moveTo>
                  <a:pt x="118344" y="66669"/>
                </a:moveTo>
                <a:lnTo>
                  <a:pt x="46468" y="66669"/>
                </a:lnTo>
                <a:lnTo>
                  <a:pt x="53642" y="66430"/>
                </a:lnTo>
                <a:lnTo>
                  <a:pt x="59943" y="63560"/>
                </a:lnTo>
                <a:lnTo>
                  <a:pt x="64707" y="58538"/>
                </a:lnTo>
                <a:lnTo>
                  <a:pt x="67268" y="51839"/>
                </a:lnTo>
                <a:lnTo>
                  <a:pt x="67029" y="44672"/>
                </a:lnTo>
                <a:lnTo>
                  <a:pt x="64159" y="38371"/>
                </a:lnTo>
                <a:lnTo>
                  <a:pt x="59136" y="33606"/>
                </a:lnTo>
                <a:lnTo>
                  <a:pt x="52443" y="31047"/>
                </a:lnTo>
                <a:lnTo>
                  <a:pt x="94613" y="31047"/>
                </a:lnTo>
                <a:lnTo>
                  <a:pt x="106795" y="48800"/>
                </a:lnTo>
                <a:lnTo>
                  <a:pt x="118344" y="66669"/>
                </a:lnTo>
                <a:close/>
              </a:path>
              <a:path extrusionOk="0" h="434339" w="346075">
                <a:moveTo>
                  <a:pt x="271427" y="244897"/>
                </a:moveTo>
                <a:lnTo>
                  <a:pt x="232468" y="244897"/>
                </a:lnTo>
                <a:lnTo>
                  <a:pt x="241253" y="243318"/>
                </a:lnTo>
                <a:lnTo>
                  <a:pt x="250252" y="242597"/>
                </a:lnTo>
                <a:lnTo>
                  <a:pt x="259415" y="242764"/>
                </a:lnTo>
                <a:lnTo>
                  <a:pt x="268693" y="243852"/>
                </a:lnTo>
                <a:lnTo>
                  <a:pt x="271427" y="244897"/>
                </a:lnTo>
                <a:close/>
              </a:path>
              <a:path extrusionOk="0" h="434339" w="346075">
                <a:moveTo>
                  <a:pt x="337993" y="376631"/>
                </a:moveTo>
                <a:lnTo>
                  <a:pt x="290068" y="309514"/>
                </a:lnTo>
                <a:lnTo>
                  <a:pt x="342192" y="309514"/>
                </a:lnTo>
                <a:lnTo>
                  <a:pt x="344556" y="314706"/>
                </a:lnTo>
                <a:lnTo>
                  <a:pt x="345793" y="351976"/>
                </a:lnTo>
                <a:lnTo>
                  <a:pt x="344482" y="358454"/>
                </a:lnTo>
                <a:lnTo>
                  <a:pt x="342736" y="364733"/>
                </a:lnTo>
                <a:lnTo>
                  <a:pt x="340568" y="370798"/>
                </a:lnTo>
                <a:lnTo>
                  <a:pt x="337993" y="376631"/>
                </a:lnTo>
                <a:close/>
              </a:path>
              <a:path extrusionOk="0" h="434339" w="346075">
                <a:moveTo>
                  <a:pt x="283293" y="434079"/>
                </a:moveTo>
                <a:lnTo>
                  <a:pt x="257218" y="397501"/>
                </a:lnTo>
                <a:lnTo>
                  <a:pt x="275043" y="363884"/>
                </a:lnTo>
                <a:lnTo>
                  <a:pt x="312618" y="357976"/>
                </a:lnTo>
                <a:lnTo>
                  <a:pt x="327057" y="378211"/>
                </a:lnTo>
                <a:lnTo>
                  <a:pt x="291693" y="378211"/>
                </a:lnTo>
                <a:lnTo>
                  <a:pt x="283168" y="384291"/>
                </a:lnTo>
                <a:lnTo>
                  <a:pt x="280143" y="402304"/>
                </a:lnTo>
                <a:lnTo>
                  <a:pt x="286218" y="410829"/>
                </a:lnTo>
                <a:lnTo>
                  <a:pt x="304243" y="413844"/>
                </a:lnTo>
                <a:lnTo>
                  <a:pt x="328488" y="413844"/>
                </a:lnTo>
                <a:lnTo>
                  <a:pt x="320893" y="428169"/>
                </a:lnTo>
                <a:lnTo>
                  <a:pt x="283293" y="434079"/>
                </a:lnTo>
                <a:close/>
              </a:path>
              <a:path extrusionOk="0" h="434339" w="346075">
                <a:moveTo>
                  <a:pt x="328488" y="413844"/>
                </a:moveTo>
                <a:lnTo>
                  <a:pt x="304243" y="413844"/>
                </a:lnTo>
                <a:lnTo>
                  <a:pt x="312768" y="407764"/>
                </a:lnTo>
                <a:lnTo>
                  <a:pt x="315768" y="389751"/>
                </a:lnTo>
                <a:lnTo>
                  <a:pt x="309693" y="381226"/>
                </a:lnTo>
                <a:lnTo>
                  <a:pt x="291693" y="378211"/>
                </a:lnTo>
                <a:lnTo>
                  <a:pt x="327057" y="378211"/>
                </a:lnTo>
                <a:lnTo>
                  <a:pt x="338718" y="394551"/>
                </a:lnTo>
                <a:lnTo>
                  <a:pt x="328488" y="41384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2" name="Google Shape;282;p12"/>
          <p:cNvSpPr/>
          <p:nvPr/>
        </p:nvSpPr>
        <p:spPr>
          <a:xfrm>
            <a:off x="9351625" y="5419139"/>
            <a:ext cx="382905" cy="384810"/>
          </a:xfrm>
          <a:custGeom>
            <a:rect b="b" l="l" r="r" t="t"/>
            <a:pathLst>
              <a:path extrusionOk="0" h="384810" w="382904">
                <a:moveTo>
                  <a:pt x="183630" y="212999"/>
                </a:moveTo>
                <a:lnTo>
                  <a:pt x="169830" y="199199"/>
                </a:lnTo>
                <a:lnTo>
                  <a:pt x="269805" y="99974"/>
                </a:lnTo>
                <a:lnTo>
                  <a:pt x="274160" y="94217"/>
                </a:lnTo>
                <a:lnTo>
                  <a:pt x="272152" y="89049"/>
                </a:lnTo>
                <a:lnTo>
                  <a:pt x="270139" y="82438"/>
                </a:lnTo>
                <a:lnTo>
                  <a:pt x="274480" y="72349"/>
                </a:lnTo>
                <a:lnTo>
                  <a:pt x="346830" y="0"/>
                </a:lnTo>
                <a:lnTo>
                  <a:pt x="382280" y="35449"/>
                </a:lnTo>
                <a:lnTo>
                  <a:pt x="309930" y="107799"/>
                </a:lnTo>
                <a:lnTo>
                  <a:pt x="306652" y="109290"/>
                </a:lnTo>
                <a:lnTo>
                  <a:pt x="289392" y="109290"/>
                </a:lnTo>
                <a:lnTo>
                  <a:pt x="283230" y="112649"/>
                </a:lnTo>
                <a:lnTo>
                  <a:pt x="183630" y="212999"/>
                </a:lnTo>
                <a:close/>
              </a:path>
              <a:path extrusionOk="0" h="384810" w="382904">
                <a:moveTo>
                  <a:pt x="300872" y="111918"/>
                </a:moveTo>
                <a:lnTo>
                  <a:pt x="294649" y="110731"/>
                </a:lnTo>
                <a:lnTo>
                  <a:pt x="289392" y="109290"/>
                </a:lnTo>
                <a:lnTo>
                  <a:pt x="306652" y="109290"/>
                </a:lnTo>
                <a:lnTo>
                  <a:pt x="300872" y="111918"/>
                </a:lnTo>
                <a:close/>
              </a:path>
              <a:path extrusionOk="0" h="384810" w="382904">
                <a:moveTo>
                  <a:pt x="35806" y="384524"/>
                </a:moveTo>
                <a:lnTo>
                  <a:pt x="22332" y="381899"/>
                </a:lnTo>
                <a:lnTo>
                  <a:pt x="10481" y="374024"/>
                </a:lnTo>
                <a:lnTo>
                  <a:pt x="2620" y="362183"/>
                </a:lnTo>
                <a:lnTo>
                  <a:pt x="0" y="348711"/>
                </a:lnTo>
                <a:lnTo>
                  <a:pt x="2620" y="335239"/>
                </a:lnTo>
                <a:lnTo>
                  <a:pt x="10481" y="323399"/>
                </a:lnTo>
                <a:lnTo>
                  <a:pt x="128580" y="205299"/>
                </a:lnTo>
                <a:lnTo>
                  <a:pt x="169105" y="199824"/>
                </a:lnTo>
                <a:lnTo>
                  <a:pt x="184705" y="215399"/>
                </a:lnTo>
                <a:lnTo>
                  <a:pt x="179205" y="255949"/>
                </a:lnTo>
                <a:lnTo>
                  <a:pt x="61131" y="374024"/>
                </a:lnTo>
                <a:lnTo>
                  <a:pt x="49279" y="381899"/>
                </a:lnTo>
                <a:lnTo>
                  <a:pt x="35806" y="38452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3" name="Google Shape;283;p12"/>
          <p:cNvSpPr/>
          <p:nvPr/>
        </p:nvSpPr>
        <p:spPr>
          <a:xfrm>
            <a:off x="10146055" y="5282714"/>
            <a:ext cx="142240" cy="393065"/>
          </a:xfrm>
          <a:custGeom>
            <a:rect b="b" l="l" r="r" t="t"/>
            <a:pathLst>
              <a:path extrusionOk="0" h="393064" w="142240">
                <a:moveTo>
                  <a:pt x="133747" y="77074"/>
                </a:moveTo>
                <a:lnTo>
                  <a:pt x="70749" y="77074"/>
                </a:lnTo>
                <a:lnTo>
                  <a:pt x="100224" y="59199"/>
                </a:lnTo>
                <a:lnTo>
                  <a:pt x="101424" y="0"/>
                </a:lnTo>
                <a:lnTo>
                  <a:pt x="134049" y="0"/>
                </a:lnTo>
                <a:lnTo>
                  <a:pt x="141049" y="9649"/>
                </a:lnTo>
                <a:lnTo>
                  <a:pt x="141774" y="67399"/>
                </a:lnTo>
                <a:lnTo>
                  <a:pt x="133747" y="77074"/>
                </a:lnTo>
                <a:close/>
              </a:path>
              <a:path extrusionOk="0" h="393064" w="142240">
                <a:moveTo>
                  <a:pt x="40349" y="392824"/>
                </a:moveTo>
                <a:lnTo>
                  <a:pt x="7724" y="392824"/>
                </a:lnTo>
                <a:lnTo>
                  <a:pt x="724" y="383149"/>
                </a:lnTo>
                <a:lnTo>
                  <a:pt x="0" y="325399"/>
                </a:lnTo>
                <a:lnTo>
                  <a:pt x="14249" y="308249"/>
                </a:lnTo>
                <a:lnTo>
                  <a:pt x="48324" y="293524"/>
                </a:lnTo>
                <a:lnTo>
                  <a:pt x="48824" y="293524"/>
                </a:lnTo>
                <a:lnTo>
                  <a:pt x="48824" y="221274"/>
                </a:lnTo>
                <a:lnTo>
                  <a:pt x="44251" y="216323"/>
                </a:lnTo>
                <a:lnTo>
                  <a:pt x="40796" y="210505"/>
                </a:lnTo>
                <a:lnTo>
                  <a:pt x="38612" y="203984"/>
                </a:lnTo>
                <a:lnTo>
                  <a:pt x="37849" y="196924"/>
                </a:lnTo>
                <a:lnTo>
                  <a:pt x="38612" y="189860"/>
                </a:lnTo>
                <a:lnTo>
                  <a:pt x="40796" y="183334"/>
                </a:lnTo>
                <a:lnTo>
                  <a:pt x="44251" y="177514"/>
                </a:lnTo>
                <a:lnTo>
                  <a:pt x="48824" y="172574"/>
                </a:lnTo>
                <a:lnTo>
                  <a:pt x="48824" y="98799"/>
                </a:lnTo>
                <a:lnTo>
                  <a:pt x="16124" y="86249"/>
                </a:lnTo>
                <a:lnTo>
                  <a:pt x="674" y="68124"/>
                </a:lnTo>
                <a:lnTo>
                  <a:pt x="424" y="10874"/>
                </a:lnTo>
                <a:lnTo>
                  <a:pt x="8149" y="249"/>
                </a:lnTo>
                <a:lnTo>
                  <a:pt x="40524" y="249"/>
                </a:lnTo>
                <a:lnTo>
                  <a:pt x="40774" y="60399"/>
                </a:lnTo>
                <a:lnTo>
                  <a:pt x="70749" y="77074"/>
                </a:lnTo>
                <a:lnTo>
                  <a:pt x="133747" y="77074"/>
                </a:lnTo>
                <a:lnTo>
                  <a:pt x="127524" y="84574"/>
                </a:lnTo>
                <a:lnTo>
                  <a:pt x="93449" y="99299"/>
                </a:lnTo>
                <a:lnTo>
                  <a:pt x="92649" y="99299"/>
                </a:lnTo>
                <a:lnTo>
                  <a:pt x="92649" y="172574"/>
                </a:lnTo>
                <a:lnTo>
                  <a:pt x="97222" y="177514"/>
                </a:lnTo>
                <a:lnTo>
                  <a:pt x="98980" y="180474"/>
                </a:lnTo>
                <a:lnTo>
                  <a:pt x="61799" y="180474"/>
                </a:lnTo>
                <a:lnTo>
                  <a:pt x="54449" y="187849"/>
                </a:lnTo>
                <a:lnTo>
                  <a:pt x="54449" y="205999"/>
                </a:lnTo>
                <a:lnTo>
                  <a:pt x="61799" y="213349"/>
                </a:lnTo>
                <a:lnTo>
                  <a:pt x="98989" y="213349"/>
                </a:lnTo>
                <a:lnTo>
                  <a:pt x="97222" y="216323"/>
                </a:lnTo>
                <a:lnTo>
                  <a:pt x="92649" y="221274"/>
                </a:lnTo>
                <a:lnTo>
                  <a:pt x="92649" y="293899"/>
                </a:lnTo>
                <a:lnTo>
                  <a:pt x="125649" y="306574"/>
                </a:lnTo>
                <a:lnTo>
                  <a:pt x="133481" y="315749"/>
                </a:lnTo>
                <a:lnTo>
                  <a:pt x="71024" y="315749"/>
                </a:lnTo>
                <a:lnTo>
                  <a:pt x="41549" y="333624"/>
                </a:lnTo>
                <a:lnTo>
                  <a:pt x="40349" y="392824"/>
                </a:lnTo>
                <a:close/>
              </a:path>
              <a:path extrusionOk="0" h="393064" w="142240">
                <a:moveTo>
                  <a:pt x="98989" y="213349"/>
                </a:moveTo>
                <a:lnTo>
                  <a:pt x="79974" y="213349"/>
                </a:lnTo>
                <a:lnTo>
                  <a:pt x="87324" y="205999"/>
                </a:lnTo>
                <a:lnTo>
                  <a:pt x="87324" y="187849"/>
                </a:lnTo>
                <a:lnTo>
                  <a:pt x="79974" y="180474"/>
                </a:lnTo>
                <a:lnTo>
                  <a:pt x="98980" y="180474"/>
                </a:lnTo>
                <a:lnTo>
                  <a:pt x="100677" y="183334"/>
                </a:lnTo>
                <a:lnTo>
                  <a:pt x="102862" y="189860"/>
                </a:lnTo>
                <a:lnTo>
                  <a:pt x="103624" y="196924"/>
                </a:lnTo>
                <a:lnTo>
                  <a:pt x="102862" y="203984"/>
                </a:lnTo>
                <a:lnTo>
                  <a:pt x="100677" y="210505"/>
                </a:lnTo>
                <a:lnTo>
                  <a:pt x="98989" y="213349"/>
                </a:lnTo>
                <a:close/>
              </a:path>
              <a:path extrusionOk="0" h="393064" w="142240">
                <a:moveTo>
                  <a:pt x="133624" y="392574"/>
                </a:moveTo>
                <a:lnTo>
                  <a:pt x="101249" y="392574"/>
                </a:lnTo>
                <a:lnTo>
                  <a:pt x="100999" y="332424"/>
                </a:lnTo>
                <a:lnTo>
                  <a:pt x="71024" y="315749"/>
                </a:lnTo>
                <a:lnTo>
                  <a:pt x="133481" y="315749"/>
                </a:lnTo>
                <a:lnTo>
                  <a:pt x="141099" y="324674"/>
                </a:lnTo>
                <a:lnTo>
                  <a:pt x="141349" y="381949"/>
                </a:lnTo>
                <a:lnTo>
                  <a:pt x="133624" y="3925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4" name="Google Shape;284;p12"/>
          <p:cNvSpPr/>
          <p:nvPr/>
        </p:nvSpPr>
        <p:spPr>
          <a:xfrm>
            <a:off x="9233231" y="1922061"/>
            <a:ext cx="351790" cy="351790"/>
          </a:xfrm>
          <a:custGeom>
            <a:rect b="b" l="l" r="r" t="t"/>
            <a:pathLst>
              <a:path extrusionOk="0" h="351789" w="351790">
                <a:moveTo>
                  <a:pt x="168574" y="344804"/>
                </a:moveTo>
                <a:lnTo>
                  <a:pt x="0" y="112242"/>
                </a:lnTo>
                <a:lnTo>
                  <a:pt x="100799" y="112964"/>
                </a:lnTo>
                <a:lnTo>
                  <a:pt x="168574" y="344804"/>
                </a:lnTo>
                <a:close/>
              </a:path>
              <a:path extrusionOk="0" h="351789" w="351790">
                <a:moveTo>
                  <a:pt x="175649" y="351264"/>
                </a:moveTo>
                <a:lnTo>
                  <a:pt x="120074" y="112242"/>
                </a:lnTo>
                <a:lnTo>
                  <a:pt x="231199" y="112242"/>
                </a:lnTo>
                <a:lnTo>
                  <a:pt x="175649" y="351264"/>
                </a:lnTo>
                <a:close/>
              </a:path>
              <a:path extrusionOk="0" h="351789" w="351790">
                <a:moveTo>
                  <a:pt x="182699" y="344804"/>
                </a:moveTo>
                <a:lnTo>
                  <a:pt x="250499" y="112964"/>
                </a:lnTo>
                <a:lnTo>
                  <a:pt x="351274" y="112242"/>
                </a:lnTo>
                <a:lnTo>
                  <a:pt x="182699" y="344804"/>
                </a:lnTo>
                <a:close/>
              </a:path>
              <a:path extrusionOk="0" h="351789" w="351790">
                <a:moveTo>
                  <a:pt x="99124" y="96899"/>
                </a:moveTo>
                <a:lnTo>
                  <a:pt x="3874" y="96899"/>
                </a:lnTo>
                <a:lnTo>
                  <a:pt x="51499" y="0"/>
                </a:lnTo>
                <a:lnTo>
                  <a:pt x="99124" y="96899"/>
                </a:lnTo>
                <a:close/>
              </a:path>
              <a:path extrusionOk="0" h="351789" w="351790">
                <a:moveTo>
                  <a:pt x="114174" y="96899"/>
                </a:moveTo>
                <a:lnTo>
                  <a:pt x="66549" y="0"/>
                </a:lnTo>
                <a:lnTo>
                  <a:pt x="161799" y="0"/>
                </a:lnTo>
                <a:lnTo>
                  <a:pt x="114174" y="96899"/>
                </a:lnTo>
                <a:close/>
              </a:path>
              <a:path extrusionOk="0" h="351789" w="351790">
                <a:moveTo>
                  <a:pt x="224499" y="96899"/>
                </a:moveTo>
                <a:lnTo>
                  <a:pt x="129249" y="96899"/>
                </a:lnTo>
                <a:lnTo>
                  <a:pt x="176874" y="0"/>
                </a:lnTo>
                <a:lnTo>
                  <a:pt x="224499" y="96899"/>
                </a:lnTo>
                <a:close/>
              </a:path>
              <a:path extrusionOk="0" h="351789" w="351790">
                <a:moveTo>
                  <a:pt x="239549" y="96899"/>
                </a:moveTo>
                <a:lnTo>
                  <a:pt x="191924" y="0"/>
                </a:lnTo>
                <a:lnTo>
                  <a:pt x="287174" y="0"/>
                </a:lnTo>
                <a:lnTo>
                  <a:pt x="239549" y="96899"/>
                </a:lnTo>
                <a:close/>
              </a:path>
              <a:path extrusionOk="0" h="351789" w="351790">
                <a:moveTo>
                  <a:pt x="349874" y="96899"/>
                </a:moveTo>
                <a:lnTo>
                  <a:pt x="254624" y="96899"/>
                </a:lnTo>
                <a:lnTo>
                  <a:pt x="302249" y="0"/>
                </a:lnTo>
                <a:lnTo>
                  <a:pt x="349874" y="9689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5" name="Google Shape;285;p12"/>
          <p:cNvSpPr/>
          <p:nvPr/>
        </p:nvSpPr>
        <p:spPr>
          <a:xfrm>
            <a:off x="8136959" y="5049639"/>
            <a:ext cx="351790" cy="351790"/>
          </a:xfrm>
          <a:custGeom>
            <a:rect b="b" l="l" r="r" t="t"/>
            <a:pathLst>
              <a:path extrusionOk="0" h="351789" w="351790">
                <a:moveTo>
                  <a:pt x="84574" y="351274"/>
                </a:moveTo>
                <a:lnTo>
                  <a:pt x="18924" y="351274"/>
                </a:lnTo>
                <a:lnTo>
                  <a:pt x="11199" y="320574"/>
                </a:lnTo>
                <a:lnTo>
                  <a:pt x="4524" y="317149"/>
                </a:lnTo>
                <a:lnTo>
                  <a:pt x="0" y="310199"/>
                </a:lnTo>
                <a:lnTo>
                  <a:pt x="0" y="20899"/>
                </a:lnTo>
                <a:lnTo>
                  <a:pt x="1654" y="12761"/>
                </a:lnTo>
                <a:lnTo>
                  <a:pt x="6165" y="6118"/>
                </a:lnTo>
                <a:lnTo>
                  <a:pt x="12856" y="1641"/>
                </a:lnTo>
                <a:lnTo>
                  <a:pt x="21049" y="0"/>
                </a:lnTo>
                <a:lnTo>
                  <a:pt x="330224" y="0"/>
                </a:lnTo>
                <a:lnTo>
                  <a:pt x="338417" y="1641"/>
                </a:lnTo>
                <a:lnTo>
                  <a:pt x="345108" y="6118"/>
                </a:lnTo>
                <a:lnTo>
                  <a:pt x="349620" y="12761"/>
                </a:lnTo>
                <a:lnTo>
                  <a:pt x="351274" y="20899"/>
                </a:lnTo>
                <a:lnTo>
                  <a:pt x="351274" y="23399"/>
                </a:lnTo>
                <a:lnTo>
                  <a:pt x="41699" y="23399"/>
                </a:lnTo>
                <a:lnTo>
                  <a:pt x="34601" y="24825"/>
                </a:lnTo>
                <a:lnTo>
                  <a:pt x="28809" y="28712"/>
                </a:lnTo>
                <a:lnTo>
                  <a:pt x="24905" y="34474"/>
                </a:lnTo>
                <a:lnTo>
                  <a:pt x="23474" y="41524"/>
                </a:lnTo>
                <a:lnTo>
                  <a:pt x="23474" y="285249"/>
                </a:lnTo>
                <a:lnTo>
                  <a:pt x="24905" y="292296"/>
                </a:lnTo>
                <a:lnTo>
                  <a:pt x="28809" y="298049"/>
                </a:lnTo>
                <a:lnTo>
                  <a:pt x="34601" y="301927"/>
                </a:lnTo>
                <a:lnTo>
                  <a:pt x="41699" y="303349"/>
                </a:lnTo>
                <a:lnTo>
                  <a:pt x="351274" y="303349"/>
                </a:lnTo>
                <a:lnTo>
                  <a:pt x="351274" y="309549"/>
                </a:lnTo>
                <a:lnTo>
                  <a:pt x="347449" y="316024"/>
                </a:lnTo>
                <a:lnTo>
                  <a:pt x="341674" y="319724"/>
                </a:lnTo>
                <a:lnTo>
                  <a:pt x="340817" y="323124"/>
                </a:lnTo>
                <a:lnTo>
                  <a:pt x="91649" y="323124"/>
                </a:lnTo>
                <a:lnTo>
                  <a:pt x="84574" y="351274"/>
                </a:lnTo>
                <a:close/>
              </a:path>
              <a:path extrusionOk="0" h="351789" w="351790">
                <a:moveTo>
                  <a:pt x="351274" y="303349"/>
                </a:moveTo>
                <a:lnTo>
                  <a:pt x="299724" y="303349"/>
                </a:lnTo>
                <a:lnTo>
                  <a:pt x="306826" y="301927"/>
                </a:lnTo>
                <a:lnTo>
                  <a:pt x="312627" y="298049"/>
                </a:lnTo>
                <a:lnTo>
                  <a:pt x="316539" y="292296"/>
                </a:lnTo>
                <a:lnTo>
                  <a:pt x="317974" y="285249"/>
                </a:lnTo>
                <a:lnTo>
                  <a:pt x="317974" y="261649"/>
                </a:lnTo>
                <a:lnTo>
                  <a:pt x="326099" y="261649"/>
                </a:lnTo>
                <a:lnTo>
                  <a:pt x="329224" y="258549"/>
                </a:lnTo>
                <a:lnTo>
                  <a:pt x="329224" y="223124"/>
                </a:lnTo>
                <a:lnTo>
                  <a:pt x="326099" y="220024"/>
                </a:lnTo>
                <a:lnTo>
                  <a:pt x="317974" y="220024"/>
                </a:lnTo>
                <a:lnTo>
                  <a:pt x="317974" y="104899"/>
                </a:lnTo>
                <a:lnTo>
                  <a:pt x="326099" y="104899"/>
                </a:lnTo>
                <a:lnTo>
                  <a:pt x="329224" y="101774"/>
                </a:lnTo>
                <a:lnTo>
                  <a:pt x="329224" y="66374"/>
                </a:lnTo>
                <a:lnTo>
                  <a:pt x="326099" y="63249"/>
                </a:lnTo>
                <a:lnTo>
                  <a:pt x="317974" y="63249"/>
                </a:lnTo>
                <a:lnTo>
                  <a:pt x="317974" y="41524"/>
                </a:lnTo>
                <a:lnTo>
                  <a:pt x="316539" y="34474"/>
                </a:lnTo>
                <a:lnTo>
                  <a:pt x="312627" y="28712"/>
                </a:lnTo>
                <a:lnTo>
                  <a:pt x="306826" y="24825"/>
                </a:lnTo>
                <a:lnTo>
                  <a:pt x="299724" y="23399"/>
                </a:lnTo>
                <a:lnTo>
                  <a:pt x="351274" y="23399"/>
                </a:lnTo>
                <a:lnTo>
                  <a:pt x="351274" y="303349"/>
                </a:lnTo>
                <a:close/>
              </a:path>
              <a:path extrusionOk="0" h="351789" w="351790">
                <a:moveTo>
                  <a:pt x="297624" y="289674"/>
                </a:moveTo>
                <a:lnTo>
                  <a:pt x="43824" y="289674"/>
                </a:lnTo>
                <a:lnTo>
                  <a:pt x="36349" y="282249"/>
                </a:lnTo>
                <a:lnTo>
                  <a:pt x="36349" y="40849"/>
                </a:lnTo>
                <a:lnTo>
                  <a:pt x="43824" y="33424"/>
                </a:lnTo>
                <a:lnTo>
                  <a:pt x="297624" y="33424"/>
                </a:lnTo>
                <a:lnTo>
                  <a:pt x="305074" y="40849"/>
                </a:lnTo>
                <a:lnTo>
                  <a:pt x="305074" y="97474"/>
                </a:lnTo>
                <a:lnTo>
                  <a:pt x="92624" y="97474"/>
                </a:lnTo>
                <a:lnTo>
                  <a:pt x="81347" y="99738"/>
                </a:lnTo>
                <a:lnTo>
                  <a:pt x="72137" y="105912"/>
                </a:lnTo>
                <a:lnTo>
                  <a:pt x="65927" y="115066"/>
                </a:lnTo>
                <a:lnTo>
                  <a:pt x="63649" y="126274"/>
                </a:lnTo>
                <a:lnTo>
                  <a:pt x="65927" y="137468"/>
                </a:lnTo>
                <a:lnTo>
                  <a:pt x="72137" y="146615"/>
                </a:lnTo>
                <a:lnTo>
                  <a:pt x="81347" y="152786"/>
                </a:lnTo>
                <a:lnTo>
                  <a:pt x="92624" y="155049"/>
                </a:lnTo>
                <a:lnTo>
                  <a:pt x="161524" y="155049"/>
                </a:lnTo>
                <a:lnTo>
                  <a:pt x="161524" y="174599"/>
                </a:lnTo>
                <a:lnTo>
                  <a:pt x="163449" y="176499"/>
                </a:lnTo>
                <a:lnTo>
                  <a:pt x="305074" y="176499"/>
                </a:lnTo>
                <a:lnTo>
                  <a:pt x="305074" y="189499"/>
                </a:lnTo>
                <a:lnTo>
                  <a:pt x="78649" y="189499"/>
                </a:lnTo>
                <a:lnTo>
                  <a:pt x="71566" y="190921"/>
                </a:lnTo>
                <a:lnTo>
                  <a:pt x="65781" y="194799"/>
                </a:lnTo>
                <a:lnTo>
                  <a:pt x="61880" y="200552"/>
                </a:lnTo>
                <a:lnTo>
                  <a:pt x="60449" y="207599"/>
                </a:lnTo>
                <a:lnTo>
                  <a:pt x="61880" y="214631"/>
                </a:lnTo>
                <a:lnTo>
                  <a:pt x="65781" y="220377"/>
                </a:lnTo>
                <a:lnTo>
                  <a:pt x="71566" y="224253"/>
                </a:lnTo>
                <a:lnTo>
                  <a:pt x="78649" y="225674"/>
                </a:lnTo>
                <a:lnTo>
                  <a:pt x="305074" y="225674"/>
                </a:lnTo>
                <a:lnTo>
                  <a:pt x="305074" y="282249"/>
                </a:lnTo>
                <a:lnTo>
                  <a:pt x="297624" y="289674"/>
                </a:lnTo>
                <a:close/>
              </a:path>
              <a:path extrusionOk="0" h="351789" w="351790">
                <a:moveTo>
                  <a:pt x="161524" y="155049"/>
                </a:moveTo>
                <a:lnTo>
                  <a:pt x="92624" y="155049"/>
                </a:lnTo>
                <a:lnTo>
                  <a:pt x="103902" y="152786"/>
                </a:lnTo>
                <a:lnTo>
                  <a:pt x="113112" y="146615"/>
                </a:lnTo>
                <a:lnTo>
                  <a:pt x="119322" y="137468"/>
                </a:lnTo>
                <a:lnTo>
                  <a:pt x="121599" y="126274"/>
                </a:lnTo>
                <a:lnTo>
                  <a:pt x="119322" y="115066"/>
                </a:lnTo>
                <a:lnTo>
                  <a:pt x="113112" y="105912"/>
                </a:lnTo>
                <a:lnTo>
                  <a:pt x="103902" y="99738"/>
                </a:lnTo>
                <a:lnTo>
                  <a:pt x="92624" y="97474"/>
                </a:lnTo>
                <a:lnTo>
                  <a:pt x="305074" y="97474"/>
                </a:lnTo>
                <a:lnTo>
                  <a:pt x="305074" y="102999"/>
                </a:lnTo>
                <a:lnTo>
                  <a:pt x="163449" y="102999"/>
                </a:lnTo>
                <a:lnTo>
                  <a:pt x="161524" y="104899"/>
                </a:lnTo>
                <a:lnTo>
                  <a:pt x="161524" y="126674"/>
                </a:lnTo>
                <a:lnTo>
                  <a:pt x="163449" y="128574"/>
                </a:lnTo>
                <a:lnTo>
                  <a:pt x="305074" y="128574"/>
                </a:lnTo>
                <a:lnTo>
                  <a:pt x="305074" y="150924"/>
                </a:lnTo>
                <a:lnTo>
                  <a:pt x="163449" y="150924"/>
                </a:lnTo>
                <a:lnTo>
                  <a:pt x="161563" y="152786"/>
                </a:lnTo>
                <a:lnTo>
                  <a:pt x="161524" y="155049"/>
                </a:lnTo>
                <a:close/>
              </a:path>
              <a:path extrusionOk="0" h="351789" w="351790">
                <a:moveTo>
                  <a:pt x="204524" y="128574"/>
                </a:moveTo>
                <a:lnTo>
                  <a:pt x="185349" y="128574"/>
                </a:lnTo>
                <a:lnTo>
                  <a:pt x="187274" y="126674"/>
                </a:lnTo>
                <a:lnTo>
                  <a:pt x="187274" y="104899"/>
                </a:lnTo>
                <a:lnTo>
                  <a:pt x="185349" y="102999"/>
                </a:lnTo>
                <a:lnTo>
                  <a:pt x="204524" y="102999"/>
                </a:lnTo>
                <a:lnTo>
                  <a:pt x="202599" y="104899"/>
                </a:lnTo>
                <a:lnTo>
                  <a:pt x="202599" y="126674"/>
                </a:lnTo>
                <a:lnTo>
                  <a:pt x="204524" y="128574"/>
                </a:lnTo>
                <a:close/>
              </a:path>
              <a:path extrusionOk="0" h="351789" w="351790">
                <a:moveTo>
                  <a:pt x="245599" y="128574"/>
                </a:moveTo>
                <a:lnTo>
                  <a:pt x="226424" y="128574"/>
                </a:lnTo>
                <a:lnTo>
                  <a:pt x="228349" y="126674"/>
                </a:lnTo>
                <a:lnTo>
                  <a:pt x="228349" y="104899"/>
                </a:lnTo>
                <a:lnTo>
                  <a:pt x="226424" y="102999"/>
                </a:lnTo>
                <a:lnTo>
                  <a:pt x="245599" y="102999"/>
                </a:lnTo>
                <a:lnTo>
                  <a:pt x="243674" y="104899"/>
                </a:lnTo>
                <a:lnTo>
                  <a:pt x="243674" y="126674"/>
                </a:lnTo>
                <a:lnTo>
                  <a:pt x="245599" y="128574"/>
                </a:lnTo>
                <a:close/>
              </a:path>
              <a:path extrusionOk="0" h="351789" w="351790">
                <a:moveTo>
                  <a:pt x="305074" y="128574"/>
                </a:moveTo>
                <a:lnTo>
                  <a:pt x="267499" y="128574"/>
                </a:lnTo>
                <a:lnTo>
                  <a:pt x="269424" y="126674"/>
                </a:lnTo>
                <a:lnTo>
                  <a:pt x="269424" y="104899"/>
                </a:lnTo>
                <a:lnTo>
                  <a:pt x="267499" y="102999"/>
                </a:lnTo>
                <a:lnTo>
                  <a:pt x="305074" y="102999"/>
                </a:lnTo>
                <a:lnTo>
                  <a:pt x="305074" y="128574"/>
                </a:lnTo>
                <a:close/>
              </a:path>
              <a:path extrusionOk="0" h="351789" w="351790">
                <a:moveTo>
                  <a:pt x="92624" y="147174"/>
                </a:moveTo>
                <a:lnTo>
                  <a:pt x="84431" y="145533"/>
                </a:lnTo>
                <a:lnTo>
                  <a:pt x="77740" y="141055"/>
                </a:lnTo>
                <a:lnTo>
                  <a:pt x="73229" y="134413"/>
                </a:lnTo>
                <a:lnTo>
                  <a:pt x="71574" y="126274"/>
                </a:lnTo>
                <a:lnTo>
                  <a:pt x="73229" y="118132"/>
                </a:lnTo>
                <a:lnTo>
                  <a:pt x="77740" y="111481"/>
                </a:lnTo>
                <a:lnTo>
                  <a:pt x="84431" y="106995"/>
                </a:lnTo>
                <a:lnTo>
                  <a:pt x="92624" y="105349"/>
                </a:lnTo>
                <a:lnTo>
                  <a:pt x="100818" y="106995"/>
                </a:lnTo>
                <a:lnTo>
                  <a:pt x="107509" y="111481"/>
                </a:lnTo>
                <a:lnTo>
                  <a:pt x="112020" y="118132"/>
                </a:lnTo>
                <a:lnTo>
                  <a:pt x="113674" y="126274"/>
                </a:lnTo>
                <a:lnTo>
                  <a:pt x="112020" y="134413"/>
                </a:lnTo>
                <a:lnTo>
                  <a:pt x="107509" y="141055"/>
                </a:lnTo>
                <a:lnTo>
                  <a:pt x="100818" y="145533"/>
                </a:lnTo>
                <a:lnTo>
                  <a:pt x="92624" y="147174"/>
                </a:lnTo>
                <a:close/>
              </a:path>
              <a:path extrusionOk="0" h="351789" w="351790">
                <a:moveTo>
                  <a:pt x="204524" y="176499"/>
                </a:moveTo>
                <a:lnTo>
                  <a:pt x="185349" y="176499"/>
                </a:lnTo>
                <a:lnTo>
                  <a:pt x="187274" y="174599"/>
                </a:lnTo>
                <a:lnTo>
                  <a:pt x="187235" y="152786"/>
                </a:lnTo>
                <a:lnTo>
                  <a:pt x="185349" y="150924"/>
                </a:lnTo>
                <a:lnTo>
                  <a:pt x="204524" y="150924"/>
                </a:lnTo>
                <a:lnTo>
                  <a:pt x="202638" y="152786"/>
                </a:lnTo>
                <a:lnTo>
                  <a:pt x="202599" y="174599"/>
                </a:lnTo>
                <a:lnTo>
                  <a:pt x="204524" y="176499"/>
                </a:lnTo>
                <a:close/>
              </a:path>
              <a:path extrusionOk="0" h="351789" w="351790">
                <a:moveTo>
                  <a:pt x="245599" y="176499"/>
                </a:moveTo>
                <a:lnTo>
                  <a:pt x="226424" y="176499"/>
                </a:lnTo>
                <a:lnTo>
                  <a:pt x="228349" y="174599"/>
                </a:lnTo>
                <a:lnTo>
                  <a:pt x="228310" y="152786"/>
                </a:lnTo>
                <a:lnTo>
                  <a:pt x="226424" y="150924"/>
                </a:lnTo>
                <a:lnTo>
                  <a:pt x="245599" y="150924"/>
                </a:lnTo>
                <a:lnTo>
                  <a:pt x="243713" y="152786"/>
                </a:lnTo>
                <a:lnTo>
                  <a:pt x="243674" y="174599"/>
                </a:lnTo>
                <a:lnTo>
                  <a:pt x="245599" y="176499"/>
                </a:lnTo>
                <a:close/>
              </a:path>
              <a:path extrusionOk="0" h="351789" w="351790">
                <a:moveTo>
                  <a:pt x="305074" y="176499"/>
                </a:moveTo>
                <a:lnTo>
                  <a:pt x="267499" y="176499"/>
                </a:lnTo>
                <a:lnTo>
                  <a:pt x="269424" y="174599"/>
                </a:lnTo>
                <a:lnTo>
                  <a:pt x="269385" y="152786"/>
                </a:lnTo>
                <a:lnTo>
                  <a:pt x="267499" y="150924"/>
                </a:lnTo>
                <a:lnTo>
                  <a:pt x="305074" y="150924"/>
                </a:lnTo>
                <a:lnTo>
                  <a:pt x="305074" y="176499"/>
                </a:lnTo>
                <a:close/>
              </a:path>
              <a:path extrusionOk="0" h="351789" w="351790">
                <a:moveTo>
                  <a:pt x="305074" y="225674"/>
                </a:moveTo>
                <a:lnTo>
                  <a:pt x="85474" y="225674"/>
                </a:lnTo>
                <a:lnTo>
                  <a:pt x="91449" y="221924"/>
                </a:lnTo>
                <a:lnTo>
                  <a:pt x="94299" y="216274"/>
                </a:lnTo>
                <a:lnTo>
                  <a:pt x="136749" y="216274"/>
                </a:lnTo>
                <a:lnTo>
                  <a:pt x="141099" y="211924"/>
                </a:lnTo>
                <a:lnTo>
                  <a:pt x="141099" y="201249"/>
                </a:lnTo>
                <a:lnTo>
                  <a:pt x="136749" y="196924"/>
                </a:lnTo>
                <a:lnTo>
                  <a:pt x="92974" y="196924"/>
                </a:lnTo>
                <a:lnTo>
                  <a:pt x="89899" y="192349"/>
                </a:lnTo>
                <a:lnTo>
                  <a:pt x="84624" y="189499"/>
                </a:lnTo>
                <a:lnTo>
                  <a:pt x="305074" y="189499"/>
                </a:lnTo>
                <a:lnTo>
                  <a:pt x="305074" y="198849"/>
                </a:lnTo>
                <a:lnTo>
                  <a:pt x="163449" y="198849"/>
                </a:lnTo>
                <a:lnTo>
                  <a:pt x="161524" y="200749"/>
                </a:lnTo>
                <a:lnTo>
                  <a:pt x="161524" y="222524"/>
                </a:lnTo>
                <a:lnTo>
                  <a:pt x="163449" y="224424"/>
                </a:lnTo>
                <a:lnTo>
                  <a:pt x="305074" y="224424"/>
                </a:lnTo>
                <a:lnTo>
                  <a:pt x="305074" y="225674"/>
                </a:lnTo>
                <a:close/>
              </a:path>
              <a:path extrusionOk="0" h="351789" w="351790">
                <a:moveTo>
                  <a:pt x="204524" y="224424"/>
                </a:moveTo>
                <a:lnTo>
                  <a:pt x="185349" y="224424"/>
                </a:lnTo>
                <a:lnTo>
                  <a:pt x="187274" y="222524"/>
                </a:lnTo>
                <a:lnTo>
                  <a:pt x="187274" y="200749"/>
                </a:lnTo>
                <a:lnTo>
                  <a:pt x="185349" y="198849"/>
                </a:lnTo>
                <a:lnTo>
                  <a:pt x="204524" y="198849"/>
                </a:lnTo>
                <a:lnTo>
                  <a:pt x="202599" y="200749"/>
                </a:lnTo>
                <a:lnTo>
                  <a:pt x="202599" y="222524"/>
                </a:lnTo>
                <a:lnTo>
                  <a:pt x="204524" y="224424"/>
                </a:lnTo>
                <a:close/>
              </a:path>
              <a:path extrusionOk="0" h="351789" w="351790">
                <a:moveTo>
                  <a:pt x="245599" y="224424"/>
                </a:moveTo>
                <a:lnTo>
                  <a:pt x="226424" y="224424"/>
                </a:lnTo>
                <a:lnTo>
                  <a:pt x="228349" y="222524"/>
                </a:lnTo>
                <a:lnTo>
                  <a:pt x="228349" y="200749"/>
                </a:lnTo>
                <a:lnTo>
                  <a:pt x="226424" y="198849"/>
                </a:lnTo>
                <a:lnTo>
                  <a:pt x="245599" y="198849"/>
                </a:lnTo>
                <a:lnTo>
                  <a:pt x="243674" y="200749"/>
                </a:lnTo>
                <a:lnTo>
                  <a:pt x="243674" y="222524"/>
                </a:lnTo>
                <a:lnTo>
                  <a:pt x="245599" y="224424"/>
                </a:lnTo>
                <a:close/>
              </a:path>
              <a:path extrusionOk="0" h="351789" w="351790">
                <a:moveTo>
                  <a:pt x="305074" y="224424"/>
                </a:moveTo>
                <a:lnTo>
                  <a:pt x="267499" y="224424"/>
                </a:lnTo>
                <a:lnTo>
                  <a:pt x="269424" y="222524"/>
                </a:lnTo>
                <a:lnTo>
                  <a:pt x="269424" y="200749"/>
                </a:lnTo>
                <a:lnTo>
                  <a:pt x="267499" y="198849"/>
                </a:lnTo>
                <a:lnTo>
                  <a:pt x="305074" y="198849"/>
                </a:lnTo>
                <a:lnTo>
                  <a:pt x="305074" y="224424"/>
                </a:lnTo>
                <a:close/>
              </a:path>
              <a:path extrusionOk="0" h="351789" w="351790">
                <a:moveTo>
                  <a:pt x="333724" y="351274"/>
                </a:moveTo>
                <a:lnTo>
                  <a:pt x="268074" y="351274"/>
                </a:lnTo>
                <a:lnTo>
                  <a:pt x="260974" y="323124"/>
                </a:lnTo>
                <a:lnTo>
                  <a:pt x="340817" y="323124"/>
                </a:lnTo>
                <a:lnTo>
                  <a:pt x="333724" y="3512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6" name="Google Shape;286;p12"/>
          <p:cNvSpPr/>
          <p:nvPr/>
        </p:nvSpPr>
        <p:spPr>
          <a:xfrm>
            <a:off x="9626499" y="1969782"/>
            <a:ext cx="331470" cy="339090"/>
          </a:xfrm>
          <a:custGeom>
            <a:rect b="b" l="l" r="r" t="t"/>
            <a:pathLst>
              <a:path extrusionOk="0" h="339089" w="331470">
                <a:moveTo>
                  <a:pt x="86995" y="57150"/>
                </a:moveTo>
                <a:lnTo>
                  <a:pt x="40170" y="57150"/>
                </a:lnTo>
                <a:lnTo>
                  <a:pt x="40170" y="177800"/>
                </a:lnTo>
                <a:lnTo>
                  <a:pt x="40170" y="294640"/>
                </a:lnTo>
                <a:lnTo>
                  <a:pt x="86131" y="294640"/>
                </a:lnTo>
                <a:lnTo>
                  <a:pt x="86131" y="177800"/>
                </a:lnTo>
                <a:lnTo>
                  <a:pt x="86995" y="177800"/>
                </a:lnTo>
                <a:lnTo>
                  <a:pt x="86995" y="57150"/>
                </a:lnTo>
                <a:close/>
              </a:path>
              <a:path extrusionOk="0" h="339089" w="331470">
                <a:moveTo>
                  <a:pt x="146304" y="168910"/>
                </a:moveTo>
                <a:lnTo>
                  <a:pt x="100355" y="168910"/>
                </a:lnTo>
                <a:lnTo>
                  <a:pt x="100355" y="90170"/>
                </a:lnTo>
                <a:lnTo>
                  <a:pt x="100330" y="168910"/>
                </a:lnTo>
                <a:lnTo>
                  <a:pt x="100330" y="294640"/>
                </a:lnTo>
                <a:lnTo>
                  <a:pt x="146304" y="294640"/>
                </a:lnTo>
                <a:lnTo>
                  <a:pt x="146304" y="168910"/>
                </a:lnTo>
                <a:close/>
              </a:path>
              <a:path extrusionOk="0" h="339089" w="331470">
                <a:moveTo>
                  <a:pt x="207225" y="122885"/>
                </a:moveTo>
                <a:lnTo>
                  <a:pt x="160502" y="122885"/>
                </a:lnTo>
                <a:lnTo>
                  <a:pt x="160502" y="294627"/>
                </a:lnTo>
                <a:lnTo>
                  <a:pt x="207225" y="294627"/>
                </a:lnTo>
                <a:lnTo>
                  <a:pt x="207225" y="122885"/>
                </a:lnTo>
                <a:close/>
              </a:path>
              <a:path extrusionOk="0" h="339089" w="331470">
                <a:moveTo>
                  <a:pt x="266623" y="203200"/>
                </a:moveTo>
                <a:lnTo>
                  <a:pt x="266585" y="182880"/>
                </a:lnTo>
                <a:lnTo>
                  <a:pt x="266573" y="203200"/>
                </a:lnTo>
                <a:lnTo>
                  <a:pt x="220675" y="203200"/>
                </a:lnTo>
                <a:lnTo>
                  <a:pt x="220675" y="294640"/>
                </a:lnTo>
                <a:lnTo>
                  <a:pt x="266623" y="294640"/>
                </a:lnTo>
                <a:lnTo>
                  <a:pt x="266623" y="203200"/>
                </a:lnTo>
                <a:close/>
              </a:path>
              <a:path extrusionOk="0" h="339089" w="331470">
                <a:moveTo>
                  <a:pt x="326999" y="21717"/>
                </a:moveTo>
                <a:lnTo>
                  <a:pt x="280847" y="21717"/>
                </a:lnTo>
                <a:lnTo>
                  <a:pt x="280847" y="294627"/>
                </a:lnTo>
                <a:lnTo>
                  <a:pt x="326999" y="294627"/>
                </a:lnTo>
                <a:lnTo>
                  <a:pt x="326999" y="21717"/>
                </a:lnTo>
                <a:close/>
              </a:path>
              <a:path extrusionOk="0" h="339089" w="331470">
                <a:moveTo>
                  <a:pt x="330974" y="308610"/>
                </a:moveTo>
                <a:lnTo>
                  <a:pt x="30632" y="308610"/>
                </a:lnTo>
                <a:lnTo>
                  <a:pt x="30632" y="0"/>
                </a:lnTo>
                <a:lnTo>
                  <a:pt x="0" y="0"/>
                </a:lnTo>
                <a:lnTo>
                  <a:pt x="0" y="308610"/>
                </a:lnTo>
                <a:lnTo>
                  <a:pt x="0" y="339090"/>
                </a:lnTo>
                <a:lnTo>
                  <a:pt x="330974" y="339090"/>
                </a:lnTo>
                <a:lnTo>
                  <a:pt x="330974" y="30861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7" name="Google Shape;287;p12"/>
          <p:cNvSpPr/>
          <p:nvPr/>
        </p:nvSpPr>
        <p:spPr>
          <a:xfrm>
            <a:off x="10765328" y="4863765"/>
            <a:ext cx="331470" cy="233679"/>
          </a:xfrm>
          <a:custGeom>
            <a:rect b="b" l="l" r="r" t="t"/>
            <a:pathLst>
              <a:path extrusionOk="0" h="233679" w="331470">
                <a:moveTo>
                  <a:pt x="325374" y="233680"/>
                </a:moveTo>
                <a:lnTo>
                  <a:pt x="5574" y="233680"/>
                </a:lnTo>
                <a:lnTo>
                  <a:pt x="0" y="228600"/>
                </a:lnTo>
                <a:lnTo>
                  <a:pt x="0" y="5080"/>
                </a:lnTo>
                <a:lnTo>
                  <a:pt x="5574" y="0"/>
                </a:lnTo>
                <a:lnTo>
                  <a:pt x="325374" y="0"/>
                </a:lnTo>
                <a:lnTo>
                  <a:pt x="330949" y="5080"/>
                </a:lnTo>
                <a:lnTo>
                  <a:pt x="330949" y="17780"/>
                </a:lnTo>
                <a:lnTo>
                  <a:pt x="21349" y="17780"/>
                </a:lnTo>
                <a:lnTo>
                  <a:pt x="18049" y="20320"/>
                </a:lnTo>
                <a:lnTo>
                  <a:pt x="18049" y="212090"/>
                </a:lnTo>
                <a:lnTo>
                  <a:pt x="21349" y="215900"/>
                </a:lnTo>
                <a:lnTo>
                  <a:pt x="330949" y="215900"/>
                </a:lnTo>
                <a:lnTo>
                  <a:pt x="330949" y="228600"/>
                </a:lnTo>
                <a:lnTo>
                  <a:pt x="325374" y="233680"/>
                </a:lnTo>
                <a:close/>
              </a:path>
              <a:path extrusionOk="0" h="233679" w="331470">
                <a:moveTo>
                  <a:pt x="330949" y="215900"/>
                </a:moveTo>
                <a:lnTo>
                  <a:pt x="309624" y="215900"/>
                </a:lnTo>
                <a:lnTo>
                  <a:pt x="312899" y="212090"/>
                </a:lnTo>
                <a:lnTo>
                  <a:pt x="312899" y="20320"/>
                </a:lnTo>
                <a:lnTo>
                  <a:pt x="309624" y="17780"/>
                </a:lnTo>
                <a:lnTo>
                  <a:pt x="330949" y="17780"/>
                </a:lnTo>
                <a:lnTo>
                  <a:pt x="330949" y="215900"/>
                </a:lnTo>
                <a:close/>
              </a:path>
              <a:path extrusionOk="0" h="233679" w="331470">
                <a:moveTo>
                  <a:pt x="43774" y="200660"/>
                </a:moveTo>
                <a:lnTo>
                  <a:pt x="36249" y="200660"/>
                </a:lnTo>
                <a:lnTo>
                  <a:pt x="36249" y="29210"/>
                </a:lnTo>
                <a:lnTo>
                  <a:pt x="43774" y="29210"/>
                </a:lnTo>
                <a:lnTo>
                  <a:pt x="43774" y="200660"/>
                </a:lnTo>
                <a:close/>
              </a:path>
              <a:path extrusionOk="0" h="233679" w="331470">
                <a:moveTo>
                  <a:pt x="67174" y="200660"/>
                </a:moveTo>
                <a:lnTo>
                  <a:pt x="52124" y="200660"/>
                </a:lnTo>
                <a:lnTo>
                  <a:pt x="52124" y="29210"/>
                </a:lnTo>
                <a:lnTo>
                  <a:pt x="67174" y="29210"/>
                </a:lnTo>
                <a:lnTo>
                  <a:pt x="67174" y="200660"/>
                </a:lnTo>
                <a:close/>
              </a:path>
              <a:path extrusionOk="0" h="233679" w="331470">
                <a:moveTo>
                  <a:pt x="83074" y="162560"/>
                </a:moveTo>
                <a:lnTo>
                  <a:pt x="75549" y="162560"/>
                </a:lnTo>
                <a:lnTo>
                  <a:pt x="75549" y="29210"/>
                </a:lnTo>
                <a:lnTo>
                  <a:pt x="83074" y="29210"/>
                </a:lnTo>
                <a:lnTo>
                  <a:pt x="83074" y="162560"/>
                </a:lnTo>
                <a:close/>
              </a:path>
              <a:path extrusionOk="0" h="233679" w="331470">
                <a:moveTo>
                  <a:pt x="100474" y="162560"/>
                </a:moveTo>
                <a:lnTo>
                  <a:pt x="91449" y="162560"/>
                </a:lnTo>
                <a:lnTo>
                  <a:pt x="91449" y="29210"/>
                </a:lnTo>
                <a:lnTo>
                  <a:pt x="100474" y="29210"/>
                </a:lnTo>
                <a:lnTo>
                  <a:pt x="100474" y="162560"/>
                </a:lnTo>
                <a:close/>
              </a:path>
              <a:path extrusionOk="0" h="233679" w="331470">
                <a:moveTo>
                  <a:pt x="123874" y="162560"/>
                </a:moveTo>
                <a:lnTo>
                  <a:pt x="108849" y="162560"/>
                </a:lnTo>
                <a:lnTo>
                  <a:pt x="108849" y="29210"/>
                </a:lnTo>
                <a:lnTo>
                  <a:pt x="123874" y="29210"/>
                </a:lnTo>
                <a:lnTo>
                  <a:pt x="123874" y="162560"/>
                </a:lnTo>
                <a:close/>
              </a:path>
              <a:path extrusionOk="0" h="233679" w="331470">
                <a:moveTo>
                  <a:pt x="144274" y="162560"/>
                </a:moveTo>
                <a:lnTo>
                  <a:pt x="132249" y="162560"/>
                </a:lnTo>
                <a:lnTo>
                  <a:pt x="132249" y="29210"/>
                </a:lnTo>
                <a:lnTo>
                  <a:pt x="144274" y="29210"/>
                </a:lnTo>
                <a:lnTo>
                  <a:pt x="144274" y="162560"/>
                </a:lnTo>
                <a:close/>
              </a:path>
              <a:path extrusionOk="0" h="233679" w="331470">
                <a:moveTo>
                  <a:pt x="160174" y="162560"/>
                </a:moveTo>
                <a:lnTo>
                  <a:pt x="152649" y="162560"/>
                </a:lnTo>
                <a:lnTo>
                  <a:pt x="152649" y="29210"/>
                </a:lnTo>
                <a:lnTo>
                  <a:pt x="160174" y="29210"/>
                </a:lnTo>
                <a:lnTo>
                  <a:pt x="160174" y="162560"/>
                </a:lnTo>
                <a:close/>
              </a:path>
              <a:path extrusionOk="0" h="233679" w="331470">
                <a:moveTo>
                  <a:pt x="183599" y="162560"/>
                </a:moveTo>
                <a:lnTo>
                  <a:pt x="168549" y="162560"/>
                </a:lnTo>
                <a:lnTo>
                  <a:pt x="168549" y="29210"/>
                </a:lnTo>
                <a:lnTo>
                  <a:pt x="183599" y="29210"/>
                </a:lnTo>
                <a:lnTo>
                  <a:pt x="183599" y="162560"/>
                </a:lnTo>
                <a:close/>
              </a:path>
              <a:path extrusionOk="0" h="233679" w="331470">
                <a:moveTo>
                  <a:pt x="199474" y="162560"/>
                </a:moveTo>
                <a:lnTo>
                  <a:pt x="191974" y="162560"/>
                </a:lnTo>
                <a:lnTo>
                  <a:pt x="191974" y="29210"/>
                </a:lnTo>
                <a:lnTo>
                  <a:pt x="199474" y="29210"/>
                </a:lnTo>
                <a:lnTo>
                  <a:pt x="199474" y="162560"/>
                </a:lnTo>
                <a:close/>
              </a:path>
              <a:path extrusionOk="0" h="233679" w="331470">
                <a:moveTo>
                  <a:pt x="219899" y="162560"/>
                </a:moveTo>
                <a:lnTo>
                  <a:pt x="207849" y="162560"/>
                </a:lnTo>
                <a:lnTo>
                  <a:pt x="207849" y="29210"/>
                </a:lnTo>
                <a:lnTo>
                  <a:pt x="219899" y="29210"/>
                </a:lnTo>
                <a:lnTo>
                  <a:pt x="219899" y="162560"/>
                </a:lnTo>
                <a:close/>
              </a:path>
              <a:path extrusionOk="0" h="233679" w="331470">
                <a:moveTo>
                  <a:pt x="237299" y="162560"/>
                </a:moveTo>
                <a:lnTo>
                  <a:pt x="228249" y="162560"/>
                </a:lnTo>
                <a:lnTo>
                  <a:pt x="228249" y="29210"/>
                </a:lnTo>
                <a:lnTo>
                  <a:pt x="237299" y="29210"/>
                </a:lnTo>
                <a:lnTo>
                  <a:pt x="237299" y="162560"/>
                </a:lnTo>
                <a:close/>
              </a:path>
              <a:path extrusionOk="0" h="233679" w="331470">
                <a:moveTo>
                  <a:pt x="253174" y="162560"/>
                </a:moveTo>
                <a:lnTo>
                  <a:pt x="245649" y="162560"/>
                </a:lnTo>
                <a:lnTo>
                  <a:pt x="245649" y="29210"/>
                </a:lnTo>
                <a:lnTo>
                  <a:pt x="253174" y="29210"/>
                </a:lnTo>
                <a:lnTo>
                  <a:pt x="253174" y="162560"/>
                </a:lnTo>
                <a:close/>
              </a:path>
              <a:path extrusionOk="0" h="233679" w="331470">
                <a:moveTo>
                  <a:pt x="273574" y="200660"/>
                </a:moveTo>
                <a:lnTo>
                  <a:pt x="261549" y="200660"/>
                </a:lnTo>
                <a:lnTo>
                  <a:pt x="261549" y="29210"/>
                </a:lnTo>
                <a:lnTo>
                  <a:pt x="273574" y="29210"/>
                </a:lnTo>
                <a:lnTo>
                  <a:pt x="273574" y="200660"/>
                </a:lnTo>
                <a:close/>
              </a:path>
              <a:path extrusionOk="0" h="233679" w="331470">
                <a:moveTo>
                  <a:pt x="296999" y="200660"/>
                </a:moveTo>
                <a:lnTo>
                  <a:pt x="281949" y="200660"/>
                </a:lnTo>
                <a:lnTo>
                  <a:pt x="281949" y="29210"/>
                </a:lnTo>
                <a:lnTo>
                  <a:pt x="296999" y="29210"/>
                </a:lnTo>
                <a:lnTo>
                  <a:pt x="296999" y="200660"/>
                </a:lnTo>
                <a:close/>
              </a:path>
              <a:path extrusionOk="0" h="233679" w="331470">
                <a:moveTo>
                  <a:pt x="91674" y="198120"/>
                </a:moveTo>
                <a:lnTo>
                  <a:pt x="84349" y="198120"/>
                </a:lnTo>
                <a:lnTo>
                  <a:pt x="84349" y="175260"/>
                </a:lnTo>
                <a:lnTo>
                  <a:pt x="79624" y="175260"/>
                </a:lnTo>
                <a:lnTo>
                  <a:pt x="79899" y="170180"/>
                </a:lnTo>
                <a:lnTo>
                  <a:pt x="81574" y="170180"/>
                </a:lnTo>
                <a:lnTo>
                  <a:pt x="83549" y="168910"/>
                </a:lnTo>
                <a:lnTo>
                  <a:pt x="84299" y="168910"/>
                </a:lnTo>
                <a:lnTo>
                  <a:pt x="84274" y="167640"/>
                </a:lnTo>
                <a:lnTo>
                  <a:pt x="91674" y="167640"/>
                </a:lnTo>
                <a:lnTo>
                  <a:pt x="91674" y="198120"/>
                </a:lnTo>
                <a:close/>
              </a:path>
              <a:path extrusionOk="0" h="233679" w="331470">
                <a:moveTo>
                  <a:pt x="112799" y="198120"/>
                </a:moveTo>
                <a:lnTo>
                  <a:pt x="101174" y="198120"/>
                </a:lnTo>
                <a:lnTo>
                  <a:pt x="96449" y="190500"/>
                </a:lnTo>
                <a:lnTo>
                  <a:pt x="96449" y="173990"/>
                </a:lnTo>
                <a:lnTo>
                  <a:pt x="101174" y="167640"/>
                </a:lnTo>
                <a:lnTo>
                  <a:pt x="112799" y="167640"/>
                </a:lnTo>
                <a:lnTo>
                  <a:pt x="117499" y="173990"/>
                </a:lnTo>
                <a:lnTo>
                  <a:pt x="117499" y="175260"/>
                </a:lnTo>
                <a:lnTo>
                  <a:pt x="105324" y="175260"/>
                </a:lnTo>
                <a:lnTo>
                  <a:pt x="103974" y="177800"/>
                </a:lnTo>
                <a:lnTo>
                  <a:pt x="103974" y="186690"/>
                </a:lnTo>
                <a:lnTo>
                  <a:pt x="105324" y="190500"/>
                </a:lnTo>
                <a:lnTo>
                  <a:pt x="117499" y="190500"/>
                </a:lnTo>
                <a:lnTo>
                  <a:pt x="112799" y="198120"/>
                </a:lnTo>
                <a:close/>
              </a:path>
              <a:path extrusionOk="0" h="233679" w="331470">
                <a:moveTo>
                  <a:pt x="128224" y="177800"/>
                </a:moveTo>
                <a:lnTo>
                  <a:pt x="122299" y="177800"/>
                </a:lnTo>
                <a:lnTo>
                  <a:pt x="122499" y="171450"/>
                </a:lnTo>
                <a:lnTo>
                  <a:pt x="126549" y="167640"/>
                </a:lnTo>
                <a:lnTo>
                  <a:pt x="137124" y="167640"/>
                </a:lnTo>
                <a:lnTo>
                  <a:pt x="141274" y="172720"/>
                </a:lnTo>
                <a:lnTo>
                  <a:pt x="141124" y="173990"/>
                </a:lnTo>
                <a:lnTo>
                  <a:pt x="129899" y="173990"/>
                </a:lnTo>
                <a:lnTo>
                  <a:pt x="128349" y="175260"/>
                </a:lnTo>
                <a:lnTo>
                  <a:pt x="128224" y="177800"/>
                </a:lnTo>
                <a:close/>
              </a:path>
              <a:path extrusionOk="0" h="233679" w="331470">
                <a:moveTo>
                  <a:pt x="152749" y="176530"/>
                </a:moveTo>
                <a:lnTo>
                  <a:pt x="146299" y="176530"/>
                </a:lnTo>
                <a:lnTo>
                  <a:pt x="146299" y="171450"/>
                </a:lnTo>
                <a:lnTo>
                  <a:pt x="150249" y="167640"/>
                </a:lnTo>
                <a:lnTo>
                  <a:pt x="159974" y="167640"/>
                </a:lnTo>
                <a:lnTo>
                  <a:pt x="163949" y="171450"/>
                </a:lnTo>
                <a:lnTo>
                  <a:pt x="163983" y="173990"/>
                </a:lnTo>
                <a:lnTo>
                  <a:pt x="153824" y="173990"/>
                </a:lnTo>
                <a:lnTo>
                  <a:pt x="152749" y="175260"/>
                </a:lnTo>
                <a:lnTo>
                  <a:pt x="152749" y="176530"/>
                </a:lnTo>
                <a:close/>
              </a:path>
              <a:path extrusionOk="0" h="233679" w="331470">
                <a:moveTo>
                  <a:pt x="204974" y="198120"/>
                </a:moveTo>
                <a:lnTo>
                  <a:pt x="197649" y="198120"/>
                </a:lnTo>
                <a:lnTo>
                  <a:pt x="197649" y="175260"/>
                </a:lnTo>
                <a:lnTo>
                  <a:pt x="192924" y="175260"/>
                </a:lnTo>
                <a:lnTo>
                  <a:pt x="193199" y="170180"/>
                </a:lnTo>
                <a:lnTo>
                  <a:pt x="194874" y="170180"/>
                </a:lnTo>
                <a:lnTo>
                  <a:pt x="196849" y="168910"/>
                </a:lnTo>
                <a:lnTo>
                  <a:pt x="197599" y="168910"/>
                </a:lnTo>
                <a:lnTo>
                  <a:pt x="197574" y="167640"/>
                </a:lnTo>
                <a:lnTo>
                  <a:pt x="204974" y="167640"/>
                </a:lnTo>
                <a:lnTo>
                  <a:pt x="204974" y="198120"/>
                </a:lnTo>
                <a:close/>
              </a:path>
              <a:path extrusionOk="0" h="233679" w="331470">
                <a:moveTo>
                  <a:pt x="226099" y="198120"/>
                </a:moveTo>
                <a:lnTo>
                  <a:pt x="214474" y="198120"/>
                </a:lnTo>
                <a:lnTo>
                  <a:pt x="209749" y="190500"/>
                </a:lnTo>
                <a:lnTo>
                  <a:pt x="209749" y="173990"/>
                </a:lnTo>
                <a:lnTo>
                  <a:pt x="214474" y="167640"/>
                </a:lnTo>
                <a:lnTo>
                  <a:pt x="226099" y="167640"/>
                </a:lnTo>
                <a:lnTo>
                  <a:pt x="230799" y="173990"/>
                </a:lnTo>
                <a:lnTo>
                  <a:pt x="230799" y="175260"/>
                </a:lnTo>
                <a:lnTo>
                  <a:pt x="218624" y="175260"/>
                </a:lnTo>
                <a:lnTo>
                  <a:pt x="217274" y="177800"/>
                </a:lnTo>
                <a:lnTo>
                  <a:pt x="217274" y="186690"/>
                </a:lnTo>
                <a:lnTo>
                  <a:pt x="218624" y="190500"/>
                </a:lnTo>
                <a:lnTo>
                  <a:pt x="230799" y="190500"/>
                </a:lnTo>
                <a:lnTo>
                  <a:pt x="226099" y="198120"/>
                </a:lnTo>
                <a:close/>
              </a:path>
              <a:path extrusionOk="0" h="233679" w="331470">
                <a:moveTo>
                  <a:pt x="241524" y="177800"/>
                </a:moveTo>
                <a:lnTo>
                  <a:pt x="235599" y="177800"/>
                </a:lnTo>
                <a:lnTo>
                  <a:pt x="235799" y="171450"/>
                </a:lnTo>
                <a:lnTo>
                  <a:pt x="239849" y="167640"/>
                </a:lnTo>
                <a:lnTo>
                  <a:pt x="250424" y="167640"/>
                </a:lnTo>
                <a:lnTo>
                  <a:pt x="254574" y="172720"/>
                </a:lnTo>
                <a:lnTo>
                  <a:pt x="254424" y="173990"/>
                </a:lnTo>
                <a:lnTo>
                  <a:pt x="243199" y="173990"/>
                </a:lnTo>
                <a:lnTo>
                  <a:pt x="241649" y="175260"/>
                </a:lnTo>
                <a:lnTo>
                  <a:pt x="241524" y="177800"/>
                </a:lnTo>
                <a:close/>
              </a:path>
              <a:path extrusionOk="0" h="233679" w="331470">
                <a:moveTo>
                  <a:pt x="176449" y="184150"/>
                </a:moveTo>
                <a:lnTo>
                  <a:pt x="168549" y="184150"/>
                </a:lnTo>
                <a:lnTo>
                  <a:pt x="178699" y="168910"/>
                </a:lnTo>
                <a:lnTo>
                  <a:pt x="185224" y="168910"/>
                </a:lnTo>
                <a:lnTo>
                  <a:pt x="185224" y="180340"/>
                </a:lnTo>
                <a:lnTo>
                  <a:pt x="178674" y="180340"/>
                </a:lnTo>
                <a:lnTo>
                  <a:pt x="176449" y="184150"/>
                </a:lnTo>
                <a:close/>
              </a:path>
              <a:path extrusionOk="0" h="233679" w="331470">
                <a:moveTo>
                  <a:pt x="140024" y="196850"/>
                </a:moveTo>
                <a:lnTo>
                  <a:pt x="122324" y="196850"/>
                </a:lnTo>
                <a:lnTo>
                  <a:pt x="122424" y="190500"/>
                </a:lnTo>
                <a:lnTo>
                  <a:pt x="126624" y="186690"/>
                </a:lnTo>
                <a:lnTo>
                  <a:pt x="129549" y="184150"/>
                </a:lnTo>
                <a:lnTo>
                  <a:pt x="134574" y="179070"/>
                </a:lnTo>
                <a:lnTo>
                  <a:pt x="135774" y="176530"/>
                </a:lnTo>
                <a:lnTo>
                  <a:pt x="133849" y="173990"/>
                </a:lnTo>
                <a:lnTo>
                  <a:pt x="141124" y="173990"/>
                </a:lnTo>
                <a:lnTo>
                  <a:pt x="140674" y="177800"/>
                </a:lnTo>
                <a:lnTo>
                  <a:pt x="139924" y="182880"/>
                </a:lnTo>
                <a:lnTo>
                  <a:pt x="135949" y="185420"/>
                </a:lnTo>
                <a:lnTo>
                  <a:pt x="132349" y="189230"/>
                </a:lnTo>
                <a:lnTo>
                  <a:pt x="140024" y="189230"/>
                </a:lnTo>
                <a:lnTo>
                  <a:pt x="140024" y="196850"/>
                </a:lnTo>
                <a:close/>
              </a:path>
              <a:path extrusionOk="0" h="233679" w="331470">
                <a:moveTo>
                  <a:pt x="163974" y="191770"/>
                </a:moveTo>
                <a:lnTo>
                  <a:pt x="156524" y="191770"/>
                </a:lnTo>
                <a:lnTo>
                  <a:pt x="157649" y="190500"/>
                </a:lnTo>
                <a:lnTo>
                  <a:pt x="157699" y="187960"/>
                </a:lnTo>
                <a:lnTo>
                  <a:pt x="156674" y="186690"/>
                </a:lnTo>
                <a:lnTo>
                  <a:pt x="151624" y="186690"/>
                </a:lnTo>
                <a:lnTo>
                  <a:pt x="151624" y="179070"/>
                </a:lnTo>
                <a:lnTo>
                  <a:pt x="156549" y="179070"/>
                </a:lnTo>
                <a:lnTo>
                  <a:pt x="157599" y="177800"/>
                </a:lnTo>
                <a:lnTo>
                  <a:pt x="157574" y="175260"/>
                </a:lnTo>
                <a:lnTo>
                  <a:pt x="156474" y="173990"/>
                </a:lnTo>
                <a:lnTo>
                  <a:pt x="163983" y="173990"/>
                </a:lnTo>
                <a:lnTo>
                  <a:pt x="164049" y="179070"/>
                </a:lnTo>
                <a:lnTo>
                  <a:pt x="163174" y="181610"/>
                </a:lnTo>
                <a:lnTo>
                  <a:pt x="161724" y="182880"/>
                </a:lnTo>
                <a:lnTo>
                  <a:pt x="163199" y="184150"/>
                </a:lnTo>
                <a:lnTo>
                  <a:pt x="164074" y="186690"/>
                </a:lnTo>
                <a:lnTo>
                  <a:pt x="163974" y="191770"/>
                </a:lnTo>
                <a:close/>
              </a:path>
              <a:path extrusionOk="0" h="233679" w="331470">
                <a:moveTo>
                  <a:pt x="253324" y="196850"/>
                </a:moveTo>
                <a:lnTo>
                  <a:pt x="235624" y="196850"/>
                </a:lnTo>
                <a:lnTo>
                  <a:pt x="235724" y="190500"/>
                </a:lnTo>
                <a:lnTo>
                  <a:pt x="239899" y="186690"/>
                </a:lnTo>
                <a:lnTo>
                  <a:pt x="242849" y="184150"/>
                </a:lnTo>
                <a:lnTo>
                  <a:pt x="247849" y="179070"/>
                </a:lnTo>
                <a:lnTo>
                  <a:pt x="249074" y="176530"/>
                </a:lnTo>
                <a:lnTo>
                  <a:pt x="247149" y="173990"/>
                </a:lnTo>
                <a:lnTo>
                  <a:pt x="254424" y="173990"/>
                </a:lnTo>
                <a:lnTo>
                  <a:pt x="253974" y="177800"/>
                </a:lnTo>
                <a:lnTo>
                  <a:pt x="253224" y="182880"/>
                </a:lnTo>
                <a:lnTo>
                  <a:pt x="249249" y="185420"/>
                </a:lnTo>
                <a:lnTo>
                  <a:pt x="245649" y="189230"/>
                </a:lnTo>
                <a:lnTo>
                  <a:pt x="253324" y="189230"/>
                </a:lnTo>
                <a:lnTo>
                  <a:pt x="253324" y="196850"/>
                </a:lnTo>
                <a:close/>
              </a:path>
              <a:path extrusionOk="0" h="233679" w="331470">
                <a:moveTo>
                  <a:pt x="117499" y="190500"/>
                </a:moveTo>
                <a:lnTo>
                  <a:pt x="108649" y="190500"/>
                </a:lnTo>
                <a:lnTo>
                  <a:pt x="109999" y="186690"/>
                </a:lnTo>
                <a:lnTo>
                  <a:pt x="109999" y="177800"/>
                </a:lnTo>
                <a:lnTo>
                  <a:pt x="108649" y="175260"/>
                </a:lnTo>
                <a:lnTo>
                  <a:pt x="117499" y="175260"/>
                </a:lnTo>
                <a:lnTo>
                  <a:pt x="117499" y="190500"/>
                </a:lnTo>
                <a:close/>
              </a:path>
              <a:path extrusionOk="0" h="233679" w="331470">
                <a:moveTo>
                  <a:pt x="230799" y="190500"/>
                </a:moveTo>
                <a:lnTo>
                  <a:pt x="221949" y="190500"/>
                </a:lnTo>
                <a:lnTo>
                  <a:pt x="223299" y="186690"/>
                </a:lnTo>
                <a:lnTo>
                  <a:pt x="223299" y="177800"/>
                </a:lnTo>
                <a:lnTo>
                  <a:pt x="221949" y="175260"/>
                </a:lnTo>
                <a:lnTo>
                  <a:pt x="230799" y="175260"/>
                </a:lnTo>
                <a:lnTo>
                  <a:pt x="230799" y="190500"/>
                </a:lnTo>
                <a:close/>
              </a:path>
              <a:path extrusionOk="0" h="233679" w="331470">
                <a:moveTo>
                  <a:pt x="185224" y="184150"/>
                </a:moveTo>
                <a:lnTo>
                  <a:pt x="178674" y="184150"/>
                </a:lnTo>
                <a:lnTo>
                  <a:pt x="178674" y="180340"/>
                </a:lnTo>
                <a:lnTo>
                  <a:pt x="185224" y="180340"/>
                </a:lnTo>
                <a:lnTo>
                  <a:pt x="185224" y="184150"/>
                </a:lnTo>
                <a:close/>
              </a:path>
              <a:path extrusionOk="0" h="233679" w="331470">
                <a:moveTo>
                  <a:pt x="188549" y="190500"/>
                </a:moveTo>
                <a:lnTo>
                  <a:pt x="168399" y="190500"/>
                </a:lnTo>
                <a:lnTo>
                  <a:pt x="168399" y="184150"/>
                </a:lnTo>
                <a:lnTo>
                  <a:pt x="188549" y="184150"/>
                </a:lnTo>
                <a:lnTo>
                  <a:pt x="188549" y="190500"/>
                </a:lnTo>
                <a:close/>
              </a:path>
              <a:path extrusionOk="0" h="233679" w="331470">
                <a:moveTo>
                  <a:pt x="159924" y="198120"/>
                </a:moveTo>
                <a:lnTo>
                  <a:pt x="150224" y="198120"/>
                </a:lnTo>
                <a:lnTo>
                  <a:pt x="146299" y="193040"/>
                </a:lnTo>
                <a:lnTo>
                  <a:pt x="146299" y="189230"/>
                </a:lnTo>
                <a:lnTo>
                  <a:pt x="152649" y="189230"/>
                </a:lnTo>
                <a:lnTo>
                  <a:pt x="152649" y="190500"/>
                </a:lnTo>
                <a:lnTo>
                  <a:pt x="153749" y="191770"/>
                </a:lnTo>
                <a:lnTo>
                  <a:pt x="163974" y="191770"/>
                </a:lnTo>
                <a:lnTo>
                  <a:pt x="163924" y="194310"/>
                </a:lnTo>
                <a:lnTo>
                  <a:pt x="159924" y="198120"/>
                </a:lnTo>
                <a:close/>
              </a:path>
              <a:path extrusionOk="0" h="233679" w="331470">
                <a:moveTo>
                  <a:pt x="185224" y="196850"/>
                </a:moveTo>
                <a:lnTo>
                  <a:pt x="178674" y="196850"/>
                </a:lnTo>
                <a:lnTo>
                  <a:pt x="178674" y="190500"/>
                </a:lnTo>
                <a:lnTo>
                  <a:pt x="185224" y="190500"/>
                </a:lnTo>
                <a:lnTo>
                  <a:pt x="185224" y="19685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8" name="Google Shape;288;p12"/>
          <p:cNvSpPr/>
          <p:nvPr/>
        </p:nvSpPr>
        <p:spPr>
          <a:xfrm>
            <a:off x="7818450" y="4884432"/>
            <a:ext cx="120014" cy="120650"/>
          </a:xfrm>
          <a:custGeom>
            <a:rect b="b" l="l" r="r" t="t"/>
            <a:pathLst>
              <a:path extrusionOk="0" h="120650" w="120015">
                <a:moveTo>
                  <a:pt x="97409" y="24168"/>
                </a:moveTo>
                <a:lnTo>
                  <a:pt x="67398" y="24168"/>
                </a:lnTo>
                <a:lnTo>
                  <a:pt x="67398" y="54165"/>
                </a:lnTo>
                <a:lnTo>
                  <a:pt x="97409" y="54165"/>
                </a:lnTo>
                <a:lnTo>
                  <a:pt x="97409" y="24168"/>
                </a:lnTo>
                <a:close/>
              </a:path>
              <a:path extrusionOk="0" h="120650" w="120015">
                <a:moveTo>
                  <a:pt x="120002" y="90170"/>
                </a:moveTo>
                <a:lnTo>
                  <a:pt x="29997" y="90170"/>
                </a:lnTo>
                <a:lnTo>
                  <a:pt x="29997" y="0"/>
                </a:lnTo>
                <a:lnTo>
                  <a:pt x="0" y="0"/>
                </a:lnTo>
                <a:lnTo>
                  <a:pt x="0" y="90170"/>
                </a:lnTo>
                <a:lnTo>
                  <a:pt x="0" y="120650"/>
                </a:lnTo>
                <a:lnTo>
                  <a:pt x="120002" y="120650"/>
                </a:lnTo>
                <a:lnTo>
                  <a:pt x="120002" y="90170"/>
                </a:lnTo>
                <a:close/>
              </a:path>
              <a:path extrusionOk="0" h="120650" w="120015">
                <a:moveTo>
                  <a:pt x="120002" y="1270"/>
                </a:moveTo>
                <a:lnTo>
                  <a:pt x="44831" y="1270"/>
                </a:lnTo>
                <a:lnTo>
                  <a:pt x="44831" y="15240"/>
                </a:lnTo>
                <a:lnTo>
                  <a:pt x="44831" y="63500"/>
                </a:lnTo>
                <a:lnTo>
                  <a:pt x="44831" y="76200"/>
                </a:lnTo>
                <a:lnTo>
                  <a:pt x="120002" y="76200"/>
                </a:lnTo>
                <a:lnTo>
                  <a:pt x="120002" y="63500"/>
                </a:lnTo>
                <a:lnTo>
                  <a:pt x="58153" y="63500"/>
                </a:lnTo>
                <a:lnTo>
                  <a:pt x="58153" y="15240"/>
                </a:lnTo>
                <a:lnTo>
                  <a:pt x="106680" y="15240"/>
                </a:lnTo>
                <a:lnTo>
                  <a:pt x="106680" y="63436"/>
                </a:lnTo>
                <a:lnTo>
                  <a:pt x="120002" y="63436"/>
                </a:lnTo>
                <a:lnTo>
                  <a:pt x="120002" y="15240"/>
                </a:lnTo>
                <a:lnTo>
                  <a:pt x="120002" y="14884"/>
                </a:lnTo>
                <a:lnTo>
                  <a:pt x="120002" y="127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89" name="Google Shape;289;p12"/>
          <p:cNvSpPr/>
          <p:nvPr/>
        </p:nvSpPr>
        <p:spPr>
          <a:xfrm>
            <a:off x="8029371" y="4673612"/>
            <a:ext cx="120650" cy="120650"/>
          </a:xfrm>
          <a:custGeom>
            <a:rect b="b" l="l" r="r" t="t"/>
            <a:pathLst>
              <a:path extrusionOk="0" h="120650" w="120650">
                <a:moveTo>
                  <a:pt x="120027" y="0"/>
                </a:moveTo>
                <a:lnTo>
                  <a:pt x="0" y="0"/>
                </a:lnTo>
                <a:lnTo>
                  <a:pt x="0" y="30480"/>
                </a:lnTo>
                <a:lnTo>
                  <a:pt x="90030" y="30480"/>
                </a:lnTo>
                <a:lnTo>
                  <a:pt x="90030" y="120650"/>
                </a:lnTo>
                <a:lnTo>
                  <a:pt x="120027" y="120650"/>
                </a:lnTo>
                <a:lnTo>
                  <a:pt x="120027" y="30480"/>
                </a:lnTo>
                <a:lnTo>
                  <a:pt x="120027" y="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0" name="Google Shape;290;p12"/>
          <p:cNvSpPr/>
          <p:nvPr/>
        </p:nvSpPr>
        <p:spPr>
          <a:xfrm>
            <a:off x="7818831" y="4674882"/>
            <a:ext cx="330200" cy="328930"/>
          </a:xfrm>
          <a:custGeom>
            <a:rect b="b" l="l" r="r" t="t"/>
            <a:pathLst>
              <a:path extrusionOk="0" h="328929" w="330200">
                <a:moveTo>
                  <a:pt x="103378" y="66967"/>
                </a:moveTo>
                <a:lnTo>
                  <a:pt x="73367" y="66967"/>
                </a:lnTo>
                <a:lnTo>
                  <a:pt x="73367" y="96964"/>
                </a:lnTo>
                <a:lnTo>
                  <a:pt x="103378" y="96964"/>
                </a:lnTo>
                <a:lnTo>
                  <a:pt x="103378" y="66967"/>
                </a:lnTo>
                <a:close/>
              </a:path>
              <a:path extrusionOk="0" h="328929" w="330200">
                <a:moveTo>
                  <a:pt x="120002" y="0"/>
                </a:moveTo>
                <a:lnTo>
                  <a:pt x="0" y="0"/>
                </a:lnTo>
                <a:lnTo>
                  <a:pt x="0" y="29210"/>
                </a:lnTo>
                <a:lnTo>
                  <a:pt x="0" y="119380"/>
                </a:lnTo>
                <a:lnTo>
                  <a:pt x="29997" y="119380"/>
                </a:lnTo>
                <a:lnTo>
                  <a:pt x="29997" y="29210"/>
                </a:lnTo>
                <a:lnTo>
                  <a:pt x="120002" y="29210"/>
                </a:lnTo>
                <a:lnTo>
                  <a:pt x="120002" y="0"/>
                </a:lnTo>
                <a:close/>
              </a:path>
              <a:path extrusionOk="0" h="328929" w="330200">
                <a:moveTo>
                  <a:pt x="122021" y="185420"/>
                </a:moveTo>
                <a:lnTo>
                  <a:pt x="103378" y="185420"/>
                </a:lnTo>
                <a:lnTo>
                  <a:pt x="103378" y="172720"/>
                </a:lnTo>
                <a:lnTo>
                  <a:pt x="68999" y="172720"/>
                </a:lnTo>
                <a:lnTo>
                  <a:pt x="68999" y="147320"/>
                </a:lnTo>
                <a:lnTo>
                  <a:pt x="85026" y="147320"/>
                </a:lnTo>
                <a:lnTo>
                  <a:pt x="85026" y="128270"/>
                </a:lnTo>
                <a:lnTo>
                  <a:pt x="51003" y="128270"/>
                </a:lnTo>
                <a:lnTo>
                  <a:pt x="51003" y="147320"/>
                </a:lnTo>
                <a:lnTo>
                  <a:pt x="51003" y="172720"/>
                </a:lnTo>
                <a:lnTo>
                  <a:pt x="51269" y="172720"/>
                </a:lnTo>
                <a:lnTo>
                  <a:pt x="51269" y="185420"/>
                </a:lnTo>
                <a:lnTo>
                  <a:pt x="51269" y="190500"/>
                </a:lnTo>
                <a:lnTo>
                  <a:pt x="85369" y="190500"/>
                </a:lnTo>
                <a:lnTo>
                  <a:pt x="85369" y="203200"/>
                </a:lnTo>
                <a:lnTo>
                  <a:pt x="122021" y="203200"/>
                </a:lnTo>
                <a:lnTo>
                  <a:pt x="122021" y="190500"/>
                </a:lnTo>
                <a:lnTo>
                  <a:pt x="122021" y="185420"/>
                </a:lnTo>
                <a:close/>
              </a:path>
              <a:path extrusionOk="0" h="328929" w="330200">
                <a:moveTo>
                  <a:pt x="125971" y="57708"/>
                </a:moveTo>
                <a:lnTo>
                  <a:pt x="112649" y="57708"/>
                </a:lnTo>
                <a:lnTo>
                  <a:pt x="112649" y="106235"/>
                </a:lnTo>
                <a:lnTo>
                  <a:pt x="125971" y="106235"/>
                </a:lnTo>
                <a:lnTo>
                  <a:pt x="125971" y="57708"/>
                </a:lnTo>
                <a:close/>
              </a:path>
              <a:path extrusionOk="0" h="328929" w="330200">
                <a:moveTo>
                  <a:pt x="125971" y="44450"/>
                </a:moveTo>
                <a:lnTo>
                  <a:pt x="50774" y="44450"/>
                </a:lnTo>
                <a:lnTo>
                  <a:pt x="50774" y="57150"/>
                </a:lnTo>
                <a:lnTo>
                  <a:pt x="50774" y="106680"/>
                </a:lnTo>
                <a:lnTo>
                  <a:pt x="50774" y="119380"/>
                </a:lnTo>
                <a:lnTo>
                  <a:pt x="125971" y="119380"/>
                </a:lnTo>
                <a:lnTo>
                  <a:pt x="125971" y="106680"/>
                </a:lnTo>
                <a:lnTo>
                  <a:pt x="64096" y="106680"/>
                </a:lnTo>
                <a:lnTo>
                  <a:pt x="64096" y="57150"/>
                </a:lnTo>
                <a:lnTo>
                  <a:pt x="125971" y="57150"/>
                </a:lnTo>
                <a:lnTo>
                  <a:pt x="125971" y="44450"/>
                </a:lnTo>
                <a:close/>
              </a:path>
              <a:path extrusionOk="0" h="328929" w="330200">
                <a:moveTo>
                  <a:pt x="146418" y="172720"/>
                </a:moveTo>
                <a:lnTo>
                  <a:pt x="128422" y="172720"/>
                </a:lnTo>
                <a:lnTo>
                  <a:pt x="128422" y="187960"/>
                </a:lnTo>
                <a:lnTo>
                  <a:pt x="146418" y="187960"/>
                </a:lnTo>
                <a:lnTo>
                  <a:pt x="146418" y="172720"/>
                </a:lnTo>
                <a:close/>
              </a:path>
              <a:path extrusionOk="0" h="328929" w="330200">
                <a:moveTo>
                  <a:pt x="163576" y="44335"/>
                </a:moveTo>
                <a:lnTo>
                  <a:pt x="145567" y="44335"/>
                </a:lnTo>
                <a:lnTo>
                  <a:pt x="145567" y="81267"/>
                </a:lnTo>
                <a:lnTo>
                  <a:pt x="163576" y="81267"/>
                </a:lnTo>
                <a:lnTo>
                  <a:pt x="163576" y="44335"/>
                </a:lnTo>
                <a:close/>
              </a:path>
              <a:path extrusionOk="0" h="328929" w="330200">
                <a:moveTo>
                  <a:pt x="178943" y="127000"/>
                </a:moveTo>
                <a:lnTo>
                  <a:pt x="163245" y="127000"/>
                </a:lnTo>
                <a:lnTo>
                  <a:pt x="163245" y="109220"/>
                </a:lnTo>
                <a:lnTo>
                  <a:pt x="145249" y="109220"/>
                </a:lnTo>
                <a:lnTo>
                  <a:pt x="145249" y="127000"/>
                </a:lnTo>
                <a:lnTo>
                  <a:pt x="145249" y="128244"/>
                </a:lnTo>
                <a:lnTo>
                  <a:pt x="128168" y="128244"/>
                </a:lnTo>
                <a:lnTo>
                  <a:pt x="128168" y="154368"/>
                </a:lnTo>
                <a:lnTo>
                  <a:pt x="119621" y="154368"/>
                </a:lnTo>
                <a:lnTo>
                  <a:pt x="119621" y="137668"/>
                </a:lnTo>
                <a:lnTo>
                  <a:pt x="98996" y="137668"/>
                </a:lnTo>
                <a:lnTo>
                  <a:pt x="98996" y="154368"/>
                </a:lnTo>
                <a:lnTo>
                  <a:pt x="85521" y="154368"/>
                </a:lnTo>
                <a:lnTo>
                  <a:pt x="85521" y="172389"/>
                </a:lnTo>
                <a:lnTo>
                  <a:pt x="176276" y="172389"/>
                </a:lnTo>
                <a:lnTo>
                  <a:pt x="176276" y="154368"/>
                </a:lnTo>
                <a:lnTo>
                  <a:pt x="146177" y="154368"/>
                </a:lnTo>
                <a:lnTo>
                  <a:pt x="146177" y="128270"/>
                </a:lnTo>
                <a:lnTo>
                  <a:pt x="160947" y="128270"/>
                </a:lnTo>
                <a:lnTo>
                  <a:pt x="160947" y="144780"/>
                </a:lnTo>
                <a:lnTo>
                  <a:pt x="178943" y="144780"/>
                </a:lnTo>
                <a:lnTo>
                  <a:pt x="178943" y="128270"/>
                </a:lnTo>
                <a:lnTo>
                  <a:pt x="178943" y="127000"/>
                </a:lnTo>
                <a:close/>
              </a:path>
              <a:path extrusionOk="0" h="328929" w="330200">
                <a:moveTo>
                  <a:pt x="189890" y="44335"/>
                </a:moveTo>
                <a:lnTo>
                  <a:pt x="173672" y="44335"/>
                </a:lnTo>
                <a:lnTo>
                  <a:pt x="173672" y="62344"/>
                </a:lnTo>
                <a:lnTo>
                  <a:pt x="189890" y="62344"/>
                </a:lnTo>
                <a:lnTo>
                  <a:pt x="189890" y="44335"/>
                </a:lnTo>
                <a:close/>
              </a:path>
              <a:path extrusionOk="0" h="328929" w="330200">
                <a:moveTo>
                  <a:pt x="194271" y="81280"/>
                </a:moveTo>
                <a:lnTo>
                  <a:pt x="145249" y="81280"/>
                </a:lnTo>
                <a:lnTo>
                  <a:pt x="145249" y="99060"/>
                </a:lnTo>
                <a:lnTo>
                  <a:pt x="176276" y="99060"/>
                </a:lnTo>
                <a:lnTo>
                  <a:pt x="176276" y="123190"/>
                </a:lnTo>
                <a:lnTo>
                  <a:pt x="194271" y="123190"/>
                </a:lnTo>
                <a:lnTo>
                  <a:pt x="194271" y="99060"/>
                </a:lnTo>
                <a:lnTo>
                  <a:pt x="194271" y="81280"/>
                </a:lnTo>
                <a:close/>
              </a:path>
              <a:path extrusionOk="0" h="328929" w="330200">
                <a:moveTo>
                  <a:pt x="235445" y="128270"/>
                </a:moveTo>
                <a:lnTo>
                  <a:pt x="192100" y="128270"/>
                </a:lnTo>
                <a:lnTo>
                  <a:pt x="192100" y="146050"/>
                </a:lnTo>
                <a:lnTo>
                  <a:pt x="192100" y="160020"/>
                </a:lnTo>
                <a:lnTo>
                  <a:pt x="210096" y="160020"/>
                </a:lnTo>
                <a:lnTo>
                  <a:pt x="210096" y="146050"/>
                </a:lnTo>
                <a:lnTo>
                  <a:pt x="235445" y="146050"/>
                </a:lnTo>
                <a:lnTo>
                  <a:pt x="235445" y="128270"/>
                </a:lnTo>
                <a:close/>
              </a:path>
              <a:path extrusionOk="0" h="328929" w="330200">
                <a:moveTo>
                  <a:pt x="263144" y="66967"/>
                </a:moveTo>
                <a:lnTo>
                  <a:pt x="233146" y="66967"/>
                </a:lnTo>
                <a:lnTo>
                  <a:pt x="233146" y="96964"/>
                </a:lnTo>
                <a:lnTo>
                  <a:pt x="263144" y="96964"/>
                </a:lnTo>
                <a:lnTo>
                  <a:pt x="263144" y="66967"/>
                </a:lnTo>
                <a:close/>
              </a:path>
              <a:path extrusionOk="0" h="328929" w="330200">
                <a:moveTo>
                  <a:pt x="279425" y="138061"/>
                </a:moveTo>
                <a:lnTo>
                  <a:pt x="248767" y="138061"/>
                </a:lnTo>
                <a:lnTo>
                  <a:pt x="248767" y="156070"/>
                </a:lnTo>
                <a:lnTo>
                  <a:pt x="279425" y="156070"/>
                </a:lnTo>
                <a:lnTo>
                  <a:pt x="279425" y="138061"/>
                </a:lnTo>
                <a:close/>
              </a:path>
              <a:path extrusionOk="0" h="328929" w="330200">
                <a:moveTo>
                  <a:pt x="282143" y="202184"/>
                </a:moveTo>
                <a:lnTo>
                  <a:pt x="264147" y="202184"/>
                </a:lnTo>
                <a:lnTo>
                  <a:pt x="264147" y="220980"/>
                </a:lnTo>
                <a:lnTo>
                  <a:pt x="251777" y="220980"/>
                </a:lnTo>
                <a:lnTo>
                  <a:pt x="251777" y="190385"/>
                </a:lnTo>
                <a:lnTo>
                  <a:pt x="233768" y="190385"/>
                </a:lnTo>
                <a:lnTo>
                  <a:pt x="233768" y="221018"/>
                </a:lnTo>
                <a:lnTo>
                  <a:pt x="251421" y="221018"/>
                </a:lnTo>
                <a:lnTo>
                  <a:pt x="251421" y="238760"/>
                </a:lnTo>
                <a:lnTo>
                  <a:pt x="264045" y="238760"/>
                </a:lnTo>
                <a:lnTo>
                  <a:pt x="264045" y="285750"/>
                </a:lnTo>
                <a:lnTo>
                  <a:pt x="282041" y="285750"/>
                </a:lnTo>
                <a:lnTo>
                  <a:pt x="282041" y="238760"/>
                </a:lnTo>
                <a:lnTo>
                  <a:pt x="282041" y="221018"/>
                </a:lnTo>
                <a:lnTo>
                  <a:pt x="282143" y="202184"/>
                </a:lnTo>
                <a:close/>
              </a:path>
              <a:path extrusionOk="0" h="328929" w="330200">
                <a:moveTo>
                  <a:pt x="282143" y="167640"/>
                </a:moveTo>
                <a:lnTo>
                  <a:pt x="266776" y="167640"/>
                </a:lnTo>
                <a:lnTo>
                  <a:pt x="266776" y="156210"/>
                </a:lnTo>
                <a:lnTo>
                  <a:pt x="248767" y="156210"/>
                </a:lnTo>
                <a:lnTo>
                  <a:pt x="248767" y="167640"/>
                </a:lnTo>
                <a:lnTo>
                  <a:pt x="248767" y="168910"/>
                </a:lnTo>
                <a:lnTo>
                  <a:pt x="239001" y="168910"/>
                </a:lnTo>
                <a:lnTo>
                  <a:pt x="239001" y="153568"/>
                </a:lnTo>
                <a:lnTo>
                  <a:pt x="220992" y="153568"/>
                </a:lnTo>
                <a:lnTo>
                  <a:pt x="220992" y="168910"/>
                </a:lnTo>
                <a:lnTo>
                  <a:pt x="205701" y="168910"/>
                </a:lnTo>
                <a:lnTo>
                  <a:pt x="205701" y="186690"/>
                </a:lnTo>
                <a:lnTo>
                  <a:pt x="205701" y="201930"/>
                </a:lnTo>
                <a:lnTo>
                  <a:pt x="189001" y="201930"/>
                </a:lnTo>
                <a:lnTo>
                  <a:pt x="189001" y="203200"/>
                </a:lnTo>
                <a:lnTo>
                  <a:pt x="189001" y="218440"/>
                </a:lnTo>
                <a:lnTo>
                  <a:pt x="174091" y="218440"/>
                </a:lnTo>
                <a:lnTo>
                  <a:pt x="174091" y="191985"/>
                </a:lnTo>
                <a:lnTo>
                  <a:pt x="192125" y="191985"/>
                </a:lnTo>
                <a:lnTo>
                  <a:pt x="192125" y="173189"/>
                </a:lnTo>
                <a:lnTo>
                  <a:pt x="174091" y="173189"/>
                </a:lnTo>
                <a:lnTo>
                  <a:pt x="174091" y="191770"/>
                </a:lnTo>
                <a:lnTo>
                  <a:pt x="156095" y="191770"/>
                </a:lnTo>
                <a:lnTo>
                  <a:pt x="156095" y="218440"/>
                </a:lnTo>
                <a:lnTo>
                  <a:pt x="156095" y="220980"/>
                </a:lnTo>
                <a:lnTo>
                  <a:pt x="156095" y="234950"/>
                </a:lnTo>
                <a:lnTo>
                  <a:pt x="146177" y="234950"/>
                </a:lnTo>
                <a:lnTo>
                  <a:pt x="146177" y="204470"/>
                </a:lnTo>
                <a:lnTo>
                  <a:pt x="128168" y="204470"/>
                </a:lnTo>
                <a:lnTo>
                  <a:pt x="128168" y="234950"/>
                </a:lnTo>
                <a:lnTo>
                  <a:pt x="128168" y="236220"/>
                </a:lnTo>
                <a:lnTo>
                  <a:pt x="128168" y="251460"/>
                </a:lnTo>
                <a:lnTo>
                  <a:pt x="128168" y="254000"/>
                </a:lnTo>
                <a:lnTo>
                  <a:pt x="158800" y="254000"/>
                </a:lnTo>
                <a:lnTo>
                  <a:pt x="158800" y="267970"/>
                </a:lnTo>
                <a:lnTo>
                  <a:pt x="144970" y="267970"/>
                </a:lnTo>
                <a:lnTo>
                  <a:pt x="144970" y="269240"/>
                </a:lnTo>
                <a:lnTo>
                  <a:pt x="144970" y="285750"/>
                </a:lnTo>
                <a:lnTo>
                  <a:pt x="175602" y="285750"/>
                </a:lnTo>
                <a:lnTo>
                  <a:pt x="175602" y="269240"/>
                </a:lnTo>
                <a:lnTo>
                  <a:pt x="189420" y="269240"/>
                </a:lnTo>
                <a:lnTo>
                  <a:pt x="189420" y="267970"/>
                </a:lnTo>
                <a:lnTo>
                  <a:pt x="189420" y="254000"/>
                </a:lnTo>
                <a:lnTo>
                  <a:pt x="189420" y="251460"/>
                </a:lnTo>
                <a:lnTo>
                  <a:pt x="158826" y="251460"/>
                </a:lnTo>
                <a:lnTo>
                  <a:pt x="158826" y="236220"/>
                </a:lnTo>
                <a:lnTo>
                  <a:pt x="205701" y="236220"/>
                </a:lnTo>
                <a:lnTo>
                  <a:pt x="205701" y="252730"/>
                </a:lnTo>
                <a:lnTo>
                  <a:pt x="205701" y="254000"/>
                </a:lnTo>
                <a:lnTo>
                  <a:pt x="235445" y="254000"/>
                </a:lnTo>
                <a:lnTo>
                  <a:pt x="235445" y="269417"/>
                </a:lnTo>
                <a:lnTo>
                  <a:pt x="188798" y="269417"/>
                </a:lnTo>
                <a:lnTo>
                  <a:pt x="188798" y="287210"/>
                </a:lnTo>
                <a:lnTo>
                  <a:pt x="235445" y="287210"/>
                </a:lnTo>
                <a:lnTo>
                  <a:pt x="235445" y="271780"/>
                </a:lnTo>
                <a:lnTo>
                  <a:pt x="253441" y="271780"/>
                </a:lnTo>
                <a:lnTo>
                  <a:pt x="253441" y="254000"/>
                </a:lnTo>
                <a:lnTo>
                  <a:pt x="253441" y="252730"/>
                </a:lnTo>
                <a:lnTo>
                  <a:pt x="236321" y="252730"/>
                </a:lnTo>
                <a:lnTo>
                  <a:pt x="236321" y="236220"/>
                </a:lnTo>
                <a:lnTo>
                  <a:pt x="206794" y="236220"/>
                </a:lnTo>
                <a:lnTo>
                  <a:pt x="206794" y="234950"/>
                </a:lnTo>
                <a:lnTo>
                  <a:pt x="206794" y="220980"/>
                </a:lnTo>
                <a:lnTo>
                  <a:pt x="207022" y="220980"/>
                </a:lnTo>
                <a:lnTo>
                  <a:pt x="207022" y="218440"/>
                </a:lnTo>
                <a:lnTo>
                  <a:pt x="207022" y="203200"/>
                </a:lnTo>
                <a:lnTo>
                  <a:pt x="223697" y="203200"/>
                </a:lnTo>
                <a:lnTo>
                  <a:pt x="223697" y="201930"/>
                </a:lnTo>
                <a:lnTo>
                  <a:pt x="223697" y="186690"/>
                </a:lnTo>
                <a:lnTo>
                  <a:pt x="282143" y="186690"/>
                </a:lnTo>
                <a:lnTo>
                  <a:pt x="282143" y="168910"/>
                </a:lnTo>
                <a:lnTo>
                  <a:pt x="282143" y="167640"/>
                </a:lnTo>
                <a:close/>
              </a:path>
              <a:path extrusionOk="0" h="328929" w="330200">
                <a:moveTo>
                  <a:pt x="285750" y="57708"/>
                </a:moveTo>
                <a:lnTo>
                  <a:pt x="272427" y="57708"/>
                </a:lnTo>
                <a:lnTo>
                  <a:pt x="272427" y="106235"/>
                </a:lnTo>
                <a:lnTo>
                  <a:pt x="285750" y="106235"/>
                </a:lnTo>
                <a:lnTo>
                  <a:pt x="285750" y="57708"/>
                </a:lnTo>
                <a:close/>
              </a:path>
              <a:path extrusionOk="0" h="328929" w="330200">
                <a:moveTo>
                  <a:pt x="285750" y="44450"/>
                </a:moveTo>
                <a:lnTo>
                  <a:pt x="210540" y="44450"/>
                </a:lnTo>
                <a:lnTo>
                  <a:pt x="210540" y="57150"/>
                </a:lnTo>
                <a:lnTo>
                  <a:pt x="210540" y="106680"/>
                </a:lnTo>
                <a:lnTo>
                  <a:pt x="210540" y="119380"/>
                </a:lnTo>
                <a:lnTo>
                  <a:pt x="285750" y="119380"/>
                </a:lnTo>
                <a:lnTo>
                  <a:pt x="285750" y="106680"/>
                </a:lnTo>
                <a:lnTo>
                  <a:pt x="223875" y="106680"/>
                </a:lnTo>
                <a:lnTo>
                  <a:pt x="223875" y="57150"/>
                </a:lnTo>
                <a:lnTo>
                  <a:pt x="285750" y="57150"/>
                </a:lnTo>
                <a:lnTo>
                  <a:pt x="285750" y="44450"/>
                </a:lnTo>
                <a:close/>
              </a:path>
              <a:path extrusionOk="0" h="328929" w="330200">
                <a:moveTo>
                  <a:pt x="330123" y="209550"/>
                </a:moveTo>
                <a:lnTo>
                  <a:pt x="300126" y="209550"/>
                </a:lnTo>
                <a:lnTo>
                  <a:pt x="300126" y="299720"/>
                </a:lnTo>
                <a:lnTo>
                  <a:pt x="210121" y="299720"/>
                </a:lnTo>
                <a:lnTo>
                  <a:pt x="210121" y="328930"/>
                </a:lnTo>
                <a:lnTo>
                  <a:pt x="330123" y="328930"/>
                </a:lnTo>
                <a:lnTo>
                  <a:pt x="330123" y="299720"/>
                </a:lnTo>
                <a:lnTo>
                  <a:pt x="330123" y="20955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1" name="Google Shape;291;p12"/>
          <p:cNvSpPr/>
          <p:nvPr/>
        </p:nvSpPr>
        <p:spPr>
          <a:xfrm>
            <a:off x="10999727" y="4139491"/>
            <a:ext cx="331470" cy="232410"/>
          </a:xfrm>
          <a:custGeom>
            <a:rect b="b" l="l" r="r" t="t"/>
            <a:pathLst>
              <a:path extrusionOk="0" h="232410" w="331470">
                <a:moveTo>
                  <a:pt x="292124" y="232410"/>
                </a:moveTo>
                <a:lnTo>
                  <a:pt x="38799" y="232410"/>
                </a:lnTo>
                <a:lnTo>
                  <a:pt x="23698" y="228600"/>
                </a:lnTo>
                <a:lnTo>
                  <a:pt x="11365" y="220980"/>
                </a:lnTo>
                <a:lnTo>
                  <a:pt x="3049" y="208280"/>
                </a:lnTo>
                <a:lnTo>
                  <a:pt x="0" y="193040"/>
                </a:lnTo>
                <a:lnTo>
                  <a:pt x="0" y="38100"/>
                </a:lnTo>
                <a:lnTo>
                  <a:pt x="3049" y="22860"/>
                </a:lnTo>
                <a:lnTo>
                  <a:pt x="11365" y="10160"/>
                </a:lnTo>
                <a:lnTo>
                  <a:pt x="23698" y="2540"/>
                </a:lnTo>
                <a:lnTo>
                  <a:pt x="38799" y="0"/>
                </a:lnTo>
                <a:lnTo>
                  <a:pt x="292124" y="0"/>
                </a:lnTo>
                <a:lnTo>
                  <a:pt x="307225" y="2540"/>
                </a:lnTo>
                <a:lnTo>
                  <a:pt x="319558" y="10160"/>
                </a:lnTo>
                <a:lnTo>
                  <a:pt x="320390" y="11430"/>
                </a:lnTo>
                <a:lnTo>
                  <a:pt x="50524" y="11430"/>
                </a:lnTo>
                <a:lnTo>
                  <a:pt x="36852" y="13970"/>
                </a:lnTo>
                <a:lnTo>
                  <a:pt x="25687" y="21590"/>
                </a:lnTo>
                <a:lnTo>
                  <a:pt x="18160" y="33020"/>
                </a:lnTo>
                <a:lnTo>
                  <a:pt x="15399" y="46990"/>
                </a:lnTo>
                <a:lnTo>
                  <a:pt x="15399" y="186690"/>
                </a:lnTo>
                <a:lnTo>
                  <a:pt x="18160" y="200660"/>
                </a:lnTo>
                <a:lnTo>
                  <a:pt x="25687" y="212090"/>
                </a:lnTo>
                <a:lnTo>
                  <a:pt x="36852" y="219710"/>
                </a:lnTo>
                <a:lnTo>
                  <a:pt x="50524" y="222250"/>
                </a:lnTo>
                <a:lnTo>
                  <a:pt x="317503" y="222250"/>
                </a:lnTo>
                <a:lnTo>
                  <a:pt x="307225" y="228600"/>
                </a:lnTo>
                <a:lnTo>
                  <a:pt x="292124" y="232410"/>
                </a:lnTo>
                <a:close/>
              </a:path>
              <a:path extrusionOk="0" h="232410" w="331470">
                <a:moveTo>
                  <a:pt x="317503" y="222250"/>
                </a:moveTo>
                <a:lnTo>
                  <a:pt x="279849" y="222250"/>
                </a:lnTo>
                <a:lnTo>
                  <a:pt x="293522" y="219710"/>
                </a:lnTo>
                <a:lnTo>
                  <a:pt x="304686" y="212090"/>
                </a:lnTo>
                <a:lnTo>
                  <a:pt x="312214" y="200660"/>
                </a:lnTo>
                <a:lnTo>
                  <a:pt x="314974" y="186690"/>
                </a:lnTo>
                <a:lnTo>
                  <a:pt x="314974" y="46990"/>
                </a:lnTo>
                <a:lnTo>
                  <a:pt x="312214" y="33020"/>
                </a:lnTo>
                <a:lnTo>
                  <a:pt x="304686" y="21590"/>
                </a:lnTo>
                <a:lnTo>
                  <a:pt x="293522" y="13970"/>
                </a:lnTo>
                <a:lnTo>
                  <a:pt x="279849" y="11430"/>
                </a:lnTo>
                <a:lnTo>
                  <a:pt x="320390" y="11430"/>
                </a:lnTo>
                <a:lnTo>
                  <a:pt x="327874" y="22860"/>
                </a:lnTo>
                <a:lnTo>
                  <a:pt x="330924" y="38100"/>
                </a:lnTo>
                <a:lnTo>
                  <a:pt x="330924" y="193040"/>
                </a:lnTo>
                <a:lnTo>
                  <a:pt x="327874" y="208280"/>
                </a:lnTo>
                <a:lnTo>
                  <a:pt x="319558" y="220980"/>
                </a:lnTo>
                <a:lnTo>
                  <a:pt x="317503" y="222250"/>
                </a:lnTo>
                <a:close/>
              </a:path>
              <a:path extrusionOk="0" h="232410" w="331470">
                <a:moveTo>
                  <a:pt x="268824" y="213360"/>
                </a:moveTo>
                <a:lnTo>
                  <a:pt x="60674" y="213360"/>
                </a:lnTo>
                <a:lnTo>
                  <a:pt x="48269" y="210820"/>
                </a:lnTo>
                <a:lnTo>
                  <a:pt x="38137" y="203200"/>
                </a:lnTo>
                <a:lnTo>
                  <a:pt x="31305" y="193040"/>
                </a:lnTo>
                <a:lnTo>
                  <a:pt x="28799" y="181610"/>
                </a:lnTo>
                <a:lnTo>
                  <a:pt x="28799" y="53340"/>
                </a:lnTo>
                <a:lnTo>
                  <a:pt x="31305" y="40640"/>
                </a:lnTo>
                <a:lnTo>
                  <a:pt x="38137" y="30480"/>
                </a:lnTo>
                <a:lnTo>
                  <a:pt x="48269" y="24130"/>
                </a:lnTo>
                <a:lnTo>
                  <a:pt x="60674" y="21590"/>
                </a:lnTo>
                <a:lnTo>
                  <a:pt x="268824" y="21590"/>
                </a:lnTo>
                <a:lnTo>
                  <a:pt x="281233" y="24130"/>
                </a:lnTo>
                <a:lnTo>
                  <a:pt x="291374" y="30480"/>
                </a:lnTo>
                <a:lnTo>
                  <a:pt x="298215" y="40640"/>
                </a:lnTo>
                <a:lnTo>
                  <a:pt x="300724" y="53340"/>
                </a:lnTo>
                <a:lnTo>
                  <a:pt x="300724" y="69850"/>
                </a:lnTo>
                <a:lnTo>
                  <a:pt x="101749" y="69850"/>
                </a:lnTo>
                <a:lnTo>
                  <a:pt x="83207" y="72390"/>
                </a:lnTo>
                <a:lnTo>
                  <a:pt x="69546" y="77470"/>
                </a:lnTo>
                <a:lnTo>
                  <a:pt x="60719" y="86360"/>
                </a:lnTo>
                <a:lnTo>
                  <a:pt x="56674" y="95250"/>
                </a:lnTo>
                <a:lnTo>
                  <a:pt x="56674" y="96520"/>
                </a:lnTo>
                <a:lnTo>
                  <a:pt x="56124" y="100330"/>
                </a:lnTo>
                <a:lnTo>
                  <a:pt x="56449" y="101600"/>
                </a:lnTo>
                <a:lnTo>
                  <a:pt x="82044" y="101600"/>
                </a:lnTo>
                <a:lnTo>
                  <a:pt x="81829" y="102870"/>
                </a:lnTo>
                <a:lnTo>
                  <a:pt x="56274" y="102870"/>
                </a:lnTo>
                <a:lnTo>
                  <a:pt x="55899" y="104140"/>
                </a:lnTo>
                <a:lnTo>
                  <a:pt x="55899" y="107950"/>
                </a:lnTo>
                <a:lnTo>
                  <a:pt x="79999" y="107950"/>
                </a:lnTo>
                <a:lnTo>
                  <a:pt x="66074" y="110490"/>
                </a:lnTo>
                <a:lnTo>
                  <a:pt x="65949" y="113030"/>
                </a:lnTo>
                <a:lnTo>
                  <a:pt x="62699" y="120650"/>
                </a:lnTo>
                <a:lnTo>
                  <a:pt x="55149" y="153670"/>
                </a:lnTo>
                <a:lnTo>
                  <a:pt x="55149" y="160020"/>
                </a:lnTo>
                <a:lnTo>
                  <a:pt x="59974" y="163830"/>
                </a:lnTo>
                <a:lnTo>
                  <a:pt x="300724" y="163830"/>
                </a:lnTo>
                <a:lnTo>
                  <a:pt x="300724" y="181610"/>
                </a:lnTo>
                <a:lnTo>
                  <a:pt x="298215" y="193040"/>
                </a:lnTo>
                <a:lnTo>
                  <a:pt x="291374" y="203200"/>
                </a:lnTo>
                <a:lnTo>
                  <a:pt x="281233" y="210820"/>
                </a:lnTo>
                <a:lnTo>
                  <a:pt x="268824" y="213360"/>
                </a:lnTo>
                <a:close/>
              </a:path>
              <a:path extrusionOk="0" h="232410" w="331470">
                <a:moveTo>
                  <a:pt x="185224" y="101600"/>
                </a:moveTo>
                <a:lnTo>
                  <a:pt x="147124" y="101600"/>
                </a:lnTo>
                <a:lnTo>
                  <a:pt x="147449" y="100330"/>
                </a:lnTo>
                <a:lnTo>
                  <a:pt x="146899" y="96520"/>
                </a:lnTo>
                <a:lnTo>
                  <a:pt x="146899" y="95250"/>
                </a:lnTo>
                <a:lnTo>
                  <a:pt x="142855" y="86360"/>
                </a:lnTo>
                <a:lnTo>
                  <a:pt x="134027" y="77470"/>
                </a:lnTo>
                <a:lnTo>
                  <a:pt x="120367" y="72390"/>
                </a:lnTo>
                <a:lnTo>
                  <a:pt x="101824" y="69850"/>
                </a:lnTo>
                <a:lnTo>
                  <a:pt x="300724" y="69850"/>
                </a:lnTo>
                <a:lnTo>
                  <a:pt x="300724" y="71120"/>
                </a:lnTo>
                <a:lnTo>
                  <a:pt x="230224" y="71120"/>
                </a:lnTo>
                <a:lnTo>
                  <a:pt x="185224" y="101600"/>
                </a:lnTo>
                <a:close/>
              </a:path>
              <a:path extrusionOk="0" h="232410" w="331470">
                <a:moveTo>
                  <a:pt x="267561" y="119380"/>
                </a:moveTo>
                <a:lnTo>
                  <a:pt x="264549" y="119380"/>
                </a:lnTo>
                <a:lnTo>
                  <a:pt x="282724" y="106680"/>
                </a:lnTo>
                <a:lnTo>
                  <a:pt x="230224" y="71120"/>
                </a:lnTo>
                <a:lnTo>
                  <a:pt x="300724" y="71120"/>
                </a:lnTo>
                <a:lnTo>
                  <a:pt x="300724" y="107950"/>
                </a:lnTo>
                <a:lnTo>
                  <a:pt x="282074" y="107950"/>
                </a:lnTo>
                <a:lnTo>
                  <a:pt x="267561" y="119380"/>
                </a:lnTo>
                <a:close/>
              </a:path>
              <a:path extrusionOk="0" h="232410" w="331470">
                <a:moveTo>
                  <a:pt x="82044" y="101600"/>
                </a:moveTo>
                <a:lnTo>
                  <a:pt x="74749" y="101600"/>
                </a:lnTo>
                <a:lnTo>
                  <a:pt x="77973" y="91440"/>
                </a:lnTo>
                <a:lnTo>
                  <a:pt x="85015" y="87630"/>
                </a:lnTo>
                <a:lnTo>
                  <a:pt x="93674" y="85090"/>
                </a:lnTo>
                <a:lnTo>
                  <a:pt x="109900" y="85090"/>
                </a:lnTo>
                <a:lnTo>
                  <a:pt x="118559" y="87630"/>
                </a:lnTo>
                <a:lnTo>
                  <a:pt x="125600" y="91440"/>
                </a:lnTo>
                <a:lnTo>
                  <a:pt x="126406" y="93980"/>
                </a:lnTo>
                <a:lnTo>
                  <a:pt x="88424" y="93980"/>
                </a:lnTo>
                <a:lnTo>
                  <a:pt x="88424" y="99060"/>
                </a:lnTo>
                <a:lnTo>
                  <a:pt x="82474" y="99060"/>
                </a:lnTo>
                <a:lnTo>
                  <a:pt x="82044" y="101600"/>
                </a:lnTo>
                <a:close/>
              </a:path>
              <a:path extrusionOk="0" h="232410" w="331470">
                <a:moveTo>
                  <a:pt x="106849" y="99060"/>
                </a:moveTo>
                <a:lnTo>
                  <a:pt x="97124" y="99060"/>
                </a:lnTo>
                <a:lnTo>
                  <a:pt x="97124" y="93980"/>
                </a:lnTo>
                <a:lnTo>
                  <a:pt x="106849" y="93980"/>
                </a:lnTo>
                <a:lnTo>
                  <a:pt x="106849" y="99060"/>
                </a:lnTo>
                <a:close/>
              </a:path>
              <a:path extrusionOk="0" h="232410" w="331470">
                <a:moveTo>
                  <a:pt x="177724" y="163830"/>
                </a:moveTo>
                <a:lnTo>
                  <a:pt x="142749" y="163830"/>
                </a:lnTo>
                <a:lnTo>
                  <a:pt x="147599" y="160020"/>
                </a:lnTo>
                <a:lnTo>
                  <a:pt x="147599" y="153670"/>
                </a:lnTo>
                <a:lnTo>
                  <a:pt x="140024" y="120650"/>
                </a:lnTo>
                <a:lnTo>
                  <a:pt x="136774" y="113030"/>
                </a:lnTo>
                <a:lnTo>
                  <a:pt x="136674" y="110490"/>
                </a:lnTo>
                <a:lnTo>
                  <a:pt x="122749" y="107950"/>
                </a:lnTo>
                <a:lnTo>
                  <a:pt x="121349" y="105410"/>
                </a:lnTo>
                <a:lnTo>
                  <a:pt x="120249" y="99060"/>
                </a:lnTo>
                <a:lnTo>
                  <a:pt x="115549" y="99060"/>
                </a:lnTo>
                <a:lnTo>
                  <a:pt x="115549" y="93980"/>
                </a:lnTo>
                <a:lnTo>
                  <a:pt x="126406" y="93980"/>
                </a:lnTo>
                <a:lnTo>
                  <a:pt x="128824" y="101600"/>
                </a:lnTo>
                <a:lnTo>
                  <a:pt x="185224" y="101600"/>
                </a:lnTo>
                <a:lnTo>
                  <a:pt x="183349" y="102870"/>
                </a:lnTo>
                <a:lnTo>
                  <a:pt x="129499" y="102870"/>
                </a:lnTo>
                <a:lnTo>
                  <a:pt x="129124" y="104140"/>
                </a:lnTo>
                <a:lnTo>
                  <a:pt x="129124" y="107950"/>
                </a:lnTo>
                <a:lnTo>
                  <a:pt x="179519" y="107950"/>
                </a:lnTo>
                <a:lnTo>
                  <a:pt x="181314" y="109220"/>
                </a:lnTo>
                <a:lnTo>
                  <a:pt x="177724" y="109220"/>
                </a:lnTo>
                <a:lnTo>
                  <a:pt x="177724" y="163830"/>
                </a:lnTo>
                <a:close/>
              </a:path>
              <a:path extrusionOk="0" h="232410" w="331470">
                <a:moveTo>
                  <a:pt x="79999" y="107950"/>
                </a:moveTo>
                <a:lnTo>
                  <a:pt x="75049" y="107950"/>
                </a:lnTo>
                <a:lnTo>
                  <a:pt x="75049" y="104140"/>
                </a:lnTo>
                <a:lnTo>
                  <a:pt x="74674" y="102870"/>
                </a:lnTo>
                <a:lnTo>
                  <a:pt x="81829" y="102870"/>
                </a:lnTo>
                <a:lnTo>
                  <a:pt x="81399" y="105410"/>
                </a:lnTo>
                <a:lnTo>
                  <a:pt x="79999" y="107950"/>
                </a:lnTo>
                <a:close/>
              </a:path>
              <a:path extrusionOk="0" h="232410" w="331470">
                <a:moveTo>
                  <a:pt x="179519" y="107950"/>
                </a:moveTo>
                <a:lnTo>
                  <a:pt x="148274" y="107950"/>
                </a:lnTo>
                <a:lnTo>
                  <a:pt x="148274" y="104140"/>
                </a:lnTo>
                <a:lnTo>
                  <a:pt x="147899" y="102870"/>
                </a:lnTo>
                <a:lnTo>
                  <a:pt x="183349" y="102870"/>
                </a:lnTo>
                <a:lnTo>
                  <a:pt x="177724" y="106680"/>
                </a:lnTo>
                <a:lnTo>
                  <a:pt x="179519" y="107950"/>
                </a:lnTo>
                <a:close/>
              </a:path>
              <a:path extrusionOk="0" h="232410" w="331470">
                <a:moveTo>
                  <a:pt x="264549" y="119380"/>
                </a:moveTo>
                <a:lnTo>
                  <a:pt x="195674" y="119380"/>
                </a:lnTo>
                <a:lnTo>
                  <a:pt x="195674" y="104140"/>
                </a:lnTo>
                <a:lnTo>
                  <a:pt x="264549" y="104140"/>
                </a:lnTo>
                <a:lnTo>
                  <a:pt x="264549" y="113030"/>
                </a:lnTo>
                <a:lnTo>
                  <a:pt x="212649" y="113030"/>
                </a:lnTo>
                <a:lnTo>
                  <a:pt x="212649" y="116840"/>
                </a:lnTo>
                <a:lnTo>
                  <a:pt x="264549" y="116840"/>
                </a:lnTo>
                <a:lnTo>
                  <a:pt x="264549" y="119380"/>
                </a:lnTo>
                <a:close/>
              </a:path>
              <a:path extrusionOk="0" h="232410" w="331470">
                <a:moveTo>
                  <a:pt x="300724" y="163830"/>
                </a:moveTo>
                <a:lnTo>
                  <a:pt x="282074" y="163830"/>
                </a:lnTo>
                <a:lnTo>
                  <a:pt x="282074" y="107950"/>
                </a:lnTo>
                <a:lnTo>
                  <a:pt x="300724" y="107950"/>
                </a:lnTo>
                <a:lnTo>
                  <a:pt x="300724" y="163830"/>
                </a:lnTo>
                <a:close/>
              </a:path>
              <a:path extrusionOk="0" h="232410" w="331470">
                <a:moveTo>
                  <a:pt x="181524" y="163830"/>
                </a:moveTo>
                <a:lnTo>
                  <a:pt x="177724" y="163830"/>
                </a:lnTo>
                <a:lnTo>
                  <a:pt x="213174" y="137160"/>
                </a:lnTo>
                <a:lnTo>
                  <a:pt x="177724" y="109220"/>
                </a:lnTo>
                <a:lnTo>
                  <a:pt x="181314" y="109220"/>
                </a:lnTo>
                <a:lnTo>
                  <a:pt x="195674" y="119380"/>
                </a:lnTo>
                <a:lnTo>
                  <a:pt x="267561" y="119380"/>
                </a:lnTo>
                <a:lnTo>
                  <a:pt x="265949" y="120650"/>
                </a:lnTo>
                <a:lnTo>
                  <a:pt x="212649" y="120650"/>
                </a:lnTo>
                <a:lnTo>
                  <a:pt x="212649" y="123190"/>
                </a:lnTo>
                <a:lnTo>
                  <a:pt x="262724" y="123190"/>
                </a:lnTo>
                <a:lnTo>
                  <a:pt x="257886" y="127000"/>
                </a:lnTo>
                <a:lnTo>
                  <a:pt x="212874" y="127000"/>
                </a:lnTo>
                <a:lnTo>
                  <a:pt x="212649" y="128270"/>
                </a:lnTo>
                <a:lnTo>
                  <a:pt x="212649" y="130810"/>
                </a:lnTo>
                <a:lnTo>
                  <a:pt x="253049" y="130810"/>
                </a:lnTo>
                <a:lnTo>
                  <a:pt x="246599" y="135890"/>
                </a:lnTo>
                <a:lnTo>
                  <a:pt x="216049" y="135890"/>
                </a:lnTo>
                <a:lnTo>
                  <a:pt x="181524" y="163830"/>
                </a:lnTo>
                <a:close/>
              </a:path>
              <a:path extrusionOk="0" h="232410" w="331470">
                <a:moveTo>
                  <a:pt x="264549" y="116840"/>
                </a:moveTo>
                <a:lnTo>
                  <a:pt x="246749" y="116840"/>
                </a:lnTo>
                <a:lnTo>
                  <a:pt x="246749" y="113030"/>
                </a:lnTo>
                <a:lnTo>
                  <a:pt x="264549" y="113030"/>
                </a:lnTo>
                <a:lnTo>
                  <a:pt x="264549" y="116840"/>
                </a:lnTo>
                <a:close/>
              </a:path>
              <a:path extrusionOk="0" h="232410" w="331470">
                <a:moveTo>
                  <a:pt x="92499" y="127000"/>
                </a:moveTo>
                <a:lnTo>
                  <a:pt x="86049" y="127000"/>
                </a:lnTo>
                <a:lnTo>
                  <a:pt x="85024" y="125730"/>
                </a:lnTo>
                <a:lnTo>
                  <a:pt x="85024" y="119380"/>
                </a:lnTo>
                <a:lnTo>
                  <a:pt x="86049" y="118110"/>
                </a:lnTo>
                <a:lnTo>
                  <a:pt x="92499" y="118110"/>
                </a:lnTo>
                <a:lnTo>
                  <a:pt x="93524" y="119380"/>
                </a:lnTo>
                <a:lnTo>
                  <a:pt x="93524" y="125730"/>
                </a:lnTo>
                <a:lnTo>
                  <a:pt x="92499" y="127000"/>
                </a:lnTo>
                <a:close/>
              </a:path>
              <a:path extrusionOk="0" h="232410" w="331470">
                <a:moveTo>
                  <a:pt x="105199" y="127000"/>
                </a:moveTo>
                <a:lnTo>
                  <a:pt x="98749" y="127000"/>
                </a:lnTo>
                <a:lnTo>
                  <a:pt x="97724" y="125730"/>
                </a:lnTo>
                <a:lnTo>
                  <a:pt x="97724" y="119380"/>
                </a:lnTo>
                <a:lnTo>
                  <a:pt x="98749" y="118110"/>
                </a:lnTo>
                <a:lnTo>
                  <a:pt x="105199" y="118110"/>
                </a:lnTo>
                <a:lnTo>
                  <a:pt x="106199" y="119380"/>
                </a:lnTo>
                <a:lnTo>
                  <a:pt x="106199" y="125730"/>
                </a:lnTo>
                <a:lnTo>
                  <a:pt x="105199" y="127000"/>
                </a:lnTo>
                <a:close/>
              </a:path>
              <a:path extrusionOk="0" h="232410" w="331470">
                <a:moveTo>
                  <a:pt x="117949" y="127000"/>
                </a:moveTo>
                <a:lnTo>
                  <a:pt x="111474" y="127000"/>
                </a:lnTo>
                <a:lnTo>
                  <a:pt x="110474" y="125730"/>
                </a:lnTo>
                <a:lnTo>
                  <a:pt x="110474" y="119380"/>
                </a:lnTo>
                <a:lnTo>
                  <a:pt x="111474" y="118110"/>
                </a:lnTo>
                <a:lnTo>
                  <a:pt x="117949" y="118110"/>
                </a:lnTo>
                <a:lnTo>
                  <a:pt x="118949" y="119380"/>
                </a:lnTo>
                <a:lnTo>
                  <a:pt x="118949" y="125730"/>
                </a:lnTo>
                <a:lnTo>
                  <a:pt x="117949" y="127000"/>
                </a:lnTo>
                <a:close/>
              </a:path>
              <a:path extrusionOk="0" h="232410" w="331470">
                <a:moveTo>
                  <a:pt x="262724" y="123190"/>
                </a:moveTo>
                <a:lnTo>
                  <a:pt x="246749" y="123190"/>
                </a:lnTo>
                <a:lnTo>
                  <a:pt x="246749" y="120650"/>
                </a:lnTo>
                <a:lnTo>
                  <a:pt x="265949" y="120650"/>
                </a:lnTo>
                <a:lnTo>
                  <a:pt x="262724" y="123190"/>
                </a:lnTo>
                <a:close/>
              </a:path>
              <a:path extrusionOk="0" h="232410" w="331470">
                <a:moveTo>
                  <a:pt x="253049" y="130810"/>
                </a:moveTo>
                <a:lnTo>
                  <a:pt x="246749" y="130810"/>
                </a:lnTo>
                <a:lnTo>
                  <a:pt x="246749" y="128270"/>
                </a:lnTo>
                <a:lnTo>
                  <a:pt x="246524" y="127000"/>
                </a:lnTo>
                <a:lnTo>
                  <a:pt x="257886" y="127000"/>
                </a:lnTo>
                <a:lnTo>
                  <a:pt x="253049" y="130810"/>
                </a:lnTo>
                <a:close/>
              </a:path>
              <a:path extrusionOk="0" h="232410" w="331470">
                <a:moveTo>
                  <a:pt x="92499" y="139700"/>
                </a:moveTo>
                <a:lnTo>
                  <a:pt x="86049" y="139700"/>
                </a:lnTo>
                <a:lnTo>
                  <a:pt x="85024" y="138430"/>
                </a:lnTo>
                <a:lnTo>
                  <a:pt x="85024" y="132080"/>
                </a:lnTo>
                <a:lnTo>
                  <a:pt x="86049" y="130810"/>
                </a:lnTo>
                <a:lnTo>
                  <a:pt x="92499" y="130810"/>
                </a:lnTo>
                <a:lnTo>
                  <a:pt x="93524" y="132080"/>
                </a:lnTo>
                <a:lnTo>
                  <a:pt x="93524" y="138430"/>
                </a:lnTo>
                <a:lnTo>
                  <a:pt x="92499" y="139700"/>
                </a:lnTo>
                <a:close/>
              </a:path>
              <a:path extrusionOk="0" h="232410" w="331470">
                <a:moveTo>
                  <a:pt x="105199" y="139700"/>
                </a:moveTo>
                <a:lnTo>
                  <a:pt x="98749" y="139700"/>
                </a:lnTo>
                <a:lnTo>
                  <a:pt x="97724" y="138430"/>
                </a:lnTo>
                <a:lnTo>
                  <a:pt x="97724" y="132080"/>
                </a:lnTo>
                <a:lnTo>
                  <a:pt x="98749" y="130810"/>
                </a:lnTo>
                <a:lnTo>
                  <a:pt x="105199" y="130810"/>
                </a:lnTo>
                <a:lnTo>
                  <a:pt x="106199" y="132080"/>
                </a:lnTo>
                <a:lnTo>
                  <a:pt x="106199" y="138430"/>
                </a:lnTo>
                <a:lnTo>
                  <a:pt x="105199" y="139700"/>
                </a:lnTo>
                <a:close/>
              </a:path>
              <a:path extrusionOk="0" h="232410" w="331470">
                <a:moveTo>
                  <a:pt x="117949" y="139700"/>
                </a:moveTo>
                <a:lnTo>
                  <a:pt x="111474" y="139700"/>
                </a:lnTo>
                <a:lnTo>
                  <a:pt x="110474" y="138430"/>
                </a:lnTo>
                <a:lnTo>
                  <a:pt x="110474" y="132080"/>
                </a:lnTo>
                <a:lnTo>
                  <a:pt x="111474" y="130810"/>
                </a:lnTo>
                <a:lnTo>
                  <a:pt x="117949" y="130810"/>
                </a:lnTo>
                <a:lnTo>
                  <a:pt x="118949" y="132080"/>
                </a:lnTo>
                <a:lnTo>
                  <a:pt x="118949" y="138430"/>
                </a:lnTo>
                <a:lnTo>
                  <a:pt x="117949" y="139700"/>
                </a:lnTo>
                <a:close/>
              </a:path>
              <a:path extrusionOk="0" h="232410" w="331470">
                <a:moveTo>
                  <a:pt x="282074" y="163830"/>
                </a:moveTo>
                <a:lnTo>
                  <a:pt x="278474" y="163830"/>
                </a:lnTo>
                <a:lnTo>
                  <a:pt x="243949" y="135890"/>
                </a:lnTo>
                <a:lnTo>
                  <a:pt x="246599" y="135890"/>
                </a:lnTo>
                <a:lnTo>
                  <a:pt x="282074" y="163830"/>
                </a:lnTo>
                <a:close/>
              </a:path>
              <a:path extrusionOk="0" h="232410" w="331470">
                <a:moveTo>
                  <a:pt x="92499" y="152400"/>
                </a:moveTo>
                <a:lnTo>
                  <a:pt x="86049" y="152400"/>
                </a:lnTo>
                <a:lnTo>
                  <a:pt x="85024" y="151130"/>
                </a:lnTo>
                <a:lnTo>
                  <a:pt x="85024" y="144780"/>
                </a:lnTo>
                <a:lnTo>
                  <a:pt x="86049" y="143510"/>
                </a:lnTo>
                <a:lnTo>
                  <a:pt x="92499" y="143510"/>
                </a:lnTo>
                <a:lnTo>
                  <a:pt x="93524" y="144780"/>
                </a:lnTo>
                <a:lnTo>
                  <a:pt x="93524" y="151130"/>
                </a:lnTo>
                <a:lnTo>
                  <a:pt x="92499" y="152400"/>
                </a:lnTo>
                <a:close/>
              </a:path>
              <a:path extrusionOk="0" h="232410" w="331470">
                <a:moveTo>
                  <a:pt x="105199" y="152400"/>
                </a:moveTo>
                <a:lnTo>
                  <a:pt x="98749" y="152400"/>
                </a:lnTo>
                <a:lnTo>
                  <a:pt x="97724" y="151130"/>
                </a:lnTo>
                <a:lnTo>
                  <a:pt x="97724" y="144780"/>
                </a:lnTo>
                <a:lnTo>
                  <a:pt x="98749" y="143510"/>
                </a:lnTo>
                <a:lnTo>
                  <a:pt x="105199" y="143510"/>
                </a:lnTo>
                <a:lnTo>
                  <a:pt x="106199" y="144780"/>
                </a:lnTo>
                <a:lnTo>
                  <a:pt x="106199" y="151130"/>
                </a:lnTo>
                <a:lnTo>
                  <a:pt x="105199" y="152400"/>
                </a:lnTo>
                <a:close/>
              </a:path>
              <a:path extrusionOk="0" h="232410" w="331470">
                <a:moveTo>
                  <a:pt x="117949" y="152400"/>
                </a:moveTo>
                <a:lnTo>
                  <a:pt x="111474" y="152400"/>
                </a:lnTo>
                <a:lnTo>
                  <a:pt x="110474" y="151130"/>
                </a:lnTo>
                <a:lnTo>
                  <a:pt x="110474" y="144780"/>
                </a:lnTo>
                <a:lnTo>
                  <a:pt x="111474" y="143510"/>
                </a:lnTo>
                <a:lnTo>
                  <a:pt x="117949" y="143510"/>
                </a:lnTo>
                <a:lnTo>
                  <a:pt x="118949" y="144780"/>
                </a:lnTo>
                <a:lnTo>
                  <a:pt x="118949" y="151130"/>
                </a:lnTo>
                <a:lnTo>
                  <a:pt x="117949" y="15240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2" name="Google Shape;292;p12"/>
          <p:cNvSpPr/>
          <p:nvPr/>
        </p:nvSpPr>
        <p:spPr>
          <a:xfrm>
            <a:off x="9698230" y="5398639"/>
            <a:ext cx="300990" cy="367030"/>
          </a:xfrm>
          <a:custGeom>
            <a:rect b="b" l="l" r="r" t="t"/>
            <a:pathLst>
              <a:path extrusionOk="0" h="367029" w="300990">
                <a:moveTo>
                  <a:pt x="276549" y="106749"/>
                </a:moveTo>
                <a:lnTo>
                  <a:pt x="153524" y="106749"/>
                </a:lnTo>
                <a:lnTo>
                  <a:pt x="169556" y="98711"/>
                </a:lnTo>
                <a:lnTo>
                  <a:pt x="184577" y="92209"/>
                </a:lnTo>
                <a:lnTo>
                  <a:pt x="201628" y="87614"/>
                </a:lnTo>
                <a:lnTo>
                  <a:pt x="223749" y="85299"/>
                </a:lnTo>
                <a:lnTo>
                  <a:pt x="241862" y="88188"/>
                </a:lnTo>
                <a:lnTo>
                  <a:pt x="261011" y="96056"/>
                </a:lnTo>
                <a:lnTo>
                  <a:pt x="276549" y="106749"/>
                </a:lnTo>
                <a:close/>
              </a:path>
              <a:path extrusionOk="0" h="367029" w="300990">
                <a:moveTo>
                  <a:pt x="104317" y="366049"/>
                </a:moveTo>
                <a:lnTo>
                  <a:pt x="61910" y="351336"/>
                </a:lnTo>
                <a:lnTo>
                  <a:pt x="34074" y="318368"/>
                </a:lnTo>
                <a:lnTo>
                  <a:pt x="10927" y="263902"/>
                </a:lnTo>
                <a:lnTo>
                  <a:pt x="0" y="185849"/>
                </a:lnTo>
                <a:lnTo>
                  <a:pt x="4581" y="156315"/>
                </a:lnTo>
                <a:lnTo>
                  <a:pt x="19624" y="125209"/>
                </a:lnTo>
                <a:lnTo>
                  <a:pt x="48149" y="100022"/>
                </a:lnTo>
                <a:lnTo>
                  <a:pt x="93174" y="88249"/>
                </a:lnTo>
                <a:lnTo>
                  <a:pt x="108816" y="89530"/>
                </a:lnTo>
                <a:lnTo>
                  <a:pt x="123677" y="92887"/>
                </a:lnTo>
                <a:lnTo>
                  <a:pt x="138375" y="98550"/>
                </a:lnTo>
                <a:lnTo>
                  <a:pt x="153524" y="106749"/>
                </a:lnTo>
                <a:lnTo>
                  <a:pt x="276549" y="106749"/>
                </a:lnTo>
                <a:lnTo>
                  <a:pt x="278586" y="108151"/>
                </a:lnTo>
                <a:lnTo>
                  <a:pt x="291974" y="123724"/>
                </a:lnTo>
                <a:lnTo>
                  <a:pt x="273588" y="140069"/>
                </a:lnTo>
                <a:lnTo>
                  <a:pt x="261140" y="157899"/>
                </a:lnTo>
                <a:lnTo>
                  <a:pt x="254114" y="177548"/>
                </a:lnTo>
                <a:lnTo>
                  <a:pt x="251999" y="199349"/>
                </a:lnTo>
                <a:lnTo>
                  <a:pt x="255973" y="222817"/>
                </a:lnTo>
                <a:lnTo>
                  <a:pt x="266074" y="242890"/>
                </a:lnTo>
                <a:lnTo>
                  <a:pt x="281312" y="258823"/>
                </a:lnTo>
                <a:lnTo>
                  <a:pt x="300699" y="269874"/>
                </a:lnTo>
                <a:lnTo>
                  <a:pt x="289055" y="299786"/>
                </a:lnTo>
                <a:lnTo>
                  <a:pt x="271880" y="330668"/>
                </a:lnTo>
                <a:lnTo>
                  <a:pt x="252106" y="351674"/>
                </a:lnTo>
                <a:lnTo>
                  <a:pt x="153599" y="351674"/>
                </a:lnTo>
                <a:lnTo>
                  <a:pt x="138909" y="357991"/>
                </a:lnTo>
                <a:lnTo>
                  <a:pt x="122068" y="363264"/>
                </a:lnTo>
                <a:lnTo>
                  <a:pt x="104317" y="366049"/>
                </a:lnTo>
                <a:close/>
              </a:path>
              <a:path extrusionOk="0" h="367029" w="300990">
                <a:moveTo>
                  <a:pt x="219024" y="366449"/>
                </a:moveTo>
                <a:lnTo>
                  <a:pt x="201816" y="365174"/>
                </a:lnTo>
                <a:lnTo>
                  <a:pt x="185477" y="361874"/>
                </a:lnTo>
                <a:lnTo>
                  <a:pt x="169556" y="357168"/>
                </a:lnTo>
                <a:lnTo>
                  <a:pt x="153599" y="351674"/>
                </a:lnTo>
                <a:lnTo>
                  <a:pt x="252106" y="351674"/>
                </a:lnTo>
                <a:lnTo>
                  <a:pt x="248696" y="355296"/>
                </a:lnTo>
                <a:lnTo>
                  <a:pt x="219024" y="366449"/>
                </a:lnTo>
                <a:close/>
              </a:path>
              <a:path extrusionOk="0" h="367029" w="300990">
                <a:moveTo>
                  <a:pt x="150999" y="84249"/>
                </a:moveTo>
                <a:lnTo>
                  <a:pt x="160755" y="34553"/>
                </a:lnTo>
                <a:lnTo>
                  <a:pt x="191946" y="8931"/>
                </a:lnTo>
                <a:lnTo>
                  <a:pt x="224849" y="0"/>
                </a:lnTo>
                <a:lnTo>
                  <a:pt x="225999" y="14978"/>
                </a:lnTo>
                <a:lnTo>
                  <a:pt x="211124" y="56149"/>
                </a:lnTo>
                <a:lnTo>
                  <a:pt x="169127" y="82084"/>
                </a:lnTo>
                <a:lnTo>
                  <a:pt x="150999" y="8424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3" name="Google Shape;293;p12"/>
          <p:cNvSpPr/>
          <p:nvPr/>
        </p:nvSpPr>
        <p:spPr>
          <a:xfrm>
            <a:off x="7800484" y="2582844"/>
            <a:ext cx="300355" cy="347980"/>
          </a:xfrm>
          <a:custGeom>
            <a:rect b="b" l="l" r="r" t="t"/>
            <a:pathLst>
              <a:path extrusionOk="0" h="347980" w="300354">
                <a:moveTo>
                  <a:pt x="220599" y="279974"/>
                </a:moveTo>
                <a:lnTo>
                  <a:pt x="79574" y="279974"/>
                </a:lnTo>
                <a:lnTo>
                  <a:pt x="69004" y="277842"/>
                </a:lnTo>
                <a:lnTo>
                  <a:pt x="60374" y="272027"/>
                </a:lnTo>
                <a:lnTo>
                  <a:pt x="54557" y="263405"/>
                </a:lnTo>
                <a:lnTo>
                  <a:pt x="52424" y="252849"/>
                </a:lnTo>
                <a:lnTo>
                  <a:pt x="52424" y="117199"/>
                </a:lnTo>
                <a:lnTo>
                  <a:pt x="247724" y="117199"/>
                </a:lnTo>
                <a:lnTo>
                  <a:pt x="247724" y="252849"/>
                </a:lnTo>
                <a:lnTo>
                  <a:pt x="245595" y="263405"/>
                </a:lnTo>
                <a:lnTo>
                  <a:pt x="239787" y="272027"/>
                </a:lnTo>
                <a:lnTo>
                  <a:pt x="231165" y="277842"/>
                </a:lnTo>
                <a:lnTo>
                  <a:pt x="220599" y="279974"/>
                </a:lnTo>
                <a:close/>
              </a:path>
              <a:path extrusionOk="0" h="347980" w="300354">
                <a:moveTo>
                  <a:pt x="112124" y="347424"/>
                </a:moveTo>
                <a:lnTo>
                  <a:pt x="103246" y="345633"/>
                </a:lnTo>
                <a:lnTo>
                  <a:pt x="95999" y="340749"/>
                </a:lnTo>
                <a:lnTo>
                  <a:pt x="91115" y="333502"/>
                </a:lnTo>
                <a:lnTo>
                  <a:pt x="89324" y="324624"/>
                </a:lnTo>
                <a:lnTo>
                  <a:pt x="89324" y="279974"/>
                </a:lnTo>
                <a:lnTo>
                  <a:pt x="134899" y="279974"/>
                </a:lnTo>
                <a:lnTo>
                  <a:pt x="134899" y="324624"/>
                </a:lnTo>
                <a:lnTo>
                  <a:pt x="133109" y="333502"/>
                </a:lnTo>
                <a:lnTo>
                  <a:pt x="128227" y="340749"/>
                </a:lnTo>
                <a:lnTo>
                  <a:pt x="120988" y="345633"/>
                </a:lnTo>
                <a:lnTo>
                  <a:pt x="112124" y="347424"/>
                </a:lnTo>
                <a:close/>
              </a:path>
              <a:path extrusionOk="0" h="347980" w="300354">
                <a:moveTo>
                  <a:pt x="182649" y="347424"/>
                </a:moveTo>
                <a:lnTo>
                  <a:pt x="173771" y="345633"/>
                </a:lnTo>
                <a:lnTo>
                  <a:pt x="166524" y="340749"/>
                </a:lnTo>
                <a:lnTo>
                  <a:pt x="161640" y="333502"/>
                </a:lnTo>
                <a:lnTo>
                  <a:pt x="159849" y="324624"/>
                </a:lnTo>
                <a:lnTo>
                  <a:pt x="159849" y="279974"/>
                </a:lnTo>
                <a:lnTo>
                  <a:pt x="205424" y="279974"/>
                </a:lnTo>
                <a:lnTo>
                  <a:pt x="205424" y="324624"/>
                </a:lnTo>
                <a:lnTo>
                  <a:pt x="203634" y="333502"/>
                </a:lnTo>
                <a:lnTo>
                  <a:pt x="198752" y="340749"/>
                </a:lnTo>
                <a:lnTo>
                  <a:pt x="191513" y="345633"/>
                </a:lnTo>
                <a:lnTo>
                  <a:pt x="182649" y="347424"/>
                </a:lnTo>
                <a:close/>
              </a:path>
              <a:path extrusionOk="0" h="347980" w="300354">
                <a:moveTo>
                  <a:pt x="277374" y="249349"/>
                </a:moveTo>
                <a:lnTo>
                  <a:pt x="268510" y="247558"/>
                </a:lnTo>
                <a:lnTo>
                  <a:pt x="261271" y="242674"/>
                </a:lnTo>
                <a:lnTo>
                  <a:pt x="256389" y="235427"/>
                </a:lnTo>
                <a:lnTo>
                  <a:pt x="254599" y="226549"/>
                </a:lnTo>
                <a:lnTo>
                  <a:pt x="254599" y="138674"/>
                </a:lnTo>
                <a:lnTo>
                  <a:pt x="256389" y="129811"/>
                </a:lnTo>
                <a:lnTo>
                  <a:pt x="261271" y="122571"/>
                </a:lnTo>
                <a:lnTo>
                  <a:pt x="268510" y="117690"/>
                </a:lnTo>
                <a:lnTo>
                  <a:pt x="277374" y="115899"/>
                </a:lnTo>
                <a:lnTo>
                  <a:pt x="286252" y="117690"/>
                </a:lnTo>
                <a:lnTo>
                  <a:pt x="293499" y="122571"/>
                </a:lnTo>
                <a:lnTo>
                  <a:pt x="298383" y="129811"/>
                </a:lnTo>
                <a:lnTo>
                  <a:pt x="300174" y="138674"/>
                </a:lnTo>
                <a:lnTo>
                  <a:pt x="300174" y="226549"/>
                </a:lnTo>
                <a:lnTo>
                  <a:pt x="298383" y="235427"/>
                </a:lnTo>
                <a:lnTo>
                  <a:pt x="293499" y="242674"/>
                </a:lnTo>
                <a:lnTo>
                  <a:pt x="286252" y="247558"/>
                </a:lnTo>
                <a:lnTo>
                  <a:pt x="277374" y="249349"/>
                </a:lnTo>
                <a:close/>
              </a:path>
              <a:path extrusionOk="0" h="347980" w="300354">
                <a:moveTo>
                  <a:pt x="22774" y="249349"/>
                </a:moveTo>
                <a:lnTo>
                  <a:pt x="13911" y="247558"/>
                </a:lnTo>
                <a:lnTo>
                  <a:pt x="6671" y="242674"/>
                </a:lnTo>
                <a:lnTo>
                  <a:pt x="1790" y="235427"/>
                </a:lnTo>
                <a:lnTo>
                  <a:pt x="0" y="226549"/>
                </a:lnTo>
                <a:lnTo>
                  <a:pt x="0" y="138674"/>
                </a:lnTo>
                <a:lnTo>
                  <a:pt x="1790" y="129811"/>
                </a:lnTo>
                <a:lnTo>
                  <a:pt x="6671" y="122571"/>
                </a:lnTo>
                <a:lnTo>
                  <a:pt x="13911" y="117690"/>
                </a:lnTo>
                <a:lnTo>
                  <a:pt x="22774" y="115899"/>
                </a:lnTo>
                <a:lnTo>
                  <a:pt x="31653" y="117690"/>
                </a:lnTo>
                <a:lnTo>
                  <a:pt x="38899" y="122571"/>
                </a:lnTo>
                <a:lnTo>
                  <a:pt x="43784" y="129811"/>
                </a:lnTo>
                <a:lnTo>
                  <a:pt x="45574" y="138674"/>
                </a:lnTo>
                <a:lnTo>
                  <a:pt x="45574" y="226549"/>
                </a:lnTo>
                <a:lnTo>
                  <a:pt x="43784" y="235427"/>
                </a:lnTo>
                <a:lnTo>
                  <a:pt x="38899" y="242674"/>
                </a:lnTo>
                <a:lnTo>
                  <a:pt x="31653" y="247558"/>
                </a:lnTo>
                <a:lnTo>
                  <a:pt x="22774" y="249349"/>
                </a:lnTo>
                <a:close/>
              </a:path>
              <a:path extrusionOk="0" h="347980" w="300354">
                <a:moveTo>
                  <a:pt x="52674" y="109199"/>
                </a:moveTo>
                <a:lnTo>
                  <a:pt x="57434" y="85207"/>
                </a:lnTo>
                <a:lnTo>
                  <a:pt x="67631" y="63790"/>
                </a:lnTo>
                <a:lnTo>
                  <a:pt x="82487" y="45697"/>
                </a:lnTo>
                <a:lnTo>
                  <a:pt x="101224" y="31674"/>
                </a:lnTo>
                <a:lnTo>
                  <a:pt x="85749" y="4874"/>
                </a:lnTo>
                <a:lnTo>
                  <a:pt x="94199" y="0"/>
                </a:lnTo>
                <a:lnTo>
                  <a:pt x="109899" y="27199"/>
                </a:lnTo>
                <a:lnTo>
                  <a:pt x="190102" y="27199"/>
                </a:lnTo>
                <a:lnTo>
                  <a:pt x="191674" y="27849"/>
                </a:lnTo>
                <a:lnTo>
                  <a:pt x="202951" y="27849"/>
                </a:lnTo>
                <a:lnTo>
                  <a:pt x="200299" y="32449"/>
                </a:lnTo>
                <a:lnTo>
                  <a:pt x="218484" y="46475"/>
                </a:lnTo>
                <a:lnTo>
                  <a:pt x="221724" y="50499"/>
                </a:lnTo>
                <a:lnTo>
                  <a:pt x="100974" y="50499"/>
                </a:lnTo>
                <a:lnTo>
                  <a:pt x="96524" y="54924"/>
                </a:lnTo>
                <a:lnTo>
                  <a:pt x="96524" y="65899"/>
                </a:lnTo>
                <a:lnTo>
                  <a:pt x="100974" y="70349"/>
                </a:lnTo>
                <a:lnTo>
                  <a:pt x="235706" y="70349"/>
                </a:lnTo>
                <a:lnTo>
                  <a:pt x="242817" y="85486"/>
                </a:lnTo>
                <a:lnTo>
                  <a:pt x="247474" y="109074"/>
                </a:lnTo>
                <a:lnTo>
                  <a:pt x="52674" y="109199"/>
                </a:lnTo>
                <a:close/>
              </a:path>
              <a:path extrusionOk="0" h="347980" w="300354">
                <a:moveTo>
                  <a:pt x="202951" y="27849"/>
                </a:moveTo>
                <a:lnTo>
                  <a:pt x="191674" y="27849"/>
                </a:lnTo>
                <a:lnTo>
                  <a:pt x="207749" y="0"/>
                </a:lnTo>
                <a:lnTo>
                  <a:pt x="216199" y="4874"/>
                </a:lnTo>
                <a:lnTo>
                  <a:pt x="202951" y="27849"/>
                </a:lnTo>
                <a:close/>
              </a:path>
              <a:path extrusionOk="0" h="347980" w="300354">
                <a:moveTo>
                  <a:pt x="190102" y="27199"/>
                </a:moveTo>
                <a:lnTo>
                  <a:pt x="109899" y="27199"/>
                </a:lnTo>
                <a:lnTo>
                  <a:pt x="119315" y="23452"/>
                </a:lnTo>
                <a:lnTo>
                  <a:pt x="129184" y="20715"/>
                </a:lnTo>
                <a:lnTo>
                  <a:pt x="139441" y="19033"/>
                </a:lnTo>
                <a:lnTo>
                  <a:pt x="150024" y="18449"/>
                </a:lnTo>
                <a:lnTo>
                  <a:pt x="161028" y="19064"/>
                </a:lnTo>
                <a:lnTo>
                  <a:pt x="171684" y="20871"/>
                </a:lnTo>
                <a:lnTo>
                  <a:pt x="181921" y="23818"/>
                </a:lnTo>
                <a:lnTo>
                  <a:pt x="190102" y="27199"/>
                </a:lnTo>
                <a:close/>
              </a:path>
              <a:path extrusionOk="0" h="347980" w="300354">
                <a:moveTo>
                  <a:pt x="187474" y="70349"/>
                </a:moveTo>
                <a:lnTo>
                  <a:pt x="111949" y="70349"/>
                </a:lnTo>
                <a:lnTo>
                  <a:pt x="116399" y="65899"/>
                </a:lnTo>
                <a:lnTo>
                  <a:pt x="116399" y="54924"/>
                </a:lnTo>
                <a:lnTo>
                  <a:pt x="111949" y="50499"/>
                </a:lnTo>
                <a:lnTo>
                  <a:pt x="187474" y="50499"/>
                </a:lnTo>
                <a:lnTo>
                  <a:pt x="183024" y="54924"/>
                </a:lnTo>
                <a:lnTo>
                  <a:pt x="183024" y="65899"/>
                </a:lnTo>
                <a:lnTo>
                  <a:pt x="187474" y="70349"/>
                </a:lnTo>
                <a:close/>
              </a:path>
              <a:path extrusionOk="0" h="347980" w="300354">
                <a:moveTo>
                  <a:pt x="235706" y="70349"/>
                </a:moveTo>
                <a:lnTo>
                  <a:pt x="198449" y="70349"/>
                </a:lnTo>
                <a:lnTo>
                  <a:pt x="202899" y="65899"/>
                </a:lnTo>
                <a:lnTo>
                  <a:pt x="202899" y="54924"/>
                </a:lnTo>
                <a:lnTo>
                  <a:pt x="198449" y="50499"/>
                </a:lnTo>
                <a:lnTo>
                  <a:pt x="221724" y="50499"/>
                </a:lnTo>
                <a:lnTo>
                  <a:pt x="232905" y="64387"/>
                </a:lnTo>
                <a:lnTo>
                  <a:pt x="235706" y="7034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4" name="Google Shape;294;p12"/>
          <p:cNvSpPr/>
          <p:nvPr/>
        </p:nvSpPr>
        <p:spPr>
          <a:xfrm>
            <a:off x="10345331" y="2251011"/>
            <a:ext cx="640080" cy="605790"/>
          </a:xfrm>
          <a:custGeom>
            <a:rect b="b" l="l" r="r" t="t"/>
            <a:pathLst>
              <a:path extrusionOk="0" h="605789" w="640079">
                <a:moveTo>
                  <a:pt x="161340" y="176961"/>
                </a:moveTo>
                <a:lnTo>
                  <a:pt x="141681" y="138264"/>
                </a:lnTo>
                <a:lnTo>
                  <a:pt x="132054" y="100037"/>
                </a:lnTo>
                <a:lnTo>
                  <a:pt x="135991" y="59474"/>
                </a:lnTo>
                <a:lnTo>
                  <a:pt x="156972" y="13766"/>
                </a:lnTo>
                <a:lnTo>
                  <a:pt x="149771" y="8166"/>
                </a:lnTo>
                <a:lnTo>
                  <a:pt x="143573" y="4546"/>
                </a:lnTo>
                <a:lnTo>
                  <a:pt x="135153" y="2095"/>
                </a:lnTo>
                <a:lnTo>
                  <a:pt x="121323" y="0"/>
                </a:lnTo>
                <a:lnTo>
                  <a:pt x="95224" y="6731"/>
                </a:lnTo>
                <a:lnTo>
                  <a:pt x="76428" y="22339"/>
                </a:lnTo>
                <a:lnTo>
                  <a:pt x="64960" y="43103"/>
                </a:lnTo>
                <a:lnTo>
                  <a:pt x="60896" y="65290"/>
                </a:lnTo>
                <a:lnTo>
                  <a:pt x="62585" y="89865"/>
                </a:lnTo>
                <a:lnTo>
                  <a:pt x="67551" y="109042"/>
                </a:lnTo>
                <a:lnTo>
                  <a:pt x="73926" y="123075"/>
                </a:lnTo>
                <a:lnTo>
                  <a:pt x="79870" y="132194"/>
                </a:lnTo>
                <a:lnTo>
                  <a:pt x="84632" y="139280"/>
                </a:lnTo>
                <a:lnTo>
                  <a:pt x="88442" y="147459"/>
                </a:lnTo>
                <a:lnTo>
                  <a:pt x="89128" y="155117"/>
                </a:lnTo>
                <a:lnTo>
                  <a:pt x="84543" y="160655"/>
                </a:lnTo>
                <a:lnTo>
                  <a:pt x="45618" y="178612"/>
                </a:lnTo>
                <a:lnTo>
                  <a:pt x="30200" y="186334"/>
                </a:lnTo>
                <a:lnTo>
                  <a:pt x="18440" y="193738"/>
                </a:lnTo>
                <a:lnTo>
                  <a:pt x="6616" y="206108"/>
                </a:lnTo>
                <a:lnTo>
                  <a:pt x="1270" y="217335"/>
                </a:lnTo>
                <a:lnTo>
                  <a:pt x="0" y="227584"/>
                </a:lnTo>
                <a:lnTo>
                  <a:pt x="38" y="239979"/>
                </a:lnTo>
                <a:lnTo>
                  <a:pt x="21805" y="240055"/>
                </a:lnTo>
                <a:lnTo>
                  <a:pt x="46621" y="240423"/>
                </a:lnTo>
                <a:lnTo>
                  <a:pt x="68364" y="240499"/>
                </a:lnTo>
                <a:lnTo>
                  <a:pt x="84861" y="218490"/>
                </a:lnTo>
                <a:lnTo>
                  <a:pt x="105270" y="203123"/>
                </a:lnTo>
                <a:lnTo>
                  <a:pt x="130479" y="190576"/>
                </a:lnTo>
                <a:lnTo>
                  <a:pt x="161340" y="176961"/>
                </a:lnTo>
                <a:close/>
              </a:path>
              <a:path extrusionOk="0" h="605789" w="640079">
                <a:moveTo>
                  <a:pt x="221094" y="6540"/>
                </a:moveTo>
                <a:close/>
              </a:path>
              <a:path extrusionOk="0" h="605789" w="640079">
                <a:moveTo>
                  <a:pt x="359194" y="271640"/>
                </a:moveTo>
                <a:lnTo>
                  <a:pt x="338912" y="227584"/>
                </a:lnTo>
                <a:lnTo>
                  <a:pt x="262267" y="189217"/>
                </a:lnTo>
                <a:lnTo>
                  <a:pt x="256946" y="182803"/>
                </a:lnTo>
                <a:lnTo>
                  <a:pt x="257746" y="173926"/>
                </a:lnTo>
                <a:lnTo>
                  <a:pt x="262153" y="164452"/>
                </a:lnTo>
                <a:lnTo>
                  <a:pt x="267690" y="156235"/>
                </a:lnTo>
                <a:lnTo>
                  <a:pt x="274586" y="145643"/>
                </a:lnTo>
                <a:lnTo>
                  <a:pt x="281978" y="129374"/>
                </a:lnTo>
                <a:lnTo>
                  <a:pt x="287731" y="107137"/>
                </a:lnTo>
                <a:lnTo>
                  <a:pt x="289687" y="78651"/>
                </a:lnTo>
                <a:lnTo>
                  <a:pt x="285203" y="53492"/>
                </a:lnTo>
                <a:lnTo>
                  <a:pt x="272415" y="30670"/>
                </a:lnTo>
                <a:lnTo>
                  <a:pt x="251129" y="13804"/>
                </a:lnTo>
                <a:lnTo>
                  <a:pt x="221068" y="6553"/>
                </a:lnTo>
                <a:lnTo>
                  <a:pt x="191058" y="13804"/>
                </a:lnTo>
                <a:lnTo>
                  <a:pt x="169760" y="30670"/>
                </a:lnTo>
                <a:lnTo>
                  <a:pt x="156984" y="53492"/>
                </a:lnTo>
                <a:lnTo>
                  <a:pt x="152488" y="78651"/>
                </a:lnTo>
                <a:lnTo>
                  <a:pt x="154444" y="107137"/>
                </a:lnTo>
                <a:lnTo>
                  <a:pt x="160197" y="129374"/>
                </a:lnTo>
                <a:lnTo>
                  <a:pt x="167601" y="145643"/>
                </a:lnTo>
                <a:lnTo>
                  <a:pt x="174498" y="156235"/>
                </a:lnTo>
                <a:lnTo>
                  <a:pt x="180035" y="164452"/>
                </a:lnTo>
                <a:lnTo>
                  <a:pt x="184442" y="173926"/>
                </a:lnTo>
                <a:lnTo>
                  <a:pt x="185229" y="182803"/>
                </a:lnTo>
                <a:lnTo>
                  <a:pt x="179920" y="189217"/>
                </a:lnTo>
                <a:lnTo>
                  <a:pt x="134772" y="210058"/>
                </a:lnTo>
                <a:lnTo>
                  <a:pt x="116903" y="218998"/>
                </a:lnTo>
                <a:lnTo>
                  <a:pt x="103263" y="227584"/>
                </a:lnTo>
                <a:lnTo>
                  <a:pt x="89687" y="243255"/>
                </a:lnTo>
                <a:lnTo>
                  <a:pt x="83896" y="258457"/>
                </a:lnTo>
                <a:lnTo>
                  <a:pt x="82994" y="271640"/>
                </a:lnTo>
                <a:lnTo>
                  <a:pt x="84099" y="281089"/>
                </a:lnTo>
                <a:lnTo>
                  <a:pt x="221094" y="281089"/>
                </a:lnTo>
                <a:lnTo>
                  <a:pt x="358101" y="281089"/>
                </a:lnTo>
                <a:lnTo>
                  <a:pt x="359194" y="271640"/>
                </a:lnTo>
                <a:close/>
              </a:path>
              <a:path extrusionOk="0" h="605789" w="640079">
                <a:moveTo>
                  <a:pt x="385838" y="515112"/>
                </a:moveTo>
                <a:lnTo>
                  <a:pt x="379590" y="498195"/>
                </a:lnTo>
                <a:lnTo>
                  <a:pt x="374827" y="480402"/>
                </a:lnTo>
                <a:lnTo>
                  <a:pt x="371716" y="462102"/>
                </a:lnTo>
                <a:lnTo>
                  <a:pt x="370319" y="443268"/>
                </a:lnTo>
                <a:lnTo>
                  <a:pt x="299770" y="443268"/>
                </a:lnTo>
                <a:lnTo>
                  <a:pt x="303212" y="471551"/>
                </a:lnTo>
                <a:lnTo>
                  <a:pt x="311124" y="498195"/>
                </a:lnTo>
                <a:lnTo>
                  <a:pt x="323100" y="522795"/>
                </a:lnTo>
                <a:lnTo>
                  <a:pt x="338772" y="544969"/>
                </a:lnTo>
                <a:lnTo>
                  <a:pt x="349643" y="536257"/>
                </a:lnTo>
                <a:lnTo>
                  <a:pt x="361137" y="528358"/>
                </a:lnTo>
                <a:lnTo>
                  <a:pt x="373214" y="521284"/>
                </a:lnTo>
                <a:lnTo>
                  <a:pt x="385838" y="515112"/>
                </a:lnTo>
                <a:close/>
              </a:path>
              <a:path extrusionOk="0" h="605789" w="640079">
                <a:moveTo>
                  <a:pt x="389394" y="351142"/>
                </a:moveTo>
                <a:lnTo>
                  <a:pt x="376986" y="345300"/>
                </a:lnTo>
                <a:lnTo>
                  <a:pt x="365074" y="338645"/>
                </a:lnTo>
                <a:lnTo>
                  <a:pt x="353682" y="331190"/>
                </a:lnTo>
                <a:lnTo>
                  <a:pt x="342861" y="322986"/>
                </a:lnTo>
                <a:lnTo>
                  <a:pt x="325285" y="346278"/>
                </a:lnTo>
                <a:lnTo>
                  <a:pt x="311899" y="372478"/>
                </a:lnTo>
                <a:lnTo>
                  <a:pt x="303187" y="401078"/>
                </a:lnTo>
                <a:lnTo>
                  <a:pt x="299643" y="431584"/>
                </a:lnTo>
                <a:lnTo>
                  <a:pt x="370243" y="431584"/>
                </a:lnTo>
                <a:lnTo>
                  <a:pt x="371843" y="410311"/>
                </a:lnTo>
                <a:lnTo>
                  <a:pt x="375640" y="389737"/>
                </a:lnTo>
                <a:lnTo>
                  <a:pt x="381508" y="369963"/>
                </a:lnTo>
                <a:lnTo>
                  <a:pt x="389394" y="351142"/>
                </a:lnTo>
                <a:close/>
              </a:path>
              <a:path extrusionOk="0" h="605789" w="640079">
                <a:moveTo>
                  <a:pt x="441845" y="228307"/>
                </a:moveTo>
                <a:lnTo>
                  <a:pt x="423316" y="193738"/>
                </a:lnTo>
                <a:lnTo>
                  <a:pt x="357187" y="160655"/>
                </a:lnTo>
                <a:lnTo>
                  <a:pt x="352615" y="155117"/>
                </a:lnTo>
                <a:lnTo>
                  <a:pt x="353301" y="147459"/>
                </a:lnTo>
                <a:lnTo>
                  <a:pt x="357111" y="139280"/>
                </a:lnTo>
                <a:lnTo>
                  <a:pt x="361886" y="132194"/>
                </a:lnTo>
                <a:lnTo>
                  <a:pt x="367830" y="123075"/>
                </a:lnTo>
                <a:lnTo>
                  <a:pt x="374205" y="109042"/>
                </a:lnTo>
                <a:lnTo>
                  <a:pt x="379171" y="89865"/>
                </a:lnTo>
                <a:lnTo>
                  <a:pt x="380860" y="65290"/>
                </a:lnTo>
                <a:lnTo>
                  <a:pt x="376796" y="43103"/>
                </a:lnTo>
                <a:lnTo>
                  <a:pt x="365340" y="22339"/>
                </a:lnTo>
                <a:lnTo>
                  <a:pt x="346532" y="6731"/>
                </a:lnTo>
                <a:lnTo>
                  <a:pt x="320446" y="0"/>
                </a:lnTo>
                <a:lnTo>
                  <a:pt x="306590" y="2095"/>
                </a:lnTo>
                <a:lnTo>
                  <a:pt x="298170" y="4546"/>
                </a:lnTo>
                <a:lnTo>
                  <a:pt x="291973" y="8166"/>
                </a:lnTo>
                <a:lnTo>
                  <a:pt x="284797" y="13766"/>
                </a:lnTo>
                <a:lnTo>
                  <a:pt x="305765" y="59474"/>
                </a:lnTo>
                <a:lnTo>
                  <a:pt x="309702" y="100037"/>
                </a:lnTo>
                <a:lnTo>
                  <a:pt x="300075" y="138264"/>
                </a:lnTo>
                <a:lnTo>
                  <a:pt x="280416" y="176961"/>
                </a:lnTo>
                <a:lnTo>
                  <a:pt x="311289" y="190576"/>
                </a:lnTo>
                <a:lnTo>
                  <a:pt x="336486" y="203123"/>
                </a:lnTo>
                <a:lnTo>
                  <a:pt x="356895" y="218490"/>
                </a:lnTo>
                <a:lnTo>
                  <a:pt x="373392" y="240499"/>
                </a:lnTo>
                <a:lnTo>
                  <a:pt x="395135" y="240423"/>
                </a:lnTo>
                <a:lnTo>
                  <a:pt x="419950" y="240055"/>
                </a:lnTo>
                <a:lnTo>
                  <a:pt x="441693" y="239979"/>
                </a:lnTo>
                <a:lnTo>
                  <a:pt x="441845" y="228307"/>
                </a:lnTo>
                <a:close/>
              </a:path>
              <a:path extrusionOk="0" h="605789" w="640079">
                <a:moveTo>
                  <a:pt x="457962" y="269938"/>
                </a:moveTo>
                <a:lnTo>
                  <a:pt x="397725" y="282194"/>
                </a:lnTo>
                <a:lnTo>
                  <a:pt x="351815" y="313791"/>
                </a:lnTo>
                <a:lnTo>
                  <a:pt x="361835" y="321322"/>
                </a:lnTo>
                <a:lnTo>
                  <a:pt x="372376" y="328168"/>
                </a:lnTo>
                <a:lnTo>
                  <a:pt x="383413" y="334289"/>
                </a:lnTo>
                <a:lnTo>
                  <a:pt x="394893" y="339661"/>
                </a:lnTo>
                <a:lnTo>
                  <a:pt x="407504" y="319506"/>
                </a:lnTo>
                <a:lnTo>
                  <a:pt x="422351" y="301040"/>
                </a:lnTo>
                <a:lnTo>
                  <a:pt x="439229" y="284454"/>
                </a:lnTo>
                <a:lnTo>
                  <a:pt x="457962" y="269938"/>
                </a:lnTo>
                <a:close/>
              </a:path>
              <a:path extrusionOk="0" h="605789" w="640079">
                <a:moveTo>
                  <a:pt x="458012" y="603745"/>
                </a:moveTo>
                <a:lnTo>
                  <a:pt x="437743" y="587857"/>
                </a:lnTo>
                <a:lnTo>
                  <a:pt x="419696" y="569556"/>
                </a:lnTo>
                <a:lnTo>
                  <a:pt x="404152" y="549059"/>
                </a:lnTo>
                <a:lnTo>
                  <a:pt x="391363" y="526592"/>
                </a:lnTo>
                <a:lnTo>
                  <a:pt x="379526" y="532358"/>
                </a:lnTo>
                <a:lnTo>
                  <a:pt x="368198" y="538962"/>
                </a:lnTo>
                <a:lnTo>
                  <a:pt x="357416" y="546354"/>
                </a:lnTo>
                <a:lnTo>
                  <a:pt x="347218" y="554494"/>
                </a:lnTo>
                <a:lnTo>
                  <a:pt x="369760" y="574078"/>
                </a:lnTo>
                <a:lnTo>
                  <a:pt x="395541" y="589470"/>
                </a:lnTo>
                <a:lnTo>
                  <a:pt x="424040" y="600125"/>
                </a:lnTo>
                <a:lnTo>
                  <a:pt x="454710" y="605536"/>
                </a:lnTo>
                <a:lnTo>
                  <a:pt x="455866" y="605040"/>
                </a:lnTo>
                <a:lnTo>
                  <a:pt x="456996" y="604494"/>
                </a:lnTo>
                <a:lnTo>
                  <a:pt x="458012" y="603745"/>
                </a:lnTo>
                <a:close/>
              </a:path>
              <a:path extrusionOk="0" h="605789" w="640079">
                <a:moveTo>
                  <a:pt x="463715" y="509816"/>
                </a:moveTo>
                <a:lnTo>
                  <a:pt x="447916" y="510844"/>
                </a:lnTo>
                <a:lnTo>
                  <a:pt x="432523" y="513207"/>
                </a:lnTo>
                <a:lnTo>
                  <a:pt x="417576" y="516864"/>
                </a:lnTo>
                <a:lnTo>
                  <a:pt x="403136" y="521766"/>
                </a:lnTo>
                <a:lnTo>
                  <a:pt x="414845" y="542163"/>
                </a:lnTo>
                <a:lnTo>
                  <a:pt x="428993" y="560806"/>
                </a:lnTo>
                <a:lnTo>
                  <a:pt x="445363" y="577519"/>
                </a:lnTo>
                <a:lnTo>
                  <a:pt x="463715" y="592086"/>
                </a:lnTo>
                <a:lnTo>
                  <a:pt x="463715" y="509816"/>
                </a:lnTo>
                <a:close/>
              </a:path>
              <a:path extrusionOk="0" h="605789" w="640079">
                <a:moveTo>
                  <a:pt x="463715" y="443268"/>
                </a:moveTo>
                <a:lnTo>
                  <a:pt x="383044" y="443268"/>
                </a:lnTo>
                <a:lnTo>
                  <a:pt x="384390" y="460819"/>
                </a:lnTo>
                <a:lnTo>
                  <a:pt x="387311" y="477875"/>
                </a:lnTo>
                <a:lnTo>
                  <a:pt x="391744" y="494360"/>
                </a:lnTo>
                <a:lnTo>
                  <a:pt x="397611" y="510209"/>
                </a:lnTo>
                <a:lnTo>
                  <a:pt x="413346" y="504825"/>
                </a:lnTo>
                <a:lnTo>
                  <a:pt x="429653" y="500786"/>
                </a:lnTo>
                <a:lnTo>
                  <a:pt x="446468" y="498195"/>
                </a:lnTo>
                <a:lnTo>
                  <a:pt x="463715" y="497090"/>
                </a:lnTo>
                <a:lnTo>
                  <a:pt x="463715" y="443268"/>
                </a:lnTo>
                <a:close/>
              </a:path>
              <a:path extrusionOk="0" h="605789" w="640079">
                <a:moveTo>
                  <a:pt x="463715" y="367461"/>
                </a:moveTo>
                <a:lnTo>
                  <a:pt x="447484" y="366458"/>
                </a:lnTo>
                <a:lnTo>
                  <a:pt x="431634" y="364134"/>
                </a:lnTo>
                <a:lnTo>
                  <a:pt x="416229" y="360514"/>
                </a:lnTo>
                <a:lnTo>
                  <a:pt x="401320" y="355663"/>
                </a:lnTo>
                <a:lnTo>
                  <a:pt x="393788" y="373418"/>
                </a:lnTo>
                <a:lnTo>
                  <a:pt x="388175" y="392074"/>
                </a:lnTo>
                <a:lnTo>
                  <a:pt x="384543" y="411505"/>
                </a:lnTo>
                <a:lnTo>
                  <a:pt x="382993" y="431584"/>
                </a:lnTo>
                <a:lnTo>
                  <a:pt x="463715" y="431584"/>
                </a:lnTo>
                <a:lnTo>
                  <a:pt x="463715" y="367461"/>
                </a:lnTo>
                <a:close/>
              </a:path>
              <a:path extrusionOk="0" h="605789" w="640079">
                <a:moveTo>
                  <a:pt x="463715" y="281533"/>
                </a:moveTo>
                <a:lnTo>
                  <a:pt x="446951" y="294690"/>
                </a:lnTo>
                <a:lnTo>
                  <a:pt x="431812" y="309613"/>
                </a:lnTo>
                <a:lnTo>
                  <a:pt x="418439" y="326161"/>
                </a:lnTo>
                <a:lnTo>
                  <a:pt x="406996" y="344195"/>
                </a:lnTo>
                <a:lnTo>
                  <a:pt x="420573" y="348513"/>
                </a:lnTo>
                <a:lnTo>
                  <a:pt x="434581" y="351726"/>
                </a:lnTo>
                <a:lnTo>
                  <a:pt x="448983" y="353809"/>
                </a:lnTo>
                <a:lnTo>
                  <a:pt x="463715" y="354711"/>
                </a:lnTo>
                <a:lnTo>
                  <a:pt x="463715" y="281533"/>
                </a:lnTo>
                <a:close/>
              </a:path>
              <a:path extrusionOk="0" h="605789" w="640079">
                <a:moveTo>
                  <a:pt x="533590" y="343738"/>
                </a:moveTo>
                <a:lnTo>
                  <a:pt x="521855" y="325399"/>
                </a:lnTo>
                <a:lnTo>
                  <a:pt x="508127" y="308610"/>
                </a:lnTo>
                <a:lnTo>
                  <a:pt x="492582" y="293497"/>
                </a:lnTo>
                <a:lnTo>
                  <a:pt x="475386" y="280238"/>
                </a:lnTo>
                <a:lnTo>
                  <a:pt x="475386" y="354736"/>
                </a:lnTo>
                <a:lnTo>
                  <a:pt x="490537" y="353796"/>
                </a:lnTo>
                <a:lnTo>
                  <a:pt x="505320" y="351612"/>
                </a:lnTo>
                <a:lnTo>
                  <a:pt x="519684" y="348246"/>
                </a:lnTo>
                <a:lnTo>
                  <a:pt x="533590" y="343738"/>
                </a:lnTo>
                <a:close/>
              </a:path>
              <a:path extrusionOk="0" h="605789" w="640079">
                <a:moveTo>
                  <a:pt x="537438" y="522211"/>
                </a:moveTo>
                <a:lnTo>
                  <a:pt x="522668" y="517118"/>
                </a:lnTo>
                <a:lnTo>
                  <a:pt x="507365" y="513321"/>
                </a:lnTo>
                <a:lnTo>
                  <a:pt x="491578" y="510870"/>
                </a:lnTo>
                <a:lnTo>
                  <a:pt x="475386" y="509816"/>
                </a:lnTo>
                <a:lnTo>
                  <a:pt x="475386" y="593394"/>
                </a:lnTo>
                <a:lnTo>
                  <a:pt x="494182" y="578726"/>
                </a:lnTo>
                <a:lnTo>
                  <a:pt x="510959" y="561848"/>
                </a:lnTo>
                <a:lnTo>
                  <a:pt x="525449" y="542937"/>
                </a:lnTo>
                <a:lnTo>
                  <a:pt x="537438" y="522211"/>
                </a:lnTo>
                <a:close/>
              </a:path>
              <a:path extrusionOk="0" h="605789" w="640079">
                <a:moveTo>
                  <a:pt x="557771" y="443268"/>
                </a:moveTo>
                <a:lnTo>
                  <a:pt x="475386" y="443268"/>
                </a:lnTo>
                <a:lnTo>
                  <a:pt x="475386" y="497065"/>
                </a:lnTo>
                <a:lnTo>
                  <a:pt x="493052" y="498208"/>
                </a:lnTo>
                <a:lnTo>
                  <a:pt x="510260" y="500913"/>
                </a:lnTo>
                <a:lnTo>
                  <a:pt x="526935" y="505104"/>
                </a:lnTo>
                <a:lnTo>
                  <a:pt x="543013" y="510717"/>
                </a:lnTo>
                <a:lnTo>
                  <a:pt x="548957" y="494741"/>
                </a:lnTo>
                <a:lnTo>
                  <a:pt x="553453" y="478129"/>
                </a:lnTo>
                <a:lnTo>
                  <a:pt x="556399" y="460946"/>
                </a:lnTo>
                <a:lnTo>
                  <a:pt x="557771" y="443268"/>
                </a:lnTo>
                <a:close/>
              </a:path>
              <a:path extrusionOk="0" h="605789" w="640079">
                <a:moveTo>
                  <a:pt x="557822" y="431584"/>
                </a:moveTo>
                <a:lnTo>
                  <a:pt x="556247" y="411365"/>
                </a:lnTo>
                <a:lnTo>
                  <a:pt x="552577" y="391820"/>
                </a:lnTo>
                <a:lnTo>
                  <a:pt x="546887" y="373049"/>
                </a:lnTo>
                <a:lnTo>
                  <a:pt x="539267" y="355193"/>
                </a:lnTo>
                <a:lnTo>
                  <a:pt x="524027" y="360248"/>
                </a:lnTo>
                <a:lnTo>
                  <a:pt x="508254" y="364020"/>
                </a:lnTo>
                <a:lnTo>
                  <a:pt x="492023" y="366433"/>
                </a:lnTo>
                <a:lnTo>
                  <a:pt x="475386" y="367461"/>
                </a:lnTo>
                <a:lnTo>
                  <a:pt x="475386" y="431584"/>
                </a:lnTo>
                <a:lnTo>
                  <a:pt x="557822" y="431584"/>
                </a:lnTo>
                <a:close/>
              </a:path>
              <a:path extrusionOk="0" h="605789" w="640079">
                <a:moveTo>
                  <a:pt x="587489" y="313791"/>
                </a:moveTo>
                <a:lnTo>
                  <a:pt x="566127" y="296278"/>
                </a:lnTo>
                <a:lnTo>
                  <a:pt x="542048" y="282448"/>
                </a:lnTo>
                <a:lnTo>
                  <a:pt x="515658" y="272707"/>
                </a:lnTo>
                <a:lnTo>
                  <a:pt x="487387" y="267462"/>
                </a:lnTo>
                <a:lnTo>
                  <a:pt x="482244" y="269938"/>
                </a:lnTo>
                <a:lnTo>
                  <a:pt x="501040" y="284289"/>
                </a:lnTo>
                <a:lnTo>
                  <a:pt x="517994" y="300723"/>
                </a:lnTo>
                <a:lnTo>
                  <a:pt x="532904" y="319049"/>
                </a:lnTo>
                <a:lnTo>
                  <a:pt x="545592" y="339090"/>
                </a:lnTo>
                <a:lnTo>
                  <a:pt x="556755" y="333819"/>
                </a:lnTo>
                <a:lnTo>
                  <a:pt x="567474" y="327837"/>
                </a:lnTo>
                <a:lnTo>
                  <a:pt x="577735" y="321144"/>
                </a:lnTo>
                <a:lnTo>
                  <a:pt x="587489" y="313791"/>
                </a:lnTo>
                <a:close/>
              </a:path>
              <a:path extrusionOk="0" h="605789" w="640079">
                <a:moveTo>
                  <a:pt x="592061" y="554469"/>
                </a:moveTo>
                <a:lnTo>
                  <a:pt x="582142" y="546531"/>
                </a:lnTo>
                <a:lnTo>
                  <a:pt x="571652" y="539318"/>
                </a:lnTo>
                <a:lnTo>
                  <a:pt x="560641" y="532841"/>
                </a:lnTo>
                <a:lnTo>
                  <a:pt x="549135" y="527164"/>
                </a:lnTo>
                <a:lnTo>
                  <a:pt x="536308" y="549516"/>
                </a:lnTo>
                <a:lnTo>
                  <a:pt x="520738" y="569874"/>
                </a:lnTo>
                <a:lnTo>
                  <a:pt x="502666" y="588022"/>
                </a:lnTo>
                <a:lnTo>
                  <a:pt x="482371" y="603745"/>
                </a:lnTo>
                <a:lnTo>
                  <a:pt x="485660" y="605345"/>
                </a:lnTo>
                <a:lnTo>
                  <a:pt x="516013" y="599846"/>
                </a:lnTo>
                <a:lnTo>
                  <a:pt x="544220" y="589191"/>
                </a:lnTo>
                <a:lnTo>
                  <a:pt x="569747" y="573887"/>
                </a:lnTo>
                <a:lnTo>
                  <a:pt x="592061" y="554469"/>
                </a:lnTo>
                <a:close/>
              </a:path>
              <a:path extrusionOk="0" h="605789" w="640079">
                <a:moveTo>
                  <a:pt x="639546" y="443268"/>
                </a:moveTo>
                <a:lnTo>
                  <a:pt x="570496" y="443268"/>
                </a:lnTo>
                <a:lnTo>
                  <a:pt x="569074" y="462267"/>
                </a:lnTo>
                <a:lnTo>
                  <a:pt x="565912" y="480733"/>
                </a:lnTo>
                <a:lnTo>
                  <a:pt x="561086" y="498576"/>
                </a:lnTo>
                <a:lnTo>
                  <a:pt x="554685" y="515708"/>
                </a:lnTo>
                <a:lnTo>
                  <a:pt x="566966" y="521779"/>
                </a:lnTo>
                <a:lnTo>
                  <a:pt x="578713" y="528713"/>
                </a:lnTo>
                <a:lnTo>
                  <a:pt x="589915" y="536448"/>
                </a:lnTo>
                <a:lnTo>
                  <a:pt x="600519" y="544944"/>
                </a:lnTo>
                <a:lnTo>
                  <a:pt x="616191" y="522808"/>
                </a:lnTo>
                <a:lnTo>
                  <a:pt x="628180" y="498208"/>
                </a:lnTo>
                <a:lnTo>
                  <a:pt x="636092" y="471563"/>
                </a:lnTo>
                <a:lnTo>
                  <a:pt x="639546" y="443268"/>
                </a:lnTo>
                <a:close/>
              </a:path>
              <a:path extrusionOk="0" h="605789" w="640079">
                <a:moveTo>
                  <a:pt x="639635" y="431584"/>
                </a:moveTo>
                <a:lnTo>
                  <a:pt x="636104" y="401078"/>
                </a:lnTo>
                <a:lnTo>
                  <a:pt x="627405" y="372478"/>
                </a:lnTo>
                <a:lnTo>
                  <a:pt x="614019" y="346278"/>
                </a:lnTo>
                <a:lnTo>
                  <a:pt x="596442" y="322986"/>
                </a:lnTo>
                <a:lnTo>
                  <a:pt x="585889" y="331000"/>
                </a:lnTo>
                <a:lnTo>
                  <a:pt x="574789" y="338289"/>
                </a:lnTo>
                <a:lnTo>
                  <a:pt x="563194" y="344830"/>
                </a:lnTo>
                <a:lnTo>
                  <a:pt x="551116" y="350570"/>
                </a:lnTo>
                <a:lnTo>
                  <a:pt x="559130" y="369506"/>
                </a:lnTo>
                <a:lnTo>
                  <a:pt x="565099" y="389407"/>
                </a:lnTo>
                <a:lnTo>
                  <a:pt x="568934" y="410146"/>
                </a:lnTo>
                <a:lnTo>
                  <a:pt x="570560" y="431584"/>
                </a:lnTo>
                <a:lnTo>
                  <a:pt x="639635" y="43158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5" name="Google Shape;295;p12"/>
          <p:cNvSpPr/>
          <p:nvPr/>
        </p:nvSpPr>
        <p:spPr>
          <a:xfrm>
            <a:off x="11003253" y="3365018"/>
            <a:ext cx="357505" cy="365125"/>
          </a:xfrm>
          <a:custGeom>
            <a:rect b="b" l="l" r="r" t="t"/>
            <a:pathLst>
              <a:path extrusionOk="0" h="365125" w="357504">
                <a:moveTo>
                  <a:pt x="56649" y="183799"/>
                </a:moveTo>
                <a:lnTo>
                  <a:pt x="0" y="183799"/>
                </a:lnTo>
                <a:lnTo>
                  <a:pt x="0" y="170049"/>
                </a:lnTo>
                <a:lnTo>
                  <a:pt x="249" y="170049"/>
                </a:lnTo>
                <a:lnTo>
                  <a:pt x="8742" y="124371"/>
                </a:lnTo>
                <a:lnTo>
                  <a:pt x="28110" y="83298"/>
                </a:lnTo>
                <a:lnTo>
                  <a:pt x="56930" y="48575"/>
                </a:lnTo>
                <a:lnTo>
                  <a:pt x="93776" y="21944"/>
                </a:lnTo>
                <a:lnTo>
                  <a:pt x="137224" y="5149"/>
                </a:lnTo>
                <a:lnTo>
                  <a:pt x="181249" y="0"/>
                </a:lnTo>
                <a:lnTo>
                  <a:pt x="223183" y="5268"/>
                </a:lnTo>
                <a:lnTo>
                  <a:pt x="262411" y="20006"/>
                </a:lnTo>
                <a:lnTo>
                  <a:pt x="297272" y="43509"/>
                </a:lnTo>
                <a:lnTo>
                  <a:pt x="309797" y="57224"/>
                </a:lnTo>
                <a:lnTo>
                  <a:pt x="189891" y="57224"/>
                </a:lnTo>
                <a:lnTo>
                  <a:pt x="150724" y="60349"/>
                </a:lnTo>
                <a:lnTo>
                  <a:pt x="113759" y="76112"/>
                </a:lnTo>
                <a:lnTo>
                  <a:pt x="84468" y="102168"/>
                </a:lnTo>
                <a:lnTo>
                  <a:pt x="64824" y="136090"/>
                </a:lnTo>
                <a:lnTo>
                  <a:pt x="56799" y="175449"/>
                </a:lnTo>
                <a:lnTo>
                  <a:pt x="56649" y="175449"/>
                </a:lnTo>
                <a:lnTo>
                  <a:pt x="56649" y="183799"/>
                </a:lnTo>
                <a:close/>
              </a:path>
              <a:path extrusionOk="0" h="365125" w="357504">
                <a:moveTo>
                  <a:pt x="354524" y="75074"/>
                </a:moveTo>
                <a:lnTo>
                  <a:pt x="326099" y="75074"/>
                </a:lnTo>
                <a:lnTo>
                  <a:pt x="354524" y="46649"/>
                </a:lnTo>
                <a:lnTo>
                  <a:pt x="354524" y="75074"/>
                </a:lnTo>
                <a:close/>
              </a:path>
              <a:path extrusionOk="0" h="365125" w="357504">
                <a:moveTo>
                  <a:pt x="354524" y="147899"/>
                </a:moveTo>
                <a:lnTo>
                  <a:pt x="253274" y="147899"/>
                </a:lnTo>
                <a:lnTo>
                  <a:pt x="285024" y="116149"/>
                </a:lnTo>
                <a:lnTo>
                  <a:pt x="259751" y="86270"/>
                </a:lnTo>
                <a:lnTo>
                  <a:pt x="227137" y="66246"/>
                </a:lnTo>
                <a:lnTo>
                  <a:pt x="189891" y="57224"/>
                </a:lnTo>
                <a:lnTo>
                  <a:pt x="309797" y="57224"/>
                </a:lnTo>
                <a:lnTo>
                  <a:pt x="326099" y="75074"/>
                </a:lnTo>
                <a:lnTo>
                  <a:pt x="354524" y="75074"/>
                </a:lnTo>
                <a:lnTo>
                  <a:pt x="354524" y="147899"/>
                </a:lnTo>
                <a:close/>
              </a:path>
              <a:path extrusionOk="0" h="365125" w="357504">
                <a:moveTo>
                  <a:pt x="357349" y="189224"/>
                </a:moveTo>
                <a:lnTo>
                  <a:pt x="300699" y="189224"/>
                </a:lnTo>
                <a:lnTo>
                  <a:pt x="300699" y="179774"/>
                </a:lnTo>
                <a:lnTo>
                  <a:pt x="357349" y="179774"/>
                </a:lnTo>
                <a:lnTo>
                  <a:pt x="357349" y="189224"/>
                </a:lnTo>
                <a:close/>
              </a:path>
              <a:path extrusionOk="0" h="365125" w="357504">
                <a:moveTo>
                  <a:pt x="307639" y="307428"/>
                </a:moveTo>
                <a:lnTo>
                  <a:pt x="167471" y="307428"/>
                </a:lnTo>
                <a:lnTo>
                  <a:pt x="206649" y="304299"/>
                </a:lnTo>
                <a:lnTo>
                  <a:pt x="243603" y="288550"/>
                </a:lnTo>
                <a:lnTo>
                  <a:pt x="272896" y="262499"/>
                </a:lnTo>
                <a:lnTo>
                  <a:pt x="292546" y="228572"/>
                </a:lnTo>
                <a:lnTo>
                  <a:pt x="300574" y="189199"/>
                </a:lnTo>
                <a:lnTo>
                  <a:pt x="357349" y="189224"/>
                </a:lnTo>
                <a:lnTo>
                  <a:pt x="357349" y="193524"/>
                </a:lnTo>
                <a:lnTo>
                  <a:pt x="357174" y="193524"/>
                </a:lnTo>
                <a:lnTo>
                  <a:pt x="348880" y="239490"/>
                </a:lnTo>
                <a:lnTo>
                  <a:pt x="329582" y="280839"/>
                </a:lnTo>
                <a:lnTo>
                  <a:pt x="307639" y="307428"/>
                </a:lnTo>
                <a:close/>
              </a:path>
              <a:path extrusionOk="0" h="365125" w="357504">
                <a:moveTo>
                  <a:pt x="2824" y="317999"/>
                </a:moveTo>
                <a:lnTo>
                  <a:pt x="2824" y="216774"/>
                </a:lnTo>
                <a:lnTo>
                  <a:pt x="104074" y="216774"/>
                </a:lnTo>
                <a:lnTo>
                  <a:pt x="72324" y="248524"/>
                </a:lnTo>
                <a:lnTo>
                  <a:pt x="97609" y="278399"/>
                </a:lnTo>
                <a:lnTo>
                  <a:pt x="115859" y="289599"/>
                </a:lnTo>
                <a:lnTo>
                  <a:pt x="31249" y="289599"/>
                </a:lnTo>
                <a:lnTo>
                  <a:pt x="2824" y="317999"/>
                </a:lnTo>
                <a:close/>
              </a:path>
              <a:path extrusionOk="0" h="365125" w="357504">
                <a:moveTo>
                  <a:pt x="176099" y="364674"/>
                </a:moveTo>
                <a:lnTo>
                  <a:pt x="134166" y="359405"/>
                </a:lnTo>
                <a:lnTo>
                  <a:pt x="94937" y="344668"/>
                </a:lnTo>
                <a:lnTo>
                  <a:pt x="60077" y="321164"/>
                </a:lnTo>
                <a:lnTo>
                  <a:pt x="31249" y="289599"/>
                </a:lnTo>
                <a:lnTo>
                  <a:pt x="115859" y="289599"/>
                </a:lnTo>
                <a:lnTo>
                  <a:pt x="130224" y="298415"/>
                </a:lnTo>
                <a:lnTo>
                  <a:pt x="167471" y="307428"/>
                </a:lnTo>
                <a:lnTo>
                  <a:pt x="307639" y="307428"/>
                </a:lnTo>
                <a:lnTo>
                  <a:pt x="300726" y="315805"/>
                </a:lnTo>
                <a:lnTo>
                  <a:pt x="263758" y="342622"/>
                </a:lnTo>
                <a:lnTo>
                  <a:pt x="220124" y="359524"/>
                </a:lnTo>
                <a:lnTo>
                  <a:pt x="187074" y="364414"/>
                </a:lnTo>
                <a:lnTo>
                  <a:pt x="176099" y="3646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6" name="Google Shape;296;p12"/>
          <p:cNvSpPr/>
          <p:nvPr/>
        </p:nvSpPr>
        <p:spPr>
          <a:xfrm>
            <a:off x="9028018" y="5418964"/>
            <a:ext cx="353695" cy="398145"/>
          </a:xfrm>
          <a:custGeom>
            <a:rect b="b" l="l" r="r" t="t"/>
            <a:pathLst>
              <a:path extrusionOk="0" h="398145" w="353695">
                <a:moveTo>
                  <a:pt x="134964" y="83974"/>
                </a:moveTo>
                <a:lnTo>
                  <a:pt x="111788" y="83974"/>
                </a:lnTo>
                <a:lnTo>
                  <a:pt x="115263" y="72324"/>
                </a:lnTo>
                <a:lnTo>
                  <a:pt x="127557" y="42387"/>
                </a:lnTo>
                <a:lnTo>
                  <a:pt x="142203" y="19596"/>
                </a:lnTo>
                <a:lnTo>
                  <a:pt x="158747" y="5088"/>
                </a:lnTo>
                <a:lnTo>
                  <a:pt x="176737" y="0"/>
                </a:lnTo>
                <a:lnTo>
                  <a:pt x="194713" y="5088"/>
                </a:lnTo>
                <a:lnTo>
                  <a:pt x="211250" y="19596"/>
                </a:lnTo>
                <a:lnTo>
                  <a:pt x="216376" y="27574"/>
                </a:lnTo>
                <a:lnTo>
                  <a:pt x="176737" y="27574"/>
                </a:lnTo>
                <a:lnTo>
                  <a:pt x="163925" y="31958"/>
                </a:lnTo>
                <a:lnTo>
                  <a:pt x="152141" y="44456"/>
                </a:lnTo>
                <a:lnTo>
                  <a:pt x="141711" y="64088"/>
                </a:lnTo>
                <a:lnTo>
                  <a:pt x="134964" y="83974"/>
                </a:lnTo>
                <a:close/>
              </a:path>
              <a:path extrusionOk="0" h="398145" w="353695">
                <a:moveTo>
                  <a:pt x="247571" y="108999"/>
                </a:moveTo>
                <a:lnTo>
                  <a:pt x="177512" y="108999"/>
                </a:lnTo>
                <a:lnTo>
                  <a:pt x="207037" y="96524"/>
                </a:lnTo>
                <a:lnTo>
                  <a:pt x="221012" y="92049"/>
                </a:lnTo>
                <a:lnTo>
                  <a:pt x="220487" y="89874"/>
                </a:lnTo>
                <a:lnTo>
                  <a:pt x="211739" y="64088"/>
                </a:lnTo>
                <a:lnTo>
                  <a:pt x="201312" y="44456"/>
                </a:lnTo>
                <a:lnTo>
                  <a:pt x="189536" y="31958"/>
                </a:lnTo>
                <a:lnTo>
                  <a:pt x="176737" y="27574"/>
                </a:lnTo>
                <a:lnTo>
                  <a:pt x="216376" y="27574"/>
                </a:lnTo>
                <a:lnTo>
                  <a:pt x="225893" y="42387"/>
                </a:lnTo>
                <a:lnTo>
                  <a:pt x="238187" y="72324"/>
                </a:lnTo>
                <a:lnTo>
                  <a:pt x="241937" y="85524"/>
                </a:lnTo>
                <a:lnTo>
                  <a:pt x="333060" y="85524"/>
                </a:lnTo>
                <a:lnTo>
                  <a:pt x="335471" y="86343"/>
                </a:lnTo>
                <a:lnTo>
                  <a:pt x="348862" y="99374"/>
                </a:lnTo>
                <a:lnTo>
                  <a:pt x="349039" y="100074"/>
                </a:lnTo>
                <a:lnTo>
                  <a:pt x="293562" y="100074"/>
                </a:lnTo>
                <a:lnTo>
                  <a:pt x="286336" y="100166"/>
                </a:lnTo>
                <a:lnTo>
                  <a:pt x="278559" y="100774"/>
                </a:lnTo>
                <a:lnTo>
                  <a:pt x="270271" y="101888"/>
                </a:lnTo>
                <a:lnTo>
                  <a:pt x="261512" y="103499"/>
                </a:lnTo>
                <a:lnTo>
                  <a:pt x="247212" y="107249"/>
                </a:lnTo>
                <a:lnTo>
                  <a:pt x="247571" y="108999"/>
                </a:lnTo>
                <a:close/>
              </a:path>
              <a:path extrusionOk="0" h="398145" w="353695">
                <a:moveTo>
                  <a:pt x="65886" y="319534"/>
                </a:moveTo>
                <a:lnTo>
                  <a:pt x="38825" y="318252"/>
                </a:lnTo>
                <a:lnTo>
                  <a:pt x="17989" y="311181"/>
                </a:lnTo>
                <a:lnTo>
                  <a:pt x="4588" y="298149"/>
                </a:lnTo>
                <a:lnTo>
                  <a:pt x="0" y="280028"/>
                </a:lnTo>
                <a:lnTo>
                  <a:pt x="4294" y="258446"/>
                </a:lnTo>
                <a:lnTo>
                  <a:pt x="16717" y="234365"/>
                </a:lnTo>
                <a:lnTo>
                  <a:pt x="36513" y="208749"/>
                </a:lnTo>
                <a:lnTo>
                  <a:pt x="47063" y="197549"/>
                </a:lnTo>
                <a:lnTo>
                  <a:pt x="44638" y="195174"/>
                </a:lnTo>
                <a:lnTo>
                  <a:pt x="21536" y="166736"/>
                </a:lnTo>
                <a:lnTo>
                  <a:pt x="6822" y="139962"/>
                </a:lnTo>
                <a:lnTo>
                  <a:pt x="1441" y="116094"/>
                </a:lnTo>
                <a:lnTo>
                  <a:pt x="6338" y="96374"/>
                </a:lnTo>
                <a:lnTo>
                  <a:pt x="19969" y="83583"/>
                </a:lnTo>
                <a:lnTo>
                  <a:pt x="40928" y="76881"/>
                </a:lnTo>
                <a:lnTo>
                  <a:pt x="68005" y="76075"/>
                </a:lnTo>
                <a:lnTo>
                  <a:pt x="99988" y="80974"/>
                </a:lnTo>
                <a:lnTo>
                  <a:pt x="111788" y="83974"/>
                </a:lnTo>
                <a:lnTo>
                  <a:pt x="134964" y="83974"/>
                </a:lnTo>
                <a:lnTo>
                  <a:pt x="132963" y="89874"/>
                </a:lnTo>
                <a:lnTo>
                  <a:pt x="132738" y="90774"/>
                </a:lnTo>
                <a:lnTo>
                  <a:pt x="148212" y="96024"/>
                </a:lnTo>
                <a:lnTo>
                  <a:pt x="152785" y="98049"/>
                </a:lnTo>
                <a:lnTo>
                  <a:pt x="61613" y="98049"/>
                </a:lnTo>
                <a:lnTo>
                  <a:pt x="50874" y="98871"/>
                </a:lnTo>
                <a:lnTo>
                  <a:pt x="41910" y="101212"/>
                </a:lnTo>
                <a:lnTo>
                  <a:pt x="34890" y="105109"/>
                </a:lnTo>
                <a:lnTo>
                  <a:pt x="29988" y="110599"/>
                </a:lnTo>
                <a:lnTo>
                  <a:pt x="27147" y="123833"/>
                </a:lnTo>
                <a:lnTo>
                  <a:pt x="31791" y="140365"/>
                </a:lnTo>
                <a:lnTo>
                  <a:pt x="43245" y="159414"/>
                </a:lnTo>
                <a:lnTo>
                  <a:pt x="60838" y="180199"/>
                </a:lnTo>
                <a:lnTo>
                  <a:pt x="63163" y="182449"/>
                </a:lnTo>
                <a:lnTo>
                  <a:pt x="120558" y="182449"/>
                </a:lnTo>
                <a:lnTo>
                  <a:pt x="120529" y="183324"/>
                </a:lnTo>
                <a:lnTo>
                  <a:pt x="97713" y="183324"/>
                </a:lnTo>
                <a:lnTo>
                  <a:pt x="92888" y="186824"/>
                </a:lnTo>
                <a:lnTo>
                  <a:pt x="88813" y="189999"/>
                </a:lnTo>
                <a:lnTo>
                  <a:pt x="84888" y="193174"/>
                </a:lnTo>
                <a:lnTo>
                  <a:pt x="81113" y="196374"/>
                </a:lnTo>
                <a:lnTo>
                  <a:pt x="79438" y="197849"/>
                </a:lnTo>
                <a:lnTo>
                  <a:pt x="92688" y="209249"/>
                </a:lnTo>
                <a:lnTo>
                  <a:pt x="97663" y="212974"/>
                </a:lnTo>
                <a:lnTo>
                  <a:pt x="120487" y="212974"/>
                </a:lnTo>
                <a:lnTo>
                  <a:pt x="62863" y="213074"/>
                </a:lnTo>
                <a:lnTo>
                  <a:pt x="60538" y="215299"/>
                </a:lnTo>
                <a:lnTo>
                  <a:pt x="42581" y="235767"/>
                </a:lnTo>
                <a:lnTo>
                  <a:pt x="30794" y="254615"/>
                </a:lnTo>
                <a:lnTo>
                  <a:pt x="25860" y="271067"/>
                </a:lnTo>
                <a:lnTo>
                  <a:pt x="28463" y="284349"/>
                </a:lnTo>
                <a:lnTo>
                  <a:pt x="37199" y="292516"/>
                </a:lnTo>
                <a:lnTo>
                  <a:pt x="51163" y="296752"/>
                </a:lnTo>
                <a:lnTo>
                  <a:pt x="69645" y="297206"/>
                </a:lnTo>
                <a:lnTo>
                  <a:pt x="155390" y="297206"/>
                </a:lnTo>
                <a:lnTo>
                  <a:pt x="146412" y="300999"/>
                </a:lnTo>
                <a:lnTo>
                  <a:pt x="132438" y="305474"/>
                </a:lnTo>
                <a:lnTo>
                  <a:pt x="132963" y="307649"/>
                </a:lnTo>
                <a:lnTo>
                  <a:pt x="134438" y="311999"/>
                </a:lnTo>
                <a:lnTo>
                  <a:pt x="111513" y="311999"/>
                </a:lnTo>
                <a:lnTo>
                  <a:pt x="97963" y="315199"/>
                </a:lnTo>
                <a:lnTo>
                  <a:pt x="65886" y="319534"/>
                </a:lnTo>
                <a:close/>
              </a:path>
              <a:path extrusionOk="0" h="398145" w="353695">
                <a:moveTo>
                  <a:pt x="333060" y="85524"/>
                </a:moveTo>
                <a:lnTo>
                  <a:pt x="241937" y="85524"/>
                </a:lnTo>
                <a:lnTo>
                  <a:pt x="255512" y="82324"/>
                </a:lnTo>
                <a:lnTo>
                  <a:pt x="287578" y="77989"/>
                </a:lnTo>
                <a:lnTo>
                  <a:pt x="314637" y="79271"/>
                </a:lnTo>
                <a:lnTo>
                  <a:pt x="333060" y="85524"/>
                </a:lnTo>
                <a:close/>
              </a:path>
              <a:path extrusionOk="0" h="398145" w="353695">
                <a:moveTo>
                  <a:pt x="120558" y="182449"/>
                </a:moveTo>
                <a:lnTo>
                  <a:pt x="63163" y="182449"/>
                </a:lnTo>
                <a:lnTo>
                  <a:pt x="73038" y="173899"/>
                </a:lnTo>
                <a:lnTo>
                  <a:pt x="77688" y="170049"/>
                </a:lnTo>
                <a:lnTo>
                  <a:pt x="82513" y="166224"/>
                </a:lnTo>
                <a:lnTo>
                  <a:pt x="87513" y="162449"/>
                </a:lnTo>
                <a:lnTo>
                  <a:pt x="99313" y="153924"/>
                </a:lnTo>
                <a:lnTo>
                  <a:pt x="103338" y="121399"/>
                </a:lnTo>
                <a:lnTo>
                  <a:pt x="68849" y="98273"/>
                </a:lnTo>
                <a:lnTo>
                  <a:pt x="61613" y="98049"/>
                </a:lnTo>
                <a:lnTo>
                  <a:pt x="152785" y="98049"/>
                </a:lnTo>
                <a:lnTo>
                  <a:pt x="177512" y="108999"/>
                </a:lnTo>
                <a:lnTo>
                  <a:pt x="247571" y="108999"/>
                </a:lnTo>
                <a:lnTo>
                  <a:pt x="248309" y="112599"/>
                </a:lnTo>
                <a:lnTo>
                  <a:pt x="127988" y="112599"/>
                </a:lnTo>
                <a:lnTo>
                  <a:pt x="124463" y="132124"/>
                </a:lnTo>
                <a:lnTo>
                  <a:pt x="123888" y="137649"/>
                </a:lnTo>
                <a:lnTo>
                  <a:pt x="170828" y="137649"/>
                </a:lnTo>
                <a:lnTo>
                  <a:pt x="148362" y="149649"/>
                </a:lnTo>
                <a:lnTo>
                  <a:pt x="121088" y="166624"/>
                </a:lnTo>
                <a:lnTo>
                  <a:pt x="120558" y="182449"/>
                </a:lnTo>
                <a:close/>
              </a:path>
              <a:path extrusionOk="0" h="398145" w="353695">
                <a:moveTo>
                  <a:pt x="320302" y="184449"/>
                </a:moveTo>
                <a:lnTo>
                  <a:pt x="290587" y="184449"/>
                </a:lnTo>
                <a:lnTo>
                  <a:pt x="292912" y="182224"/>
                </a:lnTo>
                <a:lnTo>
                  <a:pt x="310868" y="161746"/>
                </a:lnTo>
                <a:lnTo>
                  <a:pt x="322656" y="142899"/>
                </a:lnTo>
                <a:lnTo>
                  <a:pt x="327590" y="126452"/>
                </a:lnTo>
                <a:lnTo>
                  <a:pt x="324987" y="113174"/>
                </a:lnTo>
                <a:lnTo>
                  <a:pt x="320182" y="107594"/>
                </a:lnTo>
                <a:lnTo>
                  <a:pt x="313231" y="103577"/>
                </a:lnTo>
                <a:lnTo>
                  <a:pt x="304301" y="101084"/>
                </a:lnTo>
                <a:lnTo>
                  <a:pt x="293562" y="100074"/>
                </a:lnTo>
                <a:lnTo>
                  <a:pt x="349039" y="100074"/>
                </a:lnTo>
                <a:lnTo>
                  <a:pt x="353451" y="117495"/>
                </a:lnTo>
                <a:lnTo>
                  <a:pt x="349159" y="139077"/>
                </a:lnTo>
                <a:lnTo>
                  <a:pt x="336744" y="163158"/>
                </a:lnTo>
                <a:lnTo>
                  <a:pt x="320302" y="184449"/>
                </a:lnTo>
                <a:close/>
              </a:path>
              <a:path extrusionOk="0" h="398145" w="353695">
                <a:moveTo>
                  <a:pt x="170828" y="137649"/>
                </a:moveTo>
                <a:lnTo>
                  <a:pt x="123888" y="137649"/>
                </a:lnTo>
                <a:lnTo>
                  <a:pt x="136913" y="129799"/>
                </a:lnTo>
                <a:lnTo>
                  <a:pt x="151662" y="122049"/>
                </a:lnTo>
                <a:lnTo>
                  <a:pt x="146537" y="119649"/>
                </a:lnTo>
                <a:lnTo>
                  <a:pt x="127988" y="112599"/>
                </a:lnTo>
                <a:lnTo>
                  <a:pt x="248309" y="112599"/>
                </a:lnTo>
                <a:lnTo>
                  <a:pt x="248565" y="113849"/>
                </a:lnTo>
                <a:lnTo>
                  <a:pt x="225887" y="113849"/>
                </a:lnTo>
                <a:lnTo>
                  <a:pt x="208312" y="120174"/>
                </a:lnTo>
                <a:lnTo>
                  <a:pt x="203137" y="122499"/>
                </a:lnTo>
                <a:lnTo>
                  <a:pt x="217737" y="130499"/>
                </a:lnTo>
                <a:lnTo>
                  <a:pt x="223623" y="134199"/>
                </a:lnTo>
                <a:lnTo>
                  <a:pt x="177287" y="134199"/>
                </a:lnTo>
                <a:lnTo>
                  <a:pt x="170828" y="137649"/>
                </a:lnTo>
                <a:close/>
              </a:path>
              <a:path extrusionOk="0" h="398145" w="353695">
                <a:moveTo>
                  <a:pt x="252170" y="137949"/>
                </a:moveTo>
                <a:lnTo>
                  <a:pt x="229587" y="137949"/>
                </a:lnTo>
                <a:lnTo>
                  <a:pt x="228987" y="132124"/>
                </a:lnTo>
                <a:lnTo>
                  <a:pt x="225887" y="113849"/>
                </a:lnTo>
                <a:lnTo>
                  <a:pt x="248565" y="113849"/>
                </a:lnTo>
                <a:lnTo>
                  <a:pt x="250112" y="121399"/>
                </a:lnTo>
                <a:lnTo>
                  <a:pt x="252170" y="137949"/>
                </a:lnTo>
                <a:close/>
              </a:path>
              <a:path extrusionOk="0" h="398145" w="353695">
                <a:moveTo>
                  <a:pt x="223815" y="263324"/>
                </a:moveTo>
                <a:lnTo>
                  <a:pt x="176162" y="263324"/>
                </a:lnTo>
                <a:lnTo>
                  <a:pt x="205087" y="247874"/>
                </a:lnTo>
                <a:lnTo>
                  <a:pt x="232387" y="230899"/>
                </a:lnTo>
                <a:lnTo>
                  <a:pt x="233255" y="204324"/>
                </a:lnTo>
                <a:lnTo>
                  <a:pt x="233358" y="196374"/>
                </a:lnTo>
                <a:lnTo>
                  <a:pt x="232387" y="167274"/>
                </a:lnTo>
                <a:lnTo>
                  <a:pt x="205937" y="150149"/>
                </a:lnTo>
                <a:lnTo>
                  <a:pt x="177287" y="134199"/>
                </a:lnTo>
                <a:lnTo>
                  <a:pt x="223623" y="134199"/>
                </a:lnTo>
                <a:lnTo>
                  <a:pt x="229587" y="137949"/>
                </a:lnTo>
                <a:lnTo>
                  <a:pt x="252170" y="137949"/>
                </a:lnTo>
                <a:lnTo>
                  <a:pt x="254262" y="154774"/>
                </a:lnTo>
                <a:lnTo>
                  <a:pt x="289212" y="183099"/>
                </a:lnTo>
                <a:lnTo>
                  <a:pt x="290587" y="184449"/>
                </a:lnTo>
                <a:lnTo>
                  <a:pt x="320302" y="184449"/>
                </a:lnTo>
                <a:lnTo>
                  <a:pt x="255787" y="184549"/>
                </a:lnTo>
                <a:lnTo>
                  <a:pt x="256326" y="197849"/>
                </a:lnTo>
                <a:lnTo>
                  <a:pt x="256217" y="202349"/>
                </a:lnTo>
                <a:lnTo>
                  <a:pt x="255737" y="214199"/>
                </a:lnTo>
                <a:lnTo>
                  <a:pt x="318439" y="214199"/>
                </a:lnTo>
                <a:lnTo>
                  <a:pt x="319149" y="215074"/>
                </a:lnTo>
                <a:lnTo>
                  <a:pt x="290287" y="215074"/>
                </a:lnTo>
                <a:lnTo>
                  <a:pt x="280412" y="223624"/>
                </a:lnTo>
                <a:lnTo>
                  <a:pt x="275787" y="227474"/>
                </a:lnTo>
                <a:lnTo>
                  <a:pt x="270937" y="231299"/>
                </a:lnTo>
                <a:lnTo>
                  <a:pt x="265937" y="235074"/>
                </a:lnTo>
                <a:lnTo>
                  <a:pt x="254162" y="243599"/>
                </a:lnTo>
                <a:lnTo>
                  <a:pt x="252139" y="259849"/>
                </a:lnTo>
                <a:lnTo>
                  <a:pt x="229562" y="259849"/>
                </a:lnTo>
                <a:lnTo>
                  <a:pt x="223815" y="263324"/>
                </a:lnTo>
                <a:close/>
              </a:path>
              <a:path extrusionOk="0" h="398145" w="353695">
                <a:moveTo>
                  <a:pt x="120487" y="212974"/>
                </a:moveTo>
                <a:lnTo>
                  <a:pt x="97663" y="212974"/>
                </a:lnTo>
                <a:lnTo>
                  <a:pt x="97233" y="202349"/>
                </a:lnTo>
                <a:lnTo>
                  <a:pt x="97124" y="197849"/>
                </a:lnTo>
                <a:lnTo>
                  <a:pt x="97713" y="183324"/>
                </a:lnTo>
                <a:lnTo>
                  <a:pt x="120529" y="183324"/>
                </a:lnTo>
                <a:lnTo>
                  <a:pt x="120092" y="196374"/>
                </a:lnTo>
                <a:lnTo>
                  <a:pt x="120198" y="204324"/>
                </a:lnTo>
                <a:lnTo>
                  <a:pt x="120487" y="212974"/>
                </a:lnTo>
                <a:close/>
              </a:path>
              <a:path extrusionOk="0" h="398145" w="353695">
                <a:moveTo>
                  <a:pt x="318439" y="214199"/>
                </a:moveTo>
                <a:lnTo>
                  <a:pt x="255737" y="214199"/>
                </a:lnTo>
                <a:lnTo>
                  <a:pt x="260562" y="210699"/>
                </a:lnTo>
                <a:lnTo>
                  <a:pt x="264637" y="207524"/>
                </a:lnTo>
                <a:lnTo>
                  <a:pt x="268562" y="204324"/>
                </a:lnTo>
                <a:lnTo>
                  <a:pt x="272337" y="201149"/>
                </a:lnTo>
                <a:lnTo>
                  <a:pt x="274037" y="199649"/>
                </a:lnTo>
                <a:lnTo>
                  <a:pt x="260762" y="188274"/>
                </a:lnTo>
                <a:lnTo>
                  <a:pt x="255787" y="184549"/>
                </a:lnTo>
                <a:lnTo>
                  <a:pt x="320225" y="184549"/>
                </a:lnTo>
                <a:lnTo>
                  <a:pt x="316962" y="188774"/>
                </a:lnTo>
                <a:lnTo>
                  <a:pt x="306387" y="199974"/>
                </a:lnTo>
                <a:lnTo>
                  <a:pt x="308812" y="202349"/>
                </a:lnTo>
                <a:lnTo>
                  <a:pt x="318439" y="214199"/>
                </a:lnTo>
                <a:close/>
              </a:path>
              <a:path extrusionOk="0" h="398145" w="353695">
                <a:moveTo>
                  <a:pt x="155390" y="297206"/>
                </a:moveTo>
                <a:lnTo>
                  <a:pt x="69645" y="297206"/>
                </a:lnTo>
                <a:lnTo>
                  <a:pt x="91938" y="294024"/>
                </a:lnTo>
                <a:lnTo>
                  <a:pt x="106238" y="290274"/>
                </a:lnTo>
                <a:lnTo>
                  <a:pt x="103338" y="276124"/>
                </a:lnTo>
                <a:lnTo>
                  <a:pt x="99188" y="242749"/>
                </a:lnTo>
                <a:lnTo>
                  <a:pt x="86888" y="233524"/>
                </a:lnTo>
                <a:lnTo>
                  <a:pt x="62863" y="213074"/>
                </a:lnTo>
                <a:lnTo>
                  <a:pt x="120490" y="213074"/>
                </a:lnTo>
                <a:lnTo>
                  <a:pt x="121063" y="230249"/>
                </a:lnTo>
                <a:lnTo>
                  <a:pt x="147512" y="247374"/>
                </a:lnTo>
                <a:lnTo>
                  <a:pt x="169427" y="259574"/>
                </a:lnTo>
                <a:lnTo>
                  <a:pt x="123863" y="259574"/>
                </a:lnTo>
                <a:lnTo>
                  <a:pt x="124463" y="265399"/>
                </a:lnTo>
                <a:lnTo>
                  <a:pt x="127563" y="283674"/>
                </a:lnTo>
                <a:lnTo>
                  <a:pt x="222198" y="283674"/>
                </a:lnTo>
                <a:lnTo>
                  <a:pt x="225487" y="284924"/>
                </a:lnTo>
                <a:lnTo>
                  <a:pt x="248204" y="284924"/>
                </a:lnTo>
                <a:lnTo>
                  <a:pt x="247423" y="288524"/>
                </a:lnTo>
                <a:lnTo>
                  <a:pt x="175937" y="288524"/>
                </a:lnTo>
                <a:lnTo>
                  <a:pt x="155390" y="297206"/>
                </a:lnTo>
                <a:close/>
              </a:path>
              <a:path extrusionOk="0" h="398145" w="353695">
                <a:moveTo>
                  <a:pt x="347630" y="299063"/>
                </a:moveTo>
                <a:lnTo>
                  <a:pt x="282073" y="299063"/>
                </a:lnTo>
                <a:lnTo>
                  <a:pt x="300565" y="298927"/>
                </a:lnTo>
                <a:lnTo>
                  <a:pt x="314600" y="294933"/>
                </a:lnTo>
                <a:lnTo>
                  <a:pt x="323462" y="286924"/>
                </a:lnTo>
                <a:lnTo>
                  <a:pt x="326302" y="273690"/>
                </a:lnTo>
                <a:lnTo>
                  <a:pt x="321659" y="257158"/>
                </a:lnTo>
                <a:lnTo>
                  <a:pt x="310205" y="238110"/>
                </a:lnTo>
                <a:lnTo>
                  <a:pt x="292612" y="217324"/>
                </a:lnTo>
                <a:lnTo>
                  <a:pt x="290287" y="215074"/>
                </a:lnTo>
                <a:lnTo>
                  <a:pt x="319149" y="215074"/>
                </a:lnTo>
                <a:lnTo>
                  <a:pt x="331914" y="230787"/>
                </a:lnTo>
                <a:lnTo>
                  <a:pt x="346628" y="257561"/>
                </a:lnTo>
                <a:lnTo>
                  <a:pt x="352009" y="281429"/>
                </a:lnTo>
                <a:lnTo>
                  <a:pt x="347630" y="299063"/>
                </a:lnTo>
                <a:close/>
              </a:path>
              <a:path extrusionOk="0" h="398145" w="353695">
                <a:moveTo>
                  <a:pt x="222198" y="283674"/>
                </a:moveTo>
                <a:lnTo>
                  <a:pt x="127563" y="283674"/>
                </a:lnTo>
                <a:lnTo>
                  <a:pt x="145162" y="277349"/>
                </a:lnTo>
                <a:lnTo>
                  <a:pt x="150337" y="275024"/>
                </a:lnTo>
                <a:lnTo>
                  <a:pt x="135713" y="267024"/>
                </a:lnTo>
                <a:lnTo>
                  <a:pt x="123863" y="259574"/>
                </a:lnTo>
                <a:lnTo>
                  <a:pt x="169427" y="259574"/>
                </a:lnTo>
                <a:lnTo>
                  <a:pt x="176162" y="263324"/>
                </a:lnTo>
                <a:lnTo>
                  <a:pt x="223815" y="263324"/>
                </a:lnTo>
                <a:lnTo>
                  <a:pt x="216537" y="267724"/>
                </a:lnTo>
                <a:lnTo>
                  <a:pt x="201787" y="275474"/>
                </a:lnTo>
                <a:lnTo>
                  <a:pt x="206937" y="277874"/>
                </a:lnTo>
                <a:lnTo>
                  <a:pt x="222198" y="283674"/>
                </a:lnTo>
                <a:close/>
              </a:path>
              <a:path extrusionOk="0" h="398145" w="353695">
                <a:moveTo>
                  <a:pt x="248204" y="284924"/>
                </a:moveTo>
                <a:lnTo>
                  <a:pt x="225487" y="284924"/>
                </a:lnTo>
                <a:lnTo>
                  <a:pt x="228987" y="265399"/>
                </a:lnTo>
                <a:lnTo>
                  <a:pt x="229562" y="259849"/>
                </a:lnTo>
                <a:lnTo>
                  <a:pt x="252139" y="259849"/>
                </a:lnTo>
                <a:lnTo>
                  <a:pt x="250112" y="276124"/>
                </a:lnTo>
                <a:lnTo>
                  <a:pt x="248204" y="284924"/>
                </a:lnTo>
                <a:close/>
              </a:path>
              <a:path extrusionOk="0" h="398145" w="353695">
                <a:moveTo>
                  <a:pt x="216376" y="369949"/>
                </a:moveTo>
                <a:lnTo>
                  <a:pt x="176737" y="369949"/>
                </a:lnTo>
                <a:lnTo>
                  <a:pt x="189536" y="365565"/>
                </a:lnTo>
                <a:lnTo>
                  <a:pt x="201312" y="353068"/>
                </a:lnTo>
                <a:lnTo>
                  <a:pt x="211739" y="333436"/>
                </a:lnTo>
                <a:lnTo>
                  <a:pt x="220487" y="307649"/>
                </a:lnTo>
                <a:lnTo>
                  <a:pt x="220712" y="306749"/>
                </a:lnTo>
                <a:lnTo>
                  <a:pt x="205262" y="301499"/>
                </a:lnTo>
                <a:lnTo>
                  <a:pt x="175937" y="288524"/>
                </a:lnTo>
                <a:lnTo>
                  <a:pt x="247423" y="288524"/>
                </a:lnTo>
                <a:lnTo>
                  <a:pt x="246712" y="291799"/>
                </a:lnTo>
                <a:lnTo>
                  <a:pt x="259837" y="295499"/>
                </a:lnTo>
                <a:lnTo>
                  <a:pt x="282073" y="299063"/>
                </a:lnTo>
                <a:lnTo>
                  <a:pt x="347630" y="299063"/>
                </a:lnTo>
                <a:lnTo>
                  <a:pt x="347112" y="301149"/>
                </a:lnTo>
                <a:lnTo>
                  <a:pt x="333898" y="313549"/>
                </a:lnTo>
                <a:lnTo>
                  <a:pt x="241662" y="313549"/>
                </a:lnTo>
                <a:lnTo>
                  <a:pt x="238187" y="325199"/>
                </a:lnTo>
                <a:lnTo>
                  <a:pt x="225893" y="355136"/>
                </a:lnTo>
                <a:lnTo>
                  <a:pt x="216376" y="369949"/>
                </a:lnTo>
                <a:close/>
              </a:path>
              <a:path extrusionOk="0" h="398145" w="353695">
                <a:moveTo>
                  <a:pt x="176737" y="397524"/>
                </a:moveTo>
                <a:lnTo>
                  <a:pt x="142203" y="377927"/>
                </a:lnTo>
                <a:lnTo>
                  <a:pt x="115263" y="325199"/>
                </a:lnTo>
                <a:lnTo>
                  <a:pt x="111513" y="311999"/>
                </a:lnTo>
                <a:lnTo>
                  <a:pt x="134438" y="311999"/>
                </a:lnTo>
                <a:lnTo>
                  <a:pt x="141711" y="333436"/>
                </a:lnTo>
                <a:lnTo>
                  <a:pt x="152141" y="353068"/>
                </a:lnTo>
                <a:lnTo>
                  <a:pt x="163925" y="365565"/>
                </a:lnTo>
                <a:lnTo>
                  <a:pt x="176737" y="369949"/>
                </a:lnTo>
                <a:lnTo>
                  <a:pt x="216376" y="369949"/>
                </a:lnTo>
                <a:lnTo>
                  <a:pt x="211250" y="377927"/>
                </a:lnTo>
                <a:lnTo>
                  <a:pt x="194713" y="392435"/>
                </a:lnTo>
                <a:lnTo>
                  <a:pt x="176737" y="397524"/>
                </a:lnTo>
                <a:close/>
              </a:path>
              <a:path extrusionOk="0" h="398145" w="353695">
                <a:moveTo>
                  <a:pt x="285445" y="321448"/>
                </a:moveTo>
                <a:lnTo>
                  <a:pt x="253462" y="316549"/>
                </a:lnTo>
                <a:lnTo>
                  <a:pt x="241662" y="313549"/>
                </a:lnTo>
                <a:lnTo>
                  <a:pt x="333898" y="313549"/>
                </a:lnTo>
                <a:lnTo>
                  <a:pt x="333481" y="313940"/>
                </a:lnTo>
                <a:lnTo>
                  <a:pt x="312522" y="320643"/>
                </a:lnTo>
                <a:lnTo>
                  <a:pt x="285445" y="32144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7" name="Google Shape;297;p12"/>
          <p:cNvSpPr/>
          <p:nvPr/>
        </p:nvSpPr>
        <p:spPr>
          <a:xfrm>
            <a:off x="7496289" y="3332174"/>
            <a:ext cx="360045" cy="899160"/>
          </a:xfrm>
          <a:custGeom>
            <a:rect b="b" l="l" r="r" t="t"/>
            <a:pathLst>
              <a:path extrusionOk="0" h="899160" w="360045">
                <a:moveTo>
                  <a:pt x="114033" y="421678"/>
                </a:moveTo>
                <a:lnTo>
                  <a:pt x="94742" y="421678"/>
                </a:lnTo>
                <a:lnTo>
                  <a:pt x="94742" y="402374"/>
                </a:lnTo>
                <a:lnTo>
                  <a:pt x="75438" y="402374"/>
                </a:lnTo>
                <a:lnTo>
                  <a:pt x="75438" y="421678"/>
                </a:lnTo>
                <a:lnTo>
                  <a:pt x="56134" y="421678"/>
                </a:lnTo>
                <a:lnTo>
                  <a:pt x="56134" y="440969"/>
                </a:lnTo>
                <a:lnTo>
                  <a:pt x="75438" y="440969"/>
                </a:lnTo>
                <a:lnTo>
                  <a:pt x="75438" y="460273"/>
                </a:lnTo>
                <a:lnTo>
                  <a:pt x="94742" y="460273"/>
                </a:lnTo>
                <a:lnTo>
                  <a:pt x="94742" y="440969"/>
                </a:lnTo>
                <a:lnTo>
                  <a:pt x="114033" y="440969"/>
                </a:lnTo>
                <a:lnTo>
                  <a:pt x="114033" y="421678"/>
                </a:lnTo>
                <a:close/>
              </a:path>
              <a:path extrusionOk="0" h="899160" w="360045">
                <a:moveTo>
                  <a:pt x="233591" y="23444"/>
                </a:moveTo>
                <a:lnTo>
                  <a:pt x="231749" y="14325"/>
                </a:lnTo>
                <a:lnTo>
                  <a:pt x="226720" y="6870"/>
                </a:lnTo>
                <a:lnTo>
                  <a:pt x="219252" y="1841"/>
                </a:lnTo>
                <a:lnTo>
                  <a:pt x="210108" y="0"/>
                </a:lnTo>
                <a:lnTo>
                  <a:pt x="200990" y="1841"/>
                </a:lnTo>
                <a:lnTo>
                  <a:pt x="193535" y="6870"/>
                </a:lnTo>
                <a:lnTo>
                  <a:pt x="188506" y="14325"/>
                </a:lnTo>
                <a:lnTo>
                  <a:pt x="186664" y="23444"/>
                </a:lnTo>
                <a:lnTo>
                  <a:pt x="186664" y="163296"/>
                </a:lnTo>
                <a:lnTo>
                  <a:pt x="188506" y="172427"/>
                </a:lnTo>
                <a:lnTo>
                  <a:pt x="193535" y="179882"/>
                </a:lnTo>
                <a:lnTo>
                  <a:pt x="200990" y="184912"/>
                </a:lnTo>
                <a:lnTo>
                  <a:pt x="210108" y="186753"/>
                </a:lnTo>
                <a:lnTo>
                  <a:pt x="219252" y="184912"/>
                </a:lnTo>
                <a:lnTo>
                  <a:pt x="226720" y="179882"/>
                </a:lnTo>
                <a:lnTo>
                  <a:pt x="231749" y="172427"/>
                </a:lnTo>
                <a:lnTo>
                  <a:pt x="233591" y="163296"/>
                </a:lnTo>
                <a:lnTo>
                  <a:pt x="233591" y="23444"/>
                </a:lnTo>
                <a:close/>
              </a:path>
              <a:path extrusionOk="0" h="899160" w="360045">
                <a:moveTo>
                  <a:pt x="271589" y="679945"/>
                </a:moveTo>
                <a:lnTo>
                  <a:pt x="258978" y="668147"/>
                </a:lnTo>
                <a:lnTo>
                  <a:pt x="249478" y="659244"/>
                </a:lnTo>
                <a:lnTo>
                  <a:pt x="220433" y="643216"/>
                </a:lnTo>
                <a:lnTo>
                  <a:pt x="185915" y="632866"/>
                </a:lnTo>
                <a:lnTo>
                  <a:pt x="147358" y="629196"/>
                </a:lnTo>
                <a:lnTo>
                  <a:pt x="92062" y="636943"/>
                </a:lnTo>
                <a:lnTo>
                  <a:pt x="46901" y="658063"/>
                </a:lnTo>
                <a:lnTo>
                  <a:pt x="16459" y="689394"/>
                </a:lnTo>
                <a:lnTo>
                  <a:pt x="5295" y="727748"/>
                </a:lnTo>
                <a:lnTo>
                  <a:pt x="5295" y="734974"/>
                </a:lnTo>
                <a:lnTo>
                  <a:pt x="5892" y="744626"/>
                </a:lnTo>
                <a:lnTo>
                  <a:pt x="8064" y="751370"/>
                </a:lnTo>
                <a:lnTo>
                  <a:pt x="11849" y="776351"/>
                </a:lnTo>
                <a:lnTo>
                  <a:pt x="16116" y="801370"/>
                </a:lnTo>
                <a:lnTo>
                  <a:pt x="20383" y="826096"/>
                </a:lnTo>
                <a:lnTo>
                  <a:pt x="24168" y="850176"/>
                </a:lnTo>
                <a:lnTo>
                  <a:pt x="49618" y="813727"/>
                </a:lnTo>
                <a:lnTo>
                  <a:pt x="64884" y="819404"/>
                </a:lnTo>
                <a:lnTo>
                  <a:pt x="65087" y="819518"/>
                </a:lnTo>
                <a:lnTo>
                  <a:pt x="61950" y="813727"/>
                </a:lnTo>
                <a:lnTo>
                  <a:pt x="56362" y="803402"/>
                </a:lnTo>
                <a:lnTo>
                  <a:pt x="56591" y="803478"/>
                </a:lnTo>
                <a:lnTo>
                  <a:pt x="54838" y="796798"/>
                </a:lnTo>
                <a:lnTo>
                  <a:pt x="54013" y="789901"/>
                </a:lnTo>
                <a:lnTo>
                  <a:pt x="54013" y="782853"/>
                </a:lnTo>
                <a:lnTo>
                  <a:pt x="83172" y="715111"/>
                </a:lnTo>
                <a:lnTo>
                  <a:pt x="115887" y="690283"/>
                </a:lnTo>
                <a:lnTo>
                  <a:pt x="157365" y="674001"/>
                </a:lnTo>
                <a:lnTo>
                  <a:pt x="205143" y="668147"/>
                </a:lnTo>
                <a:lnTo>
                  <a:pt x="222770" y="668921"/>
                </a:lnTo>
                <a:lnTo>
                  <a:pt x="239801" y="671195"/>
                </a:lnTo>
                <a:lnTo>
                  <a:pt x="256108" y="674890"/>
                </a:lnTo>
                <a:lnTo>
                  <a:pt x="271589" y="679945"/>
                </a:lnTo>
                <a:close/>
              </a:path>
              <a:path extrusionOk="0" h="899160" w="360045">
                <a:moveTo>
                  <a:pt x="320128" y="522528"/>
                </a:moveTo>
                <a:lnTo>
                  <a:pt x="319836" y="509003"/>
                </a:lnTo>
                <a:lnTo>
                  <a:pt x="319811" y="508050"/>
                </a:lnTo>
                <a:lnTo>
                  <a:pt x="319328" y="485521"/>
                </a:lnTo>
                <a:lnTo>
                  <a:pt x="319087" y="474903"/>
                </a:lnTo>
                <a:lnTo>
                  <a:pt x="318985" y="470293"/>
                </a:lnTo>
                <a:lnTo>
                  <a:pt x="317080" y="444042"/>
                </a:lnTo>
                <a:lnTo>
                  <a:pt x="316928" y="442023"/>
                </a:lnTo>
                <a:lnTo>
                  <a:pt x="315493" y="422173"/>
                </a:lnTo>
                <a:lnTo>
                  <a:pt x="312458" y="411149"/>
                </a:lnTo>
                <a:lnTo>
                  <a:pt x="312305" y="410578"/>
                </a:lnTo>
                <a:lnTo>
                  <a:pt x="308063" y="395109"/>
                </a:lnTo>
                <a:lnTo>
                  <a:pt x="296354" y="379704"/>
                </a:lnTo>
                <a:lnTo>
                  <a:pt x="290779" y="372351"/>
                </a:lnTo>
                <a:lnTo>
                  <a:pt x="275336" y="362267"/>
                </a:lnTo>
                <a:lnTo>
                  <a:pt x="275336" y="418071"/>
                </a:lnTo>
                <a:lnTo>
                  <a:pt x="275336" y="435102"/>
                </a:lnTo>
                <a:lnTo>
                  <a:pt x="268439" y="442023"/>
                </a:lnTo>
                <a:lnTo>
                  <a:pt x="251383" y="442023"/>
                </a:lnTo>
                <a:lnTo>
                  <a:pt x="244487" y="435102"/>
                </a:lnTo>
                <a:lnTo>
                  <a:pt x="244487" y="418071"/>
                </a:lnTo>
                <a:lnTo>
                  <a:pt x="251383" y="411149"/>
                </a:lnTo>
                <a:lnTo>
                  <a:pt x="268439" y="411149"/>
                </a:lnTo>
                <a:lnTo>
                  <a:pt x="275336" y="418071"/>
                </a:lnTo>
                <a:lnTo>
                  <a:pt x="275336" y="362267"/>
                </a:lnTo>
                <a:lnTo>
                  <a:pt x="266776" y="356666"/>
                </a:lnTo>
                <a:lnTo>
                  <a:pt x="243319" y="351701"/>
                </a:lnTo>
                <a:lnTo>
                  <a:pt x="243319" y="386626"/>
                </a:lnTo>
                <a:lnTo>
                  <a:pt x="243319" y="403644"/>
                </a:lnTo>
                <a:lnTo>
                  <a:pt x="243319" y="450977"/>
                </a:lnTo>
                <a:lnTo>
                  <a:pt x="243319" y="467995"/>
                </a:lnTo>
                <a:lnTo>
                  <a:pt x="236410" y="474903"/>
                </a:lnTo>
                <a:lnTo>
                  <a:pt x="219367" y="474903"/>
                </a:lnTo>
                <a:lnTo>
                  <a:pt x="212610" y="468147"/>
                </a:lnTo>
                <a:lnTo>
                  <a:pt x="212610" y="490499"/>
                </a:lnTo>
                <a:lnTo>
                  <a:pt x="212610" y="503072"/>
                </a:lnTo>
                <a:lnTo>
                  <a:pt x="207645" y="508050"/>
                </a:lnTo>
                <a:lnTo>
                  <a:pt x="177038" y="508050"/>
                </a:lnTo>
                <a:lnTo>
                  <a:pt x="172059" y="503072"/>
                </a:lnTo>
                <a:lnTo>
                  <a:pt x="172059" y="490499"/>
                </a:lnTo>
                <a:lnTo>
                  <a:pt x="176060" y="486498"/>
                </a:lnTo>
                <a:lnTo>
                  <a:pt x="177038" y="485521"/>
                </a:lnTo>
                <a:lnTo>
                  <a:pt x="207645" y="485521"/>
                </a:lnTo>
                <a:lnTo>
                  <a:pt x="212610" y="490499"/>
                </a:lnTo>
                <a:lnTo>
                  <a:pt x="212610" y="468147"/>
                </a:lnTo>
                <a:lnTo>
                  <a:pt x="212458" y="467995"/>
                </a:lnTo>
                <a:lnTo>
                  <a:pt x="212458" y="450977"/>
                </a:lnTo>
                <a:lnTo>
                  <a:pt x="219367" y="444042"/>
                </a:lnTo>
                <a:lnTo>
                  <a:pt x="236410" y="444042"/>
                </a:lnTo>
                <a:lnTo>
                  <a:pt x="243319" y="450977"/>
                </a:lnTo>
                <a:lnTo>
                  <a:pt x="243319" y="403644"/>
                </a:lnTo>
                <a:lnTo>
                  <a:pt x="236410" y="410578"/>
                </a:lnTo>
                <a:lnTo>
                  <a:pt x="219367" y="410578"/>
                </a:lnTo>
                <a:lnTo>
                  <a:pt x="212610" y="403809"/>
                </a:lnTo>
                <a:lnTo>
                  <a:pt x="212610" y="418071"/>
                </a:lnTo>
                <a:lnTo>
                  <a:pt x="212610" y="435102"/>
                </a:lnTo>
                <a:lnTo>
                  <a:pt x="205689" y="442023"/>
                </a:lnTo>
                <a:lnTo>
                  <a:pt x="188658" y="442023"/>
                </a:lnTo>
                <a:lnTo>
                  <a:pt x="181737" y="435102"/>
                </a:lnTo>
                <a:lnTo>
                  <a:pt x="181737" y="418071"/>
                </a:lnTo>
                <a:lnTo>
                  <a:pt x="188658" y="411149"/>
                </a:lnTo>
                <a:lnTo>
                  <a:pt x="205689" y="411149"/>
                </a:lnTo>
                <a:lnTo>
                  <a:pt x="212610" y="418071"/>
                </a:lnTo>
                <a:lnTo>
                  <a:pt x="212610" y="403809"/>
                </a:lnTo>
                <a:lnTo>
                  <a:pt x="212458" y="403644"/>
                </a:lnTo>
                <a:lnTo>
                  <a:pt x="212458" y="387718"/>
                </a:lnTo>
                <a:lnTo>
                  <a:pt x="212458" y="386626"/>
                </a:lnTo>
                <a:lnTo>
                  <a:pt x="219367" y="379704"/>
                </a:lnTo>
                <a:lnTo>
                  <a:pt x="236410" y="379704"/>
                </a:lnTo>
                <a:lnTo>
                  <a:pt x="243319" y="386626"/>
                </a:lnTo>
                <a:lnTo>
                  <a:pt x="243319" y="351701"/>
                </a:lnTo>
                <a:lnTo>
                  <a:pt x="239217" y="350824"/>
                </a:lnTo>
                <a:lnTo>
                  <a:pt x="148945" y="350824"/>
                </a:lnTo>
                <a:lnTo>
                  <a:pt x="148945" y="491477"/>
                </a:lnTo>
                <a:lnTo>
                  <a:pt x="148945" y="504050"/>
                </a:lnTo>
                <a:lnTo>
                  <a:pt x="143967" y="509003"/>
                </a:lnTo>
                <a:lnTo>
                  <a:pt x="113385" y="509003"/>
                </a:lnTo>
                <a:lnTo>
                  <a:pt x="108419" y="504050"/>
                </a:lnTo>
                <a:lnTo>
                  <a:pt x="108419" y="491477"/>
                </a:lnTo>
                <a:lnTo>
                  <a:pt x="113385" y="486498"/>
                </a:lnTo>
                <a:lnTo>
                  <a:pt x="143967" y="486498"/>
                </a:lnTo>
                <a:lnTo>
                  <a:pt x="148945" y="491477"/>
                </a:lnTo>
                <a:lnTo>
                  <a:pt x="148945" y="350824"/>
                </a:lnTo>
                <a:lnTo>
                  <a:pt x="128663" y="350824"/>
                </a:lnTo>
                <a:lnTo>
                  <a:pt x="128663" y="431330"/>
                </a:lnTo>
                <a:lnTo>
                  <a:pt x="125247" y="448284"/>
                </a:lnTo>
                <a:lnTo>
                  <a:pt x="115900" y="462140"/>
                </a:lnTo>
                <a:lnTo>
                  <a:pt x="102057" y="471474"/>
                </a:lnTo>
                <a:lnTo>
                  <a:pt x="85090" y="474903"/>
                </a:lnTo>
                <a:lnTo>
                  <a:pt x="68122" y="471474"/>
                </a:lnTo>
                <a:lnTo>
                  <a:pt x="54267" y="462140"/>
                </a:lnTo>
                <a:lnTo>
                  <a:pt x="44919" y="448284"/>
                </a:lnTo>
                <a:lnTo>
                  <a:pt x="41490" y="431330"/>
                </a:lnTo>
                <a:lnTo>
                  <a:pt x="44919" y="414350"/>
                </a:lnTo>
                <a:lnTo>
                  <a:pt x="54267" y="400494"/>
                </a:lnTo>
                <a:lnTo>
                  <a:pt x="68122" y="391147"/>
                </a:lnTo>
                <a:lnTo>
                  <a:pt x="85090" y="387718"/>
                </a:lnTo>
                <a:lnTo>
                  <a:pt x="102057" y="391147"/>
                </a:lnTo>
                <a:lnTo>
                  <a:pt x="115900" y="400494"/>
                </a:lnTo>
                <a:lnTo>
                  <a:pt x="125247" y="414350"/>
                </a:lnTo>
                <a:lnTo>
                  <a:pt x="128663" y="431330"/>
                </a:lnTo>
                <a:lnTo>
                  <a:pt x="128663" y="350824"/>
                </a:lnTo>
                <a:lnTo>
                  <a:pt x="74320" y="350824"/>
                </a:lnTo>
                <a:lnTo>
                  <a:pt x="47345" y="356184"/>
                </a:lnTo>
                <a:lnTo>
                  <a:pt x="24790" y="370827"/>
                </a:lnTo>
                <a:lnTo>
                  <a:pt x="9309" y="392531"/>
                </a:lnTo>
                <a:lnTo>
                  <a:pt x="3568" y="419100"/>
                </a:lnTo>
                <a:lnTo>
                  <a:pt x="0" y="508050"/>
                </a:lnTo>
                <a:lnTo>
                  <a:pt x="101" y="522528"/>
                </a:lnTo>
                <a:lnTo>
                  <a:pt x="914" y="563626"/>
                </a:lnTo>
                <a:lnTo>
                  <a:pt x="8737" y="604024"/>
                </a:lnTo>
                <a:lnTo>
                  <a:pt x="26962" y="620217"/>
                </a:lnTo>
                <a:lnTo>
                  <a:pt x="56883" y="610590"/>
                </a:lnTo>
                <a:lnTo>
                  <a:pt x="81127" y="585393"/>
                </a:lnTo>
                <a:lnTo>
                  <a:pt x="103085" y="553986"/>
                </a:lnTo>
                <a:lnTo>
                  <a:pt x="126187" y="525678"/>
                </a:lnTo>
                <a:lnTo>
                  <a:pt x="188861" y="525678"/>
                </a:lnTo>
                <a:lnTo>
                  <a:pt x="213398" y="553885"/>
                </a:lnTo>
                <a:lnTo>
                  <a:pt x="237159" y="585152"/>
                </a:lnTo>
                <a:lnTo>
                  <a:pt x="262470" y="610311"/>
                </a:lnTo>
                <a:lnTo>
                  <a:pt x="291668" y="620217"/>
                </a:lnTo>
                <a:lnTo>
                  <a:pt x="308241" y="605840"/>
                </a:lnTo>
                <a:lnTo>
                  <a:pt x="317131" y="570484"/>
                </a:lnTo>
                <a:lnTo>
                  <a:pt x="319938" y="525678"/>
                </a:lnTo>
                <a:lnTo>
                  <a:pt x="320128" y="522528"/>
                </a:lnTo>
                <a:close/>
              </a:path>
              <a:path extrusionOk="0" h="899160" w="360045">
                <a:moveTo>
                  <a:pt x="353987" y="784148"/>
                </a:moveTo>
                <a:lnTo>
                  <a:pt x="342823" y="745794"/>
                </a:lnTo>
                <a:lnTo>
                  <a:pt x="312369" y="714463"/>
                </a:lnTo>
                <a:lnTo>
                  <a:pt x="267195" y="693343"/>
                </a:lnTo>
                <a:lnTo>
                  <a:pt x="211886" y="685596"/>
                </a:lnTo>
                <a:lnTo>
                  <a:pt x="156578" y="693343"/>
                </a:lnTo>
                <a:lnTo>
                  <a:pt x="111417" y="714463"/>
                </a:lnTo>
                <a:lnTo>
                  <a:pt x="80962" y="745794"/>
                </a:lnTo>
                <a:lnTo>
                  <a:pt x="69786" y="784148"/>
                </a:lnTo>
                <a:lnTo>
                  <a:pt x="80962" y="822502"/>
                </a:lnTo>
                <a:lnTo>
                  <a:pt x="111417" y="853833"/>
                </a:lnTo>
                <a:lnTo>
                  <a:pt x="156578" y="874953"/>
                </a:lnTo>
                <a:lnTo>
                  <a:pt x="211886" y="882700"/>
                </a:lnTo>
                <a:lnTo>
                  <a:pt x="224370" y="882319"/>
                </a:lnTo>
                <a:lnTo>
                  <a:pt x="236550" y="881202"/>
                </a:lnTo>
                <a:lnTo>
                  <a:pt x="248386" y="879360"/>
                </a:lnTo>
                <a:lnTo>
                  <a:pt x="259816" y="876820"/>
                </a:lnTo>
                <a:lnTo>
                  <a:pt x="328091" y="898652"/>
                </a:lnTo>
                <a:lnTo>
                  <a:pt x="318363" y="876820"/>
                </a:lnTo>
                <a:lnTo>
                  <a:pt x="309041" y="855929"/>
                </a:lnTo>
                <a:lnTo>
                  <a:pt x="327748" y="841133"/>
                </a:lnTo>
                <a:lnTo>
                  <a:pt x="341896" y="823950"/>
                </a:lnTo>
                <a:lnTo>
                  <a:pt x="350862" y="804799"/>
                </a:lnTo>
                <a:lnTo>
                  <a:pt x="353987" y="784148"/>
                </a:lnTo>
                <a:close/>
              </a:path>
              <a:path extrusionOk="0" h="899160" w="360045">
                <a:moveTo>
                  <a:pt x="359638" y="167830"/>
                </a:moveTo>
                <a:lnTo>
                  <a:pt x="350837" y="122516"/>
                </a:lnTo>
                <a:lnTo>
                  <a:pt x="328637" y="82080"/>
                </a:lnTo>
                <a:lnTo>
                  <a:pt x="294233" y="49771"/>
                </a:lnTo>
                <a:lnTo>
                  <a:pt x="293484" y="49022"/>
                </a:lnTo>
                <a:lnTo>
                  <a:pt x="292608" y="48425"/>
                </a:lnTo>
                <a:lnTo>
                  <a:pt x="291642" y="47955"/>
                </a:lnTo>
                <a:lnTo>
                  <a:pt x="291299" y="47701"/>
                </a:lnTo>
                <a:lnTo>
                  <a:pt x="287794" y="45618"/>
                </a:lnTo>
                <a:lnTo>
                  <a:pt x="283768" y="44500"/>
                </a:lnTo>
                <a:lnTo>
                  <a:pt x="279488" y="44500"/>
                </a:lnTo>
                <a:lnTo>
                  <a:pt x="270243" y="46367"/>
                </a:lnTo>
                <a:lnTo>
                  <a:pt x="262674" y="51485"/>
                </a:lnTo>
                <a:lnTo>
                  <a:pt x="257581" y="59055"/>
                </a:lnTo>
                <a:lnTo>
                  <a:pt x="255714" y="68326"/>
                </a:lnTo>
                <a:lnTo>
                  <a:pt x="255714" y="76225"/>
                </a:lnTo>
                <a:lnTo>
                  <a:pt x="259537" y="83223"/>
                </a:lnTo>
                <a:lnTo>
                  <a:pt x="265493" y="87503"/>
                </a:lnTo>
                <a:lnTo>
                  <a:pt x="289852" y="109613"/>
                </a:lnTo>
                <a:lnTo>
                  <a:pt x="305689" y="137515"/>
                </a:lnTo>
                <a:lnTo>
                  <a:pt x="312077" y="168948"/>
                </a:lnTo>
                <a:lnTo>
                  <a:pt x="308140" y="201574"/>
                </a:lnTo>
                <a:lnTo>
                  <a:pt x="294017" y="231254"/>
                </a:lnTo>
                <a:lnTo>
                  <a:pt x="271805" y="254419"/>
                </a:lnTo>
                <a:lnTo>
                  <a:pt x="243509" y="269557"/>
                </a:lnTo>
                <a:lnTo>
                  <a:pt x="211086" y="275145"/>
                </a:lnTo>
                <a:lnTo>
                  <a:pt x="178587" y="270167"/>
                </a:lnTo>
                <a:lnTo>
                  <a:pt x="149987" y="255574"/>
                </a:lnTo>
                <a:lnTo>
                  <a:pt x="127342" y="232829"/>
                </a:lnTo>
                <a:lnTo>
                  <a:pt x="112661" y="203428"/>
                </a:lnTo>
                <a:lnTo>
                  <a:pt x="108102" y="170878"/>
                </a:lnTo>
                <a:lnTo>
                  <a:pt x="113893" y="139331"/>
                </a:lnTo>
                <a:lnTo>
                  <a:pt x="129197" y="111137"/>
                </a:lnTo>
                <a:lnTo>
                  <a:pt x="153187" y="88646"/>
                </a:lnTo>
                <a:lnTo>
                  <a:pt x="149618" y="46545"/>
                </a:lnTo>
                <a:lnTo>
                  <a:pt x="140360" y="44678"/>
                </a:lnTo>
                <a:lnTo>
                  <a:pt x="134734" y="44678"/>
                </a:lnTo>
                <a:lnTo>
                  <a:pt x="90906" y="82969"/>
                </a:lnTo>
                <a:lnTo>
                  <a:pt x="68834" y="124129"/>
                </a:lnTo>
                <a:lnTo>
                  <a:pt x="60540" y="170103"/>
                </a:lnTo>
                <a:lnTo>
                  <a:pt x="67233" y="217500"/>
                </a:lnTo>
                <a:lnTo>
                  <a:pt x="88747" y="260616"/>
                </a:lnTo>
                <a:lnTo>
                  <a:pt x="121958" y="293966"/>
                </a:lnTo>
                <a:lnTo>
                  <a:pt x="163868" y="315366"/>
                </a:lnTo>
                <a:lnTo>
                  <a:pt x="211543" y="322668"/>
                </a:lnTo>
                <a:lnTo>
                  <a:pt x="259067" y="314464"/>
                </a:lnTo>
                <a:lnTo>
                  <a:pt x="300558" y="292277"/>
                </a:lnTo>
                <a:lnTo>
                  <a:pt x="316979" y="275145"/>
                </a:lnTo>
                <a:lnTo>
                  <a:pt x="333121" y="258305"/>
                </a:lnTo>
                <a:lnTo>
                  <a:pt x="353809" y="214769"/>
                </a:lnTo>
                <a:lnTo>
                  <a:pt x="359638" y="16783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98" name="Google Shape;298;p12"/>
          <p:cNvSpPr/>
          <p:nvPr/>
        </p:nvSpPr>
        <p:spPr>
          <a:xfrm>
            <a:off x="8516408" y="2099610"/>
            <a:ext cx="296545" cy="296545"/>
          </a:xfrm>
          <a:custGeom>
            <a:rect b="b" l="l" r="r" t="t"/>
            <a:pathLst>
              <a:path extrusionOk="0" h="296544" w="296545">
                <a:moveTo>
                  <a:pt x="263849" y="296546"/>
                </a:moveTo>
                <a:lnTo>
                  <a:pt x="32724" y="296546"/>
                </a:lnTo>
                <a:lnTo>
                  <a:pt x="19986" y="293975"/>
                </a:lnTo>
                <a:lnTo>
                  <a:pt x="9584" y="286964"/>
                </a:lnTo>
                <a:lnTo>
                  <a:pt x="2571" y="276564"/>
                </a:lnTo>
                <a:lnTo>
                  <a:pt x="0" y="263829"/>
                </a:lnTo>
                <a:lnTo>
                  <a:pt x="0" y="32717"/>
                </a:lnTo>
                <a:lnTo>
                  <a:pt x="2571" y="19982"/>
                </a:lnTo>
                <a:lnTo>
                  <a:pt x="9584" y="9582"/>
                </a:lnTo>
                <a:lnTo>
                  <a:pt x="19986" y="2571"/>
                </a:lnTo>
                <a:lnTo>
                  <a:pt x="32724" y="0"/>
                </a:lnTo>
                <a:lnTo>
                  <a:pt x="263849" y="0"/>
                </a:lnTo>
                <a:lnTo>
                  <a:pt x="276573" y="2571"/>
                </a:lnTo>
                <a:lnTo>
                  <a:pt x="286968" y="9582"/>
                </a:lnTo>
                <a:lnTo>
                  <a:pt x="293978" y="19982"/>
                </a:lnTo>
                <a:lnTo>
                  <a:pt x="296549" y="32717"/>
                </a:lnTo>
                <a:lnTo>
                  <a:pt x="296549" y="40242"/>
                </a:lnTo>
                <a:lnTo>
                  <a:pt x="148449" y="40242"/>
                </a:lnTo>
                <a:lnTo>
                  <a:pt x="106465" y="48717"/>
                </a:lnTo>
                <a:lnTo>
                  <a:pt x="72184" y="71830"/>
                </a:lnTo>
                <a:lnTo>
                  <a:pt x="49073" y="106110"/>
                </a:lnTo>
                <a:lnTo>
                  <a:pt x="40599" y="148089"/>
                </a:lnTo>
                <a:lnTo>
                  <a:pt x="49073" y="190069"/>
                </a:lnTo>
                <a:lnTo>
                  <a:pt x="72184" y="224350"/>
                </a:lnTo>
                <a:lnTo>
                  <a:pt x="106465" y="247463"/>
                </a:lnTo>
                <a:lnTo>
                  <a:pt x="148449" y="255939"/>
                </a:lnTo>
                <a:lnTo>
                  <a:pt x="296549" y="255939"/>
                </a:lnTo>
                <a:lnTo>
                  <a:pt x="296549" y="263829"/>
                </a:lnTo>
                <a:lnTo>
                  <a:pt x="293978" y="276564"/>
                </a:lnTo>
                <a:lnTo>
                  <a:pt x="286968" y="286964"/>
                </a:lnTo>
                <a:lnTo>
                  <a:pt x="276573" y="293975"/>
                </a:lnTo>
                <a:lnTo>
                  <a:pt x="263849" y="296546"/>
                </a:lnTo>
                <a:close/>
              </a:path>
              <a:path extrusionOk="0" h="296544" w="296545">
                <a:moveTo>
                  <a:pt x="296549" y="255939"/>
                </a:moveTo>
                <a:lnTo>
                  <a:pt x="148449" y="255939"/>
                </a:lnTo>
                <a:lnTo>
                  <a:pt x="190419" y="247463"/>
                </a:lnTo>
                <a:lnTo>
                  <a:pt x="224693" y="224350"/>
                </a:lnTo>
                <a:lnTo>
                  <a:pt x="247801" y="190069"/>
                </a:lnTo>
                <a:lnTo>
                  <a:pt x="256274" y="148089"/>
                </a:lnTo>
                <a:lnTo>
                  <a:pt x="247801" y="106110"/>
                </a:lnTo>
                <a:lnTo>
                  <a:pt x="224693" y="71830"/>
                </a:lnTo>
                <a:lnTo>
                  <a:pt x="190419" y="48717"/>
                </a:lnTo>
                <a:lnTo>
                  <a:pt x="148449" y="40242"/>
                </a:lnTo>
                <a:lnTo>
                  <a:pt x="296549" y="40242"/>
                </a:lnTo>
                <a:lnTo>
                  <a:pt x="296549" y="255939"/>
                </a:lnTo>
                <a:close/>
              </a:path>
              <a:path extrusionOk="0" h="296544" w="296545">
                <a:moveTo>
                  <a:pt x="148449" y="228457"/>
                </a:moveTo>
                <a:lnTo>
                  <a:pt x="117159" y="222141"/>
                </a:lnTo>
                <a:lnTo>
                  <a:pt x="91612" y="204917"/>
                </a:lnTo>
                <a:lnTo>
                  <a:pt x="74389" y="179371"/>
                </a:lnTo>
                <a:lnTo>
                  <a:pt x="68074" y="148089"/>
                </a:lnTo>
                <a:lnTo>
                  <a:pt x="74389" y="116808"/>
                </a:lnTo>
                <a:lnTo>
                  <a:pt x="91612" y="91263"/>
                </a:lnTo>
                <a:lnTo>
                  <a:pt x="117159" y="74040"/>
                </a:lnTo>
                <a:lnTo>
                  <a:pt x="148449" y="67724"/>
                </a:lnTo>
                <a:lnTo>
                  <a:pt x="179725" y="74040"/>
                </a:lnTo>
                <a:lnTo>
                  <a:pt x="205265" y="91263"/>
                </a:lnTo>
                <a:lnTo>
                  <a:pt x="215008" y="105717"/>
                </a:lnTo>
                <a:lnTo>
                  <a:pt x="115349" y="105717"/>
                </a:lnTo>
                <a:lnTo>
                  <a:pt x="112824" y="107854"/>
                </a:lnTo>
                <a:lnTo>
                  <a:pt x="112824" y="186022"/>
                </a:lnTo>
                <a:lnTo>
                  <a:pt x="113549" y="187452"/>
                </a:lnTo>
                <a:lnTo>
                  <a:pt x="114724" y="188352"/>
                </a:lnTo>
                <a:lnTo>
                  <a:pt x="116249" y="190332"/>
                </a:lnTo>
                <a:lnTo>
                  <a:pt x="119024" y="190879"/>
                </a:lnTo>
                <a:lnTo>
                  <a:pt x="214728" y="190879"/>
                </a:lnTo>
                <a:lnTo>
                  <a:pt x="205265" y="204917"/>
                </a:lnTo>
                <a:lnTo>
                  <a:pt x="179725" y="222141"/>
                </a:lnTo>
                <a:lnTo>
                  <a:pt x="148449" y="228457"/>
                </a:lnTo>
                <a:close/>
              </a:path>
              <a:path extrusionOk="0" h="296544" w="296545">
                <a:moveTo>
                  <a:pt x="214728" y="190879"/>
                </a:moveTo>
                <a:lnTo>
                  <a:pt x="119024" y="190879"/>
                </a:lnTo>
                <a:lnTo>
                  <a:pt x="187899" y="151092"/>
                </a:lnTo>
                <a:lnTo>
                  <a:pt x="187924" y="145689"/>
                </a:lnTo>
                <a:lnTo>
                  <a:pt x="152052" y="123680"/>
                </a:lnTo>
                <a:lnTo>
                  <a:pt x="115349" y="105717"/>
                </a:lnTo>
                <a:lnTo>
                  <a:pt x="215008" y="105717"/>
                </a:lnTo>
                <a:lnTo>
                  <a:pt x="222485" y="116808"/>
                </a:lnTo>
                <a:lnTo>
                  <a:pt x="228799" y="148089"/>
                </a:lnTo>
                <a:lnTo>
                  <a:pt x="222485" y="179371"/>
                </a:lnTo>
                <a:lnTo>
                  <a:pt x="214728" y="19087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299" name="Google Shape;299;p12"/>
          <p:cNvGrpSpPr/>
          <p:nvPr/>
        </p:nvGrpSpPr>
        <p:grpSpPr>
          <a:xfrm>
            <a:off x="7350210" y="1734248"/>
            <a:ext cx="4842029" cy="5124330"/>
            <a:chOff x="7350210" y="1734248"/>
            <a:chExt cx="4842029" cy="5124330"/>
          </a:xfrm>
        </p:grpSpPr>
        <p:sp>
          <p:nvSpPr>
            <p:cNvPr id="300" name="Google Shape;300;p12"/>
            <p:cNvSpPr/>
            <p:nvPr/>
          </p:nvSpPr>
          <p:spPr>
            <a:xfrm>
              <a:off x="7608784" y="4297316"/>
              <a:ext cx="337185" cy="323850"/>
            </a:xfrm>
            <a:custGeom>
              <a:rect b="b" l="l" r="r" t="t"/>
              <a:pathLst>
                <a:path extrusionOk="0" h="323850" w="337184">
                  <a:moveTo>
                    <a:pt x="236874" y="241549"/>
                  </a:moveTo>
                  <a:lnTo>
                    <a:pt x="173024" y="184099"/>
                  </a:lnTo>
                  <a:lnTo>
                    <a:pt x="274099" y="123124"/>
                  </a:lnTo>
                  <a:lnTo>
                    <a:pt x="336674" y="179224"/>
                  </a:lnTo>
                  <a:lnTo>
                    <a:pt x="236874" y="241549"/>
                  </a:lnTo>
                  <a:close/>
                </a:path>
                <a:path extrusionOk="0" h="323850" w="337184">
                  <a:moveTo>
                    <a:pt x="175674" y="323749"/>
                  </a:moveTo>
                  <a:lnTo>
                    <a:pt x="176190" y="264908"/>
                  </a:lnTo>
                  <a:lnTo>
                    <a:pt x="176128" y="230024"/>
                  </a:lnTo>
                  <a:lnTo>
                    <a:pt x="175674" y="201024"/>
                  </a:lnTo>
                  <a:lnTo>
                    <a:pt x="236024" y="254274"/>
                  </a:lnTo>
                  <a:lnTo>
                    <a:pt x="276736" y="254274"/>
                  </a:lnTo>
                  <a:lnTo>
                    <a:pt x="276699" y="255624"/>
                  </a:lnTo>
                  <a:lnTo>
                    <a:pt x="175674" y="323749"/>
                  </a:lnTo>
                  <a:close/>
                </a:path>
                <a:path extrusionOk="0" h="323850" w="337184">
                  <a:moveTo>
                    <a:pt x="276736" y="254274"/>
                  </a:moveTo>
                  <a:lnTo>
                    <a:pt x="236024" y="254274"/>
                  </a:lnTo>
                  <a:lnTo>
                    <a:pt x="277399" y="230024"/>
                  </a:lnTo>
                  <a:lnTo>
                    <a:pt x="276736" y="254274"/>
                  </a:lnTo>
                  <a:close/>
                </a:path>
                <a:path extrusionOk="0" h="323850" w="337184">
                  <a:moveTo>
                    <a:pt x="100449" y="241549"/>
                  </a:moveTo>
                  <a:lnTo>
                    <a:pt x="649" y="179224"/>
                  </a:lnTo>
                  <a:lnTo>
                    <a:pt x="63224" y="123124"/>
                  </a:lnTo>
                  <a:lnTo>
                    <a:pt x="164299" y="184099"/>
                  </a:lnTo>
                  <a:lnTo>
                    <a:pt x="100449" y="241549"/>
                  </a:lnTo>
                  <a:close/>
                </a:path>
                <a:path extrusionOk="0" h="323850" w="337184">
                  <a:moveTo>
                    <a:pt x="160568" y="254274"/>
                  </a:moveTo>
                  <a:lnTo>
                    <a:pt x="100724" y="254274"/>
                  </a:lnTo>
                  <a:lnTo>
                    <a:pt x="161074" y="201024"/>
                  </a:lnTo>
                  <a:lnTo>
                    <a:pt x="160630" y="230024"/>
                  </a:lnTo>
                  <a:lnTo>
                    <a:pt x="160568" y="254274"/>
                  </a:lnTo>
                  <a:close/>
                </a:path>
                <a:path extrusionOk="0" h="323850" w="337184">
                  <a:moveTo>
                    <a:pt x="161074" y="323749"/>
                  </a:moveTo>
                  <a:lnTo>
                    <a:pt x="60049" y="255624"/>
                  </a:lnTo>
                  <a:lnTo>
                    <a:pt x="59374" y="230024"/>
                  </a:lnTo>
                  <a:lnTo>
                    <a:pt x="100724" y="254274"/>
                  </a:lnTo>
                  <a:lnTo>
                    <a:pt x="160568" y="254274"/>
                  </a:lnTo>
                  <a:lnTo>
                    <a:pt x="160568" y="264908"/>
                  </a:lnTo>
                  <a:lnTo>
                    <a:pt x="161074" y="323749"/>
                  </a:lnTo>
                  <a:close/>
                </a:path>
                <a:path extrusionOk="0" h="323850" w="337184">
                  <a:moveTo>
                    <a:pt x="271924" y="118424"/>
                  </a:moveTo>
                  <a:lnTo>
                    <a:pt x="172124" y="56099"/>
                  </a:lnTo>
                  <a:lnTo>
                    <a:pt x="234699" y="0"/>
                  </a:lnTo>
                  <a:lnTo>
                    <a:pt x="335774" y="60974"/>
                  </a:lnTo>
                  <a:lnTo>
                    <a:pt x="271924" y="118424"/>
                  </a:lnTo>
                  <a:close/>
                </a:path>
                <a:path extrusionOk="0" h="323850" w="337184">
                  <a:moveTo>
                    <a:pt x="63849" y="118424"/>
                  </a:moveTo>
                  <a:lnTo>
                    <a:pt x="0" y="60974"/>
                  </a:lnTo>
                  <a:lnTo>
                    <a:pt x="101074" y="0"/>
                  </a:lnTo>
                  <a:lnTo>
                    <a:pt x="163649" y="56099"/>
                  </a:lnTo>
                  <a:lnTo>
                    <a:pt x="63849" y="11842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1" name="Google Shape;301;p12"/>
            <p:cNvSpPr/>
            <p:nvPr/>
          </p:nvSpPr>
          <p:spPr>
            <a:xfrm>
              <a:off x="7350210" y="1734248"/>
              <a:ext cx="4244340" cy="4241800"/>
            </a:xfrm>
            <a:custGeom>
              <a:rect b="b" l="l" r="r" t="t"/>
              <a:pathLst>
                <a:path extrusionOk="0" h="4241800" w="4244340">
                  <a:moveTo>
                    <a:pt x="2368414" y="12700"/>
                  </a:moveTo>
                  <a:lnTo>
                    <a:pt x="1884541" y="12700"/>
                  </a:lnTo>
                  <a:lnTo>
                    <a:pt x="1931465" y="0"/>
                  </a:lnTo>
                  <a:lnTo>
                    <a:pt x="2319479" y="0"/>
                  </a:lnTo>
                  <a:lnTo>
                    <a:pt x="2368414" y="12700"/>
                  </a:lnTo>
                  <a:close/>
                </a:path>
                <a:path extrusionOk="0" h="4241800" w="4244340">
                  <a:moveTo>
                    <a:pt x="2465636" y="25400"/>
                  </a:moveTo>
                  <a:lnTo>
                    <a:pt x="1791623" y="25400"/>
                  </a:lnTo>
                  <a:lnTo>
                    <a:pt x="1837923" y="12700"/>
                  </a:lnTo>
                  <a:lnTo>
                    <a:pt x="2417140" y="12700"/>
                  </a:lnTo>
                  <a:lnTo>
                    <a:pt x="2465636" y="25400"/>
                  </a:lnTo>
                  <a:close/>
                </a:path>
                <a:path extrusionOk="0" h="4241800" w="4244340">
                  <a:moveTo>
                    <a:pt x="2589254" y="4191000"/>
                  </a:moveTo>
                  <a:lnTo>
                    <a:pt x="1654737" y="4191000"/>
                  </a:lnTo>
                  <a:lnTo>
                    <a:pt x="1433986" y="4127500"/>
                  </a:lnTo>
                  <a:lnTo>
                    <a:pt x="1391046" y="4102100"/>
                  </a:lnTo>
                  <a:lnTo>
                    <a:pt x="1306465" y="4076700"/>
                  </a:lnTo>
                  <a:lnTo>
                    <a:pt x="1264847" y="4051300"/>
                  </a:lnTo>
                  <a:lnTo>
                    <a:pt x="1223693" y="4038600"/>
                  </a:lnTo>
                  <a:lnTo>
                    <a:pt x="1183013" y="4013200"/>
                  </a:lnTo>
                  <a:lnTo>
                    <a:pt x="1142818" y="4000500"/>
                  </a:lnTo>
                  <a:lnTo>
                    <a:pt x="1063931" y="3949700"/>
                  </a:lnTo>
                  <a:lnTo>
                    <a:pt x="1025261" y="3937000"/>
                  </a:lnTo>
                  <a:lnTo>
                    <a:pt x="949524" y="3886200"/>
                  </a:lnTo>
                  <a:lnTo>
                    <a:pt x="912479" y="3860800"/>
                  </a:lnTo>
                  <a:lnTo>
                    <a:pt x="875999" y="3835400"/>
                  </a:lnTo>
                  <a:lnTo>
                    <a:pt x="840094" y="3810000"/>
                  </a:lnTo>
                  <a:lnTo>
                    <a:pt x="804776" y="3784600"/>
                  </a:lnTo>
                  <a:lnTo>
                    <a:pt x="770056" y="3746500"/>
                  </a:lnTo>
                  <a:lnTo>
                    <a:pt x="735945" y="3721100"/>
                  </a:lnTo>
                  <a:lnTo>
                    <a:pt x="702455" y="3695700"/>
                  </a:lnTo>
                  <a:lnTo>
                    <a:pt x="669596" y="3657600"/>
                  </a:lnTo>
                  <a:lnTo>
                    <a:pt x="637380" y="3632200"/>
                  </a:lnTo>
                  <a:lnTo>
                    <a:pt x="605819" y="3594100"/>
                  </a:lnTo>
                  <a:lnTo>
                    <a:pt x="574922" y="3568700"/>
                  </a:lnTo>
                  <a:lnTo>
                    <a:pt x="544703" y="3530600"/>
                  </a:lnTo>
                  <a:lnTo>
                    <a:pt x="515171" y="3505200"/>
                  </a:lnTo>
                  <a:lnTo>
                    <a:pt x="486338" y="3467100"/>
                  </a:lnTo>
                  <a:lnTo>
                    <a:pt x="458216" y="3429000"/>
                  </a:lnTo>
                  <a:lnTo>
                    <a:pt x="430815" y="3403600"/>
                  </a:lnTo>
                  <a:lnTo>
                    <a:pt x="404147" y="3365500"/>
                  </a:lnTo>
                  <a:lnTo>
                    <a:pt x="378222" y="3327400"/>
                  </a:lnTo>
                  <a:lnTo>
                    <a:pt x="353053" y="3289300"/>
                  </a:lnTo>
                  <a:lnTo>
                    <a:pt x="328651" y="3251200"/>
                  </a:lnTo>
                  <a:lnTo>
                    <a:pt x="305026" y="3213100"/>
                  </a:lnTo>
                  <a:lnTo>
                    <a:pt x="282190" y="3175000"/>
                  </a:lnTo>
                  <a:lnTo>
                    <a:pt x="260154" y="3136900"/>
                  </a:lnTo>
                  <a:lnTo>
                    <a:pt x="238930" y="3098800"/>
                  </a:lnTo>
                  <a:lnTo>
                    <a:pt x="218528" y="3060700"/>
                  </a:lnTo>
                  <a:lnTo>
                    <a:pt x="198960" y="3009900"/>
                  </a:lnTo>
                  <a:lnTo>
                    <a:pt x="180237" y="2971800"/>
                  </a:lnTo>
                  <a:lnTo>
                    <a:pt x="162370" y="2933700"/>
                  </a:lnTo>
                  <a:lnTo>
                    <a:pt x="145371" y="2882900"/>
                  </a:lnTo>
                  <a:lnTo>
                    <a:pt x="129251" y="2844800"/>
                  </a:lnTo>
                  <a:lnTo>
                    <a:pt x="114021" y="2806700"/>
                  </a:lnTo>
                  <a:lnTo>
                    <a:pt x="99691" y="2755900"/>
                  </a:lnTo>
                  <a:lnTo>
                    <a:pt x="86275" y="2717800"/>
                  </a:lnTo>
                  <a:lnTo>
                    <a:pt x="73782" y="2667000"/>
                  </a:lnTo>
                  <a:lnTo>
                    <a:pt x="62223" y="2628900"/>
                  </a:lnTo>
                  <a:lnTo>
                    <a:pt x="51611" y="2578100"/>
                  </a:lnTo>
                  <a:lnTo>
                    <a:pt x="41957" y="2540000"/>
                  </a:lnTo>
                  <a:lnTo>
                    <a:pt x="33271" y="2489200"/>
                  </a:lnTo>
                  <a:lnTo>
                    <a:pt x="25564" y="2451100"/>
                  </a:lnTo>
                  <a:lnTo>
                    <a:pt x="18849" y="2400300"/>
                  </a:lnTo>
                  <a:lnTo>
                    <a:pt x="13136" y="2349500"/>
                  </a:lnTo>
                  <a:lnTo>
                    <a:pt x="8437" y="2311400"/>
                  </a:lnTo>
                  <a:lnTo>
                    <a:pt x="4762" y="2260600"/>
                  </a:lnTo>
                  <a:lnTo>
                    <a:pt x="2124" y="2209800"/>
                  </a:lnTo>
                  <a:lnTo>
                    <a:pt x="532" y="2159000"/>
                  </a:lnTo>
                  <a:lnTo>
                    <a:pt x="0" y="2120900"/>
                  </a:lnTo>
                  <a:lnTo>
                    <a:pt x="532" y="2070100"/>
                  </a:lnTo>
                  <a:lnTo>
                    <a:pt x="2124" y="2019300"/>
                  </a:lnTo>
                  <a:lnTo>
                    <a:pt x="4762" y="1968500"/>
                  </a:lnTo>
                  <a:lnTo>
                    <a:pt x="8437" y="1930400"/>
                  </a:lnTo>
                  <a:lnTo>
                    <a:pt x="13136" y="1879600"/>
                  </a:lnTo>
                  <a:lnTo>
                    <a:pt x="18849" y="1828800"/>
                  </a:lnTo>
                  <a:lnTo>
                    <a:pt x="25564" y="1790700"/>
                  </a:lnTo>
                  <a:lnTo>
                    <a:pt x="33271" y="1739900"/>
                  </a:lnTo>
                  <a:lnTo>
                    <a:pt x="41957" y="1689100"/>
                  </a:lnTo>
                  <a:lnTo>
                    <a:pt x="51611" y="1651000"/>
                  </a:lnTo>
                  <a:lnTo>
                    <a:pt x="62223" y="1600200"/>
                  </a:lnTo>
                  <a:lnTo>
                    <a:pt x="73782" y="1562100"/>
                  </a:lnTo>
                  <a:lnTo>
                    <a:pt x="86275" y="1511300"/>
                  </a:lnTo>
                  <a:lnTo>
                    <a:pt x="99691" y="1473200"/>
                  </a:lnTo>
                  <a:lnTo>
                    <a:pt x="114021" y="1422400"/>
                  </a:lnTo>
                  <a:lnTo>
                    <a:pt x="129251" y="1384300"/>
                  </a:lnTo>
                  <a:lnTo>
                    <a:pt x="145371" y="1346200"/>
                  </a:lnTo>
                  <a:lnTo>
                    <a:pt x="162370" y="1295400"/>
                  </a:lnTo>
                  <a:lnTo>
                    <a:pt x="180237" y="1257300"/>
                  </a:lnTo>
                  <a:lnTo>
                    <a:pt x="198960" y="1219200"/>
                  </a:lnTo>
                  <a:lnTo>
                    <a:pt x="218528" y="1181100"/>
                  </a:lnTo>
                  <a:lnTo>
                    <a:pt x="238930" y="1130300"/>
                  </a:lnTo>
                  <a:lnTo>
                    <a:pt x="260154" y="1092200"/>
                  </a:lnTo>
                  <a:lnTo>
                    <a:pt x="282190" y="1054100"/>
                  </a:lnTo>
                  <a:lnTo>
                    <a:pt x="305026" y="1016000"/>
                  </a:lnTo>
                  <a:lnTo>
                    <a:pt x="328651" y="977900"/>
                  </a:lnTo>
                  <a:lnTo>
                    <a:pt x="353053" y="939800"/>
                  </a:lnTo>
                  <a:lnTo>
                    <a:pt x="378222" y="901700"/>
                  </a:lnTo>
                  <a:lnTo>
                    <a:pt x="404147" y="863600"/>
                  </a:lnTo>
                  <a:lnTo>
                    <a:pt x="430815" y="838200"/>
                  </a:lnTo>
                  <a:lnTo>
                    <a:pt x="458216" y="800100"/>
                  </a:lnTo>
                  <a:lnTo>
                    <a:pt x="486338" y="762000"/>
                  </a:lnTo>
                  <a:lnTo>
                    <a:pt x="515171" y="723900"/>
                  </a:lnTo>
                  <a:lnTo>
                    <a:pt x="544703" y="698500"/>
                  </a:lnTo>
                  <a:lnTo>
                    <a:pt x="574922" y="660400"/>
                  </a:lnTo>
                  <a:lnTo>
                    <a:pt x="605819" y="635000"/>
                  </a:lnTo>
                  <a:lnTo>
                    <a:pt x="637380" y="596900"/>
                  </a:lnTo>
                  <a:lnTo>
                    <a:pt x="669596" y="571500"/>
                  </a:lnTo>
                  <a:lnTo>
                    <a:pt x="702455" y="533400"/>
                  </a:lnTo>
                  <a:lnTo>
                    <a:pt x="735945" y="508000"/>
                  </a:lnTo>
                  <a:lnTo>
                    <a:pt x="770056" y="482600"/>
                  </a:lnTo>
                  <a:lnTo>
                    <a:pt x="804776" y="457200"/>
                  </a:lnTo>
                  <a:lnTo>
                    <a:pt x="840094" y="419100"/>
                  </a:lnTo>
                  <a:lnTo>
                    <a:pt x="875999" y="393700"/>
                  </a:lnTo>
                  <a:lnTo>
                    <a:pt x="912479" y="368300"/>
                  </a:lnTo>
                  <a:lnTo>
                    <a:pt x="949524" y="342900"/>
                  </a:lnTo>
                  <a:lnTo>
                    <a:pt x="987121" y="317500"/>
                  </a:lnTo>
                  <a:lnTo>
                    <a:pt x="1025261" y="304800"/>
                  </a:lnTo>
                  <a:lnTo>
                    <a:pt x="1063931" y="279400"/>
                  </a:lnTo>
                  <a:lnTo>
                    <a:pt x="1142818" y="228600"/>
                  </a:lnTo>
                  <a:lnTo>
                    <a:pt x="1183013" y="215900"/>
                  </a:lnTo>
                  <a:lnTo>
                    <a:pt x="1223693" y="190500"/>
                  </a:lnTo>
                  <a:lnTo>
                    <a:pt x="1264847" y="177800"/>
                  </a:lnTo>
                  <a:lnTo>
                    <a:pt x="1306465" y="152400"/>
                  </a:lnTo>
                  <a:lnTo>
                    <a:pt x="1391046" y="127000"/>
                  </a:lnTo>
                  <a:lnTo>
                    <a:pt x="1433986" y="101600"/>
                  </a:lnTo>
                  <a:lnTo>
                    <a:pt x="1609817" y="50800"/>
                  </a:lnTo>
                  <a:lnTo>
                    <a:pt x="1654737" y="50800"/>
                  </a:lnTo>
                  <a:lnTo>
                    <a:pt x="1745651" y="25400"/>
                  </a:lnTo>
                  <a:lnTo>
                    <a:pt x="2513886" y="25400"/>
                  </a:lnTo>
                  <a:lnTo>
                    <a:pt x="2843210" y="114300"/>
                  </a:lnTo>
                  <a:lnTo>
                    <a:pt x="2888835" y="139700"/>
                  </a:lnTo>
                  <a:lnTo>
                    <a:pt x="2934050" y="152400"/>
                  </a:lnTo>
                  <a:lnTo>
                    <a:pt x="2978837" y="177800"/>
                  </a:lnTo>
                  <a:lnTo>
                    <a:pt x="3023179" y="190500"/>
                  </a:lnTo>
                  <a:lnTo>
                    <a:pt x="3110451" y="241300"/>
                  </a:lnTo>
                  <a:lnTo>
                    <a:pt x="3153346" y="266700"/>
                  </a:lnTo>
                  <a:lnTo>
                    <a:pt x="3195723" y="279400"/>
                  </a:lnTo>
                  <a:lnTo>
                    <a:pt x="3237563" y="304800"/>
                  </a:lnTo>
                  <a:lnTo>
                    <a:pt x="3278848" y="342900"/>
                  </a:lnTo>
                  <a:lnTo>
                    <a:pt x="3359683" y="393700"/>
                  </a:lnTo>
                  <a:lnTo>
                    <a:pt x="3399195" y="419100"/>
                  </a:lnTo>
                  <a:lnTo>
                    <a:pt x="3438081" y="457200"/>
                  </a:lnTo>
                  <a:lnTo>
                    <a:pt x="3476321" y="482600"/>
                  </a:lnTo>
                  <a:lnTo>
                    <a:pt x="3513898" y="508000"/>
                  </a:lnTo>
                  <a:lnTo>
                    <a:pt x="3550793" y="546100"/>
                  </a:lnTo>
                  <a:lnTo>
                    <a:pt x="3586989" y="584200"/>
                  </a:lnTo>
                  <a:lnTo>
                    <a:pt x="2073500" y="584200"/>
                  </a:lnTo>
                  <a:lnTo>
                    <a:pt x="2025381" y="596900"/>
                  </a:lnTo>
                  <a:lnTo>
                    <a:pt x="1930364" y="596900"/>
                  </a:lnTo>
                  <a:lnTo>
                    <a:pt x="1883511" y="609600"/>
                  </a:lnTo>
                  <a:lnTo>
                    <a:pt x="1837123" y="609600"/>
                  </a:lnTo>
                  <a:lnTo>
                    <a:pt x="1612963" y="673100"/>
                  </a:lnTo>
                  <a:lnTo>
                    <a:pt x="1569844" y="685800"/>
                  </a:lnTo>
                  <a:lnTo>
                    <a:pt x="1527347" y="711200"/>
                  </a:lnTo>
                  <a:lnTo>
                    <a:pt x="1485495" y="723900"/>
                  </a:lnTo>
                  <a:lnTo>
                    <a:pt x="1444311" y="749300"/>
                  </a:lnTo>
                  <a:lnTo>
                    <a:pt x="1403817" y="762000"/>
                  </a:lnTo>
                  <a:lnTo>
                    <a:pt x="1364036" y="787400"/>
                  </a:lnTo>
                  <a:lnTo>
                    <a:pt x="1324989" y="812800"/>
                  </a:lnTo>
                  <a:lnTo>
                    <a:pt x="1286699" y="838200"/>
                  </a:lnTo>
                  <a:lnTo>
                    <a:pt x="1249189" y="863600"/>
                  </a:lnTo>
                  <a:lnTo>
                    <a:pt x="1212481" y="889000"/>
                  </a:lnTo>
                  <a:lnTo>
                    <a:pt x="1176597" y="914400"/>
                  </a:lnTo>
                  <a:lnTo>
                    <a:pt x="1141560" y="939800"/>
                  </a:lnTo>
                  <a:lnTo>
                    <a:pt x="1107391" y="977900"/>
                  </a:lnTo>
                  <a:lnTo>
                    <a:pt x="1074114" y="1003300"/>
                  </a:lnTo>
                  <a:lnTo>
                    <a:pt x="1041751" y="1041400"/>
                  </a:lnTo>
                  <a:lnTo>
                    <a:pt x="1010323" y="1066800"/>
                  </a:lnTo>
                  <a:lnTo>
                    <a:pt x="979854" y="1104900"/>
                  </a:lnTo>
                  <a:lnTo>
                    <a:pt x="950366" y="1130300"/>
                  </a:lnTo>
                  <a:lnTo>
                    <a:pt x="921881" y="1168400"/>
                  </a:lnTo>
                  <a:lnTo>
                    <a:pt x="894422" y="1206500"/>
                  </a:lnTo>
                  <a:lnTo>
                    <a:pt x="868011" y="1244600"/>
                  </a:lnTo>
                  <a:lnTo>
                    <a:pt x="842670" y="1282700"/>
                  </a:lnTo>
                  <a:lnTo>
                    <a:pt x="818421" y="1320800"/>
                  </a:lnTo>
                  <a:lnTo>
                    <a:pt x="795288" y="1358900"/>
                  </a:lnTo>
                  <a:lnTo>
                    <a:pt x="773292" y="1397000"/>
                  </a:lnTo>
                  <a:lnTo>
                    <a:pt x="752456" y="1435100"/>
                  </a:lnTo>
                  <a:lnTo>
                    <a:pt x="732802" y="1473200"/>
                  </a:lnTo>
                  <a:lnTo>
                    <a:pt x="714352" y="1524000"/>
                  </a:lnTo>
                  <a:lnTo>
                    <a:pt x="697130" y="1562100"/>
                  </a:lnTo>
                  <a:lnTo>
                    <a:pt x="681156" y="1612900"/>
                  </a:lnTo>
                  <a:lnTo>
                    <a:pt x="666455" y="1651000"/>
                  </a:lnTo>
                  <a:lnTo>
                    <a:pt x="653047" y="1689100"/>
                  </a:lnTo>
                  <a:lnTo>
                    <a:pt x="640956" y="1739900"/>
                  </a:lnTo>
                  <a:lnTo>
                    <a:pt x="630203" y="1790700"/>
                  </a:lnTo>
                  <a:lnTo>
                    <a:pt x="620811" y="1828800"/>
                  </a:lnTo>
                  <a:lnTo>
                    <a:pt x="612803" y="1879600"/>
                  </a:lnTo>
                  <a:lnTo>
                    <a:pt x="606201" y="1917700"/>
                  </a:lnTo>
                  <a:lnTo>
                    <a:pt x="601027" y="1968500"/>
                  </a:lnTo>
                  <a:lnTo>
                    <a:pt x="597304" y="2019300"/>
                  </a:lnTo>
                  <a:lnTo>
                    <a:pt x="595053" y="2070100"/>
                  </a:lnTo>
                  <a:lnTo>
                    <a:pt x="594298" y="2120900"/>
                  </a:lnTo>
                  <a:lnTo>
                    <a:pt x="595053" y="2159000"/>
                  </a:lnTo>
                  <a:lnTo>
                    <a:pt x="597304" y="2209800"/>
                  </a:lnTo>
                  <a:lnTo>
                    <a:pt x="601027" y="2260600"/>
                  </a:lnTo>
                  <a:lnTo>
                    <a:pt x="606201" y="2311400"/>
                  </a:lnTo>
                  <a:lnTo>
                    <a:pt x="612803" y="2349500"/>
                  </a:lnTo>
                  <a:lnTo>
                    <a:pt x="620811" y="2400300"/>
                  </a:lnTo>
                  <a:lnTo>
                    <a:pt x="630203" y="2451100"/>
                  </a:lnTo>
                  <a:lnTo>
                    <a:pt x="640956" y="2489200"/>
                  </a:lnTo>
                  <a:lnTo>
                    <a:pt x="653047" y="2540000"/>
                  </a:lnTo>
                  <a:lnTo>
                    <a:pt x="666455" y="2578100"/>
                  </a:lnTo>
                  <a:lnTo>
                    <a:pt x="681156" y="2628900"/>
                  </a:lnTo>
                  <a:lnTo>
                    <a:pt x="697130" y="2667000"/>
                  </a:lnTo>
                  <a:lnTo>
                    <a:pt x="714352" y="2705100"/>
                  </a:lnTo>
                  <a:lnTo>
                    <a:pt x="732802" y="2755900"/>
                  </a:lnTo>
                  <a:lnTo>
                    <a:pt x="752456" y="2794000"/>
                  </a:lnTo>
                  <a:lnTo>
                    <a:pt x="773292" y="2832100"/>
                  </a:lnTo>
                  <a:lnTo>
                    <a:pt x="795288" y="2870200"/>
                  </a:lnTo>
                  <a:lnTo>
                    <a:pt x="818421" y="2908300"/>
                  </a:lnTo>
                  <a:lnTo>
                    <a:pt x="842670" y="2946400"/>
                  </a:lnTo>
                  <a:lnTo>
                    <a:pt x="868011" y="2984500"/>
                  </a:lnTo>
                  <a:lnTo>
                    <a:pt x="894422" y="3022600"/>
                  </a:lnTo>
                  <a:lnTo>
                    <a:pt x="921881" y="3060700"/>
                  </a:lnTo>
                  <a:lnTo>
                    <a:pt x="950366" y="3098800"/>
                  </a:lnTo>
                  <a:lnTo>
                    <a:pt x="979854" y="3124200"/>
                  </a:lnTo>
                  <a:lnTo>
                    <a:pt x="1010323" y="3162300"/>
                  </a:lnTo>
                  <a:lnTo>
                    <a:pt x="1041751" y="3200400"/>
                  </a:lnTo>
                  <a:lnTo>
                    <a:pt x="1074114" y="3225800"/>
                  </a:lnTo>
                  <a:lnTo>
                    <a:pt x="1107391" y="3263900"/>
                  </a:lnTo>
                  <a:lnTo>
                    <a:pt x="1141560" y="3289300"/>
                  </a:lnTo>
                  <a:lnTo>
                    <a:pt x="1176597" y="3314700"/>
                  </a:lnTo>
                  <a:lnTo>
                    <a:pt x="1212481" y="3340100"/>
                  </a:lnTo>
                  <a:lnTo>
                    <a:pt x="1249189" y="3365500"/>
                  </a:lnTo>
                  <a:lnTo>
                    <a:pt x="1286699" y="3390900"/>
                  </a:lnTo>
                  <a:lnTo>
                    <a:pt x="1324989" y="3416300"/>
                  </a:lnTo>
                  <a:lnTo>
                    <a:pt x="1364036" y="3441700"/>
                  </a:lnTo>
                  <a:lnTo>
                    <a:pt x="1403817" y="3467100"/>
                  </a:lnTo>
                  <a:lnTo>
                    <a:pt x="1444311" y="3479800"/>
                  </a:lnTo>
                  <a:lnTo>
                    <a:pt x="1485495" y="3505200"/>
                  </a:lnTo>
                  <a:lnTo>
                    <a:pt x="1527347" y="3517900"/>
                  </a:lnTo>
                  <a:lnTo>
                    <a:pt x="1569844" y="3543300"/>
                  </a:lnTo>
                  <a:lnTo>
                    <a:pt x="1791224" y="3606800"/>
                  </a:lnTo>
                  <a:lnTo>
                    <a:pt x="1837123" y="3619500"/>
                  </a:lnTo>
                  <a:lnTo>
                    <a:pt x="1883511" y="3619500"/>
                  </a:lnTo>
                  <a:lnTo>
                    <a:pt x="1930364" y="3632200"/>
                  </a:lnTo>
                  <a:lnTo>
                    <a:pt x="1977662" y="3632200"/>
                  </a:lnTo>
                  <a:lnTo>
                    <a:pt x="2025381" y="3644900"/>
                  </a:lnTo>
                  <a:lnTo>
                    <a:pt x="3590502" y="3644900"/>
                  </a:lnTo>
                  <a:lnTo>
                    <a:pt x="3574395" y="3657600"/>
                  </a:lnTo>
                  <a:lnTo>
                    <a:pt x="3541536" y="3695700"/>
                  </a:lnTo>
                  <a:lnTo>
                    <a:pt x="3508045" y="3721100"/>
                  </a:lnTo>
                  <a:lnTo>
                    <a:pt x="3473935" y="3746500"/>
                  </a:lnTo>
                  <a:lnTo>
                    <a:pt x="3439215" y="3784600"/>
                  </a:lnTo>
                  <a:lnTo>
                    <a:pt x="3403897" y="3810000"/>
                  </a:lnTo>
                  <a:lnTo>
                    <a:pt x="3367992" y="3835400"/>
                  </a:lnTo>
                  <a:lnTo>
                    <a:pt x="3331512" y="3860800"/>
                  </a:lnTo>
                  <a:lnTo>
                    <a:pt x="3294467" y="3886200"/>
                  </a:lnTo>
                  <a:lnTo>
                    <a:pt x="3218730" y="3937000"/>
                  </a:lnTo>
                  <a:lnTo>
                    <a:pt x="3180060" y="3949700"/>
                  </a:lnTo>
                  <a:lnTo>
                    <a:pt x="3101173" y="4000500"/>
                  </a:lnTo>
                  <a:lnTo>
                    <a:pt x="3060978" y="4013200"/>
                  </a:lnTo>
                  <a:lnTo>
                    <a:pt x="3020298" y="4038600"/>
                  </a:lnTo>
                  <a:lnTo>
                    <a:pt x="2979143" y="4051300"/>
                  </a:lnTo>
                  <a:lnTo>
                    <a:pt x="2937525" y="4076700"/>
                  </a:lnTo>
                  <a:lnTo>
                    <a:pt x="2852945" y="4102100"/>
                  </a:lnTo>
                  <a:lnTo>
                    <a:pt x="2810005" y="4127500"/>
                  </a:lnTo>
                  <a:lnTo>
                    <a:pt x="2589254" y="4191000"/>
                  </a:lnTo>
                  <a:close/>
                </a:path>
                <a:path extrusionOk="0" h="4241800" w="4244340">
                  <a:moveTo>
                    <a:pt x="3590502" y="3644900"/>
                  </a:moveTo>
                  <a:lnTo>
                    <a:pt x="2218609" y="3644900"/>
                  </a:lnTo>
                  <a:lnTo>
                    <a:pt x="2266329" y="3632200"/>
                  </a:lnTo>
                  <a:lnTo>
                    <a:pt x="2313627" y="3632200"/>
                  </a:lnTo>
                  <a:lnTo>
                    <a:pt x="2360481" y="3619500"/>
                  </a:lnTo>
                  <a:lnTo>
                    <a:pt x="2406868" y="3619500"/>
                  </a:lnTo>
                  <a:lnTo>
                    <a:pt x="2452768" y="3606800"/>
                  </a:lnTo>
                  <a:lnTo>
                    <a:pt x="2674150" y="3543300"/>
                  </a:lnTo>
                  <a:lnTo>
                    <a:pt x="2716648" y="3517900"/>
                  </a:lnTo>
                  <a:lnTo>
                    <a:pt x="2758500" y="3505200"/>
                  </a:lnTo>
                  <a:lnTo>
                    <a:pt x="2799684" y="3479800"/>
                  </a:lnTo>
                  <a:lnTo>
                    <a:pt x="2840179" y="3467100"/>
                  </a:lnTo>
                  <a:lnTo>
                    <a:pt x="2879961" y="3441700"/>
                  </a:lnTo>
                  <a:lnTo>
                    <a:pt x="2919008" y="3416300"/>
                  </a:lnTo>
                  <a:lnTo>
                    <a:pt x="2957299" y="3390900"/>
                  </a:lnTo>
                  <a:lnTo>
                    <a:pt x="2994809" y="3365500"/>
                  </a:lnTo>
                  <a:lnTo>
                    <a:pt x="3031518" y="3340100"/>
                  </a:lnTo>
                  <a:lnTo>
                    <a:pt x="3067403" y="3314700"/>
                  </a:lnTo>
                  <a:lnTo>
                    <a:pt x="3102441" y="3289300"/>
                  </a:lnTo>
                  <a:lnTo>
                    <a:pt x="3136611" y="3263900"/>
                  </a:lnTo>
                  <a:lnTo>
                    <a:pt x="3169888" y="3225800"/>
                  </a:lnTo>
                  <a:lnTo>
                    <a:pt x="3202253" y="3200400"/>
                  </a:lnTo>
                  <a:lnTo>
                    <a:pt x="3233681" y="3162300"/>
                  </a:lnTo>
                  <a:lnTo>
                    <a:pt x="3264150" y="3124200"/>
                  </a:lnTo>
                  <a:lnTo>
                    <a:pt x="3293639" y="3098800"/>
                  </a:lnTo>
                  <a:lnTo>
                    <a:pt x="3322124" y="3060700"/>
                  </a:lnTo>
                  <a:lnTo>
                    <a:pt x="3349584" y="3022600"/>
                  </a:lnTo>
                  <a:lnTo>
                    <a:pt x="3375997" y="2984500"/>
                  </a:lnTo>
                  <a:lnTo>
                    <a:pt x="3401338" y="2946400"/>
                  </a:lnTo>
                  <a:lnTo>
                    <a:pt x="3425587" y="2908300"/>
                  </a:lnTo>
                  <a:lnTo>
                    <a:pt x="3448721" y="2870200"/>
                  </a:lnTo>
                  <a:lnTo>
                    <a:pt x="3470718" y="2832100"/>
                  </a:lnTo>
                  <a:lnTo>
                    <a:pt x="3491555" y="2794000"/>
                  </a:lnTo>
                  <a:lnTo>
                    <a:pt x="3511209" y="2755900"/>
                  </a:lnTo>
                  <a:lnTo>
                    <a:pt x="3529659" y="2705100"/>
                  </a:lnTo>
                  <a:lnTo>
                    <a:pt x="3546882" y="2667000"/>
                  </a:lnTo>
                  <a:lnTo>
                    <a:pt x="3562856" y="2628900"/>
                  </a:lnTo>
                  <a:lnTo>
                    <a:pt x="3577558" y="2578100"/>
                  </a:lnTo>
                  <a:lnTo>
                    <a:pt x="3590967" y="2540000"/>
                  </a:lnTo>
                  <a:lnTo>
                    <a:pt x="3603058" y="2489200"/>
                  </a:lnTo>
                  <a:lnTo>
                    <a:pt x="3613811" y="2451100"/>
                  </a:lnTo>
                  <a:lnTo>
                    <a:pt x="3623203" y="2400300"/>
                  </a:lnTo>
                  <a:lnTo>
                    <a:pt x="3631211" y="2349500"/>
                  </a:lnTo>
                  <a:lnTo>
                    <a:pt x="3637814" y="2311400"/>
                  </a:lnTo>
                  <a:lnTo>
                    <a:pt x="3642988" y="2260600"/>
                  </a:lnTo>
                  <a:lnTo>
                    <a:pt x="3646712" y="2209800"/>
                  </a:lnTo>
                  <a:lnTo>
                    <a:pt x="3648962" y="2159000"/>
                  </a:lnTo>
                  <a:lnTo>
                    <a:pt x="3649717" y="2120900"/>
                  </a:lnTo>
                  <a:lnTo>
                    <a:pt x="3648962" y="2070100"/>
                  </a:lnTo>
                  <a:lnTo>
                    <a:pt x="3646712" y="2019300"/>
                  </a:lnTo>
                  <a:lnTo>
                    <a:pt x="3642988" y="1968500"/>
                  </a:lnTo>
                  <a:lnTo>
                    <a:pt x="3637814" y="1917700"/>
                  </a:lnTo>
                  <a:lnTo>
                    <a:pt x="3631211" y="1879600"/>
                  </a:lnTo>
                  <a:lnTo>
                    <a:pt x="3623203" y="1828800"/>
                  </a:lnTo>
                  <a:lnTo>
                    <a:pt x="3613811" y="1790700"/>
                  </a:lnTo>
                  <a:lnTo>
                    <a:pt x="3603058" y="1739900"/>
                  </a:lnTo>
                  <a:lnTo>
                    <a:pt x="3590967" y="1689100"/>
                  </a:lnTo>
                  <a:lnTo>
                    <a:pt x="3577558" y="1651000"/>
                  </a:lnTo>
                  <a:lnTo>
                    <a:pt x="3562856" y="1612900"/>
                  </a:lnTo>
                  <a:lnTo>
                    <a:pt x="3546882" y="1562100"/>
                  </a:lnTo>
                  <a:lnTo>
                    <a:pt x="3529659" y="1524000"/>
                  </a:lnTo>
                  <a:lnTo>
                    <a:pt x="3511209" y="1473200"/>
                  </a:lnTo>
                  <a:lnTo>
                    <a:pt x="3491555" y="1435100"/>
                  </a:lnTo>
                  <a:lnTo>
                    <a:pt x="3470718" y="1397000"/>
                  </a:lnTo>
                  <a:lnTo>
                    <a:pt x="3448721" y="1358900"/>
                  </a:lnTo>
                  <a:lnTo>
                    <a:pt x="3425587" y="1320800"/>
                  </a:lnTo>
                  <a:lnTo>
                    <a:pt x="3401338" y="1282700"/>
                  </a:lnTo>
                  <a:lnTo>
                    <a:pt x="3375997" y="1244600"/>
                  </a:lnTo>
                  <a:lnTo>
                    <a:pt x="3349584" y="1206500"/>
                  </a:lnTo>
                  <a:lnTo>
                    <a:pt x="3322124" y="1168400"/>
                  </a:lnTo>
                  <a:lnTo>
                    <a:pt x="3293639" y="1130300"/>
                  </a:lnTo>
                  <a:lnTo>
                    <a:pt x="3264150" y="1104900"/>
                  </a:lnTo>
                  <a:lnTo>
                    <a:pt x="3233681" y="1066800"/>
                  </a:lnTo>
                  <a:lnTo>
                    <a:pt x="3202253" y="1041400"/>
                  </a:lnTo>
                  <a:lnTo>
                    <a:pt x="3169888" y="1003300"/>
                  </a:lnTo>
                  <a:lnTo>
                    <a:pt x="3136611" y="977900"/>
                  </a:lnTo>
                  <a:lnTo>
                    <a:pt x="3102441" y="939800"/>
                  </a:lnTo>
                  <a:lnTo>
                    <a:pt x="3067403" y="914400"/>
                  </a:lnTo>
                  <a:lnTo>
                    <a:pt x="3031518" y="889000"/>
                  </a:lnTo>
                  <a:lnTo>
                    <a:pt x="2994809" y="863600"/>
                  </a:lnTo>
                  <a:lnTo>
                    <a:pt x="2957299" y="838200"/>
                  </a:lnTo>
                  <a:lnTo>
                    <a:pt x="2919008" y="812800"/>
                  </a:lnTo>
                  <a:lnTo>
                    <a:pt x="2879961" y="787400"/>
                  </a:lnTo>
                  <a:lnTo>
                    <a:pt x="2840179" y="762000"/>
                  </a:lnTo>
                  <a:lnTo>
                    <a:pt x="2799684" y="749300"/>
                  </a:lnTo>
                  <a:lnTo>
                    <a:pt x="2758500" y="723900"/>
                  </a:lnTo>
                  <a:lnTo>
                    <a:pt x="2716648" y="711200"/>
                  </a:lnTo>
                  <a:lnTo>
                    <a:pt x="2674150" y="685800"/>
                  </a:lnTo>
                  <a:lnTo>
                    <a:pt x="2631030" y="673100"/>
                  </a:lnTo>
                  <a:lnTo>
                    <a:pt x="2406868" y="609600"/>
                  </a:lnTo>
                  <a:lnTo>
                    <a:pt x="2360481" y="609600"/>
                  </a:lnTo>
                  <a:lnTo>
                    <a:pt x="2313627" y="596900"/>
                  </a:lnTo>
                  <a:lnTo>
                    <a:pt x="2218609" y="596900"/>
                  </a:lnTo>
                  <a:lnTo>
                    <a:pt x="2170491" y="584200"/>
                  </a:lnTo>
                  <a:lnTo>
                    <a:pt x="3586989" y="584200"/>
                  </a:lnTo>
                  <a:lnTo>
                    <a:pt x="3622467" y="609600"/>
                  </a:lnTo>
                  <a:lnTo>
                    <a:pt x="3657127" y="647700"/>
                  </a:lnTo>
                  <a:lnTo>
                    <a:pt x="3690874" y="685800"/>
                  </a:lnTo>
                  <a:lnTo>
                    <a:pt x="3723700" y="723900"/>
                  </a:lnTo>
                  <a:lnTo>
                    <a:pt x="3755599" y="762000"/>
                  </a:lnTo>
                  <a:lnTo>
                    <a:pt x="3786563" y="800100"/>
                  </a:lnTo>
                  <a:lnTo>
                    <a:pt x="3816585" y="838200"/>
                  </a:lnTo>
                  <a:lnTo>
                    <a:pt x="3845656" y="876300"/>
                  </a:lnTo>
                  <a:lnTo>
                    <a:pt x="3873770" y="914400"/>
                  </a:lnTo>
                  <a:lnTo>
                    <a:pt x="3900918" y="952500"/>
                  </a:lnTo>
                  <a:lnTo>
                    <a:pt x="3927094" y="1003300"/>
                  </a:lnTo>
                  <a:lnTo>
                    <a:pt x="3952290" y="1041400"/>
                  </a:lnTo>
                  <a:lnTo>
                    <a:pt x="3976498" y="1079500"/>
                  </a:lnTo>
                  <a:lnTo>
                    <a:pt x="3999711" y="1130300"/>
                  </a:lnTo>
                  <a:lnTo>
                    <a:pt x="4021921" y="1168400"/>
                  </a:lnTo>
                  <a:lnTo>
                    <a:pt x="4043121" y="1219200"/>
                  </a:lnTo>
                  <a:lnTo>
                    <a:pt x="4063303" y="1257300"/>
                  </a:lnTo>
                  <a:lnTo>
                    <a:pt x="4082460" y="1308100"/>
                  </a:lnTo>
                  <a:lnTo>
                    <a:pt x="4100584" y="1346200"/>
                  </a:lnTo>
                  <a:lnTo>
                    <a:pt x="4117668" y="1397000"/>
                  </a:lnTo>
                  <a:lnTo>
                    <a:pt x="4133705" y="1435100"/>
                  </a:lnTo>
                  <a:lnTo>
                    <a:pt x="4148686" y="1485900"/>
                  </a:lnTo>
                  <a:lnTo>
                    <a:pt x="4162604" y="1536700"/>
                  </a:lnTo>
                  <a:lnTo>
                    <a:pt x="4175452" y="1574800"/>
                  </a:lnTo>
                  <a:lnTo>
                    <a:pt x="4187222" y="1625600"/>
                  </a:lnTo>
                  <a:lnTo>
                    <a:pt x="4197907" y="1676400"/>
                  </a:lnTo>
                  <a:lnTo>
                    <a:pt x="4207498" y="1727200"/>
                  </a:lnTo>
                  <a:lnTo>
                    <a:pt x="4215990" y="1778000"/>
                  </a:lnTo>
                  <a:lnTo>
                    <a:pt x="4223374" y="1816100"/>
                  </a:lnTo>
                  <a:lnTo>
                    <a:pt x="4229642" y="1866900"/>
                  </a:lnTo>
                  <a:lnTo>
                    <a:pt x="4234788" y="1917700"/>
                  </a:lnTo>
                  <a:lnTo>
                    <a:pt x="4238803" y="1968500"/>
                  </a:lnTo>
                  <a:lnTo>
                    <a:pt x="4241680" y="2019300"/>
                  </a:lnTo>
                  <a:lnTo>
                    <a:pt x="4243412" y="2070100"/>
                  </a:lnTo>
                  <a:lnTo>
                    <a:pt x="4243991" y="2120900"/>
                  </a:lnTo>
                  <a:lnTo>
                    <a:pt x="4243458" y="2159000"/>
                  </a:lnTo>
                  <a:lnTo>
                    <a:pt x="4241867" y="2209800"/>
                  </a:lnTo>
                  <a:lnTo>
                    <a:pt x="4239228" y="2260600"/>
                  </a:lnTo>
                  <a:lnTo>
                    <a:pt x="4235553" y="2311400"/>
                  </a:lnTo>
                  <a:lnTo>
                    <a:pt x="4230854" y="2349500"/>
                  </a:lnTo>
                  <a:lnTo>
                    <a:pt x="4225141" y="2400300"/>
                  </a:lnTo>
                  <a:lnTo>
                    <a:pt x="4218426" y="2451100"/>
                  </a:lnTo>
                  <a:lnTo>
                    <a:pt x="4210720" y="2489200"/>
                  </a:lnTo>
                  <a:lnTo>
                    <a:pt x="4202034" y="2540000"/>
                  </a:lnTo>
                  <a:lnTo>
                    <a:pt x="4192379" y="2578100"/>
                  </a:lnTo>
                  <a:lnTo>
                    <a:pt x="4181767" y="2628900"/>
                  </a:lnTo>
                  <a:lnTo>
                    <a:pt x="4170209" y="2667000"/>
                  </a:lnTo>
                  <a:lnTo>
                    <a:pt x="4157716" y="2717800"/>
                  </a:lnTo>
                  <a:lnTo>
                    <a:pt x="4144299" y="2755900"/>
                  </a:lnTo>
                  <a:lnTo>
                    <a:pt x="4129970" y="2806700"/>
                  </a:lnTo>
                  <a:lnTo>
                    <a:pt x="4114740" y="2844800"/>
                  </a:lnTo>
                  <a:lnTo>
                    <a:pt x="4098619" y="2882900"/>
                  </a:lnTo>
                  <a:lnTo>
                    <a:pt x="4081620" y="2933700"/>
                  </a:lnTo>
                  <a:lnTo>
                    <a:pt x="4063753" y="2971800"/>
                  </a:lnTo>
                  <a:lnTo>
                    <a:pt x="4045031" y="3009900"/>
                  </a:lnTo>
                  <a:lnTo>
                    <a:pt x="4025463" y="3060700"/>
                  </a:lnTo>
                  <a:lnTo>
                    <a:pt x="4005061" y="3098800"/>
                  </a:lnTo>
                  <a:lnTo>
                    <a:pt x="3983836" y="3136900"/>
                  </a:lnTo>
                  <a:lnTo>
                    <a:pt x="3961800" y="3175000"/>
                  </a:lnTo>
                  <a:lnTo>
                    <a:pt x="3938965" y="3213100"/>
                  </a:lnTo>
                  <a:lnTo>
                    <a:pt x="3915340" y="3251200"/>
                  </a:lnTo>
                  <a:lnTo>
                    <a:pt x="3890937" y="3289300"/>
                  </a:lnTo>
                  <a:lnTo>
                    <a:pt x="3865768" y="3327400"/>
                  </a:lnTo>
                  <a:lnTo>
                    <a:pt x="3839844" y="3365500"/>
                  </a:lnTo>
                  <a:lnTo>
                    <a:pt x="3813176" y="3403600"/>
                  </a:lnTo>
                  <a:lnTo>
                    <a:pt x="3785775" y="3429000"/>
                  </a:lnTo>
                  <a:lnTo>
                    <a:pt x="3757652" y="3467100"/>
                  </a:lnTo>
                  <a:lnTo>
                    <a:pt x="3728820" y="3505200"/>
                  </a:lnTo>
                  <a:lnTo>
                    <a:pt x="3699288" y="3530600"/>
                  </a:lnTo>
                  <a:lnTo>
                    <a:pt x="3669068" y="3568700"/>
                  </a:lnTo>
                  <a:lnTo>
                    <a:pt x="3638172" y="3594100"/>
                  </a:lnTo>
                  <a:lnTo>
                    <a:pt x="3606610" y="3632200"/>
                  </a:lnTo>
                  <a:lnTo>
                    <a:pt x="3590502" y="3644900"/>
                  </a:lnTo>
                  <a:close/>
                </a:path>
                <a:path extrusionOk="0" h="4241800" w="4244340">
                  <a:moveTo>
                    <a:pt x="2452368" y="4216400"/>
                  </a:moveTo>
                  <a:lnTo>
                    <a:pt x="1791623" y="4216400"/>
                  </a:lnTo>
                  <a:lnTo>
                    <a:pt x="1700018" y="4191000"/>
                  </a:lnTo>
                  <a:lnTo>
                    <a:pt x="2543972" y="4191000"/>
                  </a:lnTo>
                  <a:lnTo>
                    <a:pt x="2452368" y="4216400"/>
                  </a:lnTo>
                  <a:close/>
                </a:path>
                <a:path extrusionOk="0" h="4241800" w="4244340">
                  <a:moveTo>
                    <a:pt x="2359449" y="4229100"/>
                  </a:moveTo>
                  <a:lnTo>
                    <a:pt x="1884541" y="4229100"/>
                  </a:lnTo>
                  <a:lnTo>
                    <a:pt x="1837923" y="4216400"/>
                  </a:lnTo>
                  <a:lnTo>
                    <a:pt x="2406067" y="4216400"/>
                  </a:lnTo>
                  <a:lnTo>
                    <a:pt x="2359449" y="4229100"/>
                  </a:lnTo>
                  <a:close/>
                </a:path>
                <a:path extrusionOk="0" h="4241800" w="4244340">
                  <a:moveTo>
                    <a:pt x="2217805" y="4241800"/>
                  </a:moveTo>
                  <a:lnTo>
                    <a:pt x="2026185" y="4241800"/>
                  </a:lnTo>
                  <a:lnTo>
                    <a:pt x="1978683" y="4229100"/>
                  </a:lnTo>
                  <a:lnTo>
                    <a:pt x="2265307" y="4229100"/>
                  </a:lnTo>
                  <a:lnTo>
                    <a:pt x="2217805" y="4241800"/>
                  </a:lnTo>
                  <a:close/>
                </a:path>
              </a:pathLst>
            </a:custGeom>
            <a:solidFill>
              <a:srgbClr val="FFFFFF">
                <a:alpha val="79607"/>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2" name="Google Shape;302;p12"/>
            <p:cNvSpPr/>
            <p:nvPr/>
          </p:nvSpPr>
          <p:spPr>
            <a:xfrm>
              <a:off x="10483454" y="5138364"/>
              <a:ext cx="1708785" cy="1720214"/>
            </a:xfrm>
            <a:custGeom>
              <a:rect b="b" l="l" r="r" t="t"/>
              <a:pathLst>
                <a:path extrusionOk="0" h="1720215" w="1708784">
                  <a:moveTo>
                    <a:pt x="1708521" y="1719621"/>
                  </a:moveTo>
                  <a:lnTo>
                    <a:pt x="1313513" y="1719621"/>
                  </a:lnTo>
                  <a:lnTo>
                    <a:pt x="0" y="200649"/>
                  </a:lnTo>
                  <a:lnTo>
                    <a:pt x="232049" y="0"/>
                  </a:lnTo>
                  <a:lnTo>
                    <a:pt x="1708521" y="1707402"/>
                  </a:lnTo>
                  <a:lnTo>
                    <a:pt x="1708521" y="1719621"/>
                  </a:lnTo>
                  <a:close/>
                </a:path>
              </a:pathLst>
            </a:custGeom>
            <a:solidFill>
              <a:srgbClr val="3F3F3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3" name="Google Shape;303;p12"/>
            <p:cNvSpPr/>
            <p:nvPr/>
          </p:nvSpPr>
          <p:spPr>
            <a:xfrm>
              <a:off x="7907883" y="2308631"/>
              <a:ext cx="3100070" cy="3098800"/>
            </a:xfrm>
            <a:custGeom>
              <a:rect b="b" l="l" r="r" t="t"/>
              <a:pathLst>
                <a:path extrusionOk="0" h="3098800" w="3100070">
                  <a:moveTo>
                    <a:pt x="3099790" y="1549400"/>
                  </a:moveTo>
                  <a:lnTo>
                    <a:pt x="3099003" y="1498600"/>
                  </a:lnTo>
                  <a:lnTo>
                    <a:pt x="3096666" y="1447800"/>
                  </a:lnTo>
                  <a:lnTo>
                    <a:pt x="3092793" y="1397000"/>
                  </a:lnTo>
                  <a:lnTo>
                    <a:pt x="3087395" y="1346200"/>
                  </a:lnTo>
                  <a:lnTo>
                    <a:pt x="3080474" y="1295400"/>
                  </a:lnTo>
                  <a:lnTo>
                    <a:pt x="3072066" y="1257300"/>
                  </a:lnTo>
                  <a:lnTo>
                    <a:pt x="3062173" y="1206500"/>
                  </a:lnTo>
                  <a:lnTo>
                    <a:pt x="3050806" y="1155700"/>
                  </a:lnTo>
                  <a:lnTo>
                    <a:pt x="3037979" y="1104900"/>
                  </a:lnTo>
                  <a:lnTo>
                    <a:pt x="3023705" y="1066800"/>
                  </a:lnTo>
                  <a:lnTo>
                    <a:pt x="3008007" y="1016000"/>
                  </a:lnTo>
                  <a:lnTo>
                    <a:pt x="2990888" y="977900"/>
                  </a:lnTo>
                  <a:lnTo>
                    <a:pt x="2986189" y="965009"/>
                  </a:lnTo>
                  <a:lnTo>
                    <a:pt x="2986189" y="1549400"/>
                  </a:lnTo>
                  <a:lnTo>
                    <a:pt x="2985389" y="1587500"/>
                  </a:lnTo>
                  <a:lnTo>
                    <a:pt x="2983014" y="1638300"/>
                  </a:lnTo>
                  <a:lnTo>
                    <a:pt x="2979064" y="1689100"/>
                  </a:lnTo>
                  <a:lnTo>
                    <a:pt x="2973603" y="1739900"/>
                  </a:lnTo>
                  <a:lnTo>
                    <a:pt x="2966631" y="1778000"/>
                  </a:lnTo>
                  <a:lnTo>
                    <a:pt x="2958173" y="1828800"/>
                  </a:lnTo>
                  <a:lnTo>
                    <a:pt x="2948254" y="1866900"/>
                  </a:lnTo>
                  <a:lnTo>
                    <a:pt x="2936913" y="1917700"/>
                  </a:lnTo>
                  <a:lnTo>
                    <a:pt x="2924162" y="1968500"/>
                  </a:lnTo>
                  <a:lnTo>
                    <a:pt x="2910027" y="2006600"/>
                  </a:lnTo>
                  <a:lnTo>
                    <a:pt x="2894546" y="2044700"/>
                  </a:lnTo>
                  <a:lnTo>
                    <a:pt x="2877731" y="2095500"/>
                  </a:lnTo>
                  <a:lnTo>
                    <a:pt x="2859608" y="2133600"/>
                  </a:lnTo>
                  <a:lnTo>
                    <a:pt x="2840202" y="2171700"/>
                  </a:lnTo>
                  <a:lnTo>
                    <a:pt x="2819539" y="2209800"/>
                  </a:lnTo>
                  <a:lnTo>
                    <a:pt x="2797657" y="2260600"/>
                  </a:lnTo>
                  <a:lnTo>
                    <a:pt x="2774569" y="2298700"/>
                  </a:lnTo>
                  <a:lnTo>
                    <a:pt x="2750299" y="2336800"/>
                  </a:lnTo>
                  <a:lnTo>
                    <a:pt x="2724861" y="2374900"/>
                  </a:lnTo>
                  <a:lnTo>
                    <a:pt x="2698305" y="2400300"/>
                  </a:lnTo>
                  <a:lnTo>
                    <a:pt x="2670657" y="2438400"/>
                  </a:lnTo>
                  <a:lnTo>
                    <a:pt x="2641917" y="2476500"/>
                  </a:lnTo>
                  <a:lnTo>
                    <a:pt x="2612123" y="2514600"/>
                  </a:lnTo>
                  <a:lnTo>
                    <a:pt x="2581300" y="2540000"/>
                  </a:lnTo>
                  <a:lnTo>
                    <a:pt x="2549474" y="2578100"/>
                  </a:lnTo>
                  <a:lnTo>
                    <a:pt x="2516670" y="2603500"/>
                  </a:lnTo>
                  <a:lnTo>
                    <a:pt x="2482913" y="2641600"/>
                  </a:lnTo>
                  <a:lnTo>
                    <a:pt x="2448229" y="2667000"/>
                  </a:lnTo>
                  <a:lnTo>
                    <a:pt x="2412631" y="2692400"/>
                  </a:lnTo>
                  <a:lnTo>
                    <a:pt x="2376170" y="2717800"/>
                  </a:lnTo>
                  <a:lnTo>
                    <a:pt x="2338844" y="2743200"/>
                  </a:lnTo>
                  <a:lnTo>
                    <a:pt x="2300694" y="2768600"/>
                  </a:lnTo>
                  <a:lnTo>
                    <a:pt x="2261743" y="2794000"/>
                  </a:lnTo>
                  <a:lnTo>
                    <a:pt x="2222017" y="2819400"/>
                  </a:lnTo>
                  <a:lnTo>
                    <a:pt x="2181542" y="2832100"/>
                  </a:lnTo>
                  <a:lnTo>
                    <a:pt x="2140331" y="2857500"/>
                  </a:lnTo>
                  <a:lnTo>
                    <a:pt x="2055837" y="2882900"/>
                  </a:lnTo>
                  <a:lnTo>
                    <a:pt x="2012594" y="2908300"/>
                  </a:lnTo>
                  <a:lnTo>
                    <a:pt x="1879219" y="2946400"/>
                  </a:lnTo>
                  <a:lnTo>
                    <a:pt x="1833626" y="2946400"/>
                  </a:lnTo>
                  <a:lnTo>
                    <a:pt x="1740890" y="2971800"/>
                  </a:lnTo>
                  <a:lnTo>
                    <a:pt x="1646237" y="2971800"/>
                  </a:lnTo>
                  <a:lnTo>
                    <a:pt x="1598269" y="2984500"/>
                  </a:lnTo>
                  <a:lnTo>
                    <a:pt x="1501521" y="2984500"/>
                  </a:lnTo>
                  <a:lnTo>
                    <a:pt x="1453540" y="2971800"/>
                  </a:lnTo>
                  <a:lnTo>
                    <a:pt x="1358900" y="2971800"/>
                  </a:lnTo>
                  <a:lnTo>
                    <a:pt x="1266151" y="2946400"/>
                  </a:lnTo>
                  <a:lnTo>
                    <a:pt x="1220558" y="2946400"/>
                  </a:lnTo>
                  <a:lnTo>
                    <a:pt x="1087183" y="2908300"/>
                  </a:lnTo>
                  <a:lnTo>
                    <a:pt x="1043952" y="2882900"/>
                  </a:lnTo>
                  <a:lnTo>
                    <a:pt x="959446" y="2857500"/>
                  </a:lnTo>
                  <a:lnTo>
                    <a:pt x="918248" y="2832100"/>
                  </a:lnTo>
                  <a:lnTo>
                    <a:pt x="877760" y="2819400"/>
                  </a:lnTo>
                  <a:lnTo>
                    <a:pt x="838034" y="2794000"/>
                  </a:lnTo>
                  <a:lnTo>
                    <a:pt x="799084" y="2768600"/>
                  </a:lnTo>
                  <a:lnTo>
                    <a:pt x="760933" y="2743200"/>
                  </a:lnTo>
                  <a:lnTo>
                    <a:pt x="723620" y="2717800"/>
                  </a:lnTo>
                  <a:lnTo>
                    <a:pt x="687146" y="2692400"/>
                  </a:lnTo>
                  <a:lnTo>
                    <a:pt x="651560" y="2667000"/>
                  </a:lnTo>
                  <a:lnTo>
                    <a:pt x="616877" y="2641600"/>
                  </a:lnTo>
                  <a:lnTo>
                    <a:pt x="583120" y="2603500"/>
                  </a:lnTo>
                  <a:lnTo>
                    <a:pt x="550316" y="2578100"/>
                  </a:lnTo>
                  <a:lnTo>
                    <a:pt x="518490" y="2540000"/>
                  </a:lnTo>
                  <a:lnTo>
                    <a:pt x="487667" y="2514600"/>
                  </a:lnTo>
                  <a:lnTo>
                    <a:pt x="457873" y="2476500"/>
                  </a:lnTo>
                  <a:lnTo>
                    <a:pt x="429133" y="2438400"/>
                  </a:lnTo>
                  <a:lnTo>
                    <a:pt x="401472" y="2400300"/>
                  </a:lnTo>
                  <a:lnTo>
                    <a:pt x="374916" y="2374900"/>
                  </a:lnTo>
                  <a:lnTo>
                    <a:pt x="349491" y="2336800"/>
                  </a:lnTo>
                  <a:lnTo>
                    <a:pt x="325221" y="2298700"/>
                  </a:lnTo>
                  <a:lnTo>
                    <a:pt x="302120" y="2260600"/>
                  </a:lnTo>
                  <a:lnTo>
                    <a:pt x="280238" y="2209800"/>
                  </a:lnTo>
                  <a:lnTo>
                    <a:pt x="259575" y="2171700"/>
                  </a:lnTo>
                  <a:lnTo>
                    <a:pt x="240182" y="2133600"/>
                  </a:lnTo>
                  <a:lnTo>
                    <a:pt x="222059" y="2095500"/>
                  </a:lnTo>
                  <a:lnTo>
                    <a:pt x="205244" y="2044700"/>
                  </a:lnTo>
                  <a:lnTo>
                    <a:pt x="189750" y="2006600"/>
                  </a:lnTo>
                  <a:lnTo>
                    <a:pt x="175628" y="1968500"/>
                  </a:lnTo>
                  <a:lnTo>
                    <a:pt x="162877" y="1917700"/>
                  </a:lnTo>
                  <a:lnTo>
                    <a:pt x="151523" y="1866900"/>
                  </a:lnTo>
                  <a:lnTo>
                    <a:pt x="141617" y="1828800"/>
                  </a:lnTo>
                  <a:lnTo>
                    <a:pt x="133159" y="1778000"/>
                  </a:lnTo>
                  <a:lnTo>
                    <a:pt x="126187" y="1739900"/>
                  </a:lnTo>
                  <a:lnTo>
                    <a:pt x="120713" y="1689100"/>
                  </a:lnTo>
                  <a:lnTo>
                    <a:pt x="116776" y="1638300"/>
                  </a:lnTo>
                  <a:lnTo>
                    <a:pt x="114388" y="1587500"/>
                  </a:lnTo>
                  <a:lnTo>
                    <a:pt x="113588" y="1549400"/>
                  </a:lnTo>
                  <a:lnTo>
                    <a:pt x="114388" y="1498600"/>
                  </a:lnTo>
                  <a:lnTo>
                    <a:pt x="116776" y="1447800"/>
                  </a:lnTo>
                  <a:lnTo>
                    <a:pt x="120713" y="1397000"/>
                  </a:lnTo>
                  <a:lnTo>
                    <a:pt x="126187" y="1358900"/>
                  </a:lnTo>
                  <a:lnTo>
                    <a:pt x="133159" y="1308100"/>
                  </a:lnTo>
                  <a:lnTo>
                    <a:pt x="141617" y="1257300"/>
                  </a:lnTo>
                  <a:lnTo>
                    <a:pt x="151523" y="1219200"/>
                  </a:lnTo>
                  <a:lnTo>
                    <a:pt x="162877" y="1168400"/>
                  </a:lnTo>
                  <a:lnTo>
                    <a:pt x="175628" y="1130300"/>
                  </a:lnTo>
                  <a:lnTo>
                    <a:pt x="189750" y="1079500"/>
                  </a:lnTo>
                  <a:lnTo>
                    <a:pt x="205244" y="1041400"/>
                  </a:lnTo>
                  <a:lnTo>
                    <a:pt x="222059" y="990600"/>
                  </a:lnTo>
                  <a:lnTo>
                    <a:pt x="240182" y="952500"/>
                  </a:lnTo>
                  <a:lnTo>
                    <a:pt x="259575" y="914400"/>
                  </a:lnTo>
                  <a:lnTo>
                    <a:pt x="280238" y="876300"/>
                  </a:lnTo>
                  <a:lnTo>
                    <a:pt x="302120" y="825500"/>
                  </a:lnTo>
                  <a:lnTo>
                    <a:pt x="325221" y="787400"/>
                  </a:lnTo>
                  <a:lnTo>
                    <a:pt x="349491" y="749300"/>
                  </a:lnTo>
                  <a:lnTo>
                    <a:pt x="374916" y="711200"/>
                  </a:lnTo>
                  <a:lnTo>
                    <a:pt x="401472" y="685800"/>
                  </a:lnTo>
                  <a:lnTo>
                    <a:pt x="429133" y="647700"/>
                  </a:lnTo>
                  <a:lnTo>
                    <a:pt x="457873" y="609600"/>
                  </a:lnTo>
                  <a:lnTo>
                    <a:pt x="487667" y="571500"/>
                  </a:lnTo>
                  <a:lnTo>
                    <a:pt x="518490" y="546100"/>
                  </a:lnTo>
                  <a:lnTo>
                    <a:pt x="550316" y="508000"/>
                  </a:lnTo>
                  <a:lnTo>
                    <a:pt x="583120" y="482600"/>
                  </a:lnTo>
                  <a:lnTo>
                    <a:pt x="616877" y="457200"/>
                  </a:lnTo>
                  <a:lnTo>
                    <a:pt x="651560" y="419100"/>
                  </a:lnTo>
                  <a:lnTo>
                    <a:pt x="687146" y="393700"/>
                  </a:lnTo>
                  <a:lnTo>
                    <a:pt x="723620" y="368300"/>
                  </a:lnTo>
                  <a:lnTo>
                    <a:pt x="760933" y="342900"/>
                  </a:lnTo>
                  <a:lnTo>
                    <a:pt x="799084" y="317500"/>
                  </a:lnTo>
                  <a:lnTo>
                    <a:pt x="838034" y="292100"/>
                  </a:lnTo>
                  <a:lnTo>
                    <a:pt x="877760" y="279400"/>
                  </a:lnTo>
                  <a:lnTo>
                    <a:pt x="918248" y="254000"/>
                  </a:lnTo>
                  <a:lnTo>
                    <a:pt x="959446" y="228600"/>
                  </a:lnTo>
                  <a:lnTo>
                    <a:pt x="1043952" y="203200"/>
                  </a:lnTo>
                  <a:lnTo>
                    <a:pt x="1087183" y="177800"/>
                  </a:lnTo>
                  <a:lnTo>
                    <a:pt x="1220558" y="139700"/>
                  </a:lnTo>
                  <a:lnTo>
                    <a:pt x="1266151" y="139700"/>
                  </a:lnTo>
                  <a:lnTo>
                    <a:pt x="1358900" y="114300"/>
                  </a:lnTo>
                  <a:lnTo>
                    <a:pt x="1501521" y="114300"/>
                  </a:lnTo>
                  <a:lnTo>
                    <a:pt x="1549895" y="101600"/>
                  </a:lnTo>
                  <a:lnTo>
                    <a:pt x="1598269" y="114300"/>
                  </a:lnTo>
                  <a:lnTo>
                    <a:pt x="1740890" y="114300"/>
                  </a:lnTo>
                  <a:lnTo>
                    <a:pt x="1833626" y="139700"/>
                  </a:lnTo>
                  <a:lnTo>
                    <a:pt x="1879219" y="139700"/>
                  </a:lnTo>
                  <a:lnTo>
                    <a:pt x="2012594" y="177800"/>
                  </a:lnTo>
                  <a:lnTo>
                    <a:pt x="2055837" y="203200"/>
                  </a:lnTo>
                  <a:lnTo>
                    <a:pt x="2140331" y="228600"/>
                  </a:lnTo>
                  <a:lnTo>
                    <a:pt x="2181542" y="254000"/>
                  </a:lnTo>
                  <a:lnTo>
                    <a:pt x="2222017" y="279400"/>
                  </a:lnTo>
                  <a:lnTo>
                    <a:pt x="2261743" y="292100"/>
                  </a:lnTo>
                  <a:lnTo>
                    <a:pt x="2300694" y="317500"/>
                  </a:lnTo>
                  <a:lnTo>
                    <a:pt x="2338844" y="342900"/>
                  </a:lnTo>
                  <a:lnTo>
                    <a:pt x="2376170" y="368300"/>
                  </a:lnTo>
                  <a:lnTo>
                    <a:pt x="2412631" y="393700"/>
                  </a:lnTo>
                  <a:lnTo>
                    <a:pt x="2448229" y="419100"/>
                  </a:lnTo>
                  <a:lnTo>
                    <a:pt x="2482913" y="457200"/>
                  </a:lnTo>
                  <a:lnTo>
                    <a:pt x="2516670" y="482600"/>
                  </a:lnTo>
                  <a:lnTo>
                    <a:pt x="2549474" y="508000"/>
                  </a:lnTo>
                  <a:lnTo>
                    <a:pt x="2581300" y="546100"/>
                  </a:lnTo>
                  <a:lnTo>
                    <a:pt x="2612123" y="571500"/>
                  </a:lnTo>
                  <a:lnTo>
                    <a:pt x="2641917" y="609600"/>
                  </a:lnTo>
                  <a:lnTo>
                    <a:pt x="2670657" y="647700"/>
                  </a:lnTo>
                  <a:lnTo>
                    <a:pt x="2698305" y="685800"/>
                  </a:lnTo>
                  <a:lnTo>
                    <a:pt x="2724861" y="711200"/>
                  </a:lnTo>
                  <a:lnTo>
                    <a:pt x="2750299" y="749300"/>
                  </a:lnTo>
                  <a:lnTo>
                    <a:pt x="2774569" y="787400"/>
                  </a:lnTo>
                  <a:lnTo>
                    <a:pt x="2797657" y="825500"/>
                  </a:lnTo>
                  <a:lnTo>
                    <a:pt x="2819539" y="876300"/>
                  </a:lnTo>
                  <a:lnTo>
                    <a:pt x="2840202" y="914400"/>
                  </a:lnTo>
                  <a:lnTo>
                    <a:pt x="2859608" y="952500"/>
                  </a:lnTo>
                  <a:lnTo>
                    <a:pt x="2877731" y="990600"/>
                  </a:lnTo>
                  <a:lnTo>
                    <a:pt x="2894546" y="1041400"/>
                  </a:lnTo>
                  <a:lnTo>
                    <a:pt x="2910027" y="1079500"/>
                  </a:lnTo>
                  <a:lnTo>
                    <a:pt x="2924162" y="1130300"/>
                  </a:lnTo>
                  <a:lnTo>
                    <a:pt x="2936913" y="1168400"/>
                  </a:lnTo>
                  <a:lnTo>
                    <a:pt x="2948254" y="1219200"/>
                  </a:lnTo>
                  <a:lnTo>
                    <a:pt x="2958173" y="1257300"/>
                  </a:lnTo>
                  <a:lnTo>
                    <a:pt x="2966631" y="1308100"/>
                  </a:lnTo>
                  <a:lnTo>
                    <a:pt x="2973603" y="1358900"/>
                  </a:lnTo>
                  <a:lnTo>
                    <a:pt x="2979064" y="1397000"/>
                  </a:lnTo>
                  <a:lnTo>
                    <a:pt x="2983014" y="1447800"/>
                  </a:lnTo>
                  <a:lnTo>
                    <a:pt x="2985389" y="1498600"/>
                  </a:lnTo>
                  <a:lnTo>
                    <a:pt x="2986189" y="1549400"/>
                  </a:lnTo>
                  <a:lnTo>
                    <a:pt x="2986189" y="965009"/>
                  </a:lnTo>
                  <a:lnTo>
                    <a:pt x="2972371" y="927100"/>
                  </a:lnTo>
                  <a:lnTo>
                    <a:pt x="2952470" y="889000"/>
                  </a:lnTo>
                  <a:lnTo>
                    <a:pt x="2931185" y="838200"/>
                  </a:lnTo>
                  <a:lnTo>
                    <a:pt x="2908554" y="800100"/>
                  </a:lnTo>
                  <a:lnTo>
                    <a:pt x="2884563" y="749300"/>
                  </a:lnTo>
                  <a:lnTo>
                    <a:pt x="2859240" y="711200"/>
                  </a:lnTo>
                  <a:lnTo>
                    <a:pt x="2832608" y="673100"/>
                  </a:lnTo>
                  <a:lnTo>
                    <a:pt x="2804655" y="635000"/>
                  </a:lnTo>
                  <a:lnTo>
                    <a:pt x="2775420" y="596900"/>
                  </a:lnTo>
                  <a:lnTo>
                    <a:pt x="2744914" y="558800"/>
                  </a:lnTo>
                  <a:lnTo>
                    <a:pt x="2713126" y="520700"/>
                  </a:lnTo>
                  <a:lnTo>
                    <a:pt x="2680106" y="482600"/>
                  </a:lnTo>
                  <a:lnTo>
                    <a:pt x="2645841" y="444500"/>
                  </a:lnTo>
                  <a:lnTo>
                    <a:pt x="2610472" y="419100"/>
                  </a:lnTo>
                  <a:lnTo>
                    <a:pt x="2574137" y="381000"/>
                  </a:lnTo>
                  <a:lnTo>
                    <a:pt x="2536875" y="342900"/>
                  </a:lnTo>
                  <a:lnTo>
                    <a:pt x="2498712" y="317500"/>
                  </a:lnTo>
                  <a:lnTo>
                    <a:pt x="2459698" y="292100"/>
                  </a:lnTo>
                  <a:lnTo>
                    <a:pt x="2419858" y="266700"/>
                  </a:lnTo>
                  <a:lnTo>
                    <a:pt x="2379218" y="228600"/>
                  </a:lnTo>
                  <a:lnTo>
                    <a:pt x="2337828" y="203200"/>
                  </a:lnTo>
                  <a:lnTo>
                    <a:pt x="2295702" y="190500"/>
                  </a:lnTo>
                  <a:lnTo>
                    <a:pt x="2209393" y="139700"/>
                  </a:lnTo>
                  <a:lnTo>
                    <a:pt x="2165286" y="127000"/>
                  </a:lnTo>
                  <a:lnTo>
                    <a:pt x="2120582" y="101600"/>
                  </a:lnTo>
                  <a:lnTo>
                    <a:pt x="2075319" y="88900"/>
                  </a:lnTo>
                  <a:lnTo>
                    <a:pt x="2029523" y="63500"/>
                  </a:lnTo>
                  <a:lnTo>
                    <a:pt x="1889315" y="25400"/>
                  </a:lnTo>
                  <a:lnTo>
                    <a:pt x="1841741" y="25400"/>
                  </a:lnTo>
                  <a:lnTo>
                    <a:pt x="1745551" y="0"/>
                  </a:lnTo>
                  <a:lnTo>
                    <a:pt x="1359077" y="0"/>
                  </a:lnTo>
                  <a:lnTo>
                    <a:pt x="1266190" y="25400"/>
                  </a:lnTo>
                  <a:lnTo>
                    <a:pt x="1220431" y="25400"/>
                  </a:lnTo>
                  <a:lnTo>
                    <a:pt x="999566" y="88900"/>
                  </a:lnTo>
                  <a:lnTo>
                    <a:pt x="957122" y="114300"/>
                  </a:lnTo>
                  <a:lnTo>
                    <a:pt x="915301" y="127000"/>
                  </a:lnTo>
                  <a:lnTo>
                    <a:pt x="874115" y="152400"/>
                  </a:lnTo>
                  <a:lnTo>
                    <a:pt x="833615" y="165100"/>
                  </a:lnTo>
                  <a:lnTo>
                    <a:pt x="793788" y="190500"/>
                  </a:lnTo>
                  <a:lnTo>
                    <a:pt x="754672" y="215900"/>
                  </a:lnTo>
                  <a:lnTo>
                    <a:pt x="716292" y="241300"/>
                  </a:lnTo>
                  <a:lnTo>
                    <a:pt x="678675" y="266700"/>
                  </a:lnTo>
                  <a:lnTo>
                    <a:pt x="641819" y="292100"/>
                  </a:lnTo>
                  <a:lnTo>
                    <a:pt x="605764" y="317500"/>
                  </a:lnTo>
                  <a:lnTo>
                    <a:pt x="570534" y="342900"/>
                  </a:lnTo>
                  <a:lnTo>
                    <a:pt x="536130" y="368300"/>
                  </a:lnTo>
                  <a:lnTo>
                    <a:pt x="502602" y="406400"/>
                  </a:lnTo>
                  <a:lnTo>
                    <a:pt x="469938" y="431800"/>
                  </a:lnTo>
                  <a:lnTo>
                    <a:pt x="438188" y="469900"/>
                  </a:lnTo>
                  <a:lnTo>
                    <a:pt x="407365" y="495300"/>
                  </a:lnTo>
                  <a:lnTo>
                    <a:pt x="377482" y="533400"/>
                  </a:lnTo>
                  <a:lnTo>
                    <a:pt x="348576" y="558800"/>
                  </a:lnTo>
                  <a:lnTo>
                    <a:pt x="320649" y="596900"/>
                  </a:lnTo>
                  <a:lnTo>
                    <a:pt x="293738" y="635000"/>
                  </a:lnTo>
                  <a:lnTo>
                    <a:pt x="267855" y="673100"/>
                  </a:lnTo>
                  <a:lnTo>
                    <a:pt x="243027" y="711200"/>
                  </a:lnTo>
                  <a:lnTo>
                    <a:pt x="219278" y="749300"/>
                  </a:lnTo>
                  <a:lnTo>
                    <a:pt x="196621" y="787400"/>
                  </a:lnTo>
                  <a:lnTo>
                    <a:pt x="175082" y="825500"/>
                  </a:lnTo>
                  <a:lnTo>
                    <a:pt x="154686" y="863600"/>
                  </a:lnTo>
                  <a:lnTo>
                    <a:pt x="135445" y="914400"/>
                  </a:lnTo>
                  <a:lnTo>
                    <a:pt x="117398" y="952500"/>
                  </a:lnTo>
                  <a:lnTo>
                    <a:pt x="100545" y="990600"/>
                  </a:lnTo>
                  <a:lnTo>
                    <a:pt x="84912" y="1041400"/>
                  </a:lnTo>
                  <a:lnTo>
                    <a:pt x="70535" y="1079500"/>
                  </a:lnTo>
                  <a:lnTo>
                    <a:pt x="57416" y="1130300"/>
                  </a:lnTo>
                  <a:lnTo>
                    <a:pt x="45593" y="1168400"/>
                  </a:lnTo>
                  <a:lnTo>
                    <a:pt x="35077" y="1219200"/>
                  </a:lnTo>
                  <a:lnTo>
                    <a:pt x="25908" y="1257300"/>
                  </a:lnTo>
                  <a:lnTo>
                    <a:pt x="18072" y="1308100"/>
                  </a:lnTo>
                  <a:lnTo>
                    <a:pt x="11620" y="1358900"/>
                  </a:lnTo>
                  <a:lnTo>
                    <a:pt x="6565" y="1397000"/>
                  </a:lnTo>
                  <a:lnTo>
                    <a:pt x="2933" y="1447800"/>
                  </a:lnTo>
                  <a:lnTo>
                    <a:pt x="736" y="1498600"/>
                  </a:lnTo>
                  <a:lnTo>
                    <a:pt x="0" y="1549400"/>
                  </a:lnTo>
                  <a:lnTo>
                    <a:pt x="736" y="1587500"/>
                  </a:lnTo>
                  <a:lnTo>
                    <a:pt x="2933" y="1638300"/>
                  </a:lnTo>
                  <a:lnTo>
                    <a:pt x="6565" y="1689100"/>
                  </a:lnTo>
                  <a:lnTo>
                    <a:pt x="11620" y="1739900"/>
                  </a:lnTo>
                  <a:lnTo>
                    <a:pt x="18072" y="1778000"/>
                  </a:lnTo>
                  <a:lnTo>
                    <a:pt x="25908" y="1828800"/>
                  </a:lnTo>
                  <a:lnTo>
                    <a:pt x="35077" y="1866900"/>
                  </a:lnTo>
                  <a:lnTo>
                    <a:pt x="45593" y="1917700"/>
                  </a:lnTo>
                  <a:lnTo>
                    <a:pt x="57416" y="1968500"/>
                  </a:lnTo>
                  <a:lnTo>
                    <a:pt x="70535" y="2006600"/>
                  </a:lnTo>
                  <a:lnTo>
                    <a:pt x="84912" y="2044700"/>
                  </a:lnTo>
                  <a:lnTo>
                    <a:pt x="100545" y="2095500"/>
                  </a:lnTo>
                  <a:lnTo>
                    <a:pt x="117398" y="2133600"/>
                  </a:lnTo>
                  <a:lnTo>
                    <a:pt x="135445" y="2184400"/>
                  </a:lnTo>
                  <a:lnTo>
                    <a:pt x="154686" y="2222500"/>
                  </a:lnTo>
                  <a:lnTo>
                    <a:pt x="175082" y="2260600"/>
                  </a:lnTo>
                  <a:lnTo>
                    <a:pt x="196621" y="2298700"/>
                  </a:lnTo>
                  <a:lnTo>
                    <a:pt x="219278" y="2336800"/>
                  </a:lnTo>
                  <a:lnTo>
                    <a:pt x="243027" y="2374900"/>
                  </a:lnTo>
                  <a:lnTo>
                    <a:pt x="267855" y="2413000"/>
                  </a:lnTo>
                  <a:lnTo>
                    <a:pt x="293738" y="2451100"/>
                  </a:lnTo>
                  <a:lnTo>
                    <a:pt x="320649" y="2489200"/>
                  </a:lnTo>
                  <a:lnTo>
                    <a:pt x="348576" y="2527300"/>
                  </a:lnTo>
                  <a:lnTo>
                    <a:pt x="377482" y="2552700"/>
                  </a:lnTo>
                  <a:lnTo>
                    <a:pt x="407365" y="2590800"/>
                  </a:lnTo>
                  <a:lnTo>
                    <a:pt x="438188" y="2628900"/>
                  </a:lnTo>
                  <a:lnTo>
                    <a:pt x="469938" y="2654300"/>
                  </a:lnTo>
                  <a:lnTo>
                    <a:pt x="502602" y="2692400"/>
                  </a:lnTo>
                  <a:lnTo>
                    <a:pt x="536130" y="2717800"/>
                  </a:lnTo>
                  <a:lnTo>
                    <a:pt x="570534" y="2743200"/>
                  </a:lnTo>
                  <a:lnTo>
                    <a:pt x="605764" y="2768600"/>
                  </a:lnTo>
                  <a:lnTo>
                    <a:pt x="641819" y="2794000"/>
                  </a:lnTo>
                  <a:lnTo>
                    <a:pt x="678675" y="2819400"/>
                  </a:lnTo>
                  <a:lnTo>
                    <a:pt x="716292" y="2844800"/>
                  </a:lnTo>
                  <a:lnTo>
                    <a:pt x="754672" y="2870200"/>
                  </a:lnTo>
                  <a:lnTo>
                    <a:pt x="793788" y="2895600"/>
                  </a:lnTo>
                  <a:lnTo>
                    <a:pt x="833615" y="2921000"/>
                  </a:lnTo>
                  <a:lnTo>
                    <a:pt x="874115" y="2933700"/>
                  </a:lnTo>
                  <a:lnTo>
                    <a:pt x="915301" y="2959100"/>
                  </a:lnTo>
                  <a:lnTo>
                    <a:pt x="957122" y="2971800"/>
                  </a:lnTo>
                  <a:lnTo>
                    <a:pt x="999566" y="2997200"/>
                  </a:lnTo>
                  <a:lnTo>
                    <a:pt x="1266190" y="3073400"/>
                  </a:lnTo>
                  <a:lnTo>
                    <a:pt x="1312405" y="3073400"/>
                  </a:lnTo>
                  <a:lnTo>
                    <a:pt x="1359077" y="3086100"/>
                  </a:lnTo>
                  <a:lnTo>
                    <a:pt x="1453705" y="3086100"/>
                  </a:lnTo>
                  <a:lnTo>
                    <a:pt x="1501622" y="3098800"/>
                  </a:lnTo>
                  <a:lnTo>
                    <a:pt x="1598168" y="3098800"/>
                  </a:lnTo>
                  <a:lnTo>
                    <a:pt x="1646072" y="3086100"/>
                  </a:lnTo>
                  <a:lnTo>
                    <a:pt x="1740700" y="3086100"/>
                  </a:lnTo>
                  <a:lnTo>
                    <a:pt x="1787385" y="3073400"/>
                  </a:lnTo>
                  <a:lnTo>
                    <a:pt x="1833600" y="3073400"/>
                  </a:lnTo>
                  <a:lnTo>
                    <a:pt x="2100224" y="2997200"/>
                  </a:lnTo>
                  <a:lnTo>
                    <a:pt x="2121446" y="2984500"/>
                  </a:lnTo>
                  <a:lnTo>
                    <a:pt x="2142667" y="2971800"/>
                  </a:lnTo>
                  <a:lnTo>
                    <a:pt x="2184501" y="2959100"/>
                  </a:lnTo>
                  <a:lnTo>
                    <a:pt x="2225675" y="2933700"/>
                  </a:lnTo>
                  <a:lnTo>
                    <a:pt x="2266188" y="2921000"/>
                  </a:lnTo>
                  <a:lnTo>
                    <a:pt x="2306002" y="2895600"/>
                  </a:lnTo>
                  <a:lnTo>
                    <a:pt x="2323198" y="2884436"/>
                  </a:lnTo>
                  <a:lnTo>
                    <a:pt x="2445461" y="3030093"/>
                  </a:lnTo>
                  <a:lnTo>
                    <a:pt x="2458897" y="3043224"/>
                  </a:lnTo>
                  <a:lnTo>
                    <a:pt x="2474480" y="3053384"/>
                  </a:lnTo>
                  <a:lnTo>
                    <a:pt x="2491740" y="3060319"/>
                  </a:lnTo>
                  <a:lnTo>
                    <a:pt x="2510193" y="3063786"/>
                  </a:lnTo>
                  <a:lnTo>
                    <a:pt x="2528976" y="3063570"/>
                  </a:lnTo>
                  <a:lnTo>
                    <a:pt x="2579814" y="3041840"/>
                  </a:lnTo>
                  <a:lnTo>
                    <a:pt x="2815869" y="2843720"/>
                  </a:lnTo>
                  <a:lnTo>
                    <a:pt x="2849562" y="2778976"/>
                  </a:lnTo>
                  <a:lnTo>
                    <a:pt x="2845727" y="2742628"/>
                  </a:lnTo>
                  <a:lnTo>
                    <a:pt x="2827617" y="2709392"/>
                  </a:lnTo>
                  <a:lnTo>
                    <a:pt x="2709659" y="2568829"/>
                  </a:lnTo>
                  <a:lnTo>
                    <a:pt x="2722308" y="2552700"/>
                  </a:lnTo>
                  <a:lnTo>
                    <a:pt x="2751213" y="2527300"/>
                  </a:lnTo>
                  <a:lnTo>
                    <a:pt x="2779141" y="2489200"/>
                  </a:lnTo>
                  <a:lnTo>
                    <a:pt x="2806052" y="2451100"/>
                  </a:lnTo>
                  <a:lnTo>
                    <a:pt x="2831935" y="2413000"/>
                  </a:lnTo>
                  <a:lnTo>
                    <a:pt x="2856763" y="2374900"/>
                  </a:lnTo>
                  <a:lnTo>
                    <a:pt x="2880512" y="2336800"/>
                  </a:lnTo>
                  <a:lnTo>
                    <a:pt x="2903169" y="2298700"/>
                  </a:lnTo>
                  <a:lnTo>
                    <a:pt x="2924708" y="2260600"/>
                  </a:lnTo>
                  <a:lnTo>
                    <a:pt x="2945104" y="2222500"/>
                  </a:lnTo>
                  <a:lnTo>
                    <a:pt x="2964332" y="2184400"/>
                  </a:lnTo>
                  <a:lnTo>
                    <a:pt x="2982391" y="2133600"/>
                  </a:lnTo>
                  <a:lnTo>
                    <a:pt x="2999244" y="2095500"/>
                  </a:lnTo>
                  <a:lnTo>
                    <a:pt x="3014878" y="2044700"/>
                  </a:lnTo>
                  <a:lnTo>
                    <a:pt x="3029254" y="2006600"/>
                  </a:lnTo>
                  <a:lnTo>
                    <a:pt x="3042361" y="1968500"/>
                  </a:lnTo>
                  <a:lnTo>
                    <a:pt x="3054185" y="1917700"/>
                  </a:lnTo>
                  <a:lnTo>
                    <a:pt x="3064700" y="1866900"/>
                  </a:lnTo>
                  <a:lnTo>
                    <a:pt x="3073882" y="1828800"/>
                  </a:lnTo>
                  <a:lnTo>
                    <a:pt x="3081705" y="1778000"/>
                  </a:lnTo>
                  <a:lnTo>
                    <a:pt x="3088157" y="1739900"/>
                  </a:lnTo>
                  <a:lnTo>
                    <a:pt x="3093212" y="1689100"/>
                  </a:lnTo>
                  <a:lnTo>
                    <a:pt x="3096857" y="1638300"/>
                  </a:lnTo>
                  <a:lnTo>
                    <a:pt x="3099054" y="1587500"/>
                  </a:lnTo>
                  <a:lnTo>
                    <a:pt x="3099790" y="1549400"/>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4" name="Google Shape;304;p12"/>
            <p:cNvSpPr/>
            <p:nvPr/>
          </p:nvSpPr>
          <p:spPr>
            <a:xfrm>
              <a:off x="8876030" y="3455847"/>
              <a:ext cx="1240790" cy="505459"/>
            </a:xfrm>
            <a:custGeom>
              <a:rect b="b" l="l" r="r" t="t"/>
              <a:pathLst>
                <a:path extrusionOk="0" h="505460" w="1240790">
                  <a:moveTo>
                    <a:pt x="339775" y="319379"/>
                  </a:moveTo>
                  <a:lnTo>
                    <a:pt x="333933" y="277901"/>
                  </a:lnTo>
                  <a:lnTo>
                    <a:pt x="300647" y="228612"/>
                  </a:lnTo>
                  <a:lnTo>
                    <a:pt x="255358" y="202272"/>
                  </a:lnTo>
                  <a:lnTo>
                    <a:pt x="203060" y="185102"/>
                  </a:lnTo>
                  <a:lnTo>
                    <a:pt x="185305" y="179311"/>
                  </a:lnTo>
                  <a:lnTo>
                    <a:pt x="148043" y="156527"/>
                  </a:lnTo>
                  <a:lnTo>
                    <a:pt x="142392" y="139522"/>
                  </a:lnTo>
                  <a:lnTo>
                    <a:pt x="143471" y="130670"/>
                  </a:lnTo>
                  <a:lnTo>
                    <a:pt x="175882" y="102362"/>
                  </a:lnTo>
                  <a:lnTo>
                    <a:pt x="194144" y="99898"/>
                  </a:lnTo>
                  <a:lnTo>
                    <a:pt x="214058" y="101815"/>
                  </a:lnTo>
                  <a:lnTo>
                    <a:pt x="233883" y="107569"/>
                  </a:lnTo>
                  <a:lnTo>
                    <a:pt x="253631" y="117170"/>
                  </a:lnTo>
                  <a:lnTo>
                    <a:pt x="273291" y="130606"/>
                  </a:lnTo>
                  <a:lnTo>
                    <a:pt x="321221" y="37477"/>
                  </a:lnTo>
                  <a:lnTo>
                    <a:pt x="285254" y="21082"/>
                  </a:lnTo>
                  <a:lnTo>
                    <a:pt x="248920" y="9372"/>
                  </a:lnTo>
                  <a:lnTo>
                    <a:pt x="212204" y="2349"/>
                  </a:lnTo>
                  <a:lnTo>
                    <a:pt x="175120" y="0"/>
                  </a:lnTo>
                  <a:lnTo>
                    <a:pt x="139852" y="3098"/>
                  </a:lnTo>
                  <a:lnTo>
                    <a:pt x="80467" y="27876"/>
                  </a:lnTo>
                  <a:lnTo>
                    <a:pt x="39662" y="71996"/>
                  </a:lnTo>
                  <a:lnTo>
                    <a:pt x="20599" y="125069"/>
                  </a:lnTo>
                  <a:lnTo>
                    <a:pt x="18224" y="155727"/>
                  </a:lnTo>
                  <a:lnTo>
                    <a:pt x="20523" y="184454"/>
                  </a:lnTo>
                  <a:lnTo>
                    <a:pt x="38938" y="230289"/>
                  </a:lnTo>
                  <a:lnTo>
                    <a:pt x="69240" y="257162"/>
                  </a:lnTo>
                  <a:lnTo>
                    <a:pt x="105930" y="272669"/>
                  </a:lnTo>
                  <a:lnTo>
                    <a:pt x="142240" y="283806"/>
                  </a:lnTo>
                  <a:lnTo>
                    <a:pt x="159346" y="289052"/>
                  </a:lnTo>
                  <a:lnTo>
                    <a:pt x="194640" y="304571"/>
                  </a:lnTo>
                  <a:lnTo>
                    <a:pt x="215595" y="338670"/>
                  </a:lnTo>
                  <a:lnTo>
                    <a:pt x="214414" y="349288"/>
                  </a:lnTo>
                  <a:lnTo>
                    <a:pt x="188112" y="378206"/>
                  </a:lnTo>
                  <a:lnTo>
                    <a:pt x="157124" y="384352"/>
                  </a:lnTo>
                  <a:lnTo>
                    <a:pt x="131102" y="381292"/>
                  </a:lnTo>
                  <a:lnTo>
                    <a:pt x="104787" y="372110"/>
                  </a:lnTo>
                  <a:lnTo>
                    <a:pt x="78181" y="356819"/>
                  </a:lnTo>
                  <a:lnTo>
                    <a:pt x="51269" y="335419"/>
                  </a:lnTo>
                  <a:lnTo>
                    <a:pt x="0" y="431927"/>
                  </a:lnTo>
                  <a:lnTo>
                    <a:pt x="37719" y="454812"/>
                  </a:lnTo>
                  <a:lnTo>
                    <a:pt x="77000" y="471157"/>
                  </a:lnTo>
                  <a:lnTo>
                    <a:pt x="117856" y="480961"/>
                  </a:lnTo>
                  <a:lnTo>
                    <a:pt x="160274" y="484225"/>
                  </a:lnTo>
                  <a:lnTo>
                    <a:pt x="180517" y="483438"/>
                  </a:lnTo>
                  <a:lnTo>
                    <a:pt x="218973" y="477189"/>
                  </a:lnTo>
                  <a:lnTo>
                    <a:pt x="282079" y="448906"/>
                  </a:lnTo>
                  <a:lnTo>
                    <a:pt x="314134" y="415899"/>
                  </a:lnTo>
                  <a:lnTo>
                    <a:pt x="333362" y="372732"/>
                  </a:lnTo>
                  <a:lnTo>
                    <a:pt x="339775" y="319379"/>
                  </a:lnTo>
                  <a:close/>
                </a:path>
                <a:path extrusionOk="0" h="505460" w="1240790">
                  <a:moveTo>
                    <a:pt x="685469" y="11264"/>
                  </a:moveTo>
                  <a:lnTo>
                    <a:pt x="423291" y="11264"/>
                  </a:lnTo>
                  <a:lnTo>
                    <a:pt x="423291" y="111594"/>
                  </a:lnTo>
                  <a:lnTo>
                    <a:pt x="423291" y="190334"/>
                  </a:lnTo>
                  <a:lnTo>
                    <a:pt x="423291" y="290664"/>
                  </a:lnTo>
                  <a:lnTo>
                    <a:pt x="423291" y="371944"/>
                  </a:lnTo>
                  <a:lnTo>
                    <a:pt x="423291" y="472274"/>
                  </a:lnTo>
                  <a:lnTo>
                    <a:pt x="685469" y="472274"/>
                  </a:lnTo>
                  <a:lnTo>
                    <a:pt x="685469" y="371944"/>
                  </a:lnTo>
                  <a:lnTo>
                    <a:pt x="543064" y="371944"/>
                  </a:lnTo>
                  <a:lnTo>
                    <a:pt x="543064" y="290664"/>
                  </a:lnTo>
                  <a:lnTo>
                    <a:pt x="677722" y="290664"/>
                  </a:lnTo>
                  <a:lnTo>
                    <a:pt x="677722" y="190334"/>
                  </a:lnTo>
                  <a:lnTo>
                    <a:pt x="543064" y="190334"/>
                  </a:lnTo>
                  <a:lnTo>
                    <a:pt x="543064" y="111594"/>
                  </a:lnTo>
                  <a:lnTo>
                    <a:pt x="685469" y="111594"/>
                  </a:lnTo>
                  <a:lnTo>
                    <a:pt x="685469" y="11264"/>
                  </a:lnTo>
                  <a:close/>
                </a:path>
                <a:path extrusionOk="0" h="505460" w="1240790">
                  <a:moveTo>
                    <a:pt x="1142136" y="245211"/>
                  </a:moveTo>
                  <a:lnTo>
                    <a:pt x="1131951" y="198666"/>
                  </a:lnTo>
                  <a:lnTo>
                    <a:pt x="1111872" y="163893"/>
                  </a:lnTo>
                  <a:lnTo>
                    <a:pt x="1108354" y="157797"/>
                  </a:lnTo>
                  <a:lnTo>
                    <a:pt x="1078725" y="130797"/>
                  </a:lnTo>
                  <a:lnTo>
                    <a:pt x="1078725" y="241846"/>
                  </a:lnTo>
                  <a:lnTo>
                    <a:pt x="1076439" y="278053"/>
                  </a:lnTo>
                  <a:lnTo>
                    <a:pt x="1060310" y="310540"/>
                  </a:lnTo>
                  <a:lnTo>
                    <a:pt x="1033881" y="333527"/>
                  </a:lnTo>
                  <a:lnTo>
                    <a:pt x="1000772" y="344919"/>
                  </a:lnTo>
                  <a:lnTo>
                    <a:pt x="964565" y="342646"/>
                  </a:lnTo>
                  <a:lnTo>
                    <a:pt x="932065" y="326517"/>
                  </a:lnTo>
                  <a:lnTo>
                    <a:pt x="909091" y="300088"/>
                  </a:lnTo>
                  <a:lnTo>
                    <a:pt x="897686" y="266979"/>
                  </a:lnTo>
                  <a:lnTo>
                    <a:pt x="899972" y="230771"/>
                  </a:lnTo>
                  <a:lnTo>
                    <a:pt x="916101" y="198272"/>
                  </a:lnTo>
                  <a:lnTo>
                    <a:pt x="942530" y="175298"/>
                  </a:lnTo>
                  <a:lnTo>
                    <a:pt x="975639" y="163893"/>
                  </a:lnTo>
                  <a:lnTo>
                    <a:pt x="1011847" y="166179"/>
                  </a:lnTo>
                  <a:lnTo>
                    <a:pt x="1044346" y="182308"/>
                  </a:lnTo>
                  <a:lnTo>
                    <a:pt x="1067333" y="208737"/>
                  </a:lnTo>
                  <a:lnTo>
                    <a:pt x="1078725" y="241846"/>
                  </a:lnTo>
                  <a:lnTo>
                    <a:pt x="1078725" y="130797"/>
                  </a:lnTo>
                  <a:lnTo>
                    <a:pt x="1073150" y="125704"/>
                  </a:lnTo>
                  <a:lnTo>
                    <a:pt x="1028115" y="105498"/>
                  </a:lnTo>
                  <a:lnTo>
                    <a:pt x="979017" y="100482"/>
                  </a:lnTo>
                  <a:lnTo>
                    <a:pt x="932472" y="110667"/>
                  </a:lnTo>
                  <a:lnTo>
                    <a:pt x="891603" y="134264"/>
                  </a:lnTo>
                  <a:lnTo>
                    <a:pt x="859497" y="169468"/>
                  </a:lnTo>
                  <a:lnTo>
                    <a:pt x="839292" y="214503"/>
                  </a:lnTo>
                  <a:lnTo>
                    <a:pt x="834275" y="263601"/>
                  </a:lnTo>
                  <a:lnTo>
                    <a:pt x="844473" y="310146"/>
                  </a:lnTo>
                  <a:lnTo>
                    <a:pt x="868070" y="351028"/>
                  </a:lnTo>
                  <a:lnTo>
                    <a:pt x="903287" y="383120"/>
                  </a:lnTo>
                  <a:lnTo>
                    <a:pt x="948321" y="403326"/>
                  </a:lnTo>
                  <a:lnTo>
                    <a:pt x="997419" y="408343"/>
                  </a:lnTo>
                  <a:lnTo>
                    <a:pt x="1043952" y="398157"/>
                  </a:lnTo>
                  <a:lnTo>
                    <a:pt x="1084821" y="374548"/>
                  </a:lnTo>
                  <a:lnTo>
                    <a:pt x="1111834" y="344919"/>
                  </a:lnTo>
                  <a:lnTo>
                    <a:pt x="1116914" y="339344"/>
                  </a:lnTo>
                  <a:lnTo>
                    <a:pt x="1137119" y="294297"/>
                  </a:lnTo>
                  <a:lnTo>
                    <a:pt x="1142136" y="245211"/>
                  </a:lnTo>
                  <a:close/>
                </a:path>
                <a:path extrusionOk="0" h="505460" w="1240790">
                  <a:moveTo>
                    <a:pt x="1237348" y="287629"/>
                  </a:moveTo>
                  <a:lnTo>
                    <a:pt x="1187665" y="260070"/>
                  </a:lnTo>
                  <a:lnTo>
                    <a:pt x="1187678" y="245211"/>
                  </a:lnTo>
                  <a:lnTo>
                    <a:pt x="1186611" y="231394"/>
                  </a:lnTo>
                  <a:lnTo>
                    <a:pt x="1184427" y="217360"/>
                  </a:lnTo>
                  <a:lnTo>
                    <a:pt x="1181188" y="203581"/>
                  </a:lnTo>
                  <a:lnTo>
                    <a:pt x="1220939" y="167754"/>
                  </a:lnTo>
                  <a:lnTo>
                    <a:pt x="1192542" y="114350"/>
                  </a:lnTo>
                  <a:lnTo>
                    <a:pt x="1185164" y="100507"/>
                  </a:lnTo>
                  <a:lnTo>
                    <a:pt x="1165237" y="105460"/>
                  </a:lnTo>
                  <a:lnTo>
                    <a:pt x="1165237" y="253136"/>
                  </a:lnTo>
                  <a:lnTo>
                    <a:pt x="1159167" y="300228"/>
                  </a:lnTo>
                  <a:lnTo>
                    <a:pt x="1140879" y="344043"/>
                  </a:lnTo>
                  <a:lnTo>
                    <a:pt x="1112710" y="380263"/>
                  </a:lnTo>
                  <a:lnTo>
                    <a:pt x="1076706" y="407695"/>
                  </a:lnTo>
                  <a:lnTo>
                    <a:pt x="1034935" y="425157"/>
                  </a:lnTo>
                  <a:lnTo>
                    <a:pt x="989482" y="431444"/>
                  </a:lnTo>
                  <a:lnTo>
                    <a:pt x="942390" y="425373"/>
                  </a:lnTo>
                  <a:lnTo>
                    <a:pt x="898575" y="407085"/>
                  </a:lnTo>
                  <a:lnTo>
                    <a:pt x="881367" y="393700"/>
                  </a:lnTo>
                  <a:lnTo>
                    <a:pt x="862355" y="378917"/>
                  </a:lnTo>
                  <a:lnTo>
                    <a:pt x="834923" y="342912"/>
                  </a:lnTo>
                  <a:lnTo>
                    <a:pt x="817460" y="301142"/>
                  </a:lnTo>
                  <a:lnTo>
                    <a:pt x="811174" y="255689"/>
                  </a:lnTo>
                  <a:lnTo>
                    <a:pt x="817245" y="208597"/>
                  </a:lnTo>
                  <a:lnTo>
                    <a:pt x="835533" y="164782"/>
                  </a:lnTo>
                  <a:lnTo>
                    <a:pt x="863701" y="128562"/>
                  </a:lnTo>
                  <a:lnTo>
                    <a:pt x="899706" y="101117"/>
                  </a:lnTo>
                  <a:lnTo>
                    <a:pt x="941476" y="83654"/>
                  </a:lnTo>
                  <a:lnTo>
                    <a:pt x="986929" y="77355"/>
                  </a:lnTo>
                  <a:lnTo>
                    <a:pt x="1034021" y="83426"/>
                  </a:lnTo>
                  <a:lnTo>
                    <a:pt x="1077836" y="101727"/>
                  </a:lnTo>
                  <a:lnTo>
                    <a:pt x="1114056" y="129908"/>
                  </a:lnTo>
                  <a:lnTo>
                    <a:pt x="1141488" y="165912"/>
                  </a:lnTo>
                  <a:lnTo>
                    <a:pt x="1158951" y="207683"/>
                  </a:lnTo>
                  <a:lnTo>
                    <a:pt x="1165237" y="253136"/>
                  </a:lnTo>
                  <a:lnTo>
                    <a:pt x="1165237" y="105460"/>
                  </a:lnTo>
                  <a:lnTo>
                    <a:pt x="1129398" y="114350"/>
                  </a:lnTo>
                  <a:lnTo>
                    <a:pt x="1120000" y="105105"/>
                  </a:lnTo>
                  <a:lnTo>
                    <a:pt x="1109853" y="96608"/>
                  </a:lnTo>
                  <a:lnTo>
                    <a:pt x="1099007" y="88874"/>
                  </a:lnTo>
                  <a:lnTo>
                    <a:pt x="1087539" y="81876"/>
                  </a:lnTo>
                  <a:lnTo>
                    <a:pt x="1089469" y="82397"/>
                  </a:lnTo>
                  <a:lnTo>
                    <a:pt x="1089482" y="81876"/>
                  </a:lnTo>
                  <a:lnTo>
                    <a:pt x="1089558" y="77355"/>
                  </a:lnTo>
                  <a:lnTo>
                    <a:pt x="1089787" y="63271"/>
                  </a:lnTo>
                  <a:lnTo>
                    <a:pt x="1090523" y="19723"/>
                  </a:lnTo>
                  <a:lnTo>
                    <a:pt x="1016939" y="0"/>
                  </a:lnTo>
                  <a:lnTo>
                    <a:pt x="986523" y="54800"/>
                  </a:lnTo>
                  <a:lnTo>
                    <a:pt x="988441" y="55321"/>
                  </a:lnTo>
                  <a:lnTo>
                    <a:pt x="974217" y="55702"/>
                  </a:lnTo>
                  <a:lnTo>
                    <a:pt x="960170" y="57137"/>
                  </a:lnTo>
                  <a:lnTo>
                    <a:pt x="946391" y="59651"/>
                  </a:lnTo>
                  <a:lnTo>
                    <a:pt x="932916" y="63271"/>
                  </a:lnTo>
                  <a:lnTo>
                    <a:pt x="933373" y="63004"/>
                  </a:lnTo>
                  <a:lnTo>
                    <a:pt x="888263" y="19481"/>
                  </a:lnTo>
                  <a:lnTo>
                    <a:pt x="823671" y="59855"/>
                  </a:lnTo>
                  <a:lnTo>
                    <a:pt x="842467" y="117856"/>
                  </a:lnTo>
                  <a:lnTo>
                    <a:pt x="834898" y="126326"/>
                  </a:lnTo>
                  <a:lnTo>
                    <a:pt x="827811" y="135255"/>
                  </a:lnTo>
                  <a:lnTo>
                    <a:pt x="821258" y="144665"/>
                  </a:lnTo>
                  <a:lnTo>
                    <a:pt x="815238" y="154520"/>
                  </a:lnTo>
                  <a:lnTo>
                    <a:pt x="759091" y="153581"/>
                  </a:lnTo>
                  <a:lnTo>
                    <a:pt x="739368" y="227177"/>
                  </a:lnTo>
                  <a:lnTo>
                    <a:pt x="788365" y="254381"/>
                  </a:lnTo>
                  <a:lnTo>
                    <a:pt x="788797" y="267258"/>
                  </a:lnTo>
                  <a:lnTo>
                    <a:pt x="790092" y="279996"/>
                  </a:lnTo>
                  <a:lnTo>
                    <a:pt x="792213" y="292544"/>
                  </a:lnTo>
                  <a:lnTo>
                    <a:pt x="795147" y="304876"/>
                  </a:lnTo>
                  <a:lnTo>
                    <a:pt x="753516" y="338620"/>
                  </a:lnTo>
                  <a:lnTo>
                    <a:pt x="785723" y="407657"/>
                  </a:lnTo>
                  <a:lnTo>
                    <a:pt x="847242" y="395744"/>
                  </a:lnTo>
                  <a:lnTo>
                    <a:pt x="846289" y="393700"/>
                  </a:lnTo>
                  <a:lnTo>
                    <a:pt x="855624" y="402971"/>
                  </a:lnTo>
                  <a:lnTo>
                    <a:pt x="865708" y="411492"/>
                  </a:lnTo>
                  <a:lnTo>
                    <a:pt x="876477" y="419265"/>
                  </a:lnTo>
                  <a:lnTo>
                    <a:pt x="887869" y="426300"/>
                  </a:lnTo>
                  <a:lnTo>
                    <a:pt x="886866" y="485406"/>
                  </a:lnTo>
                  <a:lnTo>
                    <a:pt x="960475" y="505129"/>
                  </a:lnTo>
                  <a:lnTo>
                    <a:pt x="989139" y="453453"/>
                  </a:lnTo>
                  <a:lnTo>
                    <a:pt x="1003731" y="452970"/>
                  </a:lnTo>
                  <a:lnTo>
                    <a:pt x="1018108" y="451396"/>
                  </a:lnTo>
                  <a:lnTo>
                    <a:pt x="1032217" y="448703"/>
                  </a:lnTo>
                  <a:lnTo>
                    <a:pt x="1045997" y="444881"/>
                  </a:lnTo>
                  <a:lnTo>
                    <a:pt x="1040244" y="448906"/>
                  </a:lnTo>
                  <a:lnTo>
                    <a:pt x="1087564" y="490004"/>
                  </a:lnTo>
                  <a:lnTo>
                    <a:pt x="1149972" y="446303"/>
                  </a:lnTo>
                  <a:lnTo>
                    <a:pt x="1149426" y="444881"/>
                  </a:lnTo>
                  <a:lnTo>
                    <a:pt x="1144270" y="431444"/>
                  </a:lnTo>
                  <a:lnTo>
                    <a:pt x="1130173" y="394652"/>
                  </a:lnTo>
                  <a:lnTo>
                    <a:pt x="1137716" y="386727"/>
                  </a:lnTo>
                  <a:lnTo>
                    <a:pt x="1144790" y="378358"/>
                  </a:lnTo>
                  <a:lnTo>
                    <a:pt x="1151356" y="369506"/>
                  </a:lnTo>
                  <a:lnTo>
                    <a:pt x="1157363" y="360197"/>
                  </a:lnTo>
                  <a:lnTo>
                    <a:pt x="1217612" y="361200"/>
                  </a:lnTo>
                  <a:lnTo>
                    <a:pt x="1217891" y="360197"/>
                  </a:lnTo>
                  <a:lnTo>
                    <a:pt x="1237348" y="287629"/>
                  </a:lnTo>
                  <a:close/>
                </a:path>
                <a:path extrusionOk="0" h="505460" w="1240790">
                  <a:moveTo>
                    <a:pt x="1240294" y="119621"/>
                  </a:moveTo>
                  <a:lnTo>
                    <a:pt x="1238770" y="121246"/>
                  </a:lnTo>
                  <a:lnTo>
                    <a:pt x="1239545" y="122428"/>
                  </a:lnTo>
                  <a:lnTo>
                    <a:pt x="1240294" y="119621"/>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5" name="Google Shape;305;p12"/>
          <p:cNvSpPr txBox="1"/>
          <p:nvPr>
            <p:ph type="ctrTitle"/>
          </p:nvPr>
        </p:nvSpPr>
        <p:spPr>
          <a:xfrm>
            <a:off x="2439510" y="509509"/>
            <a:ext cx="7312979" cy="452119"/>
          </a:xfrm>
          <a:prstGeom prst="rect">
            <a:avLst/>
          </a:prstGeom>
          <a:noFill/>
          <a:ln>
            <a:noFill/>
          </a:ln>
        </p:spPr>
        <p:txBody>
          <a:bodyPr anchorCtr="0" anchor="t" bIns="0" lIns="0" spcFirstLastPara="1" rIns="0" wrap="square" tIns="12700">
            <a:spAutoFit/>
          </a:bodyPr>
          <a:lstStyle/>
          <a:p>
            <a:pPr indent="0" lvl="0" marL="34925" rtl="0" algn="l">
              <a:lnSpc>
                <a:spcPct val="100000"/>
              </a:lnSpc>
              <a:spcBef>
                <a:spcPts val="0"/>
              </a:spcBef>
              <a:spcAft>
                <a:spcPts val="0"/>
              </a:spcAft>
              <a:buNone/>
            </a:pPr>
            <a:r>
              <a:rPr lang="en-ID"/>
              <a:t>Teknik Black Hat SEO yang Wajib Dihindari</a:t>
            </a:r>
            <a:endParaRPr/>
          </a:p>
        </p:txBody>
      </p:sp>
      <p:sp>
        <p:nvSpPr>
          <p:cNvPr id="306" name="Google Shape;306;p12"/>
          <p:cNvSpPr txBox="1"/>
          <p:nvPr/>
        </p:nvSpPr>
        <p:spPr>
          <a:xfrm>
            <a:off x="1480369" y="1970620"/>
            <a:ext cx="203581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800">
                <a:solidFill>
                  <a:schemeClr val="dk1"/>
                </a:solidFill>
                <a:latin typeface="Arial"/>
                <a:ea typeface="Arial"/>
                <a:cs typeface="Arial"/>
                <a:sym typeface="Arial"/>
              </a:rPr>
              <a:t>KOMENTAR SPAM</a:t>
            </a:r>
            <a:endParaRPr sz="1800">
              <a:solidFill>
                <a:schemeClr val="dk1"/>
              </a:solidFill>
              <a:latin typeface="Arial"/>
              <a:ea typeface="Arial"/>
              <a:cs typeface="Arial"/>
              <a:sym typeface="Arial"/>
            </a:endParaRPr>
          </a:p>
        </p:txBody>
      </p:sp>
      <p:sp>
        <p:nvSpPr>
          <p:cNvPr id="307" name="Google Shape;307;p12"/>
          <p:cNvSpPr/>
          <p:nvPr/>
        </p:nvSpPr>
        <p:spPr>
          <a:xfrm>
            <a:off x="1251409" y="3018168"/>
            <a:ext cx="2982556" cy="298256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08" name="Google Shape;308;p12"/>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13"/>
          <p:cNvSpPr txBox="1"/>
          <p:nvPr>
            <p:ph type="title"/>
          </p:nvPr>
        </p:nvSpPr>
        <p:spPr>
          <a:xfrm>
            <a:off x="2439510" y="509509"/>
            <a:ext cx="7312979" cy="452119"/>
          </a:xfrm>
          <a:prstGeom prst="rect">
            <a:avLst/>
          </a:prstGeom>
          <a:noFill/>
          <a:ln>
            <a:noFill/>
          </a:ln>
        </p:spPr>
        <p:txBody>
          <a:bodyPr anchorCtr="0" anchor="t" bIns="0" lIns="0" spcFirstLastPara="1" rIns="0" wrap="square" tIns="12700">
            <a:spAutoFit/>
          </a:bodyPr>
          <a:lstStyle/>
          <a:p>
            <a:pPr indent="0" lvl="0" marL="34925" rtl="0" algn="l">
              <a:lnSpc>
                <a:spcPct val="100000"/>
              </a:lnSpc>
              <a:spcBef>
                <a:spcPts val="0"/>
              </a:spcBef>
              <a:spcAft>
                <a:spcPts val="0"/>
              </a:spcAft>
              <a:buNone/>
            </a:pPr>
            <a:r>
              <a:rPr lang="en-ID"/>
              <a:t>Teknik Black Hat SEO yang Wajib Dihindari</a:t>
            </a:r>
            <a:endParaRPr/>
          </a:p>
        </p:txBody>
      </p:sp>
      <p:sp>
        <p:nvSpPr>
          <p:cNvPr id="314" name="Google Shape;314;p13"/>
          <p:cNvSpPr/>
          <p:nvPr/>
        </p:nvSpPr>
        <p:spPr>
          <a:xfrm>
            <a:off x="6220793" y="1622812"/>
            <a:ext cx="5742292" cy="36044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15" name="Google Shape;315;p13"/>
          <p:cNvSpPr txBox="1"/>
          <p:nvPr/>
        </p:nvSpPr>
        <p:spPr>
          <a:xfrm>
            <a:off x="504263" y="1616366"/>
            <a:ext cx="5879465" cy="3794760"/>
          </a:xfrm>
          <a:prstGeom prst="rect">
            <a:avLst/>
          </a:prstGeom>
          <a:noFill/>
          <a:ln>
            <a:noFill/>
          </a:ln>
        </p:spPr>
        <p:txBody>
          <a:bodyPr anchorCtr="0" anchor="t" bIns="0" lIns="0" spcFirstLastPara="1" rIns="0" wrap="square" tIns="12700">
            <a:spAutoFit/>
          </a:bodyPr>
          <a:lstStyle/>
          <a:p>
            <a:pPr indent="0" lvl="0" marL="0" marR="2991485" rtl="0" algn="ctr">
              <a:lnSpc>
                <a:spcPct val="100000"/>
              </a:lnSpc>
              <a:spcBef>
                <a:spcPts val="0"/>
              </a:spcBef>
              <a:spcAft>
                <a:spcPts val="0"/>
              </a:spcAft>
              <a:buNone/>
            </a:pPr>
            <a:r>
              <a:rPr b="1" lang="en-ID" sz="1800">
                <a:solidFill>
                  <a:schemeClr val="dk1"/>
                </a:solidFill>
                <a:latin typeface="Arial"/>
                <a:ea typeface="Arial"/>
                <a:cs typeface="Arial"/>
                <a:sym typeface="Arial"/>
              </a:rPr>
              <a:t>Keyword Stuffing</a:t>
            </a:r>
            <a:endParaRPr sz="1800">
              <a:solidFill>
                <a:schemeClr val="dk1"/>
              </a:solidFill>
              <a:latin typeface="Arial"/>
              <a:ea typeface="Arial"/>
              <a:cs typeface="Arial"/>
              <a:sym typeface="Arial"/>
            </a:endParaRPr>
          </a:p>
          <a:p>
            <a:pPr indent="-5079" lvl="0" marL="342900" marR="588645" rtl="0" algn="ctr">
              <a:lnSpc>
                <a:spcPct val="162900"/>
              </a:lnSpc>
              <a:spcBef>
                <a:spcPts val="1370"/>
              </a:spcBef>
              <a:spcAft>
                <a:spcPts val="0"/>
              </a:spcAft>
              <a:buNone/>
            </a:pPr>
            <a:r>
              <a:rPr lang="en-ID" sz="1800">
                <a:solidFill>
                  <a:schemeClr val="dk1"/>
                </a:solidFill>
                <a:latin typeface="Arial"/>
                <a:ea typeface="Arial"/>
                <a:cs typeface="Arial"/>
                <a:sym typeface="Arial"/>
              </a:rPr>
              <a:t>Keyword stuffing adalah tindakan mengisi suatu  konten dengan kata-kata yang tidak pantas guna  mendapatkan ranking yang lebih baik di search  engine seperti google</a:t>
            </a:r>
            <a:endParaRPr sz="1800">
              <a:solidFill>
                <a:schemeClr val="dk1"/>
              </a:solidFill>
              <a:latin typeface="Arial"/>
              <a:ea typeface="Arial"/>
              <a:cs typeface="Arial"/>
              <a:sym typeface="Arial"/>
            </a:endParaRPr>
          </a:p>
          <a:p>
            <a:pPr indent="60325" lvl="0" marL="12700" marR="5080" rtl="0" algn="ctr">
              <a:lnSpc>
                <a:spcPct val="162900"/>
              </a:lnSpc>
              <a:spcBef>
                <a:spcPts val="1510"/>
              </a:spcBef>
              <a:spcAft>
                <a:spcPts val="0"/>
              </a:spcAft>
              <a:buNone/>
            </a:pPr>
            <a:r>
              <a:rPr lang="en-ID" sz="1800">
                <a:solidFill>
                  <a:schemeClr val="dk1"/>
                </a:solidFill>
                <a:latin typeface="Arial"/>
                <a:ea typeface="Arial"/>
                <a:cs typeface="Arial"/>
                <a:sym typeface="Arial"/>
              </a:rPr>
              <a:t>Kami menjual jaket jeans, jaket jeans adalah jenis baju  yang kami jual. Jika kamu ingin membeli jaket jeans kami,  silahkan hubungi salah satu toko jaket jeans kami</a:t>
            </a:r>
            <a:endParaRPr sz="1800">
              <a:solidFill>
                <a:schemeClr val="dk1"/>
              </a:solidFill>
              <a:latin typeface="Arial"/>
              <a:ea typeface="Arial"/>
              <a:cs typeface="Arial"/>
              <a:sym typeface="Arial"/>
            </a:endParaRPr>
          </a:p>
        </p:txBody>
      </p:sp>
      <p:pic>
        <p:nvPicPr>
          <p:cNvPr id="316" name="Google Shape;316;p13"/>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14"/>
          <p:cNvSpPr txBox="1"/>
          <p:nvPr>
            <p:ph type="title"/>
          </p:nvPr>
        </p:nvSpPr>
        <p:spPr>
          <a:xfrm>
            <a:off x="2439510" y="509509"/>
            <a:ext cx="7312979" cy="452119"/>
          </a:xfrm>
          <a:prstGeom prst="rect">
            <a:avLst/>
          </a:prstGeom>
          <a:noFill/>
          <a:ln>
            <a:noFill/>
          </a:ln>
        </p:spPr>
        <p:txBody>
          <a:bodyPr anchorCtr="0" anchor="t" bIns="0" lIns="0" spcFirstLastPara="1" rIns="0" wrap="square" tIns="12700">
            <a:spAutoFit/>
          </a:bodyPr>
          <a:lstStyle/>
          <a:p>
            <a:pPr indent="0" lvl="0" marL="34925" rtl="0" algn="l">
              <a:lnSpc>
                <a:spcPct val="100000"/>
              </a:lnSpc>
              <a:spcBef>
                <a:spcPts val="0"/>
              </a:spcBef>
              <a:spcAft>
                <a:spcPts val="0"/>
              </a:spcAft>
              <a:buNone/>
            </a:pPr>
            <a:r>
              <a:rPr lang="en-ID"/>
              <a:t>Teknik Black Hat SEO yang Wajib Dihindari</a:t>
            </a:r>
            <a:endParaRPr/>
          </a:p>
        </p:txBody>
      </p:sp>
      <p:sp>
        <p:nvSpPr>
          <p:cNvPr id="322" name="Google Shape;322;p14"/>
          <p:cNvSpPr txBox="1"/>
          <p:nvPr/>
        </p:nvSpPr>
        <p:spPr>
          <a:xfrm>
            <a:off x="1480369" y="1970620"/>
            <a:ext cx="103886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800">
                <a:solidFill>
                  <a:schemeClr val="dk1"/>
                </a:solidFill>
                <a:latin typeface="Arial"/>
                <a:ea typeface="Arial"/>
                <a:cs typeface="Arial"/>
                <a:sym typeface="Arial"/>
              </a:rPr>
              <a:t>Paid Link</a:t>
            </a:r>
            <a:endParaRPr sz="1800">
              <a:solidFill>
                <a:schemeClr val="dk1"/>
              </a:solidFill>
              <a:latin typeface="Arial"/>
              <a:ea typeface="Arial"/>
              <a:cs typeface="Arial"/>
              <a:sym typeface="Arial"/>
            </a:endParaRPr>
          </a:p>
        </p:txBody>
      </p:sp>
      <p:grpSp>
        <p:nvGrpSpPr>
          <p:cNvPr id="323" name="Google Shape;323;p14"/>
          <p:cNvGrpSpPr/>
          <p:nvPr/>
        </p:nvGrpSpPr>
        <p:grpSpPr>
          <a:xfrm>
            <a:off x="1338382" y="2654294"/>
            <a:ext cx="3874770" cy="4095342"/>
            <a:chOff x="1338382" y="2654294"/>
            <a:chExt cx="3874770" cy="4095342"/>
          </a:xfrm>
        </p:grpSpPr>
        <p:sp>
          <p:nvSpPr>
            <p:cNvPr id="324" name="Google Shape;324;p14"/>
            <p:cNvSpPr/>
            <p:nvPr/>
          </p:nvSpPr>
          <p:spPr>
            <a:xfrm>
              <a:off x="1338382" y="2654302"/>
              <a:ext cx="3874367" cy="409533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5" name="Google Shape;325;p14"/>
            <p:cNvSpPr/>
            <p:nvPr/>
          </p:nvSpPr>
          <p:spPr>
            <a:xfrm>
              <a:off x="1338382" y="2654294"/>
              <a:ext cx="3874770" cy="2045335"/>
            </a:xfrm>
            <a:custGeom>
              <a:rect b="b" l="l" r="r" t="t"/>
              <a:pathLst>
                <a:path extrusionOk="0" h="2045335" w="3874770">
                  <a:moveTo>
                    <a:pt x="3698607" y="2045170"/>
                  </a:moveTo>
                  <a:lnTo>
                    <a:pt x="175759" y="2045170"/>
                  </a:lnTo>
                  <a:lnTo>
                    <a:pt x="129035" y="2038891"/>
                  </a:lnTo>
                  <a:lnTo>
                    <a:pt x="87050" y="2021172"/>
                  </a:lnTo>
                  <a:lnTo>
                    <a:pt x="51478" y="1993689"/>
                  </a:lnTo>
                  <a:lnTo>
                    <a:pt x="23996" y="1958119"/>
                  </a:lnTo>
                  <a:lnTo>
                    <a:pt x="6278" y="1916137"/>
                  </a:lnTo>
                  <a:lnTo>
                    <a:pt x="0" y="1869421"/>
                  </a:lnTo>
                  <a:lnTo>
                    <a:pt x="0" y="175774"/>
                  </a:lnTo>
                  <a:lnTo>
                    <a:pt x="6278" y="129047"/>
                  </a:lnTo>
                  <a:lnTo>
                    <a:pt x="23996" y="87059"/>
                  </a:lnTo>
                  <a:lnTo>
                    <a:pt x="51478" y="51484"/>
                  </a:lnTo>
                  <a:lnTo>
                    <a:pt x="87050" y="23999"/>
                  </a:lnTo>
                  <a:lnTo>
                    <a:pt x="129035" y="6279"/>
                  </a:lnTo>
                  <a:lnTo>
                    <a:pt x="175759" y="0"/>
                  </a:lnTo>
                  <a:lnTo>
                    <a:pt x="3698607" y="0"/>
                  </a:lnTo>
                  <a:lnTo>
                    <a:pt x="3765873" y="13384"/>
                  </a:lnTo>
                  <a:lnTo>
                    <a:pt x="3822882" y="51499"/>
                  </a:lnTo>
                  <a:lnTo>
                    <a:pt x="3860997" y="108509"/>
                  </a:lnTo>
                  <a:lnTo>
                    <a:pt x="3874382" y="175774"/>
                  </a:lnTo>
                  <a:lnTo>
                    <a:pt x="3874382" y="1869421"/>
                  </a:lnTo>
                  <a:lnTo>
                    <a:pt x="3868103" y="1916137"/>
                  </a:lnTo>
                  <a:lnTo>
                    <a:pt x="3850383" y="1958119"/>
                  </a:lnTo>
                  <a:lnTo>
                    <a:pt x="3822897" y="1993689"/>
                  </a:lnTo>
                  <a:lnTo>
                    <a:pt x="3787323" y="2021172"/>
                  </a:lnTo>
                  <a:lnTo>
                    <a:pt x="3745334" y="2038891"/>
                  </a:lnTo>
                  <a:lnTo>
                    <a:pt x="3698607" y="204517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6" name="Google Shape;326;p14"/>
          <p:cNvSpPr txBox="1"/>
          <p:nvPr/>
        </p:nvSpPr>
        <p:spPr>
          <a:xfrm>
            <a:off x="5645548" y="2702252"/>
            <a:ext cx="5945505" cy="208788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lang="en-ID" sz="1800">
                <a:solidFill>
                  <a:schemeClr val="dk1"/>
                </a:solidFill>
                <a:latin typeface="Arial"/>
                <a:ea typeface="Arial"/>
                <a:cs typeface="Arial"/>
                <a:sym typeface="Arial"/>
              </a:rPr>
              <a:t>Paid Link atau link berbayar adalah tindakan membeli</a:t>
            </a:r>
            <a:endParaRPr sz="1800">
              <a:solidFill>
                <a:schemeClr val="dk1"/>
              </a:solidFill>
              <a:latin typeface="Arial"/>
              <a:ea typeface="Arial"/>
              <a:cs typeface="Arial"/>
              <a:sym typeface="Arial"/>
            </a:endParaRPr>
          </a:p>
          <a:p>
            <a:pPr indent="0" lvl="0" marL="12700" marR="5080" rtl="0" algn="just">
              <a:lnSpc>
                <a:spcPct val="162900"/>
              </a:lnSpc>
              <a:spcBef>
                <a:spcPts val="0"/>
              </a:spcBef>
              <a:spcAft>
                <a:spcPts val="0"/>
              </a:spcAft>
              <a:buNone/>
            </a:pPr>
            <a:r>
              <a:rPr lang="en-ID" sz="1800">
                <a:solidFill>
                  <a:schemeClr val="dk1"/>
                </a:solidFill>
                <a:latin typeface="Arial"/>
                <a:ea typeface="Arial"/>
                <a:cs typeface="Arial"/>
                <a:sym typeface="Arial"/>
              </a:rPr>
              <a:t>atau menjual link dari atau ke suatu website dengan  ranking yang tinggi. Jenis teknik ini biasanya sering  digunakan pada beberapa website start up yang ingin  segera mendapatkan reputasi di mesin pencari.</a:t>
            </a:r>
            <a:endParaRPr sz="1800">
              <a:solidFill>
                <a:schemeClr val="dk1"/>
              </a:solidFill>
              <a:latin typeface="Arial"/>
              <a:ea typeface="Arial"/>
              <a:cs typeface="Arial"/>
              <a:sym typeface="Arial"/>
            </a:endParaRPr>
          </a:p>
        </p:txBody>
      </p:sp>
      <p:pic>
        <p:nvPicPr>
          <p:cNvPr id="327" name="Google Shape;327;p14"/>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sp>
        <p:nvSpPr>
          <p:cNvPr id="332" name="Google Shape;332;p15"/>
          <p:cNvSpPr txBox="1"/>
          <p:nvPr>
            <p:ph type="title"/>
          </p:nvPr>
        </p:nvSpPr>
        <p:spPr>
          <a:xfrm>
            <a:off x="2439510" y="509509"/>
            <a:ext cx="7312979" cy="452119"/>
          </a:xfrm>
          <a:prstGeom prst="rect">
            <a:avLst/>
          </a:prstGeom>
          <a:noFill/>
          <a:ln>
            <a:noFill/>
          </a:ln>
        </p:spPr>
        <p:txBody>
          <a:bodyPr anchorCtr="0" anchor="t" bIns="0" lIns="0" spcFirstLastPara="1" rIns="0" wrap="square" tIns="12700">
            <a:spAutoFit/>
          </a:bodyPr>
          <a:lstStyle/>
          <a:p>
            <a:pPr indent="0" lvl="0" marL="34925" rtl="0" algn="l">
              <a:lnSpc>
                <a:spcPct val="100000"/>
              </a:lnSpc>
              <a:spcBef>
                <a:spcPts val="0"/>
              </a:spcBef>
              <a:spcAft>
                <a:spcPts val="0"/>
              </a:spcAft>
              <a:buNone/>
            </a:pPr>
            <a:r>
              <a:rPr lang="en-ID"/>
              <a:t>Teknik Black Hat SEO yang Wajib Dihindari</a:t>
            </a:r>
            <a:endParaRPr/>
          </a:p>
        </p:txBody>
      </p:sp>
      <p:sp>
        <p:nvSpPr>
          <p:cNvPr id="333" name="Google Shape;333;p15"/>
          <p:cNvSpPr txBox="1"/>
          <p:nvPr/>
        </p:nvSpPr>
        <p:spPr>
          <a:xfrm>
            <a:off x="1187752" y="1922909"/>
            <a:ext cx="1980564"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800">
                <a:solidFill>
                  <a:schemeClr val="dk1"/>
                </a:solidFill>
                <a:latin typeface="Arial"/>
                <a:ea typeface="Arial"/>
                <a:cs typeface="Arial"/>
                <a:sym typeface="Arial"/>
              </a:rPr>
              <a:t>Duplicate Content</a:t>
            </a:r>
            <a:endParaRPr sz="1800">
              <a:solidFill>
                <a:schemeClr val="dk1"/>
              </a:solidFill>
              <a:latin typeface="Arial"/>
              <a:ea typeface="Arial"/>
              <a:cs typeface="Arial"/>
              <a:sym typeface="Arial"/>
            </a:endParaRPr>
          </a:p>
        </p:txBody>
      </p:sp>
      <p:sp>
        <p:nvSpPr>
          <p:cNvPr id="334" name="Google Shape;334;p15"/>
          <p:cNvSpPr/>
          <p:nvPr/>
        </p:nvSpPr>
        <p:spPr>
          <a:xfrm>
            <a:off x="493359" y="2468905"/>
            <a:ext cx="3990667" cy="438908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5" name="Google Shape;335;p15"/>
          <p:cNvSpPr txBox="1"/>
          <p:nvPr/>
        </p:nvSpPr>
        <p:spPr>
          <a:xfrm>
            <a:off x="5042579" y="2485159"/>
            <a:ext cx="6221730" cy="1671320"/>
          </a:xfrm>
          <a:prstGeom prst="rect">
            <a:avLst/>
          </a:prstGeom>
          <a:noFill/>
          <a:ln>
            <a:noFill/>
          </a:ln>
        </p:spPr>
        <p:txBody>
          <a:bodyPr anchorCtr="0" anchor="t" bIns="0" lIns="0" spcFirstLastPara="1" rIns="0" wrap="square" tIns="12700">
            <a:spAutoFit/>
          </a:bodyPr>
          <a:lstStyle/>
          <a:p>
            <a:pPr indent="0" lvl="0" marL="12700" marR="93345" rtl="0" algn="l">
              <a:lnSpc>
                <a:spcPct val="100000"/>
              </a:lnSpc>
              <a:spcBef>
                <a:spcPts val="0"/>
              </a:spcBef>
              <a:spcAft>
                <a:spcPts val="0"/>
              </a:spcAft>
              <a:buNone/>
            </a:pPr>
            <a:r>
              <a:rPr lang="en-ID" sz="1800">
                <a:solidFill>
                  <a:schemeClr val="dk1"/>
                </a:solidFill>
                <a:latin typeface="Arial"/>
                <a:ea typeface="Arial"/>
                <a:cs typeface="Arial"/>
                <a:sym typeface="Arial"/>
              </a:rPr>
              <a:t>Duplikasi konten adalah konten yang ditulis di lebih dari satu  tempat di Internet.</a:t>
            </a:r>
            <a:endParaRPr sz="1800">
              <a:solidFill>
                <a:schemeClr val="dk1"/>
              </a:solidFill>
              <a:latin typeface="Arial"/>
              <a:ea typeface="Arial"/>
              <a:cs typeface="Arial"/>
              <a:sym typeface="Arial"/>
            </a:endParaRPr>
          </a:p>
          <a:p>
            <a:pPr indent="0" lvl="0" marL="12700" marR="5080" rtl="0" algn="l">
              <a:lnSpc>
                <a:spcPct val="100000"/>
              </a:lnSpc>
              <a:spcBef>
                <a:spcPts val="0"/>
              </a:spcBef>
              <a:spcAft>
                <a:spcPts val="0"/>
              </a:spcAft>
              <a:buNone/>
            </a:pPr>
            <a:r>
              <a:rPr lang="en-ID" sz="1800">
                <a:solidFill>
                  <a:schemeClr val="dk1"/>
                </a:solidFill>
                <a:latin typeface="Arial"/>
                <a:ea typeface="Arial"/>
                <a:cs typeface="Arial"/>
                <a:sym typeface="Arial"/>
              </a:rPr>
              <a:t>Google menyebut ini konten "sangat mirip" . Hanya satu  tempat yang dapat ditentukan sebagai link unik untuk konten,  jadi, jika konten yang sama dapat ditemukan di lebih dari  satu tempat, itu disebut konten duplikat.</a:t>
            </a:r>
            <a:endParaRPr sz="1800">
              <a:solidFill>
                <a:schemeClr val="dk1"/>
              </a:solidFill>
              <a:latin typeface="Arial"/>
              <a:ea typeface="Arial"/>
              <a:cs typeface="Arial"/>
              <a:sym typeface="Arial"/>
            </a:endParaRPr>
          </a:p>
        </p:txBody>
      </p:sp>
      <p:pic>
        <p:nvPicPr>
          <p:cNvPr id="336" name="Google Shape;336;p15"/>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6"/>
          <p:cNvSpPr txBox="1"/>
          <p:nvPr>
            <p:ph type="title"/>
          </p:nvPr>
        </p:nvSpPr>
        <p:spPr>
          <a:xfrm>
            <a:off x="2439510" y="509509"/>
            <a:ext cx="7312979" cy="452119"/>
          </a:xfrm>
          <a:prstGeom prst="rect">
            <a:avLst/>
          </a:prstGeom>
          <a:noFill/>
          <a:ln>
            <a:noFill/>
          </a:ln>
        </p:spPr>
        <p:txBody>
          <a:bodyPr anchorCtr="0" anchor="t" bIns="0" lIns="0" spcFirstLastPara="1" rIns="0" wrap="square" tIns="12700">
            <a:spAutoFit/>
          </a:bodyPr>
          <a:lstStyle/>
          <a:p>
            <a:pPr indent="0" lvl="0" marL="34925" rtl="0" algn="l">
              <a:lnSpc>
                <a:spcPct val="100000"/>
              </a:lnSpc>
              <a:spcBef>
                <a:spcPts val="0"/>
              </a:spcBef>
              <a:spcAft>
                <a:spcPts val="0"/>
              </a:spcAft>
              <a:buNone/>
            </a:pPr>
            <a:r>
              <a:rPr lang="en-ID"/>
              <a:t>Teknik Black Hat SEO yang Wajib Dihindari</a:t>
            </a:r>
            <a:endParaRPr/>
          </a:p>
        </p:txBody>
      </p:sp>
      <p:sp>
        <p:nvSpPr>
          <p:cNvPr id="342" name="Google Shape;342;p16"/>
          <p:cNvSpPr txBox="1"/>
          <p:nvPr/>
        </p:nvSpPr>
        <p:spPr>
          <a:xfrm>
            <a:off x="1112152" y="1558940"/>
            <a:ext cx="10221595" cy="3014345"/>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800">
                <a:solidFill>
                  <a:schemeClr val="dk1"/>
                </a:solidFill>
                <a:latin typeface="Arial"/>
                <a:ea typeface="Arial"/>
                <a:cs typeface="Arial"/>
                <a:sym typeface="Arial"/>
              </a:rPr>
              <a:t>Cloacking &amp; Doorway Pages</a:t>
            </a:r>
            <a:endParaRPr sz="1800">
              <a:solidFill>
                <a:schemeClr val="dk1"/>
              </a:solidFill>
              <a:latin typeface="Arial"/>
              <a:ea typeface="Arial"/>
              <a:cs typeface="Arial"/>
              <a:sym typeface="Arial"/>
            </a:endParaRPr>
          </a:p>
          <a:p>
            <a:pPr indent="0" lvl="0" marL="0" marR="0" rtl="0" algn="l">
              <a:lnSpc>
                <a:spcPct val="100000"/>
              </a:lnSpc>
              <a:spcBef>
                <a:spcPts val="0"/>
              </a:spcBef>
              <a:spcAft>
                <a:spcPts val="0"/>
              </a:spcAft>
              <a:buNone/>
            </a:pPr>
            <a:r>
              <a:t/>
            </a:r>
            <a:endParaRPr sz="2000">
              <a:solidFill>
                <a:schemeClr val="dk1"/>
              </a:solidFill>
              <a:latin typeface="Arial"/>
              <a:ea typeface="Arial"/>
              <a:cs typeface="Arial"/>
              <a:sym typeface="Arial"/>
            </a:endParaRPr>
          </a:p>
          <a:p>
            <a:pPr indent="0" lvl="0" marL="3942715" marR="5080" rtl="0" algn="just">
              <a:lnSpc>
                <a:spcPct val="162900"/>
              </a:lnSpc>
              <a:spcBef>
                <a:spcPts val="1475"/>
              </a:spcBef>
              <a:spcAft>
                <a:spcPts val="0"/>
              </a:spcAft>
              <a:buNone/>
            </a:pPr>
            <a:r>
              <a:rPr lang="en-ID" sz="1800">
                <a:solidFill>
                  <a:schemeClr val="dk1"/>
                </a:solidFill>
                <a:latin typeface="Arial"/>
                <a:ea typeface="Arial"/>
                <a:cs typeface="Arial"/>
                <a:sym typeface="Arial"/>
              </a:rPr>
              <a:t>Cloacking adalah teknik yang digunakan untuk mengelabui  mesin pencari. Jika yang dideteksi adalah robot mesin  pencari, maka akan diarahkan ke halaman yang relevan.  Namun jika pengunjungnya merupakan manusia, maka  diarahkan ke halaman lainnya.</a:t>
            </a:r>
            <a:endParaRPr sz="1800">
              <a:solidFill>
                <a:schemeClr val="dk1"/>
              </a:solidFill>
              <a:latin typeface="Arial"/>
              <a:ea typeface="Arial"/>
              <a:cs typeface="Arial"/>
              <a:sym typeface="Arial"/>
            </a:endParaRPr>
          </a:p>
        </p:txBody>
      </p:sp>
      <p:sp>
        <p:nvSpPr>
          <p:cNvPr id="343" name="Google Shape;343;p16"/>
          <p:cNvSpPr/>
          <p:nvPr/>
        </p:nvSpPr>
        <p:spPr>
          <a:xfrm>
            <a:off x="543736" y="2651019"/>
            <a:ext cx="3815267" cy="420696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44" name="Google Shape;344;p16"/>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17"/>
          <p:cNvSpPr txBox="1"/>
          <p:nvPr>
            <p:ph type="title"/>
          </p:nvPr>
        </p:nvSpPr>
        <p:spPr>
          <a:xfrm>
            <a:off x="2439510" y="509509"/>
            <a:ext cx="7312979" cy="452119"/>
          </a:xfrm>
          <a:prstGeom prst="rect">
            <a:avLst/>
          </a:prstGeom>
          <a:noFill/>
          <a:ln>
            <a:noFill/>
          </a:ln>
        </p:spPr>
        <p:txBody>
          <a:bodyPr anchorCtr="0" anchor="t" bIns="0" lIns="0" spcFirstLastPara="1" rIns="0" wrap="square" tIns="12700">
            <a:spAutoFit/>
          </a:bodyPr>
          <a:lstStyle/>
          <a:p>
            <a:pPr indent="0" lvl="0" marL="34925" rtl="0" algn="l">
              <a:lnSpc>
                <a:spcPct val="100000"/>
              </a:lnSpc>
              <a:spcBef>
                <a:spcPts val="0"/>
              </a:spcBef>
              <a:spcAft>
                <a:spcPts val="0"/>
              </a:spcAft>
              <a:buNone/>
            </a:pPr>
            <a:r>
              <a:rPr lang="en-ID"/>
              <a:t>Teknik Black Hat SEO yang Wajib Dihindari</a:t>
            </a:r>
            <a:endParaRPr/>
          </a:p>
        </p:txBody>
      </p:sp>
      <p:sp>
        <p:nvSpPr>
          <p:cNvPr id="350" name="Google Shape;350;p17"/>
          <p:cNvSpPr txBox="1"/>
          <p:nvPr/>
        </p:nvSpPr>
        <p:spPr>
          <a:xfrm>
            <a:off x="1112152" y="1558940"/>
            <a:ext cx="356489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800">
                <a:solidFill>
                  <a:schemeClr val="dk1"/>
                </a:solidFill>
                <a:latin typeface="Arial"/>
                <a:ea typeface="Arial"/>
                <a:cs typeface="Arial"/>
                <a:sym typeface="Arial"/>
              </a:rPr>
              <a:t>Automatically generated content</a:t>
            </a:r>
            <a:endParaRPr sz="1800">
              <a:solidFill>
                <a:schemeClr val="dk1"/>
              </a:solidFill>
              <a:latin typeface="Arial"/>
              <a:ea typeface="Arial"/>
              <a:cs typeface="Arial"/>
              <a:sym typeface="Arial"/>
            </a:endParaRPr>
          </a:p>
        </p:txBody>
      </p:sp>
      <p:sp>
        <p:nvSpPr>
          <p:cNvPr id="351" name="Google Shape;351;p17"/>
          <p:cNvSpPr txBox="1"/>
          <p:nvPr/>
        </p:nvSpPr>
        <p:spPr>
          <a:xfrm>
            <a:off x="5042579" y="2844146"/>
            <a:ext cx="6292215" cy="2087880"/>
          </a:xfrm>
          <a:prstGeom prst="rect">
            <a:avLst/>
          </a:prstGeom>
          <a:noFill/>
          <a:ln>
            <a:noFill/>
          </a:ln>
        </p:spPr>
        <p:txBody>
          <a:bodyPr anchorCtr="0" anchor="t" bIns="0" lIns="0" spcFirstLastPara="1" rIns="0" wrap="square" tIns="12700">
            <a:spAutoFit/>
          </a:bodyPr>
          <a:lstStyle/>
          <a:p>
            <a:pPr indent="0" lvl="0" marL="12700" marR="0" rtl="0" algn="just">
              <a:lnSpc>
                <a:spcPct val="100000"/>
              </a:lnSpc>
              <a:spcBef>
                <a:spcPts val="0"/>
              </a:spcBef>
              <a:spcAft>
                <a:spcPts val="0"/>
              </a:spcAft>
              <a:buNone/>
            </a:pPr>
            <a:r>
              <a:rPr lang="en-ID" sz="1800">
                <a:solidFill>
                  <a:schemeClr val="dk1"/>
                </a:solidFill>
                <a:latin typeface="Arial"/>
                <a:ea typeface="Arial"/>
                <a:cs typeface="Arial"/>
                <a:sym typeface="Arial"/>
              </a:rPr>
              <a:t>Automatically generated content merupakan cara untuk</a:t>
            </a:r>
            <a:endParaRPr sz="1800">
              <a:solidFill>
                <a:schemeClr val="dk1"/>
              </a:solidFill>
              <a:latin typeface="Arial"/>
              <a:ea typeface="Arial"/>
              <a:cs typeface="Arial"/>
              <a:sym typeface="Arial"/>
            </a:endParaRPr>
          </a:p>
          <a:p>
            <a:pPr indent="0" lvl="0" marL="12700" marR="5080" rtl="0" algn="just">
              <a:lnSpc>
                <a:spcPct val="162900"/>
              </a:lnSpc>
              <a:spcBef>
                <a:spcPts val="0"/>
              </a:spcBef>
              <a:spcAft>
                <a:spcPts val="0"/>
              </a:spcAft>
              <a:buNone/>
            </a:pPr>
            <a:r>
              <a:rPr lang="en-ID" sz="1800">
                <a:solidFill>
                  <a:schemeClr val="dk1"/>
                </a:solidFill>
                <a:latin typeface="Arial"/>
                <a:ea typeface="Arial"/>
                <a:cs typeface="Arial"/>
                <a:sym typeface="Arial"/>
              </a:rPr>
              <a:t>menciptakan konten secara otomatis dengan menggunakan  software tertentu. Biasanya dengan cara ini konten yang  dihasilkan tidak nyaman untuk dibaca pengguna namun  tentunya Google tetap mampu membaca konten tersebut</a:t>
            </a:r>
            <a:endParaRPr sz="1800">
              <a:solidFill>
                <a:schemeClr val="dk1"/>
              </a:solidFill>
              <a:latin typeface="Arial"/>
              <a:ea typeface="Arial"/>
              <a:cs typeface="Arial"/>
              <a:sym typeface="Arial"/>
            </a:endParaRPr>
          </a:p>
        </p:txBody>
      </p:sp>
      <p:sp>
        <p:nvSpPr>
          <p:cNvPr id="352" name="Google Shape;352;p17"/>
          <p:cNvSpPr/>
          <p:nvPr/>
        </p:nvSpPr>
        <p:spPr>
          <a:xfrm>
            <a:off x="377686" y="2662744"/>
            <a:ext cx="4591878" cy="4195241"/>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353" name="Google Shape;353;p17"/>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57" name="Shape 357"/>
        <p:cNvGrpSpPr/>
        <p:nvPr/>
      </p:nvGrpSpPr>
      <p:grpSpPr>
        <a:xfrm>
          <a:off x="0" y="0"/>
          <a:ext cx="0" cy="0"/>
          <a:chOff x="0" y="0"/>
          <a:chExt cx="0" cy="0"/>
        </a:xfrm>
      </p:grpSpPr>
      <p:sp>
        <p:nvSpPr>
          <p:cNvPr id="358" name="Google Shape;358;p18"/>
          <p:cNvSpPr/>
          <p:nvPr/>
        </p:nvSpPr>
        <p:spPr>
          <a:xfrm>
            <a:off x="5655113"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8"/>
          <p:cNvSpPr/>
          <p:nvPr/>
        </p:nvSpPr>
        <p:spPr>
          <a:xfrm>
            <a:off x="59033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0" name="Google Shape;360;p18"/>
          <p:cNvSpPr/>
          <p:nvPr/>
        </p:nvSpPr>
        <p:spPr>
          <a:xfrm>
            <a:off x="61515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1" name="Google Shape;361;p18"/>
          <p:cNvSpPr/>
          <p:nvPr/>
        </p:nvSpPr>
        <p:spPr>
          <a:xfrm>
            <a:off x="6399687"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2" name="Google Shape;362;p18"/>
          <p:cNvSpPr/>
          <p:nvPr/>
        </p:nvSpPr>
        <p:spPr>
          <a:xfrm>
            <a:off x="312344" y="1429652"/>
            <a:ext cx="5473603" cy="49585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63" name="Google Shape;363;p18"/>
          <p:cNvSpPr txBox="1"/>
          <p:nvPr>
            <p:ph type="title"/>
          </p:nvPr>
        </p:nvSpPr>
        <p:spPr>
          <a:xfrm>
            <a:off x="3430573" y="286293"/>
            <a:ext cx="534987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D" sz="5400"/>
              <a:t>Tools Audit SEO</a:t>
            </a:r>
            <a:endParaRPr sz="5400"/>
          </a:p>
        </p:txBody>
      </p:sp>
      <p:sp>
        <p:nvSpPr>
          <p:cNvPr id="364" name="Google Shape;364;p18"/>
          <p:cNvSpPr/>
          <p:nvPr/>
        </p:nvSpPr>
        <p:spPr>
          <a:xfrm>
            <a:off x="6537482" y="1429652"/>
            <a:ext cx="4690744" cy="627748"/>
          </a:xfrm>
          <a:prstGeom prst="roundRect">
            <a:avLst>
              <a:gd fmla="val 16667" name="adj"/>
            </a:avLst>
          </a:prstGeom>
          <a:solidFill>
            <a:schemeClr val="accent5"/>
          </a:solidFill>
          <a:ln cap="flat" cmpd="sng" w="25400">
            <a:solidFill>
              <a:srgbClr val="36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rPr b="1" lang="en-ID" sz="1800">
                <a:solidFill>
                  <a:schemeClr val="lt1"/>
                </a:solidFill>
                <a:latin typeface="Arial"/>
                <a:ea typeface="Arial"/>
                <a:cs typeface="Arial"/>
                <a:sym typeface="Arial"/>
              </a:rPr>
              <a:t>Google search console</a:t>
            </a:r>
            <a:endParaRPr sz="1800">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5" name="Google Shape;365;p18"/>
          <p:cNvSpPr/>
          <p:nvPr/>
        </p:nvSpPr>
        <p:spPr>
          <a:xfrm>
            <a:off x="6537482" y="2346537"/>
            <a:ext cx="4690744" cy="627748"/>
          </a:xfrm>
          <a:prstGeom prst="roundRect">
            <a:avLst>
              <a:gd fmla="val 16667" name="adj"/>
            </a:avLst>
          </a:prstGeom>
          <a:solidFill>
            <a:schemeClr val="accent5"/>
          </a:solidFill>
          <a:ln cap="flat" cmpd="sng" w="25400">
            <a:solidFill>
              <a:srgbClr val="36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ID" sz="1800">
                <a:solidFill>
                  <a:schemeClr val="lt1"/>
                </a:solidFill>
                <a:latin typeface="Arial"/>
                <a:ea typeface="Arial"/>
                <a:cs typeface="Arial"/>
                <a:sym typeface="Arial"/>
              </a:rPr>
              <a:t>Google analitycs</a:t>
            </a:r>
            <a:endParaRPr sz="1800">
              <a:solidFill>
                <a:schemeClr val="lt1"/>
              </a:solidFill>
              <a:latin typeface="Calibri"/>
              <a:ea typeface="Calibri"/>
              <a:cs typeface="Calibri"/>
              <a:sym typeface="Calibri"/>
            </a:endParaRPr>
          </a:p>
        </p:txBody>
      </p:sp>
      <p:sp>
        <p:nvSpPr>
          <p:cNvPr id="366" name="Google Shape;366;p18"/>
          <p:cNvSpPr/>
          <p:nvPr/>
        </p:nvSpPr>
        <p:spPr>
          <a:xfrm>
            <a:off x="6525759" y="3246575"/>
            <a:ext cx="4690744" cy="627748"/>
          </a:xfrm>
          <a:prstGeom prst="roundRect">
            <a:avLst>
              <a:gd fmla="val 16667" name="adj"/>
            </a:avLst>
          </a:prstGeom>
          <a:solidFill>
            <a:schemeClr val="accent5"/>
          </a:solidFill>
          <a:ln cap="flat" cmpd="sng" w="25400">
            <a:solidFill>
              <a:srgbClr val="36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rPr b="1" lang="en-ID" sz="1800">
                <a:solidFill>
                  <a:schemeClr val="lt1"/>
                </a:solidFill>
                <a:latin typeface="Arial"/>
                <a:ea typeface="Arial"/>
                <a:cs typeface="Arial"/>
                <a:sym typeface="Arial"/>
              </a:rPr>
              <a:t>https://dimia.id/</a:t>
            </a:r>
            <a:endParaRPr sz="1800">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7" name="Google Shape;367;p18"/>
          <p:cNvSpPr/>
          <p:nvPr/>
        </p:nvSpPr>
        <p:spPr>
          <a:xfrm>
            <a:off x="6525759" y="4146613"/>
            <a:ext cx="4690744" cy="627748"/>
          </a:xfrm>
          <a:prstGeom prst="roundRect">
            <a:avLst>
              <a:gd fmla="val 16667" name="adj"/>
            </a:avLst>
          </a:prstGeom>
          <a:solidFill>
            <a:schemeClr val="accent5"/>
          </a:solidFill>
          <a:ln cap="flat" cmpd="sng" w="25400">
            <a:solidFill>
              <a:srgbClr val="36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rPr b="1" lang="en-ID" sz="1800">
                <a:solidFill>
                  <a:schemeClr val="lt1"/>
                </a:solidFill>
                <a:latin typeface="Arial"/>
                <a:ea typeface="Arial"/>
                <a:cs typeface="Arial"/>
                <a:sym typeface="Arial"/>
              </a:rPr>
              <a:t>SEMrush</a:t>
            </a:r>
            <a:endParaRPr sz="1800">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68" name="Google Shape;368;p18"/>
          <p:cNvSpPr/>
          <p:nvPr/>
        </p:nvSpPr>
        <p:spPr>
          <a:xfrm>
            <a:off x="6525759" y="5081083"/>
            <a:ext cx="4690744" cy="627748"/>
          </a:xfrm>
          <a:prstGeom prst="roundRect">
            <a:avLst>
              <a:gd fmla="val 16667" name="adj"/>
            </a:avLst>
          </a:prstGeom>
          <a:solidFill>
            <a:schemeClr val="accent5"/>
          </a:solidFill>
          <a:ln cap="flat" cmpd="sng" w="25400">
            <a:solidFill>
              <a:srgbClr val="367D90"/>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1800">
              <a:solidFill>
                <a:schemeClr val="lt1"/>
              </a:solidFill>
              <a:latin typeface="Arial"/>
              <a:ea typeface="Arial"/>
              <a:cs typeface="Arial"/>
              <a:sym typeface="Arial"/>
            </a:endParaRPr>
          </a:p>
          <a:p>
            <a:pPr indent="0" lvl="0" marL="0" marR="0" rtl="0" algn="ctr">
              <a:spcBef>
                <a:spcPts val="0"/>
              </a:spcBef>
              <a:spcAft>
                <a:spcPts val="0"/>
              </a:spcAft>
              <a:buNone/>
            </a:pPr>
            <a:r>
              <a:rPr b="1" lang="en-ID" sz="1800">
                <a:solidFill>
                  <a:schemeClr val="lt1"/>
                </a:solidFill>
                <a:latin typeface="Arial"/>
                <a:ea typeface="Arial"/>
                <a:cs typeface="Arial"/>
                <a:sym typeface="Arial"/>
              </a:rPr>
              <a:t>https://whatsmyserp.com/serp-check</a:t>
            </a:r>
            <a:endParaRPr sz="1800">
              <a:solidFill>
                <a:schemeClr val="lt1"/>
              </a:solidFill>
              <a:latin typeface="Arial"/>
              <a:ea typeface="Arial"/>
              <a:cs typeface="Arial"/>
              <a:sym typeface="Arial"/>
            </a:endParaRPr>
          </a:p>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pic>
        <p:nvPicPr>
          <p:cNvPr id="369" name="Google Shape;369;p18"/>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3" name="Shape 373"/>
        <p:cNvGrpSpPr/>
        <p:nvPr/>
      </p:nvGrpSpPr>
      <p:grpSpPr>
        <a:xfrm>
          <a:off x="0" y="0"/>
          <a:ext cx="0" cy="0"/>
          <a:chOff x="0" y="0"/>
          <a:chExt cx="0" cy="0"/>
        </a:xfrm>
      </p:grpSpPr>
      <p:sp>
        <p:nvSpPr>
          <p:cNvPr id="374" name="Google Shape;374;p19"/>
          <p:cNvSpPr/>
          <p:nvPr/>
        </p:nvSpPr>
        <p:spPr>
          <a:xfrm>
            <a:off x="0" y="0"/>
            <a:ext cx="12191975" cy="6857986"/>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75" name="Google Shape;375;p19"/>
          <p:cNvSpPr txBox="1"/>
          <p:nvPr>
            <p:ph type="title"/>
          </p:nvPr>
        </p:nvSpPr>
        <p:spPr>
          <a:xfrm>
            <a:off x="0" y="4584915"/>
            <a:ext cx="12192000" cy="1851025"/>
          </a:xfrm>
          <a:prstGeom prst="rect">
            <a:avLst/>
          </a:prstGeom>
          <a:solidFill>
            <a:srgbClr val="0070BF">
              <a:alpha val="69411"/>
            </a:srgbClr>
          </a:solidFill>
          <a:ln>
            <a:noFill/>
          </a:ln>
        </p:spPr>
        <p:txBody>
          <a:bodyPr anchorCtr="0" anchor="t" bIns="0" lIns="0" spcFirstLastPara="1" rIns="0" wrap="square" tIns="262875">
            <a:spAutoFit/>
          </a:bodyPr>
          <a:lstStyle/>
          <a:p>
            <a:pPr indent="0" lvl="0" marL="0" marR="10795" rtl="0" algn="ctr">
              <a:lnSpc>
                <a:spcPct val="100000"/>
              </a:lnSpc>
              <a:spcBef>
                <a:spcPts val="0"/>
              </a:spcBef>
              <a:spcAft>
                <a:spcPts val="0"/>
              </a:spcAft>
              <a:buNone/>
            </a:pPr>
            <a:r>
              <a:rPr b="0" lang="en-ID" sz="6000">
                <a:solidFill>
                  <a:srgbClr val="FFFFFF"/>
                </a:solidFill>
                <a:latin typeface="Arial"/>
                <a:ea typeface="Arial"/>
                <a:cs typeface="Arial"/>
                <a:sym typeface="Arial"/>
              </a:rPr>
              <a:t>THANK YOU</a:t>
            </a:r>
            <a:endParaRPr sz="6000">
              <a:latin typeface="Arial"/>
              <a:ea typeface="Arial"/>
              <a:cs typeface="Arial"/>
              <a:sym typeface="Arial"/>
            </a:endParaRPr>
          </a:p>
        </p:txBody>
      </p:sp>
      <p:sp>
        <p:nvSpPr>
          <p:cNvPr id="376" name="Google Shape;376;p19"/>
          <p:cNvSpPr/>
          <p:nvPr/>
        </p:nvSpPr>
        <p:spPr>
          <a:xfrm>
            <a:off x="5652732" y="4354601"/>
            <a:ext cx="882015" cy="2292350"/>
          </a:xfrm>
          <a:custGeom>
            <a:rect b="b" l="l" r="r" t="t"/>
            <a:pathLst>
              <a:path extrusionOk="0" h="2292350" w="882015">
                <a:moveTo>
                  <a:pt x="137147" y="2155164"/>
                </a:moveTo>
                <a:lnTo>
                  <a:pt x="0" y="2155164"/>
                </a:lnTo>
                <a:lnTo>
                  <a:pt x="0" y="2292337"/>
                </a:lnTo>
                <a:lnTo>
                  <a:pt x="137147" y="2292337"/>
                </a:lnTo>
                <a:lnTo>
                  <a:pt x="137147" y="2155164"/>
                </a:lnTo>
                <a:close/>
              </a:path>
              <a:path extrusionOk="0" h="2292350" w="882015">
                <a:moveTo>
                  <a:pt x="137147" y="0"/>
                </a:moveTo>
                <a:lnTo>
                  <a:pt x="0" y="0"/>
                </a:lnTo>
                <a:lnTo>
                  <a:pt x="0" y="137147"/>
                </a:lnTo>
                <a:lnTo>
                  <a:pt x="137147" y="137147"/>
                </a:lnTo>
                <a:lnTo>
                  <a:pt x="137147" y="0"/>
                </a:lnTo>
                <a:close/>
              </a:path>
              <a:path extrusionOk="0" h="2292350" w="882015">
                <a:moveTo>
                  <a:pt x="385343" y="2155164"/>
                </a:moveTo>
                <a:lnTo>
                  <a:pt x="248196" y="2155164"/>
                </a:lnTo>
                <a:lnTo>
                  <a:pt x="248196" y="2292337"/>
                </a:lnTo>
                <a:lnTo>
                  <a:pt x="385343" y="2292337"/>
                </a:lnTo>
                <a:lnTo>
                  <a:pt x="385343" y="2155164"/>
                </a:lnTo>
                <a:close/>
              </a:path>
              <a:path extrusionOk="0" h="2292350" w="882015">
                <a:moveTo>
                  <a:pt x="385343" y="0"/>
                </a:moveTo>
                <a:lnTo>
                  <a:pt x="248196" y="0"/>
                </a:lnTo>
                <a:lnTo>
                  <a:pt x="248196" y="137147"/>
                </a:lnTo>
                <a:lnTo>
                  <a:pt x="385343" y="137147"/>
                </a:lnTo>
                <a:lnTo>
                  <a:pt x="385343" y="0"/>
                </a:lnTo>
                <a:close/>
              </a:path>
              <a:path extrusionOk="0" h="2292350" w="882015">
                <a:moveTo>
                  <a:pt x="633552" y="2155164"/>
                </a:moveTo>
                <a:lnTo>
                  <a:pt x="496379" y="2155164"/>
                </a:lnTo>
                <a:lnTo>
                  <a:pt x="496379" y="2292337"/>
                </a:lnTo>
                <a:lnTo>
                  <a:pt x="633552" y="2292337"/>
                </a:lnTo>
                <a:lnTo>
                  <a:pt x="633552" y="2155164"/>
                </a:lnTo>
                <a:close/>
              </a:path>
              <a:path extrusionOk="0" h="2292350" w="882015">
                <a:moveTo>
                  <a:pt x="633552" y="0"/>
                </a:moveTo>
                <a:lnTo>
                  <a:pt x="496379" y="0"/>
                </a:lnTo>
                <a:lnTo>
                  <a:pt x="496379" y="137147"/>
                </a:lnTo>
                <a:lnTo>
                  <a:pt x="633552" y="137147"/>
                </a:lnTo>
                <a:lnTo>
                  <a:pt x="633552" y="0"/>
                </a:lnTo>
                <a:close/>
              </a:path>
              <a:path extrusionOk="0" h="2292350" w="882015">
                <a:moveTo>
                  <a:pt x="881748" y="2155164"/>
                </a:moveTo>
                <a:lnTo>
                  <a:pt x="744575" y="2155164"/>
                </a:lnTo>
                <a:lnTo>
                  <a:pt x="744575" y="2292337"/>
                </a:lnTo>
                <a:lnTo>
                  <a:pt x="881748" y="2292337"/>
                </a:lnTo>
                <a:lnTo>
                  <a:pt x="881748" y="2155164"/>
                </a:lnTo>
                <a:close/>
              </a:path>
              <a:path extrusionOk="0" h="2292350" w="882015">
                <a:moveTo>
                  <a:pt x="881748" y="0"/>
                </a:moveTo>
                <a:lnTo>
                  <a:pt x="744575" y="0"/>
                </a:lnTo>
                <a:lnTo>
                  <a:pt x="744575" y="137147"/>
                </a:lnTo>
                <a:lnTo>
                  <a:pt x="881748" y="137147"/>
                </a:lnTo>
                <a:lnTo>
                  <a:pt x="881748" y="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66" name="Shape 66"/>
        <p:cNvGrpSpPr/>
        <p:nvPr/>
      </p:nvGrpSpPr>
      <p:grpSpPr>
        <a:xfrm>
          <a:off x="0" y="0"/>
          <a:ext cx="0" cy="0"/>
          <a:chOff x="0" y="0"/>
          <a:chExt cx="0" cy="0"/>
        </a:xfrm>
      </p:grpSpPr>
      <p:sp>
        <p:nvSpPr>
          <p:cNvPr id="67" name="Google Shape;67;p2"/>
          <p:cNvSpPr/>
          <p:nvPr/>
        </p:nvSpPr>
        <p:spPr>
          <a:xfrm>
            <a:off x="8954554" y="2256358"/>
            <a:ext cx="80010" cy="749935"/>
          </a:xfrm>
          <a:custGeom>
            <a:rect b="b" l="l" r="r" t="t"/>
            <a:pathLst>
              <a:path extrusionOk="0" h="749935" w="80009">
                <a:moveTo>
                  <a:pt x="73418" y="425069"/>
                </a:moveTo>
                <a:lnTo>
                  <a:pt x="70269" y="412750"/>
                </a:lnTo>
                <a:lnTo>
                  <a:pt x="61950" y="402005"/>
                </a:lnTo>
                <a:lnTo>
                  <a:pt x="50190" y="394398"/>
                </a:lnTo>
                <a:lnTo>
                  <a:pt x="36703" y="391515"/>
                </a:lnTo>
                <a:lnTo>
                  <a:pt x="23215" y="394398"/>
                </a:lnTo>
                <a:lnTo>
                  <a:pt x="11468" y="402005"/>
                </a:lnTo>
                <a:lnTo>
                  <a:pt x="3149" y="412750"/>
                </a:lnTo>
                <a:lnTo>
                  <a:pt x="0" y="425069"/>
                </a:lnTo>
                <a:lnTo>
                  <a:pt x="0" y="715911"/>
                </a:lnTo>
                <a:lnTo>
                  <a:pt x="3149" y="728230"/>
                </a:lnTo>
                <a:lnTo>
                  <a:pt x="11468" y="738987"/>
                </a:lnTo>
                <a:lnTo>
                  <a:pt x="23215" y="746582"/>
                </a:lnTo>
                <a:lnTo>
                  <a:pt x="36703" y="749465"/>
                </a:lnTo>
                <a:lnTo>
                  <a:pt x="50190" y="746582"/>
                </a:lnTo>
                <a:lnTo>
                  <a:pt x="61950" y="738987"/>
                </a:lnTo>
                <a:lnTo>
                  <a:pt x="70269" y="728230"/>
                </a:lnTo>
                <a:lnTo>
                  <a:pt x="73418" y="715911"/>
                </a:lnTo>
                <a:lnTo>
                  <a:pt x="73418" y="425069"/>
                </a:lnTo>
                <a:close/>
              </a:path>
              <a:path extrusionOk="0" h="749935" w="80009">
                <a:moveTo>
                  <a:pt x="79565" y="33553"/>
                </a:moveTo>
                <a:lnTo>
                  <a:pt x="76415" y="21234"/>
                </a:lnTo>
                <a:lnTo>
                  <a:pt x="68084" y="10490"/>
                </a:lnTo>
                <a:lnTo>
                  <a:pt x="56324" y="2882"/>
                </a:lnTo>
                <a:lnTo>
                  <a:pt x="42849" y="0"/>
                </a:lnTo>
                <a:lnTo>
                  <a:pt x="29362" y="2882"/>
                </a:lnTo>
                <a:lnTo>
                  <a:pt x="17589" y="10490"/>
                </a:lnTo>
                <a:lnTo>
                  <a:pt x="9271" y="21234"/>
                </a:lnTo>
                <a:lnTo>
                  <a:pt x="6121" y="33553"/>
                </a:lnTo>
                <a:lnTo>
                  <a:pt x="6121" y="324396"/>
                </a:lnTo>
                <a:lnTo>
                  <a:pt x="9271" y="336715"/>
                </a:lnTo>
                <a:lnTo>
                  <a:pt x="17589" y="347459"/>
                </a:lnTo>
                <a:lnTo>
                  <a:pt x="29362" y="355053"/>
                </a:lnTo>
                <a:lnTo>
                  <a:pt x="42849" y="357936"/>
                </a:lnTo>
                <a:lnTo>
                  <a:pt x="56324" y="355053"/>
                </a:lnTo>
                <a:lnTo>
                  <a:pt x="68084" y="347459"/>
                </a:lnTo>
                <a:lnTo>
                  <a:pt x="76415" y="336715"/>
                </a:lnTo>
                <a:lnTo>
                  <a:pt x="79565" y="324396"/>
                </a:lnTo>
                <a:lnTo>
                  <a:pt x="79565" y="33553"/>
                </a:lnTo>
                <a:close/>
              </a:path>
            </a:pathLst>
          </a:custGeom>
          <a:solidFill>
            <a:srgbClr val="8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68" name="Google Shape;68;p2"/>
          <p:cNvGrpSpPr/>
          <p:nvPr/>
        </p:nvGrpSpPr>
        <p:grpSpPr>
          <a:xfrm>
            <a:off x="8991257" y="1484515"/>
            <a:ext cx="2515870" cy="4821555"/>
            <a:chOff x="8991257" y="1484515"/>
            <a:chExt cx="2515870" cy="4821555"/>
          </a:xfrm>
        </p:grpSpPr>
        <p:sp>
          <p:nvSpPr>
            <p:cNvPr id="69" name="Google Shape;69;p2"/>
            <p:cNvSpPr/>
            <p:nvPr/>
          </p:nvSpPr>
          <p:spPr>
            <a:xfrm>
              <a:off x="8991257" y="1484515"/>
              <a:ext cx="2515870" cy="4821555"/>
            </a:xfrm>
            <a:custGeom>
              <a:rect b="b" l="l" r="r" t="t"/>
              <a:pathLst>
                <a:path extrusionOk="0" h="4821555" w="2515870">
                  <a:moveTo>
                    <a:pt x="2515590" y="1494485"/>
                  </a:moveTo>
                  <a:lnTo>
                    <a:pt x="2515311" y="1482153"/>
                  </a:lnTo>
                  <a:lnTo>
                    <a:pt x="2515311" y="1191310"/>
                  </a:lnTo>
                  <a:lnTo>
                    <a:pt x="2512161" y="1178991"/>
                  </a:lnTo>
                  <a:lnTo>
                    <a:pt x="2503830" y="1168247"/>
                  </a:lnTo>
                  <a:lnTo>
                    <a:pt x="2503043" y="1167739"/>
                  </a:lnTo>
                  <a:lnTo>
                    <a:pt x="2503043" y="274053"/>
                  </a:lnTo>
                  <a:lnTo>
                    <a:pt x="2499106" y="229692"/>
                  </a:lnTo>
                  <a:lnTo>
                    <a:pt x="2487714" y="187566"/>
                  </a:lnTo>
                  <a:lnTo>
                    <a:pt x="2469502" y="148272"/>
                  </a:lnTo>
                  <a:lnTo>
                    <a:pt x="2445080" y="112356"/>
                  </a:lnTo>
                  <a:lnTo>
                    <a:pt x="2415070" y="80403"/>
                  </a:lnTo>
                  <a:lnTo>
                    <a:pt x="2380107" y="52984"/>
                  </a:lnTo>
                  <a:lnTo>
                    <a:pt x="2340813" y="30657"/>
                  </a:lnTo>
                  <a:lnTo>
                    <a:pt x="2297811" y="14008"/>
                  </a:lnTo>
                  <a:lnTo>
                    <a:pt x="2251722" y="3606"/>
                  </a:lnTo>
                  <a:lnTo>
                    <a:pt x="2203170" y="0"/>
                  </a:lnTo>
                  <a:lnTo>
                    <a:pt x="299872" y="0"/>
                  </a:lnTo>
                  <a:lnTo>
                    <a:pt x="251320" y="3606"/>
                  </a:lnTo>
                  <a:lnTo>
                    <a:pt x="205232" y="14008"/>
                  </a:lnTo>
                  <a:lnTo>
                    <a:pt x="162229" y="30657"/>
                  </a:lnTo>
                  <a:lnTo>
                    <a:pt x="122936" y="52984"/>
                  </a:lnTo>
                  <a:lnTo>
                    <a:pt x="87972" y="80403"/>
                  </a:lnTo>
                  <a:lnTo>
                    <a:pt x="57962" y="112356"/>
                  </a:lnTo>
                  <a:lnTo>
                    <a:pt x="33540" y="148272"/>
                  </a:lnTo>
                  <a:lnTo>
                    <a:pt x="15316" y="187566"/>
                  </a:lnTo>
                  <a:lnTo>
                    <a:pt x="3924" y="229692"/>
                  </a:lnTo>
                  <a:lnTo>
                    <a:pt x="0" y="274053"/>
                  </a:lnTo>
                  <a:lnTo>
                    <a:pt x="0" y="4547133"/>
                  </a:lnTo>
                  <a:lnTo>
                    <a:pt x="3924" y="4591507"/>
                  </a:lnTo>
                  <a:lnTo>
                    <a:pt x="15316" y="4633620"/>
                  </a:lnTo>
                  <a:lnTo>
                    <a:pt x="33540" y="4672927"/>
                  </a:lnTo>
                  <a:lnTo>
                    <a:pt x="57962" y="4708842"/>
                  </a:lnTo>
                  <a:lnTo>
                    <a:pt x="87972" y="4740783"/>
                  </a:lnTo>
                  <a:lnTo>
                    <a:pt x="122936" y="4768202"/>
                  </a:lnTo>
                  <a:lnTo>
                    <a:pt x="162229" y="4790529"/>
                  </a:lnTo>
                  <a:lnTo>
                    <a:pt x="205232" y="4807178"/>
                  </a:lnTo>
                  <a:lnTo>
                    <a:pt x="251320" y="4817580"/>
                  </a:lnTo>
                  <a:lnTo>
                    <a:pt x="299872" y="4821174"/>
                  </a:lnTo>
                  <a:lnTo>
                    <a:pt x="2203170" y="4821174"/>
                  </a:lnTo>
                  <a:lnTo>
                    <a:pt x="2251722" y="4817580"/>
                  </a:lnTo>
                  <a:lnTo>
                    <a:pt x="2297811" y="4807178"/>
                  </a:lnTo>
                  <a:lnTo>
                    <a:pt x="2340813" y="4790529"/>
                  </a:lnTo>
                  <a:lnTo>
                    <a:pt x="2380107" y="4768202"/>
                  </a:lnTo>
                  <a:lnTo>
                    <a:pt x="2415070" y="4740783"/>
                  </a:lnTo>
                  <a:lnTo>
                    <a:pt x="2445080" y="4708842"/>
                  </a:lnTo>
                  <a:lnTo>
                    <a:pt x="2469502" y="4672927"/>
                  </a:lnTo>
                  <a:lnTo>
                    <a:pt x="2487714" y="4633620"/>
                  </a:lnTo>
                  <a:lnTo>
                    <a:pt x="2499106" y="4591507"/>
                  </a:lnTo>
                  <a:lnTo>
                    <a:pt x="2503043" y="4547133"/>
                  </a:lnTo>
                  <a:lnTo>
                    <a:pt x="2503043" y="1508391"/>
                  </a:lnTo>
                  <a:lnTo>
                    <a:pt x="2508415" y="1505229"/>
                  </a:lnTo>
                  <a:lnTo>
                    <a:pt x="2515590" y="1494485"/>
                  </a:lnTo>
                  <a:close/>
                </a:path>
              </a:pathLst>
            </a:custGeom>
            <a:solidFill>
              <a:srgbClr val="80808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0" name="Google Shape;70;p2"/>
            <p:cNvSpPr/>
            <p:nvPr/>
          </p:nvSpPr>
          <p:spPr>
            <a:xfrm>
              <a:off x="9009631" y="1506879"/>
              <a:ext cx="2466340" cy="4765675"/>
            </a:xfrm>
            <a:custGeom>
              <a:rect b="b" l="l" r="r" t="t"/>
              <a:pathLst>
                <a:path extrusionOk="0" h="4765675" w="2466340">
                  <a:moveTo>
                    <a:pt x="2172570" y="4765257"/>
                  </a:moveTo>
                  <a:lnTo>
                    <a:pt x="293749" y="4765257"/>
                  </a:lnTo>
                  <a:lnTo>
                    <a:pt x="245368" y="4761817"/>
                  </a:lnTo>
                  <a:lnTo>
                    <a:pt x="199743" y="4751832"/>
                  </a:lnTo>
                  <a:lnTo>
                    <a:pt x="157424" y="4735806"/>
                  </a:lnTo>
                  <a:lnTo>
                    <a:pt x="118961" y="4714242"/>
                  </a:lnTo>
                  <a:lnTo>
                    <a:pt x="84906" y="4687645"/>
                  </a:lnTo>
                  <a:lnTo>
                    <a:pt x="55807" y="4656518"/>
                  </a:lnTo>
                  <a:lnTo>
                    <a:pt x="32217" y="4621364"/>
                  </a:lnTo>
                  <a:lnTo>
                    <a:pt x="14685" y="4582688"/>
                  </a:lnTo>
                  <a:lnTo>
                    <a:pt x="3763" y="4540993"/>
                  </a:lnTo>
                  <a:lnTo>
                    <a:pt x="0" y="4496783"/>
                  </a:lnTo>
                  <a:lnTo>
                    <a:pt x="0" y="268464"/>
                  </a:lnTo>
                  <a:lnTo>
                    <a:pt x="3763" y="224250"/>
                  </a:lnTo>
                  <a:lnTo>
                    <a:pt x="14685" y="182554"/>
                  </a:lnTo>
                  <a:lnTo>
                    <a:pt x="32217" y="143878"/>
                  </a:lnTo>
                  <a:lnTo>
                    <a:pt x="55807" y="108726"/>
                  </a:lnTo>
                  <a:lnTo>
                    <a:pt x="84906" y="77601"/>
                  </a:lnTo>
                  <a:lnTo>
                    <a:pt x="118961" y="51007"/>
                  </a:lnTo>
                  <a:lnTo>
                    <a:pt x="157424" y="29446"/>
                  </a:lnTo>
                  <a:lnTo>
                    <a:pt x="199743" y="13422"/>
                  </a:lnTo>
                  <a:lnTo>
                    <a:pt x="245368" y="3439"/>
                  </a:lnTo>
                  <a:lnTo>
                    <a:pt x="293749" y="0"/>
                  </a:lnTo>
                  <a:lnTo>
                    <a:pt x="2172570" y="0"/>
                  </a:lnTo>
                  <a:lnTo>
                    <a:pt x="2219462" y="3590"/>
                  </a:lnTo>
                  <a:lnTo>
                    <a:pt x="2264224" y="13960"/>
                  </a:lnTo>
                  <a:lnTo>
                    <a:pt x="2306194" y="30503"/>
                  </a:lnTo>
                  <a:lnTo>
                    <a:pt x="2344712" y="52618"/>
                  </a:lnTo>
                  <a:lnTo>
                    <a:pt x="2379117" y="79699"/>
                  </a:lnTo>
                  <a:lnTo>
                    <a:pt x="2408748" y="111143"/>
                  </a:lnTo>
                  <a:lnTo>
                    <a:pt x="2432944" y="146346"/>
                  </a:lnTo>
                  <a:lnTo>
                    <a:pt x="2451046" y="184702"/>
                  </a:lnTo>
                  <a:lnTo>
                    <a:pt x="2462391" y="225610"/>
                  </a:lnTo>
                  <a:lnTo>
                    <a:pt x="2466320" y="268464"/>
                  </a:lnTo>
                  <a:lnTo>
                    <a:pt x="2466320" y="4496783"/>
                  </a:lnTo>
                  <a:lnTo>
                    <a:pt x="2462556" y="4540993"/>
                  </a:lnTo>
                  <a:lnTo>
                    <a:pt x="2451634" y="4582688"/>
                  </a:lnTo>
                  <a:lnTo>
                    <a:pt x="2434102" y="4621364"/>
                  </a:lnTo>
                  <a:lnTo>
                    <a:pt x="2410512" y="4656518"/>
                  </a:lnTo>
                  <a:lnTo>
                    <a:pt x="2381413" y="4687645"/>
                  </a:lnTo>
                  <a:lnTo>
                    <a:pt x="2347358" y="4714242"/>
                  </a:lnTo>
                  <a:lnTo>
                    <a:pt x="2308895" y="4735806"/>
                  </a:lnTo>
                  <a:lnTo>
                    <a:pt x="2266576" y="4751832"/>
                  </a:lnTo>
                  <a:lnTo>
                    <a:pt x="2220951" y="4761817"/>
                  </a:lnTo>
                  <a:lnTo>
                    <a:pt x="2172570" y="4765257"/>
                  </a:lnTo>
                  <a:close/>
                </a:path>
              </a:pathLst>
            </a:custGeom>
            <a:solidFill>
              <a:srgbClr val="1A1A1A"/>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2"/>
            <p:cNvSpPr/>
            <p:nvPr/>
          </p:nvSpPr>
          <p:spPr>
            <a:xfrm>
              <a:off x="9199331" y="2228385"/>
              <a:ext cx="2087245" cy="3401060"/>
            </a:xfrm>
            <a:custGeom>
              <a:rect b="b" l="l" r="r" t="t"/>
              <a:pathLst>
                <a:path extrusionOk="0" h="3401060" w="2087245">
                  <a:moveTo>
                    <a:pt x="2086895" y="3400553"/>
                  </a:moveTo>
                  <a:lnTo>
                    <a:pt x="0" y="3400553"/>
                  </a:lnTo>
                  <a:lnTo>
                    <a:pt x="0" y="0"/>
                  </a:lnTo>
                  <a:lnTo>
                    <a:pt x="2086895" y="0"/>
                  </a:lnTo>
                  <a:lnTo>
                    <a:pt x="2086895" y="3400553"/>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2" name="Google Shape;72;p2"/>
            <p:cNvSpPr/>
            <p:nvPr/>
          </p:nvSpPr>
          <p:spPr>
            <a:xfrm>
              <a:off x="10058354" y="5810763"/>
              <a:ext cx="320040" cy="307975"/>
            </a:xfrm>
            <a:custGeom>
              <a:rect b="b" l="l" r="r" t="t"/>
              <a:pathLst>
                <a:path extrusionOk="0" h="307975" w="320040">
                  <a:moveTo>
                    <a:pt x="159949" y="307599"/>
                  </a:moveTo>
                  <a:lnTo>
                    <a:pt x="109388" y="299759"/>
                  </a:lnTo>
                  <a:lnTo>
                    <a:pt x="65480" y="277927"/>
                  </a:lnTo>
                  <a:lnTo>
                    <a:pt x="30857" y="244635"/>
                  </a:lnTo>
                  <a:lnTo>
                    <a:pt x="8153" y="202415"/>
                  </a:lnTo>
                  <a:lnTo>
                    <a:pt x="0" y="153799"/>
                  </a:lnTo>
                  <a:lnTo>
                    <a:pt x="8153" y="105183"/>
                  </a:lnTo>
                  <a:lnTo>
                    <a:pt x="30857" y="62963"/>
                  </a:lnTo>
                  <a:lnTo>
                    <a:pt x="65480" y="29671"/>
                  </a:lnTo>
                  <a:lnTo>
                    <a:pt x="109388" y="7839"/>
                  </a:lnTo>
                  <a:lnTo>
                    <a:pt x="159949" y="0"/>
                  </a:lnTo>
                  <a:lnTo>
                    <a:pt x="191315" y="2982"/>
                  </a:lnTo>
                  <a:lnTo>
                    <a:pt x="248712" y="25839"/>
                  </a:lnTo>
                  <a:lnTo>
                    <a:pt x="293050" y="68465"/>
                  </a:lnTo>
                  <a:lnTo>
                    <a:pt x="316822" y="123648"/>
                  </a:lnTo>
                  <a:lnTo>
                    <a:pt x="319924" y="153799"/>
                  </a:lnTo>
                  <a:lnTo>
                    <a:pt x="311768" y="202415"/>
                  </a:lnTo>
                  <a:lnTo>
                    <a:pt x="289058" y="244635"/>
                  </a:lnTo>
                  <a:lnTo>
                    <a:pt x="254427" y="277927"/>
                  </a:lnTo>
                  <a:lnTo>
                    <a:pt x="210513" y="299759"/>
                  </a:lnTo>
                  <a:lnTo>
                    <a:pt x="159949" y="307599"/>
                  </a:lnTo>
                  <a:close/>
                </a:path>
              </a:pathLst>
            </a:custGeom>
            <a:solidFill>
              <a:srgbClr val="A5A5A5"/>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3" name="Google Shape;73;p2"/>
            <p:cNvSpPr/>
            <p:nvPr/>
          </p:nvSpPr>
          <p:spPr>
            <a:xfrm>
              <a:off x="10138329" y="5880238"/>
              <a:ext cx="159974" cy="16874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2"/>
            <p:cNvSpPr/>
            <p:nvPr/>
          </p:nvSpPr>
          <p:spPr>
            <a:xfrm>
              <a:off x="9530030" y="2242945"/>
              <a:ext cx="1763395" cy="3354704"/>
            </a:xfrm>
            <a:custGeom>
              <a:rect b="b" l="l" r="r" t="t"/>
              <a:pathLst>
                <a:path extrusionOk="0" h="3354704" w="1763395">
                  <a:moveTo>
                    <a:pt x="1762796" y="3354668"/>
                  </a:moveTo>
                  <a:lnTo>
                    <a:pt x="0" y="3354668"/>
                  </a:lnTo>
                  <a:lnTo>
                    <a:pt x="967398" y="0"/>
                  </a:lnTo>
                  <a:lnTo>
                    <a:pt x="1757421" y="4912"/>
                  </a:lnTo>
                  <a:lnTo>
                    <a:pt x="1760118" y="1679785"/>
                  </a:lnTo>
                  <a:lnTo>
                    <a:pt x="1762149" y="2949033"/>
                  </a:lnTo>
                  <a:lnTo>
                    <a:pt x="1762796" y="3354668"/>
                  </a:lnTo>
                  <a:close/>
                </a:path>
              </a:pathLst>
            </a:custGeom>
            <a:solidFill>
              <a:srgbClr val="999999">
                <a:alpha val="9411"/>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5" name="Google Shape;75;p2"/>
            <p:cNvSpPr/>
            <p:nvPr/>
          </p:nvSpPr>
          <p:spPr>
            <a:xfrm>
              <a:off x="9992029" y="1924256"/>
              <a:ext cx="494665" cy="104139"/>
            </a:xfrm>
            <a:custGeom>
              <a:rect b="b" l="l" r="r" t="t"/>
              <a:pathLst>
                <a:path extrusionOk="0" h="104139" w="494665">
                  <a:moveTo>
                    <a:pt x="442574" y="103779"/>
                  </a:moveTo>
                  <a:lnTo>
                    <a:pt x="51899" y="103779"/>
                  </a:lnTo>
                  <a:lnTo>
                    <a:pt x="31693" y="99701"/>
                  </a:lnTo>
                  <a:lnTo>
                    <a:pt x="15196" y="88581"/>
                  </a:lnTo>
                  <a:lnTo>
                    <a:pt x="4076" y="72087"/>
                  </a:lnTo>
                  <a:lnTo>
                    <a:pt x="0" y="51889"/>
                  </a:lnTo>
                  <a:lnTo>
                    <a:pt x="4076" y="31692"/>
                  </a:lnTo>
                  <a:lnTo>
                    <a:pt x="15198" y="15197"/>
                  </a:lnTo>
                  <a:lnTo>
                    <a:pt x="31693" y="4077"/>
                  </a:lnTo>
                  <a:lnTo>
                    <a:pt x="51899" y="0"/>
                  </a:lnTo>
                  <a:lnTo>
                    <a:pt x="442574" y="0"/>
                  </a:lnTo>
                  <a:lnTo>
                    <a:pt x="479249" y="15198"/>
                  </a:lnTo>
                  <a:lnTo>
                    <a:pt x="494449" y="51889"/>
                  </a:lnTo>
                  <a:lnTo>
                    <a:pt x="490372" y="72087"/>
                  </a:lnTo>
                  <a:lnTo>
                    <a:pt x="479255" y="88581"/>
                  </a:lnTo>
                  <a:lnTo>
                    <a:pt x="462766" y="99701"/>
                  </a:lnTo>
                  <a:lnTo>
                    <a:pt x="442574" y="103779"/>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6" name="Google Shape;76;p2"/>
            <p:cNvSpPr/>
            <p:nvPr/>
          </p:nvSpPr>
          <p:spPr>
            <a:xfrm>
              <a:off x="9727855" y="1924256"/>
              <a:ext cx="113574" cy="103779"/>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77" name="Google Shape;77;p2"/>
          <p:cNvSpPr/>
          <p:nvPr/>
        </p:nvSpPr>
        <p:spPr>
          <a:xfrm>
            <a:off x="5655113"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8" name="Google Shape;78;p2"/>
          <p:cNvSpPr/>
          <p:nvPr/>
        </p:nvSpPr>
        <p:spPr>
          <a:xfrm>
            <a:off x="59033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9" name="Google Shape;79;p2"/>
          <p:cNvSpPr/>
          <p:nvPr/>
        </p:nvSpPr>
        <p:spPr>
          <a:xfrm>
            <a:off x="61515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2"/>
          <p:cNvSpPr/>
          <p:nvPr/>
        </p:nvSpPr>
        <p:spPr>
          <a:xfrm>
            <a:off x="6399687"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2"/>
          <p:cNvSpPr/>
          <p:nvPr/>
        </p:nvSpPr>
        <p:spPr>
          <a:xfrm>
            <a:off x="5655113" y="6509761"/>
            <a:ext cx="137795" cy="137795"/>
          </a:xfrm>
          <a:custGeom>
            <a:rect b="b" l="l" r="r" t="t"/>
            <a:pathLst>
              <a:path extrusionOk="0" h="137795" w="137795">
                <a:moveTo>
                  <a:pt x="137174" y="137174"/>
                </a:moveTo>
                <a:lnTo>
                  <a:pt x="0" y="137174"/>
                </a:lnTo>
                <a:lnTo>
                  <a:pt x="0" y="0"/>
                </a:lnTo>
                <a:lnTo>
                  <a:pt x="137174" y="0"/>
                </a:lnTo>
                <a:lnTo>
                  <a:pt x="137174"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2"/>
          <p:cNvSpPr/>
          <p:nvPr/>
        </p:nvSpPr>
        <p:spPr>
          <a:xfrm>
            <a:off x="5903312" y="6509761"/>
            <a:ext cx="137160" cy="137795"/>
          </a:xfrm>
          <a:custGeom>
            <a:rect b="b" l="l" r="r" t="t"/>
            <a:pathLst>
              <a:path extrusionOk="0" h="137795" w="137160">
                <a:moveTo>
                  <a:pt x="137149" y="137174"/>
                </a:moveTo>
                <a:lnTo>
                  <a:pt x="0" y="137174"/>
                </a:lnTo>
                <a:lnTo>
                  <a:pt x="0" y="0"/>
                </a:lnTo>
                <a:lnTo>
                  <a:pt x="137149" y="0"/>
                </a:lnTo>
                <a:lnTo>
                  <a:pt x="137149"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3" name="Google Shape;83;p2"/>
          <p:cNvSpPr/>
          <p:nvPr/>
        </p:nvSpPr>
        <p:spPr>
          <a:xfrm>
            <a:off x="6151512" y="6509761"/>
            <a:ext cx="137160" cy="137795"/>
          </a:xfrm>
          <a:custGeom>
            <a:rect b="b" l="l" r="r" t="t"/>
            <a:pathLst>
              <a:path extrusionOk="0" h="137795" w="137160">
                <a:moveTo>
                  <a:pt x="137149" y="137174"/>
                </a:moveTo>
                <a:lnTo>
                  <a:pt x="0" y="137174"/>
                </a:lnTo>
                <a:lnTo>
                  <a:pt x="0" y="0"/>
                </a:lnTo>
                <a:lnTo>
                  <a:pt x="137149" y="0"/>
                </a:lnTo>
                <a:lnTo>
                  <a:pt x="137149"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4" name="Google Shape;84;p2"/>
          <p:cNvSpPr/>
          <p:nvPr/>
        </p:nvSpPr>
        <p:spPr>
          <a:xfrm>
            <a:off x="6399687" y="6509761"/>
            <a:ext cx="137795" cy="137795"/>
          </a:xfrm>
          <a:custGeom>
            <a:rect b="b" l="l" r="r" t="t"/>
            <a:pathLst>
              <a:path extrusionOk="0" h="137795" w="137795">
                <a:moveTo>
                  <a:pt x="137174" y="137174"/>
                </a:moveTo>
                <a:lnTo>
                  <a:pt x="0" y="137174"/>
                </a:lnTo>
                <a:lnTo>
                  <a:pt x="0" y="0"/>
                </a:lnTo>
                <a:lnTo>
                  <a:pt x="137174" y="0"/>
                </a:lnTo>
                <a:lnTo>
                  <a:pt x="137174"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5" name="Google Shape;85;p2"/>
          <p:cNvSpPr txBox="1"/>
          <p:nvPr>
            <p:ph type="title"/>
          </p:nvPr>
        </p:nvSpPr>
        <p:spPr>
          <a:xfrm>
            <a:off x="1829596" y="286293"/>
            <a:ext cx="854900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D" sz="5400"/>
              <a:t>Manfaat SEO untuk Bisnis</a:t>
            </a:r>
            <a:endParaRPr sz="5400"/>
          </a:p>
        </p:txBody>
      </p:sp>
      <p:grpSp>
        <p:nvGrpSpPr>
          <p:cNvPr id="86" name="Google Shape;86;p2"/>
          <p:cNvGrpSpPr/>
          <p:nvPr/>
        </p:nvGrpSpPr>
        <p:grpSpPr>
          <a:xfrm>
            <a:off x="0" y="1958500"/>
            <a:ext cx="8198484" cy="3916483"/>
            <a:chOff x="0" y="1958500"/>
            <a:chExt cx="8198484" cy="3916483"/>
          </a:xfrm>
        </p:grpSpPr>
        <p:sp>
          <p:nvSpPr>
            <p:cNvPr id="87" name="Google Shape;87;p2"/>
            <p:cNvSpPr/>
            <p:nvPr/>
          </p:nvSpPr>
          <p:spPr>
            <a:xfrm>
              <a:off x="0" y="1991323"/>
              <a:ext cx="8198484" cy="3883660"/>
            </a:xfrm>
            <a:custGeom>
              <a:rect b="b" l="l" r="r" t="t"/>
              <a:pathLst>
                <a:path extrusionOk="0" h="3883660" w="8198484">
                  <a:moveTo>
                    <a:pt x="8198308" y="3883614"/>
                  </a:moveTo>
                  <a:lnTo>
                    <a:pt x="0" y="3883614"/>
                  </a:lnTo>
                  <a:lnTo>
                    <a:pt x="0" y="0"/>
                  </a:lnTo>
                  <a:lnTo>
                    <a:pt x="8198308" y="0"/>
                  </a:lnTo>
                  <a:lnTo>
                    <a:pt x="8198308" y="388361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8" name="Google Shape;88;p2"/>
            <p:cNvSpPr/>
            <p:nvPr/>
          </p:nvSpPr>
          <p:spPr>
            <a:xfrm>
              <a:off x="3671267" y="2629535"/>
              <a:ext cx="342265" cy="342265"/>
            </a:xfrm>
            <a:custGeom>
              <a:rect b="b" l="l" r="r" t="t"/>
              <a:pathLst>
                <a:path extrusionOk="0" h="342264" w="342264">
                  <a:moveTo>
                    <a:pt x="170974" y="341941"/>
                  </a:moveTo>
                  <a:lnTo>
                    <a:pt x="125523" y="335834"/>
                  </a:lnTo>
                  <a:lnTo>
                    <a:pt x="84681" y="318598"/>
                  </a:lnTo>
                  <a:lnTo>
                    <a:pt x="50078" y="291865"/>
                  </a:lnTo>
                  <a:lnTo>
                    <a:pt x="23343" y="257262"/>
                  </a:lnTo>
                  <a:lnTo>
                    <a:pt x="6107" y="216420"/>
                  </a:lnTo>
                  <a:lnTo>
                    <a:pt x="0" y="170969"/>
                  </a:lnTo>
                  <a:lnTo>
                    <a:pt x="6107" y="125518"/>
                  </a:lnTo>
                  <a:lnTo>
                    <a:pt x="23343" y="84677"/>
                  </a:lnTo>
                  <a:lnTo>
                    <a:pt x="50078" y="50074"/>
                  </a:lnTo>
                  <a:lnTo>
                    <a:pt x="84681" y="23342"/>
                  </a:lnTo>
                  <a:lnTo>
                    <a:pt x="125523" y="6107"/>
                  </a:lnTo>
                  <a:lnTo>
                    <a:pt x="170974" y="0"/>
                  </a:lnTo>
                  <a:lnTo>
                    <a:pt x="204486" y="3315"/>
                  </a:lnTo>
                  <a:lnTo>
                    <a:pt x="265829" y="28724"/>
                  </a:lnTo>
                  <a:lnTo>
                    <a:pt x="313219" y="76115"/>
                  </a:lnTo>
                  <a:lnTo>
                    <a:pt x="338632" y="137459"/>
                  </a:lnTo>
                  <a:lnTo>
                    <a:pt x="341949" y="170969"/>
                  </a:lnTo>
                  <a:lnTo>
                    <a:pt x="335841" y="216420"/>
                  </a:lnTo>
                  <a:lnTo>
                    <a:pt x="318605" y="257262"/>
                  </a:lnTo>
                  <a:lnTo>
                    <a:pt x="291871" y="291865"/>
                  </a:lnTo>
                  <a:lnTo>
                    <a:pt x="257268" y="318598"/>
                  </a:lnTo>
                  <a:lnTo>
                    <a:pt x="216425" y="335834"/>
                  </a:lnTo>
                  <a:lnTo>
                    <a:pt x="170974" y="341941"/>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2"/>
            <p:cNvSpPr/>
            <p:nvPr/>
          </p:nvSpPr>
          <p:spPr>
            <a:xfrm>
              <a:off x="0" y="1958500"/>
              <a:ext cx="3595816" cy="3883612"/>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2"/>
            <p:cNvSpPr/>
            <p:nvPr/>
          </p:nvSpPr>
          <p:spPr>
            <a:xfrm>
              <a:off x="3671265" y="3270250"/>
              <a:ext cx="342265" cy="1149350"/>
            </a:xfrm>
            <a:custGeom>
              <a:rect b="b" l="l" r="r" t="t"/>
              <a:pathLst>
                <a:path extrusionOk="0" h="1149350" w="342264">
                  <a:moveTo>
                    <a:pt x="341947" y="977849"/>
                  </a:moveTo>
                  <a:lnTo>
                    <a:pt x="328930" y="912431"/>
                  </a:lnTo>
                  <a:lnTo>
                    <a:pt x="291871" y="856957"/>
                  </a:lnTo>
                  <a:lnTo>
                    <a:pt x="236397" y="819899"/>
                  </a:lnTo>
                  <a:lnTo>
                    <a:pt x="170967" y="806881"/>
                  </a:lnTo>
                  <a:lnTo>
                    <a:pt x="125514" y="812990"/>
                  </a:lnTo>
                  <a:lnTo>
                    <a:pt x="84683" y="830224"/>
                  </a:lnTo>
                  <a:lnTo>
                    <a:pt x="50076" y="856957"/>
                  </a:lnTo>
                  <a:lnTo>
                    <a:pt x="23342" y="891565"/>
                  </a:lnTo>
                  <a:lnTo>
                    <a:pt x="6108" y="932408"/>
                  </a:lnTo>
                  <a:lnTo>
                    <a:pt x="0" y="977849"/>
                  </a:lnTo>
                  <a:lnTo>
                    <a:pt x="6108" y="1023302"/>
                  </a:lnTo>
                  <a:lnTo>
                    <a:pt x="23342" y="1064145"/>
                  </a:lnTo>
                  <a:lnTo>
                    <a:pt x="50076" y="1098753"/>
                  </a:lnTo>
                  <a:lnTo>
                    <a:pt x="84683" y="1125486"/>
                  </a:lnTo>
                  <a:lnTo>
                    <a:pt x="125514" y="1142720"/>
                  </a:lnTo>
                  <a:lnTo>
                    <a:pt x="170967" y="1148829"/>
                  </a:lnTo>
                  <a:lnTo>
                    <a:pt x="216420" y="1142720"/>
                  </a:lnTo>
                  <a:lnTo>
                    <a:pt x="257263" y="1125486"/>
                  </a:lnTo>
                  <a:lnTo>
                    <a:pt x="291871" y="1098753"/>
                  </a:lnTo>
                  <a:lnTo>
                    <a:pt x="318604" y="1064145"/>
                  </a:lnTo>
                  <a:lnTo>
                    <a:pt x="335838" y="1023302"/>
                  </a:lnTo>
                  <a:lnTo>
                    <a:pt x="341947" y="977849"/>
                  </a:lnTo>
                  <a:close/>
                </a:path>
                <a:path extrusionOk="0" h="1149350" w="342264">
                  <a:moveTo>
                    <a:pt x="341947" y="170980"/>
                  </a:moveTo>
                  <a:lnTo>
                    <a:pt x="328930" y="105549"/>
                  </a:lnTo>
                  <a:lnTo>
                    <a:pt x="291871" y="50088"/>
                  </a:lnTo>
                  <a:lnTo>
                    <a:pt x="236385" y="13030"/>
                  </a:lnTo>
                  <a:lnTo>
                    <a:pt x="170967" y="0"/>
                  </a:lnTo>
                  <a:lnTo>
                    <a:pt x="125514" y="6108"/>
                  </a:lnTo>
                  <a:lnTo>
                    <a:pt x="84683" y="23355"/>
                  </a:lnTo>
                  <a:lnTo>
                    <a:pt x="50076" y="50076"/>
                  </a:lnTo>
                  <a:lnTo>
                    <a:pt x="23342" y="84683"/>
                  </a:lnTo>
                  <a:lnTo>
                    <a:pt x="6108" y="125526"/>
                  </a:lnTo>
                  <a:lnTo>
                    <a:pt x="0" y="170980"/>
                  </a:lnTo>
                  <a:lnTo>
                    <a:pt x="6108" y="216433"/>
                  </a:lnTo>
                  <a:lnTo>
                    <a:pt x="23342" y="257276"/>
                  </a:lnTo>
                  <a:lnTo>
                    <a:pt x="50076" y="291871"/>
                  </a:lnTo>
                  <a:lnTo>
                    <a:pt x="84683" y="318617"/>
                  </a:lnTo>
                  <a:lnTo>
                    <a:pt x="125514" y="335851"/>
                  </a:lnTo>
                  <a:lnTo>
                    <a:pt x="170967" y="341960"/>
                  </a:lnTo>
                  <a:lnTo>
                    <a:pt x="216420" y="335851"/>
                  </a:lnTo>
                  <a:lnTo>
                    <a:pt x="257263" y="318617"/>
                  </a:lnTo>
                  <a:lnTo>
                    <a:pt x="291871" y="291871"/>
                  </a:lnTo>
                  <a:lnTo>
                    <a:pt x="318604" y="257276"/>
                  </a:lnTo>
                  <a:lnTo>
                    <a:pt x="335838" y="216433"/>
                  </a:lnTo>
                  <a:lnTo>
                    <a:pt x="341947" y="170980"/>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1" name="Google Shape;91;p2"/>
          <p:cNvSpPr/>
          <p:nvPr/>
        </p:nvSpPr>
        <p:spPr>
          <a:xfrm>
            <a:off x="8268958" y="1991323"/>
            <a:ext cx="124460" cy="3883660"/>
          </a:xfrm>
          <a:custGeom>
            <a:rect b="b" l="l" r="r" t="t"/>
            <a:pathLst>
              <a:path extrusionOk="0" h="3883660" w="124459">
                <a:moveTo>
                  <a:pt x="124074" y="3883614"/>
                </a:moveTo>
                <a:lnTo>
                  <a:pt x="0" y="3883614"/>
                </a:lnTo>
                <a:lnTo>
                  <a:pt x="0" y="0"/>
                </a:lnTo>
                <a:lnTo>
                  <a:pt x="124074" y="0"/>
                </a:lnTo>
                <a:lnTo>
                  <a:pt x="124074" y="388361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2" name="Google Shape;92;p2"/>
          <p:cNvSpPr/>
          <p:nvPr/>
        </p:nvSpPr>
        <p:spPr>
          <a:xfrm>
            <a:off x="9175706" y="2152870"/>
            <a:ext cx="2168695" cy="3501242"/>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3" name="Google Shape;93;p2"/>
          <p:cNvSpPr txBox="1"/>
          <p:nvPr/>
        </p:nvSpPr>
        <p:spPr>
          <a:xfrm>
            <a:off x="4271799" y="2631325"/>
            <a:ext cx="3698240" cy="168021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D" sz="1400">
                <a:solidFill>
                  <a:srgbClr val="FFFFFF"/>
                </a:solidFill>
                <a:latin typeface="Arial"/>
                <a:ea typeface="Arial"/>
                <a:cs typeface="Arial"/>
                <a:sym typeface="Arial"/>
              </a:rPr>
              <a:t>Mendatangkan Pengunjung ke website melalui  search engine.</a:t>
            </a:r>
            <a:endParaRPr sz="1400">
              <a:solidFill>
                <a:schemeClr val="dk1"/>
              </a:solidFill>
              <a:latin typeface="Arial"/>
              <a:ea typeface="Arial"/>
              <a:cs typeface="Arial"/>
              <a:sym typeface="Arial"/>
            </a:endParaRPr>
          </a:p>
          <a:p>
            <a:pPr indent="-49530" lvl="0" marL="61594" marR="605790" rtl="0" algn="l">
              <a:lnSpc>
                <a:spcPct val="367857"/>
              </a:lnSpc>
              <a:spcBef>
                <a:spcPts val="110"/>
              </a:spcBef>
              <a:spcAft>
                <a:spcPts val="0"/>
              </a:spcAft>
              <a:buNone/>
            </a:pPr>
            <a:r>
              <a:rPr lang="en-ID" sz="1400">
                <a:solidFill>
                  <a:srgbClr val="FFFFFF"/>
                </a:solidFill>
                <a:latin typeface="Arial"/>
                <a:ea typeface="Arial"/>
                <a:cs typeface="Arial"/>
                <a:sym typeface="Arial"/>
              </a:rPr>
              <a:t>Membantu menaikkan target penjualan  Meminimalkan biaya pemasaran.</a:t>
            </a:r>
            <a:endParaRPr sz="1400">
              <a:solidFill>
                <a:schemeClr val="dk1"/>
              </a:solidFill>
              <a:latin typeface="Arial"/>
              <a:ea typeface="Arial"/>
              <a:cs typeface="Arial"/>
              <a:sym typeface="Arial"/>
            </a:endParaRPr>
          </a:p>
        </p:txBody>
      </p:sp>
      <p:pic>
        <p:nvPicPr>
          <p:cNvPr id="94" name="Google Shape;94;p2"/>
          <p:cNvPicPr preferRelativeResize="0"/>
          <p:nvPr/>
        </p:nvPicPr>
        <p:blipFill>
          <a:blip r:embed="rId7">
            <a:alphaModFix/>
          </a:blip>
          <a:stretch>
            <a:fillRect/>
          </a:stretch>
        </p:blipFill>
        <p:spPr>
          <a:xfrm>
            <a:off x="90700" y="133425"/>
            <a:ext cx="1632999" cy="532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98" name="Shape 98"/>
        <p:cNvGrpSpPr/>
        <p:nvPr/>
      </p:nvGrpSpPr>
      <p:grpSpPr>
        <a:xfrm>
          <a:off x="0" y="0"/>
          <a:ext cx="0" cy="0"/>
          <a:chOff x="0" y="0"/>
          <a:chExt cx="0" cy="0"/>
        </a:xfrm>
      </p:grpSpPr>
      <p:sp>
        <p:nvSpPr>
          <p:cNvPr id="99" name="Google Shape;99;p3"/>
          <p:cNvSpPr/>
          <p:nvPr/>
        </p:nvSpPr>
        <p:spPr>
          <a:xfrm>
            <a:off x="5655113"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0" name="Google Shape;100;p3"/>
          <p:cNvSpPr/>
          <p:nvPr/>
        </p:nvSpPr>
        <p:spPr>
          <a:xfrm>
            <a:off x="59033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3"/>
          <p:cNvSpPr/>
          <p:nvPr/>
        </p:nvSpPr>
        <p:spPr>
          <a:xfrm>
            <a:off x="6151512" y="211060"/>
            <a:ext cx="137160" cy="137160"/>
          </a:xfrm>
          <a:custGeom>
            <a:rect b="b" l="l" r="r" t="t"/>
            <a:pathLst>
              <a:path extrusionOk="0" h="137160" w="137160">
                <a:moveTo>
                  <a:pt x="137149" y="137158"/>
                </a:moveTo>
                <a:lnTo>
                  <a:pt x="0" y="137158"/>
                </a:lnTo>
                <a:lnTo>
                  <a:pt x="0" y="0"/>
                </a:lnTo>
                <a:lnTo>
                  <a:pt x="137149" y="0"/>
                </a:lnTo>
                <a:lnTo>
                  <a:pt x="137149"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2" name="Google Shape;102;p3"/>
          <p:cNvSpPr/>
          <p:nvPr/>
        </p:nvSpPr>
        <p:spPr>
          <a:xfrm>
            <a:off x="6399687" y="211060"/>
            <a:ext cx="137795" cy="137160"/>
          </a:xfrm>
          <a:custGeom>
            <a:rect b="b" l="l" r="r" t="t"/>
            <a:pathLst>
              <a:path extrusionOk="0" h="137160" w="137795">
                <a:moveTo>
                  <a:pt x="137174" y="137158"/>
                </a:moveTo>
                <a:lnTo>
                  <a:pt x="0" y="137158"/>
                </a:lnTo>
                <a:lnTo>
                  <a:pt x="0" y="0"/>
                </a:lnTo>
                <a:lnTo>
                  <a:pt x="137174" y="0"/>
                </a:lnTo>
                <a:lnTo>
                  <a:pt x="137174" y="137158"/>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3" name="Google Shape;103;p3"/>
          <p:cNvSpPr txBox="1"/>
          <p:nvPr>
            <p:ph type="title"/>
          </p:nvPr>
        </p:nvSpPr>
        <p:spPr>
          <a:xfrm>
            <a:off x="2438032" y="286293"/>
            <a:ext cx="732726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ID" sz="5400">
                <a:latin typeface="Arial"/>
                <a:ea typeface="Arial"/>
                <a:cs typeface="Arial"/>
                <a:sym typeface="Arial"/>
              </a:rPr>
              <a:t>Cara Kerja SEO Google</a:t>
            </a:r>
            <a:endParaRPr sz="5400">
              <a:latin typeface="Arial"/>
              <a:ea typeface="Arial"/>
              <a:cs typeface="Arial"/>
              <a:sym typeface="Arial"/>
            </a:endParaRPr>
          </a:p>
        </p:txBody>
      </p:sp>
      <p:grpSp>
        <p:nvGrpSpPr>
          <p:cNvPr id="104" name="Google Shape;104;p3"/>
          <p:cNvGrpSpPr/>
          <p:nvPr/>
        </p:nvGrpSpPr>
        <p:grpSpPr>
          <a:xfrm>
            <a:off x="0" y="1255232"/>
            <a:ext cx="12192000" cy="5603364"/>
            <a:chOff x="0" y="1255232"/>
            <a:chExt cx="12192000" cy="5603364"/>
          </a:xfrm>
        </p:grpSpPr>
        <p:sp>
          <p:nvSpPr>
            <p:cNvPr id="105" name="Google Shape;105;p3"/>
            <p:cNvSpPr/>
            <p:nvPr/>
          </p:nvSpPr>
          <p:spPr>
            <a:xfrm>
              <a:off x="0" y="4151591"/>
              <a:ext cx="12192000" cy="2707005"/>
            </a:xfrm>
            <a:custGeom>
              <a:rect b="b" l="l" r="r" t="t"/>
              <a:pathLst>
                <a:path extrusionOk="0" h="2707004" w="12192000">
                  <a:moveTo>
                    <a:pt x="12191975" y="0"/>
                  </a:moveTo>
                  <a:lnTo>
                    <a:pt x="0" y="0"/>
                  </a:lnTo>
                  <a:lnTo>
                    <a:pt x="0" y="519950"/>
                  </a:lnTo>
                  <a:lnTo>
                    <a:pt x="0" y="767461"/>
                  </a:lnTo>
                  <a:lnTo>
                    <a:pt x="0" y="792099"/>
                  </a:lnTo>
                  <a:lnTo>
                    <a:pt x="0" y="2706395"/>
                  </a:lnTo>
                  <a:lnTo>
                    <a:pt x="12191975" y="2706395"/>
                  </a:lnTo>
                  <a:lnTo>
                    <a:pt x="12191975" y="792099"/>
                  </a:lnTo>
                  <a:lnTo>
                    <a:pt x="12191975" y="767461"/>
                  </a:lnTo>
                  <a:lnTo>
                    <a:pt x="12191975" y="519950"/>
                  </a:lnTo>
                  <a:lnTo>
                    <a:pt x="12191975" y="0"/>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6" name="Google Shape;106;p3"/>
            <p:cNvSpPr/>
            <p:nvPr/>
          </p:nvSpPr>
          <p:spPr>
            <a:xfrm>
              <a:off x="3925192" y="1255232"/>
              <a:ext cx="7830184" cy="3416935"/>
            </a:xfrm>
            <a:custGeom>
              <a:rect b="b" l="l" r="r" t="t"/>
              <a:pathLst>
                <a:path extrusionOk="0" h="3416935" w="7830184">
                  <a:moveTo>
                    <a:pt x="7829784" y="3416308"/>
                  </a:moveTo>
                  <a:lnTo>
                    <a:pt x="0" y="3416308"/>
                  </a:lnTo>
                  <a:lnTo>
                    <a:pt x="0" y="0"/>
                  </a:lnTo>
                  <a:lnTo>
                    <a:pt x="7829784" y="0"/>
                  </a:lnTo>
                  <a:lnTo>
                    <a:pt x="7829784" y="341630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7" name="Google Shape;107;p3"/>
          <p:cNvSpPr txBox="1"/>
          <p:nvPr>
            <p:ph idx="1" type="body"/>
          </p:nvPr>
        </p:nvSpPr>
        <p:spPr>
          <a:xfrm>
            <a:off x="530523" y="1303795"/>
            <a:ext cx="11130952" cy="3087370"/>
          </a:xfrm>
          <a:prstGeom prst="rect">
            <a:avLst/>
          </a:prstGeom>
          <a:noFill/>
          <a:ln>
            <a:noFill/>
          </a:ln>
        </p:spPr>
        <p:txBody>
          <a:bodyPr anchorCtr="0" anchor="t" bIns="0" lIns="0" spcFirstLastPara="1" rIns="0" wrap="square" tIns="12700">
            <a:spAutoFit/>
          </a:bodyPr>
          <a:lstStyle/>
          <a:p>
            <a:pPr indent="-238759" lvl="0" marL="3651250" rtl="0" algn="l">
              <a:lnSpc>
                <a:spcPct val="100000"/>
              </a:lnSpc>
              <a:spcBef>
                <a:spcPts val="0"/>
              </a:spcBef>
              <a:spcAft>
                <a:spcPts val="0"/>
              </a:spcAft>
              <a:buClr>
                <a:srgbClr val="0070BF"/>
              </a:buClr>
              <a:buSzPts val="1400"/>
              <a:buFont typeface="Noto Sans Symbols"/>
              <a:buChar char="❖"/>
            </a:pPr>
            <a:r>
              <a:rPr lang="en-ID"/>
              <a:t>Crawling adalah proses pengambilan data pada keseluruhan halaman website. Yang melakukan crawling ini</a:t>
            </a:r>
            <a:endParaRPr/>
          </a:p>
          <a:p>
            <a:pPr indent="0" lvl="0" marL="3651250" rtl="0" algn="l">
              <a:lnSpc>
                <a:spcPct val="100000"/>
              </a:lnSpc>
              <a:spcBef>
                <a:spcPts val="919"/>
              </a:spcBef>
              <a:spcAft>
                <a:spcPts val="0"/>
              </a:spcAft>
              <a:buNone/>
            </a:pPr>
            <a:r>
              <a:rPr lang="en-ID"/>
              <a:t>sendiri adalah software yang disebut crawler/spider atau googlebot pada mesin pencarian Google</a:t>
            </a:r>
            <a:endParaRPr/>
          </a:p>
          <a:p>
            <a:pPr indent="0" lvl="0" marL="3400425" rtl="0" algn="l">
              <a:lnSpc>
                <a:spcPct val="100000"/>
              </a:lnSpc>
              <a:spcBef>
                <a:spcPts val="0"/>
              </a:spcBef>
              <a:spcAft>
                <a:spcPts val="0"/>
              </a:spcAft>
              <a:buNone/>
            </a:pPr>
            <a:r>
              <a:t/>
            </a:r>
            <a:endParaRPr sz="1300"/>
          </a:p>
          <a:p>
            <a:pPr indent="-238759" lvl="0" marL="3651250" marR="66040" rtl="0" algn="l">
              <a:lnSpc>
                <a:spcPct val="154700"/>
              </a:lnSpc>
              <a:spcBef>
                <a:spcPts val="830"/>
              </a:spcBef>
              <a:spcAft>
                <a:spcPts val="0"/>
              </a:spcAft>
              <a:buClr>
                <a:srgbClr val="0070BF"/>
              </a:buClr>
              <a:buSzPts val="1400"/>
              <a:buFont typeface="Noto Sans Symbols"/>
              <a:buChar char="❖"/>
            </a:pPr>
            <a:r>
              <a:rPr lang="en-ID"/>
              <a:t>	Indexing sendiri adalah proses identifikasi konten atau tulisan yang ada pada website dengan kata kunci  tertentu dan membuatnya masuk dalam database mesin pencari Google. Dengan kata lain indexing ini adalah  pembuatan indeks (URL / Meta Tag) pada semua halaman web yang telah diambil serta disimpan ke dalam  database Google.</a:t>
            </a:r>
            <a:endParaRPr/>
          </a:p>
          <a:p>
            <a:pPr indent="0" lvl="0" marL="3400425" rtl="0" algn="l">
              <a:lnSpc>
                <a:spcPct val="100000"/>
              </a:lnSpc>
              <a:spcBef>
                <a:spcPts val="0"/>
              </a:spcBef>
              <a:spcAft>
                <a:spcPts val="0"/>
              </a:spcAft>
              <a:buClr>
                <a:srgbClr val="0070BF"/>
              </a:buClr>
              <a:buSzPts val="1300"/>
              <a:buFont typeface="Noto Sans Symbols"/>
              <a:buNone/>
            </a:pPr>
            <a:r>
              <a:t/>
            </a:r>
            <a:endParaRPr sz="1300"/>
          </a:p>
          <a:p>
            <a:pPr indent="-238759" lvl="0" marL="3651250" marR="5080" rtl="0" algn="l">
              <a:lnSpc>
                <a:spcPct val="157000"/>
              </a:lnSpc>
              <a:spcBef>
                <a:spcPts val="795"/>
              </a:spcBef>
              <a:spcAft>
                <a:spcPts val="0"/>
              </a:spcAft>
              <a:buClr>
                <a:srgbClr val="0070BF"/>
              </a:buClr>
              <a:buSzPts val="1400"/>
              <a:buFont typeface="Noto Sans Symbols"/>
              <a:buChar char="❖"/>
            </a:pPr>
            <a:r>
              <a:rPr lang="en-ID"/>
              <a:t>	Terakhir, cara kerja SEO Google yaitu retrieving result. Sesuai namanya, pada tahapan ini Google akan  mengambil hasil pencarian terhadap kata kunci yang paling relevan untuk kemudian ditampilkan ke daftar hasil  pencarian Google.</a:t>
            </a:r>
            <a:endParaRPr/>
          </a:p>
        </p:txBody>
      </p:sp>
      <p:pic>
        <p:nvPicPr>
          <p:cNvPr descr="30+ Top For Cute Cartoon Spider Gif - Lee Dii" id="108" name="Google Shape;108;p3"/>
          <p:cNvPicPr preferRelativeResize="0"/>
          <p:nvPr/>
        </p:nvPicPr>
        <p:blipFill rotWithShape="1">
          <a:blip r:embed="rId3">
            <a:alphaModFix/>
          </a:blip>
          <a:srcRect b="0" l="0" r="0" t="0"/>
          <a:stretch/>
        </p:blipFill>
        <p:spPr>
          <a:xfrm>
            <a:off x="9987265" y="-431363"/>
            <a:ext cx="2188170" cy="2121385"/>
          </a:xfrm>
          <a:prstGeom prst="rect">
            <a:avLst/>
          </a:prstGeom>
          <a:noFill/>
          <a:ln>
            <a:noFill/>
          </a:ln>
        </p:spPr>
      </p:pic>
      <p:sp>
        <p:nvSpPr>
          <p:cNvPr id="109" name="Google Shape;109;p3"/>
          <p:cNvSpPr/>
          <p:nvPr/>
        </p:nvSpPr>
        <p:spPr>
          <a:xfrm>
            <a:off x="902548" y="896085"/>
            <a:ext cx="2188200" cy="5634900"/>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0" name="Google Shape;110;p3"/>
          <p:cNvPicPr preferRelativeResize="0"/>
          <p:nvPr/>
        </p:nvPicPr>
        <p:blipFill>
          <a:blip r:embed="rId5">
            <a:alphaModFix/>
          </a:blip>
          <a:stretch>
            <a:fillRect/>
          </a:stretch>
        </p:blipFill>
        <p:spPr>
          <a:xfrm>
            <a:off x="90700" y="133425"/>
            <a:ext cx="1632999" cy="532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4"/>
          <p:cNvSpPr/>
          <p:nvPr/>
        </p:nvSpPr>
        <p:spPr>
          <a:xfrm>
            <a:off x="5655113" y="6509761"/>
            <a:ext cx="137795" cy="137795"/>
          </a:xfrm>
          <a:custGeom>
            <a:rect b="b" l="l" r="r" t="t"/>
            <a:pathLst>
              <a:path extrusionOk="0" h="137795" w="137795">
                <a:moveTo>
                  <a:pt x="137174" y="137174"/>
                </a:moveTo>
                <a:lnTo>
                  <a:pt x="0" y="137174"/>
                </a:lnTo>
                <a:lnTo>
                  <a:pt x="0" y="0"/>
                </a:lnTo>
                <a:lnTo>
                  <a:pt x="137174" y="0"/>
                </a:lnTo>
                <a:lnTo>
                  <a:pt x="137174"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4"/>
          <p:cNvSpPr/>
          <p:nvPr/>
        </p:nvSpPr>
        <p:spPr>
          <a:xfrm>
            <a:off x="5903312" y="6509761"/>
            <a:ext cx="137160" cy="137795"/>
          </a:xfrm>
          <a:custGeom>
            <a:rect b="b" l="l" r="r" t="t"/>
            <a:pathLst>
              <a:path extrusionOk="0" h="137795" w="137160">
                <a:moveTo>
                  <a:pt x="137149" y="137174"/>
                </a:moveTo>
                <a:lnTo>
                  <a:pt x="0" y="137174"/>
                </a:lnTo>
                <a:lnTo>
                  <a:pt x="0" y="0"/>
                </a:lnTo>
                <a:lnTo>
                  <a:pt x="137149" y="0"/>
                </a:lnTo>
                <a:lnTo>
                  <a:pt x="137149"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4"/>
          <p:cNvSpPr/>
          <p:nvPr/>
        </p:nvSpPr>
        <p:spPr>
          <a:xfrm>
            <a:off x="6151512" y="6509761"/>
            <a:ext cx="137160" cy="137795"/>
          </a:xfrm>
          <a:custGeom>
            <a:rect b="b" l="l" r="r" t="t"/>
            <a:pathLst>
              <a:path extrusionOk="0" h="137795" w="137160">
                <a:moveTo>
                  <a:pt x="137149" y="137174"/>
                </a:moveTo>
                <a:lnTo>
                  <a:pt x="0" y="137174"/>
                </a:lnTo>
                <a:lnTo>
                  <a:pt x="0" y="0"/>
                </a:lnTo>
                <a:lnTo>
                  <a:pt x="137149" y="0"/>
                </a:lnTo>
                <a:lnTo>
                  <a:pt x="137149"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4"/>
          <p:cNvSpPr/>
          <p:nvPr/>
        </p:nvSpPr>
        <p:spPr>
          <a:xfrm>
            <a:off x="6399687" y="6509761"/>
            <a:ext cx="137795" cy="137795"/>
          </a:xfrm>
          <a:custGeom>
            <a:rect b="b" l="l" r="r" t="t"/>
            <a:pathLst>
              <a:path extrusionOk="0" h="137795" w="137795">
                <a:moveTo>
                  <a:pt x="137174" y="137174"/>
                </a:moveTo>
                <a:lnTo>
                  <a:pt x="0" y="137174"/>
                </a:lnTo>
                <a:lnTo>
                  <a:pt x="0" y="0"/>
                </a:lnTo>
                <a:lnTo>
                  <a:pt x="137174" y="0"/>
                </a:lnTo>
                <a:lnTo>
                  <a:pt x="137174" y="1371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19" name="Google Shape;119;p4"/>
          <p:cNvGrpSpPr/>
          <p:nvPr/>
        </p:nvGrpSpPr>
        <p:grpSpPr>
          <a:xfrm>
            <a:off x="835219" y="1551201"/>
            <a:ext cx="10370383" cy="4614486"/>
            <a:chOff x="835219" y="1551201"/>
            <a:chExt cx="10370383" cy="4614486"/>
          </a:xfrm>
        </p:grpSpPr>
        <p:sp>
          <p:nvSpPr>
            <p:cNvPr id="120" name="Google Shape;120;p4"/>
            <p:cNvSpPr/>
            <p:nvPr/>
          </p:nvSpPr>
          <p:spPr>
            <a:xfrm>
              <a:off x="835219" y="1568608"/>
              <a:ext cx="5672117" cy="3999708"/>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1" name="Google Shape;121;p4"/>
            <p:cNvSpPr/>
            <p:nvPr/>
          </p:nvSpPr>
          <p:spPr>
            <a:xfrm>
              <a:off x="6284887" y="1551201"/>
              <a:ext cx="2875419" cy="1150167"/>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4"/>
            <p:cNvSpPr/>
            <p:nvPr/>
          </p:nvSpPr>
          <p:spPr>
            <a:xfrm>
              <a:off x="8208233" y="2593477"/>
              <a:ext cx="2361495" cy="1203315"/>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4"/>
            <p:cNvSpPr/>
            <p:nvPr/>
          </p:nvSpPr>
          <p:spPr>
            <a:xfrm>
              <a:off x="6950935" y="4151266"/>
              <a:ext cx="2514594" cy="46672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4" name="Google Shape;124;p4"/>
            <p:cNvSpPr/>
            <p:nvPr/>
          </p:nvSpPr>
          <p:spPr>
            <a:xfrm>
              <a:off x="8072834" y="4822840"/>
              <a:ext cx="3132768" cy="1342847"/>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5" name="Google Shape;125;p4"/>
          <p:cNvSpPr txBox="1"/>
          <p:nvPr>
            <p:ph type="title"/>
          </p:nvPr>
        </p:nvSpPr>
        <p:spPr>
          <a:xfrm>
            <a:off x="3171214" y="192359"/>
            <a:ext cx="5841365" cy="1157605"/>
          </a:xfrm>
          <a:prstGeom prst="rect">
            <a:avLst/>
          </a:prstGeom>
          <a:noFill/>
          <a:ln>
            <a:noFill/>
          </a:ln>
        </p:spPr>
        <p:txBody>
          <a:bodyPr anchorCtr="0" anchor="t" bIns="0" lIns="0" spcFirstLastPara="1" rIns="0" wrap="square" tIns="12700">
            <a:spAutoFit/>
          </a:bodyPr>
          <a:lstStyle/>
          <a:p>
            <a:pPr indent="428625" lvl="0" marL="12700" marR="5080" rtl="0" algn="l">
              <a:lnSpc>
                <a:spcPct val="115999"/>
              </a:lnSpc>
              <a:spcBef>
                <a:spcPts val="0"/>
              </a:spcBef>
              <a:spcAft>
                <a:spcPts val="0"/>
              </a:spcAft>
              <a:buNone/>
            </a:pPr>
            <a:r>
              <a:rPr b="0" lang="en-ID" sz="3200">
                <a:latin typeface="Arial"/>
                <a:ea typeface="Arial"/>
                <a:cs typeface="Arial"/>
                <a:sym typeface="Arial"/>
              </a:rPr>
              <a:t>Tools	yang wajib di pasang  ketika akan Fokus Optimasi Seo</a:t>
            </a:r>
            <a:endParaRPr sz="3200">
              <a:latin typeface="Arial"/>
              <a:ea typeface="Arial"/>
              <a:cs typeface="Arial"/>
              <a:sym typeface="Arial"/>
            </a:endParaRPr>
          </a:p>
        </p:txBody>
      </p:sp>
      <p:pic>
        <p:nvPicPr>
          <p:cNvPr id="126" name="Google Shape;126;p4"/>
          <p:cNvPicPr preferRelativeResize="0"/>
          <p:nvPr/>
        </p:nvPicPr>
        <p:blipFill>
          <a:blip r:embed="rId8">
            <a:alphaModFix/>
          </a:blip>
          <a:stretch>
            <a:fillRect/>
          </a:stretch>
        </p:blipFill>
        <p:spPr>
          <a:xfrm>
            <a:off x="90700" y="133425"/>
            <a:ext cx="1632999" cy="532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5"/>
          <p:cNvSpPr txBox="1"/>
          <p:nvPr>
            <p:ph type="title"/>
          </p:nvPr>
        </p:nvSpPr>
        <p:spPr>
          <a:xfrm>
            <a:off x="3800085" y="286293"/>
            <a:ext cx="4606290"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D" sz="5400">
                <a:latin typeface="Arial"/>
                <a:ea typeface="Arial"/>
                <a:cs typeface="Arial"/>
                <a:sym typeface="Arial"/>
              </a:rPr>
              <a:t>Dasar-dasar SEO</a:t>
            </a:r>
            <a:endParaRPr sz="5400">
              <a:latin typeface="Arial"/>
              <a:ea typeface="Arial"/>
              <a:cs typeface="Arial"/>
              <a:sym typeface="Arial"/>
            </a:endParaRPr>
          </a:p>
        </p:txBody>
      </p:sp>
      <p:grpSp>
        <p:nvGrpSpPr>
          <p:cNvPr id="132" name="Google Shape;132;p5"/>
          <p:cNvGrpSpPr/>
          <p:nvPr/>
        </p:nvGrpSpPr>
        <p:grpSpPr>
          <a:xfrm>
            <a:off x="3520955" y="1924139"/>
            <a:ext cx="5315813" cy="3635222"/>
            <a:chOff x="3520955" y="1924139"/>
            <a:chExt cx="5315813" cy="3635222"/>
          </a:xfrm>
        </p:grpSpPr>
        <p:sp>
          <p:nvSpPr>
            <p:cNvPr id="133" name="Google Shape;133;p5"/>
            <p:cNvSpPr/>
            <p:nvPr/>
          </p:nvSpPr>
          <p:spPr>
            <a:xfrm>
              <a:off x="5622001" y="1924139"/>
              <a:ext cx="2305685" cy="2305685"/>
            </a:xfrm>
            <a:custGeom>
              <a:rect b="b" l="l" r="r" t="t"/>
              <a:pathLst>
                <a:path extrusionOk="0" h="2305685" w="2305684">
                  <a:moveTo>
                    <a:pt x="514273" y="2305639"/>
                  </a:moveTo>
                  <a:lnTo>
                    <a:pt x="470446" y="2303779"/>
                  </a:lnTo>
                  <a:lnTo>
                    <a:pt x="426874" y="2298200"/>
                  </a:lnTo>
                  <a:lnTo>
                    <a:pt x="383817" y="2288901"/>
                  </a:lnTo>
                  <a:lnTo>
                    <a:pt x="341530" y="2275883"/>
                  </a:lnTo>
                  <a:lnTo>
                    <a:pt x="300270" y="2259146"/>
                  </a:lnTo>
                  <a:lnTo>
                    <a:pt x="260293" y="2238689"/>
                  </a:lnTo>
                  <a:lnTo>
                    <a:pt x="221858" y="2214512"/>
                  </a:lnTo>
                  <a:lnTo>
                    <a:pt x="185220" y="2186617"/>
                  </a:lnTo>
                  <a:lnTo>
                    <a:pt x="150637" y="2155001"/>
                  </a:lnTo>
                  <a:lnTo>
                    <a:pt x="119021" y="2120418"/>
                  </a:lnTo>
                  <a:lnTo>
                    <a:pt x="91126" y="2083780"/>
                  </a:lnTo>
                  <a:lnTo>
                    <a:pt x="66949" y="2045345"/>
                  </a:lnTo>
                  <a:lnTo>
                    <a:pt x="46492" y="2005369"/>
                  </a:lnTo>
                  <a:lnTo>
                    <a:pt x="29755" y="1964109"/>
                  </a:lnTo>
                  <a:lnTo>
                    <a:pt x="16737" y="1921821"/>
                  </a:lnTo>
                  <a:lnTo>
                    <a:pt x="7438" y="1878764"/>
                  </a:lnTo>
                  <a:lnTo>
                    <a:pt x="1859" y="1835193"/>
                  </a:lnTo>
                  <a:lnTo>
                    <a:pt x="0" y="1791365"/>
                  </a:lnTo>
                  <a:lnTo>
                    <a:pt x="1859" y="1747537"/>
                  </a:lnTo>
                  <a:lnTo>
                    <a:pt x="7438" y="1703966"/>
                  </a:lnTo>
                  <a:lnTo>
                    <a:pt x="16737" y="1660908"/>
                  </a:lnTo>
                  <a:lnTo>
                    <a:pt x="29755" y="1618621"/>
                  </a:lnTo>
                  <a:lnTo>
                    <a:pt x="46492" y="1577361"/>
                  </a:lnTo>
                  <a:lnTo>
                    <a:pt x="66949" y="1537385"/>
                  </a:lnTo>
                  <a:lnTo>
                    <a:pt x="91126" y="1498949"/>
                  </a:lnTo>
                  <a:lnTo>
                    <a:pt x="119021" y="1462311"/>
                  </a:lnTo>
                  <a:lnTo>
                    <a:pt x="150637" y="1427728"/>
                  </a:lnTo>
                  <a:lnTo>
                    <a:pt x="1427734" y="150625"/>
                  </a:lnTo>
                  <a:lnTo>
                    <a:pt x="1462318" y="119013"/>
                  </a:lnTo>
                  <a:lnTo>
                    <a:pt x="1498956" y="91119"/>
                  </a:lnTo>
                  <a:lnTo>
                    <a:pt x="1537391" y="66944"/>
                  </a:lnTo>
                  <a:lnTo>
                    <a:pt x="1577367" y="46489"/>
                  </a:lnTo>
                  <a:lnTo>
                    <a:pt x="1618627" y="29753"/>
                  </a:lnTo>
                  <a:lnTo>
                    <a:pt x="1660914" y="16736"/>
                  </a:lnTo>
                  <a:lnTo>
                    <a:pt x="1703972" y="7438"/>
                  </a:lnTo>
                  <a:lnTo>
                    <a:pt x="1747543" y="1859"/>
                  </a:lnTo>
                  <a:lnTo>
                    <a:pt x="1791371" y="0"/>
                  </a:lnTo>
                  <a:lnTo>
                    <a:pt x="1835199" y="1859"/>
                  </a:lnTo>
                  <a:lnTo>
                    <a:pt x="1878770" y="7438"/>
                  </a:lnTo>
                  <a:lnTo>
                    <a:pt x="1921828" y="16736"/>
                  </a:lnTo>
                  <a:lnTo>
                    <a:pt x="1964115" y="29753"/>
                  </a:lnTo>
                  <a:lnTo>
                    <a:pt x="2005375" y="46489"/>
                  </a:lnTo>
                  <a:lnTo>
                    <a:pt x="2045351" y="66944"/>
                  </a:lnTo>
                  <a:lnTo>
                    <a:pt x="2083786" y="91119"/>
                  </a:lnTo>
                  <a:lnTo>
                    <a:pt x="2120424" y="119013"/>
                  </a:lnTo>
                  <a:lnTo>
                    <a:pt x="2155008" y="150625"/>
                  </a:lnTo>
                  <a:lnTo>
                    <a:pt x="2189172" y="188347"/>
                  </a:lnTo>
                  <a:lnTo>
                    <a:pt x="2219233" y="228952"/>
                  </a:lnTo>
                  <a:lnTo>
                    <a:pt x="2245051" y="272104"/>
                  </a:lnTo>
                  <a:lnTo>
                    <a:pt x="2266489" y="317466"/>
                  </a:lnTo>
                  <a:lnTo>
                    <a:pt x="2283405" y="364700"/>
                  </a:lnTo>
                  <a:lnTo>
                    <a:pt x="2295661" y="413470"/>
                  </a:lnTo>
                  <a:lnTo>
                    <a:pt x="2303116" y="463438"/>
                  </a:lnTo>
                  <a:lnTo>
                    <a:pt x="2305632" y="514267"/>
                  </a:lnTo>
                  <a:lnTo>
                    <a:pt x="2303116" y="565095"/>
                  </a:lnTo>
                  <a:lnTo>
                    <a:pt x="2295661" y="615064"/>
                  </a:lnTo>
                  <a:lnTo>
                    <a:pt x="2283405" y="663835"/>
                  </a:lnTo>
                  <a:lnTo>
                    <a:pt x="2266489" y="711072"/>
                  </a:lnTo>
                  <a:lnTo>
                    <a:pt x="2245051" y="756434"/>
                  </a:lnTo>
                  <a:lnTo>
                    <a:pt x="2219233" y="799586"/>
                  </a:lnTo>
                  <a:lnTo>
                    <a:pt x="2189172" y="840189"/>
                  </a:lnTo>
                  <a:lnTo>
                    <a:pt x="2155008" y="877904"/>
                  </a:lnTo>
                  <a:lnTo>
                    <a:pt x="877910" y="2155001"/>
                  </a:lnTo>
                  <a:lnTo>
                    <a:pt x="843327" y="2186617"/>
                  </a:lnTo>
                  <a:lnTo>
                    <a:pt x="806689" y="2214512"/>
                  </a:lnTo>
                  <a:lnTo>
                    <a:pt x="768254" y="2238689"/>
                  </a:lnTo>
                  <a:lnTo>
                    <a:pt x="728277" y="2259146"/>
                  </a:lnTo>
                  <a:lnTo>
                    <a:pt x="687017" y="2275883"/>
                  </a:lnTo>
                  <a:lnTo>
                    <a:pt x="644730" y="2288901"/>
                  </a:lnTo>
                  <a:lnTo>
                    <a:pt x="601673" y="2298200"/>
                  </a:lnTo>
                  <a:lnTo>
                    <a:pt x="558101" y="2303779"/>
                  </a:lnTo>
                  <a:lnTo>
                    <a:pt x="514273" y="230563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5"/>
            <p:cNvSpPr/>
            <p:nvPr/>
          </p:nvSpPr>
          <p:spPr>
            <a:xfrm>
              <a:off x="4292591" y="3253556"/>
              <a:ext cx="2305685" cy="2305685"/>
            </a:xfrm>
            <a:custGeom>
              <a:rect b="b" l="l" r="r" t="t"/>
              <a:pathLst>
                <a:path extrusionOk="0" h="2305685" w="2305684">
                  <a:moveTo>
                    <a:pt x="514261" y="2305651"/>
                  </a:moveTo>
                  <a:lnTo>
                    <a:pt x="470433" y="2303792"/>
                  </a:lnTo>
                  <a:lnTo>
                    <a:pt x="426862" y="2298213"/>
                  </a:lnTo>
                  <a:lnTo>
                    <a:pt x="383804" y="2288916"/>
                  </a:lnTo>
                  <a:lnTo>
                    <a:pt x="341517" y="2275899"/>
                  </a:lnTo>
                  <a:lnTo>
                    <a:pt x="300257" y="2259164"/>
                  </a:lnTo>
                  <a:lnTo>
                    <a:pt x="260281" y="2238710"/>
                  </a:lnTo>
                  <a:lnTo>
                    <a:pt x="221846" y="2214536"/>
                  </a:lnTo>
                  <a:lnTo>
                    <a:pt x="185208" y="2186644"/>
                  </a:lnTo>
                  <a:lnTo>
                    <a:pt x="150624" y="2155033"/>
                  </a:lnTo>
                  <a:lnTo>
                    <a:pt x="116460" y="2117309"/>
                  </a:lnTo>
                  <a:lnTo>
                    <a:pt x="86399" y="2076700"/>
                  </a:lnTo>
                  <a:lnTo>
                    <a:pt x="60580" y="2033545"/>
                  </a:lnTo>
                  <a:lnTo>
                    <a:pt x="39143" y="1988180"/>
                  </a:lnTo>
                  <a:lnTo>
                    <a:pt x="22227" y="1940944"/>
                  </a:lnTo>
                  <a:lnTo>
                    <a:pt x="9971" y="1892173"/>
                  </a:lnTo>
                  <a:lnTo>
                    <a:pt x="2516" y="1842208"/>
                  </a:lnTo>
                  <a:lnTo>
                    <a:pt x="0" y="1791383"/>
                  </a:lnTo>
                  <a:lnTo>
                    <a:pt x="2516" y="1740552"/>
                  </a:lnTo>
                  <a:lnTo>
                    <a:pt x="9971" y="1690583"/>
                  </a:lnTo>
                  <a:lnTo>
                    <a:pt x="22227" y="1641812"/>
                  </a:lnTo>
                  <a:lnTo>
                    <a:pt x="39143" y="1594578"/>
                  </a:lnTo>
                  <a:lnTo>
                    <a:pt x="60580" y="1549215"/>
                  </a:lnTo>
                  <a:lnTo>
                    <a:pt x="86399" y="1506063"/>
                  </a:lnTo>
                  <a:lnTo>
                    <a:pt x="116460" y="1465457"/>
                  </a:lnTo>
                  <a:lnTo>
                    <a:pt x="150624" y="1427734"/>
                  </a:lnTo>
                  <a:lnTo>
                    <a:pt x="1427722" y="150637"/>
                  </a:lnTo>
                  <a:lnTo>
                    <a:pt x="1462305" y="119021"/>
                  </a:lnTo>
                  <a:lnTo>
                    <a:pt x="1498943" y="91126"/>
                  </a:lnTo>
                  <a:lnTo>
                    <a:pt x="1537378" y="66949"/>
                  </a:lnTo>
                  <a:lnTo>
                    <a:pt x="1577354" y="46492"/>
                  </a:lnTo>
                  <a:lnTo>
                    <a:pt x="1618615" y="29755"/>
                  </a:lnTo>
                  <a:lnTo>
                    <a:pt x="1660902" y="16737"/>
                  </a:lnTo>
                  <a:lnTo>
                    <a:pt x="1703959" y="7438"/>
                  </a:lnTo>
                  <a:lnTo>
                    <a:pt x="1747530" y="1859"/>
                  </a:lnTo>
                  <a:lnTo>
                    <a:pt x="1791358" y="0"/>
                  </a:lnTo>
                  <a:lnTo>
                    <a:pt x="1835186" y="1859"/>
                  </a:lnTo>
                  <a:lnTo>
                    <a:pt x="1878758" y="7438"/>
                  </a:lnTo>
                  <a:lnTo>
                    <a:pt x="1921815" y="16737"/>
                  </a:lnTo>
                  <a:lnTo>
                    <a:pt x="1964102" y="29755"/>
                  </a:lnTo>
                  <a:lnTo>
                    <a:pt x="2005362" y="46492"/>
                  </a:lnTo>
                  <a:lnTo>
                    <a:pt x="2045338" y="66949"/>
                  </a:lnTo>
                  <a:lnTo>
                    <a:pt x="2083774" y="91126"/>
                  </a:lnTo>
                  <a:lnTo>
                    <a:pt x="2120412" y="119021"/>
                  </a:lnTo>
                  <a:lnTo>
                    <a:pt x="2154995" y="150637"/>
                  </a:lnTo>
                  <a:lnTo>
                    <a:pt x="2186610" y="185220"/>
                  </a:lnTo>
                  <a:lnTo>
                    <a:pt x="2214506" y="221858"/>
                  </a:lnTo>
                  <a:lnTo>
                    <a:pt x="2238683" y="260293"/>
                  </a:lnTo>
                  <a:lnTo>
                    <a:pt x="2259139" y="300270"/>
                  </a:lnTo>
                  <a:lnTo>
                    <a:pt x="2275877" y="341530"/>
                  </a:lnTo>
                  <a:lnTo>
                    <a:pt x="2288895" y="383817"/>
                  </a:lnTo>
                  <a:lnTo>
                    <a:pt x="2298194" y="426874"/>
                  </a:lnTo>
                  <a:lnTo>
                    <a:pt x="2303773" y="470446"/>
                  </a:lnTo>
                  <a:lnTo>
                    <a:pt x="2305632" y="514273"/>
                  </a:lnTo>
                  <a:lnTo>
                    <a:pt x="2303773" y="558101"/>
                  </a:lnTo>
                  <a:lnTo>
                    <a:pt x="2298194" y="601673"/>
                  </a:lnTo>
                  <a:lnTo>
                    <a:pt x="2288895" y="644730"/>
                  </a:lnTo>
                  <a:lnTo>
                    <a:pt x="2275877" y="687017"/>
                  </a:lnTo>
                  <a:lnTo>
                    <a:pt x="2259139" y="728277"/>
                  </a:lnTo>
                  <a:lnTo>
                    <a:pt x="2238683" y="768254"/>
                  </a:lnTo>
                  <a:lnTo>
                    <a:pt x="2214506" y="806689"/>
                  </a:lnTo>
                  <a:lnTo>
                    <a:pt x="2186610" y="843327"/>
                  </a:lnTo>
                  <a:lnTo>
                    <a:pt x="2154995" y="877910"/>
                  </a:lnTo>
                  <a:lnTo>
                    <a:pt x="877898" y="2155033"/>
                  </a:lnTo>
                  <a:lnTo>
                    <a:pt x="843314" y="2186644"/>
                  </a:lnTo>
                  <a:lnTo>
                    <a:pt x="806676" y="2214536"/>
                  </a:lnTo>
                  <a:lnTo>
                    <a:pt x="768241" y="2238710"/>
                  </a:lnTo>
                  <a:lnTo>
                    <a:pt x="728265" y="2259164"/>
                  </a:lnTo>
                  <a:lnTo>
                    <a:pt x="687005" y="2275899"/>
                  </a:lnTo>
                  <a:lnTo>
                    <a:pt x="644718" y="2288916"/>
                  </a:lnTo>
                  <a:lnTo>
                    <a:pt x="601660" y="2298213"/>
                  </a:lnTo>
                  <a:lnTo>
                    <a:pt x="558089" y="2303792"/>
                  </a:lnTo>
                  <a:lnTo>
                    <a:pt x="514261" y="2305651"/>
                  </a:lnTo>
                  <a:close/>
                </a:path>
              </a:pathLst>
            </a:custGeom>
            <a:solidFill>
              <a:srgbClr val="0052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5"/>
            <p:cNvSpPr/>
            <p:nvPr/>
          </p:nvSpPr>
          <p:spPr>
            <a:xfrm>
              <a:off x="4292578" y="1924141"/>
              <a:ext cx="2370455" cy="2370455"/>
            </a:xfrm>
            <a:custGeom>
              <a:rect b="b" l="l" r="r" t="t"/>
              <a:pathLst>
                <a:path extrusionOk="0" h="2370454" w="2370454">
                  <a:moveTo>
                    <a:pt x="1856033" y="2370294"/>
                  </a:moveTo>
                  <a:lnTo>
                    <a:pt x="1812205" y="2368434"/>
                  </a:lnTo>
                  <a:lnTo>
                    <a:pt x="1768634" y="2362856"/>
                  </a:lnTo>
                  <a:lnTo>
                    <a:pt x="1725576" y="2353558"/>
                  </a:lnTo>
                  <a:lnTo>
                    <a:pt x="1683288" y="2340542"/>
                  </a:lnTo>
                  <a:lnTo>
                    <a:pt x="1642027" y="2323806"/>
                  </a:lnTo>
                  <a:lnTo>
                    <a:pt x="1602050" y="2303352"/>
                  </a:lnTo>
                  <a:lnTo>
                    <a:pt x="1563612" y="2279179"/>
                  </a:lnTo>
                  <a:lnTo>
                    <a:pt x="1526971" y="2251286"/>
                  </a:lnTo>
                  <a:lnTo>
                    <a:pt x="1492384" y="2219675"/>
                  </a:lnTo>
                  <a:lnTo>
                    <a:pt x="150637" y="877903"/>
                  </a:lnTo>
                  <a:lnTo>
                    <a:pt x="119021" y="843319"/>
                  </a:lnTo>
                  <a:lnTo>
                    <a:pt x="91126" y="806682"/>
                  </a:lnTo>
                  <a:lnTo>
                    <a:pt x="66949" y="768246"/>
                  </a:lnTo>
                  <a:lnTo>
                    <a:pt x="46492" y="728270"/>
                  </a:lnTo>
                  <a:lnTo>
                    <a:pt x="29755" y="687011"/>
                  </a:lnTo>
                  <a:lnTo>
                    <a:pt x="16737" y="644724"/>
                  </a:lnTo>
                  <a:lnTo>
                    <a:pt x="7438" y="601666"/>
                  </a:lnTo>
                  <a:lnTo>
                    <a:pt x="1859" y="558095"/>
                  </a:lnTo>
                  <a:lnTo>
                    <a:pt x="0" y="514267"/>
                  </a:lnTo>
                  <a:lnTo>
                    <a:pt x="1859" y="470439"/>
                  </a:lnTo>
                  <a:lnTo>
                    <a:pt x="7438" y="426868"/>
                  </a:lnTo>
                  <a:lnTo>
                    <a:pt x="16737" y="383810"/>
                  </a:lnTo>
                  <a:lnTo>
                    <a:pt x="29755" y="341522"/>
                  </a:lnTo>
                  <a:lnTo>
                    <a:pt x="46492" y="300262"/>
                  </a:lnTo>
                  <a:lnTo>
                    <a:pt x="66949" y="260285"/>
                  </a:lnTo>
                  <a:lnTo>
                    <a:pt x="91126" y="221848"/>
                  </a:lnTo>
                  <a:lnTo>
                    <a:pt x="119021" y="185209"/>
                  </a:lnTo>
                  <a:lnTo>
                    <a:pt x="150637" y="150624"/>
                  </a:lnTo>
                  <a:lnTo>
                    <a:pt x="188359" y="116462"/>
                  </a:lnTo>
                  <a:lnTo>
                    <a:pt x="228965" y="86401"/>
                  </a:lnTo>
                  <a:lnTo>
                    <a:pt x="272117" y="60583"/>
                  </a:lnTo>
                  <a:lnTo>
                    <a:pt x="317477" y="39145"/>
                  </a:lnTo>
                  <a:lnTo>
                    <a:pt x="364709" y="22228"/>
                  </a:lnTo>
                  <a:lnTo>
                    <a:pt x="413475" y="9972"/>
                  </a:lnTo>
                  <a:lnTo>
                    <a:pt x="463438" y="2516"/>
                  </a:lnTo>
                  <a:lnTo>
                    <a:pt x="514261" y="0"/>
                  </a:lnTo>
                  <a:lnTo>
                    <a:pt x="565092" y="2516"/>
                  </a:lnTo>
                  <a:lnTo>
                    <a:pt x="615062" y="9972"/>
                  </a:lnTo>
                  <a:lnTo>
                    <a:pt x="663832" y="22228"/>
                  </a:lnTo>
                  <a:lnTo>
                    <a:pt x="711067" y="39145"/>
                  </a:lnTo>
                  <a:lnTo>
                    <a:pt x="756429" y="60583"/>
                  </a:lnTo>
                  <a:lnTo>
                    <a:pt x="799582" y="86401"/>
                  </a:lnTo>
                  <a:lnTo>
                    <a:pt x="840188" y="116462"/>
                  </a:lnTo>
                  <a:lnTo>
                    <a:pt x="877910" y="150624"/>
                  </a:lnTo>
                  <a:lnTo>
                    <a:pt x="2219683" y="1492377"/>
                  </a:lnTo>
                  <a:lnTo>
                    <a:pt x="2251294" y="1526964"/>
                  </a:lnTo>
                  <a:lnTo>
                    <a:pt x="2279186" y="1563605"/>
                  </a:lnTo>
                  <a:lnTo>
                    <a:pt x="2303360" y="1602042"/>
                  </a:lnTo>
                  <a:lnTo>
                    <a:pt x="2323814" y="1642020"/>
                  </a:lnTo>
                  <a:lnTo>
                    <a:pt x="2340549" y="1683281"/>
                  </a:lnTo>
                  <a:lnTo>
                    <a:pt x="2353566" y="1725569"/>
                  </a:lnTo>
                  <a:lnTo>
                    <a:pt x="2362863" y="1768627"/>
                  </a:lnTo>
                  <a:lnTo>
                    <a:pt x="2368442" y="1812198"/>
                  </a:lnTo>
                  <a:lnTo>
                    <a:pt x="2370301" y="1856026"/>
                  </a:lnTo>
                  <a:lnTo>
                    <a:pt x="2368442" y="1899854"/>
                  </a:lnTo>
                  <a:lnTo>
                    <a:pt x="2362863" y="1943425"/>
                  </a:lnTo>
                  <a:lnTo>
                    <a:pt x="2353566" y="1986483"/>
                  </a:lnTo>
                  <a:lnTo>
                    <a:pt x="2340549" y="2028771"/>
                  </a:lnTo>
                  <a:lnTo>
                    <a:pt x="2323814" y="2070032"/>
                  </a:lnTo>
                  <a:lnTo>
                    <a:pt x="2303360" y="2110010"/>
                  </a:lnTo>
                  <a:lnTo>
                    <a:pt x="2279186" y="2148447"/>
                  </a:lnTo>
                  <a:lnTo>
                    <a:pt x="2251294" y="2185088"/>
                  </a:lnTo>
                  <a:lnTo>
                    <a:pt x="2219683" y="2219675"/>
                  </a:lnTo>
                  <a:lnTo>
                    <a:pt x="2185095" y="2251286"/>
                  </a:lnTo>
                  <a:lnTo>
                    <a:pt x="2148455" y="2279179"/>
                  </a:lnTo>
                  <a:lnTo>
                    <a:pt x="2110017" y="2303352"/>
                  </a:lnTo>
                  <a:lnTo>
                    <a:pt x="2070039" y="2323806"/>
                  </a:lnTo>
                  <a:lnTo>
                    <a:pt x="2028778" y="2340542"/>
                  </a:lnTo>
                  <a:lnTo>
                    <a:pt x="1986490" y="2353558"/>
                  </a:lnTo>
                  <a:lnTo>
                    <a:pt x="1943433" y="2362856"/>
                  </a:lnTo>
                  <a:lnTo>
                    <a:pt x="1899861" y="2368434"/>
                  </a:lnTo>
                  <a:lnTo>
                    <a:pt x="1856033" y="2370294"/>
                  </a:lnTo>
                  <a:close/>
                </a:path>
              </a:pathLst>
            </a:custGeom>
            <a:solidFill>
              <a:srgbClr val="3FAE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5"/>
            <p:cNvSpPr/>
            <p:nvPr/>
          </p:nvSpPr>
          <p:spPr>
            <a:xfrm>
              <a:off x="5557345" y="3188906"/>
              <a:ext cx="2370455" cy="2370455"/>
            </a:xfrm>
            <a:custGeom>
              <a:rect b="b" l="l" r="r" t="t"/>
              <a:pathLst>
                <a:path extrusionOk="0" h="2370454" w="2370454">
                  <a:moveTo>
                    <a:pt x="1856040" y="2370307"/>
                  </a:moveTo>
                  <a:lnTo>
                    <a:pt x="1805208" y="2367790"/>
                  </a:lnTo>
                  <a:lnTo>
                    <a:pt x="1755239" y="2360332"/>
                  </a:lnTo>
                  <a:lnTo>
                    <a:pt x="1706468" y="2348073"/>
                  </a:lnTo>
                  <a:lnTo>
                    <a:pt x="1659234" y="2331154"/>
                  </a:lnTo>
                  <a:lnTo>
                    <a:pt x="1613872" y="2309715"/>
                  </a:lnTo>
                  <a:lnTo>
                    <a:pt x="1570719" y="2283897"/>
                  </a:lnTo>
                  <a:lnTo>
                    <a:pt x="1530113" y="2253839"/>
                  </a:lnTo>
                  <a:lnTo>
                    <a:pt x="1492390" y="2219683"/>
                  </a:lnTo>
                  <a:lnTo>
                    <a:pt x="150618" y="877910"/>
                  </a:lnTo>
                  <a:lnTo>
                    <a:pt x="119007" y="843327"/>
                  </a:lnTo>
                  <a:lnTo>
                    <a:pt x="91114" y="806689"/>
                  </a:lnTo>
                  <a:lnTo>
                    <a:pt x="66941" y="768254"/>
                  </a:lnTo>
                  <a:lnTo>
                    <a:pt x="46487" y="728277"/>
                  </a:lnTo>
                  <a:lnTo>
                    <a:pt x="29751" y="687017"/>
                  </a:lnTo>
                  <a:lnTo>
                    <a:pt x="16735" y="644730"/>
                  </a:lnTo>
                  <a:lnTo>
                    <a:pt x="7437" y="601673"/>
                  </a:lnTo>
                  <a:lnTo>
                    <a:pt x="1859" y="558101"/>
                  </a:lnTo>
                  <a:lnTo>
                    <a:pt x="0" y="514273"/>
                  </a:lnTo>
                  <a:lnTo>
                    <a:pt x="1859" y="470446"/>
                  </a:lnTo>
                  <a:lnTo>
                    <a:pt x="7437" y="426874"/>
                  </a:lnTo>
                  <a:lnTo>
                    <a:pt x="16735" y="383817"/>
                  </a:lnTo>
                  <a:lnTo>
                    <a:pt x="29751" y="341530"/>
                  </a:lnTo>
                  <a:lnTo>
                    <a:pt x="46487" y="300270"/>
                  </a:lnTo>
                  <a:lnTo>
                    <a:pt x="66941" y="260293"/>
                  </a:lnTo>
                  <a:lnTo>
                    <a:pt x="91114" y="221858"/>
                  </a:lnTo>
                  <a:lnTo>
                    <a:pt x="119007" y="185220"/>
                  </a:lnTo>
                  <a:lnTo>
                    <a:pt x="150618" y="150637"/>
                  </a:lnTo>
                  <a:lnTo>
                    <a:pt x="185205" y="119021"/>
                  </a:lnTo>
                  <a:lnTo>
                    <a:pt x="221847" y="91126"/>
                  </a:lnTo>
                  <a:lnTo>
                    <a:pt x="260285" y="66949"/>
                  </a:lnTo>
                  <a:lnTo>
                    <a:pt x="300264" y="46492"/>
                  </a:lnTo>
                  <a:lnTo>
                    <a:pt x="341526" y="29755"/>
                  </a:lnTo>
                  <a:lnTo>
                    <a:pt x="383816" y="16737"/>
                  </a:lnTo>
                  <a:lnTo>
                    <a:pt x="426875" y="7438"/>
                  </a:lnTo>
                  <a:lnTo>
                    <a:pt x="470447" y="1859"/>
                  </a:lnTo>
                  <a:lnTo>
                    <a:pt x="514277" y="0"/>
                  </a:lnTo>
                  <a:lnTo>
                    <a:pt x="558105" y="1859"/>
                  </a:lnTo>
                  <a:lnTo>
                    <a:pt x="601677" y="7438"/>
                  </a:lnTo>
                  <a:lnTo>
                    <a:pt x="644735" y="16737"/>
                  </a:lnTo>
                  <a:lnTo>
                    <a:pt x="687023" y="29755"/>
                  </a:lnTo>
                  <a:lnTo>
                    <a:pt x="728283" y="46492"/>
                  </a:lnTo>
                  <a:lnTo>
                    <a:pt x="768260" y="66949"/>
                  </a:lnTo>
                  <a:lnTo>
                    <a:pt x="806695" y="91126"/>
                  </a:lnTo>
                  <a:lnTo>
                    <a:pt x="843333" y="119021"/>
                  </a:lnTo>
                  <a:lnTo>
                    <a:pt x="877917" y="150637"/>
                  </a:lnTo>
                  <a:lnTo>
                    <a:pt x="2219664" y="1492384"/>
                  </a:lnTo>
                  <a:lnTo>
                    <a:pt x="2251279" y="1526968"/>
                  </a:lnTo>
                  <a:lnTo>
                    <a:pt x="2279175" y="1563605"/>
                  </a:lnTo>
                  <a:lnTo>
                    <a:pt x="2303351" y="1602041"/>
                  </a:lnTo>
                  <a:lnTo>
                    <a:pt x="2323808" y="1642017"/>
                  </a:lnTo>
                  <a:lnTo>
                    <a:pt x="2340546" y="1683277"/>
                  </a:lnTo>
                  <a:lnTo>
                    <a:pt x="2353564" y="1725565"/>
                  </a:lnTo>
                  <a:lnTo>
                    <a:pt x="2362862" y="1768623"/>
                  </a:lnTo>
                  <a:lnTo>
                    <a:pt x="2368441" y="1812195"/>
                  </a:lnTo>
                  <a:lnTo>
                    <a:pt x="2370301" y="1856024"/>
                  </a:lnTo>
                  <a:lnTo>
                    <a:pt x="2368441" y="1899853"/>
                  </a:lnTo>
                  <a:lnTo>
                    <a:pt x="2362862" y="1943426"/>
                  </a:lnTo>
                  <a:lnTo>
                    <a:pt x="2353564" y="1986485"/>
                  </a:lnTo>
                  <a:lnTo>
                    <a:pt x="2340546" y="2028774"/>
                  </a:lnTo>
                  <a:lnTo>
                    <a:pt x="2323808" y="2070037"/>
                  </a:lnTo>
                  <a:lnTo>
                    <a:pt x="2303351" y="2110015"/>
                  </a:lnTo>
                  <a:lnTo>
                    <a:pt x="2279175" y="2148454"/>
                  </a:lnTo>
                  <a:lnTo>
                    <a:pt x="2251279" y="2185095"/>
                  </a:lnTo>
                  <a:lnTo>
                    <a:pt x="2219664" y="2219683"/>
                  </a:lnTo>
                  <a:lnTo>
                    <a:pt x="2181948" y="2253839"/>
                  </a:lnTo>
                  <a:lnTo>
                    <a:pt x="2141346" y="2283897"/>
                  </a:lnTo>
                  <a:lnTo>
                    <a:pt x="2098195" y="2309715"/>
                  </a:lnTo>
                  <a:lnTo>
                    <a:pt x="2052833" y="2331154"/>
                  </a:lnTo>
                  <a:lnTo>
                    <a:pt x="2005598" y="2348073"/>
                  </a:lnTo>
                  <a:lnTo>
                    <a:pt x="1956829" y="2360332"/>
                  </a:lnTo>
                  <a:lnTo>
                    <a:pt x="1906864" y="2367790"/>
                  </a:lnTo>
                  <a:lnTo>
                    <a:pt x="1856040" y="2370307"/>
                  </a:lnTo>
                  <a:close/>
                </a:path>
              </a:pathLst>
            </a:custGeom>
            <a:solidFill>
              <a:srgbClr val="0036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5"/>
            <p:cNvSpPr/>
            <p:nvPr/>
          </p:nvSpPr>
          <p:spPr>
            <a:xfrm>
              <a:off x="5640963" y="3278768"/>
              <a:ext cx="910590" cy="910590"/>
            </a:xfrm>
            <a:custGeom>
              <a:rect b="b" l="l" r="r" t="t"/>
              <a:pathLst>
                <a:path extrusionOk="0" h="910589" w="910590">
                  <a:moveTo>
                    <a:pt x="455024" y="910048"/>
                  </a:moveTo>
                  <a:lnTo>
                    <a:pt x="408501" y="907698"/>
                  </a:lnTo>
                  <a:lnTo>
                    <a:pt x="363321" y="900803"/>
                  </a:lnTo>
                  <a:lnTo>
                    <a:pt x="319715" y="889590"/>
                  </a:lnTo>
                  <a:lnTo>
                    <a:pt x="277909" y="874289"/>
                  </a:lnTo>
                  <a:lnTo>
                    <a:pt x="238134" y="855128"/>
                  </a:lnTo>
                  <a:lnTo>
                    <a:pt x="200617" y="832336"/>
                  </a:lnTo>
                  <a:lnTo>
                    <a:pt x="165587" y="806141"/>
                  </a:lnTo>
                  <a:lnTo>
                    <a:pt x="133274" y="776773"/>
                  </a:lnTo>
                  <a:lnTo>
                    <a:pt x="103906" y="744460"/>
                  </a:lnTo>
                  <a:lnTo>
                    <a:pt x="77711" y="709430"/>
                  </a:lnTo>
                  <a:lnTo>
                    <a:pt x="54919" y="671914"/>
                  </a:lnTo>
                  <a:lnTo>
                    <a:pt x="35758" y="632138"/>
                  </a:lnTo>
                  <a:lnTo>
                    <a:pt x="20457" y="590333"/>
                  </a:lnTo>
                  <a:lnTo>
                    <a:pt x="9244" y="546726"/>
                  </a:lnTo>
                  <a:lnTo>
                    <a:pt x="2349" y="501547"/>
                  </a:lnTo>
                  <a:lnTo>
                    <a:pt x="0" y="455024"/>
                  </a:lnTo>
                  <a:lnTo>
                    <a:pt x="2349" y="408501"/>
                  </a:lnTo>
                  <a:lnTo>
                    <a:pt x="9244" y="363321"/>
                  </a:lnTo>
                  <a:lnTo>
                    <a:pt x="20457" y="319715"/>
                  </a:lnTo>
                  <a:lnTo>
                    <a:pt x="35758" y="277909"/>
                  </a:lnTo>
                  <a:lnTo>
                    <a:pt x="54919" y="238134"/>
                  </a:lnTo>
                  <a:lnTo>
                    <a:pt x="77711" y="200617"/>
                  </a:lnTo>
                  <a:lnTo>
                    <a:pt x="103906" y="165587"/>
                  </a:lnTo>
                  <a:lnTo>
                    <a:pt x="133274" y="133274"/>
                  </a:lnTo>
                  <a:lnTo>
                    <a:pt x="165587" y="103906"/>
                  </a:lnTo>
                  <a:lnTo>
                    <a:pt x="200617" y="77711"/>
                  </a:lnTo>
                  <a:lnTo>
                    <a:pt x="238134" y="54919"/>
                  </a:lnTo>
                  <a:lnTo>
                    <a:pt x="277909" y="35758"/>
                  </a:lnTo>
                  <a:lnTo>
                    <a:pt x="319715" y="20457"/>
                  </a:lnTo>
                  <a:lnTo>
                    <a:pt x="363321" y="9244"/>
                  </a:lnTo>
                  <a:lnTo>
                    <a:pt x="408501" y="2349"/>
                  </a:lnTo>
                  <a:lnTo>
                    <a:pt x="455024" y="0"/>
                  </a:lnTo>
                  <a:lnTo>
                    <a:pt x="506365" y="2904"/>
                  </a:lnTo>
                  <a:lnTo>
                    <a:pt x="556658" y="11496"/>
                  </a:lnTo>
                  <a:lnTo>
                    <a:pt x="605456" y="25588"/>
                  </a:lnTo>
                  <a:lnTo>
                    <a:pt x="652312" y="44998"/>
                  </a:lnTo>
                  <a:lnTo>
                    <a:pt x="696781" y="69538"/>
                  </a:lnTo>
                  <a:lnTo>
                    <a:pt x="738417" y="99026"/>
                  </a:lnTo>
                  <a:lnTo>
                    <a:pt x="776773" y="133274"/>
                  </a:lnTo>
                  <a:lnTo>
                    <a:pt x="811022" y="171630"/>
                  </a:lnTo>
                  <a:lnTo>
                    <a:pt x="840509" y="213266"/>
                  </a:lnTo>
                  <a:lnTo>
                    <a:pt x="865050" y="257735"/>
                  </a:lnTo>
                  <a:lnTo>
                    <a:pt x="884459" y="304591"/>
                  </a:lnTo>
                  <a:lnTo>
                    <a:pt x="898552" y="353389"/>
                  </a:lnTo>
                  <a:lnTo>
                    <a:pt x="907143" y="403682"/>
                  </a:lnTo>
                  <a:lnTo>
                    <a:pt x="910048" y="455024"/>
                  </a:lnTo>
                  <a:lnTo>
                    <a:pt x="907698" y="501547"/>
                  </a:lnTo>
                  <a:lnTo>
                    <a:pt x="900803" y="546726"/>
                  </a:lnTo>
                  <a:lnTo>
                    <a:pt x="889590" y="590333"/>
                  </a:lnTo>
                  <a:lnTo>
                    <a:pt x="874289" y="632138"/>
                  </a:lnTo>
                  <a:lnTo>
                    <a:pt x="855128" y="671914"/>
                  </a:lnTo>
                  <a:lnTo>
                    <a:pt x="832336" y="709430"/>
                  </a:lnTo>
                  <a:lnTo>
                    <a:pt x="806141" y="744460"/>
                  </a:lnTo>
                  <a:lnTo>
                    <a:pt x="776773" y="776773"/>
                  </a:lnTo>
                  <a:lnTo>
                    <a:pt x="744460" y="806141"/>
                  </a:lnTo>
                  <a:lnTo>
                    <a:pt x="709430" y="832336"/>
                  </a:lnTo>
                  <a:lnTo>
                    <a:pt x="671914" y="855128"/>
                  </a:lnTo>
                  <a:lnTo>
                    <a:pt x="632138" y="874289"/>
                  </a:lnTo>
                  <a:lnTo>
                    <a:pt x="590333" y="889590"/>
                  </a:lnTo>
                  <a:lnTo>
                    <a:pt x="546726" y="900803"/>
                  </a:lnTo>
                  <a:lnTo>
                    <a:pt x="501547" y="907698"/>
                  </a:lnTo>
                  <a:lnTo>
                    <a:pt x="455024" y="910048"/>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5"/>
            <p:cNvSpPr/>
            <p:nvPr/>
          </p:nvSpPr>
          <p:spPr>
            <a:xfrm>
              <a:off x="5845363" y="3466843"/>
              <a:ext cx="529590" cy="534035"/>
            </a:xfrm>
            <a:custGeom>
              <a:rect b="b" l="l" r="r" t="t"/>
              <a:pathLst>
                <a:path extrusionOk="0" h="534035" w="529589">
                  <a:moveTo>
                    <a:pt x="370409" y="66874"/>
                  </a:moveTo>
                  <a:lnTo>
                    <a:pt x="204599" y="66874"/>
                  </a:lnTo>
                  <a:lnTo>
                    <a:pt x="218833" y="63041"/>
                  </a:lnTo>
                  <a:lnTo>
                    <a:pt x="233402" y="60378"/>
                  </a:lnTo>
                  <a:lnTo>
                    <a:pt x="248238" y="58862"/>
                  </a:lnTo>
                  <a:lnTo>
                    <a:pt x="263274" y="58474"/>
                  </a:lnTo>
                  <a:lnTo>
                    <a:pt x="261249" y="57924"/>
                  </a:lnTo>
                  <a:lnTo>
                    <a:pt x="293399" y="0"/>
                  </a:lnTo>
                  <a:lnTo>
                    <a:pt x="371174" y="20849"/>
                  </a:lnTo>
                  <a:lnTo>
                    <a:pt x="370409" y="66874"/>
                  </a:lnTo>
                  <a:close/>
                </a:path>
                <a:path extrusionOk="0" h="534035" w="529589">
                  <a:moveTo>
                    <a:pt x="110076" y="163324"/>
                  </a:moveTo>
                  <a:lnTo>
                    <a:pt x="80199" y="163324"/>
                  </a:lnTo>
                  <a:lnTo>
                    <a:pt x="86545" y="152907"/>
                  </a:lnTo>
                  <a:lnTo>
                    <a:pt x="93481" y="142965"/>
                  </a:lnTo>
                  <a:lnTo>
                    <a:pt x="100970" y="133515"/>
                  </a:lnTo>
                  <a:lnTo>
                    <a:pt x="108974" y="124574"/>
                  </a:lnTo>
                  <a:lnTo>
                    <a:pt x="89099" y="63249"/>
                  </a:lnTo>
                  <a:lnTo>
                    <a:pt x="157374" y="20574"/>
                  </a:lnTo>
                  <a:lnTo>
                    <a:pt x="205074" y="66574"/>
                  </a:lnTo>
                  <a:lnTo>
                    <a:pt x="204599" y="66874"/>
                  </a:lnTo>
                  <a:lnTo>
                    <a:pt x="370409" y="66874"/>
                  </a:lnTo>
                  <a:lnTo>
                    <a:pt x="370162" y="81756"/>
                  </a:lnTo>
                  <a:lnTo>
                    <a:pt x="261680" y="81756"/>
                  </a:lnTo>
                  <a:lnTo>
                    <a:pt x="213630" y="88408"/>
                  </a:lnTo>
                  <a:lnTo>
                    <a:pt x="169484" y="106868"/>
                  </a:lnTo>
                  <a:lnTo>
                    <a:pt x="131427" y="135874"/>
                  </a:lnTo>
                  <a:lnTo>
                    <a:pt x="110076" y="163324"/>
                  </a:lnTo>
                  <a:close/>
                </a:path>
                <a:path extrusionOk="0" h="534035" w="529589">
                  <a:moveTo>
                    <a:pt x="427993" y="456034"/>
                  </a:moveTo>
                  <a:lnTo>
                    <a:pt x="264377" y="456034"/>
                  </a:lnTo>
                  <a:lnTo>
                    <a:pt x="312430" y="449379"/>
                  </a:lnTo>
                  <a:lnTo>
                    <a:pt x="356577" y="430921"/>
                  </a:lnTo>
                  <a:lnTo>
                    <a:pt x="394634" y="401918"/>
                  </a:lnTo>
                  <a:lnTo>
                    <a:pt x="424419" y="363632"/>
                  </a:lnTo>
                  <a:lnTo>
                    <a:pt x="443749" y="317324"/>
                  </a:lnTo>
                  <a:lnTo>
                    <a:pt x="450169" y="267555"/>
                  </a:lnTo>
                  <a:lnTo>
                    <a:pt x="443521" y="219504"/>
                  </a:lnTo>
                  <a:lnTo>
                    <a:pt x="425064" y="175355"/>
                  </a:lnTo>
                  <a:lnTo>
                    <a:pt x="396060" y="137295"/>
                  </a:lnTo>
                  <a:lnTo>
                    <a:pt x="357768" y="107506"/>
                  </a:lnTo>
                  <a:lnTo>
                    <a:pt x="311449" y="88174"/>
                  </a:lnTo>
                  <a:lnTo>
                    <a:pt x="261680" y="81756"/>
                  </a:lnTo>
                  <a:lnTo>
                    <a:pt x="370162" y="81756"/>
                  </a:lnTo>
                  <a:lnTo>
                    <a:pt x="370083" y="86524"/>
                  </a:lnTo>
                  <a:lnTo>
                    <a:pt x="368024" y="86524"/>
                  </a:lnTo>
                  <a:lnTo>
                    <a:pt x="380148" y="93927"/>
                  </a:lnTo>
                  <a:lnTo>
                    <a:pt x="391608" y="102115"/>
                  </a:lnTo>
                  <a:lnTo>
                    <a:pt x="402333" y="111095"/>
                  </a:lnTo>
                  <a:lnTo>
                    <a:pt x="412249" y="120874"/>
                  </a:lnTo>
                  <a:lnTo>
                    <a:pt x="479025" y="120874"/>
                  </a:lnTo>
                  <a:lnTo>
                    <a:pt x="509023" y="177299"/>
                  </a:lnTo>
                  <a:lnTo>
                    <a:pt x="467024" y="215174"/>
                  </a:lnTo>
                  <a:lnTo>
                    <a:pt x="470435" y="229730"/>
                  </a:lnTo>
                  <a:lnTo>
                    <a:pt x="472755" y="244565"/>
                  </a:lnTo>
                  <a:lnTo>
                    <a:pt x="473921" y="259629"/>
                  </a:lnTo>
                  <a:lnTo>
                    <a:pt x="473874" y="274874"/>
                  </a:lnTo>
                  <a:lnTo>
                    <a:pt x="526348" y="303999"/>
                  </a:lnTo>
                  <a:lnTo>
                    <a:pt x="505805" y="380724"/>
                  </a:lnTo>
                  <a:lnTo>
                    <a:pt x="441824" y="380724"/>
                  </a:lnTo>
                  <a:lnTo>
                    <a:pt x="435476" y="390563"/>
                  </a:lnTo>
                  <a:lnTo>
                    <a:pt x="428539" y="399908"/>
                  </a:lnTo>
                  <a:lnTo>
                    <a:pt x="421064" y="408761"/>
                  </a:lnTo>
                  <a:lnTo>
                    <a:pt x="413099" y="417124"/>
                  </a:lnTo>
                  <a:lnTo>
                    <a:pt x="427993" y="456034"/>
                  </a:lnTo>
                  <a:close/>
                </a:path>
                <a:path extrusionOk="0" h="534035" w="529589">
                  <a:moveTo>
                    <a:pt x="370074" y="87074"/>
                  </a:moveTo>
                  <a:lnTo>
                    <a:pt x="368024" y="86524"/>
                  </a:lnTo>
                  <a:lnTo>
                    <a:pt x="370083" y="86524"/>
                  </a:lnTo>
                  <a:lnTo>
                    <a:pt x="370074" y="87074"/>
                  </a:lnTo>
                  <a:close/>
                </a:path>
                <a:path extrusionOk="0" h="534035" w="529589">
                  <a:moveTo>
                    <a:pt x="264198" y="431890"/>
                  </a:moveTo>
                  <a:lnTo>
                    <a:pt x="220849" y="426299"/>
                  </a:lnTo>
                  <a:lnTo>
                    <a:pt x="180515" y="409462"/>
                  </a:lnTo>
                  <a:lnTo>
                    <a:pt x="147171" y="383518"/>
                  </a:lnTo>
                  <a:lnTo>
                    <a:pt x="121912" y="350371"/>
                  </a:lnTo>
                  <a:lnTo>
                    <a:pt x="105836" y="311921"/>
                  </a:lnTo>
                  <a:lnTo>
                    <a:pt x="100041" y="270072"/>
                  </a:lnTo>
                  <a:lnTo>
                    <a:pt x="105624" y="226724"/>
                  </a:lnTo>
                  <a:lnTo>
                    <a:pt x="122461" y="186389"/>
                  </a:lnTo>
                  <a:lnTo>
                    <a:pt x="148405" y="153040"/>
                  </a:lnTo>
                  <a:lnTo>
                    <a:pt x="181552" y="127777"/>
                  </a:lnTo>
                  <a:lnTo>
                    <a:pt x="220002" y="111700"/>
                  </a:lnTo>
                  <a:lnTo>
                    <a:pt x="261851" y="105908"/>
                  </a:lnTo>
                  <a:lnTo>
                    <a:pt x="305199" y="111499"/>
                  </a:lnTo>
                  <a:lnTo>
                    <a:pt x="345534" y="128336"/>
                  </a:lnTo>
                  <a:lnTo>
                    <a:pt x="378883" y="154280"/>
                  </a:lnTo>
                  <a:lnTo>
                    <a:pt x="393324" y="173228"/>
                  </a:lnTo>
                  <a:lnTo>
                    <a:pt x="249747" y="173228"/>
                  </a:lnTo>
                  <a:lnTo>
                    <a:pt x="214740" y="185274"/>
                  </a:lnTo>
                  <a:lnTo>
                    <a:pt x="186806" y="209564"/>
                  </a:lnTo>
                  <a:lnTo>
                    <a:pt x="169749" y="243899"/>
                  </a:lnTo>
                  <a:lnTo>
                    <a:pt x="167353" y="282176"/>
                  </a:lnTo>
                  <a:lnTo>
                    <a:pt x="179402" y="317183"/>
                  </a:lnTo>
                  <a:lnTo>
                    <a:pt x="203699" y="345117"/>
                  </a:lnTo>
                  <a:lnTo>
                    <a:pt x="238049" y="362174"/>
                  </a:lnTo>
                  <a:lnTo>
                    <a:pt x="276311" y="364570"/>
                  </a:lnTo>
                  <a:lnTo>
                    <a:pt x="393358" y="364570"/>
                  </a:lnTo>
                  <a:lnTo>
                    <a:pt x="377654" y="384758"/>
                  </a:lnTo>
                  <a:lnTo>
                    <a:pt x="344505" y="410021"/>
                  </a:lnTo>
                  <a:lnTo>
                    <a:pt x="306052" y="426098"/>
                  </a:lnTo>
                  <a:lnTo>
                    <a:pt x="264198" y="431890"/>
                  </a:lnTo>
                  <a:close/>
                </a:path>
                <a:path extrusionOk="0" h="534035" w="529589">
                  <a:moveTo>
                    <a:pt x="479025" y="120874"/>
                  </a:moveTo>
                  <a:lnTo>
                    <a:pt x="412249" y="120874"/>
                  </a:lnTo>
                  <a:lnTo>
                    <a:pt x="471224" y="106199"/>
                  </a:lnTo>
                  <a:lnTo>
                    <a:pt x="479025" y="120874"/>
                  </a:lnTo>
                  <a:close/>
                </a:path>
                <a:path extrusionOk="0" h="534035" w="529589">
                  <a:moveTo>
                    <a:pt x="48999" y="430874"/>
                  </a:moveTo>
                  <a:lnTo>
                    <a:pt x="14974" y="357924"/>
                  </a:lnTo>
                  <a:lnTo>
                    <a:pt x="58949" y="322249"/>
                  </a:lnTo>
                  <a:lnTo>
                    <a:pt x="55860" y="309215"/>
                  </a:lnTo>
                  <a:lnTo>
                    <a:pt x="53621" y="295943"/>
                  </a:lnTo>
                  <a:lnTo>
                    <a:pt x="52259" y="282473"/>
                  </a:lnTo>
                  <a:lnTo>
                    <a:pt x="51799" y="268849"/>
                  </a:lnTo>
                  <a:lnTo>
                    <a:pt x="0" y="240099"/>
                  </a:lnTo>
                  <a:lnTo>
                    <a:pt x="20849" y="162324"/>
                  </a:lnTo>
                  <a:lnTo>
                    <a:pt x="80199" y="163324"/>
                  </a:lnTo>
                  <a:lnTo>
                    <a:pt x="110076" y="163324"/>
                  </a:lnTo>
                  <a:lnTo>
                    <a:pt x="101645" y="174164"/>
                  </a:lnTo>
                  <a:lnTo>
                    <a:pt x="82324" y="220474"/>
                  </a:lnTo>
                  <a:lnTo>
                    <a:pt x="75904" y="270243"/>
                  </a:lnTo>
                  <a:lnTo>
                    <a:pt x="82551" y="318294"/>
                  </a:lnTo>
                  <a:lnTo>
                    <a:pt x="101006" y="362443"/>
                  </a:lnTo>
                  <a:lnTo>
                    <a:pt x="130006" y="400503"/>
                  </a:lnTo>
                  <a:lnTo>
                    <a:pt x="150081" y="416124"/>
                  </a:lnTo>
                  <a:lnTo>
                    <a:pt x="113024" y="416124"/>
                  </a:lnTo>
                  <a:lnTo>
                    <a:pt x="114049" y="418299"/>
                  </a:lnTo>
                  <a:lnTo>
                    <a:pt x="48999" y="430874"/>
                  </a:lnTo>
                  <a:close/>
                </a:path>
                <a:path extrusionOk="0" h="534035" w="529589">
                  <a:moveTo>
                    <a:pt x="393358" y="364570"/>
                  </a:moveTo>
                  <a:lnTo>
                    <a:pt x="276311" y="364570"/>
                  </a:lnTo>
                  <a:lnTo>
                    <a:pt x="311311" y="352524"/>
                  </a:lnTo>
                  <a:lnTo>
                    <a:pt x="339243" y="328234"/>
                  </a:lnTo>
                  <a:lnTo>
                    <a:pt x="356299" y="293899"/>
                  </a:lnTo>
                  <a:lnTo>
                    <a:pt x="358698" y="255622"/>
                  </a:lnTo>
                  <a:lnTo>
                    <a:pt x="346658" y="220615"/>
                  </a:lnTo>
                  <a:lnTo>
                    <a:pt x="322370" y="192681"/>
                  </a:lnTo>
                  <a:lnTo>
                    <a:pt x="288024" y="175624"/>
                  </a:lnTo>
                  <a:lnTo>
                    <a:pt x="249747" y="173228"/>
                  </a:lnTo>
                  <a:lnTo>
                    <a:pt x="393324" y="173228"/>
                  </a:lnTo>
                  <a:lnTo>
                    <a:pt x="404146" y="187427"/>
                  </a:lnTo>
                  <a:lnTo>
                    <a:pt x="420223" y="225877"/>
                  </a:lnTo>
                  <a:lnTo>
                    <a:pt x="426015" y="267726"/>
                  </a:lnTo>
                  <a:lnTo>
                    <a:pt x="420424" y="311074"/>
                  </a:lnTo>
                  <a:lnTo>
                    <a:pt x="403595" y="351409"/>
                  </a:lnTo>
                  <a:lnTo>
                    <a:pt x="393358" y="364570"/>
                  </a:lnTo>
                  <a:close/>
                </a:path>
                <a:path extrusionOk="0" h="534035" w="529589">
                  <a:moveTo>
                    <a:pt x="505523" y="381774"/>
                  </a:moveTo>
                  <a:lnTo>
                    <a:pt x="441824" y="380724"/>
                  </a:lnTo>
                  <a:lnTo>
                    <a:pt x="505805" y="380724"/>
                  </a:lnTo>
                  <a:lnTo>
                    <a:pt x="505523" y="381774"/>
                  </a:lnTo>
                  <a:close/>
                </a:path>
                <a:path extrusionOk="0" h="534035" w="529589">
                  <a:moveTo>
                    <a:pt x="233699" y="533898"/>
                  </a:moveTo>
                  <a:lnTo>
                    <a:pt x="155924" y="513048"/>
                  </a:lnTo>
                  <a:lnTo>
                    <a:pt x="156974" y="450599"/>
                  </a:lnTo>
                  <a:lnTo>
                    <a:pt x="144929" y="443159"/>
                  </a:lnTo>
                  <a:lnTo>
                    <a:pt x="133546" y="434936"/>
                  </a:lnTo>
                  <a:lnTo>
                    <a:pt x="122890" y="425926"/>
                  </a:lnTo>
                  <a:lnTo>
                    <a:pt x="113024" y="416124"/>
                  </a:lnTo>
                  <a:lnTo>
                    <a:pt x="150081" y="416124"/>
                  </a:lnTo>
                  <a:lnTo>
                    <a:pt x="168291" y="430292"/>
                  </a:lnTo>
                  <a:lnTo>
                    <a:pt x="214599" y="449624"/>
                  </a:lnTo>
                  <a:lnTo>
                    <a:pt x="264377" y="456034"/>
                  </a:lnTo>
                  <a:lnTo>
                    <a:pt x="427993" y="456034"/>
                  </a:lnTo>
                  <a:lnTo>
                    <a:pt x="433415" y="470199"/>
                  </a:lnTo>
                  <a:lnTo>
                    <a:pt x="324099" y="470199"/>
                  </a:lnTo>
                  <a:lnTo>
                    <a:pt x="309537" y="474260"/>
                  </a:lnTo>
                  <a:lnTo>
                    <a:pt x="294624" y="477117"/>
                  </a:lnTo>
                  <a:lnTo>
                    <a:pt x="279429" y="478784"/>
                  </a:lnTo>
                  <a:lnTo>
                    <a:pt x="264024" y="479274"/>
                  </a:lnTo>
                  <a:lnTo>
                    <a:pt x="233699" y="533898"/>
                  </a:lnTo>
                  <a:close/>
                </a:path>
                <a:path extrusionOk="0" h="534035" w="529589">
                  <a:moveTo>
                    <a:pt x="368049" y="517898"/>
                  </a:moveTo>
                  <a:lnTo>
                    <a:pt x="318024" y="474474"/>
                  </a:lnTo>
                  <a:lnTo>
                    <a:pt x="324099" y="470199"/>
                  </a:lnTo>
                  <a:lnTo>
                    <a:pt x="433415" y="470199"/>
                  </a:lnTo>
                  <a:lnTo>
                    <a:pt x="433999" y="471724"/>
                  </a:lnTo>
                  <a:lnTo>
                    <a:pt x="368049" y="517898"/>
                  </a:lnTo>
                  <a:close/>
                </a:path>
                <a:path extrusionOk="0" h="534035" w="529589">
                  <a:moveTo>
                    <a:pt x="528698" y="129399"/>
                  </a:moveTo>
                  <a:lnTo>
                    <a:pt x="527898" y="128149"/>
                  </a:lnTo>
                  <a:lnTo>
                    <a:pt x="529498" y="126449"/>
                  </a:lnTo>
                  <a:lnTo>
                    <a:pt x="528698" y="12939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5"/>
            <p:cNvSpPr/>
            <p:nvPr/>
          </p:nvSpPr>
          <p:spPr>
            <a:xfrm>
              <a:off x="7680159" y="4323441"/>
              <a:ext cx="989330" cy="798830"/>
            </a:xfrm>
            <a:custGeom>
              <a:rect b="b" l="l" r="r" t="t"/>
              <a:pathLst>
                <a:path extrusionOk="0" h="798829" w="989329">
                  <a:moveTo>
                    <a:pt x="0" y="0"/>
                  </a:moveTo>
                  <a:lnTo>
                    <a:pt x="494399" y="0"/>
                  </a:lnTo>
                  <a:lnTo>
                    <a:pt x="494399" y="798598"/>
                  </a:lnTo>
                  <a:lnTo>
                    <a:pt x="988748" y="798598"/>
                  </a:lnTo>
                </a:path>
              </a:pathLst>
            </a:custGeom>
            <a:noFill/>
            <a:ln cap="flat" cmpd="sng" w="15850">
              <a:solidFill>
                <a:srgbClr val="00366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5"/>
            <p:cNvSpPr/>
            <p:nvPr/>
          </p:nvSpPr>
          <p:spPr>
            <a:xfrm>
              <a:off x="7619996" y="4289378"/>
              <a:ext cx="68099" cy="6812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1" name="Google Shape;141;p5"/>
            <p:cNvSpPr/>
            <p:nvPr/>
          </p:nvSpPr>
          <p:spPr>
            <a:xfrm>
              <a:off x="8660969" y="5087977"/>
              <a:ext cx="68099" cy="6812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2" name="Google Shape;142;p5"/>
            <p:cNvSpPr/>
            <p:nvPr/>
          </p:nvSpPr>
          <p:spPr>
            <a:xfrm>
              <a:off x="3581117" y="2867569"/>
              <a:ext cx="1166495" cy="555625"/>
            </a:xfrm>
            <a:custGeom>
              <a:rect b="b" l="l" r="r" t="t"/>
              <a:pathLst>
                <a:path extrusionOk="0" h="555625" w="1166495">
                  <a:moveTo>
                    <a:pt x="0" y="0"/>
                  </a:moveTo>
                  <a:lnTo>
                    <a:pt x="583248" y="0"/>
                  </a:lnTo>
                  <a:lnTo>
                    <a:pt x="583248" y="554998"/>
                  </a:lnTo>
                  <a:lnTo>
                    <a:pt x="1166372" y="554998"/>
                  </a:lnTo>
                </a:path>
              </a:pathLst>
            </a:custGeom>
            <a:noFill/>
            <a:ln cap="flat" cmpd="sng" w="15850">
              <a:solidFill>
                <a:srgbClr val="3FAE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3" name="Google Shape;143;p5"/>
            <p:cNvSpPr/>
            <p:nvPr/>
          </p:nvSpPr>
          <p:spPr>
            <a:xfrm>
              <a:off x="3520955" y="2833506"/>
              <a:ext cx="68099" cy="68099"/>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4" name="Google Shape;144;p5"/>
            <p:cNvSpPr/>
            <p:nvPr/>
          </p:nvSpPr>
          <p:spPr>
            <a:xfrm>
              <a:off x="4739552" y="3388505"/>
              <a:ext cx="68099" cy="68099"/>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5"/>
            <p:cNvSpPr/>
            <p:nvPr/>
          </p:nvSpPr>
          <p:spPr>
            <a:xfrm>
              <a:off x="3665242" y="4042766"/>
              <a:ext cx="1030605" cy="709295"/>
            </a:xfrm>
            <a:custGeom>
              <a:rect b="b" l="l" r="r" t="t"/>
              <a:pathLst>
                <a:path extrusionOk="0" h="709295" w="1030604">
                  <a:moveTo>
                    <a:pt x="1030472" y="0"/>
                  </a:moveTo>
                  <a:lnTo>
                    <a:pt x="515223" y="0"/>
                  </a:lnTo>
                  <a:lnTo>
                    <a:pt x="515223" y="709198"/>
                  </a:lnTo>
                  <a:lnTo>
                    <a:pt x="0" y="709198"/>
                  </a:lnTo>
                </a:path>
              </a:pathLst>
            </a:custGeom>
            <a:noFill/>
            <a:ln cap="flat" cmpd="sng" w="15850">
              <a:solidFill>
                <a:srgbClr val="005290"/>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6" name="Google Shape;146;p5"/>
            <p:cNvSpPr/>
            <p:nvPr/>
          </p:nvSpPr>
          <p:spPr>
            <a:xfrm>
              <a:off x="4687777" y="4008704"/>
              <a:ext cx="68099" cy="68099"/>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7" name="Google Shape;147;p5"/>
            <p:cNvSpPr/>
            <p:nvPr/>
          </p:nvSpPr>
          <p:spPr>
            <a:xfrm>
              <a:off x="3605080" y="4717902"/>
              <a:ext cx="68099" cy="6809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8" name="Google Shape;148;p5"/>
            <p:cNvSpPr/>
            <p:nvPr/>
          </p:nvSpPr>
          <p:spPr>
            <a:xfrm>
              <a:off x="7754259" y="2334255"/>
              <a:ext cx="1022350" cy="328295"/>
            </a:xfrm>
            <a:custGeom>
              <a:rect b="b" l="l" r="r" t="t"/>
              <a:pathLst>
                <a:path extrusionOk="0" h="328294" w="1022350">
                  <a:moveTo>
                    <a:pt x="0" y="327889"/>
                  </a:moveTo>
                  <a:lnTo>
                    <a:pt x="511123" y="327889"/>
                  </a:lnTo>
                  <a:lnTo>
                    <a:pt x="511123" y="0"/>
                  </a:lnTo>
                  <a:lnTo>
                    <a:pt x="1022347" y="0"/>
                  </a:lnTo>
                </a:path>
              </a:pathLst>
            </a:custGeom>
            <a:noFill/>
            <a:ln cap="flat" cmpd="sng" w="15850">
              <a:solidFill>
                <a:srgbClr val="0070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9" name="Google Shape;149;p5"/>
            <p:cNvSpPr/>
            <p:nvPr/>
          </p:nvSpPr>
          <p:spPr>
            <a:xfrm>
              <a:off x="7694071" y="2628107"/>
              <a:ext cx="68124" cy="68099"/>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0" name="Google Shape;150;p5"/>
            <p:cNvSpPr/>
            <p:nvPr/>
          </p:nvSpPr>
          <p:spPr>
            <a:xfrm>
              <a:off x="8768669" y="2300202"/>
              <a:ext cx="68099" cy="68104"/>
            </a:xfrm>
            <a:prstGeom prst="rect">
              <a:avLst/>
            </a:prstGeom>
            <a:blipFill rotWithShape="1">
              <a:blip r:embed="rId10">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1" name="Google Shape;151;p5"/>
          <p:cNvSpPr txBox="1"/>
          <p:nvPr/>
        </p:nvSpPr>
        <p:spPr>
          <a:xfrm>
            <a:off x="1036267" y="2718864"/>
            <a:ext cx="1971039"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200">
                <a:solidFill>
                  <a:schemeClr val="dk1"/>
                </a:solidFill>
                <a:latin typeface="Arial"/>
                <a:ea typeface="Arial"/>
                <a:cs typeface="Arial"/>
                <a:sym typeface="Arial"/>
              </a:rPr>
              <a:t>Pahami Dasar-Dasar HTML</a:t>
            </a:r>
            <a:endParaRPr sz="1200">
              <a:solidFill>
                <a:schemeClr val="dk1"/>
              </a:solidFill>
              <a:latin typeface="Arial"/>
              <a:ea typeface="Arial"/>
              <a:cs typeface="Arial"/>
              <a:sym typeface="Arial"/>
            </a:endParaRPr>
          </a:p>
        </p:txBody>
      </p:sp>
      <p:sp>
        <p:nvSpPr>
          <p:cNvPr id="152" name="Google Shape;152;p5"/>
          <p:cNvSpPr txBox="1"/>
          <p:nvPr/>
        </p:nvSpPr>
        <p:spPr>
          <a:xfrm>
            <a:off x="8178783" y="5224915"/>
            <a:ext cx="2496185"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200">
                <a:solidFill>
                  <a:schemeClr val="dk1"/>
                </a:solidFill>
                <a:latin typeface="Arial"/>
                <a:ea typeface="Arial"/>
                <a:cs typeface="Arial"/>
                <a:sym typeface="Arial"/>
              </a:rPr>
              <a:t>Bagaimana Mesin Pencari Bekerja</a:t>
            </a:r>
            <a:endParaRPr sz="1200">
              <a:solidFill>
                <a:schemeClr val="dk1"/>
              </a:solidFill>
              <a:latin typeface="Arial"/>
              <a:ea typeface="Arial"/>
              <a:cs typeface="Arial"/>
              <a:sym typeface="Arial"/>
            </a:endParaRPr>
          </a:p>
        </p:txBody>
      </p:sp>
      <p:sp>
        <p:nvSpPr>
          <p:cNvPr id="153" name="Google Shape;153;p5"/>
          <p:cNvSpPr txBox="1"/>
          <p:nvPr/>
        </p:nvSpPr>
        <p:spPr>
          <a:xfrm>
            <a:off x="8518520" y="2039714"/>
            <a:ext cx="1879600" cy="208279"/>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200">
                <a:solidFill>
                  <a:schemeClr val="dk1"/>
                </a:solidFill>
                <a:latin typeface="Arial"/>
                <a:ea typeface="Arial"/>
                <a:cs typeface="Arial"/>
                <a:sym typeface="Arial"/>
              </a:rPr>
              <a:t>Pahami Algoritma Google</a:t>
            </a:r>
            <a:endParaRPr sz="1200">
              <a:solidFill>
                <a:schemeClr val="dk1"/>
              </a:solidFill>
              <a:latin typeface="Arial"/>
              <a:ea typeface="Arial"/>
              <a:cs typeface="Arial"/>
              <a:sym typeface="Arial"/>
            </a:endParaRPr>
          </a:p>
        </p:txBody>
      </p:sp>
      <p:sp>
        <p:nvSpPr>
          <p:cNvPr id="154" name="Google Shape;154;p5"/>
          <p:cNvSpPr txBox="1"/>
          <p:nvPr/>
        </p:nvSpPr>
        <p:spPr>
          <a:xfrm>
            <a:off x="919329" y="4890388"/>
            <a:ext cx="2612390" cy="3911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ID" sz="1200">
                <a:solidFill>
                  <a:schemeClr val="dk1"/>
                </a:solidFill>
                <a:latin typeface="Arial"/>
                <a:ea typeface="Arial"/>
                <a:cs typeface="Arial"/>
                <a:sym typeface="Arial"/>
              </a:rPr>
              <a:t>Faktor Penting yang Mempengaruhi  “Peringkat Mesin Pencari”</a:t>
            </a:r>
            <a:endParaRPr sz="1200">
              <a:solidFill>
                <a:schemeClr val="dk1"/>
              </a:solidFill>
              <a:latin typeface="Arial"/>
              <a:ea typeface="Arial"/>
              <a:cs typeface="Arial"/>
              <a:sym typeface="Arial"/>
            </a:endParaRPr>
          </a:p>
        </p:txBody>
      </p:sp>
      <p:pic>
        <p:nvPicPr>
          <p:cNvPr id="155" name="Google Shape;155;p5"/>
          <p:cNvPicPr preferRelativeResize="0"/>
          <p:nvPr/>
        </p:nvPicPr>
        <p:blipFill>
          <a:blip r:embed="rId11">
            <a:alphaModFix/>
          </a:blip>
          <a:stretch>
            <a:fillRect/>
          </a:stretch>
        </p:blipFill>
        <p:spPr>
          <a:xfrm>
            <a:off x="90700" y="133425"/>
            <a:ext cx="1632999" cy="532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6"/>
          <p:cNvSpPr txBox="1"/>
          <p:nvPr>
            <p:ph type="title"/>
          </p:nvPr>
        </p:nvSpPr>
        <p:spPr>
          <a:xfrm>
            <a:off x="2711952" y="286293"/>
            <a:ext cx="678624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D" sz="5400"/>
              <a:t>Teknik SEO On-Page</a:t>
            </a:r>
            <a:endParaRPr sz="5400"/>
          </a:p>
        </p:txBody>
      </p:sp>
      <p:sp>
        <p:nvSpPr>
          <p:cNvPr id="161" name="Google Shape;161;p6"/>
          <p:cNvSpPr/>
          <p:nvPr/>
        </p:nvSpPr>
        <p:spPr>
          <a:xfrm>
            <a:off x="7342060" y="4289591"/>
            <a:ext cx="730885" cy="1313180"/>
          </a:xfrm>
          <a:custGeom>
            <a:rect b="b" l="l" r="r" t="t"/>
            <a:pathLst>
              <a:path extrusionOk="0" h="1313179" w="730884">
                <a:moveTo>
                  <a:pt x="199724" y="1312572"/>
                </a:moveTo>
                <a:lnTo>
                  <a:pt x="0" y="1126322"/>
                </a:lnTo>
                <a:lnTo>
                  <a:pt x="33700" y="1089102"/>
                </a:lnTo>
                <a:lnTo>
                  <a:pt x="66209" y="1051004"/>
                </a:lnTo>
                <a:lnTo>
                  <a:pt x="97514" y="1012057"/>
                </a:lnTo>
                <a:lnTo>
                  <a:pt x="127603" y="972291"/>
                </a:lnTo>
                <a:lnTo>
                  <a:pt x="156464" y="931734"/>
                </a:lnTo>
                <a:lnTo>
                  <a:pt x="184085" y="890417"/>
                </a:lnTo>
                <a:lnTo>
                  <a:pt x="210454" y="848369"/>
                </a:lnTo>
                <a:lnTo>
                  <a:pt x="235560" y="805619"/>
                </a:lnTo>
                <a:lnTo>
                  <a:pt x="259389" y="762197"/>
                </a:lnTo>
                <a:lnTo>
                  <a:pt x="281931" y="718131"/>
                </a:lnTo>
                <a:lnTo>
                  <a:pt x="303174" y="673453"/>
                </a:lnTo>
                <a:lnTo>
                  <a:pt x="323104" y="628190"/>
                </a:lnTo>
                <a:lnTo>
                  <a:pt x="341711" y="582372"/>
                </a:lnTo>
                <a:lnTo>
                  <a:pt x="358983" y="536029"/>
                </a:lnTo>
                <a:lnTo>
                  <a:pt x="374906" y="489190"/>
                </a:lnTo>
                <a:lnTo>
                  <a:pt x="389471" y="441885"/>
                </a:lnTo>
                <a:lnTo>
                  <a:pt x="402664" y="394142"/>
                </a:lnTo>
                <a:lnTo>
                  <a:pt x="414473" y="345992"/>
                </a:lnTo>
                <a:lnTo>
                  <a:pt x="424887" y="297464"/>
                </a:lnTo>
                <a:lnTo>
                  <a:pt x="433894" y="248587"/>
                </a:lnTo>
                <a:lnTo>
                  <a:pt x="441481" y="199391"/>
                </a:lnTo>
                <a:lnTo>
                  <a:pt x="447637" y="149904"/>
                </a:lnTo>
                <a:lnTo>
                  <a:pt x="452350" y="100157"/>
                </a:lnTo>
                <a:lnTo>
                  <a:pt x="455608" y="50179"/>
                </a:lnTo>
                <a:lnTo>
                  <a:pt x="457399" y="0"/>
                </a:lnTo>
                <a:lnTo>
                  <a:pt x="730448" y="5749"/>
                </a:lnTo>
                <a:lnTo>
                  <a:pt x="728757" y="55953"/>
                </a:lnTo>
                <a:lnTo>
                  <a:pt x="725799" y="105985"/>
                </a:lnTo>
                <a:lnTo>
                  <a:pt x="721584" y="155826"/>
                </a:lnTo>
                <a:lnTo>
                  <a:pt x="716120" y="205453"/>
                </a:lnTo>
                <a:lnTo>
                  <a:pt x="709417" y="254843"/>
                </a:lnTo>
                <a:lnTo>
                  <a:pt x="701482" y="303976"/>
                </a:lnTo>
                <a:lnTo>
                  <a:pt x="692326" y="352830"/>
                </a:lnTo>
                <a:lnTo>
                  <a:pt x="681957" y="401382"/>
                </a:lnTo>
                <a:lnTo>
                  <a:pt x="670383" y="449610"/>
                </a:lnTo>
                <a:lnTo>
                  <a:pt x="657614" y="497493"/>
                </a:lnTo>
                <a:lnTo>
                  <a:pt x="643659" y="545009"/>
                </a:lnTo>
                <a:lnTo>
                  <a:pt x="628526" y="592136"/>
                </a:lnTo>
                <a:lnTo>
                  <a:pt x="612225" y="638852"/>
                </a:lnTo>
                <a:lnTo>
                  <a:pt x="594764" y="685135"/>
                </a:lnTo>
                <a:lnTo>
                  <a:pt x="576152" y="730964"/>
                </a:lnTo>
                <a:lnTo>
                  <a:pt x="556398" y="776316"/>
                </a:lnTo>
                <a:lnTo>
                  <a:pt x="535511" y="821169"/>
                </a:lnTo>
                <a:lnTo>
                  <a:pt x="513500" y="865502"/>
                </a:lnTo>
                <a:lnTo>
                  <a:pt x="490374" y="909293"/>
                </a:lnTo>
                <a:lnTo>
                  <a:pt x="466141" y="952520"/>
                </a:lnTo>
                <a:lnTo>
                  <a:pt x="440811" y="995162"/>
                </a:lnTo>
                <a:lnTo>
                  <a:pt x="414392" y="1037195"/>
                </a:lnTo>
                <a:lnTo>
                  <a:pt x="386893" y="1078599"/>
                </a:lnTo>
                <a:lnTo>
                  <a:pt x="358324" y="1119351"/>
                </a:lnTo>
                <a:lnTo>
                  <a:pt x="328692" y="1159429"/>
                </a:lnTo>
                <a:lnTo>
                  <a:pt x="298008" y="1198813"/>
                </a:lnTo>
                <a:lnTo>
                  <a:pt x="266279" y="1237479"/>
                </a:lnTo>
                <a:lnTo>
                  <a:pt x="233515" y="1275406"/>
                </a:lnTo>
                <a:lnTo>
                  <a:pt x="199724" y="1312572"/>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2" name="Google Shape;162;p6"/>
          <p:cNvSpPr/>
          <p:nvPr/>
        </p:nvSpPr>
        <p:spPr>
          <a:xfrm>
            <a:off x="4119316" y="4282041"/>
            <a:ext cx="697865" cy="1272540"/>
          </a:xfrm>
          <a:custGeom>
            <a:rect b="b" l="l" r="r" t="t"/>
            <a:pathLst>
              <a:path extrusionOk="0" h="1272539" w="697864">
                <a:moveTo>
                  <a:pt x="487849" y="1272447"/>
                </a:moveTo>
                <a:lnTo>
                  <a:pt x="455442" y="1234396"/>
                </a:lnTo>
                <a:lnTo>
                  <a:pt x="424073" y="1195620"/>
                </a:lnTo>
                <a:lnTo>
                  <a:pt x="393750" y="1156143"/>
                </a:lnTo>
                <a:lnTo>
                  <a:pt x="364480" y="1115985"/>
                </a:lnTo>
                <a:lnTo>
                  <a:pt x="336274" y="1075168"/>
                </a:lnTo>
                <a:lnTo>
                  <a:pt x="309137" y="1033714"/>
                </a:lnTo>
                <a:lnTo>
                  <a:pt x="283081" y="991645"/>
                </a:lnTo>
                <a:lnTo>
                  <a:pt x="258111" y="948982"/>
                </a:lnTo>
                <a:lnTo>
                  <a:pt x="234238" y="905748"/>
                </a:lnTo>
                <a:lnTo>
                  <a:pt x="211469" y="861964"/>
                </a:lnTo>
                <a:lnTo>
                  <a:pt x="189812" y="817652"/>
                </a:lnTo>
                <a:lnTo>
                  <a:pt x="169277" y="772833"/>
                </a:lnTo>
                <a:lnTo>
                  <a:pt x="149871" y="727530"/>
                </a:lnTo>
                <a:lnTo>
                  <a:pt x="131602" y="681764"/>
                </a:lnTo>
                <a:lnTo>
                  <a:pt x="114480" y="635557"/>
                </a:lnTo>
                <a:lnTo>
                  <a:pt x="98513" y="588930"/>
                </a:lnTo>
                <a:lnTo>
                  <a:pt x="83708" y="541906"/>
                </a:lnTo>
                <a:lnTo>
                  <a:pt x="70074" y="494506"/>
                </a:lnTo>
                <a:lnTo>
                  <a:pt x="57620" y="446752"/>
                </a:lnTo>
                <a:lnTo>
                  <a:pt x="46355" y="398666"/>
                </a:lnTo>
                <a:lnTo>
                  <a:pt x="36285" y="350269"/>
                </a:lnTo>
                <a:lnTo>
                  <a:pt x="27420" y="301583"/>
                </a:lnTo>
                <a:lnTo>
                  <a:pt x="19768" y="252631"/>
                </a:lnTo>
                <a:lnTo>
                  <a:pt x="13338" y="203433"/>
                </a:lnTo>
                <a:lnTo>
                  <a:pt x="8138" y="154011"/>
                </a:lnTo>
                <a:lnTo>
                  <a:pt x="4176" y="104389"/>
                </a:lnTo>
                <a:lnTo>
                  <a:pt x="1460" y="54586"/>
                </a:lnTo>
                <a:lnTo>
                  <a:pt x="0" y="4624"/>
                </a:lnTo>
                <a:lnTo>
                  <a:pt x="278374" y="0"/>
                </a:lnTo>
                <a:lnTo>
                  <a:pt x="279945" y="50065"/>
                </a:lnTo>
                <a:lnTo>
                  <a:pt x="282982" y="99941"/>
                </a:lnTo>
                <a:lnTo>
                  <a:pt x="287474" y="149598"/>
                </a:lnTo>
                <a:lnTo>
                  <a:pt x="293408" y="199007"/>
                </a:lnTo>
                <a:lnTo>
                  <a:pt x="300774" y="248138"/>
                </a:lnTo>
                <a:lnTo>
                  <a:pt x="309561" y="296961"/>
                </a:lnTo>
                <a:lnTo>
                  <a:pt x="319756" y="345446"/>
                </a:lnTo>
                <a:lnTo>
                  <a:pt x="331348" y="393564"/>
                </a:lnTo>
                <a:lnTo>
                  <a:pt x="344326" y="441286"/>
                </a:lnTo>
                <a:lnTo>
                  <a:pt x="358679" y="488580"/>
                </a:lnTo>
                <a:lnTo>
                  <a:pt x="374394" y="535418"/>
                </a:lnTo>
                <a:lnTo>
                  <a:pt x="391461" y="581770"/>
                </a:lnTo>
                <a:lnTo>
                  <a:pt x="409868" y="627607"/>
                </a:lnTo>
                <a:lnTo>
                  <a:pt x="429604" y="672897"/>
                </a:lnTo>
                <a:lnTo>
                  <a:pt x="450657" y="717613"/>
                </a:lnTo>
                <a:lnTo>
                  <a:pt x="473016" y="761724"/>
                </a:lnTo>
                <a:lnTo>
                  <a:pt x="496669" y="805200"/>
                </a:lnTo>
                <a:lnTo>
                  <a:pt x="521605" y="848012"/>
                </a:lnTo>
                <a:lnTo>
                  <a:pt x="547813" y="890130"/>
                </a:lnTo>
                <a:lnTo>
                  <a:pt x="575281" y="931525"/>
                </a:lnTo>
                <a:lnTo>
                  <a:pt x="603997" y="972166"/>
                </a:lnTo>
                <a:lnTo>
                  <a:pt x="633950" y="1012024"/>
                </a:lnTo>
                <a:lnTo>
                  <a:pt x="665130" y="1051069"/>
                </a:lnTo>
                <a:lnTo>
                  <a:pt x="697523" y="1089272"/>
                </a:lnTo>
                <a:lnTo>
                  <a:pt x="487849" y="1272447"/>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63" name="Google Shape;163;p6"/>
          <p:cNvGrpSpPr/>
          <p:nvPr/>
        </p:nvGrpSpPr>
        <p:grpSpPr>
          <a:xfrm>
            <a:off x="3539768" y="1878236"/>
            <a:ext cx="5025355" cy="3203554"/>
            <a:chOff x="3539768" y="1878236"/>
            <a:chExt cx="5025355" cy="3203554"/>
          </a:xfrm>
        </p:grpSpPr>
        <p:sp>
          <p:nvSpPr>
            <p:cNvPr id="164" name="Google Shape;164;p6"/>
            <p:cNvSpPr/>
            <p:nvPr/>
          </p:nvSpPr>
          <p:spPr>
            <a:xfrm>
              <a:off x="4119232" y="2277338"/>
              <a:ext cx="1940560" cy="1952625"/>
            </a:xfrm>
            <a:custGeom>
              <a:rect b="b" l="l" r="r" t="t"/>
              <a:pathLst>
                <a:path extrusionOk="0" h="1952625" w="1940560">
                  <a:moveTo>
                    <a:pt x="707999" y="847890"/>
                  </a:moveTo>
                  <a:lnTo>
                    <a:pt x="499630" y="662533"/>
                  </a:lnTo>
                  <a:lnTo>
                    <a:pt x="466356" y="700925"/>
                  </a:lnTo>
                  <a:lnTo>
                    <a:pt x="434149" y="740067"/>
                  </a:lnTo>
                  <a:lnTo>
                    <a:pt x="403009" y="779932"/>
                  </a:lnTo>
                  <a:lnTo>
                    <a:pt x="372973" y="820521"/>
                  </a:lnTo>
                  <a:lnTo>
                    <a:pt x="344017" y="861796"/>
                  </a:lnTo>
                  <a:lnTo>
                    <a:pt x="316153" y="903732"/>
                  </a:lnTo>
                  <a:lnTo>
                    <a:pt x="289420" y="946302"/>
                  </a:lnTo>
                  <a:lnTo>
                    <a:pt x="263791" y="989495"/>
                  </a:lnTo>
                  <a:lnTo>
                    <a:pt x="239293" y="1033284"/>
                  </a:lnTo>
                  <a:lnTo>
                    <a:pt x="215938" y="1077645"/>
                  </a:lnTo>
                  <a:lnTo>
                    <a:pt x="193725" y="1122565"/>
                  </a:lnTo>
                  <a:lnTo>
                    <a:pt x="172669" y="1168006"/>
                  </a:lnTo>
                  <a:lnTo>
                    <a:pt x="152781" y="1213954"/>
                  </a:lnTo>
                  <a:lnTo>
                    <a:pt x="134048" y="1260373"/>
                  </a:lnTo>
                  <a:lnTo>
                    <a:pt x="116509" y="1307261"/>
                  </a:lnTo>
                  <a:lnTo>
                    <a:pt x="100164" y="1354594"/>
                  </a:lnTo>
                  <a:lnTo>
                    <a:pt x="85013" y="1402321"/>
                  </a:lnTo>
                  <a:lnTo>
                    <a:pt x="71069" y="1450454"/>
                  </a:lnTo>
                  <a:lnTo>
                    <a:pt x="58343" y="1498942"/>
                  </a:lnTo>
                  <a:lnTo>
                    <a:pt x="46837" y="1547787"/>
                  </a:lnTo>
                  <a:lnTo>
                    <a:pt x="36576" y="1596948"/>
                  </a:lnTo>
                  <a:lnTo>
                    <a:pt x="27546" y="1646402"/>
                  </a:lnTo>
                  <a:lnTo>
                    <a:pt x="19773" y="1696148"/>
                  </a:lnTo>
                  <a:lnTo>
                    <a:pt x="13258" y="1746135"/>
                  </a:lnTo>
                  <a:lnTo>
                    <a:pt x="8026" y="1796364"/>
                  </a:lnTo>
                  <a:lnTo>
                    <a:pt x="4064" y="1846783"/>
                  </a:lnTo>
                  <a:lnTo>
                    <a:pt x="1384" y="1897405"/>
                  </a:lnTo>
                  <a:lnTo>
                    <a:pt x="0" y="1948180"/>
                  </a:lnTo>
                  <a:lnTo>
                    <a:pt x="278828" y="1952180"/>
                  </a:lnTo>
                  <a:lnTo>
                    <a:pt x="280314" y="1901317"/>
                  </a:lnTo>
                  <a:lnTo>
                    <a:pt x="283324" y="1850631"/>
                  </a:lnTo>
                  <a:lnTo>
                    <a:pt x="287832" y="1800186"/>
                  </a:lnTo>
                  <a:lnTo>
                    <a:pt x="293827" y="1749983"/>
                  </a:lnTo>
                  <a:lnTo>
                    <a:pt x="301307" y="1700085"/>
                  </a:lnTo>
                  <a:lnTo>
                    <a:pt x="310248" y="1650492"/>
                  </a:lnTo>
                  <a:lnTo>
                    <a:pt x="320636" y="1601254"/>
                  </a:lnTo>
                  <a:lnTo>
                    <a:pt x="332473" y="1552397"/>
                  </a:lnTo>
                  <a:lnTo>
                    <a:pt x="345732" y="1503946"/>
                  </a:lnTo>
                  <a:lnTo>
                    <a:pt x="360413" y="1455953"/>
                  </a:lnTo>
                  <a:lnTo>
                    <a:pt x="376504" y="1408417"/>
                  </a:lnTo>
                  <a:lnTo>
                    <a:pt x="393979" y="1361401"/>
                  </a:lnTo>
                  <a:lnTo>
                    <a:pt x="412838" y="1314919"/>
                  </a:lnTo>
                  <a:lnTo>
                    <a:pt x="433070" y="1268996"/>
                  </a:lnTo>
                  <a:lnTo>
                    <a:pt x="454660" y="1223683"/>
                  </a:lnTo>
                  <a:lnTo>
                    <a:pt x="477596" y="1178991"/>
                  </a:lnTo>
                  <a:lnTo>
                    <a:pt x="501853" y="1134960"/>
                  </a:lnTo>
                  <a:lnTo>
                    <a:pt x="527443" y="1091628"/>
                  </a:lnTo>
                  <a:lnTo>
                    <a:pt x="554329" y="1049020"/>
                  </a:lnTo>
                  <a:lnTo>
                    <a:pt x="582523" y="1007160"/>
                  </a:lnTo>
                  <a:lnTo>
                    <a:pt x="612000" y="966089"/>
                  </a:lnTo>
                  <a:lnTo>
                    <a:pt x="642734" y="925830"/>
                  </a:lnTo>
                  <a:lnTo>
                    <a:pt x="674751" y="886421"/>
                  </a:lnTo>
                  <a:lnTo>
                    <a:pt x="707999" y="847890"/>
                  </a:lnTo>
                  <a:close/>
                </a:path>
                <a:path extrusionOk="0" h="1952625" w="1940560">
                  <a:moveTo>
                    <a:pt x="1939950" y="277939"/>
                  </a:moveTo>
                  <a:lnTo>
                    <a:pt x="1933930" y="0"/>
                  </a:lnTo>
                  <a:lnTo>
                    <a:pt x="1884514" y="1689"/>
                  </a:lnTo>
                  <a:lnTo>
                    <a:pt x="1835289" y="4597"/>
                  </a:lnTo>
                  <a:lnTo>
                    <a:pt x="1786255" y="8737"/>
                  </a:lnTo>
                  <a:lnTo>
                    <a:pt x="1737436" y="14071"/>
                  </a:lnTo>
                  <a:lnTo>
                    <a:pt x="1688858" y="20599"/>
                  </a:lnTo>
                  <a:lnTo>
                    <a:pt x="1640535" y="28333"/>
                  </a:lnTo>
                  <a:lnTo>
                    <a:pt x="1592491" y="37236"/>
                  </a:lnTo>
                  <a:lnTo>
                    <a:pt x="1544751" y="47307"/>
                  </a:lnTo>
                  <a:lnTo>
                    <a:pt x="1497317" y="58547"/>
                  </a:lnTo>
                  <a:lnTo>
                    <a:pt x="1450238" y="70929"/>
                  </a:lnTo>
                  <a:lnTo>
                    <a:pt x="1403502" y="84467"/>
                  </a:lnTo>
                  <a:lnTo>
                    <a:pt x="1357160" y="99136"/>
                  </a:lnTo>
                  <a:lnTo>
                    <a:pt x="1311211" y="114935"/>
                  </a:lnTo>
                  <a:lnTo>
                    <a:pt x="1265682" y="131838"/>
                  </a:lnTo>
                  <a:lnTo>
                    <a:pt x="1220597" y="149860"/>
                  </a:lnTo>
                  <a:lnTo>
                    <a:pt x="1175981" y="168973"/>
                  </a:lnTo>
                  <a:lnTo>
                    <a:pt x="1131836" y="189191"/>
                  </a:lnTo>
                  <a:lnTo>
                    <a:pt x="1088199" y="210477"/>
                  </a:lnTo>
                  <a:lnTo>
                    <a:pt x="1045095" y="232829"/>
                  </a:lnTo>
                  <a:lnTo>
                    <a:pt x="1002525" y="256247"/>
                  </a:lnTo>
                  <a:lnTo>
                    <a:pt x="960513" y="280720"/>
                  </a:lnTo>
                  <a:lnTo>
                    <a:pt x="919099" y="306235"/>
                  </a:lnTo>
                  <a:lnTo>
                    <a:pt x="878281" y="332790"/>
                  </a:lnTo>
                  <a:lnTo>
                    <a:pt x="838098" y="360375"/>
                  </a:lnTo>
                  <a:lnTo>
                    <a:pt x="798550" y="388962"/>
                  </a:lnTo>
                  <a:lnTo>
                    <a:pt x="759675" y="418566"/>
                  </a:lnTo>
                  <a:lnTo>
                    <a:pt x="721487" y="449173"/>
                  </a:lnTo>
                  <a:lnTo>
                    <a:pt x="684009" y="480758"/>
                  </a:lnTo>
                  <a:lnTo>
                    <a:pt x="647255" y="513334"/>
                  </a:lnTo>
                  <a:lnTo>
                    <a:pt x="611251" y="546874"/>
                  </a:lnTo>
                  <a:lnTo>
                    <a:pt x="576021" y="581380"/>
                  </a:lnTo>
                  <a:lnTo>
                    <a:pt x="541578" y="616839"/>
                  </a:lnTo>
                  <a:lnTo>
                    <a:pt x="743407" y="808037"/>
                  </a:lnTo>
                  <a:lnTo>
                    <a:pt x="778560" y="772007"/>
                  </a:lnTo>
                  <a:lnTo>
                    <a:pt x="814666" y="737133"/>
                  </a:lnTo>
                  <a:lnTo>
                    <a:pt x="851687" y="703427"/>
                  </a:lnTo>
                  <a:lnTo>
                    <a:pt x="889596" y="670890"/>
                  </a:lnTo>
                  <a:lnTo>
                    <a:pt x="928382" y="639559"/>
                  </a:lnTo>
                  <a:lnTo>
                    <a:pt x="967981" y="609422"/>
                  </a:lnTo>
                  <a:lnTo>
                    <a:pt x="1008392" y="580517"/>
                  </a:lnTo>
                  <a:lnTo>
                    <a:pt x="1049578" y="552831"/>
                  </a:lnTo>
                  <a:lnTo>
                    <a:pt x="1091501" y="526389"/>
                  </a:lnTo>
                  <a:lnTo>
                    <a:pt x="1134135" y="501205"/>
                  </a:lnTo>
                  <a:lnTo>
                    <a:pt x="1177467" y="477291"/>
                  </a:lnTo>
                  <a:lnTo>
                    <a:pt x="1221447" y="454660"/>
                  </a:lnTo>
                  <a:lnTo>
                    <a:pt x="1266050" y="433324"/>
                  </a:lnTo>
                  <a:lnTo>
                    <a:pt x="1311262" y="413296"/>
                  </a:lnTo>
                  <a:lnTo>
                    <a:pt x="1357033" y="394589"/>
                  </a:lnTo>
                  <a:lnTo>
                    <a:pt x="1403350" y="377228"/>
                  </a:lnTo>
                  <a:lnTo>
                    <a:pt x="1450162" y="361200"/>
                  </a:lnTo>
                  <a:lnTo>
                    <a:pt x="1497469" y="346532"/>
                  </a:lnTo>
                  <a:lnTo>
                    <a:pt x="1545221" y="333248"/>
                  </a:lnTo>
                  <a:lnTo>
                    <a:pt x="1593392" y="321348"/>
                  </a:lnTo>
                  <a:lnTo>
                    <a:pt x="1641957" y="310845"/>
                  </a:lnTo>
                  <a:lnTo>
                    <a:pt x="1690890" y="301752"/>
                  </a:lnTo>
                  <a:lnTo>
                    <a:pt x="1740154" y="294081"/>
                  </a:lnTo>
                  <a:lnTo>
                    <a:pt x="1789722" y="287858"/>
                  </a:lnTo>
                  <a:lnTo>
                    <a:pt x="1839556" y="283083"/>
                  </a:lnTo>
                  <a:lnTo>
                    <a:pt x="1889645" y="279768"/>
                  </a:lnTo>
                  <a:lnTo>
                    <a:pt x="1939950" y="27793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5" name="Google Shape;165;p6"/>
            <p:cNvSpPr/>
            <p:nvPr/>
          </p:nvSpPr>
          <p:spPr>
            <a:xfrm>
              <a:off x="4339941" y="1893968"/>
              <a:ext cx="887730" cy="350520"/>
            </a:xfrm>
            <a:custGeom>
              <a:rect b="b" l="l" r="r" t="t"/>
              <a:pathLst>
                <a:path extrusionOk="0" h="350519" w="887729">
                  <a:moveTo>
                    <a:pt x="887723" y="350519"/>
                  </a:moveTo>
                  <a:lnTo>
                    <a:pt x="499098" y="0"/>
                  </a:lnTo>
                  <a:lnTo>
                    <a:pt x="0"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6" name="Google Shape;166;p6"/>
            <p:cNvSpPr/>
            <p:nvPr/>
          </p:nvSpPr>
          <p:spPr>
            <a:xfrm>
              <a:off x="4296716" y="1878236"/>
              <a:ext cx="43815" cy="31750"/>
            </a:xfrm>
            <a:custGeom>
              <a:rect b="b" l="l" r="r" t="t"/>
              <a:pathLst>
                <a:path extrusionOk="0" h="31750" w="43814">
                  <a:moveTo>
                    <a:pt x="43224" y="31464"/>
                  </a:moveTo>
                  <a:lnTo>
                    <a:pt x="0" y="15732"/>
                  </a:lnTo>
                  <a:lnTo>
                    <a:pt x="43224" y="0"/>
                  </a:lnTo>
                  <a:lnTo>
                    <a:pt x="43224" y="31464"/>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7" name="Google Shape;167;p6"/>
            <p:cNvSpPr/>
            <p:nvPr/>
          </p:nvSpPr>
          <p:spPr>
            <a:xfrm>
              <a:off x="4296716" y="1878236"/>
              <a:ext cx="43815" cy="31750"/>
            </a:xfrm>
            <a:custGeom>
              <a:rect b="b" l="l" r="r" t="t"/>
              <a:pathLst>
                <a:path extrusionOk="0" h="31750" w="43814">
                  <a:moveTo>
                    <a:pt x="43224" y="0"/>
                  </a:moveTo>
                  <a:lnTo>
                    <a:pt x="0" y="15732"/>
                  </a:lnTo>
                  <a:lnTo>
                    <a:pt x="43224" y="31464"/>
                  </a:lnTo>
                  <a:lnTo>
                    <a:pt x="43224" y="0"/>
                  </a:lnTo>
                  <a:close/>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8" name="Google Shape;168;p6"/>
            <p:cNvSpPr/>
            <p:nvPr/>
          </p:nvSpPr>
          <p:spPr>
            <a:xfrm>
              <a:off x="3582992" y="3432867"/>
              <a:ext cx="536575" cy="5715"/>
            </a:xfrm>
            <a:custGeom>
              <a:rect b="b" l="l" r="r" t="t"/>
              <a:pathLst>
                <a:path extrusionOk="0" h="5714" w="536575">
                  <a:moveTo>
                    <a:pt x="535948" y="0"/>
                  </a:moveTo>
                  <a:lnTo>
                    <a:pt x="0" y="5424"/>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9" name="Google Shape;169;p6"/>
            <p:cNvSpPr/>
            <p:nvPr/>
          </p:nvSpPr>
          <p:spPr>
            <a:xfrm>
              <a:off x="3539768" y="3422568"/>
              <a:ext cx="43815" cy="31750"/>
            </a:xfrm>
            <a:custGeom>
              <a:rect b="b" l="l" r="r" t="t"/>
              <a:pathLst>
                <a:path extrusionOk="0" h="31750" w="43814">
                  <a:moveTo>
                    <a:pt x="43374" y="31449"/>
                  </a:moveTo>
                  <a:lnTo>
                    <a:pt x="0" y="16149"/>
                  </a:lnTo>
                  <a:lnTo>
                    <a:pt x="43074" y="0"/>
                  </a:lnTo>
                  <a:lnTo>
                    <a:pt x="43374" y="31449"/>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0" name="Google Shape;170;p6"/>
            <p:cNvSpPr/>
            <p:nvPr/>
          </p:nvSpPr>
          <p:spPr>
            <a:xfrm>
              <a:off x="3539768" y="3422568"/>
              <a:ext cx="43815" cy="31750"/>
            </a:xfrm>
            <a:custGeom>
              <a:rect b="b" l="l" r="r" t="t"/>
              <a:pathLst>
                <a:path extrusionOk="0" h="31750" w="43814">
                  <a:moveTo>
                    <a:pt x="43074" y="0"/>
                  </a:moveTo>
                  <a:lnTo>
                    <a:pt x="0" y="16149"/>
                  </a:lnTo>
                  <a:lnTo>
                    <a:pt x="43374" y="31449"/>
                  </a:lnTo>
                  <a:lnTo>
                    <a:pt x="43074" y="0"/>
                  </a:lnTo>
                  <a:close/>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1" name="Google Shape;171;p6"/>
            <p:cNvSpPr/>
            <p:nvPr/>
          </p:nvSpPr>
          <p:spPr>
            <a:xfrm>
              <a:off x="5371313" y="2277236"/>
              <a:ext cx="2701925" cy="2395220"/>
            </a:xfrm>
            <a:custGeom>
              <a:rect b="b" l="l" r="r" t="t"/>
              <a:pathLst>
                <a:path extrusionOk="0" h="2395220" w="2701925">
                  <a:moveTo>
                    <a:pt x="455790" y="2173655"/>
                  </a:moveTo>
                  <a:lnTo>
                    <a:pt x="447967" y="2118029"/>
                  </a:lnTo>
                  <a:lnTo>
                    <a:pt x="424497" y="2073516"/>
                  </a:lnTo>
                  <a:lnTo>
                    <a:pt x="375983" y="2032952"/>
                  </a:lnTo>
                  <a:lnTo>
                    <a:pt x="302996" y="2002815"/>
                  </a:lnTo>
                  <a:lnTo>
                    <a:pt x="272389" y="1993557"/>
                  </a:lnTo>
                  <a:lnTo>
                    <a:pt x="248577" y="1985784"/>
                  </a:lnTo>
                  <a:lnTo>
                    <a:pt x="208076" y="1965363"/>
                  </a:lnTo>
                  <a:lnTo>
                    <a:pt x="190995" y="1932406"/>
                  </a:lnTo>
                  <a:lnTo>
                    <a:pt x="192443" y="1920532"/>
                  </a:lnTo>
                  <a:lnTo>
                    <a:pt x="224688" y="1886648"/>
                  </a:lnTo>
                  <a:lnTo>
                    <a:pt x="260413" y="1879231"/>
                  </a:lnTo>
                  <a:lnTo>
                    <a:pt x="287134" y="1881809"/>
                  </a:lnTo>
                  <a:lnTo>
                    <a:pt x="313740" y="1889544"/>
                  </a:lnTo>
                  <a:lnTo>
                    <a:pt x="340233" y="1902421"/>
                  </a:lnTo>
                  <a:lnTo>
                    <a:pt x="366623" y="1920430"/>
                  </a:lnTo>
                  <a:lnTo>
                    <a:pt x="430898" y="1795513"/>
                  </a:lnTo>
                  <a:lnTo>
                    <a:pt x="382663" y="1773529"/>
                  </a:lnTo>
                  <a:lnTo>
                    <a:pt x="333921" y="1757819"/>
                  </a:lnTo>
                  <a:lnTo>
                    <a:pt x="284657" y="1748396"/>
                  </a:lnTo>
                  <a:lnTo>
                    <a:pt x="234899" y="1745259"/>
                  </a:lnTo>
                  <a:lnTo>
                    <a:pt x="187604" y="1749412"/>
                  </a:lnTo>
                  <a:lnTo>
                    <a:pt x="145288" y="1761871"/>
                  </a:lnTo>
                  <a:lnTo>
                    <a:pt x="107937" y="1782648"/>
                  </a:lnTo>
                  <a:lnTo>
                    <a:pt x="75565" y="1811731"/>
                  </a:lnTo>
                  <a:lnTo>
                    <a:pt x="37211" y="1875586"/>
                  </a:lnTo>
                  <a:lnTo>
                    <a:pt x="27622" y="1913026"/>
                  </a:lnTo>
                  <a:lnTo>
                    <a:pt x="24422" y="1954136"/>
                  </a:lnTo>
                  <a:lnTo>
                    <a:pt x="27508" y="1992680"/>
                  </a:lnTo>
                  <a:lnTo>
                    <a:pt x="52222" y="2054161"/>
                  </a:lnTo>
                  <a:lnTo>
                    <a:pt x="82918" y="2083879"/>
                  </a:lnTo>
                  <a:lnTo>
                    <a:pt x="126047" y="2105583"/>
                  </a:lnTo>
                  <a:lnTo>
                    <a:pt x="163677" y="2117788"/>
                  </a:lnTo>
                  <a:lnTo>
                    <a:pt x="190817" y="2125942"/>
                  </a:lnTo>
                  <a:lnTo>
                    <a:pt x="213741" y="2132990"/>
                  </a:lnTo>
                  <a:lnTo>
                    <a:pt x="261099" y="2153805"/>
                  </a:lnTo>
                  <a:lnTo>
                    <a:pt x="287464" y="2186394"/>
                  </a:lnTo>
                  <a:lnTo>
                    <a:pt x="289217" y="2199538"/>
                  </a:lnTo>
                  <a:lnTo>
                    <a:pt x="287629" y="2213775"/>
                  </a:lnTo>
                  <a:lnTo>
                    <a:pt x="263817" y="2246185"/>
                  </a:lnTo>
                  <a:lnTo>
                    <a:pt x="225806" y="2259901"/>
                  </a:lnTo>
                  <a:lnTo>
                    <a:pt x="210743" y="2260816"/>
                  </a:lnTo>
                  <a:lnTo>
                    <a:pt x="175856" y="2256713"/>
                  </a:lnTo>
                  <a:lnTo>
                    <a:pt x="140563" y="2244407"/>
                  </a:lnTo>
                  <a:lnTo>
                    <a:pt x="104876" y="2223897"/>
                  </a:lnTo>
                  <a:lnTo>
                    <a:pt x="68795" y="2195182"/>
                  </a:lnTo>
                  <a:lnTo>
                    <a:pt x="0" y="2324633"/>
                  </a:lnTo>
                  <a:lnTo>
                    <a:pt x="40309" y="2349893"/>
                  </a:lnTo>
                  <a:lnTo>
                    <a:pt x="81965" y="2369540"/>
                  </a:lnTo>
                  <a:lnTo>
                    <a:pt x="124968" y="2383561"/>
                  </a:lnTo>
                  <a:lnTo>
                    <a:pt x="169316" y="2391981"/>
                  </a:lnTo>
                  <a:lnTo>
                    <a:pt x="214998" y="2394788"/>
                  </a:lnTo>
                  <a:lnTo>
                    <a:pt x="242150" y="2393734"/>
                  </a:lnTo>
                  <a:lnTo>
                    <a:pt x="293751" y="2385339"/>
                  </a:lnTo>
                  <a:lnTo>
                    <a:pt x="360235" y="2359114"/>
                  </a:lnTo>
                  <a:lnTo>
                    <a:pt x="394639" y="2334158"/>
                  </a:lnTo>
                  <a:lnTo>
                    <a:pt x="421386" y="2303132"/>
                  </a:lnTo>
                  <a:lnTo>
                    <a:pt x="440499" y="2266048"/>
                  </a:lnTo>
                  <a:lnTo>
                    <a:pt x="451967" y="2222893"/>
                  </a:lnTo>
                  <a:lnTo>
                    <a:pt x="455790" y="2173655"/>
                  </a:lnTo>
                  <a:close/>
                </a:path>
                <a:path extrusionOk="0" h="2395220" w="2701925">
                  <a:moveTo>
                    <a:pt x="2131961" y="588111"/>
                  </a:moveTo>
                  <a:lnTo>
                    <a:pt x="2096503" y="553059"/>
                  </a:lnTo>
                  <a:lnTo>
                    <a:pt x="2060257" y="518998"/>
                  </a:lnTo>
                  <a:lnTo>
                    <a:pt x="2023237" y="485927"/>
                  </a:lnTo>
                  <a:lnTo>
                    <a:pt x="1985479" y="453859"/>
                  </a:lnTo>
                  <a:lnTo>
                    <a:pt x="1947011" y="422808"/>
                  </a:lnTo>
                  <a:lnTo>
                    <a:pt x="1907832" y="392760"/>
                  </a:lnTo>
                  <a:lnTo>
                    <a:pt x="1867966" y="363753"/>
                  </a:lnTo>
                  <a:lnTo>
                    <a:pt x="1827453" y="335788"/>
                  </a:lnTo>
                  <a:lnTo>
                    <a:pt x="1786305" y="308864"/>
                  </a:lnTo>
                  <a:lnTo>
                    <a:pt x="1744535" y="283006"/>
                  </a:lnTo>
                  <a:lnTo>
                    <a:pt x="1702168" y="258203"/>
                  </a:lnTo>
                  <a:lnTo>
                    <a:pt x="1659229" y="234480"/>
                  </a:lnTo>
                  <a:lnTo>
                    <a:pt x="1615732" y="211836"/>
                  </a:lnTo>
                  <a:lnTo>
                    <a:pt x="1571713" y="190296"/>
                  </a:lnTo>
                  <a:lnTo>
                    <a:pt x="1527175" y="169849"/>
                  </a:lnTo>
                  <a:lnTo>
                    <a:pt x="1482153" y="150507"/>
                  </a:lnTo>
                  <a:lnTo>
                    <a:pt x="1436662" y="132295"/>
                  </a:lnTo>
                  <a:lnTo>
                    <a:pt x="1390713" y="115214"/>
                  </a:lnTo>
                  <a:lnTo>
                    <a:pt x="1344345" y="99263"/>
                  </a:lnTo>
                  <a:lnTo>
                    <a:pt x="1297584" y="84467"/>
                  </a:lnTo>
                  <a:lnTo>
                    <a:pt x="1250429" y="70827"/>
                  </a:lnTo>
                  <a:lnTo>
                    <a:pt x="1202905" y="58343"/>
                  </a:lnTo>
                  <a:lnTo>
                    <a:pt x="1155052" y="47040"/>
                  </a:lnTo>
                  <a:lnTo>
                    <a:pt x="1106868" y="36931"/>
                  </a:lnTo>
                  <a:lnTo>
                    <a:pt x="1058379" y="28003"/>
                  </a:lnTo>
                  <a:lnTo>
                    <a:pt x="1009624" y="20281"/>
                  </a:lnTo>
                  <a:lnTo>
                    <a:pt x="960615" y="13766"/>
                  </a:lnTo>
                  <a:lnTo>
                    <a:pt x="911352" y="8470"/>
                  </a:lnTo>
                  <a:lnTo>
                    <a:pt x="861885" y="4406"/>
                  </a:lnTo>
                  <a:lnTo>
                    <a:pt x="812228" y="1574"/>
                  </a:lnTo>
                  <a:lnTo>
                    <a:pt x="762393" y="0"/>
                  </a:lnTo>
                  <a:lnTo>
                    <a:pt x="756945" y="284594"/>
                  </a:lnTo>
                  <a:lnTo>
                    <a:pt x="807796" y="286321"/>
                  </a:lnTo>
                  <a:lnTo>
                    <a:pt x="858418" y="289572"/>
                  </a:lnTo>
                  <a:lnTo>
                    <a:pt x="908812" y="294322"/>
                  </a:lnTo>
                  <a:lnTo>
                    <a:pt x="958926" y="300570"/>
                  </a:lnTo>
                  <a:lnTo>
                    <a:pt x="1008722" y="308279"/>
                  </a:lnTo>
                  <a:lnTo>
                    <a:pt x="1058189" y="317461"/>
                  </a:lnTo>
                  <a:lnTo>
                    <a:pt x="1107287" y="328091"/>
                  </a:lnTo>
                  <a:lnTo>
                    <a:pt x="1155979" y="340169"/>
                  </a:lnTo>
                  <a:lnTo>
                    <a:pt x="1204252" y="353656"/>
                  </a:lnTo>
                  <a:lnTo>
                    <a:pt x="1252054" y="368554"/>
                  </a:lnTo>
                  <a:lnTo>
                    <a:pt x="1299375" y="384860"/>
                  </a:lnTo>
                  <a:lnTo>
                    <a:pt x="1346161" y="402539"/>
                  </a:lnTo>
                  <a:lnTo>
                    <a:pt x="1392402" y="421589"/>
                  </a:lnTo>
                  <a:lnTo>
                    <a:pt x="1438071" y="441998"/>
                  </a:lnTo>
                  <a:lnTo>
                    <a:pt x="1483118" y="463753"/>
                  </a:lnTo>
                  <a:lnTo>
                    <a:pt x="1527517" y="486841"/>
                  </a:lnTo>
                  <a:lnTo>
                    <a:pt x="1571244" y="511251"/>
                  </a:lnTo>
                  <a:lnTo>
                    <a:pt x="1614258" y="536956"/>
                  </a:lnTo>
                  <a:lnTo>
                    <a:pt x="1656537" y="563956"/>
                  </a:lnTo>
                  <a:lnTo>
                    <a:pt x="1698066" y="592239"/>
                  </a:lnTo>
                  <a:lnTo>
                    <a:pt x="1738782" y="621792"/>
                  </a:lnTo>
                  <a:lnTo>
                    <a:pt x="1778673" y="652589"/>
                  </a:lnTo>
                  <a:lnTo>
                    <a:pt x="1817700" y="684618"/>
                  </a:lnTo>
                  <a:lnTo>
                    <a:pt x="1855851" y="717892"/>
                  </a:lnTo>
                  <a:lnTo>
                    <a:pt x="1893074" y="752360"/>
                  </a:lnTo>
                  <a:lnTo>
                    <a:pt x="1929345" y="788035"/>
                  </a:lnTo>
                  <a:lnTo>
                    <a:pt x="2131961" y="588111"/>
                  </a:lnTo>
                  <a:close/>
                </a:path>
                <a:path extrusionOk="0" h="2395220" w="2701925">
                  <a:moveTo>
                    <a:pt x="2701442" y="1949259"/>
                  </a:moveTo>
                  <a:lnTo>
                    <a:pt x="2700109" y="1899170"/>
                  </a:lnTo>
                  <a:lnTo>
                    <a:pt x="2697530" y="1849234"/>
                  </a:lnTo>
                  <a:lnTo>
                    <a:pt x="2693682" y="1799475"/>
                  </a:lnTo>
                  <a:lnTo>
                    <a:pt x="2688602" y="1749933"/>
                  </a:lnTo>
                  <a:lnTo>
                    <a:pt x="2682278" y="1700606"/>
                  </a:lnTo>
                  <a:lnTo>
                    <a:pt x="2674734" y="1651533"/>
                  </a:lnTo>
                  <a:lnTo>
                    <a:pt x="2665958" y="1602727"/>
                  </a:lnTo>
                  <a:lnTo>
                    <a:pt x="2655989" y="1554200"/>
                  </a:lnTo>
                  <a:lnTo>
                    <a:pt x="2644813" y="1506004"/>
                  </a:lnTo>
                  <a:lnTo>
                    <a:pt x="2632443" y="1458137"/>
                  </a:lnTo>
                  <a:lnTo>
                    <a:pt x="2618879" y="1410614"/>
                  </a:lnTo>
                  <a:lnTo>
                    <a:pt x="2604160" y="1363484"/>
                  </a:lnTo>
                  <a:lnTo>
                    <a:pt x="2588260" y="1316748"/>
                  </a:lnTo>
                  <a:lnTo>
                    <a:pt x="2571204" y="1270431"/>
                  </a:lnTo>
                  <a:lnTo>
                    <a:pt x="2553004" y="1224559"/>
                  </a:lnTo>
                  <a:lnTo>
                    <a:pt x="2533662" y="1179156"/>
                  </a:lnTo>
                  <a:lnTo>
                    <a:pt x="2513190" y="1134237"/>
                  </a:lnTo>
                  <a:lnTo>
                    <a:pt x="2491587" y="1089825"/>
                  </a:lnTo>
                  <a:lnTo>
                    <a:pt x="2468880" y="1045946"/>
                  </a:lnTo>
                  <a:lnTo>
                    <a:pt x="2445067" y="1002614"/>
                  </a:lnTo>
                  <a:lnTo>
                    <a:pt x="2420150" y="959866"/>
                  </a:lnTo>
                  <a:lnTo>
                    <a:pt x="2394140" y="917702"/>
                  </a:lnTo>
                  <a:lnTo>
                    <a:pt x="2367064" y="876160"/>
                  </a:lnTo>
                  <a:lnTo>
                    <a:pt x="2338908" y="835266"/>
                  </a:lnTo>
                  <a:lnTo>
                    <a:pt x="2309685" y="795020"/>
                  </a:lnTo>
                  <a:lnTo>
                    <a:pt x="2279421" y="755472"/>
                  </a:lnTo>
                  <a:lnTo>
                    <a:pt x="2248103" y="716610"/>
                  </a:lnTo>
                  <a:lnTo>
                    <a:pt x="2215743" y="678484"/>
                  </a:lnTo>
                  <a:lnTo>
                    <a:pt x="2182368" y="641108"/>
                  </a:lnTo>
                  <a:lnTo>
                    <a:pt x="1973072" y="832866"/>
                  </a:lnTo>
                  <a:lnTo>
                    <a:pt x="2006142" y="870051"/>
                  </a:lnTo>
                  <a:lnTo>
                    <a:pt x="2038045" y="908100"/>
                  </a:lnTo>
                  <a:lnTo>
                    <a:pt x="2068741" y="946988"/>
                  </a:lnTo>
                  <a:lnTo>
                    <a:pt x="2098230" y="986663"/>
                  </a:lnTo>
                  <a:lnTo>
                    <a:pt x="2126500" y="1027112"/>
                  </a:lnTo>
                  <a:lnTo>
                    <a:pt x="2153526" y="1068311"/>
                  </a:lnTo>
                  <a:lnTo>
                    <a:pt x="2179320" y="1110208"/>
                  </a:lnTo>
                  <a:lnTo>
                    <a:pt x="2203856" y="1152804"/>
                  </a:lnTo>
                  <a:lnTo>
                    <a:pt x="2227122" y="1196047"/>
                  </a:lnTo>
                  <a:lnTo>
                    <a:pt x="2249106" y="1239913"/>
                  </a:lnTo>
                  <a:lnTo>
                    <a:pt x="2269807" y="1284376"/>
                  </a:lnTo>
                  <a:lnTo>
                    <a:pt x="2289200" y="1329410"/>
                  </a:lnTo>
                  <a:lnTo>
                    <a:pt x="2307285" y="1374978"/>
                  </a:lnTo>
                  <a:lnTo>
                    <a:pt x="2324036" y="1421066"/>
                  </a:lnTo>
                  <a:lnTo>
                    <a:pt x="2339467" y="1467624"/>
                  </a:lnTo>
                  <a:lnTo>
                    <a:pt x="2353538" y="1514627"/>
                  </a:lnTo>
                  <a:lnTo>
                    <a:pt x="2366251" y="1562061"/>
                  </a:lnTo>
                  <a:lnTo>
                    <a:pt x="2377592" y="1609877"/>
                  </a:lnTo>
                  <a:lnTo>
                    <a:pt x="2387549" y="1658073"/>
                  </a:lnTo>
                  <a:lnTo>
                    <a:pt x="2396109" y="1706587"/>
                  </a:lnTo>
                  <a:lnTo>
                    <a:pt x="2403271" y="1755419"/>
                  </a:lnTo>
                  <a:lnTo>
                    <a:pt x="2409012" y="1804517"/>
                  </a:lnTo>
                  <a:lnTo>
                    <a:pt x="2413330" y="1853869"/>
                  </a:lnTo>
                  <a:lnTo>
                    <a:pt x="2416200" y="1903437"/>
                  </a:lnTo>
                  <a:lnTo>
                    <a:pt x="2417610" y="1953183"/>
                  </a:lnTo>
                  <a:lnTo>
                    <a:pt x="2701442" y="194925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2" name="Google Shape;172;p6"/>
            <p:cNvSpPr/>
            <p:nvPr/>
          </p:nvSpPr>
          <p:spPr>
            <a:xfrm>
              <a:off x="6986761" y="1893968"/>
              <a:ext cx="887730" cy="350520"/>
            </a:xfrm>
            <a:custGeom>
              <a:rect b="b" l="l" r="r" t="t"/>
              <a:pathLst>
                <a:path extrusionOk="0" h="350519" w="887729">
                  <a:moveTo>
                    <a:pt x="0" y="350519"/>
                  </a:moveTo>
                  <a:lnTo>
                    <a:pt x="388624" y="0"/>
                  </a:lnTo>
                  <a:lnTo>
                    <a:pt x="887723" y="0"/>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3" name="Google Shape;173;p6"/>
            <p:cNvSpPr/>
            <p:nvPr/>
          </p:nvSpPr>
          <p:spPr>
            <a:xfrm>
              <a:off x="7874484" y="1878236"/>
              <a:ext cx="43815" cy="31750"/>
            </a:xfrm>
            <a:custGeom>
              <a:rect b="b" l="l" r="r" t="t"/>
              <a:pathLst>
                <a:path extrusionOk="0" h="31750" w="43815">
                  <a:moveTo>
                    <a:pt x="0" y="31464"/>
                  </a:moveTo>
                  <a:lnTo>
                    <a:pt x="0" y="0"/>
                  </a:lnTo>
                  <a:lnTo>
                    <a:pt x="43224" y="15732"/>
                  </a:lnTo>
                  <a:lnTo>
                    <a:pt x="0" y="31464"/>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6"/>
            <p:cNvSpPr/>
            <p:nvPr/>
          </p:nvSpPr>
          <p:spPr>
            <a:xfrm>
              <a:off x="7874484" y="1878236"/>
              <a:ext cx="43815" cy="31750"/>
            </a:xfrm>
            <a:custGeom>
              <a:rect b="b" l="l" r="r" t="t"/>
              <a:pathLst>
                <a:path extrusionOk="0" h="31750" w="43815">
                  <a:moveTo>
                    <a:pt x="0" y="31464"/>
                  </a:moveTo>
                  <a:lnTo>
                    <a:pt x="43224" y="15732"/>
                  </a:lnTo>
                  <a:lnTo>
                    <a:pt x="0" y="0"/>
                  </a:lnTo>
                  <a:lnTo>
                    <a:pt x="0" y="31464"/>
                  </a:lnTo>
                  <a:close/>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5" name="Google Shape;175;p6"/>
            <p:cNvSpPr/>
            <p:nvPr/>
          </p:nvSpPr>
          <p:spPr>
            <a:xfrm>
              <a:off x="7996633" y="3432867"/>
              <a:ext cx="525145" cy="5715"/>
            </a:xfrm>
            <a:custGeom>
              <a:rect b="b" l="l" r="r" t="t"/>
              <a:pathLst>
                <a:path extrusionOk="0" h="5714" w="525145">
                  <a:moveTo>
                    <a:pt x="0" y="0"/>
                  </a:moveTo>
                  <a:lnTo>
                    <a:pt x="524848" y="5399"/>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6" name="Google Shape;176;p6"/>
            <p:cNvSpPr/>
            <p:nvPr/>
          </p:nvSpPr>
          <p:spPr>
            <a:xfrm>
              <a:off x="8521308" y="3422543"/>
              <a:ext cx="43815" cy="31750"/>
            </a:xfrm>
            <a:custGeom>
              <a:rect b="b" l="l" r="r" t="t"/>
              <a:pathLst>
                <a:path extrusionOk="0" h="31750" w="43815">
                  <a:moveTo>
                    <a:pt x="0" y="31474"/>
                  </a:moveTo>
                  <a:lnTo>
                    <a:pt x="324" y="0"/>
                  </a:lnTo>
                  <a:lnTo>
                    <a:pt x="43399" y="16174"/>
                  </a:lnTo>
                  <a:lnTo>
                    <a:pt x="0" y="31474"/>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6"/>
            <p:cNvSpPr/>
            <p:nvPr/>
          </p:nvSpPr>
          <p:spPr>
            <a:xfrm>
              <a:off x="8521308" y="3422543"/>
              <a:ext cx="43815" cy="31750"/>
            </a:xfrm>
            <a:custGeom>
              <a:rect b="b" l="l" r="r" t="t"/>
              <a:pathLst>
                <a:path extrusionOk="0" h="31750" w="43815">
                  <a:moveTo>
                    <a:pt x="0" y="31474"/>
                  </a:moveTo>
                  <a:lnTo>
                    <a:pt x="43399" y="16174"/>
                  </a:lnTo>
                  <a:lnTo>
                    <a:pt x="324" y="0"/>
                  </a:lnTo>
                  <a:lnTo>
                    <a:pt x="0" y="31474"/>
                  </a:lnTo>
                  <a:close/>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8" name="Google Shape;178;p6"/>
            <p:cNvSpPr/>
            <p:nvPr/>
          </p:nvSpPr>
          <p:spPr>
            <a:xfrm>
              <a:off x="5939104" y="4026420"/>
              <a:ext cx="1108075" cy="1055370"/>
            </a:xfrm>
            <a:custGeom>
              <a:rect b="b" l="l" r="r" t="t"/>
              <a:pathLst>
                <a:path extrusionOk="0" h="1055370" w="1108075">
                  <a:moveTo>
                    <a:pt x="351701" y="12192"/>
                  </a:moveTo>
                  <a:lnTo>
                    <a:pt x="0" y="12192"/>
                  </a:lnTo>
                  <a:lnTo>
                    <a:pt x="0" y="145542"/>
                  </a:lnTo>
                  <a:lnTo>
                    <a:pt x="0" y="250952"/>
                  </a:lnTo>
                  <a:lnTo>
                    <a:pt x="0" y="385572"/>
                  </a:lnTo>
                  <a:lnTo>
                    <a:pt x="0" y="496062"/>
                  </a:lnTo>
                  <a:lnTo>
                    <a:pt x="0" y="629412"/>
                  </a:lnTo>
                  <a:lnTo>
                    <a:pt x="351701" y="629412"/>
                  </a:lnTo>
                  <a:lnTo>
                    <a:pt x="351701" y="496062"/>
                  </a:lnTo>
                  <a:lnTo>
                    <a:pt x="160705" y="496062"/>
                  </a:lnTo>
                  <a:lnTo>
                    <a:pt x="160705" y="385572"/>
                  </a:lnTo>
                  <a:lnTo>
                    <a:pt x="341299" y="385572"/>
                  </a:lnTo>
                  <a:lnTo>
                    <a:pt x="341299" y="250952"/>
                  </a:lnTo>
                  <a:lnTo>
                    <a:pt x="160705" y="250952"/>
                  </a:lnTo>
                  <a:lnTo>
                    <a:pt x="160705" y="145542"/>
                  </a:lnTo>
                  <a:lnTo>
                    <a:pt x="351701" y="145542"/>
                  </a:lnTo>
                  <a:lnTo>
                    <a:pt x="351701" y="12192"/>
                  </a:lnTo>
                  <a:close/>
                </a:path>
                <a:path extrusionOk="0" h="1055370" w="1108075">
                  <a:moveTo>
                    <a:pt x="491528" y="993597"/>
                  </a:moveTo>
                  <a:lnTo>
                    <a:pt x="355130" y="916254"/>
                  </a:lnTo>
                  <a:lnTo>
                    <a:pt x="333032" y="955230"/>
                  </a:lnTo>
                  <a:lnTo>
                    <a:pt x="327494" y="972134"/>
                  </a:lnTo>
                  <a:lnTo>
                    <a:pt x="349897" y="1016304"/>
                  </a:lnTo>
                  <a:lnTo>
                    <a:pt x="408355" y="1049451"/>
                  </a:lnTo>
                  <a:lnTo>
                    <a:pt x="425259" y="1054989"/>
                  </a:lnTo>
                  <a:lnTo>
                    <a:pt x="442391" y="1053655"/>
                  </a:lnTo>
                  <a:lnTo>
                    <a:pt x="457758" y="1046010"/>
                  </a:lnTo>
                  <a:lnTo>
                    <a:pt x="469430" y="1032573"/>
                  </a:lnTo>
                  <a:lnTo>
                    <a:pt x="491528" y="993597"/>
                  </a:lnTo>
                  <a:close/>
                </a:path>
                <a:path extrusionOk="0" h="1055370" w="1108075">
                  <a:moveTo>
                    <a:pt x="1010932" y="337223"/>
                  </a:moveTo>
                  <a:lnTo>
                    <a:pt x="1006843" y="286435"/>
                  </a:lnTo>
                  <a:lnTo>
                    <a:pt x="991603" y="237172"/>
                  </a:lnTo>
                  <a:lnTo>
                    <a:pt x="951877" y="254482"/>
                  </a:lnTo>
                  <a:lnTo>
                    <a:pt x="964285" y="294589"/>
                  </a:lnTo>
                  <a:lnTo>
                    <a:pt x="967613" y="335965"/>
                  </a:lnTo>
                  <a:lnTo>
                    <a:pt x="961898" y="377075"/>
                  </a:lnTo>
                  <a:lnTo>
                    <a:pt x="947178" y="416407"/>
                  </a:lnTo>
                  <a:lnTo>
                    <a:pt x="924191" y="451548"/>
                  </a:lnTo>
                  <a:lnTo>
                    <a:pt x="894435" y="480479"/>
                  </a:lnTo>
                  <a:lnTo>
                    <a:pt x="859129" y="502285"/>
                  </a:lnTo>
                  <a:lnTo>
                    <a:pt x="819454" y="516026"/>
                  </a:lnTo>
                  <a:lnTo>
                    <a:pt x="829005" y="558304"/>
                  </a:lnTo>
                  <a:lnTo>
                    <a:pt x="877735" y="541439"/>
                  </a:lnTo>
                  <a:lnTo>
                    <a:pt x="921092" y="514667"/>
                  </a:lnTo>
                  <a:lnTo>
                    <a:pt x="957618" y="479132"/>
                  </a:lnTo>
                  <a:lnTo>
                    <a:pt x="985850" y="435978"/>
                  </a:lnTo>
                  <a:lnTo>
                    <a:pt x="1003922" y="387692"/>
                  </a:lnTo>
                  <a:lnTo>
                    <a:pt x="1010932" y="337223"/>
                  </a:lnTo>
                  <a:close/>
                </a:path>
                <a:path extrusionOk="0" h="1055370" w="1108075">
                  <a:moveTo>
                    <a:pt x="1107884" y="338162"/>
                  </a:moveTo>
                  <a:lnTo>
                    <a:pt x="1105496" y="290474"/>
                  </a:lnTo>
                  <a:lnTo>
                    <a:pt x="1095946" y="242455"/>
                  </a:lnTo>
                  <a:lnTo>
                    <a:pt x="1079487" y="196329"/>
                  </a:lnTo>
                  <a:lnTo>
                    <a:pt x="1057033" y="154178"/>
                  </a:lnTo>
                  <a:lnTo>
                    <a:pt x="1032243" y="120446"/>
                  </a:lnTo>
                  <a:lnTo>
                    <a:pt x="1032243" y="307746"/>
                  </a:lnTo>
                  <a:lnTo>
                    <a:pt x="1032230" y="353161"/>
                  </a:lnTo>
                  <a:lnTo>
                    <a:pt x="1024699" y="396074"/>
                  </a:lnTo>
                  <a:lnTo>
                    <a:pt x="1009878" y="437197"/>
                  </a:lnTo>
                  <a:lnTo>
                    <a:pt x="988377" y="475132"/>
                  </a:lnTo>
                  <a:lnTo>
                    <a:pt x="960678" y="508952"/>
                  </a:lnTo>
                  <a:lnTo>
                    <a:pt x="927315" y="537806"/>
                  </a:lnTo>
                  <a:lnTo>
                    <a:pt x="888771" y="560781"/>
                  </a:lnTo>
                  <a:lnTo>
                    <a:pt x="845553" y="576999"/>
                  </a:lnTo>
                  <a:lnTo>
                    <a:pt x="800138" y="585279"/>
                  </a:lnTo>
                  <a:lnTo>
                    <a:pt x="755256" y="585343"/>
                  </a:lnTo>
                  <a:lnTo>
                    <a:pt x="711796" y="577723"/>
                  </a:lnTo>
                  <a:lnTo>
                    <a:pt x="670661" y="562914"/>
                  </a:lnTo>
                  <a:lnTo>
                    <a:pt x="632790" y="541439"/>
                  </a:lnTo>
                  <a:lnTo>
                    <a:pt x="598906" y="513715"/>
                  </a:lnTo>
                  <a:lnTo>
                    <a:pt x="570052" y="480352"/>
                  </a:lnTo>
                  <a:lnTo>
                    <a:pt x="547065" y="441794"/>
                  </a:lnTo>
                  <a:lnTo>
                    <a:pt x="530847" y="398576"/>
                  </a:lnTo>
                  <a:lnTo>
                    <a:pt x="522579" y="353161"/>
                  </a:lnTo>
                  <a:lnTo>
                    <a:pt x="522605" y="307746"/>
                  </a:lnTo>
                  <a:lnTo>
                    <a:pt x="530136" y="264833"/>
                  </a:lnTo>
                  <a:lnTo>
                    <a:pt x="544944" y="223697"/>
                  </a:lnTo>
                  <a:lnTo>
                    <a:pt x="566458" y="185775"/>
                  </a:lnTo>
                  <a:lnTo>
                    <a:pt x="594144" y="151942"/>
                  </a:lnTo>
                  <a:lnTo>
                    <a:pt x="627519" y="123101"/>
                  </a:lnTo>
                  <a:lnTo>
                    <a:pt x="666064" y="100114"/>
                  </a:lnTo>
                  <a:lnTo>
                    <a:pt x="709282" y="83908"/>
                  </a:lnTo>
                  <a:lnTo>
                    <a:pt x="754697" y="75628"/>
                  </a:lnTo>
                  <a:lnTo>
                    <a:pt x="799579" y="75552"/>
                  </a:lnTo>
                  <a:lnTo>
                    <a:pt x="843026" y="83172"/>
                  </a:lnTo>
                  <a:lnTo>
                    <a:pt x="884161" y="97993"/>
                  </a:lnTo>
                  <a:lnTo>
                    <a:pt x="922096" y="119494"/>
                  </a:lnTo>
                  <a:lnTo>
                    <a:pt x="955929" y="147180"/>
                  </a:lnTo>
                  <a:lnTo>
                    <a:pt x="984783" y="180555"/>
                  </a:lnTo>
                  <a:lnTo>
                    <a:pt x="1007757" y="219100"/>
                  </a:lnTo>
                  <a:lnTo>
                    <a:pt x="1023975" y="262331"/>
                  </a:lnTo>
                  <a:lnTo>
                    <a:pt x="1032243" y="307746"/>
                  </a:lnTo>
                  <a:lnTo>
                    <a:pt x="1032243" y="120446"/>
                  </a:lnTo>
                  <a:lnTo>
                    <a:pt x="996696" y="83185"/>
                  </a:lnTo>
                  <a:lnTo>
                    <a:pt x="960069" y="55054"/>
                  </a:lnTo>
                  <a:lnTo>
                    <a:pt x="919962" y="32321"/>
                  </a:lnTo>
                  <a:lnTo>
                    <a:pt x="877023" y="15328"/>
                  </a:lnTo>
                  <a:lnTo>
                    <a:pt x="831862" y="4432"/>
                  </a:lnTo>
                  <a:lnTo>
                    <a:pt x="785126" y="0"/>
                  </a:lnTo>
                  <a:lnTo>
                    <a:pt x="737425" y="2374"/>
                  </a:lnTo>
                  <a:lnTo>
                    <a:pt x="689406" y="11925"/>
                  </a:lnTo>
                  <a:lnTo>
                    <a:pt x="643280" y="28384"/>
                  </a:lnTo>
                  <a:lnTo>
                    <a:pt x="601129" y="50825"/>
                  </a:lnTo>
                  <a:lnTo>
                    <a:pt x="563295" y="78638"/>
                  </a:lnTo>
                  <a:lnTo>
                    <a:pt x="530136" y="111163"/>
                  </a:lnTo>
                  <a:lnTo>
                    <a:pt x="502005" y="147802"/>
                  </a:lnTo>
                  <a:lnTo>
                    <a:pt x="479272" y="187896"/>
                  </a:lnTo>
                  <a:lnTo>
                    <a:pt x="462280" y="230847"/>
                  </a:lnTo>
                  <a:lnTo>
                    <a:pt x="451383" y="276009"/>
                  </a:lnTo>
                  <a:lnTo>
                    <a:pt x="446951" y="322757"/>
                  </a:lnTo>
                  <a:lnTo>
                    <a:pt x="449326" y="370446"/>
                  </a:lnTo>
                  <a:lnTo>
                    <a:pt x="458876" y="418477"/>
                  </a:lnTo>
                  <a:lnTo>
                    <a:pt x="474218" y="461835"/>
                  </a:lnTo>
                  <a:lnTo>
                    <a:pt x="495249" y="501319"/>
                  </a:lnTo>
                  <a:lnTo>
                    <a:pt x="521804" y="536270"/>
                  </a:lnTo>
                  <a:lnTo>
                    <a:pt x="553732" y="565975"/>
                  </a:lnTo>
                  <a:lnTo>
                    <a:pt x="363296" y="901827"/>
                  </a:lnTo>
                  <a:lnTo>
                    <a:pt x="499732" y="979195"/>
                  </a:lnTo>
                  <a:lnTo>
                    <a:pt x="690156" y="643331"/>
                  </a:lnTo>
                  <a:lnTo>
                    <a:pt x="732040" y="655472"/>
                  </a:lnTo>
                  <a:lnTo>
                    <a:pt x="775665" y="660311"/>
                  </a:lnTo>
                  <a:lnTo>
                    <a:pt x="820343" y="658075"/>
                  </a:lnTo>
                  <a:lnTo>
                    <a:pt x="865428" y="648982"/>
                  </a:lnTo>
                  <a:lnTo>
                    <a:pt x="881253" y="643331"/>
                  </a:lnTo>
                  <a:lnTo>
                    <a:pt x="911542" y="632523"/>
                  </a:lnTo>
                  <a:lnTo>
                    <a:pt x="953693" y="610069"/>
                  </a:lnTo>
                  <a:lnTo>
                    <a:pt x="987348" y="585343"/>
                  </a:lnTo>
                  <a:lnTo>
                    <a:pt x="1024686" y="549744"/>
                  </a:lnTo>
                  <a:lnTo>
                    <a:pt x="1052817" y="513105"/>
                  </a:lnTo>
                  <a:lnTo>
                    <a:pt x="1075563" y="473011"/>
                  </a:lnTo>
                  <a:lnTo>
                    <a:pt x="1092555" y="430060"/>
                  </a:lnTo>
                  <a:lnTo>
                    <a:pt x="1103439" y="384911"/>
                  </a:lnTo>
                  <a:lnTo>
                    <a:pt x="1107884" y="338162"/>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9" name="Google Shape;179;p6"/>
          <p:cNvSpPr txBox="1"/>
          <p:nvPr/>
        </p:nvSpPr>
        <p:spPr>
          <a:xfrm>
            <a:off x="8054225" y="1791105"/>
            <a:ext cx="107950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400">
                <a:solidFill>
                  <a:schemeClr val="dk1"/>
                </a:solidFill>
                <a:latin typeface="Arial"/>
                <a:ea typeface="Arial"/>
                <a:cs typeface="Arial"/>
                <a:sym typeface="Arial"/>
              </a:rPr>
              <a:t>Internal Link</a:t>
            </a:r>
            <a:endParaRPr sz="1400">
              <a:solidFill>
                <a:schemeClr val="dk1"/>
              </a:solidFill>
              <a:latin typeface="Arial"/>
              <a:ea typeface="Arial"/>
              <a:cs typeface="Arial"/>
              <a:sym typeface="Arial"/>
            </a:endParaRPr>
          </a:p>
        </p:txBody>
      </p:sp>
      <p:sp>
        <p:nvSpPr>
          <p:cNvPr id="180" name="Google Shape;180;p6"/>
          <p:cNvSpPr txBox="1"/>
          <p:nvPr/>
        </p:nvSpPr>
        <p:spPr>
          <a:xfrm>
            <a:off x="8651650" y="3303272"/>
            <a:ext cx="84518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400">
                <a:solidFill>
                  <a:schemeClr val="dk1"/>
                </a:solidFill>
                <a:latin typeface="Verdana"/>
                <a:ea typeface="Verdana"/>
                <a:cs typeface="Verdana"/>
                <a:sym typeface="Verdana"/>
              </a:rPr>
              <a:t>Alt Image</a:t>
            </a:r>
            <a:endParaRPr sz="1400">
              <a:solidFill>
                <a:schemeClr val="dk1"/>
              </a:solidFill>
              <a:latin typeface="Verdana"/>
              <a:ea typeface="Verdana"/>
              <a:cs typeface="Verdana"/>
              <a:sym typeface="Verdana"/>
            </a:endParaRPr>
          </a:p>
        </p:txBody>
      </p:sp>
      <p:sp>
        <p:nvSpPr>
          <p:cNvPr id="181" name="Google Shape;181;p6"/>
          <p:cNvSpPr txBox="1"/>
          <p:nvPr/>
        </p:nvSpPr>
        <p:spPr>
          <a:xfrm>
            <a:off x="8270251" y="5145308"/>
            <a:ext cx="2327910" cy="45212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b="1" lang="en-ID" sz="1400">
                <a:solidFill>
                  <a:schemeClr val="dk1"/>
                </a:solidFill>
                <a:latin typeface="Arial"/>
                <a:ea typeface="Arial"/>
                <a:cs typeface="Arial"/>
                <a:sym typeface="Arial"/>
              </a:rPr>
              <a:t>Gunakan Template Website  yang mobile-Friendly</a:t>
            </a:r>
            <a:endParaRPr sz="1400">
              <a:solidFill>
                <a:schemeClr val="dk1"/>
              </a:solidFill>
              <a:latin typeface="Arial"/>
              <a:ea typeface="Arial"/>
              <a:cs typeface="Arial"/>
              <a:sym typeface="Arial"/>
            </a:endParaRPr>
          </a:p>
        </p:txBody>
      </p:sp>
      <p:sp>
        <p:nvSpPr>
          <p:cNvPr id="182" name="Google Shape;182;p6"/>
          <p:cNvSpPr txBox="1"/>
          <p:nvPr/>
        </p:nvSpPr>
        <p:spPr>
          <a:xfrm>
            <a:off x="1565865" y="1768226"/>
            <a:ext cx="738505"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400">
                <a:solidFill>
                  <a:schemeClr val="dk1"/>
                </a:solidFill>
                <a:latin typeface="Arial"/>
                <a:ea typeface="Arial"/>
                <a:cs typeface="Arial"/>
                <a:sym typeface="Arial"/>
              </a:rPr>
              <a:t>Title Tag</a:t>
            </a:r>
            <a:endParaRPr sz="1400">
              <a:solidFill>
                <a:schemeClr val="dk1"/>
              </a:solidFill>
              <a:latin typeface="Arial"/>
              <a:ea typeface="Arial"/>
              <a:cs typeface="Arial"/>
              <a:sym typeface="Arial"/>
            </a:endParaRPr>
          </a:p>
        </p:txBody>
      </p:sp>
      <p:sp>
        <p:nvSpPr>
          <p:cNvPr id="183" name="Google Shape;183;p6"/>
          <p:cNvSpPr txBox="1"/>
          <p:nvPr/>
        </p:nvSpPr>
        <p:spPr>
          <a:xfrm>
            <a:off x="893939" y="3303272"/>
            <a:ext cx="145796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400">
                <a:solidFill>
                  <a:schemeClr val="dk1"/>
                </a:solidFill>
                <a:latin typeface="Arial"/>
                <a:ea typeface="Arial"/>
                <a:cs typeface="Arial"/>
                <a:sym typeface="Arial"/>
              </a:rPr>
              <a:t>Meta Description</a:t>
            </a:r>
            <a:endParaRPr sz="1400">
              <a:solidFill>
                <a:schemeClr val="dk1"/>
              </a:solidFill>
              <a:latin typeface="Arial"/>
              <a:ea typeface="Arial"/>
              <a:cs typeface="Arial"/>
              <a:sym typeface="Arial"/>
            </a:endParaRPr>
          </a:p>
        </p:txBody>
      </p:sp>
      <p:sp>
        <p:nvSpPr>
          <p:cNvPr id="184" name="Google Shape;184;p6"/>
          <p:cNvSpPr txBox="1"/>
          <p:nvPr/>
        </p:nvSpPr>
        <p:spPr>
          <a:xfrm>
            <a:off x="1337618" y="5145308"/>
            <a:ext cx="2087880" cy="2387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400">
                <a:solidFill>
                  <a:schemeClr val="dk1"/>
                </a:solidFill>
                <a:latin typeface="Arial"/>
                <a:ea typeface="Arial"/>
                <a:cs typeface="Arial"/>
                <a:sym typeface="Arial"/>
              </a:rPr>
              <a:t>Heading &amp; Sub Heading</a:t>
            </a:r>
            <a:endParaRPr sz="1400">
              <a:solidFill>
                <a:schemeClr val="dk1"/>
              </a:solidFill>
              <a:latin typeface="Arial"/>
              <a:ea typeface="Arial"/>
              <a:cs typeface="Arial"/>
              <a:sym typeface="Arial"/>
            </a:endParaRPr>
          </a:p>
        </p:txBody>
      </p:sp>
      <p:grpSp>
        <p:nvGrpSpPr>
          <p:cNvPr id="185" name="Google Shape;185;p6"/>
          <p:cNvGrpSpPr/>
          <p:nvPr/>
        </p:nvGrpSpPr>
        <p:grpSpPr>
          <a:xfrm>
            <a:off x="3350893" y="4901965"/>
            <a:ext cx="700890" cy="178564"/>
            <a:chOff x="3350893" y="4901965"/>
            <a:chExt cx="700890" cy="178564"/>
          </a:xfrm>
        </p:grpSpPr>
        <p:sp>
          <p:nvSpPr>
            <p:cNvPr id="186" name="Google Shape;186;p6"/>
            <p:cNvSpPr/>
            <p:nvPr/>
          </p:nvSpPr>
          <p:spPr>
            <a:xfrm>
              <a:off x="3366618" y="4901965"/>
              <a:ext cx="685165" cy="135255"/>
            </a:xfrm>
            <a:custGeom>
              <a:rect b="b" l="l" r="r" t="t"/>
              <a:pathLst>
                <a:path extrusionOk="0" h="135254" w="685164">
                  <a:moveTo>
                    <a:pt x="684573" y="0"/>
                  </a:moveTo>
                  <a:lnTo>
                    <a:pt x="0" y="0"/>
                  </a:lnTo>
                  <a:lnTo>
                    <a:pt x="0" y="134749"/>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7" name="Google Shape;187;p6"/>
            <p:cNvSpPr/>
            <p:nvPr/>
          </p:nvSpPr>
          <p:spPr>
            <a:xfrm>
              <a:off x="3350893" y="5036714"/>
              <a:ext cx="31750" cy="43815"/>
            </a:xfrm>
            <a:custGeom>
              <a:rect b="b" l="l" r="r" t="t"/>
              <a:pathLst>
                <a:path extrusionOk="0" h="43814" w="31750">
                  <a:moveTo>
                    <a:pt x="15724" y="43224"/>
                  </a:moveTo>
                  <a:lnTo>
                    <a:pt x="0" y="0"/>
                  </a:lnTo>
                  <a:lnTo>
                    <a:pt x="31474" y="0"/>
                  </a:lnTo>
                  <a:lnTo>
                    <a:pt x="15724" y="43224"/>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8" name="Google Shape;188;p6"/>
            <p:cNvSpPr/>
            <p:nvPr/>
          </p:nvSpPr>
          <p:spPr>
            <a:xfrm>
              <a:off x="3350893" y="5036714"/>
              <a:ext cx="31750" cy="43815"/>
            </a:xfrm>
            <a:custGeom>
              <a:rect b="b" l="l" r="r" t="t"/>
              <a:pathLst>
                <a:path extrusionOk="0" h="43814" w="31750">
                  <a:moveTo>
                    <a:pt x="0" y="0"/>
                  </a:moveTo>
                  <a:lnTo>
                    <a:pt x="15724" y="43224"/>
                  </a:lnTo>
                  <a:lnTo>
                    <a:pt x="31474" y="0"/>
                  </a:lnTo>
                  <a:lnTo>
                    <a:pt x="0" y="0"/>
                  </a:lnTo>
                  <a:close/>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9" name="Google Shape;189;p6"/>
          <p:cNvGrpSpPr/>
          <p:nvPr/>
        </p:nvGrpSpPr>
        <p:grpSpPr>
          <a:xfrm>
            <a:off x="8129933" y="4901965"/>
            <a:ext cx="700599" cy="178564"/>
            <a:chOff x="8129933" y="4901965"/>
            <a:chExt cx="700599" cy="178564"/>
          </a:xfrm>
        </p:grpSpPr>
        <p:sp>
          <p:nvSpPr>
            <p:cNvPr id="190" name="Google Shape;190;p6"/>
            <p:cNvSpPr/>
            <p:nvPr/>
          </p:nvSpPr>
          <p:spPr>
            <a:xfrm>
              <a:off x="8129933" y="4901965"/>
              <a:ext cx="685165" cy="135255"/>
            </a:xfrm>
            <a:custGeom>
              <a:rect b="b" l="l" r="r" t="t"/>
              <a:pathLst>
                <a:path extrusionOk="0" h="135254" w="685165">
                  <a:moveTo>
                    <a:pt x="0" y="0"/>
                  </a:moveTo>
                  <a:lnTo>
                    <a:pt x="684573" y="0"/>
                  </a:lnTo>
                  <a:lnTo>
                    <a:pt x="684573" y="134749"/>
                  </a:lnTo>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1" name="Google Shape;191;p6"/>
            <p:cNvSpPr/>
            <p:nvPr/>
          </p:nvSpPr>
          <p:spPr>
            <a:xfrm>
              <a:off x="8798782" y="5036714"/>
              <a:ext cx="31750" cy="43815"/>
            </a:xfrm>
            <a:custGeom>
              <a:rect b="b" l="l" r="r" t="t"/>
              <a:pathLst>
                <a:path extrusionOk="0" h="43814" w="31750">
                  <a:moveTo>
                    <a:pt x="15724" y="43224"/>
                  </a:moveTo>
                  <a:lnTo>
                    <a:pt x="0" y="0"/>
                  </a:lnTo>
                  <a:lnTo>
                    <a:pt x="31474" y="0"/>
                  </a:lnTo>
                  <a:lnTo>
                    <a:pt x="15724" y="43224"/>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2" name="Google Shape;192;p6"/>
            <p:cNvSpPr/>
            <p:nvPr/>
          </p:nvSpPr>
          <p:spPr>
            <a:xfrm>
              <a:off x="8798782" y="5036714"/>
              <a:ext cx="31750" cy="43815"/>
            </a:xfrm>
            <a:custGeom>
              <a:rect b="b" l="l" r="r" t="t"/>
              <a:pathLst>
                <a:path extrusionOk="0" h="43814" w="31750">
                  <a:moveTo>
                    <a:pt x="0" y="0"/>
                  </a:moveTo>
                  <a:lnTo>
                    <a:pt x="15724" y="43224"/>
                  </a:lnTo>
                  <a:lnTo>
                    <a:pt x="31474" y="0"/>
                  </a:lnTo>
                  <a:lnTo>
                    <a:pt x="0" y="0"/>
                  </a:lnTo>
                  <a:close/>
                </a:path>
              </a:pathLst>
            </a:custGeom>
            <a:noFill/>
            <a:ln cap="flat" cmpd="sng" w="9525">
              <a:solidFill>
                <a:srgbClr val="7E7E7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193" name="Google Shape;193;p6"/>
          <p:cNvPicPr preferRelativeResize="0"/>
          <p:nvPr/>
        </p:nvPicPr>
        <p:blipFill>
          <a:blip r:embed="rId3">
            <a:alphaModFix/>
          </a:blip>
          <a:stretch>
            <a:fillRect/>
          </a:stretch>
        </p:blipFill>
        <p:spPr>
          <a:xfrm>
            <a:off x="90700" y="133425"/>
            <a:ext cx="1632999" cy="532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7"/>
          <p:cNvSpPr txBox="1"/>
          <p:nvPr>
            <p:ph type="title"/>
          </p:nvPr>
        </p:nvSpPr>
        <p:spPr>
          <a:xfrm>
            <a:off x="1911968" y="703736"/>
            <a:ext cx="8375015" cy="84836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b="0" lang="en-ID" sz="5400">
                <a:latin typeface="Arial"/>
                <a:ea typeface="Arial"/>
                <a:cs typeface="Arial"/>
                <a:sym typeface="Arial"/>
              </a:rPr>
              <a:t>PRACTICE SEO ON PAGE</a:t>
            </a:r>
            <a:endParaRPr sz="5400">
              <a:latin typeface="Arial"/>
              <a:ea typeface="Arial"/>
              <a:cs typeface="Arial"/>
              <a:sym typeface="Arial"/>
            </a:endParaRPr>
          </a:p>
        </p:txBody>
      </p:sp>
      <p:sp>
        <p:nvSpPr>
          <p:cNvPr id="199" name="Google Shape;199;p7"/>
          <p:cNvSpPr/>
          <p:nvPr/>
        </p:nvSpPr>
        <p:spPr>
          <a:xfrm>
            <a:off x="3967167" y="2222645"/>
            <a:ext cx="4257641" cy="3486142"/>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00" name="Google Shape;200;p7"/>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nvSpPr>
        <p:spPr>
          <a:xfrm>
            <a:off x="1562706" y="286293"/>
            <a:ext cx="9068435" cy="84836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5400">
                <a:solidFill>
                  <a:srgbClr val="262626"/>
                </a:solidFill>
                <a:latin typeface="Arial"/>
                <a:ea typeface="Arial"/>
                <a:cs typeface="Arial"/>
                <a:sym typeface="Arial"/>
              </a:rPr>
              <a:t>Faktor-Faktor SEO Off Page</a:t>
            </a:r>
            <a:endParaRPr sz="5400">
              <a:solidFill>
                <a:schemeClr val="dk1"/>
              </a:solidFill>
              <a:latin typeface="Arial"/>
              <a:ea typeface="Arial"/>
              <a:cs typeface="Arial"/>
              <a:sym typeface="Arial"/>
            </a:endParaRPr>
          </a:p>
        </p:txBody>
      </p:sp>
      <p:sp>
        <p:nvSpPr>
          <p:cNvPr id="206" name="Google Shape;206;p8"/>
          <p:cNvSpPr txBox="1"/>
          <p:nvPr/>
        </p:nvSpPr>
        <p:spPr>
          <a:xfrm>
            <a:off x="3957607" y="2351723"/>
            <a:ext cx="411162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D" sz="1800">
                <a:solidFill>
                  <a:schemeClr val="dk1"/>
                </a:solidFill>
                <a:latin typeface="Arial"/>
                <a:ea typeface="Arial"/>
                <a:cs typeface="Arial"/>
                <a:sym typeface="Arial"/>
              </a:rPr>
              <a:t>Link Building, atau membangun backlink</a:t>
            </a:r>
            <a:endParaRPr sz="1800">
              <a:solidFill>
                <a:schemeClr val="dk1"/>
              </a:solidFill>
              <a:latin typeface="Arial"/>
              <a:ea typeface="Arial"/>
              <a:cs typeface="Arial"/>
              <a:sym typeface="Arial"/>
            </a:endParaRPr>
          </a:p>
        </p:txBody>
      </p:sp>
      <p:grpSp>
        <p:nvGrpSpPr>
          <p:cNvPr id="207" name="Google Shape;207;p8"/>
          <p:cNvGrpSpPr/>
          <p:nvPr/>
        </p:nvGrpSpPr>
        <p:grpSpPr>
          <a:xfrm>
            <a:off x="3775167" y="3236693"/>
            <a:ext cx="5525770" cy="2623977"/>
            <a:chOff x="3775167" y="3236693"/>
            <a:chExt cx="5525770" cy="2623977"/>
          </a:xfrm>
        </p:grpSpPr>
        <p:sp>
          <p:nvSpPr>
            <p:cNvPr id="208" name="Google Shape;208;p8"/>
            <p:cNvSpPr/>
            <p:nvPr/>
          </p:nvSpPr>
          <p:spPr>
            <a:xfrm>
              <a:off x="3775167" y="3236693"/>
              <a:ext cx="4871390" cy="2623619"/>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9" name="Google Shape;209;p8"/>
            <p:cNvSpPr/>
            <p:nvPr/>
          </p:nvSpPr>
          <p:spPr>
            <a:xfrm>
              <a:off x="3775167" y="4833240"/>
              <a:ext cx="5525770" cy="1027430"/>
            </a:xfrm>
            <a:custGeom>
              <a:rect b="b" l="l" r="r" t="t"/>
              <a:pathLst>
                <a:path extrusionOk="0" h="1027429" w="5525770">
                  <a:moveTo>
                    <a:pt x="5525563" y="1027072"/>
                  </a:moveTo>
                  <a:lnTo>
                    <a:pt x="0" y="1027072"/>
                  </a:lnTo>
                  <a:lnTo>
                    <a:pt x="0" y="0"/>
                  </a:lnTo>
                  <a:lnTo>
                    <a:pt x="5525563" y="0"/>
                  </a:lnTo>
                  <a:lnTo>
                    <a:pt x="5525563" y="1027072"/>
                  </a:lnTo>
                  <a:close/>
                </a:path>
              </a:pathLst>
            </a:custGeom>
            <a:solidFill>
              <a:srgbClr val="FFFFF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pic>
        <p:nvPicPr>
          <p:cNvPr id="210" name="Google Shape;210;p8"/>
          <p:cNvPicPr preferRelativeResize="0"/>
          <p:nvPr/>
        </p:nvPicPr>
        <p:blipFill>
          <a:blip r:embed="rId4">
            <a:alphaModFix/>
          </a:blip>
          <a:stretch>
            <a:fillRect/>
          </a:stretch>
        </p:blipFill>
        <p:spPr>
          <a:xfrm>
            <a:off x="90700" y="133425"/>
            <a:ext cx="1632999" cy="532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9"/>
          <p:cNvSpPr txBox="1"/>
          <p:nvPr>
            <p:ph type="title"/>
          </p:nvPr>
        </p:nvSpPr>
        <p:spPr>
          <a:xfrm>
            <a:off x="3219195" y="475167"/>
            <a:ext cx="5770880" cy="513080"/>
          </a:xfrm>
          <a:prstGeom prst="rect">
            <a:avLst/>
          </a:prstGeom>
          <a:noFill/>
          <a:ln>
            <a:noFill/>
          </a:ln>
        </p:spPr>
        <p:txBody>
          <a:bodyPr anchorCtr="0" anchor="t" bIns="0" lIns="0" spcFirstLastPara="1" rIns="0" wrap="square" tIns="12700">
            <a:spAutoFit/>
          </a:bodyPr>
          <a:lstStyle/>
          <a:p>
            <a:pPr indent="0" lvl="0" marL="12700" rtl="0" algn="l">
              <a:lnSpc>
                <a:spcPct val="100000"/>
              </a:lnSpc>
              <a:spcBef>
                <a:spcPts val="0"/>
              </a:spcBef>
              <a:spcAft>
                <a:spcPts val="0"/>
              </a:spcAft>
              <a:buNone/>
            </a:pPr>
            <a:r>
              <a:rPr lang="en-ID" sz="3200"/>
              <a:t>Faktor rangking off-page SEO</a:t>
            </a:r>
            <a:endParaRPr sz="3200"/>
          </a:p>
        </p:txBody>
      </p:sp>
      <p:grpSp>
        <p:nvGrpSpPr>
          <p:cNvPr id="216" name="Google Shape;216;p9"/>
          <p:cNvGrpSpPr/>
          <p:nvPr/>
        </p:nvGrpSpPr>
        <p:grpSpPr>
          <a:xfrm>
            <a:off x="5297678" y="1868766"/>
            <a:ext cx="3886200" cy="3714750"/>
            <a:chOff x="5297678" y="1868766"/>
            <a:chExt cx="3886200" cy="3714750"/>
          </a:xfrm>
        </p:grpSpPr>
        <p:sp>
          <p:nvSpPr>
            <p:cNvPr id="217" name="Google Shape;217;p9"/>
            <p:cNvSpPr/>
            <p:nvPr/>
          </p:nvSpPr>
          <p:spPr>
            <a:xfrm>
              <a:off x="5721763" y="4605340"/>
              <a:ext cx="1820545" cy="314325"/>
            </a:xfrm>
            <a:custGeom>
              <a:rect b="b" l="l" r="r" t="t"/>
              <a:pathLst>
                <a:path extrusionOk="0" h="314325" w="1820545">
                  <a:moveTo>
                    <a:pt x="910123" y="313699"/>
                  </a:moveTo>
                  <a:lnTo>
                    <a:pt x="835478" y="313179"/>
                  </a:lnTo>
                  <a:lnTo>
                    <a:pt x="762496" y="311646"/>
                  </a:lnTo>
                  <a:lnTo>
                    <a:pt x="691409" y="309140"/>
                  </a:lnTo>
                  <a:lnTo>
                    <a:pt x="622453" y="305702"/>
                  </a:lnTo>
                  <a:lnTo>
                    <a:pt x="555861" y="301373"/>
                  </a:lnTo>
                  <a:lnTo>
                    <a:pt x="491868" y="296191"/>
                  </a:lnTo>
                  <a:lnTo>
                    <a:pt x="430708" y="290199"/>
                  </a:lnTo>
                  <a:lnTo>
                    <a:pt x="372615" y="283436"/>
                  </a:lnTo>
                  <a:lnTo>
                    <a:pt x="317824" y="275942"/>
                  </a:lnTo>
                  <a:lnTo>
                    <a:pt x="266568" y="267758"/>
                  </a:lnTo>
                  <a:lnTo>
                    <a:pt x="219082" y="258925"/>
                  </a:lnTo>
                  <a:lnTo>
                    <a:pt x="175600" y="249482"/>
                  </a:lnTo>
                  <a:lnTo>
                    <a:pt x="136356" y="239471"/>
                  </a:lnTo>
                  <a:lnTo>
                    <a:pt x="71521" y="217902"/>
                  </a:lnTo>
                  <a:lnTo>
                    <a:pt x="26450" y="194542"/>
                  </a:lnTo>
                  <a:lnTo>
                    <a:pt x="0" y="156849"/>
                  </a:lnTo>
                  <a:lnTo>
                    <a:pt x="3017" y="143985"/>
                  </a:lnTo>
                  <a:lnTo>
                    <a:pt x="46398" y="107273"/>
                  </a:lnTo>
                  <a:lnTo>
                    <a:pt x="101585" y="84768"/>
                  </a:lnTo>
                  <a:lnTo>
                    <a:pt x="175600" y="64216"/>
                  </a:lnTo>
                  <a:lnTo>
                    <a:pt x="219082" y="54773"/>
                  </a:lnTo>
                  <a:lnTo>
                    <a:pt x="266568" y="45940"/>
                  </a:lnTo>
                  <a:lnTo>
                    <a:pt x="317824" y="37756"/>
                  </a:lnTo>
                  <a:lnTo>
                    <a:pt x="372615" y="30263"/>
                  </a:lnTo>
                  <a:lnTo>
                    <a:pt x="430708" y="23499"/>
                  </a:lnTo>
                  <a:lnTo>
                    <a:pt x="491868" y="17507"/>
                  </a:lnTo>
                  <a:lnTo>
                    <a:pt x="555861" y="12326"/>
                  </a:lnTo>
                  <a:lnTo>
                    <a:pt x="622453" y="7996"/>
                  </a:lnTo>
                  <a:lnTo>
                    <a:pt x="691409" y="4558"/>
                  </a:lnTo>
                  <a:lnTo>
                    <a:pt x="762496" y="2052"/>
                  </a:lnTo>
                  <a:lnTo>
                    <a:pt x="835478" y="519"/>
                  </a:lnTo>
                  <a:lnTo>
                    <a:pt x="910123" y="0"/>
                  </a:lnTo>
                  <a:lnTo>
                    <a:pt x="984764" y="519"/>
                  </a:lnTo>
                  <a:lnTo>
                    <a:pt x="1057743" y="2052"/>
                  </a:lnTo>
                  <a:lnTo>
                    <a:pt x="1128827" y="4558"/>
                  </a:lnTo>
                  <a:lnTo>
                    <a:pt x="1197781" y="7996"/>
                  </a:lnTo>
                  <a:lnTo>
                    <a:pt x="1264370" y="12326"/>
                  </a:lnTo>
                  <a:lnTo>
                    <a:pt x="1328361" y="17507"/>
                  </a:lnTo>
                  <a:lnTo>
                    <a:pt x="1389519" y="23499"/>
                  </a:lnTo>
                  <a:lnTo>
                    <a:pt x="1447611" y="30263"/>
                  </a:lnTo>
                  <a:lnTo>
                    <a:pt x="1502401" y="37756"/>
                  </a:lnTo>
                  <a:lnTo>
                    <a:pt x="1553656" y="45940"/>
                  </a:lnTo>
                  <a:lnTo>
                    <a:pt x="1601141" y="54773"/>
                  </a:lnTo>
                  <a:lnTo>
                    <a:pt x="1644622" y="64216"/>
                  </a:lnTo>
                  <a:lnTo>
                    <a:pt x="1683865" y="74228"/>
                  </a:lnTo>
                  <a:lnTo>
                    <a:pt x="1748700" y="95797"/>
                  </a:lnTo>
                  <a:lnTo>
                    <a:pt x="1793770" y="119157"/>
                  </a:lnTo>
                  <a:lnTo>
                    <a:pt x="1820221" y="156849"/>
                  </a:lnTo>
                  <a:lnTo>
                    <a:pt x="1817204" y="169713"/>
                  </a:lnTo>
                  <a:lnTo>
                    <a:pt x="1773823" y="206425"/>
                  </a:lnTo>
                  <a:lnTo>
                    <a:pt x="1718636" y="228930"/>
                  </a:lnTo>
                  <a:lnTo>
                    <a:pt x="1644622" y="249482"/>
                  </a:lnTo>
                  <a:lnTo>
                    <a:pt x="1601141" y="258925"/>
                  </a:lnTo>
                  <a:lnTo>
                    <a:pt x="1553656" y="267758"/>
                  </a:lnTo>
                  <a:lnTo>
                    <a:pt x="1502401" y="275942"/>
                  </a:lnTo>
                  <a:lnTo>
                    <a:pt x="1447611" y="283436"/>
                  </a:lnTo>
                  <a:lnTo>
                    <a:pt x="1389519" y="290199"/>
                  </a:lnTo>
                  <a:lnTo>
                    <a:pt x="1328361" y="296191"/>
                  </a:lnTo>
                  <a:lnTo>
                    <a:pt x="1264370" y="301373"/>
                  </a:lnTo>
                  <a:lnTo>
                    <a:pt x="1197781" y="305702"/>
                  </a:lnTo>
                  <a:lnTo>
                    <a:pt x="1128827" y="309140"/>
                  </a:lnTo>
                  <a:lnTo>
                    <a:pt x="1057743" y="311646"/>
                  </a:lnTo>
                  <a:lnTo>
                    <a:pt x="984764" y="313179"/>
                  </a:lnTo>
                  <a:lnTo>
                    <a:pt x="910123" y="313699"/>
                  </a:lnTo>
                  <a:close/>
                </a:path>
              </a:pathLst>
            </a:custGeom>
            <a:solidFill>
              <a:srgbClr val="7E7E7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8" name="Google Shape;218;p9"/>
            <p:cNvSpPr/>
            <p:nvPr/>
          </p:nvSpPr>
          <p:spPr>
            <a:xfrm>
              <a:off x="6125762" y="2774694"/>
              <a:ext cx="1996439" cy="1996439"/>
            </a:xfrm>
            <a:custGeom>
              <a:rect b="b" l="l" r="r" t="t"/>
              <a:pathLst>
                <a:path extrusionOk="0" h="1996439" w="1996440">
                  <a:moveTo>
                    <a:pt x="998173" y="1996371"/>
                  </a:moveTo>
                  <a:lnTo>
                    <a:pt x="949810" y="1995219"/>
                  </a:lnTo>
                  <a:lnTo>
                    <a:pt x="902042" y="1991801"/>
                  </a:lnTo>
                  <a:lnTo>
                    <a:pt x="854920" y="1986168"/>
                  </a:lnTo>
                  <a:lnTo>
                    <a:pt x="808497" y="1978372"/>
                  </a:lnTo>
                  <a:lnTo>
                    <a:pt x="762825" y="1968466"/>
                  </a:lnTo>
                  <a:lnTo>
                    <a:pt x="717955" y="1956501"/>
                  </a:lnTo>
                  <a:lnTo>
                    <a:pt x="673942" y="1942531"/>
                  </a:lnTo>
                  <a:lnTo>
                    <a:pt x="630836" y="1926607"/>
                  </a:lnTo>
                  <a:lnTo>
                    <a:pt x="588690" y="1908782"/>
                  </a:lnTo>
                  <a:lnTo>
                    <a:pt x="547556" y="1889108"/>
                  </a:lnTo>
                  <a:lnTo>
                    <a:pt x="507487" y="1867637"/>
                  </a:lnTo>
                  <a:lnTo>
                    <a:pt x="468535" y="1844422"/>
                  </a:lnTo>
                  <a:lnTo>
                    <a:pt x="430752" y="1819515"/>
                  </a:lnTo>
                  <a:lnTo>
                    <a:pt x="394191" y="1792968"/>
                  </a:lnTo>
                  <a:lnTo>
                    <a:pt x="358903" y="1764834"/>
                  </a:lnTo>
                  <a:lnTo>
                    <a:pt x="324941" y="1735164"/>
                  </a:lnTo>
                  <a:lnTo>
                    <a:pt x="292358" y="1704012"/>
                  </a:lnTo>
                  <a:lnTo>
                    <a:pt x="261206" y="1671429"/>
                  </a:lnTo>
                  <a:lnTo>
                    <a:pt x="231536" y="1637467"/>
                  </a:lnTo>
                  <a:lnTo>
                    <a:pt x="203402" y="1602179"/>
                  </a:lnTo>
                  <a:lnTo>
                    <a:pt x="176855" y="1565618"/>
                  </a:lnTo>
                  <a:lnTo>
                    <a:pt x="151948" y="1527835"/>
                  </a:lnTo>
                  <a:lnTo>
                    <a:pt x="128733" y="1488883"/>
                  </a:lnTo>
                  <a:lnTo>
                    <a:pt x="107262" y="1448814"/>
                  </a:lnTo>
                  <a:lnTo>
                    <a:pt x="87588" y="1407680"/>
                  </a:lnTo>
                  <a:lnTo>
                    <a:pt x="69763" y="1365534"/>
                  </a:lnTo>
                  <a:lnTo>
                    <a:pt x="53839" y="1322428"/>
                  </a:lnTo>
                  <a:lnTo>
                    <a:pt x="39869" y="1278415"/>
                  </a:lnTo>
                  <a:lnTo>
                    <a:pt x="27904" y="1233546"/>
                  </a:lnTo>
                  <a:lnTo>
                    <a:pt x="17998" y="1187873"/>
                  </a:lnTo>
                  <a:lnTo>
                    <a:pt x="10202" y="1141450"/>
                  </a:lnTo>
                  <a:lnTo>
                    <a:pt x="4569" y="1094328"/>
                  </a:lnTo>
                  <a:lnTo>
                    <a:pt x="1151" y="1046560"/>
                  </a:lnTo>
                  <a:lnTo>
                    <a:pt x="0" y="998198"/>
                  </a:lnTo>
                  <a:lnTo>
                    <a:pt x="1151" y="949833"/>
                  </a:lnTo>
                  <a:lnTo>
                    <a:pt x="4569" y="902063"/>
                  </a:lnTo>
                  <a:lnTo>
                    <a:pt x="10202" y="854939"/>
                  </a:lnTo>
                  <a:lnTo>
                    <a:pt x="17998" y="808514"/>
                  </a:lnTo>
                  <a:lnTo>
                    <a:pt x="27904" y="762840"/>
                  </a:lnTo>
                  <a:lnTo>
                    <a:pt x="39869" y="717969"/>
                  </a:lnTo>
                  <a:lnTo>
                    <a:pt x="53839" y="673954"/>
                  </a:lnTo>
                  <a:lnTo>
                    <a:pt x="69763" y="630847"/>
                  </a:lnTo>
                  <a:lnTo>
                    <a:pt x="87588" y="588700"/>
                  </a:lnTo>
                  <a:lnTo>
                    <a:pt x="107262" y="547565"/>
                  </a:lnTo>
                  <a:lnTo>
                    <a:pt x="128733" y="507495"/>
                  </a:lnTo>
                  <a:lnTo>
                    <a:pt x="151948" y="468542"/>
                  </a:lnTo>
                  <a:lnTo>
                    <a:pt x="176855" y="430758"/>
                  </a:lnTo>
                  <a:lnTo>
                    <a:pt x="203402" y="394196"/>
                  </a:lnTo>
                  <a:lnTo>
                    <a:pt x="231536" y="358907"/>
                  </a:lnTo>
                  <a:lnTo>
                    <a:pt x="261206" y="324945"/>
                  </a:lnTo>
                  <a:lnTo>
                    <a:pt x="292358" y="292361"/>
                  </a:lnTo>
                  <a:lnTo>
                    <a:pt x="324941" y="261208"/>
                  </a:lnTo>
                  <a:lnTo>
                    <a:pt x="358903" y="231538"/>
                  </a:lnTo>
                  <a:lnTo>
                    <a:pt x="394191" y="203403"/>
                  </a:lnTo>
                  <a:lnTo>
                    <a:pt x="430752" y="176856"/>
                  </a:lnTo>
                  <a:lnTo>
                    <a:pt x="468535" y="151949"/>
                  </a:lnTo>
                  <a:lnTo>
                    <a:pt x="507487" y="128734"/>
                  </a:lnTo>
                  <a:lnTo>
                    <a:pt x="547556" y="107263"/>
                  </a:lnTo>
                  <a:lnTo>
                    <a:pt x="588690" y="87589"/>
                  </a:lnTo>
                  <a:lnTo>
                    <a:pt x="630836" y="69763"/>
                  </a:lnTo>
                  <a:lnTo>
                    <a:pt x="673942" y="53839"/>
                  </a:lnTo>
                  <a:lnTo>
                    <a:pt x="717955" y="39869"/>
                  </a:lnTo>
                  <a:lnTo>
                    <a:pt x="762825" y="27905"/>
                  </a:lnTo>
                  <a:lnTo>
                    <a:pt x="808497" y="17998"/>
                  </a:lnTo>
                  <a:lnTo>
                    <a:pt x="854920" y="10202"/>
                  </a:lnTo>
                  <a:lnTo>
                    <a:pt x="902042" y="4569"/>
                  </a:lnTo>
                  <a:lnTo>
                    <a:pt x="949810" y="1151"/>
                  </a:lnTo>
                  <a:lnTo>
                    <a:pt x="998173" y="0"/>
                  </a:lnTo>
                  <a:lnTo>
                    <a:pt x="1047668" y="1226"/>
                  </a:lnTo>
                  <a:lnTo>
                    <a:pt x="1096828" y="4884"/>
                  </a:lnTo>
                  <a:lnTo>
                    <a:pt x="1145570" y="10940"/>
                  </a:lnTo>
                  <a:lnTo>
                    <a:pt x="1193813" y="19358"/>
                  </a:lnTo>
                  <a:lnTo>
                    <a:pt x="1241475" y="30106"/>
                  </a:lnTo>
                  <a:lnTo>
                    <a:pt x="1288474" y="43149"/>
                  </a:lnTo>
                  <a:lnTo>
                    <a:pt x="1334729" y="58454"/>
                  </a:lnTo>
                  <a:lnTo>
                    <a:pt x="1380156" y="75987"/>
                  </a:lnTo>
                  <a:lnTo>
                    <a:pt x="1424675" y="95713"/>
                  </a:lnTo>
                  <a:lnTo>
                    <a:pt x="1468204" y="117599"/>
                  </a:lnTo>
                  <a:lnTo>
                    <a:pt x="1510661" y="141611"/>
                  </a:lnTo>
                  <a:lnTo>
                    <a:pt x="1551963" y="167716"/>
                  </a:lnTo>
                  <a:lnTo>
                    <a:pt x="1592030" y="195878"/>
                  </a:lnTo>
                  <a:lnTo>
                    <a:pt x="1630779" y="226064"/>
                  </a:lnTo>
                  <a:lnTo>
                    <a:pt x="1668128" y="258241"/>
                  </a:lnTo>
                  <a:lnTo>
                    <a:pt x="1703996" y="292374"/>
                  </a:lnTo>
                  <a:lnTo>
                    <a:pt x="1738129" y="328242"/>
                  </a:lnTo>
                  <a:lnTo>
                    <a:pt x="1770305" y="365590"/>
                  </a:lnTo>
                  <a:lnTo>
                    <a:pt x="1800490" y="404338"/>
                  </a:lnTo>
                  <a:lnTo>
                    <a:pt x="1828651" y="444403"/>
                  </a:lnTo>
                  <a:lnTo>
                    <a:pt x="1854753" y="485704"/>
                  </a:lnTo>
                  <a:lnTo>
                    <a:pt x="1878763" y="528159"/>
                  </a:lnTo>
                  <a:lnTo>
                    <a:pt x="1900647" y="571687"/>
                  </a:lnTo>
                  <a:lnTo>
                    <a:pt x="1920371" y="616205"/>
                  </a:lnTo>
                  <a:lnTo>
                    <a:pt x="1937901" y="661631"/>
                  </a:lnTo>
                  <a:lnTo>
                    <a:pt x="1953204" y="707885"/>
                  </a:lnTo>
                  <a:lnTo>
                    <a:pt x="1966245" y="754884"/>
                  </a:lnTo>
                  <a:lnTo>
                    <a:pt x="1976991" y="802546"/>
                  </a:lnTo>
                  <a:lnTo>
                    <a:pt x="1985408" y="850791"/>
                  </a:lnTo>
                  <a:lnTo>
                    <a:pt x="1991462" y="899535"/>
                  </a:lnTo>
                  <a:lnTo>
                    <a:pt x="1995119" y="948698"/>
                  </a:lnTo>
                  <a:lnTo>
                    <a:pt x="1996346" y="998198"/>
                  </a:lnTo>
                  <a:lnTo>
                    <a:pt x="1995194" y="1046560"/>
                  </a:lnTo>
                  <a:lnTo>
                    <a:pt x="1991776" y="1094328"/>
                  </a:lnTo>
                  <a:lnTo>
                    <a:pt x="1986143" y="1141450"/>
                  </a:lnTo>
                  <a:lnTo>
                    <a:pt x="1978347" y="1187873"/>
                  </a:lnTo>
                  <a:lnTo>
                    <a:pt x="1968441" y="1233546"/>
                  </a:lnTo>
                  <a:lnTo>
                    <a:pt x="1956476" y="1278415"/>
                  </a:lnTo>
                  <a:lnTo>
                    <a:pt x="1942506" y="1322428"/>
                  </a:lnTo>
                  <a:lnTo>
                    <a:pt x="1926582" y="1365534"/>
                  </a:lnTo>
                  <a:lnTo>
                    <a:pt x="1908757" y="1407680"/>
                  </a:lnTo>
                  <a:lnTo>
                    <a:pt x="1889083" y="1448814"/>
                  </a:lnTo>
                  <a:lnTo>
                    <a:pt x="1867612" y="1488883"/>
                  </a:lnTo>
                  <a:lnTo>
                    <a:pt x="1844397" y="1527835"/>
                  </a:lnTo>
                  <a:lnTo>
                    <a:pt x="1819490" y="1565618"/>
                  </a:lnTo>
                  <a:lnTo>
                    <a:pt x="1792943" y="1602179"/>
                  </a:lnTo>
                  <a:lnTo>
                    <a:pt x="1764809" y="1637467"/>
                  </a:lnTo>
                  <a:lnTo>
                    <a:pt x="1735139" y="1671429"/>
                  </a:lnTo>
                  <a:lnTo>
                    <a:pt x="1703987" y="1704012"/>
                  </a:lnTo>
                  <a:lnTo>
                    <a:pt x="1671404" y="1735164"/>
                  </a:lnTo>
                  <a:lnTo>
                    <a:pt x="1637442" y="1764834"/>
                  </a:lnTo>
                  <a:lnTo>
                    <a:pt x="1602154" y="1792968"/>
                  </a:lnTo>
                  <a:lnTo>
                    <a:pt x="1565593" y="1819515"/>
                  </a:lnTo>
                  <a:lnTo>
                    <a:pt x="1527810" y="1844422"/>
                  </a:lnTo>
                  <a:lnTo>
                    <a:pt x="1488858" y="1867637"/>
                  </a:lnTo>
                  <a:lnTo>
                    <a:pt x="1448789" y="1889108"/>
                  </a:lnTo>
                  <a:lnTo>
                    <a:pt x="1407655" y="1908782"/>
                  </a:lnTo>
                  <a:lnTo>
                    <a:pt x="1365509" y="1926607"/>
                  </a:lnTo>
                  <a:lnTo>
                    <a:pt x="1322403" y="1942531"/>
                  </a:lnTo>
                  <a:lnTo>
                    <a:pt x="1278390" y="1956501"/>
                  </a:lnTo>
                  <a:lnTo>
                    <a:pt x="1233521" y="1968466"/>
                  </a:lnTo>
                  <a:lnTo>
                    <a:pt x="1187848" y="1978372"/>
                  </a:lnTo>
                  <a:lnTo>
                    <a:pt x="1141425" y="1986168"/>
                  </a:lnTo>
                  <a:lnTo>
                    <a:pt x="1094303" y="1991801"/>
                  </a:lnTo>
                  <a:lnTo>
                    <a:pt x="1046535" y="1995219"/>
                  </a:lnTo>
                  <a:lnTo>
                    <a:pt x="998173" y="1996371"/>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19" name="Google Shape;219;p9"/>
            <p:cNvSpPr/>
            <p:nvPr/>
          </p:nvSpPr>
          <p:spPr>
            <a:xfrm>
              <a:off x="6301912" y="2950844"/>
              <a:ext cx="1644650" cy="1644650"/>
            </a:xfrm>
            <a:custGeom>
              <a:rect b="b" l="l" r="r" t="t"/>
              <a:pathLst>
                <a:path extrusionOk="0" h="1644650" w="1644650">
                  <a:moveTo>
                    <a:pt x="0" y="822048"/>
                  </a:moveTo>
                  <a:lnTo>
                    <a:pt x="1395" y="773747"/>
                  </a:lnTo>
                  <a:lnTo>
                    <a:pt x="5530" y="726181"/>
                  </a:lnTo>
                  <a:lnTo>
                    <a:pt x="12327" y="679427"/>
                  </a:lnTo>
                  <a:lnTo>
                    <a:pt x="21709" y="633561"/>
                  </a:lnTo>
                  <a:lnTo>
                    <a:pt x="33600" y="588663"/>
                  </a:lnTo>
                  <a:lnTo>
                    <a:pt x="47921" y="544807"/>
                  </a:lnTo>
                  <a:lnTo>
                    <a:pt x="64597" y="502072"/>
                  </a:lnTo>
                  <a:lnTo>
                    <a:pt x="83549" y="460534"/>
                  </a:lnTo>
                  <a:lnTo>
                    <a:pt x="104702" y="420271"/>
                  </a:lnTo>
                  <a:lnTo>
                    <a:pt x="127977" y="381360"/>
                  </a:lnTo>
                  <a:lnTo>
                    <a:pt x="153297" y="343877"/>
                  </a:lnTo>
                  <a:lnTo>
                    <a:pt x="180586" y="307901"/>
                  </a:lnTo>
                  <a:lnTo>
                    <a:pt x="209767" y="273507"/>
                  </a:lnTo>
                  <a:lnTo>
                    <a:pt x="240762" y="240774"/>
                  </a:lnTo>
                  <a:lnTo>
                    <a:pt x="273494" y="209778"/>
                  </a:lnTo>
                  <a:lnTo>
                    <a:pt x="307886" y="180596"/>
                  </a:lnTo>
                  <a:lnTo>
                    <a:pt x="343861" y="153306"/>
                  </a:lnTo>
                  <a:lnTo>
                    <a:pt x="381342" y="127984"/>
                  </a:lnTo>
                  <a:lnTo>
                    <a:pt x="420252" y="104708"/>
                  </a:lnTo>
                  <a:lnTo>
                    <a:pt x="460514" y="83554"/>
                  </a:lnTo>
                  <a:lnTo>
                    <a:pt x="502051" y="64601"/>
                  </a:lnTo>
                  <a:lnTo>
                    <a:pt x="544785" y="47924"/>
                  </a:lnTo>
                  <a:lnTo>
                    <a:pt x="588640" y="33602"/>
                  </a:lnTo>
                  <a:lnTo>
                    <a:pt x="633538" y="21711"/>
                  </a:lnTo>
                  <a:lnTo>
                    <a:pt x="679402" y="12328"/>
                  </a:lnTo>
                  <a:lnTo>
                    <a:pt x="726156" y="5530"/>
                  </a:lnTo>
                  <a:lnTo>
                    <a:pt x="773722" y="1395"/>
                  </a:lnTo>
                  <a:lnTo>
                    <a:pt x="822023" y="0"/>
                  </a:lnTo>
                  <a:lnTo>
                    <a:pt x="872156" y="1529"/>
                  </a:lnTo>
                  <a:lnTo>
                    <a:pt x="921847" y="6081"/>
                  </a:lnTo>
                  <a:lnTo>
                    <a:pt x="970968" y="13604"/>
                  </a:lnTo>
                  <a:lnTo>
                    <a:pt x="1019396" y="24047"/>
                  </a:lnTo>
                  <a:lnTo>
                    <a:pt x="1067003" y="37356"/>
                  </a:lnTo>
                  <a:lnTo>
                    <a:pt x="1113666" y="53480"/>
                  </a:lnTo>
                  <a:lnTo>
                    <a:pt x="1159258" y="72366"/>
                  </a:lnTo>
                  <a:lnTo>
                    <a:pt x="1203653" y="93962"/>
                  </a:lnTo>
                  <a:lnTo>
                    <a:pt x="1246727" y="118217"/>
                  </a:lnTo>
                  <a:lnTo>
                    <a:pt x="1288354" y="145078"/>
                  </a:lnTo>
                  <a:lnTo>
                    <a:pt x="1328408" y="174492"/>
                  </a:lnTo>
                  <a:lnTo>
                    <a:pt x="1366764" y="206408"/>
                  </a:lnTo>
                  <a:lnTo>
                    <a:pt x="1403297" y="240774"/>
                  </a:lnTo>
                  <a:lnTo>
                    <a:pt x="1437662" y="277302"/>
                  </a:lnTo>
                  <a:lnTo>
                    <a:pt x="1469577" y="315654"/>
                  </a:lnTo>
                  <a:lnTo>
                    <a:pt x="1498990" y="355706"/>
                  </a:lnTo>
                  <a:lnTo>
                    <a:pt x="1525848" y="397332"/>
                  </a:lnTo>
                  <a:lnTo>
                    <a:pt x="1550100" y="440406"/>
                  </a:lnTo>
                  <a:lnTo>
                    <a:pt x="1571694" y="484803"/>
                  </a:lnTo>
                  <a:lnTo>
                    <a:pt x="1590577" y="530396"/>
                  </a:lnTo>
                  <a:lnTo>
                    <a:pt x="1606698" y="577060"/>
                  </a:lnTo>
                  <a:lnTo>
                    <a:pt x="1620005" y="624670"/>
                  </a:lnTo>
                  <a:lnTo>
                    <a:pt x="1630445" y="673099"/>
                  </a:lnTo>
                  <a:lnTo>
                    <a:pt x="1637966" y="722222"/>
                  </a:lnTo>
                  <a:lnTo>
                    <a:pt x="1642518" y="771914"/>
                  </a:lnTo>
                  <a:lnTo>
                    <a:pt x="1644046" y="822048"/>
                  </a:lnTo>
                  <a:lnTo>
                    <a:pt x="1642651" y="870346"/>
                  </a:lnTo>
                  <a:lnTo>
                    <a:pt x="1638516" y="917910"/>
                  </a:lnTo>
                  <a:lnTo>
                    <a:pt x="1631719" y="964662"/>
                  </a:lnTo>
                  <a:lnTo>
                    <a:pt x="1622336" y="1010525"/>
                  </a:lnTo>
                  <a:lnTo>
                    <a:pt x="1610446" y="1055422"/>
                  </a:lnTo>
                  <a:lnTo>
                    <a:pt x="1596124" y="1099276"/>
                  </a:lnTo>
                  <a:lnTo>
                    <a:pt x="1579449" y="1142009"/>
                  </a:lnTo>
                  <a:lnTo>
                    <a:pt x="1560496" y="1183546"/>
                  </a:lnTo>
                  <a:lnTo>
                    <a:pt x="1539344" y="1223807"/>
                  </a:lnTo>
                  <a:lnTo>
                    <a:pt x="1516069" y="1262717"/>
                  </a:lnTo>
                  <a:lnTo>
                    <a:pt x="1490749" y="1300199"/>
                  </a:lnTo>
                  <a:lnTo>
                    <a:pt x="1463459" y="1336174"/>
                  </a:lnTo>
                  <a:lnTo>
                    <a:pt x="1434279" y="1370567"/>
                  </a:lnTo>
                  <a:lnTo>
                    <a:pt x="1403284" y="1403300"/>
                  </a:lnTo>
                  <a:lnTo>
                    <a:pt x="1370552" y="1434295"/>
                  </a:lnTo>
                  <a:lnTo>
                    <a:pt x="1336160" y="1463477"/>
                  </a:lnTo>
                  <a:lnTo>
                    <a:pt x="1300185" y="1490766"/>
                  </a:lnTo>
                  <a:lnTo>
                    <a:pt x="1262703" y="1516088"/>
                  </a:lnTo>
                  <a:lnTo>
                    <a:pt x="1223793" y="1539364"/>
                  </a:lnTo>
                  <a:lnTo>
                    <a:pt x="1183531" y="1560517"/>
                  </a:lnTo>
                  <a:lnTo>
                    <a:pt x="1141995" y="1579470"/>
                  </a:lnTo>
                  <a:lnTo>
                    <a:pt x="1099261" y="1596147"/>
                  </a:lnTo>
                  <a:lnTo>
                    <a:pt x="1055406" y="1610469"/>
                  </a:lnTo>
                  <a:lnTo>
                    <a:pt x="1010508" y="1622360"/>
                  </a:lnTo>
                  <a:lnTo>
                    <a:pt x="964643" y="1631743"/>
                  </a:lnTo>
                  <a:lnTo>
                    <a:pt x="917890" y="1638541"/>
                  </a:lnTo>
                  <a:lnTo>
                    <a:pt x="870324" y="1642676"/>
                  </a:lnTo>
                  <a:lnTo>
                    <a:pt x="822023" y="1644071"/>
                  </a:lnTo>
                  <a:lnTo>
                    <a:pt x="773722" y="1642676"/>
                  </a:lnTo>
                  <a:lnTo>
                    <a:pt x="726156" y="1638541"/>
                  </a:lnTo>
                  <a:lnTo>
                    <a:pt x="679402" y="1631743"/>
                  </a:lnTo>
                  <a:lnTo>
                    <a:pt x="633538" y="1622360"/>
                  </a:lnTo>
                  <a:lnTo>
                    <a:pt x="588640" y="1610469"/>
                  </a:lnTo>
                  <a:lnTo>
                    <a:pt x="544785" y="1596147"/>
                  </a:lnTo>
                  <a:lnTo>
                    <a:pt x="502051" y="1579470"/>
                  </a:lnTo>
                  <a:lnTo>
                    <a:pt x="460514" y="1560517"/>
                  </a:lnTo>
                  <a:lnTo>
                    <a:pt x="420252" y="1539364"/>
                  </a:lnTo>
                  <a:lnTo>
                    <a:pt x="381342" y="1516088"/>
                  </a:lnTo>
                  <a:lnTo>
                    <a:pt x="343861" y="1490766"/>
                  </a:lnTo>
                  <a:lnTo>
                    <a:pt x="307886" y="1463477"/>
                  </a:lnTo>
                  <a:lnTo>
                    <a:pt x="273494" y="1434295"/>
                  </a:lnTo>
                  <a:lnTo>
                    <a:pt x="240762" y="1403300"/>
                  </a:lnTo>
                  <a:lnTo>
                    <a:pt x="209767" y="1370567"/>
                  </a:lnTo>
                  <a:lnTo>
                    <a:pt x="180586" y="1336174"/>
                  </a:lnTo>
                  <a:lnTo>
                    <a:pt x="153297" y="1300199"/>
                  </a:lnTo>
                  <a:lnTo>
                    <a:pt x="127977" y="1262717"/>
                  </a:lnTo>
                  <a:lnTo>
                    <a:pt x="104702" y="1223807"/>
                  </a:lnTo>
                  <a:lnTo>
                    <a:pt x="83549" y="1183546"/>
                  </a:lnTo>
                  <a:lnTo>
                    <a:pt x="64597" y="1142009"/>
                  </a:lnTo>
                  <a:lnTo>
                    <a:pt x="47921" y="1099276"/>
                  </a:lnTo>
                  <a:lnTo>
                    <a:pt x="33600" y="1055422"/>
                  </a:lnTo>
                  <a:lnTo>
                    <a:pt x="21709" y="1010525"/>
                  </a:lnTo>
                  <a:lnTo>
                    <a:pt x="12327" y="964662"/>
                  </a:lnTo>
                  <a:lnTo>
                    <a:pt x="5530" y="917910"/>
                  </a:lnTo>
                  <a:lnTo>
                    <a:pt x="1395" y="870346"/>
                  </a:lnTo>
                  <a:lnTo>
                    <a:pt x="0" y="822048"/>
                  </a:lnTo>
                  <a:close/>
                </a:path>
                <a:path extrusionOk="0" h="1644650" w="1644650">
                  <a:moveTo>
                    <a:pt x="150199" y="822048"/>
                  </a:moveTo>
                  <a:lnTo>
                    <a:pt x="151886" y="774068"/>
                  </a:lnTo>
                  <a:lnTo>
                    <a:pt x="156871" y="726998"/>
                  </a:lnTo>
                  <a:lnTo>
                    <a:pt x="165040" y="680953"/>
                  </a:lnTo>
                  <a:lnTo>
                    <a:pt x="176280" y="636046"/>
                  </a:lnTo>
                  <a:lnTo>
                    <a:pt x="190477" y="592391"/>
                  </a:lnTo>
                  <a:lnTo>
                    <a:pt x="207517" y="550101"/>
                  </a:lnTo>
                  <a:lnTo>
                    <a:pt x="227286" y="509290"/>
                  </a:lnTo>
                  <a:lnTo>
                    <a:pt x="249671" y="470072"/>
                  </a:lnTo>
                  <a:lnTo>
                    <a:pt x="274558" y="432560"/>
                  </a:lnTo>
                  <a:lnTo>
                    <a:pt x="301834" y="396869"/>
                  </a:lnTo>
                  <a:lnTo>
                    <a:pt x="331384" y="363111"/>
                  </a:lnTo>
                  <a:lnTo>
                    <a:pt x="363096" y="331400"/>
                  </a:lnTo>
                  <a:lnTo>
                    <a:pt x="396854" y="301851"/>
                  </a:lnTo>
                  <a:lnTo>
                    <a:pt x="432546" y="274576"/>
                  </a:lnTo>
                  <a:lnTo>
                    <a:pt x="470058" y="249690"/>
                  </a:lnTo>
                  <a:lnTo>
                    <a:pt x="509276" y="227306"/>
                  </a:lnTo>
                  <a:lnTo>
                    <a:pt x="550086" y="207538"/>
                  </a:lnTo>
                  <a:lnTo>
                    <a:pt x="592376" y="190499"/>
                  </a:lnTo>
                  <a:lnTo>
                    <a:pt x="636030" y="176303"/>
                  </a:lnTo>
                  <a:lnTo>
                    <a:pt x="680935" y="165064"/>
                  </a:lnTo>
                  <a:lnTo>
                    <a:pt x="726979" y="156895"/>
                  </a:lnTo>
                  <a:lnTo>
                    <a:pt x="774046" y="151911"/>
                  </a:lnTo>
                  <a:lnTo>
                    <a:pt x="822023" y="150224"/>
                  </a:lnTo>
                  <a:lnTo>
                    <a:pt x="870407" y="151967"/>
                  </a:lnTo>
                  <a:lnTo>
                    <a:pt x="918259" y="157150"/>
                  </a:lnTo>
                  <a:lnTo>
                    <a:pt x="965411" y="165701"/>
                  </a:lnTo>
                  <a:lnTo>
                    <a:pt x="1011693" y="177552"/>
                  </a:lnTo>
                  <a:lnTo>
                    <a:pt x="1056935" y="192633"/>
                  </a:lnTo>
                  <a:lnTo>
                    <a:pt x="1100968" y="210872"/>
                  </a:lnTo>
                  <a:lnTo>
                    <a:pt x="1143623" y="232200"/>
                  </a:lnTo>
                  <a:lnTo>
                    <a:pt x="1184730" y="256546"/>
                  </a:lnTo>
                  <a:lnTo>
                    <a:pt x="1224120" y="283842"/>
                  </a:lnTo>
                  <a:lnTo>
                    <a:pt x="1261624" y="314016"/>
                  </a:lnTo>
                  <a:lnTo>
                    <a:pt x="1297072" y="346999"/>
                  </a:lnTo>
                  <a:lnTo>
                    <a:pt x="1330055" y="382441"/>
                  </a:lnTo>
                  <a:lnTo>
                    <a:pt x="1360229" y="419941"/>
                  </a:lnTo>
                  <a:lnTo>
                    <a:pt x="1387524" y="459330"/>
                  </a:lnTo>
                  <a:lnTo>
                    <a:pt x="1411871" y="500437"/>
                  </a:lnTo>
                  <a:lnTo>
                    <a:pt x="1433199" y="543093"/>
                  </a:lnTo>
                  <a:lnTo>
                    <a:pt x="1451438" y="587128"/>
                  </a:lnTo>
                  <a:lnTo>
                    <a:pt x="1466518" y="632372"/>
                  </a:lnTo>
                  <a:lnTo>
                    <a:pt x="1478369" y="678656"/>
                  </a:lnTo>
                  <a:lnTo>
                    <a:pt x="1486921" y="725809"/>
                  </a:lnTo>
                  <a:lnTo>
                    <a:pt x="1492103" y="773663"/>
                  </a:lnTo>
                  <a:lnTo>
                    <a:pt x="1493846" y="822048"/>
                  </a:lnTo>
                  <a:lnTo>
                    <a:pt x="1492160" y="870025"/>
                  </a:lnTo>
                  <a:lnTo>
                    <a:pt x="1487175" y="917092"/>
                  </a:lnTo>
                  <a:lnTo>
                    <a:pt x="1479007" y="963134"/>
                  </a:lnTo>
                  <a:lnTo>
                    <a:pt x="1467768" y="1008039"/>
                  </a:lnTo>
                  <a:lnTo>
                    <a:pt x="1453572" y="1051692"/>
                  </a:lnTo>
                  <a:lnTo>
                    <a:pt x="1436533" y="1093980"/>
                  </a:lnTo>
                  <a:lnTo>
                    <a:pt x="1416764" y="1134789"/>
                  </a:lnTo>
                  <a:lnTo>
                    <a:pt x="1394380" y="1174006"/>
                  </a:lnTo>
                  <a:lnTo>
                    <a:pt x="1369494" y="1211516"/>
                  </a:lnTo>
                  <a:lnTo>
                    <a:pt x="1342220" y="1247207"/>
                  </a:lnTo>
                  <a:lnTo>
                    <a:pt x="1312670" y="1280963"/>
                  </a:lnTo>
                  <a:lnTo>
                    <a:pt x="1280960" y="1312673"/>
                  </a:lnTo>
                  <a:lnTo>
                    <a:pt x="1247202" y="1342222"/>
                  </a:lnTo>
                  <a:lnTo>
                    <a:pt x="1211510" y="1369496"/>
                  </a:lnTo>
                  <a:lnTo>
                    <a:pt x="1173999" y="1394381"/>
                  </a:lnTo>
                  <a:lnTo>
                    <a:pt x="1134781" y="1416765"/>
                  </a:lnTo>
                  <a:lnTo>
                    <a:pt x="1093970" y="1436533"/>
                  </a:lnTo>
                  <a:lnTo>
                    <a:pt x="1051680" y="1453572"/>
                  </a:lnTo>
                  <a:lnTo>
                    <a:pt x="1008025" y="1467768"/>
                  </a:lnTo>
                  <a:lnTo>
                    <a:pt x="963118" y="1479007"/>
                  </a:lnTo>
                  <a:lnTo>
                    <a:pt x="917073" y="1487175"/>
                  </a:lnTo>
                  <a:lnTo>
                    <a:pt x="870003" y="1492160"/>
                  </a:lnTo>
                  <a:lnTo>
                    <a:pt x="822023" y="1493846"/>
                  </a:lnTo>
                  <a:lnTo>
                    <a:pt x="774046" y="1492160"/>
                  </a:lnTo>
                  <a:lnTo>
                    <a:pt x="726979" y="1487175"/>
                  </a:lnTo>
                  <a:lnTo>
                    <a:pt x="680935" y="1479007"/>
                  </a:lnTo>
                  <a:lnTo>
                    <a:pt x="636030" y="1467768"/>
                  </a:lnTo>
                  <a:lnTo>
                    <a:pt x="592376" y="1453572"/>
                  </a:lnTo>
                  <a:lnTo>
                    <a:pt x="550086" y="1436533"/>
                  </a:lnTo>
                  <a:lnTo>
                    <a:pt x="509276" y="1416765"/>
                  </a:lnTo>
                  <a:lnTo>
                    <a:pt x="470058" y="1394381"/>
                  </a:lnTo>
                  <a:lnTo>
                    <a:pt x="432546" y="1369496"/>
                  </a:lnTo>
                  <a:lnTo>
                    <a:pt x="396854" y="1342222"/>
                  </a:lnTo>
                  <a:lnTo>
                    <a:pt x="363096" y="1312673"/>
                  </a:lnTo>
                  <a:lnTo>
                    <a:pt x="331384" y="1280963"/>
                  </a:lnTo>
                  <a:lnTo>
                    <a:pt x="301834" y="1247207"/>
                  </a:lnTo>
                  <a:lnTo>
                    <a:pt x="274558" y="1211516"/>
                  </a:lnTo>
                  <a:lnTo>
                    <a:pt x="249671" y="1174006"/>
                  </a:lnTo>
                  <a:lnTo>
                    <a:pt x="227286" y="1134789"/>
                  </a:lnTo>
                  <a:lnTo>
                    <a:pt x="207517" y="1093980"/>
                  </a:lnTo>
                  <a:lnTo>
                    <a:pt x="190477" y="1051692"/>
                  </a:lnTo>
                  <a:lnTo>
                    <a:pt x="176280" y="1008039"/>
                  </a:lnTo>
                  <a:lnTo>
                    <a:pt x="165040" y="963134"/>
                  </a:lnTo>
                  <a:lnTo>
                    <a:pt x="156871" y="917092"/>
                  </a:lnTo>
                  <a:lnTo>
                    <a:pt x="151886" y="870025"/>
                  </a:lnTo>
                  <a:lnTo>
                    <a:pt x="150199" y="822048"/>
                  </a:lnTo>
                  <a:close/>
                </a:path>
                <a:path extrusionOk="0" h="1644650" w="1644650">
                  <a:moveTo>
                    <a:pt x="300424" y="822048"/>
                  </a:moveTo>
                  <a:lnTo>
                    <a:pt x="302555" y="774567"/>
                  </a:lnTo>
                  <a:lnTo>
                    <a:pt x="308827" y="728281"/>
                  </a:lnTo>
                  <a:lnTo>
                    <a:pt x="319056" y="683375"/>
                  </a:lnTo>
                  <a:lnTo>
                    <a:pt x="333056" y="640031"/>
                  </a:lnTo>
                  <a:lnTo>
                    <a:pt x="350644" y="598434"/>
                  </a:lnTo>
                  <a:lnTo>
                    <a:pt x="371637" y="558768"/>
                  </a:lnTo>
                  <a:lnTo>
                    <a:pt x="395849" y="521217"/>
                  </a:lnTo>
                  <a:lnTo>
                    <a:pt x="423096" y="485966"/>
                  </a:lnTo>
                  <a:lnTo>
                    <a:pt x="453195" y="453199"/>
                  </a:lnTo>
                  <a:lnTo>
                    <a:pt x="485962" y="423099"/>
                  </a:lnTo>
                  <a:lnTo>
                    <a:pt x="521212" y="395850"/>
                  </a:lnTo>
                  <a:lnTo>
                    <a:pt x="558760" y="371638"/>
                  </a:lnTo>
                  <a:lnTo>
                    <a:pt x="598424" y="350645"/>
                  </a:lnTo>
                  <a:lnTo>
                    <a:pt x="640019" y="333056"/>
                  </a:lnTo>
                  <a:lnTo>
                    <a:pt x="683360" y="319056"/>
                  </a:lnTo>
                  <a:lnTo>
                    <a:pt x="728264" y="308827"/>
                  </a:lnTo>
                  <a:lnTo>
                    <a:pt x="774546" y="302555"/>
                  </a:lnTo>
                  <a:lnTo>
                    <a:pt x="822023" y="300424"/>
                  </a:lnTo>
                  <a:lnTo>
                    <a:pt x="873581" y="302976"/>
                  </a:lnTo>
                  <a:lnTo>
                    <a:pt x="924265" y="310538"/>
                  </a:lnTo>
                  <a:lnTo>
                    <a:pt x="973732" y="322969"/>
                  </a:lnTo>
                  <a:lnTo>
                    <a:pt x="1021641" y="340127"/>
                  </a:lnTo>
                  <a:lnTo>
                    <a:pt x="1067649" y="361870"/>
                  </a:lnTo>
                  <a:lnTo>
                    <a:pt x="1111414" y="388058"/>
                  </a:lnTo>
                  <a:lnTo>
                    <a:pt x="1152594" y="418548"/>
                  </a:lnTo>
                  <a:lnTo>
                    <a:pt x="1190847" y="453199"/>
                  </a:lnTo>
                  <a:lnTo>
                    <a:pt x="1225499" y="491459"/>
                  </a:lnTo>
                  <a:lnTo>
                    <a:pt x="1255992" y="532646"/>
                  </a:lnTo>
                  <a:lnTo>
                    <a:pt x="1282183" y="576415"/>
                  </a:lnTo>
                  <a:lnTo>
                    <a:pt x="1303931" y="622426"/>
                  </a:lnTo>
                  <a:lnTo>
                    <a:pt x="1321094" y="670337"/>
                  </a:lnTo>
                  <a:lnTo>
                    <a:pt x="1333528" y="719805"/>
                  </a:lnTo>
                  <a:lnTo>
                    <a:pt x="1341094" y="770490"/>
                  </a:lnTo>
                  <a:lnTo>
                    <a:pt x="1343647" y="822048"/>
                  </a:lnTo>
                  <a:lnTo>
                    <a:pt x="1341515" y="869524"/>
                  </a:lnTo>
                  <a:lnTo>
                    <a:pt x="1335242" y="915807"/>
                  </a:lnTo>
                  <a:lnTo>
                    <a:pt x="1325013" y="960711"/>
                  </a:lnTo>
                  <a:lnTo>
                    <a:pt x="1311011" y="1004052"/>
                  </a:lnTo>
                  <a:lnTo>
                    <a:pt x="1293422" y="1045647"/>
                  </a:lnTo>
                  <a:lnTo>
                    <a:pt x="1272427" y="1085310"/>
                  </a:lnTo>
                  <a:lnTo>
                    <a:pt x="1248214" y="1122859"/>
                  </a:lnTo>
                  <a:lnTo>
                    <a:pt x="1220964" y="1158109"/>
                  </a:lnTo>
                  <a:lnTo>
                    <a:pt x="1190863" y="1190875"/>
                  </a:lnTo>
                  <a:lnTo>
                    <a:pt x="1158094" y="1220974"/>
                  </a:lnTo>
                  <a:lnTo>
                    <a:pt x="1122842" y="1248222"/>
                  </a:lnTo>
                  <a:lnTo>
                    <a:pt x="1085292" y="1272434"/>
                  </a:lnTo>
                  <a:lnTo>
                    <a:pt x="1045626" y="1293426"/>
                  </a:lnTo>
                  <a:lnTo>
                    <a:pt x="1004030" y="1311015"/>
                  </a:lnTo>
                  <a:lnTo>
                    <a:pt x="960687" y="1325015"/>
                  </a:lnTo>
                  <a:lnTo>
                    <a:pt x="915783" y="1335243"/>
                  </a:lnTo>
                  <a:lnTo>
                    <a:pt x="869500" y="1341515"/>
                  </a:lnTo>
                  <a:lnTo>
                    <a:pt x="822023" y="1343647"/>
                  </a:lnTo>
                  <a:lnTo>
                    <a:pt x="774546" y="1341515"/>
                  </a:lnTo>
                  <a:lnTo>
                    <a:pt x="728264" y="1335243"/>
                  </a:lnTo>
                  <a:lnTo>
                    <a:pt x="683360" y="1325015"/>
                  </a:lnTo>
                  <a:lnTo>
                    <a:pt x="640019" y="1311015"/>
                  </a:lnTo>
                  <a:lnTo>
                    <a:pt x="598424" y="1293426"/>
                  </a:lnTo>
                  <a:lnTo>
                    <a:pt x="558760" y="1272434"/>
                  </a:lnTo>
                  <a:lnTo>
                    <a:pt x="521212" y="1248222"/>
                  </a:lnTo>
                  <a:lnTo>
                    <a:pt x="485962" y="1220974"/>
                  </a:lnTo>
                  <a:lnTo>
                    <a:pt x="453195" y="1190875"/>
                  </a:lnTo>
                  <a:lnTo>
                    <a:pt x="423096" y="1158109"/>
                  </a:lnTo>
                  <a:lnTo>
                    <a:pt x="395849" y="1122859"/>
                  </a:lnTo>
                  <a:lnTo>
                    <a:pt x="371637" y="1085310"/>
                  </a:lnTo>
                  <a:lnTo>
                    <a:pt x="350644" y="1045647"/>
                  </a:lnTo>
                  <a:lnTo>
                    <a:pt x="333056" y="1004052"/>
                  </a:lnTo>
                  <a:lnTo>
                    <a:pt x="319056" y="960711"/>
                  </a:lnTo>
                  <a:lnTo>
                    <a:pt x="308827" y="915807"/>
                  </a:lnTo>
                  <a:lnTo>
                    <a:pt x="302555" y="869524"/>
                  </a:lnTo>
                  <a:lnTo>
                    <a:pt x="300424" y="822048"/>
                  </a:lnTo>
                  <a:close/>
                </a:path>
                <a:path extrusionOk="0" h="1644650" w="1644650">
                  <a:moveTo>
                    <a:pt x="450624" y="822048"/>
                  </a:moveTo>
                  <a:lnTo>
                    <a:pt x="453517" y="775459"/>
                  </a:lnTo>
                  <a:lnTo>
                    <a:pt x="461966" y="730598"/>
                  </a:lnTo>
                  <a:lnTo>
                    <a:pt x="475622" y="687811"/>
                  </a:lnTo>
                  <a:lnTo>
                    <a:pt x="494138" y="647448"/>
                  </a:lnTo>
                  <a:lnTo>
                    <a:pt x="517164" y="609857"/>
                  </a:lnTo>
                  <a:lnTo>
                    <a:pt x="544354" y="575384"/>
                  </a:lnTo>
                  <a:lnTo>
                    <a:pt x="575359" y="544379"/>
                  </a:lnTo>
                  <a:lnTo>
                    <a:pt x="609832" y="517189"/>
                  </a:lnTo>
                  <a:lnTo>
                    <a:pt x="647423" y="494163"/>
                  </a:lnTo>
                  <a:lnTo>
                    <a:pt x="687786" y="475647"/>
                  </a:lnTo>
                  <a:lnTo>
                    <a:pt x="730573" y="461991"/>
                  </a:lnTo>
                  <a:lnTo>
                    <a:pt x="775434" y="453542"/>
                  </a:lnTo>
                  <a:lnTo>
                    <a:pt x="822023" y="450649"/>
                  </a:lnTo>
                  <a:lnTo>
                    <a:pt x="870841" y="453869"/>
                  </a:lnTo>
                  <a:lnTo>
                    <a:pt x="918411" y="463372"/>
                  </a:lnTo>
                  <a:lnTo>
                    <a:pt x="964154" y="478917"/>
                  </a:lnTo>
                  <a:lnTo>
                    <a:pt x="1007493" y="500267"/>
                  </a:lnTo>
                  <a:lnTo>
                    <a:pt x="1047850" y="527182"/>
                  </a:lnTo>
                  <a:lnTo>
                    <a:pt x="1084647" y="559423"/>
                  </a:lnTo>
                  <a:lnTo>
                    <a:pt x="1116889" y="596221"/>
                  </a:lnTo>
                  <a:lnTo>
                    <a:pt x="1143804" y="636578"/>
                  </a:lnTo>
                  <a:lnTo>
                    <a:pt x="1165153" y="679917"/>
                  </a:lnTo>
                  <a:lnTo>
                    <a:pt x="1180699" y="725660"/>
                  </a:lnTo>
                  <a:lnTo>
                    <a:pt x="1190202" y="773230"/>
                  </a:lnTo>
                  <a:lnTo>
                    <a:pt x="1193422" y="822048"/>
                  </a:lnTo>
                  <a:lnTo>
                    <a:pt x="1190528" y="868632"/>
                  </a:lnTo>
                  <a:lnTo>
                    <a:pt x="1182080" y="913490"/>
                  </a:lnTo>
                  <a:lnTo>
                    <a:pt x="1168423" y="956274"/>
                  </a:lnTo>
                  <a:lnTo>
                    <a:pt x="1149908" y="996636"/>
                  </a:lnTo>
                  <a:lnTo>
                    <a:pt x="1126881" y="1034228"/>
                  </a:lnTo>
                  <a:lnTo>
                    <a:pt x="1099692" y="1068701"/>
                  </a:lnTo>
                  <a:lnTo>
                    <a:pt x="1068686" y="1099708"/>
                  </a:lnTo>
                  <a:lnTo>
                    <a:pt x="1034214" y="1126900"/>
                  </a:lnTo>
                  <a:lnTo>
                    <a:pt x="996622" y="1149928"/>
                  </a:lnTo>
                  <a:lnTo>
                    <a:pt x="956259" y="1168445"/>
                  </a:lnTo>
                  <a:lnTo>
                    <a:pt x="913473" y="1182103"/>
                  </a:lnTo>
                  <a:lnTo>
                    <a:pt x="868612" y="1190553"/>
                  </a:lnTo>
                  <a:lnTo>
                    <a:pt x="822023" y="1193447"/>
                  </a:lnTo>
                  <a:lnTo>
                    <a:pt x="775434" y="1190553"/>
                  </a:lnTo>
                  <a:lnTo>
                    <a:pt x="730573" y="1182103"/>
                  </a:lnTo>
                  <a:lnTo>
                    <a:pt x="687786" y="1168445"/>
                  </a:lnTo>
                  <a:lnTo>
                    <a:pt x="647423" y="1149928"/>
                  </a:lnTo>
                  <a:lnTo>
                    <a:pt x="609832" y="1126900"/>
                  </a:lnTo>
                  <a:lnTo>
                    <a:pt x="575359" y="1099708"/>
                  </a:lnTo>
                  <a:lnTo>
                    <a:pt x="544354" y="1068701"/>
                  </a:lnTo>
                  <a:lnTo>
                    <a:pt x="517164" y="1034228"/>
                  </a:lnTo>
                  <a:lnTo>
                    <a:pt x="494138" y="996636"/>
                  </a:lnTo>
                  <a:lnTo>
                    <a:pt x="475622" y="956274"/>
                  </a:lnTo>
                  <a:lnTo>
                    <a:pt x="461966" y="913490"/>
                  </a:lnTo>
                  <a:lnTo>
                    <a:pt x="453517" y="868632"/>
                  </a:lnTo>
                  <a:lnTo>
                    <a:pt x="450624" y="822048"/>
                  </a:lnTo>
                  <a:close/>
                </a:path>
                <a:path extrusionOk="0" h="1644650" w="1644650">
                  <a:moveTo>
                    <a:pt x="600698" y="822048"/>
                  </a:moveTo>
                  <a:lnTo>
                    <a:pt x="605195" y="777439"/>
                  </a:lnTo>
                  <a:lnTo>
                    <a:pt x="618092" y="735892"/>
                  </a:lnTo>
                  <a:lnTo>
                    <a:pt x="638500" y="698296"/>
                  </a:lnTo>
                  <a:lnTo>
                    <a:pt x="665526" y="665542"/>
                  </a:lnTo>
                  <a:lnTo>
                    <a:pt x="698282" y="638518"/>
                  </a:lnTo>
                  <a:lnTo>
                    <a:pt x="735877" y="618114"/>
                  </a:lnTo>
                  <a:lnTo>
                    <a:pt x="777421" y="605219"/>
                  </a:lnTo>
                  <a:lnTo>
                    <a:pt x="822023" y="600723"/>
                  </a:lnTo>
                  <a:lnTo>
                    <a:pt x="865404" y="605013"/>
                  </a:lnTo>
                  <a:lnTo>
                    <a:pt x="906723" y="617564"/>
                  </a:lnTo>
                  <a:lnTo>
                    <a:pt x="944816" y="637901"/>
                  </a:lnTo>
                  <a:lnTo>
                    <a:pt x="978523" y="665548"/>
                  </a:lnTo>
                  <a:lnTo>
                    <a:pt x="1006159" y="699254"/>
                  </a:lnTo>
                  <a:lnTo>
                    <a:pt x="1026497" y="737348"/>
                  </a:lnTo>
                  <a:lnTo>
                    <a:pt x="1039054" y="778667"/>
                  </a:lnTo>
                  <a:lnTo>
                    <a:pt x="1043347" y="822048"/>
                  </a:lnTo>
                  <a:lnTo>
                    <a:pt x="1038850" y="866650"/>
                  </a:lnTo>
                  <a:lnTo>
                    <a:pt x="1025953" y="908193"/>
                  </a:lnTo>
                  <a:lnTo>
                    <a:pt x="1005546" y="945788"/>
                  </a:lnTo>
                  <a:lnTo>
                    <a:pt x="978519" y="978544"/>
                  </a:lnTo>
                  <a:lnTo>
                    <a:pt x="945763" y="1005571"/>
                  </a:lnTo>
                  <a:lnTo>
                    <a:pt x="908168" y="1025978"/>
                  </a:lnTo>
                  <a:lnTo>
                    <a:pt x="866625" y="1038875"/>
                  </a:lnTo>
                  <a:lnTo>
                    <a:pt x="822023" y="1043372"/>
                  </a:lnTo>
                  <a:lnTo>
                    <a:pt x="777421" y="1038875"/>
                  </a:lnTo>
                  <a:lnTo>
                    <a:pt x="735877" y="1025978"/>
                  </a:lnTo>
                  <a:lnTo>
                    <a:pt x="698282" y="1005571"/>
                  </a:lnTo>
                  <a:lnTo>
                    <a:pt x="665526" y="978544"/>
                  </a:lnTo>
                  <a:lnTo>
                    <a:pt x="638500" y="945788"/>
                  </a:lnTo>
                  <a:lnTo>
                    <a:pt x="618092" y="908193"/>
                  </a:lnTo>
                  <a:lnTo>
                    <a:pt x="605195" y="866650"/>
                  </a:lnTo>
                  <a:lnTo>
                    <a:pt x="600698" y="822048"/>
                  </a:lnTo>
                  <a:close/>
                </a:path>
              </a:pathLst>
            </a:custGeom>
            <a:noFill/>
            <a:ln cap="flat" cmpd="sng" w="12675">
              <a:solidFill>
                <a:srgbClr val="FFFFF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0" name="Google Shape;220;p9"/>
            <p:cNvSpPr/>
            <p:nvPr/>
          </p:nvSpPr>
          <p:spPr>
            <a:xfrm>
              <a:off x="7017236" y="3666192"/>
              <a:ext cx="213399" cy="213374"/>
            </a:xfrm>
            <a:prstGeom prst="rect">
              <a:avLst/>
            </a:prstGeom>
            <a:blipFill rotWithShape="1">
              <a:blip r:embed="rId3">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1" name="Google Shape;221;p9"/>
            <p:cNvSpPr/>
            <p:nvPr/>
          </p:nvSpPr>
          <p:spPr>
            <a:xfrm>
              <a:off x="7932859" y="2707869"/>
              <a:ext cx="641985" cy="597535"/>
            </a:xfrm>
            <a:custGeom>
              <a:rect b="b" l="l" r="r" t="t"/>
              <a:pathLst>
                <a:path extrusionOk="0" h="597535" w="641984">
                  <a:moveTo>
                    <a:pt x="0" y="597223"/>
                  </a:moveTo>
                  <a:lnTo>
                    <a:pt x="188499" y="280599"/>
                  </a:lnTo>
                  <a:lnTo>
                    <a:pt x="641948" y="0"/>
                  </a:lnTo>
                  <a:lnTo>
                    <a:pt x="453449" y="316624"/>
                  </a:lnTo>
                  <a:lnTo>
                    <a:pt x="0" y="597223"/>
                  </a:lnTo>
                  <a:close/>
                </a:path>
              </a:pathLst>
            </a:custGeom>
            <a:solidFill>
              <a:srgbClr val="00366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2" name="Google Shape;222;p9"/>
            <p:cNvSpPr/>
            <p:nvPr/>
          </p:nvSpPr>
          <p:spPr>
            <a:xfrm>
              <a:off x="7119110" y="3562317"/>
              <a:ext cx="334010" cy="203835"/>
            </a:xfrm>
            <a:custGeom>
              <a:rect b="b" l="l" r="r" t="t"/>
              <a:pathLst>
                <a:path extrusionOk="0" h="203835" w="334009">
                  <a:moveTo>
                    <a:pt x="9549" y="203774"/>
                  </a:moveTo>
                  <a:lnTo>
                    <a:pt x="0" y="187199"/>
                  </a:lnTo>
                  <a:lnTo>
                    <a:pt x="324199" y="0"/>
                  </a:lnTo>
                  <a:lnTo>
                    <a:pt x="333774" y="16574"/>
                  </a:lnTo>
                  <a:lnTo>
                    <a:pt x="9549" y="203774"/>
                  </a:lnTo>
                  <a:close/>
                </a:path>
              </a:pathLst>
            </a:custGeom>
            <a:solidFill>
              <a:srgbClr val="595959"/>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3" name="Google Shape;223;p9"/>
            <p:cNvSpPr/>
            <p:nvPr/>
          </p:nvSpPr>
          <p:spPr>
            <a:xfrm>
              <a:off x="8008834" y="3058093"/>
              <a:ext cx="710048" cy="398274"/>
            </a:xfrm>
            <a:prstGeom prst="rect">
              <a:avLst/>
            </a:prstGeom>
            <a:blipFill rotWithShape="1">
              <a:blip r:embed="rId4">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4" name="Google Shape;224;p9"/>
            <p:cNvSpPr/>
            <p:nvPr/>
          </p:nvSpPr>
          <p:spPr>
            <a:xfrm>
              <a:off x="7968408" y="2641694"/>
              <a:ext cx="415290" cy="580390"/>
            </a:xfrm>
            <a:custGeom>
              <a:rect b="b" l="l" r="r" t="t"/>
              <a:pathLst>
                <a:path extrusionOk="0" h="580389" w="415290">
                  <a:moveTo>
                    <a:pt x="0" y="580223"/>
                  </a:moveTo>
                  <a:lnTo>
                    <a:pt x="25524" y="207124"/>
                  </a:lnTo>
                  <a:lnTo>
                    <a:pt x="415099" y="0"/>
                  </a:lnTo>
                  <a:lnTo>
                    <a:pt x="389599" y="373074"/>
                  </a:lnTo>
                  <a:lnTo>
                    <a:pt x="0" y="580223"/>
                  </a:lnTo>
                  <a:close/>
                </a:path>
              </a:pathLst>
            </a:custGeom>
            <a:solidFill>
              <a:srgbClr val="0052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5" name="Google Shape;225;p9"/>
            <p:cNvSpPr/>
            <p:nvPr/>
          </p:nvSpPr>
          <p:spPr>
            <a:xfrm>
              <a:off x="7706559" y="3010343"/>
              <a:ext cx="685165" cy="441959"/>
            </a:xfrm>
            <a:custGeom>
              <a:rect b="b" l="l" r="r" t="t"/>
              <a:pathLst>
                <a:path extrusionOk="0" h="441960" w="685165">
                  <a:moveTo>
                    <a:pt x="53199" y="441774"/>
                  </a:moveTo>
                  <a:lnTo>
                    <a:pt x="0" y="349624"/>
                  </a:lnTo>
                  <a:lnTo>
                    <a:pt x="657948" y="0"/>
                  </a:lnTo>
                  <a:lnTo>
                    <a:pt x="684973" y="46774"/>
                  </a:lnTo>
                  <a:lnTo>
                    <a:pt x="53199" y="441774"/>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6" name="Google Shape;226;p9"/>
            <p:cNvSpPr/>
            <p:nvPr/>
          </p:nvSpPr>
          <p:spPr>
            <a:xfrm>
              <a:off x="7378185" y="3526467"/>
              <a:ext cx="85849" cy="111474"/>
            </a:xfrm>
            <a:prstGeom prst="rect">
              <a:avLst/>
            </a:prstGeom>
            <a:blipFill rotWithShape="1">
              <a:blip r:embed="rId5">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7" name="Google Shape;227;p9"/>
            <p:cNvSpPr/>
            <p:nvPr/>
          </p:nvSpPr>
          <p:spPr>
            <a:xfrm>
              <a:off x="7399510" y="3359968"/>
              <a:ext cx="360680" cy="276860"/>
            </a:xfrm>
            <a:custGeom>
              <a:rect b="b" l="l" r="r" t="t"/>
              <a:pathLst>
                <a:path extrusionOk="0" h="276860" w="360679">
                  <a:moveTo>
                    <a:pt x="65399" y="276474"/>
                  </a:moveTo>
                  <a:lnTo>
                    <a:pt x="0" y="163174"/>
                  </a:lnTo>
                  <a:lnTo>
                    <a:pt x="307049" y="0"/>
                  </a:lnTo>
                  <a:lnTo>
                    <a:pt x="360249" y="92149"/>
                  </a:lnTo>
                  <a:lnTo>
                    <a:pt x="65399" y="276474"/>
                  </a:lnTo>
                  <a:close/>
                </a:path>
              </a:pathLst>
            </a:custGeom>
            <a:solidFill>
              <a:srgbClr val="F2F2F2"/>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8" name="Google Shape;228;p9"/>
            <p:cNvSpPr/>
            <p:nvPr/>
          </p:nvSpPr>
          <p:spPr>
            <a:xfrm>
              <a:off x="7989734" y="3001719"/>
              <a:ext cx="721995" cy="252095"/>
            </a:xfrm>
            <a:custGeom>
              <a:rect b="b" l="l" r="r" t="t"/>
              <a:pathLst>
                <a:path extrusionOk="0" h="252095" w="721995">
                  <a:moveTo>
                    <a:pt x="0" y="251949"/>
                  </a:moveTo>
                  <a:lnTo>
                    <a:pt x="396099" y="23274"/>
                  </a:lnTo>
                  <a:lnTo>
                    <a:pt x="721498" y="0"/>
                  </a:lnTo>
                  <a:lnTo>
                    <a:pt x="325399" y="228674"/>
                  </a:lnTo>
                  <a:lnTo>
                    <a:pt x="0" y="251949"/>
                  </a:lnTo>
                  <a:close/>
                </a:path>
              </a:pathLst>
            </a:custGeom>
            <a:solidFill>
              <a:srgbClr val="005290"/>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29" name="Google Shape;229;p9"/>
            <p:cNvSpPr/>
            <p:nvPr/>
          </p:nvSpPr>
          <p:spPr>
            <a:xfrm>
              <a:off x="5297678" y="1868766"/>
              <a:ext cx="3886200" cy="3714750"/>
            </a:xfrm>
            <a:custGeom>
              <a:rect b="b" l="l" r="r" t="t"/>
              <a:pathLst>
                <a:path extrusionOk="0" h="3714750" w="3886200">
                  <a:moveTo>
                    <a:pt x="848156" y="1175435"/>
                  </a:moveTo>
                  <a:lnTo>
                    <a:pt x="0" y="1175435"/>
                  </a:lnTo>
                  <a:lnTo>
                    <a:pt x="0" y="1499285"/>
                  </a:lnTo>
                  <a:lnTo>
                    <a:pt x="0" y="1753285"/>
                  </a:lnTo>
                  <a:lnTo>
                    <a:pt x="0" y="2075865"/>
                  </a:lnTo>
                  <a:lnTo>
                    <a:pt x="0" y="2342565"/>
                  </a:lnTo>
                  <a:lnTo>
                    <a:pt x="0" y="2666415"/>
                  </a:lnTo>
                  <a:lnTo>
                    <a:pt x="848156" y="2666415"/>
                  </a:lnTo>
                  <a:lnTo>
                    <a:pt x="848156" y="2342565"/>
                  </a:lnTo>
                  <a:lnTo>
                    <a:pt x="387527" y="2342565"/>
                  </a:lnTo>
                  <a:lnTo>
                    <a:pt x="387527" y="2075865"/>
                  </a:lnTo>
                  <a:lnTo>
                    <a:pt x="823048" y="2075865"/>
                  </a:lnTo>
                  <a:lnTo>
                    <a:pt x="823048" y="1753285"/>
                  </a:lnTo>
                  <a:lnTo>
                    <a:pt x="387527" y="1753285"/>
                  </a:lnTo>
                  <a:lnTo>
                    <a:pt x="387527" y="1499285"/>
                  </a:lnTo>
                  <a:lnTo>
                    <a:pt x="848156" y="1499285"/>
                  </a:lnTo>
                  <a:lnTo>
                    <a:pt x="848156" y="1175435"/>
                  </a:lnTo>
                  <a:close/>
                </a:path>
                <a:path extrusionOk="0" h="3714750" w="3886200">
                  <a:moveTo>
                    <a:pt x="3885793" y="1848586"/>
                  </a:moveTo>
                  <a:lnTo>
                    <a:pt x="3884879" y="1799615"/>
                  </a:lnTo>
                  <a:lnTo>
                    <a:pt x="3882745" y="1750885"/>
                  </a:lnTo>
                  <a:lnTo>
                    <a:pt x="3879405" y="1702422"/>
                  </a:lnTo>
                  <a:lnTo>
                    <a:pt x="3874897" y="1654225"/>
                  </a:lnTo>
                  <a:lnTo>
                    <a:pt x="3869194" y="1606334"/>
                  </a:lnTo>
                  <a:lnTo>
                    <a:pt x="3862336" y="1558759"/>
                  </a:lnTo>
                  <a:lnTo>
                    <a:pt x="3854335" y="1511503"/>
                  </a:lnTo>
                  <a:lnTo>
                    <a:pt x="3845191" y="1464589"/>
                  </a:lnTo>
                  <a:lnTo>
                    <a:pt x="3834930" y="1418043"/>
                  </a:lnTo>
                  <a:lnTo>
                    <a:pt x="3823551" y="1371879"/>
                  </a:lnTo>
                  <a:lnTo>
                    <a:pt x="3811079" y="1326108"/>
                  </a:lnTo>
                  <a:lnTo>
                    <a:pt x="3797516" y="1280756"/>
                  </a:lnTo>
                  <a:lnTo>
                    <a:pt x="3782872" y="1235824"/>
                  </a:lnTo>
                  <a:lnTo>
                    <a:pt x="3767175" y="1191348"/>
                  </a:lnTo>
                  <a:lnTo>
                    <a:pt x="3750437" y="1147330"/>
                  </a:lnTo>
                  <a:lnTo>
                    <a:pt x="3732657" y="1103795"/>
                  </a:lnTo>
                  <a:lnTo>
                    <a:pt x="3713848" y="1060754"/>
                  </a:lnTo>
                  <a:lnTo>
                    <a:pt x="3694036" y="1018235"/>
                  </a:lnTo>
                  <a:lnTo>
                    <a:pt x="3673221" y="976249"/>
                  </a:lnTo>
                  <a:lnTo>
                    <a:pt x="3651427" y="934808"/>
                  </a:lnTo>
                  <a:lnTo>
                    <a:pt x="3628656" y="893927"/>
                  </a:lnTo>
                  <a:lnTo>
                    <a:pt x="3604933" y="853630"/>
                  </a:lnTo>
                  <a:lnTo>
                    <a:pt x="3580257" y="813943"/>
                  </a:lnTo>
                  <a:lnTo>
                    <a:pt x="3554641" y="774865"/>
                  </a:lnTo>
                  <a:lnTo>
                    <a:pt x="3528110" y="736422"/>
                  </a:lnTo>
                  <a:lnTo>
                    <a:pt x="3500678" y="698627"/>
                  </a:lnTo>
                  <a:lnTo>
                    <a:pt x="3472332" y="661504"/>
                  </a:lnTo>
                  <a:lnTo>
                    <a:pt x="3443109" y="625068"/>
                  </a:lnTo>
                  <a:lnTo>
                    <a:pt x="3413023" y="589330"/>
                  </a:lnTo>
                  <a:lnTo>
                    <a:pt x="3382060" y="554316"/>
                  </a:lnTo>
                  <a:lnTo>
                    <a:pt x="3350272" y="520026"/>
                  </a:lnTo>
                  <a:lnTo>
                    <a:pt x="3317633" y="486498"/>
                  </a:lnTo>
                  <a:lnTo>
                    <a:pt x="3284182" y="453732"/>
                  </a:lnTo>
                  <a:lnTo>
                    <a:pt x="3249917" y="421754"/>
                  </a:lnTo>
                  <a:lnTo>
                    <a:pt x="3214865" y="390588"/>
                  </a:lnTo>
                  <a:lnTo>
                    <a:pt x="3179026" y="360235"/>
                  </a:lnTo>
                  <a:lnTo>
                    <a:pt x="3142411" y="330720"/>
                  </a:lnTo>
                  <a:lnTo>
                    <a:pt x="3105048" y="302056"/>
                  </a:lnTo>
                  <a:lnTo>
                    <a:pt x="3066935" y="274269"/>
                  </a:lnTo>
                  <a:lnTo>
                    <a:pt x="3028086" y="247370"/>
                  </a:lnTo>
                  <a:lnTo>
                    <a:pt x="2988526" y="221373"/>
                  </a:lnTo>
                  <a:lnTo>
                    <a:pt x="2948254" y="196291"/>
                  </a:lnTo>
                  <a:lnTo>
                    <a:pt x="2907284" y="172161"/>
                  </a:lnTo>
                  <a:lnTo>
                    <a:pt x="2865628" y="148983"/>
                  </a:lnTo>
                  <a:lnTo>
                    <a:pt x="2823311" y="126771"/>
                  </a:lnTo>
                  <a:lnTo>
                    <a:pt x="2780334" y="105562"/>
                  </a:lnTo>
                  <a:lnTo>
                    <a:pt x="2736723" y="85344"/>
                  </a:lnTo>
                  <a:lnTo>
                    <a:pt x="2692463" y="66167"/>
                  </a:lnTo>
                  <a:lnTo>
                    <a:pt x="2647594" y="48018"/>
                  </a:lnTo>
                  <a:lnTo>
                    <a:pt x="2602115" y="30937"/>
                  </a:lnTo>
                  <a:lnTo>
                    <a:pt x="2556052" y="14922"/>
                  </a:lnTo>
                  <a:lnTo>
                    <a:pt x="2509405" y="0"/>
                  </a:lnTo>
                  <a:lnTo>
                    <a:pt x="2497975" y="37287"/>
                  </a:lnTo>
                  <a:lnTo>
                    <a:pt x="2544584" y="52209"/>
                  </a:lnTo>
                  <a:lnTo>
                    <a:pt x="2590596" y="68237"/>
                  </a:lnTo>
                  <a:lnTo>
                    <a:pt x="2636012" y="85369"/>
                  </a:lnTo>
                  <a:lnTo>
                    <a:pt x="2680792" y="103568"/>
                  </a:lnTo>
                  <a:lnTo>
                    <a:pt x="2724962" y="122834"/>
                  </a:lnTo>
                  <a:lnTo>
                    <a:pt x="2768473" y="143129"/>
                  </a:lnTo>
                  <a:lnTo>
                    <a:pt x="2811322" y="164452"/>
                  </a:lnTo>
                  <a:lnTo>
                    <a:pt x="2853512" y="186791"/>
                  </a:lnTo>
                  <a:lnTo>
                    <a:pt x="2895015" y="210108"/>
                  </a:lnTo>
                  <a:lnTo>
                    <a:pt x="2935821" y="234403"/>
                  </a:lnTo>
                  <a:lnTo>
                    <a:pt x="2975914" y="259638"/>
                  </a:lnTo>
                  <a:lnTo>
                    <a:pt x="3015284" y="285826"/>
                  </a:lnTo>
                  <a:lnTo>
                    <a:pt x="3053931" y="312928"/>
                  </a:lnTo>
                  <a:lnTo>
                    <a:pt x="3091815" y="340918"/>
                  </a:lnTo>
                  <a:lnTo>
                    <a:pt x="3128937" y="369798"/>
                  </a:lnTo>
                  <a:lnTo>
                    <a:pt x="3165284" y="399554"/>
                  </a:lnTo>
                  <a:lnTo>
                    <a:pt x="3200844" y="430149"/>
                  </a:lnTo>
                  <a:lnTo>
                    <a:pt x="3235591" y="461568"/>
                  </a:lnTo>
                  <a:lnTo>
                    <a:pt x="3269538" y="493801"/>
                  </a:lnTo>
                  <a:lnTo>
                    <a:pt x="3302647" y="526834"/>
                  </a:lnTo>
                  <a:lnTo>
                    <a:pt x="3334931" y="560641"/>
                  </a:lnTo>
                  <a:lnTo>
                    <a:pt x="3366338" y="595210"/>
                  </a:lnTo>
                  <a:lnTo>
                    <a:pt x="3396894" y="630516"/>
                  </a:lnTo>
                  <a:lnTo>
                    <a:pt x="3426561" y="666559"/>
                  </a:lnTo>
                  <a:lnTo>
                    <a:pt x="3455339" y="703300"/>
                  </a:lnTo>
                  <a:lnTo>
                    <a:pt x="3483203" y="740727"/>
                  </a:lnTo>
                  <a:lnTo>
                    <a:pt x="3510153" y="778827"/>
                  </a:lnTo>
                  <a:lnTo>
                    <a:pt x="3536175" y="817575"/>
                  </a:lnTo>
                  <a:lnTo>
                    <a:pt x="3561232" y="856970"/>
                  </a:lnTo>
                  <a:lnTo>
                    <a:pt x="3585349" y="896975"/>
                  </a:lnTo>
                  <a:lnTo>
                    <a:pt x="3608489" y="937590"/>
                  </a:lnTo>
                  <a:lnTo>
                    <a:pt x="3630638" y="978776"/>
                  </a:lnTo>
                  <a:lnTo>
                    <a:pt x="3651783" y="1020533"/>
                  </a:lnTo>
                  <a:lnTo>
                    <a:pt x="3671925" y="1062850"/>
                  </a:lnTo>
                  <a:lnTo>
                    <a:pt x="3691051" y="1105687"/>
                  </a:lnTo>
                  <a:lnTo>
                    <a:pt x="3709124" y="1149032"/>
                  </a:lnTo>
                  <a:lnTo>
                    <a:pt x="3726154" y="1192872"/>
                  </a:lnTo>
                  <a:lnTo>
                    <a:pt x="3742118" y="1237195"/>
                  </a:lnTo>
                  <a:lnTo>
                    <a:pt x="3757003" y="1281988"/>
                  </a:lnTo>
                  <a:lnTo>
                    <a:pt x="3770795" y="1327213"/>
                  </a:lnTo>
                  <a:lnTo>
                    <a:pt x="3783482" y="1372857"/>
                  </a:lnTo>
                  <a:lnTo>
                    <a:pt x="3795052" y="1418907"/>
                  </a:lnTo>
                  <a:lnTo>
                    <a:pt x="3805504" y="1465364"/>
                  </a:lnTo>
                  <a:lnTo>
                    <a:pt x="3814800" y="1512176"/>
                  </a:lnTo>
                  <a:lnTo>
                    <a:pt x="3822941" y="1559344"/>
                  </a:lnTo>
                  <a:lnTo>
                    <a:pt x="3829913" y="1606854"/>
                  </a:lnTo>
                  <a:lnTo>
                    <a:pt x="3835717" y="1654683"/>
                  </a:lnTo>
                  <a:lnTo>
                    <a:pt x="3840315" y="1702816"/>
                  </a:lnTo>
                  <a:lnTo>
                    <a:pt x="3843693" y="1751228"/>
                  </a:lnTo>
                  <a:lnTo>
                    <a:pt x="3845864" y="1799907"/>
                  </a:lnTo>
                  <a:lnTo>
                    <a:pt x="3846792" y="1848827"/>
                  </a:lnTo>
                  <a:lnTo>
                    <a:pt x="3846487" y="1897761"/>
                  </a:lnTo>
                  <a:lnTo>
                    <a:pt x="3844937" y="1946465"/>
                  </a:lnTo>
                  <a:lnTo>
                    <a:pt x="3842156" y="1994916"/>
                  </a:lnTo>
                  <a:lnTo>
                    <a:pt x="3838168" y="2043099"/>
                  </a:lnTo>
                  <a:lnTo>
                    <a:pt x="3832987" y="2091004"/>
                  </a:lnTo>
                  <a:lnTo>
                    <a:pt x="3826611" y="2138591"/>
                  </a:lnTo>
                  <a:lnTo>
                    <a:pt x="3819055" y="2185860"/>
                  </a:lnTo>
                  <a:lnTo>
                    <a:pt x="3810355" y="2232799"/>
                  </a:lnTo>
                  <a:lnTo>
                    <a:pt x="3800500" y="2279370"/>
                  </a:lnTo>
                  <a:lnTo>
                    <a:pt x="3789502" y="2325573"/>
                  </a:lnTo>
                  <a:lnTo>
                    <a:pt x="3777399" y="2371369"/>
                  </a:lnTo>
                  <a:lnTo>
                    <a:pt x="3764178" y="2416772"/>
                  </a:lnTo>
                  <a:lnTo>
                    <a:pt x="3749852" y="2461730"/>
                  </a:lnTo>
                  <a:lnTo>
                    <a:pt x="3734460" y="2506256"/>
                  </a:lnTo>
                  <a:lnTo>
                    <a:pt x="3717988" y="2550312"/>
                  </a:lnTo>
                  <a:lnTo>
                    <a:pt x="3700449" y="2593886"/>
                  </a:lnTo>
                  <a:lnTo>
                    <a:pt x="3681882" y="2636964"/>
                  </a:lnTo>
                  <a:lnTo>
                    <a:pt x="3662273" y="2679522"/>
                  </a:lnTo>
                  <a:lnTo>
                    <a:pt x="3641661" y="2721546"/>
                  </a:lnTo>
                  <a:lnTo>
                    <a:pt x="3620020" y="2763012"/>
                  </a:lnTo>
                  <a:lnTo>
                    <a:pt x="3597402" y="2803906"/>
                  </a:lnTo>
                  <a:lnTo>
                    <a:pt x="3573805" y="2844215"/>
                  </a:lnTo>
                  <a:lnTo>
                    <a:pt x="3549231" y="2883928"/>
                  </a:lnTo>
                  <a:lnTo>
                    <a:pt x="3523704" y="2923006"/>
                  </a:lnTo>
                  <a:lnTo>
                    <a:pt x="3497249" y="2961436"/>
                  </a:lnTo>
                  <a:lnTo>
                    <a:pt x="3469856" y="2999219"/>
                  </a:lnTo>
                  <a:lnTo>
                    <a:pt x="3441547" y="3036316"/>
                  </a:lnTo>
                  <a:lnTo>
                    <a:pt x="3412337" y="3072727"/>
                  </a:lnTo>
                  <a:lnTo>
                    <a:pt x="3382226" y="3108414"/>
                  </a:lnTo>
                  <a:lnTo>
                    <a:pt x="3351250" y="3143377"/>
                  </a:lnTo>
                  <a:lnTo>
                    <a:pt x="3319411" y="3177590"/>
                  </a:lnTo>
                  <a:lnTo>
                    <a:pt x="3286722" y="3211042"/>
                  </a:lnTo>
                  <a:lnTo>
                    <a:pt x="3253181" y="3243707"/>
                  </a:lnTo>
                  <a:lnTo>
                    <a:pt x="3218827" y="3275558"/>
                  </a:lnTo>
                  <a:lnTo>
                    <a:pt x="3183661" y="3306610"/>
                  </a:lnTo>
                  <a:lnTo>
                    <a:pt x="3147695" y="3336810"/>
                  </a:lnTo>
                  <a:lnTo>
                    <a:pt x="3110941" y="3366160"/>
                  </a:lnTo>
                  <a:lnTo>
                    <a:pt x="3073412" y="3394633"/>
                  </a:lnTo>
                  <a:lnTo>
                    <a:pt x="3035122" y="3422218"/>
                  </a:lnTo>
                  <a:lnTo>
                    <a:pt x="2996082" y="3448888"/>
                  </a:lnTo>
                  <a:lnTo>
                    <a:pt x="2956306" y="3474643"/>
                  </a:lnTo>
                  <a:lnTo>
                    <a:pt x="2915818" y="3499447"/>
                  </a:lnTo>
                  <a:lnTo>
                    <a:pt x="2874607" y="3523297"/>
                  </a:lnTo>
                  <a:lnTo>
                    <a:pt x="2832709" y="3546157"/>
                  </a:lnTo>
                  <a:lnTo>
                    <a:pt x="2790126" y="3568027"/>
                  </a:lnTo>
                  <a:lnTo>
                    <a:pt x="2746870" y="3588880"/>
                  </a:lnTo>
                  <a:lnTo>
                    <a:pt x="2702966" y="3608692"/>
                  </a:lnTo>
                  <a:lnTo>
                    <a:pt x="2658402" y="3627463"/>
                  </a:lnTo>
                  <a:lnTo>
                    <a:pt x="2613215" y="3645154"/>
                  </a:lnTo>
                  <a:lnTo>
                    <a:pt x="2567419" y="3661765"/>
                  </a:lnTo>
                  <a:lnTo>
                    <a:pt x="2521000" y="3677272"/>
                  </a:lnTo>
                  <a:lnTo>
                    <a:pt x="2532875" y="3714407"/>
                  </a:lnTo>
                  <a:lnTo>
                    <a:pt x="2579332" y="3698900"/>
                  </a:lnTo>
                  <a:lnTo>
                    <a:pt x="2625191" y="3682301"/>
                  </a:lnTo>
                  <a:lnTo>
                    <a:pt x="2670454" y="3664635"/>
                  </a:lnTo>
                  <a:lnTo>
                    <a:pt x="2715082" y="3645928"/>
                  </a:lnTo>
                  <a:lnTo>
                    <a:pt x="2759087" y="3626193"/>
                  </a:lnTo>
                  <a:lnTo>
                    <a:pt x="2802458" y="3605428"/>
                  </a:lnTo>
                  <a:lnTo>
                    <a:pt x="2845155" y="3583673"/>
                  </a:lnTo>
                  <a:lnTo>
                    <a:pt x="2887192" y="3560927"/>
                  </a:lnTo>
                  <a:lnTo>
                    <a:pt x="2928543" y="3537229"/>
                  </a:lnTo>
                  <a:lnTo>
                    <a:pt x="2969196" y="3512578"/>
                  </a:lnTo>
                  <a:lnTo>
                    <a:pt x="3009150" y="3487001"/>
                  </a:lnTo>
                  <a:lnTo>
                    <a:pt x="3048393" y="3460508"/>
                  </a:lnTo>
                  <a:lnTo>
                    <a:pt x="3086887" y="3433114"/>
                  </a:lnTo>
                  <a:lnTo>
                    <a:pt x="3124644" y="3404844"/>
                  </a:lnTo>
                  <a:lnTo>
                    <a:pt x="3161652" y="3375710"/>
                  </a:lnTo>
                  <a:lnTo>
                    <a:pt x="3197885" y="3345738"/>
                  </a:lnTo>
                  <a:lnTo>
                    <a:pt x="3233343" y="3314941"/>
                  </a:lnTo>
                  <a:lnTo>
                    <a:pt x="3268002" y="3283318"/>
                  </a:lnTo>
                  <a:lnTo>
                    <a:pt x="3301860" y="3250920"/>
                  </a:lnTo>
                  <a:lnTo>
                    <a:pt x="3334893" y="3217735"/>
                  </a:lnTo>
                  <a:lnTo>
                    <a:pt x="3367100" y="3183801"/>
                  </a:lnTo>
                  <a:lnTo>
                    <a:pt x="3398456" y="3149117"/>
                  </a:lnTo>
                  <a:lnTo>
                    <a:pt x="3428962" y="3113709"/>
                  </a:lnTo>
                  <a:lnTo>
                    <a:pt x="3458603" y="3077591"/>
                  </a:lnTo>
                  <a:lnTo>
                    <a:pt x="3487369" y="3040786"/>
                  </a:lnTo>
                  <a:lnTo>
                    <a:pt x="3515233" y="3003308"/>
                  </a:lnTo>
                  <a:lnTo>
                    <a:pt x="3542195" y="2965170"/>
                  </a:lnTo>
                  <a:lnTo>
                    <a:pt x="3568242" y="2926397"/>
                  </a:lnTo>
                  <a:lnTo>
                    <a:pt x="3593350" y="2887002"/>
                  </a:lnTo>
                  <a:lnTo>
                    <a:pt x="3617531" y="2846997"/>
                  </a:lnTo>
                  <a:lnTo>
                    <a:pt x="3640747" y="2806408"/>
                  </a:lnTo>
                  <a:lnTo>
                    <a:pt x="3662997" y="2765247"/>
                  </a:lnTo>
                  <a:lnTo>
                    <a:pt x="3684270" y="2723540"/>
                  </a:lnTo>
                  <a:lnTo>
                    <a:pt x="3704539" y="2681287"/>
                  </a:lnTo>
                  <a:lnTo>
                    <a:pt x="3723817" y="2638514"/>
                  </a:lnTo>
                  <a:lnTo>
                    <a:pt x="3742080" y="2595245"/>
                  </a:lnTo>
                  <a:lnTo>
                    <a:pt x="3759301" y="2551493"/>
                  </a:lnTo>
                  <a:lnTo>
                    <a:pt x="3775494" y="2507259"/>
                  </a:lnTo>
                  <a:lnTo>
                    <a:pt x="3790619" y="2462593"/>
                  </a:lnTo>
                  <a:lnTo>
                    <a:pt x="3804691" y="2417483"/>
                  </a:lnTo>
                  <a:lnTo>
                    <a:pt x="3817683" y="2371953"/>
                  </a:lnTo>
                  <a:lnTo>
                    <a:pt x="3829583" y="2326030"/>
                  </a:lnTo>
                  <a:lnTo>
                    <a:pt x="3840365" y="2279726"/>
                  </a:lnTo>
                  <a:lnTo>
                    <a:pt x="3850043" y="2233053"/>
                  </a:lnTo>
                  <a:lnTo>
                    <a:pt x="3858603" y="2186038"/>
                  </a:lnTo>
                  <a:lnTo>
                    <a:pt x="3866007" y="2138680"/>
                  </a:lnTo>
                  <a:lnTo>
                    <a:pt x="3872255" y="2091016"/>
                  </a:lnTo>
                  <a:lnTo>
                    <a:pt x="3877348" y="2043049"/>
                  </a:lnTo>
                  <a:lnTo>
                    <a:pt x="3881259" y="1994814"/>
                  </a:lnTo>
                  <a:lnTo>
                    <a:pt x="3883977" y="1946313"/>
                  </a:lnTo>
                  <a:lnTo>
                    <a:pt x="3885501" y="1897557"/>
                  </a:lnTo>
                  <a:lnTo>
                    <a:pt x="3885793" y="1848586"/>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0" name="Google Shape;230;p9"/>
          <p:cNvGrpSpPr/>
          <p:nvPr/>
        </p:nvGrpSpPr>
        <p:grpSpPr>
          <a:xfrm>
            <a:off x="3176790" y="1750046"/>
            <a:ext cx="1873250" cy="3852495"/>
            <a:chOff x="3176790" y="1750046"/>
            <a:chExt cx="1873250" cy="3852495"/>
          </a:xfrm>
        </p:grpSpPr>
        <p:sp>
          <p:nvSpPr>
            <p:cNvPr id="231" name="Google Shape;231;p9"/>
            <p:cNvSpPr/>
            <p:nvPr/>
          </p:nvSpPr>
          <p:spPr>
            <a:xfrm>
              <a:off x="3176790" y="1884616"/>
              <a:ext cx="1873250" cy="3717925"/>
            </a:xfrm>
            <a:custGeom>
              <a:rect b="b" l="l" r="r" t="t"/>
              <a:pathLst>
                <a:path extrusionOk="0" h="3717925" w="1873250">
                  <a:moveTo>
                    <a:pt x="1397812" y="3679609"/>
                  </a:moveTo>
                  <a:lnTo>
                    <a:pt x="1351038" y="3664902"/>
                  </a:lnTo>
                  <a:lnTo>
                    <a:pt x="1304848" y="3649091"/>
                  </a:lnTo>
                  <a:lnTo>
                    <a:pt x="1259268" y="3632174"/>
                  </a:lnTo>
                  <a:lnTo>
                    <a:pt x="1214285" y="3614166"/>
                  </a:lnTo>
                  <a:lnTo>
                    <a:pt x="1169949" y="3595103"/>
                  </a:lnTo>
                  <a:lnTo>
                    <a:pt x="1126528" y="3575126"/>
                  </a:lnTo>
                  <a:lnTo>
                    <a:pt x="1127594" y="3572611"/>
                  </a:lnTo>
                  <a:lnTo>
                    <a:pt x="1134021" y="3524758"/>
                  </a:lnTo>
                  <a:lnTo>
                    <a:pt x="1127594" y="3476904"/>
                  </a:lnTo>
                  <a:lnTo>
                    <a:pt x="1109446" y="3433902"/>
                  </a:lnTo>
                  <a:lnTo>
                    <a:pt x="1081303" y="3397478"/>
                  </a:lnTo>
                  <a:lnTo>
                    <a:pt x="1044854" y="3369322"/>
                  </a:lnTo>
                  <a:lnTo>
                    <a:pt x="1001852" y="3351187"/>
                  </a:lnTo>
                  <a:lnTo>
                    <a:pt x="953998" y="3344761"/>
                  </a:lnTo>
                  <a:lnTo>
                    <a:pt x="918705" y="3348240"/>
                  </a:lnTo>
                  <a:lnTo>
                    <a:pt x="885101" y="3358451"/>
                  </a:lnTo>
                  <a:lnTo>
                    <a:pt x="854125" y="3374987"/>
                  </a:lnTo>
                  <a:lnTo>
                    <a:pt x="827024" y="3397212"/>
                  </a:lnTo>
                  <a:lnTo>
                    <a:pt x="801344" y="3378416"/>
                  </a:lnTo>
                  <a:lnTo>
                    <a:pt x="764019" y="3349650"/>
                  </a:lnTo>
                  <a:lnTo>
                    <a:pt x="727468" y="3320008"/>
                  </a:lnTo>
                  <a:lnTo>
                    <a:pt x="691718" y="3289528"/>
                  </a:lnTo>
                  <a:lnTo>
                    <a:pt x="656755" y="3258197"/>
                  </a:lnTo>
                  <a:lnTo>
                    <a:pt x="622604" y="3226054"/>
                  </a:lnTo>
                  <a:lnTo>
                    <a:pt x="589292" y="3193110"/>
                  </a:lnTo>
                  <a:lnTo>
                    <a:pt x="556818" y="3159379"/>
                  </a:lnTo>
                  <a:lnTo>
                    <a:pt x="525195" y="3124885"/>
                  </a:lnTo>
                  <a:lnTo>
                    <a:pt x="494436" y="3089643"/>
                  </a:lnTo>
                  <a:lnTo>
                    <a:pt x="464566" y="3053677"/>
                  </a:lnTo>
                  <a:lnTo>
                    <a:pt x="435584" y="3016986"/>
                  </a:lnTo>
                  <a:lnTo>
                    <a:pt x="407517" y="2979597"/>
                  </a:lnTo>
                  <a:lnTo>
                    <a:pt x="380365" y="2941548"/>
                  </a:lnTo>
                  <a:lnTo>
                    <a:pt x="354152" y="2902826"/>
                  </a:lnTo>
                  <a:lnTo>
                    <a:pt x="328879" y="2863456"/>
                  </a:lnTo>
                  <a:lnTo>
                    <a:pt x="304571" y="2823476"/>
                  </a:lnTo>
                  <a:lnTo>
                    <a:pt x="281241" y="2782874"/>
                  </a:lnTo>
                  <a:lnTo>
                    <a:pt x="258889" y="2741701"/>
                  </a:lnTo>
                  <a:lnTo>
                    <a:pt x="237540" y="2699943"/>
                  </a:lnTo>
                  <a:lnTo>
                    <a:pt x="217208" y="2657627"/>
                  </a:lnTo>
                  <a:lnTo>
                    <a:pt x="197904" y="2614790"/>
                  </a:lnTo>
                  <a:lnTo>
                    <a:pt x="179641" y="2571419"/>
                  </a:lnTo>
                  <a:lnTo>
                    <a:pt x="162433" y="2527566"/>
                  </a:lnTo>
                  <a:lnTo>
                    <a:pt x="146278" y="2483218"/>
                  </a:lnTo>
                  <a:lnTo>
                    <a:pt x="131216" y="2438400"/>
                  </a:lnTo>
                  <a:lnTo>
                    <a:pt x="117246" y="2393137"/>
                  </a:lnTo>
                  <a:lnTo>
                    <a:pt x="104381" y="2347442"/>
                  </a:lnTo>
                  <a:lnTo>
                    <a:pt x="92633" y="2301341"/>
                  </a:lnTo>
                  <a:lnTo>
                    <a:pt x="82029" y="2254847"/>
                  </a:lnTo>
                  <a:lnTo>
                    <a:pt x="72567" y="2207971"/>
                  </a:lnTo>
                  <a:lnTo>
                    <a:pt x="64262" y="2160727"/>
                  </a:lnTo>
                  <a:lnTo>
                    <a:pt x="57124" y="2113153"/>
                  </a:lnTo>
                  <a:lnTo>
                    <a:pt x="51181" y="2065248"/>
                  </a:lnTo>
                  <a:lnTo>
                    <a:pt x="46431" y="2017039"/>
                  </a:lnTo>
                  <a:lnTo>
                    <a:pt x="42926" y="1969020"/>
                  </a:lnTo>
                  <a:lnTo>
                    <a:pt x="40614" y="1920189"/>
                  </a:lnTo>
                  <a:lnTo>
                    <a:pt x="39535" y="1871103"/>
                  </a:lnTo>
                  <a:lnTo>
                    <a:pt x="39700" y="1822018"/>
                  </a:lnTo>
                  <a:lnTo>
                    <a:pt x="41122" y="1773161"/>
                  </a:lnTo>
                  <a:lnTo>
                    <a:pt x="43776" y="1724533"/>
                  </a:lnTo>
                  <a:lnTo>
                    <a:pt x="47663" y="1676171"/>
                  </a:lnTo>
                  <a:lnTo>
                    <a:pt x="52743" y="1628101"/>
                  </a:lnTo>
                  <a:lnTo>
                    <a:pt x="59016" y="1580388"/>
                  </a:lnTo>
                  <a:lnTo>
                    <a:pt x="66471" y="1533004"/>
                  </a:lnTo>
                  <a:lnTo>
                    <a:pt x="75082" y="1485963"/>
                  </a:lnTo>
                  <a:lnTo>
                    <a:pt x="84861" y="1439278"/>
                  </a:lnTo>
                  <a:lnTo>
                    <a:pt x="95770" y="1392974"/>
                  </a:lnTo>
                  <a:lnTo>
                    <a:pt x="107810" y="1347063"/>
                  </a:lnTo>
                  <a:lnTo>
                    <a:pt x="120954" y="1301546"/>
                  </a:lnTo>
                  <a:lnTo>
                    <a:pt x="135216" y="1256474"/>
                  </a:lnTo>
                  <a:lnTo>
                    <a:pt x="150558" y="1211846"/>
                  </a:lnTo>
                  <a:lnTo>
                    <a:pt x="166966" y="1167676"/>
                  </a:lnTo>
                  <a:lnTo>
                    <a:pt x="184442" y="1123988"/>
                  </a:lnTo>
                  <a:lnTo>
                    <a:pt x="202971" y="1080795"/>
                  </a:lnTo>
                  <a:lnTo>
                    <a:pt x="222542" y="1038136"/>
                  </a:lnTo>
                  <a:lnTo>
                    <a:pt x="243128" y="995997"/>
                  </a:lnTo>
                  <a:lnTo>
                    <a:pt x="264731" y="954417"/>
                  </a:lnTo>
                  <a:lnTo>
                    <a:pt x="287324" y="913409"/>
                  </a:lnTo>
                  <a:lnTo>
                    <a:pt x="310908" y="872985"/>
                  </a:lnTo>
                  <a:lnTo>
                    <a:pt x="335457" y="833183"/>
                  </a:lnTo>
                  <a:lnTo>
                    <a:pt x="360972" y="793991"/>
                  </a:lnTo>
                  <a:lnTo>
                    <a:pt x="387426" y="755446"/>
                  </a:lnTo>
                  <a:lnTo>
                    <a:pt x="414820" y="717562"/>
                  </a:lnTo>
                  <a:lnTo>
                    <a:pt x="443128" y="680364"/>
                  </a:lnTo>
                  <a:lnTo>
                    <a:pt x="472351" y="643851"/>
                  </a:lnTo>
                  <a:lnTo>
                    <a:pt x="502462" y="608063"/>
                  </a:lnTo>
                  <a:lnTo>
                    <a:pt x="533450" y="572998"/>
                  </a:lnTo>
                  <a:lnTo>
                    <a:pt x="565315" y="538683"/>
                  </a:lnTo>
                  <a:lnTo>
                    <a:pt x="598030" y="505142"/>
                  </a:lnTo>
                  <a:lnTo>
                    <a:pt x="631596" y="472389"/>
                  </a:lnTo>
                  <a:lnTo>
                    <a:pt x="665975" y="440436"/>
                  </a:lnTo>
                  <a:lnTo>
                    <a:pt x="701179" y="409308"/>
                  </a:lnTo>
                  <a:lnTo>
                    <a:pt x="737196" y="379018"/>
                  </a:lnTo>
                  <a:lnTo>
                    <a:pt x="773988" y="349592"/>
                  </a:lnTo>
                  <a:lnTo>
                    <a:pt x="811568" y="321043"/>
                  </a:lnTo>
                  <a:lnTo>
                    <a:pt x="820178" y="314833"/>
                  </a:lnTo>
                  <a:lnTo>
                    <a:pt x="826693" y="323253"/>
                  </a:lnTo>
                  <a:lnTo>
                    <a:pt x="863130" y="351409"/>
                  </a:lnTo>
                  <a:lnTo>
                    <a:pt x="906132" y="369557"/>
                  </a:lnTo>
                  <a:lnTo>
                    <a:pt x="953998" y="375983"/>
                  </a:lnTo>
                  <a:lnTo>
                    <a:pt x="1001852" y="369557"/>
                  </a:lnTo>
                  <a:lnTo>
                    <a:pt x="1044854" y="351409"/>
                  </a:lnTo>
                  <a:lnTo>
                    <a:pt x="1081290" y="323253"/>
                  </a:lnTo>
                  <a:lnTo>
                    <a:pt x="1109446" y="286816"/>
                  </a:lnTo>
                  <a:lnTo>
                    <a:pt x="1127594" y="243814"/>
                  </a:lnTo>
                  <a:lnTo>
                    <a:pt x="1134021" y="195961"/>
                  </a:lnTo>
                  <a:lnTo>
                    <a:pt x="1127594" y="148107"/>
                  </a:lnTo>
                  <a:lnTo>
                    <a:pt x="1121803" y="134391"/>
                  </a:lnTo>
                  <a:lnTo>
                    <a:pt x="1138618" y="126276"/>
                  </a:lnTo>
                  <a:lnTo>
                    <a:pt x="1182598" y="106413"/>
                  </a:lnTo>
                  <a:lnTo>
                    <a:pt x="1227239" y="87591"/>
                  </a:lnTo>
                  <a:lnTo>
                    <a:pt x="1272514" y="69862"/>
                  </a:lnTo>
                  <a:lnTo>
                    <a:pt x="1318412" y="53213"/>
                  </a:lnTo>
                  <a:lnTo>
                    <a:pt x="1364919" y="37668"/>
                  </a:lnTo>
                  <a:lnTo>
                    <a:pt x="1352867" y="0"/>
                  </a:lnTo>
                  <a:lnTo>
                    <a:pt x="1306309" y="15557"/>
                  </a:lnTo>
                  <a:lnTo>
                    <a:pt x="1260335" y="32181"/>
                  </a:lnTo>
                  <a:lnTo>
                    <a:pt x="1214983" y="49898"/>
                  </a:lnTo>
                  <a:lnTo>
                    <a:pt x="1170254" y="68656"/>
                  </a:lnTo>
                  <a:lnTo>
                    <a:pt x="1126159" y="88455"/>
                  </a:lnTo>
                  <a:lnTo>
                    <a:pt x="1104569" y="98806"/>
                  </a:lnTo>
                  <a:lnTo>
                    <a:pt x="1081290" y="68668"/>
                  </a:lnTo>
                  <a:lnTo>
                    <a:pt x="1044854" y="40525"/>
                  </a:lnTo>
                  <a:lnTo>
                    <a:pt x="1001852" y="22377"/>
                  </a:lnTo>
                  <a:lnTo>
                    <a:pt x="953998" y="15938"/>
                  </a:lnTo>
                  <a:lnTo>
                    <a:pt x="918705" y="19431"/>
                  </a:lnTo>
                  <a:lnTo>
                    <a:pt x="854125" y="46189"/>
                  </a:lnTo>
                  <a:lnTo>
                    <a:pt x="804214" y="96088"/>
                  </a:lnTo>
                  <a:lnTo>
                    <a:pt x="777468" y="160680"/>
                  </a:lnTo>
                  <a:lnTo>
                    <a:pt x="773976" y="195961"/>
                  </a:lnTo>
                  <a:lnTo>
                    <a:pt x="780402" y="243814"/>
                  </a:lnTo>
                  <a:lnTo>
                    <a:pt x="796836" y="282790"/>
                  </a:lnTo>
                  <a:lnTo>
                    <a:pt x="759929" y="310464"/>
                  </a:lnTo>
                  <a:lnTo>
                    <a:pt x="722884" y="339686"/>
                  </a:lnTo>
                  <a:lnTo>
                    <a:pt x="686587" y="369747"/>
                  </a:lnTo>
                  <a:lnTo>
                    <a:pt x="651090" y="400646"/>
                  </a:lnTo>
                  <a:lnTo>
                    <a:pt x="616394" y="432358"/>
                  </a:lnTo>
                  <a:lnTo>
                    <a:pt x="582498" y="464870"/>
                  </a:lnTo>
                  <a:lnTo>
                    <a:pt x="549427" y="498157"/>
                  </a:lnTo>
                  <a:lnTo>
                    <a:pt x="517194" y="532206"/>
                  </a:lnTo>
                  <a:lnTo>
                    <a:pt x="485800" y="566991"/>
                  </a:lnTo>
                  <a:lnTo>
                    <a:pt x="455269" y="602513"/>
                  </a:lnTo>
                  <a:lnTo>
                    <a:pt x="425615" y="638733"/>
                  </a:lnTo>
                  <a:lnTo>
                    <a:pt x="396849" y="675652"/>
                  </a:lnTo>
                  <a:lnTo>
                    <a:pt x="368973" y="713244"/>
                  </a:lnTo>
                  <a:lnTo>
                    <a:pt x="342011" y="751497"/>
                  </a:lnTo>
                  <a:lnTo>
                    <a:pt x="315963" y="790397"/>
                  </a:lnTo>
                  <a:lnTo>
                    <a:pt x="290855" y="829906"/>
                  </a:lnTo>
                  <a:lnTo>
                    <a:pt x="266700" y="870026"/>
                  </a:lnTo>
                  <a:lnTo>
                    <a:pt x="243497" y="910742"/>
                  </a:lnTo>
                  <a:lnTo>
                    <a:pt x="221259" y="952017"/>
                  </a:lnTo>
                  <a:lnTo>
                    <a:pt x="200012" y="993863"/>
                  </a:lnTo>
                  <a:lnTo>
                    <a:pt x="179768" y="1036231"/>
                  </a:lnTo>
                  <a:lnTo>
                    <a:pt x="160528" y="1079119"/>
                  </a:lnTo>
                  <a:lnTo>
                    <a:pt x="142316" y="1122514"/>
                  </a:lnTo>
                  <a:lnTo>
                    <a:pt x="125133" y="1166393"/>
                  </a:lnTo>
                  <a:lnTo>
                    <a:pt x="108991" y="1210741"/>
                  </a:lnTo>
                  <a:lnTo>
                    <a:pt x="93916" y="1255547"/>
                  </a:lnTo>
                  <a:lnTo>
                    <a:pt x="79908" y="1300784"/>
                  </a:lnTo>
                  <a:lnTo>
                    <a:pt x="66992" y="1346428"/>
                  </a:lnTo>
                  <a:lnTo>
                    <a:pt x="55168" y="1392478"/>
                  </a:lnTo>
                  <a:lnTo>
                    <a:pt x="44450" y="1438910"/>
                  </a:lnTo>
                  <a:lnTo>
                    <a:pt x="34861" y="1485696"/>
                  </a:lnTo>
                  <a:lnTo>
                    <a:pt x="26403" y="1532839"/>
                  </a:lnTo>
                  <a:lnTo>
                    <a:pt x="19088" y="1580311"/>
                  </a:lnTo>
                  <a:lnTo>
                    <a:pt x="12941" y="1628076"/>
                  </a:lnTo>
                  <a:lnTo>
                    <a:pt x="7962" y="1676082"/>
                  </a:lnTo>
                  <a:lnTo>
                    <a:pt x="4178" y="1724367"/>
                  </a:lnTo>
                  <a:lnTo>
                    <a:pt x="1574" y="1772920"/>
                  </a:lnTo>
                  <a:lnTo>
                    <a:pt x="177" y="1821726"/>
                  </a:lnTo>
                  <a:lnTo>
                    <a:pt x="0" y="1870760"/>
                  </a:lnTo>
                  <a:lnTo>
                    <a:pt x="1041" y="1919782"/>
                  </a:lnTo>
                  <a:lnTo>
                    <a:pt x="3302" y="1968550"/>
                  </a:lnTo>
                  <a:lnTo>
                    <a:pt x="6807" y="2017585"/>
                  </a:lnTo>
                  <a:lnTo>
                    <a:pt x="11480" y="2065870"/>
                  </a:lnTo>
                  <a:lnTo>
                    <a:pt x="17322" y="2113851"/>
                  </a:lnTo>
                  <a:lnTo>
                    <a:pt x="24345" y="2161514"/>
                  </a:lnTo>
                  <a:lnTo>
                    <a:pt x="32512" y="2208847"/>
                  </a:lnTo>
                  <a:lnTo>
                    <a:pt x="41821" y="2255837"/>
                  </a:lnTo>
                  <a:lnTo>
                    <a:pt x="52247" y="2302446"/>
                  </a:lnTo>
                  <a:lnTo>
                    <a:pt x="63804" y="2348674"/>
                  </a:lnTo>
                  <a:lnTo>
                    <a:pt x="76454" y="2394508"/>
                  </a:lnTo>
                  <a:lnTo>
                    <a:pt x="90195" y="2439911"/>
                  </a:lnTo>
                  <a:lnTo>
                    <a:pt x="105016" y="2484882"/>
                  </a:lnTo>
                  <a:lnTo>
                    <a:pt x="120904" y="2529408"/>
                  </a:lnTo>
                  <a:lnTo>
                    <a:pt x="137833" y="2573451"/>
                  </a:lnTo>
                  <a:lnTo>
                    <a:pt x="155803" y="2617025"/>
                  </a:lnTo>
                  <a:lnTo>
                    <a:pt x="174802" y="2660078"/>
                  </a:lnTo>
                  <a:lnTo>
                    <a:pt x="194818" y="2702623"/>
                  </a:lnTo>
                  <a:lnTo>
                    <a:pt x="215823" y="2744622"/>
                  </a:lnTo>
                  <a:lnTo>
                    <a:pt x="237820" y="2786062"/>
                  </a:lnTo>
                  <a:lnTo>
                    <a:pt x="260794" y="2826943"/>
                  </a:lnTo>
                  <a:lnTo>
                    <a:pt x="284721" y="2867228"/>
                  </a:lnTo>
                  <a:lnTo>
                    <a:pt x="309613" y="2906903"/>
                  </a:lnTo>
                  <a:lnTo>
                    <a:pt x="335419" y="2945955"/>
                  </a:lnTo>
                  <a:lnTo>
                    <a:pt x="362165" y="2984373"/>
                  </a:lnTo>
                  <a:lnTo>
                    <a:pt x="389813" y="3022130"/>
                  </a:lnTo>
                  <a:lnTo>
                    <a:pt x="418363" y="3059214"/>
                  </a:lnTo>
                  <a:lnTo>
                    <a:pt x="447802" y="3095612"/>
                  </a:lnTo>
                  <a:lnTo>
                    <a:pt x="478104" y="3131299"/>
                  </a:lnTo>
                  <a:lnTo>
                    <a:pt x="509270" y="3166262"/>
                  </a:lnTo>
                  <a:lnTo>
                    <a:pt x="541286" y="3200476"/>
                  </a:lnTo>
                  <a:lnTo>
                    <a:pt x="574128" y="3233940"/>
                  </a:lnTo>
                  <a:lnTo>
                    <a:pt x="607796" y="3266617"/>
                  </a:lnTo>
                  <a:lnTo>
                    <a:pt x="642264" y="3298507"/>
                  </a:lnTo>
                  <a:lnTo>
                    <a:pt x="677545" y="3329584"/>
                  </a:lnTo>
                  <a:lnTo>
                    <a:pt x="713587" y="3359835"/>
                  </a:lnTo>
                  <a:lnTo>
                    <a:pt x="750417" y="3389249"/>
                  </a:lnTo>
                  <a:lnTo>
                    <a:pt x="787996" y="3417798"/>
                  </a:lnTo>
                  <a:lnTo>
                    <a:pt x="802436" y="3428225"/>
                  </a:lnTo>
                  <a:lnTo>
                    <a:pt x="787679" y="3455873"/>
                  </a:lnTo>
                  <a:lnTo>
                    <a:pt x="777468" y="3489477"/>
                  </a:lnTo>
                  <a:lnTo>
                    <a:pt x="773976" y="3524758"/>
                  </a:lnTo>
                  <a:lnTo>
                    <a:pt x="780402" y="3572611"/>
                  </a:lnTo>
                  <a:lnTo>
                    <a:pt x="798550" y="3615613"/>
                  </a:lnTo>
                  <a:lnTo>
                    <a:pt x="826693" y="3652050"/>
                  </a:lnTo>
                  <a:lnTo>
                    <a:pt x="863130" y="3680206"/>
                  </a:lnTo>
                  <a:lnTo>
                    <a:pt x="906132" y="3698354"/>
                  </a:lnTo>
                  <a:lnTo>
                    <a:pt x="953998" y="3704780"/>
                  </a:lnTo>
                  <a:lnTo>
                    <a:pt x="1001852" y="3698354"/>
                  </a:lnTo>
                  <a:lnTo>
                    <a:pt x="1044854" y="3680206"/>
                  </a:lnTo>
                  <a:lnTo>
                    <a:pt x="1081290" y="3652050"/>
                  </a:lnTo>
                  <a:lnTo>
                    <a:pt x="1109446" y="3615613"/>
                  </a:lnTo>
                  <a:lnTo>
                    <a:pt x="1111148" y="3611562"/>
                  </a:lnTo>
                  <a:lnTo>
                    <a:pt x="1114348" y="3613112"/>
                  </a:lnTo>
                  <a:lnTo>
                    <a:pt x="1158163" y="3633139"/>
                  </a:lnTo>
                  <a:lnTo>
                    <a:pt x="1202613" y="3652139"/>
                  </a:lnTo>
                  <a:lnTo>
                    <a:pt x="1247686" y="3670096"/>
                  </a:lnTo>
                  <a:lnTo>
                    <a:pt x="1293342" y="3686975"/>
                  </a:lnTo>
                  <a:lnTo>
                    <a:pt x="1339608" y="3702774"/>
                  </a:lnTo>
                  <a:lnTo>
                    <a:pt x="1386446" y="3717480"/>
                  </a:lnTo>
                  <a:lnTo>
                    <a:pt x="1397812" y="3679609"/>
                  </a:lnTo>
                  <a:close/>
                </a:path>
                <a:path extrusionOk="0" h="3717925" w="1873250">
                  <a:moveTo>
                    <a:pt x="1873199" y="2154986"/>
                  </a:moveTo>
                  <a:lnTo>
                    <a:pt x="1870176" y="2098103"/>
                  </a:lnTo>
                  <a:lnTo>
                    <a:pt x="1861121" y="2045512"/>
                  </a:lnTo>
                  <a:lnTo>
                    <a:pt x="1846033" y="1997202"/>
                  </a:lnTo>
                  <a:lnTo>
                    <a:pt x="1824901" y="1953183"/>
                  </a:lnTo>
                  <a:lnTo>
                    <a:pt x="1797748" y="1913458"/>
                  </a:lnTo>
                  <a:lnTo>
                    <a:pt x="1770341" y="1882952"/>
                  </a:lnTo>
                  <a:lnTo>
                    <a:pt x="1738109" y="1854492"/>
                  </a:lnTo>
                  <a:lnTo>
                    <a:pt x="1701063" y="1828088"/>
                  </a:lnTo>
                  <a:lnTo>
                    <a:pt x="1659204" y="1803742"/>
                  </a:lnTo>
                  <a:lnTo>
                    <a:pt x="1612519" y="1781429"/>
                  </a:lnTo>
                  <a:lnTo>
                    <a:pt x="1561020" y="1761185"/>
                  </a:lnTo>
                  <a:lnTo>
                    <a:pt x="1504696" y="1742986"/>
                  </a:lnTo>
                  <a:lnTo>
                    <a:pt x="1430896" y="1720659"/>
                  </a:lnTo>
                  <a:lnTo>
                    <a:pt x="1373492" y="1701888"/>
                  </a:lnTo>
                  <a:lnTo>
                    <a:pt x="1332471" y="1686687"/>
                  </a:lnTo>
                  <a:lnTo>
                    <a:pt x="1275829" y="1652651"/>
                  </a:lnTo>
                  <a:lnTo>
                    <a:pt x="1239202" y="1601711"/>
                  </a:lnTo>
                  <a:lnTo>
                    <a:pt x="1234617" y="1573161"/>
                  </a:lnTo>
                  <a:lnTo>
                    <a:pt x="1238110" y="1544548"/>
                  </a:lnTo>
                  <a:lnTo>
                    <a:pt x="1266012" y="1496339"/>
                  </a:lnTo>
                  <a:lnTo>
                    <a:pt x="1315872" y="1462849"/>
                  </a:lnTo>
                  <a:lnTo>
                    <a:pt x="1371688" y="1446961"/>
                  </a:lnTo>
                  <a:lnTo>
                    <a:pt x="1402041" y="1444980"/>
                  </a:lnTo>
                  <a:lnTo>
                    <a:pt x="1445031" y="1447736"/>
                  </a:lnTo>
                  <a:lnTo>
                    <a:pt x="1487906" y="1456016"/>
                  </a:lnTo>
                  <a:lnTo>
                    <a:pt x="1530642" y="1469809"/>
                  </a:lnTo>
                  <a:lnTo>
                    <a:pt x="1573263" y="1489125"/>
                  </a:lnTo>
                  <a:lnTo>
                    <a:pt x="1615770" y="1513954"/>
                  </a:lnTo>
                  <a:lnTo>
                    <a:pt x="1658137" y="1544307"/>
                  </a:lnTo>
                  <a:lnTo>
                    <a:pt x="1813140" y="1243037"/>
                  </a:lnTo>
                  <a:lnTo>
                    <a:pt x="1766760" y="1220012"/>
                  </a:lnTo>
                  <a:lnTo>
                    <a:pt x="1720189" y="1199413"/>
                  </a:lnTo>
                  <a:lnTo>
                    <a:pt x="1673415" y="1181239"/>
                  </a:lnTo>
                  <a:lnTo>
                    <a:pt x="1626438" y="1165491"/>
                  </a:lnTo>
                  <a:lnTo>
                    <a:pt x="1579270" y="1152169"/>
                  </a:lnTo>
                  <a:lnTo>
                    <a:pt x="1531912" y="1141260"/>
                  </a:lnTo>
                  <a:lnTo>
                    <a:pt x="1484350" y="1132789"/>
                  </a:lnTo>
                  <a:lnTo>
                    <a:pt x="1436598" y="1126731"/>
                  </a:lnTo>
                  <a:lnTo>
                    <a:pt x="1388643" y="1123099"/>
                  </a:lnTo>
                  <a:lnTo>
                    <a:pt x="1340497" y="1121879"/>
                  </a:lnTo>
                  <a:lnTo>
                    <a:pt x="1288313" y="1123861"/>
                  </a:lnTo>
                  <a:lnTo>
                    <a:pt x="1238504" y="1129804"/>
                  </a:lnTo>
                  <a:lnTo>
                    <a:pt x="1191069" y="1139698"/>
                  </a:lnTo>
                  <a:lnTo>
                    <a:pt x="1146009" y="1153541"/>
                  </a:lnTo>
                  <a:lnTo>
                    <a:pt x="1103312" y="1171346"/>
                  </a:lnTo>
                  <a:lnTo>
                    <a:pt x="1062990" y="1193114"/>
                  </a:lnTo>
                  <a:lnTo>
                    <a:pt x="1025042" y="1218844"/>
                  </a:lnTo>
                  <a:lnTo>
                    <a:pt x="989469" y="1248524"/>
                  </a:lnTo>
                  <a:lnTo>
                    <a:pt x="956271" y="1282153"/>
                  </a:lnTo>
                  <a:lnTo>
                    <a:pt x="927366" y="1317332"/>
                  </a:lnTo>
                  <a:lnTo>
                    <a:pt x="902309" y="1354721"/>
                  </a:lnTo>
                  <a:lnTo>
                    <a:pt x="881113" y="1394333"/>
                  </a:lnTo>
                  <a:lnTo>
                    <a:pt x="863765" y="1436154"/>
                  </a:lnTo>
                  <a:lnTo>
                    <a:pt x="850265" y="1480185"/>
                  </a:lnTo>
                  <a:lnTo>
                    <a:pt x="840625" y="1526438"/>
                  </a:lnTo>
                  <a:lnTo>
                    <a:pt x="834847" y="1574901"/>
                  </a:lnTo>
                  <a:lnTo>
                    <a:pt x="832916" y="1625587"/>
                  </a:lnTo>
                  <a:lnTo>
                    <a:pt x="835355" y="1680222"/>
                  </a:lnTo>
                  <a:lnTo>
                    <a:pt x="842645" y="1730781"/>
                  </a:lnTo>
                  <a:lnTo>
                    <a:pt x="854811" y="1777238"/>
                  </a:lnTo>
                  <a:lnTo>
                    <a:pt x="871829" y="1819592"/>
                  </a:lnTo>
                  <a:lnTo>
                    <a:pt x="893724" y="1857870"/>
                  </a:lnTo>
                  <a:lnTo>
                    <a:pt x="920470" y="1892046"/>
                  </a:lnTo>
                  <a:lnTo>
                    <a:pt x="952093" y="1922132"/>
                  </a:lnTo>
                  <a:lnTo>
                    <a:pt x="998029" y="1953742"/>
                  </a:lnTo>
                  <a:lnTo>
                    <a:pt x="1052690" y="1981009"/>
                  </a:lnTo>
                  <a:lnTo>
                    <a:pt x="1116672" y="2003894"/>
                  </a:lnTo>
                  <a:lnTo>
                    <a:pt x="1168742" y="2020252"/>
                  </a:lnTo>
                  <a:lnTo>
                    <a:pt x="1234224" y="2039886"/>
                  </a:lnTo>
                  <a:lnTo>
                    <a:pt x="1289507" y="2056892"/>
                  </a:lnTo>
                  <a:lnTo>
                    <a:pt x="1336179" y="2073783"/>
                  </a:lnTo>
                  <a:lnTo>
                    <a:pt x="1374241" y="2090534"/>
                  </a:lnTo>
                  <a:lnTo>
                    <a:pt x="1433360" y="2130590"/>
                  </a:lnTo>
                  <a:lnTo>
                    <a:pt x="1467256" y="2185708"/>
                  </a:lnTo>
                  <a:lnTo>
                    <a:pt x="1471498" y="2217407"/>
                  </a:lnTo>
                  <a:lnTo>
                    <a:pt x="1467662" y="2251735"/>
                  </a:lnTo>
                  <a:lnTo>
                    <a:pt x="1437043" y="2307971"/>
                  </a:lnTo>
                  <a:lnTo>
                    <a:pt x="1382547" y="2345321"/>
                  </a:lnTo>
                  <a:lnTo>
                    <a:pt x="1318552" y="2362949"/>
                  </a:lnTo>
                  <a:lnTo>
                    <a:pt x="1282242" y="2365159"/>
                  </a:lnTo>
                  <a:lnTo>
                    <a:pt x="1240294" y="2362682"/>
                  </a:lnTo>
                  <a:lnTo>
                    <a:pt x="1198105" y="2355265"/>
                  </a:lnTo>
                  <a:lnTo>
                    <a:pt x="1155661" y="2342896"/>
                  </a:lnTo>
                  <a:lnTo>
                    <a:pt x="1112989" y="2325586"/>
                  </a:lnTo>
                  <a:lnTo>
                    <a:pt x="1070076" y="2303335"/>
                  </a:lnTo>
                  <a:lnTo>
                    <a:pt x="1026922" y="2276132"/>
                  </a:lnTo>
                  <a:lnTo>
                    <a:pt x="983526" y="2243975"/>
                  </a:lnTo>
                  <a:lnTo>
                    <a:pt x="939888" y="2206879"/>
                  </a:lnTo>
                  <a:lnTo>
                    <a:pt x="773976" y="2519083"/>
                  </a:lnTo>
                  <a:lnTo>
                    <a:pt x="817765" y="2548445"/>
                  </a:lnTo>
                  <a:lnTo>
                    <a:pt x="862241" y="2575014"/>
                  </a:lnTo>
                  <a:lnTo>
                    <a:pt x="907364" y="2598788"/>
                  </a:lnTo>
                  <a:lnTo>
                    <a:pt x="953173" y="2619756"/>
                  </a:lnTo>
                  <a:lnTo>
                    <a:pt x="999642" y="2637942"/>
                  </a:lnTo>
                  <a:lnTo>
                    <a:pt x="1046772" y="2653322"/>
                  </a:lnTo>
                  <a:lnTo>
                    <a:pt x="1094574" y="2665907"/>
                  </a:lnTo>
                  <a:lnTo>
                    <a:pt x="1143050" y="2675699"/>
                  </a:lnTo>
                  <a:lnTo>
                    <a:pt x="1192187" y="2682684"/>
                  </a:lnTo>
                  <a:lnTo>
                    <a:pt x="1241996" y="2686888"/>
                  </a:lnTo>
                  <a:lnTo>
                    <a:pt x="1292466" y="2688285"/>
                  </a:lnTo>
                  <a:lnTo>
                    <a:pt x="1345031" y="2686659"/>
                  </a:lnTo>
                  <a:lnTo>
                    <a:pt x="1396212" y="2681808"/>
                  </a:lnTo>
                  <a:lnTo>
                    <a:pt x="1445983" y="2673705"/>
                  </a:lnTo>
                  <a:lnTo>
                    <a:pt x="1494370" y="2662390"/>
                  </a:lnTo>
                  <a:lnTo>
                    <a:pt x="1541348" y="2647835"/>
                  </a:lnTo>
                  <a:lnTo>
                    <a:pt x="1590433" y="2628620"/>
                  </a:lnTo>
                  <a:lnTo>
                    <a:pt x="1635594" y="2606294"/>
                  </a:lnTo>
                  <a:lnTo>
                    <a:pt x="1676831" y="2580843"/>
                  </a:lnTo>
                  <a:lnTo>
                    <a:pt x="1714131" y="2552281"/>
                  </a:lnTo>
                  <a:lnTo>
                    <a:pt x="1747520" y="2520607"/>
                  </a:lnTo>
                  <a:lnTo>
                    <a:pt x="1776971" y="2485809"/>
                  </a:lnTo>
                  <a:lnTo>
                    <a:pt x="1802498" y="2447899"/>
                  </a:lnTo>
                  <a:lnTo>
                    <a:pt x="1824101" y="2406878"/>
                  </a:lnTo>
                  <a:lnTo>
                    <a:pt x="1841779" y="2362733"/>
                  </a:lnTo>
                  <a:lnTo>
                    <a:pt x="1855520" y="2315464"/>
                  </a:lnTo>
                  <a:lnTo>
                    <a:pt x="1865337" y="2265095"/>
                  </a:lnTo>
                  <a:lnTo>
                    <a:pt x="1871230" y="2211590"/>
                  </a:lnTo>
                  <a:lnTo>
                    <a:pt x="1873199" y="2154986"/>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2" name="Google Shape;232;p9"/>
            <p:cNvSpPr/>
            <p:nvPr/>
          </p:nvSpPr>
          <p:spPr>
            <a:xfrm>
              <a:off x="3502517" y="5143064"/>
              <a:ext cx="549275" cy="266065"/>
            </a:xfrm>
            <a:custGeom>
              <a:rect b="b" l="l" r="r" t="t"/>
              <a:pathLst>
                <a:path extrusionOk="0" h="266064" w="549275">
                  <a:moveTo>
                    <a:pt x="548998" y="265799"/>
                  </a:moveTo>
                  <a:lnTo>
                    <a:pt x="160199" y="265799"/>
                  </a:lnTo>
                  <a:lnTo>
                    <a:pt x="160199" y="0"/>
                  </a:lnTo>
                  <a:lnTo>
                    <a:pt x="0" y="0"/>
                  </a:lnTo>
                </a:path>
              </a:pathLst>
            </a:custGeom>
            <a:noFill/>
            <a:ln cap="flat" cmpd="sng" w="38075">
              <a:solidFill>
                <a:srgbClr val="0070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3" name="Google Shape;233;p9"/>
            <p:cNvSpPr/>
            <p:nvPr/>
          </p:nvSpPr>
          <p:spPr>
            <a:xfrm>
              <a:off x="3310568" y="5061089"/>
              <a:ext cx="210999" cy="163974"/>
            </a:xfrm>
            <a:prstGeom prst="rect">
              <a:avLst/>
            </a:prstGeom>
            <a:blipFill rotWithShape="1">
              <a:blip r:embed="rId6">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4" name="Google Shape;234;p9"/>
            <p:cNvSpPr/>
            <p:nvPr/>
          </p:nvSpPr>
          <p:spPr>
            <a:xfrm>
              <a:off x="3502517" y="1832026"/>
              <a:ext cx="549275" cy="266065"/>
            </a:xfrm>
            <a:custGeom>
              <a:rect b="b" l="l" r="r" t="t"/>
              <a:pathLst>
                <a:path extrusionOk="0" h="266064" w="549275">
                  <a:moveTo>
                    <a:pt x="548998" y="265799"/>
                  </a:moveTo>
                  <a:lnTo>
                    <a:pt x="160199" y="265799"/>
                  </a:lnTo>
                  <a:lnTo>
                    <a:pt x="160199" y="0"/>
                  </a:lnTo>
                  <a:lnTo>
                    <a:pt x="0" y="0"/>
                  </a:lnTo>
                </a:path>
              </a:pathLst>
            </a:custGeom>
            <a:noFill/>
            <a:ln cap="flat" cmpd="sng" w="38075">
              <a:solidFill>
                <a:srgbClr val="0070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5" name="Google Shape;235;p9"/>
            <p:cNvSpPr/>
            <p:nvPr/>
          </p:nvSpPr>
          <p:spPr>
            <a:xfrm>
              <a:off x="3310568" y="1750046"/>
              <a:ext cx="210999" cy="163962"/>
            </a:xfrm>
            <a:prstGeom prst="rect">
              <a:avLst/>
            </a:prstGeom>
            <a:blipFill rotWithShape="1">
              <a:blip r:embed="rId7">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6" name="Google Shape;236;p9"/>
          <p:cNvSpPr txBox="1"/>
          <p:nvPr/>
        </p:nvSpPr>
        <p:spPr>
          <a:xfrm>
            <a:off x="9121651" y="5015061"/>
            <a:ext cx="1029335"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lang="en-ID" sz="1800">
                <a:solidFill>
                  <a:schemeClr val="dk1"/>
                </a:solidFill>
                <a:latin typeface="Arial"/>
                <a:ea typeface="Arial"/>
                <a:cs typeface="Arial"/>
                <a:sym typeface="Arial"/>
              </a:rPr>
              <a:t>Relevansi</a:t>
            </a:r>
            <a:endParaRPr sz="1800">
              <a:solidFill>
                <a:schemeClr val="dk1"/>
              </a:solidFill>
              <a:latin typeface="Arial"/>
              <a:ea typeface="Arial"/>
              <a:cs typeface="Arial"/>
              <a:sym typeface="Arial"/>
            </a:endParaRPr>
          </a:p>
        </p:txBody>
      </p:sp>
      <p:grpSp>
        <p:nvGrpSpPr>
          <p:cNvPr id="237" name="Google Shape;237;p9"/>
          <p:cNvGrpSpPr/>
          <p:nvPr/>
        </p:nvGrpSpPr>
        <p:grpSpPr>
          <a:xfrm>
            <a:off x="7981378" y="1741541"/>
            <a:ext cx="1030578" cy="3839867"/>
            <a:chOff x="7981378" y="1741541"/>
            <a:chExt cx="1030578" cy="3839867"/>
          </a:xfrm>
        </p:grpSpPr>
        <p:sp>
          <p:nvSpPr>
            <p:cNvPr id="238" name="Google Shape;238;p9"/>
            <p:cNvSpPr/>
            <p:nvPr/>
          </p:nvSpPr>
          <p:spPr>
            <a:xfrm>
              <a:off x="8271008" y="5134564"/>
              <a:ext cx="549275" cy="266065"/>
            </a:xfrm>
            <a:custGeom>
              <a:rect b="b" l="l" r="r" t="t"/>
              <a:pathLst>
                <a:path extrusionOk="0" h="266064" w="549275">
                  <a:moveTo>
                    <a:pt x="0" y="265799"/>
                  </a:moveTo>
                  <a:lnTo>
                    <a:pt x="388799" y="265799"/>
                  </a:lnTo>
                  <a:lnTo>
                    <a:pt x="388799" y="0"/>
                  </a:lnTo>
                  <a:lnTo>
                    <a:pt x="548998" y="0"/>
                  </a:lnTo>
                </a:path>
              </a:pathLst>
            </a:custGeom>
            <a:noFill/>
            <a:ln cap="flat" cmpd="sng" w="38075">
              <a:solidFill>
                <a:srgbClr val="0070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9"/>
            <p:cNvSpPr/>
            <p:nvPr/>
          </p:nvSpPr>
          <p:spPr>
            <a:xfrm>
              <a:off x="8800957" y="5052589"/>
              <a:ext cx="210999" cy="163949"/>
            </a:xfrm>
            <a:prstGeom prst="rect">
              <a:avLst/>
            </a:prstGeom>
            <a:blipFill rotWithShape="1">
              <a:blip r:embed="rId8">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9"/>
            <p:cNvSpPr/>
            <p:nvPr/>
          </p:nvSpPr>
          <p:spPr>
            <a:xfrm>
              <a:off x="7981378" y="1892058"/>
              <a:ext cx="360045" cy="3689350"/>
            </a:xfrm>
            <a:custGeom>
              <a:rect b="b" l="l" r="r" t="t"/>
              <a:pathLst>
                <a:path extrusionOk="0" h="3689350" w="360045">
                  <a:moveTo>
                    <a:pt x="360019" y="3508806"/>
                  </a:moveTo>
                  <a:lnTo>
                    <a:pt x="353593" y="3460953"/>
                  </a:lnTo>
                  <a:lnTo>
                    <a:pt x="335445" y="3417951"/>
                  </a:lnTo>
                  <a:lnTo>
                    <a:pt x="307301" y="3381514"/>
                  </a:lnTo>
                  <a:lnTo>
                    <a:pt x="270865" y="3353371"/>
                  </a:lnTo>
                  <a:lnTo>
                    <a:pt x="227850" y="3335223"/>
                  </a:lnTo>
                  <a:lnTo>
                    <a:pt x="179997" y="3328784"/>
                  </a:lnTo>
                  <a:lnTo>
                    <a:pt x="144729" y="3332276"/>
                  </a:lnTo>
                  <a:lnTo>
                    <a:pt x="80137" y="3359035"/>
                  </a:lnTo>
                  <a:lnTo>
                    <a:pt x="30238" y="3408934"/>
                  </a:lnTo>
                  <a:lnTo>
                    <a:pt x="3492" y="3473526"/>
                  </a:lnTo>
                  <a:lnTo>
                    <a:pt x="0" y="3508806"/>
                  </a:lnTo>
                  <a:lnTo>
                    <a:pt x="6426" y="3556673"/>
                  </a:lnTo>
                  <a:lnTo>
                    <a:pt x="24574" y="3599675"/>
                  </a:lnTo>
                  <a:lnTo>
                    <a:pt x="52717" y="3636111"/>
                  </a:lnTo>
                  <a:lnTo>
                    <a:pt x="89141" y="3664254"/>
                  </a:lnTo>
                  <a:lnTo>
                    <a:pt x="132143" y="3682403"/>
                  </a:lnTo>
                  <a:lnTo>
                    <a:pt x="179997" y="3688842"/>
                  </a:lnTo>
                  <a:lnTo>
                    <a:pt x="227850" y="3682403"/>
                  </a:lnTo>
                  <a:lnTo>
                    <a:pt x="270865" y="3664254"/>
                  </a:lnTo>
                  <a:lnTo>
                    <a:pt x="307301" y="3636111"/>
                  </a:lnTo>
                  <a:lnTo>
                    <a:pt x="335445" y="3599675"/>
                  </a:lnTo>
                  <a:lnTo>
                    <a:pt x="353593" y="3556673"/>
                  </a:lnTo>
                  <a:lnTo>
                    <a:pt x="360019" y="3508806"/>
                  </a:lnTo>
                  <a:close/>
                </a:path>
                <a:path extrusionOk="0" h="3689350" w="360045">
                  <a:moveTo>
                    <a:pt x="360019" y="180009"/>
                  </a:moveTo>
                  <a:lnTo>
                    <a:pt x="353593" y="132156"/>
                  </a:lnTo>
                  <a:lnTo>
                    <a:pt x="335445" y="89154"/>
                  </a:lnTo>
                  <a:lnTo>
                    <a:pt x="307301" y="52717"/>
                  </a:lnTo>
                  <a:lnTo>
                    <a:pt x="270865" y="24574"/>
                  </a:lnTo>
                  <a:lnTo>
                    <a:pt x="227850" y="6426"/>
                  </a:lnTo>
                  <a:lnTo>
                    <a:pt x="179997" y="0"/>
                  </a:lnTo>
                  <a:lnTo>
                    <a:pt x="144729" y="3492"/>
                  </a:lnTo>
                  <a:lnTo>
                    <a:pt x="80137" y="30238"/>
                  </a:lnTo>
                  <a:lnTo>
                    <a:pt x="30238" y="80137"/>
                  </a:lnTo>
                  <a:lnTo>
                    <a:pt x="3492" y="144729"/>
                  </a:lnTo>
                  <a:lnTo>
                    <a:pt x="0" y="180009"/>
                  </a:lnTo>
                  <a:lnTo>
                    <a:pt x="6426" y="227876"/>
                  </a:lnTo>
                  <a:lnTo>
                    <a:pt x="24574" y="270878"/>
                  </a:lnTo>
                  <a:lnTo>
                    <a:pt x="52717" y="307314"/>
                  </a:lnTo>
                  <a:lnTo>
                    <a:pt x="89141" y="335457"/>
                  </a:lnTo>
                  <a:lnTo>
                    <a:pt x="132143" y="353606"/>
                  </a:lnTo>
                  <a:lnTo>
                    <a:pt x="179997" y="360032"/>
                  </a:lnTo>
                  <a:lnTo>
                    <a:pt x="227850" y="353606"/>
                  </a:lnTo>
                  <a:lnTo>
                    <a:pt x="270865" y="335457"/>
                  </a:lnTo>
                  <a:lnTo>
                    <a:pt x="307301" y="307314"/>
                  </a:lnTo>
                  <a:lnTo>
                    <a:pt x="335445" y="270878"/>
                  </a:lnTo>
                  <a:lnTo>
                    <a:pt x="353593" y="227876"/>
                  </a:lnTo>
                  <a:lnTo>
                    <a:pt x="360019" y="180009"/>
                  </a:lnTo>
                  <a:close/>
                </a:path>
              </a:pathLst>
            </a:custGeom>
            <a:solidFill>
              <a:srgbClr val="0070BF"/>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1" name="Google Shape;241;p9"/>
            <p:cNvSpPr/>
            <p:nvPr/>
          </p:nvSpPr>
          <p:spPr>
            <a:xfrm>
              <a:off x="8271008" y="1823521"/>
              <a:ext cx="549275" cy="266065"/>
            </a:xfrm>
            <a:custGeom>
              <a:rect b="b" l="l" r="r" t="t"/>
              <a:pathLst>
                <a:path extrusionOk="0" h="266064" w="549275">
                  <a:moveTo>
                    <a:pt x="0" y="265799"/>
                  </a:moveTo>
                  <a:lnTo>
                    <a:pt x="388799" y="265799"/>
                  </a:lnTo>
                  <a:lnTo>
                    <a:pt x="388799" y="0"/>
                  </a:lnTo>
                  <a:lnTo>
                    <a:pt x="548998" y="0"/>
                  </a:lnTo>
                </a:path>
              </a:pathLst>
            </a:custGeom>
            <a:noFill/>
            <a:ln cap="flat" cmpd="sng" w="38075">
              <a:solidFill>
                <a:srgbClr val="0070BF"/>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2" name="Google Shape;242;p9"/>
            <p:cNvSpPr/>
            <p:nvPr/>
          </p:nvSpPr>
          <p:spPr>
            <a:xfrm>
              <a:off x="8800957" y="1741541"/>
              <a:ext cx="210999" cy="163962"/>
            </a:xfrm>
            <a:prstGeom prst="rect">
              <a:avLst/>
            </a:prstGeom>
            <a:blipFill rotWithShape="1">
              <a:blip r:embed="rId9">
                <a:alphaModFix/>
              </a:blip>
              <a:stretch>
                <a:fillRect b="0" l="0" r="0" t="0"/>
              </a:stretch>
            </a:blip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3" name="Google Shape;243;p9"/>
          <p:cNvSpPr txBox="1"/>
          <p:nvPr/>
        </p:nvSpPr>
        <p:spPr>
          <a:xfrm>
            <a:off x="1035028" y="1402878"/>
            <a:ext cx="1891030" cy="1053465"/>
          </a:xfrm>
          <a:prstGeom prst="rect">
            <a:avLst/>
          </a:prstGeom>
          <a:noFill/>
          <a:ln>
            <a:noFill/>
          </a:ln>
        </p:spPr>
        <p:txBody>
          <a:bodyPr anchorCtr="0" anchor="t" bIns="0" lIns="0" spcFirstLastPara="1" rIns="0" wrap="square" tIns="135250">
            <a:spAutoFit/>
          </a:bodyPr>
          <a:lstStyle/>
          <a:p>
            <a:pPr indent="0" lvl="0" marL="12700" marR="0" rtl="0" algn="l">
              <a:lnSpc>
                <a:spcPct val="100000"/>
              </a:lnSpc>
              <a:spcBef>
                <a:spcPts val="0"/>
              </a:spcBef>
              <a:spcAft>
                <a:spcPts val="0"/>
              </a:spcAft>
              <a:buNone/>
            </a:pPr>
            <a:r>
              <a:rPr b="1" lang="en-ID" sz="1800">
                <a:solidFill>
                  <a:schemeClr val="dk1"/>
                </a:solidFill>
                <a:latin typeface="Arial"/>
                <a:ea typeface="Arial"/>
                <a:cs typeface="Arial"/>
                <a:sym typeface="Arial"/>
              </a:rPr>
              <a:t>Kualitas backlink</a:t>
            </a:r>
            <a:endParaRPr sz="1800">
              <a:solidFill>
                <a:schemeClr val="dk1"/>
              </a:solidFill>
              <a:latin typeface="Arial"/>
              <a:ea typeface="Arial"/>
              <a:cs typeface="Arial"/>
              <a:sym typeface="Arial"/>
            </a:endParaRPr>
          </a:p>
          <a:p>
            <a:pPr indent="0" lvl="0" marL="22860" marR="668020" rtl="0" algn="just">
              <a:lnSpc>
                <a:spcPct val="100000"/>
              </a:lnSpc>
              <a:spcBef>
                <a:spcPts val="645"/>
              </a:spcBef>
              <a:spcAft>
                <a:spcPts val="0"/>
              </a:spcAft>
              <a:buNone/>
            </a:pPr>
            <a:r>
              <a:rPr lang="en-ID" sz="1200">
                <a:solidFill>
                  <a:schemeClr val="dk1"/>
                </a:solidFill>
                <a:latin typeface="Arial"/>
                <a:ea typeface="Arial"/>
                <a:cs typeface="Arial"/>
                <a:sym typeface="Arial"/>
              </a:rPr>
              <a:t>Reputasi website  Keaktifan website  Kesamaan topik</a:t>
            </a:r>
            <a:endParaRPr sz="1200">
              <a:solidFill>
                <a:schemeClr val="dk1"/>
              </a:solidFill>
              <a:latin typeface="Arial"/>
              <a:ea typeface="Arial"/>
              <a:cs typeface="Arial"/>
              <a:sym typeface="Arial"/>
            </a:endParaRPr>
          </a:p>
        </p:txBody>
      </p:sp>
      <p:sp>
        <p:nvSpPr>
          <p:cNvPr id="244" name="Google Shape;244;p9"/>
          <p:cNvSpPr txBox="1"/>
          <p:nvPr/>
        </p:nvSpPr>
        <p:spPr>
          <a:xfrm>
            <a:off x="1045782" y="2430552"/>
            <a:ext cx="2494915" cy="391160"/>
          </a:xfrm>
          <a:prstGeom prst="rect">
            <a:avLst/>
          </a:prstGeom>
          <a:noFill/>
          <a:ln>
            <a:noFill/>
          </a:ln>
        </p:spPr>
        <p:txBody>
          <a:bodyPr anchorCtr="0" anchor="t" bIns="0" lIns="0" spcFirstLastPara="1" rIns="0" wrap="square" tIns="12700">
            <a:spAutoFit/>
          </a:bodyPr>
          <a:lstStyle/>
          <a:p>
            <a:pPr indent="0" lvl="0" marL="12700" marR="5080" rtl="0" algn="l">
              <a:lnSpc>
                <a:spcPct val="100000"/>
              </a:lnSpc>
              <a:spcBef>
                <a:spcPts val="0"/>
              </a:spcBef>
              <a:spcAft>
                <a:spcPts val="0"/>
              </a:spcAft>
              <a:buNone/>
            </a:pPr>
            <a:r>
              <a:rPr lang="en-ID" sz="1200">
                <a:solidFill>
                  <a:schemeClr val="dk1"/>
                </a:solidFill>
                <a:latin typeface="Arial"/>
                <a:ea typeface="Arial"/>
                <a:cs typeface="Arial"/>
                <a:sym typeface="Arial"/>
              </a:rPr>
              <a:t>Penempatan backlink dalam website  Dofollow &amp; nofollow</a:t>
            </a:r>
            <a:endParaRPr sz="1200">
              <a:solidFill>
                <a:schemeClr val="dk1"/>
              </a:solidFill>
              <a:latin typeface="Arial"/>
              <a:ea typeface="Arial"/>
              <a:cs typeface="Arial"/>
              <a:sym typeface="Arial"/>
            </a:endParaRPr>
          </a:p>
        </p:txBody>
      </p:sp>
      <p:sp>
        <p:nvSpPr>
          <p:cNvPr id="245" name="Google Shape;245;p9"/>
          <p:cNvSpPr txBox="1"/>
          <p:nvPr/>
        </p:nvSpPr>
        <p:spPr>
          <a:xfrm>
            <a:off x="190680" y="4630613"/>
            <a:ext cx="3235960" cy="707390"/>
          </a:xfrm>
          <a:prstGeom prst="rect">
            <a:avLst/>
          </a:prstGeom>
          <a:noFill/>
          <a:ln>
            <a:noFill/>
          </a:ln>
        </p:spPr>
        <p:txBody>
          <a:bodyPr anchorCtr="0" anchor="t" bIns="0" lIns="0" spcFirstLastPara="1" rIns="0" wrap="square" tIns="147300">
            <a:spAutoFit/>
          </a:bodyPr>
          <a:lstStyle/>
          <a:p>
            <a:pPr indent="0" lvl="0" marL="254634" marR="0" rtl="0" algn="l">
              <a:lnSpc>
                <a:spcPct val="100000"/>
              </a:lnSpc>
              <a:spcBef>
                <a:spcPts val="0"/>
              </a:spcBef>
              <a:spcAft>
                <a:spcPts val="0"/>
              </a:spcAft>
              <a:buNone/>
            </a:pPr>
            <a:r>
              <a:rPr b="1" lang="en-ID" sz="1800">
                <a:solidFill>
                  <a:schemeClr val="dk1"/>
                </a:solidFill>
                <a:latin typeface="Arial"/>
                <a:ea typeface="Arial"/>
                <a:cs typeface="Arial"/>
                <a:sym typeface="Arial"/>
              </a:rPr>
              <a:t>Anchor text dalam backlink</a:t>
            </a:r>
            <a:endParaRPr sz="1800">
              <a:solidFill>
                <a:schemeClr val="dk1"/>
              </a:solidFill>
              <a:latin typeface="Arial"/>
              <a:ea typeface="Arial"/>
              <a:cs typeface="Arial"/>
              <a:sym typeface="Arial"/>
            </a:endParaRPr>
          </a:p>
          <a:p>
            <a:pPr indent="0" lvl="0" marL="12700" marR="0" rtl="0" algn="l">
              <a:lnSpc>
                <a:spcPct val="100000"/>
              </a:lnSpc>
              <a:spcBef>
                <a:spcPts val="705"/>
              </a:spcBef>
              <a:spcAft>
                <a:spcPts val="0"/>
              </a:spcAft>
              <a:buNone/>
            </a:pPr>
            <a:r>
              <a:rPr lang="en-ID" sz="1200">
                <a:solidFill>
                  <a:srgbClr val="3F3F3F"/>
                </a:solidFill>
                <a:latin typeface="Arial"/>
                <a:ea typeface="Arial"/>
                <a:cs typeface="Arial"/>
                <a:sym typeface="Arial"/>
              </a:rPr>
              <a:t>&lt;a href=“belajarreactjs.com”&gt;Kursus seo&lt;“/a&gt;</a:t>
            </a:r>
            <a:endParaRPr sz="1200">
              <a:solidFill>
                <a:schemeClr val="dk1"/>
              </a:solidFill>
              <a:latin typeface="Arial"/>
              <a:ea typeface="Arial"/>
              <a:cs typeface="Arial"/>
              <a:sym typeface="Arial"/>
            </a:endParaRPr>
          </a:p>
        </p:txBody>
      </p:sp>
      <p:sp>
        <p:nvSpPr>
          <p:cNvPr id="246" name="Google Shape;246;p9"/>
          <p:cNvSpPr txBox="1"/>
          <p:nvPr/>
        </p:nvSpPr>
        <p:spPr>
          <a:xfrm>
            <a:off x="9256545" y="1520955"/>
            <a:ext cx="1802130" cy="299720"/>
          </a:xfrm>
          <a:prstGeom prst="rect">
            <a:avLst/>
          </a:prstGeom>
          <a:noFill/>
          <a:ln>
            <a:noFill/>
          </a:ln>
        </p:spPr>
        <p:txBody>
          <a:bodyPr anchorCtr="0" anchor="t" bIns="0" lIns="0" spcFirstLastPara="1" rIns="0" wrap="square" tIns="12700">
            <a:spAutoFit/>
          </a:bodyPr>
          <a:lstStyle/>
          <a:p>
            <a:pPr indent="0" lvl="0" marL="12700" marR="0" rtl="0" algn="l">
              <a:lnSpc>
                <a:spcPct val="100000"/>
              </a:lnSpc>
              <a:spcBef>
                <a:spcPts val="0"/>
              </a:spcBef>
              <a:spcAft>
                <a:spcPts val="0"/>
              </a:spcAft>
              <a:buNone/>
            </a:pPr>
            <a:r>
              <a:rPr b="1" lang="en-ID" sz="1800">
                <a:solidFill>
                  <a:schemeClr val="dk1"/>
                </a:solidFill>
                <a:latin typeface="Arial"/>
                <a:ea typeface="Arial"/>
                <a:cs typeface="Arial"/>
                <a:sym typeface="Arial"/>
              </a:rPr>
              <a:t>Jumlah backlink</a:t>
            </a:r>
            <a:endParaRPr sz="1800">
              <a:solidFill>
                <a:schemeClr val="dk1"/>
              </a:solidFill>
              <a:latin typeface="Arial"/>
              <a:ea typeface="Arial"/>
              <a:cs typeface="Arial"/>
              <a:sym typeface="Arial"/>
            </a:endParaRPr>
          </a:p>
        </p:txBody>
      </p:sp>
      <p:pic>
        <p:nvPicPr>
          <p:cNvPr id="247" name="Google Shape;247;p9"/>
          <p:cNvPicPr preferRelativeResize="0"/>
          <p:nvPr/>
        </p:nvPicPr>
        <p:blipFill>
          <a:blip r:embed="rId10">
            <a:alphaModFix/>
          </a:blip>
          <a:stretch>
            <a:fillRect/>
          </a:stretch>
        </p:blipFill>
        <p:spPr>
          <a:xfrm>
            <a:off x="90700" y="133425"/>
            <a:ext cx="1632999" cy="532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2021-10-01T08:08:48Z</dcterms:creat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or">
    <vt:lpwstr>Google</vt:lpwstr>
  </property>
  <property fmtid="{D5CDD505-2E9C-101B-9397-08002B2CF9AE}" pid="3" name="LastSaved">
    <vt:filetime>2021-10-01T00:00:00Z</vt:filetime>
  </property>
</Properties>
</file>