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d.000webhos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266122"/>
            <a:ext cx="4775075" cy="7421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008243"/>
            <a:ext cx="4775075" cy="187465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	: Andri Firman Saputra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	: 201011402125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Kelas	: 03TPLP016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Pertemuan 2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WordPress.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Silahkan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tunggu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AFB06A-0031-4054-BEAA-6A66E0970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792357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830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konfigurasi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C00DF2-8F79-4A0A-B35F-04B692F64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782763"/>
            <a:ext cx="6847229" cy="3849687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EAD68-5BFA-4764-8AAA-E60088EEF585}"/>
              </a:ext>
            </a:extLst>
          </p:cNvPr>
          <p:cNvSpPr/>
          <p:nvPr/>
        </p:nvSpPr>
        <p:spPr>
          <a:xfrm>
            <a:off x="6095999" y="3713163"/>
            <a:ext cx="1206500" cy="24288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359AD6E-C8C8-4F04-B498-30A0D2F1B591}"/>
              </a:ext>
            </a:extLst>
          </p:cNvPr>
          <p:cNvSpPr/>
          <p:nvPr/>
        </p:nvSpPr>
        <p:spPr>
          <a:xfrm flipH="1">
            <a:off x="7424107" y="3707607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011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Masukkan username dan password WordPress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 Masuk.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AFD1F9-1009-4B8B-A2D0-CF61A69E4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794222"/>
            <a:ext cx="6847229" cy="3849687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DD4AA2-B8FB-4D4A-8DA5-E92663E42798}"/>
              </a:ext>
            </a:extLst>
          </p:cNvPr>
          <p:cNvSpPr/>
          <p:nvPr/>
        </p:nvSpPr>
        <p:spPr>
          <a:xfrm>
            <a:off x="6251891" y="4152900"/>
            <a:ext cx="583884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7971A1-8303-478B-9BDA-4DA713B45632}"/>
              </a:ext>
            </a:extLst>
          </p:cNvPr>
          <p:cNvSpPr/>
          <p:nvPr/>
        </p:nvSpPr>
        <p:spPr>
          <a:xfrm flipH="1">
            <a:off x="6912135" y="4152900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029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Setelah Log Masuk,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kursor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D79D28-BA79-4FC8-AD92-25EEC237B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794221"/>
            <a:ext cx="6847229" cy="3849687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C2B90F-5BCB-411A-902A-76D583DB3CF9}"/>
              </a:ext>
            </a:extLst>
          </p:cNvPr>
          <p:cNvSpPr/>
          <p:nvPr/>
        </p:nvSpPr>
        <p:spPr>
          <a:xfrm>
            <a:off x="2672384" y="3982402"/>
            <a:ext cx="642316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B7EF6E-271C-4DDF-A3B7-0F0FB9353DCE}"/>
              </a:ext>
            </a:extLst>
          </p:cNvPr>
          <p:cNvSpPr/>
          <p:nvPr/>
        </p:nvSpPr>
        <p:spPr>
          <a:xfrm rot="11358372" flipH="1">
            <a:off x="1959498" y="3915030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9E0B4D-B377-4C21-95C2-D38E8C529ECB}"/>
              </a:ext>
            </a:extLst>
          </p:cNvPr>
          <p:cNvSpPr/>
          <p:nvPr/>
        </p:nvSpPr>
        <p:spPr>
          <a:xfrm>
            <a:off x="3427906" y="3960641"/>
            <a:ext cx="891681" cy="24288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424AFD9-31EC-4DB3-93E9-50EFCFB2882B}"/>
              </a:ext>
            </a:extLst>
          </p:cNvPr>
          <p:cNvSpPr/>
          <p:nvPr/>
        </p:nvSpPr>
        <p:spPr>
          <a:xfrm rot="21006250" flipH="1">
            <a:off x="4336114" y="3839197"/>
            <a:ext cx="583883" cy="24288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012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Silahkan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7B6E3-067F-4F82-B27A-DB3B0E141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794220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261246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Plugin,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kursor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Plugin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E72E77-72D3-446A-BE77-A2F9CD3E9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794220"/>
            <a:ext cx="6847229" cy="3849687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1673CF-D969-4778-9FAE-A083D87F162B}"/>
              </a:ext>
            </a:extLst>
          </p:cNvPr>
          <p:cNvSpPr/>
          <p:nvPr/>
        </p:nvSpPr>
        <p:spPr>
          <a:xfrm>
            <a:off x="2664764" y="4355782"/>
            <a:ext cx="642316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852E35-8A9B-48C6-A73A-245DF05D3202}"/>
              </a:ext>
            </a:extLst>
          </p:cNvPr>
          <p:cNvSpPr/>
          <p:nvPr/>
        </p:nvSpPr>
        <p:spPr>
          <a:xfrm rot="11358372" flipH="1">
            <a:off x="1951878" y="4288410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A4C171-8DD8-4966-8923-13AA2CE9E27E}"/>
              </a:ext>
            </a:extLst>
          </p:cNvPr>
          <p:cNvSpPr/>
          <p:nvPr/>
        </p:nvSpPr>
        <p:spPr>
          <a:xfrm>
            <a:off x="3427906" y="4541043"/>
            <a:ext cx="891681" cy="154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2648E0-9589-478E-9757-B9CC42A4EF52}"/>
              </a:ext>
            </a:extLst>
          </p:cNvPr>
          <p:cNvSpPr/>
          <p:nvPr/>
        </p:nvSpPr>
        <p:spPr>
          <a:xfrm rot="21006250" flipH="1">
            <a:off x="4336114" y="4404147"/>
            <a:ext cx="583883" cy="24288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475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ketik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search. Setelah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Sekarang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Pembuat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0B957E3-1FBE-473E-9EAF-5D945389C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3" y="1794220"/>
            <a:ext cx="6847229" cy="3849687"/>
          </a:xfr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CB5573B-20ED-40B4-BE4E-F1A712911EED}"/>
              </a:ext>
            </a:extLst>
          </p:cNvPr>
          <p:cNvSpPr/>
          <p:nvPr/>
        </p:nvSpPr>
        <p:spPr>
          <a:xfrm>
            <a:off x="7808264" y="3327172"/>
            <a:ext cx="1503376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AEBF150-338B-4A96-AB44-7DB8266A1517}"/>
              </a:ext>
            </a:extLst>
          </p:cNvPr>
          <p:cNvSpPr/>
          <p:nvPr/>
        </p:nvSpPr>
        <p:spPr>
          <a:xfrm rot="20601081" flipH="1">
            <a:off x="9446581" y="3205728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D20046-8C9E-4829-AF38-F0725B010B7A}"/>
              </a:ext>
            </a:extLst>
          </p:cNvPr>
          <p:cNvSpPr/>
          <p:nvPr/>
        </p:nvSpPr>
        <p:spPr>
          <a:xfrm>
            <a:off x="5722619" y="3892537"/>
            <a:ext cx="674709" cy="24288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0FA86C1-5FD2-4F8A-95BB-FC503E958C88}"/>
              </a:ext>
            </a:extLst>
          </p:cNvPr>
          <p:cNvSpPr/>
          <p:nvPr/>
        </p:nvSpPr>
        <p:spPr>
          <a:xfrm rot="21006250" flipH="1">
            <a:off x="6523055" y="3722727"/>
            <a:ext cx="583883" cy="24288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356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Aktifkan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CA7EED-CF29-4295-A171-1FD1D3605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3" y="1794219"/>
            <a:ext cx="6847229" cy="3849687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004247-12BF-4AFA-B2C7-A1BF97C41740}"/>
              </a:ext>
            </a:extLst>
          </p:cNvPr>
          <p:cNvSpPr/>
          <p:nvPr/>
        </p:nvSpPr>
        <p:spPr>
          <a:xfrm>
            <a:off x="5919788" y="3891470"/>
            <a:ext cx="447676" cy="25428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5FF330-3FC2-4FBB-B4E8-567B607C8E42}"/>
              </a:ext>
            </a:extLst>
          </p:cNvPr>
          <p:cNvSpPr/>
          <p:nvPr/>
        </p:nvSpPr>
        <p:spPr>
          <a:xfrm rot="11358372" flipH="1">
            <a:off x="5256122" y="3808690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201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Plugin,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mengarahkan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kursor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65EB59-DEA2-41F3-B942-8F992200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3" y="1794219"/>
            <a:ext cx="6847229" cy="3849687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863C94-7B6F-48CC-81F8-2DE5A4193337}"/>
              </a:ext>
            </a:extLst>
          </p:cNvPr>
          <p:cNvSpPr/>
          <p:nvPr/>
        </p:nvSpPr>
        <p:spPr>
          <a:xfrm>
            <a:off x="2634284" y="2947987"/>
            <a:ext cx="642316" cy="15954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C7054F-4C3B-4603-B449-70A981DB7218}"/>
              </a:ext>
            </a:extLst>
          </p:cNvPr>
          <p:cNvSpPr/>
          <p:nvPr/>
        </p:nvSpPr>
        <p:spPr>
          <a:xfrm rot="11358372" flipH="1">
            <a:off x="1921398" y="2855559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A00752-91C7-401E-B5B2-D7EDD050EF99}"/>
              </a:ext>
            </a:extLst>
          </p:cNvPr>
          <p:cNvSpPr/>
          <p:nvPr/>
        </p:nvSpPr>
        <p:spPr>
          <a:xfrm>
            <a:off x="3427905" y="3089288"/>
            <a:ext cx="853581" cy="1838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D92133C-A7FD-41B0-B1CC-D781642FF99C}"/>
              </a:ext>
            </a:extLst>
          </p:cNvPr>
          <p:cNvSpPr/>
          <p:nvPr/>
        </p:nvSpPr>
        <p:spPr>
          <a:xfrm rot="21006250" flipH="1">
            <a:off x="4364689" y="2927363"/>
            <a:ext cx="583883" cy="24288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494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Sunting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Elementor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Plugin.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2794FB-4C84-4D2E-8922-7BA94E43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3" y="1794218"/>
            <a:ext cx="6847229" cy="3849687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01C050-0E87-4726-9D5A-6EB228B45F46}"/>
              </a:ext>
            </a:extLst>
          </p:cNvPr>
          <p:cNvSpPr/>
          <p:nvPr/>
        </p:nvSpPr>
        <p:spPr>
          <a:xfrm>
            <a:off x="4282107" y="2162291"/>
            <a:ext cx="1147143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5350E8-9292-49A1-BED5-59799AAC1BD8}"/>
              </a:ext>
            </a:extLst>
          </p:cNvPr>
          <p:cNvSpPr/>
          <p:nvPr/>
        </p:nvSpPr>
        <p:spPr>
          <a:xfrm rot="11358372" flipH="1">
            <a:off x="3569108" y="2096319"/>
            <a:ext cx="601201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770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ketik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000webhost di google chrome,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enter.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4707BB-D55E-4FD7-A4D3-34BFD50F4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792360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Terbitkan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bawah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menerbitkan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mengaksesnya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namawebsite.000webhostapp.com.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FD479-A5F9-4C1C-8485-6CC4E6491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3" y="1794217"/>
            <a:ext cx="6847229" cy="3849687"/>
          </a:xfr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9323DD-78A9-4887-BC0A-D07F0EECD5D3}"/>
              </a:ext>
            </a:extLst>
          </p:cNvPr>
          <p:cNvSpPr/>
          <p:nvPr/>
        </p:nvSpPr>
        <p:spPr>
          <a:xfrm>
            <a:off x="3401066" y="5219816"/>
            <a:ext cx="658966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938FA5-BFBE-4DD7-BE25-11B18D5ABED8}"/>
              </a:ext>
            </a:extLst>
          </p:cNvPr>
          <p:cNvSpPr/>
          <p:nvPr/>
        </p:nvSpPr>
        <p:spPr>
          <a:xfrm rot="11358372" flipH="1">
            <a:off x="2757122" y="5172804"/>
            <a:ext cx="601201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7365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5D98-F242-4C60-BF59-590A01E6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Terima Kasih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7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situs paling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000WebHost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https://id.000webhost.com/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AEACC9CB-2EB8-4D18-BA64-CC1A656CB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2385" y="1792360"/>
            <a:ext cx="6847229" cy="3849687"/>
          </a:xfr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81BE61-931F-4E89-B292-D9AA460BA1F0}"/>
              </a:ext>
            </a:extLst>
          </p:cNvPr>
          <p:cNvSpPr/>
          <p:nvPr/>
        </p:nvSpPr>
        <p:spPr>
          <a:xfrm>
            <a:off x="3490913" y="2969419"/>
            <a:ext cx="1104900" cy="4381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174A4B2-6028-4B87-818F-80EA68112126}"/>
              </a:ext>
            </a:extLst>
          </p:cNvPr>
          <p:cNvSpPr/>
          <p:nvPr/>
        </p:nvSpPr>
        <p:spPr>
          <a:xfrm flipH="1">
            <a:off x="4678680" y="3014662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01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Daftar pada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A6C902-702D-486C-97E3-F19119AE4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792360"/>
            <a:ext cx="6847229" cy="3849687"/>
          </a:xfr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787678-E4C5-403F-8939-A5377DEFE48F}"/>
              </a:ext>
            </a:extLst>
          </p:cNvPr>
          <p:cNvSpPr/>
          <p:nvPr/>
        </p:nvSpPr>
        <p:spPr>
          <a:xfrm>
            <a:off x="7119938" y="2293144"/>
            <a:ext cx="435768" cy="1955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6F82BD7-C699-4C6F-9896-54C1E8ACC003}"/>
              </a:ext>
            </a:extLst>
          </p:cNvPr>
          <p:cNvSpPr/>
          <p:nvPr/>
        </p:nvSpPr>
        <p:spPr>
          <a:xfrm rot="4669027" flipH="1">
            <a:off x="7231155" y="2705667"/>
            <a:ext cx="559219" cy="233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726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Google.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42F0DE-2D9F-4EC6-ABAF-BE09F32A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792359"/>
            <a:ext cx="6847229" cy="3849687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5F2788-8500-40AD-A7DA-3F4AB62F4C3A}"/>
              </a:ext>
            </a:extLst>
          </p:cNvPr>
          <p:cNvSpPr/>
          <p:nvPr/>
        </p:nvSpPr>
        <p:spPr>
          <a:xfrm>
            <a:off x="2990850" y="5045074"/>
            <a:ext cx="1746250" cy="33416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42A69D-94C7-4C65-82F6-D96CCD7BA491}"/>
              </a:ext>
            </a:extLst>
          </p:cNvPr>
          <p:cNvSpPr/>
          <p:nvPr/>
        </p:nvSpPr>
        <p:spPr>
          <a:xfrm flipH="1">
            <a:off x="4869180" y="5090714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83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It’s not my first rodeo, take me to the Panel.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494B55-2BC3-4690-93F5-48236EDB8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792358"/>
            <a:ext cx="6847229" cy="3849687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F3C9C9-79EC-48FB-BA76-BAF58FFB13B5}"/>
              </a:ext>
            </a:extLst>
          </p:cNvPr>
          <p:cNvSpPr/>
          <p:nvPr/>
        </p:nvSpPr>
        <p:spPr>
          <a:xfrm>
            <a:off x="5226050" y="5072062"/>
            <a:ext cx="1670050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934F066-064F-429D-993E-C3EDD6C47882}"/>
              </a:ext>
            </a:extLst>
          </p:cNvPr>
          <p:cNvSpPr/>
          <p:nvPr/>
        </p:nvSpPr>
        <p:spPr>
          <a:xfrm flipH="1">
            <a:off x="7038809" y="5072062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8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Isi nama situs kalian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sandinya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notepad.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kirim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26C5A3-3924-4F3C-AAC3-F7BDB1E6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792358"/>
            <a:ext cx="6847229" cy="3849687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9DDB01-210B-4AA2-A261-3C235CB07398}"/>
              </a:ext>
            </a:extLst>
          </p:cNvPr>
          <p:cNvSpPr/>
          <p:nvPr/>
        </p:nvSpPr>
        <p:spPr>
          <a:xfrm>
            <a:off x="5327966" y="4348162"/>
            <a:ext cx="583884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239798-0996-4A21-BF88-0E92B4B29966}"/>
              </a:ext>
            </a:extLst>
          </p:cNvPr>
          <p:cNvSpPr/>
          <p:nvPr/>
        </p:nvSpPr>
        <p:spPr>
          <a:xfrm flipH="1">
            <a:off x="5988210" y="4348162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8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80053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WordPress.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689FFF-78BB-4A17-B7F1-2083D3526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792358"/>
            <a:ext cx="6847229" cy="3849687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A6D481-573C-4011-B105-22676AF973B6}"/>
              </a:ext>
            </a:extLst>
          </p:cNvPr>
          <p:cNvSpPr/>
          <p:nvPr/>
        </p:nvSpPr>
        <p:spPr>
          <a:xfrm>
            <a:off x="5676900" y="4600919"/>
            <a:ext cx="844550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4B7F16-570D-4258-940C-6A2B7B90AC9F}"/>
              </a:ext>
            </a:extLst>
          </p:cNvPr>
          <p:cNvSpPr/>
          <p:nvPr/>
        </p:nvSpPr>
        <p:spPr>
          <a:xfrm rot="1592618" flipH="1">
            <a:off x="6544949" y="4882376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062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Menginstall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WordPress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000webhost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89E-B8AD-4A7D-B028-05A7975720DE}"/>
              </a:ext>
            </a:extLst>
          </p:cNvPr>
          <p:cNvSpPr txBox="1"/>
          <p:nvPr/>
        </p:nvSpPr>
        <p:spPr>
          <a:xfrm>
            <a:off x="1066801" y="5846074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Isi Username admin,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password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huruf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kapital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Setelah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4F1BD6-0A24-4445-AACE-5504E8511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792358"/>
            <a:ext cx="6847229" cy="3849687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134E33-96EF-457B-B807-E56192DE9CD0}"/>
              </a:ext>
            </a:extLst>
          </p:cNvPr>
          <p:cNvSpPr/>
          <p:nvPr/>
        </p:nvSpPr>
        <p:spPr>
          <a:xfrm>
            <a:off x="6991666" y="3884612"/>
            <a:ext cx="583884" cy="24288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B36319-2AE7-44BC-A254-7A02480DC78A}"/>
              </a:ext>
            </a:extLst>
          </p:cNvPr>
          <p:cNvSpPr/>
          <p:nvPr/>
        </p:nvSpPr>
        <p:spPr>
          <a:xfrm flipH="1">
            <a:off x="7651910" y="3884612"/>
            <a:ext cx="583883" cy="24288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007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{49B9D45F-7190-4957-ACC5-2B2E30E8F959}tf78438558_win32</Template>
  <TotalTime>53</TotalTime>
  <Words>378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Garamond</vt:lpstr>
      <vt:lpstr>SavonVTI</vt:lpstr>
      <vt:lpstr>Digital marketing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Cara Menginstall WordPress dengan 000webhost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Andri Firman Saputra</dc:creator>
  <cp:lastModifiedBy>Andri Firman Saputra</cp:lastModifiedBy>
  <cp:revision>57</cp:revision>
  <dcterms:created xsi:type="dcterms:W3CDTF">2022-01-11T09:03:24Z</dcterms:created>
  <dcterms:modified xsi:type="dcterms:W3CDTF">2022-01-11T09:57:04Z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