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7" r:id="rId6"/>
    <p:sldId id="266" r:id="rId7"/>
    <p:sldId id="268" r:id="rId8"/>
    <p:sldId id="269" r:id="rId9"/>
    <p:sldId id="271" r:id="rId10"/>
    <p:sldId id="272" r:id="rId11"/>
    <p:sldId id="27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C7C"/>
    <a:srgbClr val="FAD6CA"/>
    <a:srgbClr val="ECB798"/>
    <a:srgbClr val="FAEEDE"/>
    <a:srgbClr val="F8CEB5"/>
    <a:srgbClr val="DD9986"/>
    <a:srgbClr val="FCE7B0"/>
    <a:srgbClr val="FFFAC2"/>
    <a:srgbClr val="FEB69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6CFA-01D4-4976-A10E-C1B1096DA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D84B00-23CE-440E-ADF7-E7237BB7AC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D3F97-585B-4A0D-A387-963D63C8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9889-CD3D-4D33-BE89-96F33E35A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C59E9-E440-4548-BF04-C3D641B5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750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E7CF-AE9A-48D2-A46A-D6164073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DBBF7-A895-445D-9B04-9CBAFE9A0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DD930-81A9-45DF-B812-205EB10E3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5BC31-9B25-4E91-BF8D-873CE20E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73979-B41C-405A-BA0C-206EB5C6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74752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7A714-74C0-42A0-951A-A49FE59E1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879A5-0103-49C2-8175-F8000E857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6360-0334-4C7F-B469-2AE60CEA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8B878-23B2-48D5-82F4-292A1FB5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F89DA-7009-4A67-BCB9-1E4B7FB2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9239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0B9D-51B8-4A31-95F9-B7A7319F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8D95-F69C-4BF8-9D96-E6F3C0E7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ABC3E-FB54-4775-8EFC-356D28021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7AE5F-D58F-4E96-9133-CD3C6163F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622DE-62A7-4301-A8D8-2548C1A03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976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5C228-2691-402E-AB1C-EB5BEC6B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9699C-EF74-49B1-866B-C42CAC156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56250-434D-4994-A730-D6266429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0A71-1F12-488A-9CDC-0C23F4C4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20972-2BA5-44DF-8B89-0BCBE7E7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9855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A5D77-2B66-4F1D-BD83-830E3533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91BAA-077E-4EDC-8C27-DB9B7B8D1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BC11D-9595-4DD6-B0D1-54AA4CE09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3E42-3996-45D9-B110-818FD7B6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2F0C1-687B-49D9-8ED4-D8E9DC2A6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B7A81-A319-4C18-854E-546A6F34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9550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7B9E-B347-43A1-9B09-CB83A753A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D11AF-314A-4F24-91D9-B7CFEF53A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02216-F741-4C19-B7E3-EF425F631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E849AE-A276-4E72-8A7D-2CB9CBE890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416B8C-EE1E-432B-8BBB-18E1A3773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A28AE-718B-42D8-A913-A12F29BE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EB7578-1F48-4B9E-9990-9BC0EE83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A0F190-4FC9-486B-A735-D7463494B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4800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36BCF-0A3D-4F99-A6A4-6562E959E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58D58-59F3-4AA0-A833-BFEEA8EA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187DE-FEC3-447C-BE2C-7C72A251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2FB65-AD6F-4B6D-9145-0E49D671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6831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45D945-622D-4086-A30A-2B0FDE7B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BE5E5-7A47-4197-BF4F-C0A8F8DCD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46F5-5D8E-4D56-B5E4-4A0589A1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23565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BB52-D0E8-4978-974B-CEBD8DBF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9DF6-FE87-4808-B8AF-01392B936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F5E64-738C-4A86-A725-68A219E83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7DB3C-B761-4AB4-B834-9E50F5A1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29CEC-86BF-4C08-8B81-AFF217B4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66869-4A56-4AD8-81F9-68B1637D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815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F4724-C3A0-47CF-BA25-E179F801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3741FB-430B-478B-B5F7-0FD8EFF77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FB677-14AC-4FEF-97F4-D399653A9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36759-97C7-4373-A2A3-6DBAC110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C9FDD-05FE-4F5E-956B-379AA3C64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BDCD2-9F63-41E0-8DD2-07FBDA07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9170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69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6EA5B-24DB-4C4E-9BF8-E2AD11F7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B07E4-D9C3-4A8A-B779-19D4C5693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C595D-B9CA-4D9F-9AAB-EA6807F89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6F167-DA77-47C8-9F98-2DE9D92A78BE}" type="datetimeFigureOut">
              <a:rPr lang="en-ID" smtClean="0"/>
              <a:t>08/06/2022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9053-B215-4167-970F-90AF938AE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C60BE-1D9D-4C6B-ABA7-9CFFBE818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04964-CBAC-42DE-9FCB-4130E12C376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2604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Relationship Id="rId9" Type="http://schemas.openxmlformats.org/officeDocument/2006/relationships/image" Target="../media/image60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3.jpeg"/><Relationship Id="rId7" Type="http://schemas.openxmlformats.org/officeDocument/2006/relationships/slide" Target="slide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slide" Target="slide6.xml"/><Relationship Id="rId4" Type="http://schemas.openxmlformats.org/officeDocument/2006/relationships/image" Target="../media/image7.png"/><Relationship Id="rId9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gif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gif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ixelins by dana">
            <a:extLst>
              <a:ext uri="{FF2B5EF4-FFF2-40B4-BE49-F238E27FC236}">
                <a16:creationId xmlns:a16="http://schemas.microsoft.com/office/drawing/2014/main" id="{FDF547E3-EF3F-4E70-A382-FDC3C69A452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695" y="-171229"/>
            <a:ext cx="5229225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unset Colors Yellow Pink Color Palette #colorpalette #colorpalettes  #colorschemes #colorcombinati… | Color palette pink, Color palette yellow,  Sunset color palette">
            <a:extLst>
              <a:ext uri="{FF2B5EF4-FFF2-40B4-BE49-F238E27FC236}">
                <a16:creationId xmlns:a16="http://schemas.microsoft.com/office/drawing/2014/main" id="{54DCC39E-2D23-4556-AA41-58F0EAF424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00"/>
          <a:stretch/>
        </p:blipFill>
        <p:spPr bwMode="auto">
          <a:xfrm rot="5400000">
            <a:off x="-2033467" y="1118852"/>
            <a:ext cx="2920060" cy="6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achy! Color Palette | Color palette, Peach color palettes, Peach aesthetic">
            <a:extLst>
              <a:ext uri="{FF2B5EF4-FFF2-40B4-BE49-F238E27FC236}">
                <a16:creationId xmlns:a16="http://schemas.microsoft.com/office/drawing/2014/main" id="{DC3B6B2A-7319-408F-85C9-D77664757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00"/>
          <a:stretch/>
        </p:blipFill>
        <p:spPr bwMode="auto">
          <a:xfrm rot="5400000">
            <a:off x="-2405068" y="4585627"/>
            <a:ext cx="3862390" cy="6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93EE4E-19F3-4032-8013-2F06D892B60D}"/>
              </a:ext>
            </a:extLst>
          </p:cNvPr>
          <p:cNvSpPr/>
          <p:nvPr/>
        </p:nvSpPr>
        <p:spPr>
          <a:xfrm>
            <a:off x="6654036" y="5221718"/>
            <a:ext cx="3212236" cy="484926"/>
          </a:xfrm>
          <a:prstGeom prst="roundRect">
            <a:avLst>
              <a:gd name="adj" fmla="val 50000"/>
            </a:avLst>
          </a:prstGeom>
          <a:solidFill>
            <a:srgbClr val="FFFAC2"/>
          </a:solidFill>
          <a:ln w="76200">
            <a:solidFill>
              <a:srgbClr val="ED8C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7558E9-76DE-4BF6-9071-B30ED6188736}"/>
              </a:ext>
            </a:extLst>
          </p:cNvPr>
          <p:cNvSpPr/>
          <p:nvPr/>
        </p:nvSpPr>
        <p:spPr>
          <a:xfrm>
            <a:off x="6740074" y="5289660"/>
            <a:ext cx="360557" cy="349041"/>
          </a:xfrm>
          <a:prstGeom prst="ellipse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AA9497-D406-4CB1-B7E7-EF1C77CCD97F}"/>
              </a:ext>
            </a:extLst>
          </p:cNvPr>
          <p:cNvSpPr/>
          <p:nvPr/>
        </p:nvSpPr>
        <p:spPr>
          <a:xfrm>
            <a:off x="7186674" y="5289660"/>
            <a:ext cx="360557" cy="349041"/>
          </a:xfrm>
          <a:prstGeom prst="ellipse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75AE4F-067A-47D2-BAEC-A37548D1F17D}"/>
              </a:ext>
            </a:extLst>
          </p:cNvPr>
          <p:cNvSpPr/>
          <p:nvPr/>
        </p:nvSpPr>
        <p:spPr>
          <a:xfrm>
            <a:off x="7633273" y="5281721"/>
            <a:ext cx="360557" cy="349041"/>
          </a:xfrm>
          <a:prstGeom prst="ellipse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C610A08-5A56-430B-B24D-4CB6B5B785AE}"/>
              </a:ext>
            </a:extLst>
          </p:cNvPr>
          <p:cNvSpPr/>
          <p:nvPr/>
        </p:nvSpPr>
        <p:spPr>
          <a:xfrm>
            <a:off x="8079875" y="5289660"/>
            <a:ext cx="360557" cy="349041"/>
          </a:xfrm>
          <a:prstGeom prst="ellipse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C592AF7-2938-4F3A-8EA0-5BB5B847D59D}"/>
              </a:ext>
            </a:extLst>
          </p:cNvPr>
          <p:cNvSpPr/>
          <p:nvPr/>
        </p:nvSpPr>
        <p:spPr>
          <a:xfrm>
            <a:off x="8526472" y="5281721"/>
            <a:ext cx="360557" cy="349041"/>
          </a:xfrm>
          <a:prstGeom prst="ellipse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B95FA0-4999-439A-A2BE-4FC6D5D7FEF7}"/>
              </a:ext>
            </a:extLst>
          </p:cNvPr>
          <p:cNvSpPr/>
          <p:nvPr/>
        </p:nvSpPr>
        <p:spPr>
          <a:xfrm>
            <a:off x="8973072" y="5281721"/>
            <a:ext cx="360557" cy="349041"/>
          </a:xfrm>
          <a:prstGeom prst="ellipse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9DBE0B6-FB39-4D84-8832-7CD268AAA06B}"/>
              </a:ext>
            </a:extLst>
          </p:cNvPr>
          <p:cNvSpPr/>
          <p:nvPr/>
        </p:nvSpPr>
        <p:spPr>
          <a:xfrm>
            <a:off x="9419672" y="5289660"/>
            <a:ext cx="360557" cy="349041"/>
          </a:xfrm>
          <a:prstGeom prst="ellipse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19E63-4AC2-43B0-A75E-4C49939280F9}"/>
              </a:ext>
            </a:extLst>
          </p:cNvPr>
          <p:cNvSpPr txBox="1"/>
          <p:nvPr/>
        </p:nvSpPr>
        <p:spPr>
          <a:xfrm>
            <a:off x="6566285" y="4898062"/>
            <a:ext cx="338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ED8C7C"/>
                </a:solidFill>
                <a:latin typeface="Pixeled" panose="00000400000000000000" pitchFamily="2" charset="0"/>
              </a:rPr>
              <a:t>Click the computer </a:t>
            </a:r>
            <a:endParaRPr lang="en-ID" sz="1400" dirty="0">
              <a:solidFill>
                <a:srgbClr val="ED8C7C"/>
              </a:solidFill>
              <a:latin typeface="Pixeled" panose="000004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649AA9-FFBC-4D68-9209-8A65EF1B7AEF}"/>
              </a:ext>
            </a:extLst>
          </p:cNvPr>
          <p:cNvGrpSpPr/>
          <p:nvPr/>
        </p:nvGrpSpPr>
        <p:grpSpPr>
          <a:xfrm>
            <a:off x="5267065" y="1925810"/>
            <a:ext cx="5824002" cy="2802741"/>
            <a:chOff x="5305713" y="1684940"/>
            <a:chExt cx="5824002" cy="280274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8EAAA-E9F7-45BD-9D48-0DD3E8DD0BFB}"/>
                </a:ext>
              </a:extLst>
            </p:cNvPr>
            <p:cNvSpPr txBox="1"/>
            <p:nvPr/>
          </p:nvSpPr>
          <p:spPr>
            <a:xfrm>
              <a:off x="5305713" y="1684940"/>
              <a:ext cx="5794744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err="1">
                  <a:ln w="76200">
                    <a:solidFill>
                      <a:srgbClr val="ED8C7C"/>
                    </a:solidFill>
                  </a:ln>
                  <a:solidFill>
                    <a:srgbClr val="ED8C7C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Muthiara -Demo Version-" panose="02000500000000000000" pitchFamily="2" charset="0"/>
                </a:rPr>
                <a:t>Sistem</a:t>
              </a:r>
              <a:endParaRPr lang="en-US" sz="8800" dirty="0">
                <a:ln w="76200">
                  <a:solidFill>
                    <a:srgbClr val="ED8C7C"/>
                  </a:solidFill>
                </a:ln>
                <a:solidFill>
                  <a:srgbClr val="ED8C7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endParaRPr>
            </a:p>
            <a:p>
              <a:pPr algn="ctr"/>
              <a:r>
                <a:rPr lang="en-US" sz="8800" dirty="0" err="1">
                  <a:ln w="76200">
                    <a:solidFill>
                      <a:srgbClr val="ED8C7C"/>
                    </a:solidFill>
                  </a:ln>
                  <a:solidFill>
                    <a:srgbClr val="ED8C7C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Muthiara -Demo Version-" panose="02000500000000000000" pitchFamily="2" charset="0"/>
                </a:rPr>
                <a:t>Komputer</a:t>
              </a:r>
              <a:endParaRPr lang="en-US" sz="8800" dirty="0">
                <a:ln w="76200">
                  <a:solidFill>
                    <a:srgbClr val="ED8C7C"/>
                  </a:solidFill>
                </a:ln>
                <a:solidFill>
                  <a:srgbClr val="ED8C7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229076-E495-4ABD-8370-39F7DC48F17C}"/>
                </a:ext>
              </a:extLst>
            </p:cNvPr>
            <p:cNvSpPr txBox="1"/>
            <p:nvPr/>
          </p:nvSpPr>
          <p:spPr>
            <a:xfrm>
              <a:off x="5334971" y="1686914"/>
              <a:ext cx="5794744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800" dirty="0" err="1">
                  <a:solidFill>
                    <a:srgbClr val="FFFAC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Muthiara -Demo Version-" panose="02000500000000000000" pitchFamily="2" charset="0"/>
                </a:rPr>
                <a:t>Sistem</a:t>
              </a:r>
              <a:endParaRPr lang="en-US" sz="88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endParaRPr>
            </a:p>
            <a:p>
              <a:pPr algn="ctr"/>
              <a:r>
                <a:rPr lang="en-US" sz="8800" dirty="0" err="1">
                  <a:solidFill>
                    <a:srgbClr val="FFFAC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  <a:latin typeface="Muthiara -Demo Version-" panose="02000500000000000000" pitchFamily="2" charset="0"/>
                </a:rPr>
                <a:t>Komputer</a:t>
              </a:r>
              <a:endParaRPr lang="en-ID" sz="88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endParaRPr>
            </a:p>
          </p:txBody>
        </p:sp>
      </p:grpSp>
      <p:pic>
        <p:nvPicPr>
          <p:cNvPr id="2056" name="Picture 8" descr="tBLE | Pixel Art Maker">
            <a:extLst>
              <a:ext uri="{FF2B5EF4-FFF2-40B4-BE49-F238E27FC236}">
                <a16:creationId xmlns:a16="http://schemas.microsoft.com/office/drawing/2014/main" id="{6E1C1E80-6C36-4CF8-B777-BA4F90536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4620" y="3448530"/>
            <a:ext cx="7350676" cy="436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F91ACFF-9A42-444C-981C-28DD3467611F}"/>
              </a:ext>
            </a:extLst>
          </p:cNvPr>
          <p:cNvGrpSpPr/>
          <p:nvPr/>
        </p:nvGrpSpPr>
        <p:grpSpPr>
          <a:xfrm>
            <a:off x="-379587" y="1607385"/>
            <a:ext cx="4674946" cy="3643229"/>
            <a:chOff x="226664" y="1923711"/>
            <a:chExt cx="4674946" cy="36432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B94587A-EB95-4061-8755-37D51C2AA090}"/>
                </a:ext>
              </a:extLst>
            </p:cNvPr>
            <p:cNvGrpSpPr/>
            <p:nvPr/>
          </p:nvGrpSpPr>
          <p:grpSpPr>
            <a:xfrm>
              <a:off x="226664" y="1923711"/>
              <a:ext cx="4674946" cy="3643229"/>
              <a:chOff x="3331370" y="798838"/>
              <a:chExt cx="5434013" cy="4242443"/>
            </a:xfrm>
          </p:grpSpPr>
          <p:pic>
            <p:nvPicPr>
              <p:cNvPr id="1032" name="Picture 8" descr="icon computer Sticker by ˚₊✩‧₊ʚʟᴜᴄɪᴇ́ʀɴᴀɢᴀɞ₊‧✩₊˚">
                <a:extLst>
                  <a:ext uri="{FF2B5EF4-FFF2-40B4-BE49-F238E27FC236}">
                    <a16:creationId xmlns:a16="http://schemas.microsoft.com/office/drawing/2014/main" id="{C17AE56D-5A59-42AB-8B5A-EA40BF6B2E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21928"/>
              <a:stretch/>
            </p:blipFill>
            <p:spPr bwMode="auto">
              <a:xfrm>
                <a:off x="3331370" y="798838"/>
                <a:ext cx="5434013" cy="42424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D01977-F08D-4AED-AF7B-300BF8910E29}"/>
                  </a:ext>
                </a:extLst>
              </p:cNvPr>
              <p:cNvSpPr/>
              <p:nvPr/>
            </p:nvSpPr>
            <p:spPr>
              <a:xfrm>
                <a:off x="5110164" y="2152650"/>
                <a:ext cx="1557338" cy="1057275"/>
              </a:xfrm>
              <a:prstGeom prst="rect">
                <a:avLst/>
              </a:prstGeom>
              <a:solidFill>
                <a:srgbClr val="DACC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</p:grpSp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6" name="Slide Zoom 5">
                  <a:extLst>
                    <a:ext uri="{FF2B5EF4-FFF2-40B4-BE49-F238E27FC236}">
                      <a16:creationId xmlns:a16="http://schemas.microsoft.com/office/drawing/2014/main" id="{5F400213-4462-436C-A936-7996AFC33F3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50859964"/>
                    </p:ext>
                  </p:extLst>
                </p:nvPr>
              </p:nvGraphicFramePr>
              <p:xfrm>
                <a:off x="1726117" y="3086307"/>
                <a:ext cx="1438400" cy="907943"/>
              </p:xfrm>
              <a:graphic>
                <a:graphicData uri="http://schemas.microsoft.com/office/powerpoint/2016/slidezoom">
                  <pslz:sldZm>
                    <pslz:sldZmObj sldId="257" cId="1127682212">
                      <pslz:zmPr id="{C2D41403-1C56-4F8A-8063-438EACC92275}" returnToParent="0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1438400" cy="907943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srgbClr val="FFFAC2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6" name="Slide Zoom 5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5F400213-4462-436C-A936-7996AFC33F3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9866" y="2769981"/>
                  <a:ext cx="1438400" cy="907943"/>
                </a:xfrm>
                <a:prstGeom prst="rect">
                  <a:avLst/>
                </a:prstGeom>
                <a:ln w="3175">
                  <a:solidFill>
                    <a:srgbClr val="FFFAC2"/>
                  </a:solidFill>
                </a:ln>
              </p:spPr>
            </p:pic>
          </mc:Fallback>
        </mc:AlternateContent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F4BFAE9-CDC8-44BE-B52A-14FC8EC657B8}"/>
              </a:ext>
            </a:extLst>
          </p:cNvPr>
          <p:cNvSpPr/>
          <p:nvPr/>
        </p:nvSpPr>
        <p:spPr>
          <a:xfrm>
            <a:off x="9611410" y="-478922"/>
            <a:ext cx="3452950" cy="3031956"/>
          </a:xfrm>
          <a:custGeom>
            <a:avLst/>
            <a:gdLst>
              <a:gd name="connsiteX0" fmla="*/ 436723 w 3058272"/>
              <a:gd name="connsiteY0" fmla="*/ 2146 h 2366312"/>
              <a:gd name="connsiteX1" fmla="*/ 67754 w 3058272"/>
              <a:gd name="connsiteY1" fmla="*/ 579662 h 2366312"/>
              <a:gd name="connsiteX2" fmla="*/ 1190702 w 3058272"/>
              <a:gd name="connsiteY2" fmla="*/ 1301557 h 2366312"/>
              <a:gd name="connsiteX3" fmla="*/ 1463417 w 3058272"/>
              <a:gd name="connsiteY3" fmla="*/ 2135746 h 2366312"/>
              <a:gd name="connsiteX4" fmla="*/ 2377817 w 3058272"/>
              <a:gd name="connsiteY4" fmla="*/ 2264083 h 2366312"/>
              <a:gd name="connsiteX5" fmla="*/ 2971375 w 3058272"/>
              <a:gd name="connsiteY5" fmla="*/ 788209 h 2366312"/>
              <a:gd name="connsiteX6" fmla="*/ 436723 w 3058272"/>
              <a:gd name="connsiteY6" fmla="*/ 2146 h 23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8272" h="2366312">
                <a:moveTo>
                  <a:pt x="436723" y="2146"/>
                </a:moveTo>
                <a:cubicBezTo>
                  <a:pt x="-47214" y="-32612"/>
                  <a:pt x="-57909" y="363094"/>
                  <a:pt x="67754" y="579662"/>
                </a:cubicBezTo>
                <a:cubicBezTo>
                  <a:pt x="193417" y="796230"/>
                  <a:pt x="958092" y="1042210"/>
                  <a:pt x="1190702" y="1301557"/>
                </a:cubicBezTo>
                <a:cubicBezTo>
                  <a:pt x="1423313" y="1560904"/>
                  <a:pt x="1265565" y="1975325"/>
                  <a:pt x="1463417" y="2135746"/>
                </a:cubicBezTo>
                <a:cubicBezTo>
                  <a:pt x="1661269" y="2296167"/>
                  <a:pt x="2126491" y="2488672"/>
                  <a:pt x="2377817" y="2264083"/>
                </a:cubicBezTo>
                <a:cubicBezTo>
                  <a:pt x="2629143" y="2039494"/>
                  <a:pt x="3294891" y="1162525"/>
                  <a:pt x="2971375" y="788209"/>
                </a:cubicBezTo>
                <a:cubicBezTo>
                  <a:pt x="2647859" y="413893"/>
                  <a:pt x="920660" y="36904"/>
                  <a:pt x="436723" y="2146"/>
                </a:cubicBezTo>
                <a:close/>
              </a:path>
            </a:pathLst>
          </a:cu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998E74E-0012-4B87-A1A0-F91B1D1BC1D8}"/>
              </a:ext>
            </a:extLst>
          </p:cNvPr>
          <p:cNvSpPr/>
          <p:nvPr/>
        </p:nvSpPr>
        <p:spPr>
          <a:xfrm>
            <a:off x="9419672" y="-285530"/>
            <a:ext cx="4296328" cy="2838563"/>
          </a:xfrm>
          <a:custGeom>
            <a:avLst/>
            <a:gdLst>
              <a:gd name="connsiteX0" fmla="*/ 436723 w 3058272"/>
              <a:gd name="connsiteY0" fmla="*/ 2146 h 2366312"/>
              <a:gd name="connsiteX1" fmla="*/ 67754 w 3058272"/>
              <a:gd name="connsiteY1" fmla="*/ 579662 h 2366312"/>
              <a:gd name="connsiteX2" fmla="*/ 1190702 w 3058272"/>
              <a:gd name="connsiteY2" fmla="*/ 1301557 h 2366312"/>
              <a:gd name="connsiteX3" fmla="*/ 1463417 w 3058272"/>
              <a:gd name="connsiteY3" fmla="*/ 2135746 h 2366312"/>
              <a:gd name="connsiteX4" fmla="*/ 2377817 w 3058272"/>
              <a:gd name="connsiteY4" fmla="*/ 2264083 h 2366312"/>
              <a:gd name="connsiteX5" fmla="*/ 2971375 w 3058272"/>
              <a:gd name="connsiteY5" fmla="*/ 788209 h 2366312"/>
              <a:gd name="connsiteX6" fmla="*/ 436723 w 3058272"/>
              <a:gd name="connsiteY6" fmla="*/ 2146 h 23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8272" h="2366312">
                <a:moveTo>
                  <a:pt x="436723" y="2146"/>
                </a:moveTo>
                <a:cubicBezTo>
                  <a:pt x="-47214" y="-32612"/>
                  <a:pt x="-57909" y="363094"/>
                  <a:pt x="67754" y="579662"/>
                </a:cubicBezTo>
                <a:cubicBezTo>
                  <a:pt x="193417" y="796230"/>
                  <a:pt x="958092" y="1042210"/>
                  <a:pt x="1190702" y="1301557"/>
                </a:cubicBezTo>
                <a:cubicBezTo>
                  <a:pt x="1423313" y="1560904"/>
                  <a:pt x="1265565" y="1975325"/>
                  <a:pt x="1463417" y="2135746"/>
                </a:cubicBezTo>
                <a:cubicBezTo>
                  <a:pt x="1661269" y="2296167"/>
                  <a:pt x="2126491" y="2488672"/>
                  <a:pt x="2377817" y="2264083"/>
                </a:cubicBezTo>
                <a:cubicBezTo>
                  <a:pt x="2629143" y="2039494"/>
                  <a:pt x="3294891" y="1162525"/>
                  <a:pt x="2971375" y="788209"/>
                </a:cubicBezTo>
                <a:cubicBezTo>
                  <a:pt x="2647859" y="413893"/>
                  <a:pt x="920660" y="36904"/>
                  <a:pt x="436723" y="2146"/>
                </a:cubicBezTo>
                <a:close/>
              </a:path>
            </a:pathLst>
          </a:custGeom>
          <a:noFill/>
          <a:ln w="57150">
            <a:solidFill>
              <a:srgbClr val="FFF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4533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>
            <a:extLst>
              <a:ext uri="{FF2B5EF4-FFF2-40B4-BE49-F238E27FC236}">
                <a16:creationId xmlns:a16="http://schemas.microsoft.com/office/drawing/2014/main" id="{832E9491-C654-4BB4-A119-E35DC10F3CC4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70D72A1A-D6B4-403A-A0EB-E05EEEE7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10" name="Group 24">
                <a:extLst>
                  <a:ext uri="{FF2B5EF4-FFF2-40B4-BE49-F238E27FC236}">
                    <a16:creationId xmlns:a16="http://schemas.microsoft.com/office/drawing/2014/main" id="{B97EA872-C859-4A31-8AEE-96CD163CC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ED49F0-D919-455D-B371-F6DE3CF30713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C23DCC0-6CCD-4563-BBCE-ECE3E4F4EBEE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070A821-85ED-43B4-86A9-A4C329BE64BF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CC381C5-69DC-4271-8DC3-88755B2B9F6E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E442F6E-FD11-4F53-AE15-DED3DBE62C8D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DED714BC-B88B-4E1B-BAE9-C1E20F450005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308B9E8-DF43-48EE-96FD-56B299217B8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D34F15C-CC41-4F29-855B-DDEDCE8D92E1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651FC45-FEE6-4A23-AF22-B08B8D146E24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EED36CC-6B15-4CD5-AB6F-F8C8943DDE6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181C7F4-1A1D-414A-A590-77D5FA426AD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D721EA3-016E-4669-B92D-DDC6C5E5DE2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E19DE54-8013-4CF6-8615-57798300E86E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011934-C37D-41FB-A02D-11592D308184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3C00273-5FA8-40C8-9BFF-A981F697F26A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E2D64D8-014E-48C5-B471-312003801C2C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15E83E3-EF78-4813-8450-CE314B4A2E5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9A7ED1C-77F9-493E-A74E-304C47EDD3D7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683935-F086-4DF2-A255-FD484BDECA1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A931A08-1C21-4BAC-9956-9F7A5A22DB90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E3BF6926-8F38-41C9-9A99-CA35185100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E24B14-BCE2-4DBD-BD26-8A1CAC51415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1C3EC-8006-41FF-BE70-98FD907123D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F1F6B5B-D151-4233-8ED1-179DEB33199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B715D602-8690-4478-A580-8E0CAD90FE9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BA94934-ADF2-40CB-8649-53E2AD4AB14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12E505E-A632-430C-8B46-E6136532EE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0EE712E-EAF6-4B92-8E5B-2C9DD3FFF28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8B76EE6-9808-4104-87C0-1362650902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83CC899B-CA5F-453F-98E4-A985C61FEE0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77635DD3-ACCF-46FD-A61F-71994DD603C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8">
              <a:extLst>
                <a:ext uri="{FF2B5EF4-FFF2-40B4-BE49-F238E27FC236}">
                  <a16:creationId xmlns:a16="http://schemas.microsoft.com/office/drawing/2014/main" id="{03296FFF-DD97-464E-8FEF-9FFEB09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7" name="Group 49">
                <a:extLst>
                  <a:ext uri="{FF2B5EF4-FFF2-40B4-BE49-F238E27FC236}">
                    <a16:creationId xmlns:a16="http://schemas.microsoft.com/office/drawing/2014/main" id="{6DDC5DB3-40C0-4189-B63A-D673E2859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29D256A-F4D2-41B3-BD59-353DD93CBC8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790BE1C-BF9A-442C-8D49-7BA3938AFC5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977C072-F68C-4809-954D-F52A5A03534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F28A95-2916-4A49-8F3A-9B85D1E0FF02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321001D-90F0-41A4-9B10-5C806828961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C9B2BB2-BD7D-4F1A-8C20-E1AA537424FA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27B2EBD-1A67-49E0-98FE-D5A0686B2A8E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ECD44D-A012-4F5D-95FE-A41E29490745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FD3E385-550D-426A-9F5E-DC14C9933C7B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5EF4A1F-64B0-41F2-A843-DEAC64C902D1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652A9CB-61B0-4B47-8914-ECFA6E5C1EDF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32EFAB2-1D70-420A-99F9-FA08C630364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849C1D0-ABD4-46FE-B74F-1B014C064C5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5AA8736-45B9-467E-A3EF-3E215DDC685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8941326-2212-46E9-870A-F48A4EEA9FCC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34D6D57-FE2F-43E9-8095-B8B8CDFC0C7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BCAAEC9-5AA4-4584-8D61-CE0D2E31696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A48E533-586C-4F50-9393-871EB69ACC12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58852A8-115C-422E-B4A6-BF3B0C7C929B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A22295-0C70-46BC-A867-B6DA20FD2696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50">
                <a:extLst>
                  <a:ext uri="{FF2B5EF4-FFF2-40B4-BE49-F238E27FC236}">
                    <a16:creationId xmlns:a16="http://schemas.microsoft.com/office/drawing/2014/main" id="{CEB19BC4-80D5-4464-8930-95DDED004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001B16B-A0B8-4675-96E7-1E115B79175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E8DF834-0DC4-4828-A854-D5F1C499668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E40396-6E7F-4C2A-88F5-039863957C0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424A8E0-FB3A-432F-867A-6FB18FE856F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905A013-1478-4F73-BAEA-4E7178A9A9F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9CCA9AA-EA6A-42DD-A4E4-9985450B80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4C570A1-6798-4CC2-9954-74843099DE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85C36CF-2CED-4BA7-951C-8AA37D24395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D6C35AD-6BDD-4F7B-8933-96FE0535DE6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D08C9D6-B287-4FEA-8E8B-535200F557C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38C752E-CE98-444F-B2CC-CDE60C51770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17639658-216D-4A65-A532-9E854EE1C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4" name="Group 83">
                <a:extLst>
                  <a:ext uri="{FF2B5EF4-FFF2-40B4-BE49-F238E27FC236}">
                    <a16:creationId xmlns:a16="http://schemas.microsoft.com/office/drawing/2014/main" id="{19E4AF8A-050A-4471-AEC3-4B71873B8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934022B-EF1E-4646-A30E-B759FF53DF0B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7069357-BD2F-4178-93C5-261A2D4B3725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E65BE2A-0F0D-4033-B398-C9BEAB796D41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B7F603C-0001-40DB-A036-211F90D3C3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19DB4B9-F48A-4730-97B3-5FE31D17B9D5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17F1FA2-B014-4DB5-AB67-71B06736C18F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3B11843-C699-4FA8-B778-0645BBA7833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E37B62-EDA2-40B6-8ED4-D6709D439961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ABF8A03-8A1F-495D-8E5A-A6EAC92C2C32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1C99625-5957-4990-A2B3-6F650590307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A291A30-BDD0-4DED-8457-91E1AFE3E425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3D636D0-DE40-4D18-8E1F-58549CBE3CB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F085810-5A59-4DBB-8396-F60674A31837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DB25315-96B5-4637-A99E-EBBF461EED0C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206F8D6-AD0E-457E-8574-BE117C7EE584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1A894B3-79B3-4EFB-BC41-16D350C3530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8F001D4-762A-4BAB-A331-6A16234CF90C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A1A487F-EFF8-4D5D-84C9-AD4B88C85E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A68C358-90F6-4441-9574-41D62DB554C8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2FB923-E674-4F23-8978-2A432BF9EE65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84">
                <a:extLst>
                  <a:ext uri="{FF2B5EF4-FFF2-40B4-BE49-F238E27FC236}">
                    <a16:creationId xmlns:a16="http://schemas.microsoft.com/office/drawing/2014/main" id="{A5DB79DC-FEB7-492B-B891-136BA729F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192B816-3E4A-455E-87B2-86ADDC7FD56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5174F5E-BA62-40C7-A4B5-90349B5266E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4DB6837-E78F-4744-A6FA-AFB6D232B1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A3385E-1AC8-40A3-950F-E27828A639D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6EE8E67-3041-4C6C-91EC-F9D85628AA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21B8C95-0088-4C4B-837A-2C2181FD41E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2420D00-F1CD-4BF3-844D-905E67D28B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C36E0DC-2242-4AA6-81C1-EE68142B86F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D08E006-9BAA-41B2-8AAE-813D247174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CD95DA-44AB-4A44-B712-DCF3D211D2B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D58DB2B-EF36-4945-9A4F-3366CFEBDF7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116">
              <a:extLst>
                <a:ext uri="{FF2B5EF4-FFF2-40B4-BE49-F238E27FC236}">
                  <a16:creationId xmlns:a16="http://schemas.microsoft.com/office/drawing/2014/main" id="{E88CE1FA-A776-45C4-BBD2-32E16F0E2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1" name="Group 117">
                <a:extLst>
                  <a:ext uri="{FF2B5EF4-FFF2-40B4-BE49-F238E27FC236}">
                    <a16:creationId xmlns:a16="http://schemas.microsoft.com/office/drawing/2014/main" id="{E49AB3BE-6A3E-4877-8254-C3A41DD43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A17F12F-61B4-4647-8046-D4E69342490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6DE19FE-A6A6-4F03-808B-EA9E6C91D313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0B1183E-EB28-44AE-8892-ECE47C243FB9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08FB57E-FF58-45E1-A643-350771EC7F9A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289391-D21B-4D86-B82D-3F1A8CAB1109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0D81B3-A87E-4A49-8A7D-AFD70BA3DB93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3A44E56-EBC4-44B4-B2B3-8B7735045650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A755D0-80D1-42E6-AD04-E25C8CAA821F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8641E14-2E0D-40E9-BE53-49A738C7B92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D45D8E2-4017-4B82-884F-E33080867D3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04D1D18-70D5-40EA-879F-EADD2162AFA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5DC4C1B-A39A-4F80-83E1-5D28054B360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5529A4-DA9A-410A-988A-2B7E1B53D44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8901A6-EBDE-48EB-ACDD-60C0636EFB54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C52EFC-6AED-47E3-98EE-C0AF5C49EF06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9DF3FA8-5E1E-4FA6-BA70-F44CC3A3C89D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87B3914-AB0B-4527-8476-082D290D2E3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86E0F7C-EB59-4ED6-848C-190850DD2574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CD6885-D834-429B-B56C-01BB76685657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4126880-B6AA-496A-8F64-02A74547A02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8">
                <a:extLst>
                  <a:ext uri="{FF2B5EF4-FFF2-40B4-BE49-F238E27FC236}">
                    <a16:creationId xmlns:a16="http://schemas.microsoft.com/office/drawing/2014/main" id="{F108CF67-9FBB-47C2-BBE5-D3DB3A7F4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581A89-3CBC-4313-8904-5D5AC1FFD04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29E8786-8A49-47F2-90BD-FF731C3971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9671750-90D0-467A-BAE0-8C17130FBB9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E4A2527-9C11-4721-9B93-275EA2EC34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836A87C-B8ED-4B39-A2FE-29AF2CD4B7B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AF7280-79C7-492C-B36C-85BF663B48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40FB7A-2F4E-40F4-B639-0857467104A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10E4116-827A-4274-865E-02E45D4C528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E4F6D00-4EC4-4DFF-9349-8E428565B1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661943-3704-4883-A997-6570EEBDF4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E8485A-59BF-4406-9218-03D29696AF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E4311A8-C820-4F58-AEE8-0B363FE5895E}"/>
              </a:ext>
            </a:extLst>
          </p:cNvPr>
          <p:cNvSpPr/>
          <p:nvPr/>
        </p:nvSpPr>
        <p:spPr>
          <a:xfrm>
            <a:off x="737937" y="898358"/>
            <a:ext cx="10491537" cy="5342021"/>
          </a:xfrm>
          <a:prstGeom prst="rect">
            <a:avLst/>
          </a:prstGeom>
          <a:solidFill>
            <a:srgbClr val="FA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 descr="Transparent Windows Folder Icon Png">
            <a:extLst>
              <a:ext uri="{FF2B5EF4-FFF2-40B4-BE49-F238E27FC236}">
                <a16:creationId xmlns:a16="http://schemas.microsoft.com/office/drawing/2014/main" id="{13F85523-D364-4781-B6E2-65D1510C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14" b="89841" l="10000" r="90000">
                        <a14:foregroundMark x1="32000" y1="11746" x2="32000" y2="11746"/>
                        <a14:foregroundMark x1="32000" y1="5714" x2="32000" y2="5714"/>
                        <a14:backgroundMark x1="36167" y1="9524" x2="36167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137" y="234850"/>
            <a:ext cx="2903621" cy="15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1B22F3CA-8825-4332-B279-6CF7744DC645}"/>
              </a:ext>
            </a:extLst>
          </p:cNvPr>
          <p:cNvSpPr/>
          <p:nvPr/>
        </p:nvSpPr>
        <p:spPr>
          <a:xfrm>
            <a:off x="10732169" y="898358"/>
            <a:ext cx="497305" cy="411714"/>
          </a:xfrm>
          <a:prstGeom prst="rect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en-ID" sz="2800" dirty="0"/>
          </a:p>
        </p:txBody>
      </p:sp>
      <p:pic>
        <p:nvPicPr>
          <p:cNvPr id="7172" name="Picture 4" descr="pretty cute kawaii green pastel plants pixel art pixel pixels Pixel plants  kawaii pixels Transparents sempervivu… | Pixel art, Pixel art design, Pixel  art templates">
            <a:extLst>
              <a:ext uri="{FF2B5EF4-FFF2-40B4-BE49-F238E27FC236}">
                <a16:creationId xmlns:a16="http://schemas.microsoft.com/office/drawing/2014/main" id="{0F847636-E838-48AA-8717-640A1BADFF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67" y="4767349"/>
            <a:ext cx="1754712" cy="17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Oval 10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8CEB73-29E7-4D58-B52C-00D0EB71458E}"/>
              </a:ext>
            </a:extLst>
          </p:cNvPr>
          <p:cNvSpPr/>
          <p:nvPr/>
        </p:nvSpPr>
        <p:spPr>
          <a:xfrm>
            <a:off x="11420844" y="2570512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&gt;</a:t>
            </a:r>
            <a:endParaRPr lang="en-ID" sz="4400" dirty="0"/>
          </a:p>
        </p:txBody>
      </p:sp>
      <p:sp>
        <p:nvSpPr>
          <p:cNvPr id="147" name="Oval 1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0714E1-96B5-46F1-BD54-C4C427B3F3E2}"/>
              </a:ext>
            </a:extLst>
          </p:cNvPr>
          <p:cNvSpPr/>
          <p:nvPr/>
        </p:nvSpPr>
        <p:spPr>
          <a:xfrm>
            <a:off x="11408486" y="3376068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&lt;</a:t>
            </a:r>
            <a:endParaRPr lang="en-ID" sz="4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2159F4-6E15-EFDC-7944-3CC8BD8EF3E4}"/>
              </a:ext>
            </a:extLst>
          </p:cNvPr>
          <p:cNvSpPr txBox="1"/>
          <p:nvPr/>
        </p:nvSpPr>
        <p:spPr>
          <a:xfrm>
            <a:off x="1803577" y="1121751"/>
            <a:ext cx="87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Memory</a:t>
            </a:r>
            <a:endParaRPr lang="en-ID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4E2621-4AE4-C22F-A752-807208CF885A}"/>
              </a:ext>
            </a:extLst>
          </p:cNvPr>
          <p:cNvSpPr txBox="1"/>
          <p:nvPr/>
        </p:nvSpPr>
        <p:spPr>
          <a:xfrm>
            <a:off x="1753026" y="1928932"/>
            <a:ext cx="9010661" cy="378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Memory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media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penyimpan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data pada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komputer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Memori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terbagi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atas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dua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macam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yaitu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: </a:t>
            </a:r>
          </a:p>
          <a:p>
            <a:pPr algn="just">
              <a:lnSpc>
                <a:spcPct val="150000"/>
              </a:lnSpc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Read Only Memory (ROM)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memori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hanya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bisa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dibaca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saja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tidak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dapat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dirubah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dihapus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dan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sudah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diisi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oleh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pabrik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pembuat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komputer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. Isi ROM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diperlukan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pada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saat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komputer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dihidupkan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Random Access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Memori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(RAM)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memori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dapat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diakses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secara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random. RAM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berfungsi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menyimpan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program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kita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olah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sementara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waktu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(power on)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jika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komputer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kita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matikan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maka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seluruh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data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tersimpan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dalam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RAM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hilang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490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>
            <a:extLst>
              <a:ext uri="{FF2B5EF4-FFF2-40B4-BE49-F238E27FC236}">
                <a16:creationId xmlns:a16="http://schemas.microsoft.com/office/drawing/2014/main" id="{832E9491-C654-4BB4-A119-E35DC10F3CC4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70D72A1A-D6B4-403A-A0EB-E05EEEE7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10" name="Group 24">
                <a:extLst>
                  <a:ext uri="{FF2B5EF4-FFF2-40B4-BE49-F238E27FC236}">
                    <a16:creationId xmlns:a16="http://schemas.microsoft.com/office/drawing/2014/main" id="{B97EA872-C859-4A31-8AEE-96CD163CC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ED49F0-D919-455D-B371-F6DE3CF30713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C23DCC0-6CCD-4563-BBCE-ECE3E4F4EBEE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070A821-85ED-43B4-86A9-A4C329BE64BF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CC381C5-69DC-4271-8DC3-88755B2B9F6E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E442F6E-FD11-4F53-AE15-DED3DBE62C8D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DED714BC-B88B-4E1B-BAE9-C1E20F450005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308B9E8-DF43-48EE-96FD-56B299217B8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D34F15C-CC41-4F29-855B-DDEDCE8D92E1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651FC45-FEE6-4A23-AF22-B08B8D146E24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EED36CC-6B15-4CD5-AB6F-F8C8943DDE6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181C7F4-1A1D-414A-A590-77D5FA426AD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D721EA3-016E-4669-B92D-DDC6C5E5DE2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E19DE54-8013-4CF6-8615-57798300E86E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011934-C37D-41FB-A02D-11592D308184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3C00273-5FA8-40C8-9BFF-A981F697F26A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E2D64D8-014E-48C5-B471-312003801C2C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15E83E3-EF78-4813-8450-CE314B4A2E5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9A7ED1C-77F9-493E-A74E-304C47EDD3D7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683935-F086-4DF2-A255-FD484BDECA1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A931A08-1C21-4BAC-9956-9F7A5A22DB90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E3BF6926-8F38-41C9-9A99-CA35185100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E24B14-BCE2-4DBD-BD26-8A1CAC51415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1C3EC-8006-41FF-BE70-98FD907123D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F1F6B5B-D151-4233-8ED1-179DEB33199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B715D602-8690-4478-A580-8E0CAD90FE9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BA94934-ADF2-40CB-8649-53E2AD4AB14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12E505E-A632-430C-8B46-E6136532EE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0EE712E-EAF6-4B92-8E5B-2C9DD3FFF28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8B76EE6-9808-4104-87C0-1362650902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83CC899B-CA5F-453F-98E4-A985C61FEE0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77635DD3-ACCF-46FD-A61F-71994DD603C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8">
              <a:extLst>
                <a:ext uri="{FF2B5EF4-FFF2-40B4-BE49-F238E27FC236}">
                  <a16:creationId xmlns:a16="http://schemas.microsoft.com/office/drawing/2014/main" id="{03296FFF-DD97-464E-8FEF-9FFEB09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7" name="Group 49">
                <a:extLst>
                  <a:ext uri="{FF2B5EF4-FFF2-40B4-BE49-F238E27FC236}">
                    <a16:creationId xmlns:a16="http://schemas.microsoft.com/office/drawing/2014/main" id="{6DDC5DB3-40C0-4189-B63A-D673E2859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29D256A-F4D2-41B3-BD59-353DD93CBC8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790BE1C-BF9A-442C-8D49-7BA3938AFC5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977C072-F68C-4809-954D-F52A5A03534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F28A95-2916-4A49-8F3A-9B85D1E0FF02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321001D-90F0-41A4-9B10-5C806828961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C9B2BB2-BD7D-4F1A-8C20-E1AA537424FA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27B2EBD-1A67-49E0-98FE-D5A0686B2A8E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ECD44D-A012-4F5D-95FE-A41E29490745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FD3E385-550D-426A-9F5E-DC14C9933C7B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5EF4A1F-64B0-41F2-A843-DEAC64C902D1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652A9CB-61B0-4B47-8914-ECFA6E5C1EDF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32EFAB2-1D70-420A-99F9-FA08C630364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849C1D0-ABD4-46FE-B74F-1B014C064C5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5AA8736-45B9-467E-A3EF-3E215DDC685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8941326-2212-46E9-870A-F48A4EEA9FCC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34D6D57-FE2F-43E9-8095-B8B8CDFC0C7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BCAAEC9-5AA4-4584-8D61-CE0D2E31696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A48E533-586C-4F50-9393-871EB69ACC12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58852A8-115C-422E-B4A6-BF3B0C7C929B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A22295-0C70-46BC-A867-B6DA20FD2696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50">
                <a:extLst>
                  <a:ext uri="{FF2B5EF4-FFF2-40B4-BE49-F238E27FC236}">
                    <a16:creationId xmlns:a16="http://schemas.microsoft.com/office/drawing/2014/main" id="{CEB19BC4-80D5-4464-8930-95DDED004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001B16B-A0B8-4675-96E7-1E115B79175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E8DF834-0DC4-4828-A854-D5F1C499668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E40396-6E7F-4C2A-88F5-039863957C0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424A8E0-FB3A-432F-867A-6FB18FE856F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905A013-1478-4F73-BAEA-4E7178A9A9F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9CCA9AA-EA6A-42DD-A4E4-9985450B80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4C570A1-6798-4CC2-9954-74843099DE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85C36CF-2CED-4BA7-951C-8AA37D24395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D6C35AD-6BDD-4F7B-8933-96FE0535DE6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D08C9D6-B287-4FEA-8E8B-535200F557C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38C752E-CE98-444F-B2CC-CDE60C51770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17639658-216D-4A65-A532-9E854EE1C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4" name="Group 83">
                <a:extLst>
                  <a:ext uri="{FF2B5EF4-FFF2-40B4-BE49-F238E27FC236}">
                    <a16:creationId xmlns:a16="http://schemas.microsoft.com/office/drawing/2014/main" id="{19E4AF8A-050A-4471-AEC3-4B71873B8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934022B-EF1E-4646-A30E-B759FF53DF0B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7069357-BD2F-4178-93C5-261A2D4B3725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E65BE2A-0F0D-4033-B398-C9BEAB796D41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B7F603C-0001-40DB-A036-211F90D3C3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19DB4B9-F48A-4730-97B3-5FE31D17B9D5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17F1FA2-B014-4DB5-AB67-71B06736C18F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3B11843-C699-4FA8-B778-0645BBA7833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E37B62-EDA2-40B6-8ED4-D6709D439961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ABF8A03-8A1F-495D-8E5A-A6EAC92C2C32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1C99625-5957-4990-A2B3-6F650590307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A291A30-BDD0-4DED-8457-91E1AFE3E425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3D636D0-DE40-4D18-8E1F-58549CBE3CB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F085810-5A59-4DBB-8396-F60674A31837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DB25315-96B5-4637-A99E-EBBF461EED0C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206F8D6-AD0E-457E-8574-BE117C7EE584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1A894B3-79B3-4EFB-BC41-16D350C3530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8F001D4-762A-4BAB-A331-6A16234CF90C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A1A487F-EFF8-4D5D-84C9-AD4B88C85E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A68C358-90F6-4441-9574-41D62DB554C8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2FB923-E674-4F23-8978-2A432BF9EE65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84">
                <a:extLst>
                  <a:ext uri="{FF2B5EF4-FFF2-40B4-BE49-F238E27FC236}">
                    <a16:creationId xmlns:a16="http://schemas.microsoft.com/office/drawing/2014/main" id="{A5DB79DC-FEB7-492B-B891-136BA729F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192B816-3E4A-455E-87B2-86ADDC7FD56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5174F5E-BA62-40C7-A4B5-90349B5266E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4DB6837-E78F-4744-A6FA-AFB6D232B1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A3385E-1AC8-40A3-950F-E27828A639D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6EE8E67-3041-4C6C-91EC-F9D85628AA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21B8C95-0088-4C4B-837A-2C2181FD41E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2420D00-F1CD-4BF3-844D-905E67D28B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C36E0DC-2242-4AA6-81C1-EE68142B86F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D08E006-9BAA-41B2-8AAE-813D247174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CD95DA-44AB-4A44-B712-DCF3D211D2B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D58DB2B-EF36-4945-9A4F-3366CFEBDF7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116">
              <a:extLst>
                <a:ext uri="{FF2B5EF4-FFF2-40B4-BE49-F238E27FC236}">
                  <a16:creationId xmlns:a16="http://schemas.microsoft.com/office/drawing/2014/main" id="{E88CE1FA-A776-45C4-BBD2-32E16F0E2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1" name="Group 117">
                <a:extLst>
                  <a:ext uri="{FF2B5EF4-FFF2-40B4-BE49-F238E27FC236}">
                    <a16:creationId xmlns:a16="http://schemas.microsoft.com/office/drawing/2014/main" id="{E49AB3BE-6A3E-4877-8254-C3A41DD43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A17F12F-61B4-4647-8046-D4E69342490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6DE19FE-A6A6-4F03-808B-EA9E6C91D313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0B1183E-EB28-44AE-8892-ECE47C243FB9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08FB57E-FF58-45E1-A643-350771EC7F9A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289391-D21B-4D86-B82D-3F1A8CAB1109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0D81B3-A87E-4A49-8A7D-AFD70BA3DB93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3A44E56-EBC4-44B4-B2B3-8B7735045650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A755D0-80D1-42E6-AD04-E25C8CAA821F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8641E14-2E0D-40E9-BE53-49A738C7B92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D45D8E2-4017-4B82-884F-E33080867D3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04D1D18-70D5-40EA-879F-EADD2162AFA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5DC4C1B-A39A-4F80-83E1-5D28054B360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5529A4-DA9A-410A-988A-2B7E1B53D44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8901A6-EBDE-48EB-ACDD-60C0636EFB54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C52EFC-6AED-47E3-98EE-C0AF5C49EF06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9DF3FA8-5E1E-4FA6-BA70-F44CC3A3C89D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87B3914-AB0B-4527-8476-082D290D2E3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86E0F7C-EB59-4ED6-848C-190850DD2574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CD6885-D834-429B-B56C-01BB76685657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4126880-B6AA-496A-8F64-02A74547A02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8">
                <a:extLst>
                  <a:ext uri="{FF2B5EF4-FFF2-40B4-BE49-F238E27FC236}">
                    <a16:creationId xmlns:a16="http://schemas.microsoft.com/office/drawing/2014/main" id="{F108CF67-9FBB-47C2-BBE5-D3DB3A7F4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581A89-3CBC-4313-8904-5D5AC1FFD04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29E8786-8A49-47F2-90BD-FF731C3971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9671750-90D0-467A-BAE0-8C17130FBB9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E4A2527-9C11-4721-9B93-275EA2EC34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836A87C-B8ED-4B39-A2FE-29AF2CD4B7B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AF7280-79C7-492C-B36C-85BF663B48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40FB7A-2F4E-40F4-B639-0857467104A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10E4116-827A-4274-865E-02E45D4C528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E4F6D00-4EC4-4DFF-9349-8E428565B1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661943-3704-4883-A997-6570EEBDF4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E8485A-59BF-4406-9218-03D29696AF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E4311A8-C820-4F58-AEE8-0B363FE5895E}"/>
              </a:ext>
            </a:extLst>
          </p:cNvPr>
          <p:cNvSpPr/>
          <p:nvPr/>
        </p:nvSpPr>
        <p:spPr>
          <a:xfrm>
            <a:off x="737937" y="898358"/>
            <a:ext cx="10491537" cy="5342021"/>
          </a:xfrm>
          <a:prstGeom prst="rect">
            <a:avLst/>
          </a:prstGeom>
          <a:solidFill>
            <a:srgbClr val="FA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 descr="Transparent Windows Folder Icon Png">
            <a:extLst>
              <a:ext uri="{FF2B5EF4-FFF2-40B4-BE49-F238E27FC236}">
                <a16:creationId xmlns:a16="http://schemas.microsoft.com/office/drawing/2014/main" id="{13F85523-D364-4781-B6E2-65D1510C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14" b="89841" l="10000" r="90000">
                        <a14:foregroundMark x1="32000" y1="11746" x2="32000" y2="11746"/>
                        <a14:foregroundMark x1="32000" y1="5714" x2="32000" y2="5714"/>
                        <a14:backgroundMark x1="36167" y1="9524" x2="36167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137" y="234850"/>
            <a:ext cx="2903621" cy="15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1B22F3CA-8825-4332-B279-6CF7744DC645}"/>
              </a:ext>
            </a:extLst>
          </p:cNvPr>
          <p:cNvSpPr/>
          <p:nvPr/>
        </p:nvSpPr>
        <p:spPr>
          <a:xfrm>
            <a:off x="10732169" y="898358"/>
            <a:ext cx="497305" cy="411714"/>
          </a:xfrm>
          <a:prstGeom prst="rect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en-ID" sz="2800" dirty="0"/>
          </a:p>
        </p:txBody>
      </p:sp>
      <p:pic>
        <p:nvPicPr>
          <p:cNvPr id="7172" name="Picture 4" descr="pretty cute kawaii green pastel plants pixel art pixel pixels Pixel plants  kawaii pixels Transparents sempervivu… | Pixel art, Pixel art design, Pixel  art templates">
            <a:extLst>
              <a:ext uri="{FF2B5EF4-FFF2-40B4-BE49-F238E27FC236}">
                <a16:creationId xmlns:a16="http://schemas.microsoft.com/office/drawing/2014/main" id="{0F847636-E838-48AA-8717-640A1BADFF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67" y="4767349"/>
            <a:ext cx="1754712" cy="17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Oval 10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8CEB73-29E7-4D58-B52C-00D0EB71458E}"/>
              </a:ext>
            </a:extLst>
          </p:cNvPr>
          <p:cNvSpPr/>
          <p:nvPr/>
        </p:nvSpPr>
        <p:spPr>
          <a:xfrm>
            <a:off x="11420844" y="2570512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&gt;</a:t>
            </a:r>
            <a:endParaRPr lang="en-ID" sz="4400" dirty="0"/>
          </a:p>
        </p:txBody>
      </p:sp>
      <p:sp>
        <p:nvSpPr>
          <p:cNvPr id="147" name="Oval 1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0714E1-96B5-46F1-BD54-C4C427B3F3E2}"/>
              </a:ext>
            </a:extLst>
          </p:cNvPr>
          <p:cNvSpPr/>
          <p:nvPr/>
        </p:nvSpPr>
        <p:spPr>
          <a:xfrm>
            <a:off x="11408486" y="3376068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&lt;</a:t>
            </a:r>
            <a:endParaRPr lang="en-ID" sz="4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2159F4-6E15-EFDC-7944-3CC8BD8EF3E4}"/>
              </a:ext>
            </a:extLst>
          </p:cNvPr>
          <p:cNvSpPr txBox="1"/>
          <p:nvPr/>
        </p:nvSpPr>
        <p:spPr>
          <a:xfrm>
            <a:off x="1803577" y="1121751"/>
            <a:ext cx="87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Output Device</a:t>
            </a:r>
            <a:endParaRPr lang="en-ID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4E2621-4AE4-C22F-A752-807208CF885A}"/>
              </a:ext>
            </a:extLst>
          </p:cNvPr>
          <p:cNvSpPr txBox="1"/>
          <p:nvPr/>
        </p:nvSpPr>
        <p:spPr>
          <a:xfrm>
            <a:off x="1753026" y="1928932"/>
            <a:ext cx="9010661" cy="2121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Output, (Output Device)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yaitu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perangkat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komputer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berguna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menghasilkan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keluaran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atau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media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keluaran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dimana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media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adalah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menampilkan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hasil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proces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tersebut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apakah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itu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ke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kertas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(hardcopy),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ke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layar monitor (softcopy)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atau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keluaran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berupa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suara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. Media Output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berupa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Printer, Plotter, Speaker, Monitor dan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lainnya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11135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2995FA-9C7B-4F73-B898-C120EAA87940}"/>
              </a:ext>
            </a:extLst>
          </p:cNvPr>
          <p:cNvSpPr txBox="1"/>
          <p:nvPr/>
        </p:nvSpPr>
        <p:spPr>
          <a:xfrm>
            <a:off x="3085017" y="1825416"/>
            <a:ext cx="57947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ln w="76200">
                  <a:solidFill>
                    <a:srgbClr val="ED8C7C"/>
                  </a:solidFill>
                </a:ln>
                <a:solidFill>
                  <a:srgbClr val="ED8C7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Thank</a:t>
            </a:r>
          </a:p>
          <a:p>
            <a:pPr algn="ctr"/>
            <a:r>
              <a:rPr lang="en-US" sz="11500" dirty="0">
                <a:ln w="76200">
                  <a:solidFill>
                    <a:srgbClr val="ED8C7C"/>
                  </a:solidFill>
                </a:ln>
                <a:solidFill>
                  <a:srgbClr val="ED8C7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you</a:t>
            </a:r>
            <a:endParaRPr lang="en-ID" sz="11500" dirty="0">
              <a:ln w="76200">
                <a:solidFill>
                  <a:srgbClr val="ED8C7C"/>
                </a:solidFill>
              </a:ln>
              <a:solidFill>
                <a:srgbClr val="ED8C7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4F77D2-CF83-496D-BA4E-0B22A1FFD435}"/>
              </a:ext>
            </a:extLst>
          </p:cNvPr>
          <p:cNvSpPr txBox="1"/>
          <p:nvPr/>
        </p:nvSpPr>
        <p:spPr>
          <a:xfrm>
            <a:off x="3165026" y="1825416"/>
            <a:ext cx="5794744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Thank </a:t>
            </a:r>
          </a:p>
          <a:p>
            <a:pPr algn="ctr"/>
            <a:r>
              <a:rPr lang="en-US" sz="115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you</a:t>
            </a:r>
            <a:endParaRPr lang="en-ID" sz="11500" dirty="0">
              <a:solidFill>
                <a:srgbClr val="FFFAC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13F1FA8-9CD6-46C7-98B0-5108B55A2AB2}"/>
              </a:ext>
            </a:extLst>
          </p:cNvPr>
          <p:cNvSpPr/>
          <p:nvPr/>
        </p:nvSpPr>
        <p:spPr>
          <a:xfrm>
            <a:off x="9611410" y="-478922"/>
            <a:ext cx="3452950" cy="3031956"/>
          </a:xfrm>
          <a:custGeom>
            <a:avLst/>
            <a:gdLst>
              <a:gd name="connsiteX0" fmla="*/ 436723 w 3058272"/>
              <a:gd name="connsiteY0" fmla="*/ 2146 h 2366312"/>
              <a:gd name="connsiteX1" fmla="*/ 67754 w 3058272"/>
              <a:gd name="connsiteY1" fmla="*/ 579662 h 2366312"/>
              <a:gd name="connsiteX2" fmla="*/ 1190702 w 3058272"/>
              <a:gd name="connsiteY2" fmla="*/ 1301557 h 2366312"/>
              <a:gd name="connsiteX3" fmla="*/ 1463417 w 3058272"/>
              <a:gd name="connsiteY3" fmla="*/ 2135746 h 2366312"/>
              <a:gd name="connsiteX4" fmla="*/ 2377817 w 3058272"/>
              <a:gd name="connsiteY4" fmla="*/ 2264083 h 2366312"/>
              <a:gd name="connsiteX5" fmla="*/ 2971375 w 3058272"/>
              <a:gd name="connsiteY5" fmla="*/ 788209 h 2366312"/>
              <a:gd name="connsiteX6" fmla="*/ 436723 w 3058272"/>
              <a:gd name="connsiteY6" fmla="*/ 2146 h 23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8272" h="2366312">
                <a:moveTo>
                  <a:pt x="436723" y="2146"/>
                </a:moveTo>
                <a:cubicBezTo>
                  <a:pt x="-47214" y="-32612"/>
                  <a:pt x="-57909" y="363094"/>
                  <a:pt x="67754" y="579662"/>
                </a:cubicBezTo>
                <a:cubicBezTo>
                  <a:pt x="193417" y="796230"/>
                  <a:pt x="958092" y="1042210"/>
                  <a:pt x="1190702" y="1301557"/>
                </a:cubicBezTo>
                <a:cubicBezTo>
                  <a:pt x="1423313" y="1560904"/>
                  <a:pt x="1265565" y="1975325"/>
                  <a:pt x="1463417" y="2135746"/>
                </a:cubicBezTo>
                <a:cubicBezTo>
                  <a:pt x="1661269" y="2296167"/>
                  <a:pt x="2126491" y="2488672"/>
                  <a:pt x="2377817" y="2264083"/>
                </a:cubicBezTo>
                <a:cubicBezTo>
                  <a:pt x="2629143" y="2039494"/>
                  <a:pt x="3294891" y="1162525"/>
                  <a:pt x="2971375" y="788209"/>
                </a:cubicBezTo>
                <a:cubicBezTo>
                  <a:pt x="2647859" y="413893"/>
                  <a:pt x="920660" y="36904"/>
                  <a:pt x="436723" y="2146"/>
                </a:cubicBezTo>
                <a:close/>
              </a:path>
            </a:pathLst>
          </a:cu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D10F65D-F68A-4B4F-97C5-FD50689492B6}"/>
              </a:ext>
            </a:extLst>
          </p:cNvPr>
          <p:cNvSpPr/>
          <p:nvPr/>
        </p:nvSpPr>
        <p:spPr>
          <a:xfrm>
            <a:off x="9419672" y="-285530"/>
            <a:ext cx="4296328" cy="2838563"/>
          </a:xfrm>
          <a:custGeom>
            <a:avLst/>
            <a:gdLst>
              <a:gd name="connsiteX0" fmla="*/ 436723 w 3058272"/>
              <a:gd name="connsiteY0" fmla="*/ 2146 h 2366312"/>
              <a:gd name="connsiteX1" fmla="*/ 67754 w 3058272"/>
              <a:gd name="connsiteY1" fmla="*/ 579662 h 2366312"/>
              <a:gd name="connsiteX2" fmla="*/ 1190702 w 3058272"/>
              <a:gd name="connsiteY2" fmla="*/ 1301557 h 2366312"/>
              <a:gd name="connsiteX3" fmla="*/ 1463417 w 3058272"/>
              <a:gd name="connsiteY3" fmla="*/ 2135746 h 2366312"/>
              <a:gd name="connsiteX4" fmla="*/ 2377817 w 3058272"/>
              <a:gd name="connsiteY4" fmla="*/ 2264083 h 2366312"/>
              <a:gd name="connsiteX5" fmla="*/ 2971375 w 3058272"/>
              <a:gd name="connsiteY5" fmla="*/ 788209 h 2366312"/>
              <a:gd name="connsiteX6" fmla="*/ 436723 w 3058272"/>
              <a:gd name="connsiteY6" fmla="*/ 2146 h 23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8272" h="2366312">
                <a:moveTo>
                  <a:pt x="436723" y="2146"/>
                </a:moveTo>
                <a:cubicBezTo>
                  <a:pt x="-47214" y="-32612"/>
                  <a:pt x="-57909" y="363094"/>
                  <a:pt x="67754" y="579662"/>
                </a:cubicBezTo>
                <a:cubicBezTo>
                  <a:pt x="193417" y="796230"/>
                  <a:pt x="958092" y="1042210"/>
                  <a:pt x="1190702" y="1301557"/>
                </a:cubicBezTo>
                <a:cubicBezTo>
                  <a:pt x="1423313" y="1560904"/>
                  <a:pt x="1265565" y="1975325"/>
                  <a:pt x="1463417" y="2135746"/>
                </a:cubicBezTo>
                <a:cubicBezTo>
                  <a:pt x="1661269" y="2296167"/>
                  <a:pt x="2126491" y="2488672"/>
                  <a:pt x="2377817" y="2264083"/>
                </a:cubicBezTo>
                <a:cubicBezTo>
                  <a:pt x="2629143" y="2039494"/>
                  <a:pt x="3294891" y="1162525"/>
                  <a:pt x="2971375" y="788209"/>
                </a:cubicBezTo>
                <a:cubicBezTo>
                  <a:pt x="2647859" y="413893"/>
                  <a:pt x="920660" y="36904"/>
                  <a:pt x="436723" y="2146"/>
                </a:cubicBezTo>
                <a:close/>
              </a:path>
            </a:pathLst>
          </a:custGeom>
          <a:noFill/>
          <a:ln w="57150">
            <a:solidFill>
              <a:srgbClr val="FFF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1C2222A-8F2B-4686-8564-127F479279D2}"/>
              </a:ext>
            </a:extLst>
          </p:cNvPr>
          <p:cNvSpPr/>
          <p:nvPr/>
        </p:nvSpPr>
        <p:spPr>
          <a:xfrm rot="9792251">
            <a:off x="-554179" y="4397877"/>
            <a:ext cx="3452950" cy="3031956"/>
          </a:xfrm>
          <a:custGeom>
            <a:avLst/>
            <a:gdLst>
              <a:gd name="connsiteX0" fmla="*/ 436723 w 3058272"/>
              <a:gd name="connsiteY0" fmla="*/ 2146 h 2366312"/>
              <a:gd name="connsiteX1" fmla="*/ 67754 w 3058272"/>
              <a:gd name="connsiteY1" fmla="*/ 579662 h 2366312"/>
              <a:gd name="connsiteX2" fmla="*/ 1190702 w 3058272"/>
              <a:gd name="connsiteY2" fmla="*/ 1301557 h 2366312"/>
              <a:gd name="connsiteX3" fmla="*/ 1463417 w 3058272"/>
              <a:gd name="connsiteY3" fmla="*/ 2135746 h 2366312"/>
              <a:gd name="connsiteX4" fmla="*/ 2377817 w 3058272"/>
              <a:gd name="connsiteY4" fmla="*/ 2264083 h 2366312"/>
              <a:gd name="connsiteX5" fmla="*/ 2971375 w 3058272"/>
              <a:gd name="connsiteY5" fmla="*/ 788209 h 2366312"/>
              <a:gd name="connsiteX6" fmla="*/ 436723 w 3058272"/>
              <a:gd name="connsiteY6" fmla="*/ 2146 h 23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8272" h="2366312">
                <a:moveTo>
                  <a:pt x="436723" y="2146"/>
                </a:moveTo>
                <a:cubicBezTo>
                  <a:pt x="-47214" y="-32612"/>
                  <a:pt x="-57909" y="363094"/>
                  <a:pt x="67754" y="579662"/>
                </a:cubicBezTo>
                <a:cubicBezTo>
                  <a:pt x="193417" y="796230"/>
                  <a:pt x="958092" y="1042210"/>
                  <a:pt x="1190702" y="1301557"/>
                </a:cubicBezTo>
                <a:cubicBezTo>
                  <a:pt x="1423313" y="1560904"/>
                  <a:pt x="1265565" y="1975325"/>
                  <a:pt x="1463417" y="2135746"/>
                </a:cubicBezTo>
                <a:cubicBezTo>
                  <a:pt x="1661269" y="2296167"/>
                  <a:pt x="2126491" y="2488672"/>
                  <a:pt x="2377817" y="2264083"/>
                </a:cubicBezTo>
                <a:cubicBezTo>
                  <a:pt x="2629143" y="2039494"/>
                  <a:pt x="3294891" y="1162525"/>
                  <a:pt x="2971375" y="788209"/>
                </a:cubicBezTo>
                <a:cubicBezTo>
                  <a:pt x="2647859" y="413893"/>
                  <a:pt x="920660" y="36904"/>
                  <a:pt x="436723" y="2146"/>
                </a:cubicBezTo>
                <a:close/>
              </a:path>
            </a:pathLst>
          </a:cu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9A9817-3840-4483-ACC2-76FBF7A0789E}"/>
              </a:ext>
            </a:extLst>
          </p:cNvPr>
          <p:cNvSpPr/>
          <p:nvPr/>
        </p:nvSpPr>
        <p:spPr>
          <a:xfrm rot="9792251">
            <a:off x="-745917" y="4591269"/>
            <a:ext cx="4296328" cy="2838563"/>
          </a:xfrm>
          <a:custGeom>
            <a:avLst/>
            <a:gdLst>
              <a:gd name="connsiteX0" fmla="*/ 436723 w 3058272"/>
              <a:gd name="connsiteY0" fmla="*/ 2146 h 2366312"/>
              <a:gd name="connsiteX1" fmla="*/ 67754 w 3058272"/>
              <a:gd name="connsiteY1" fmla="*/ 579662 h 2366312"/>
              <a:gd name="connsiteX2" fmla="*/ 1190702 w 3058272"/>
              <a:gd name="connsiteY2" fmla="*/ 1301557 h 2366312"/>
              <a:gd name="connsiteX3" fmla="*/ 1463417 w 3058272"/>
              <a:gd name="connsiteY3" fmla="*/ 2135746 h 2366312"/>
              <a:gd name="connsiteX4" fmla="*/ 2377817 w 3058272"/>
              <a:gd name="connsiteY4" fmla="*/ 2264083 h 2366312"/>
              <a:gd name="connsiteX5" fmla="*/ 2971375 w 3058272"/>
              <a:gd name="connsiteY5" fmla="*/ 788209 h 2366312"/>
              <a:gd name="connsiteX6" fmla="*/ 436723 w 3058272"/>
              <a:gd name="connsiteY6" fmla="*/ 2146 h 23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8272" h="2366312">
                <a:moveTo>
                  <a:pt x="436723" y="2146"/>
                </a:moveTo>
                <a:cubicBezTo>
                  <a:pt x="-47214" y="-32612"/>
                  <a:pt x="-57909" y="363094"/>
                  <a:pt x="67754" y="579662"/>
                </a:cubicBezTo>
                <a:cubicBezTo>
                  <a:pt x="193417" y="796230"/>
                  <a:pt x="958092" y="1042210"/>
                  <a:pt x="1190702" y="1301557"/>
                </a:cubicBezTo>
                <a:cubicBezTo>
                  <a:pt x="1423313" y="1560904"/>
                  <a:pt x="1265565" y="1975325"/>
                  <a:pt x="1463417" y="2135746"/>
                </a:cubicBezTo>
                <a:cubicBezTo>
                  <a:pt x="1661269" y="2296167"/>
                  <a:pt x="2126491" y="2488672"/>
                  <a:pt x="2377817" y="2264083"/>
                </a:cubicBezTo>
                <a:cubicBezTo>
                  <a:pt x="2629143" y="2039494"/>
                  <a:pt x="3294891" y="1162525"/>
                  <a:pt x="2971375" y="788209"/>
                </a:cubicBezTo>
                <a:cubicBezTo>
                  <a:pt x="2647859" y="413893"/>
                  <a:pt x="920660" y="36904"/>
                  <a:pt x="436723" y="2146"/>
                </a:cubicBezTo>
                <a:close/>
              </a:path>
            </a:pathLst>
          </a:custGeom>
          <a:noFill/>
          <a:ln w="57150">
            <a:solidFill>
              <a:srgbClr val="FFF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1773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Sunset Colors Yellow Pink Color Palette #colorpalette #colorpalettes  #colorschemes #colorcombinati… | Color palette pink, Color palette yellow,  Sunset color palette">
            <a:extLst>
              <a:ext uri="{FF2B5EF4-FFF2-40B4-BE49-F238E27FC236}">
                <a16:creationId xmlns:a16="http://schemas.microsoft.com/office/drawing/2014/main" id="{BE3266CD-AD64-4247-B128-D7E5419A0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500"/>
          <a:stretch/>
        </p:blipFill>
        <p:spPr bwMode="auto">
          <a:xfrm rot="5400000">
            <a:off x="-1933903" y="1118852"/>
            <a:ext cx="2920060" cy="6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Peachy! Color Palette | Color palette, Peach color palettes, Peach aesthetic">
            <a:extLst>
              <a:ext uri="{FF2B5EF4-FFF2-40B4-BE49-F238E27FC236}">
                <a16:creationId xmlns:a16="http://schemas.microsoft.com/office/drawing/2014/main" id="{F45C998C-A6F6-4DB0-BCF3-8369BA1FF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500"/>
          <a:stretch/>
        </p:blipFill>
        <p:spPr bwMode="auto">
          <a:xfrm rot="5400000">
            <a:off x="-2405068" y="4585627"/>
            <a:ext cx="3862390" cy="68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EB4EDF-0056-4E20-B979-0437382485C9}"/>
              </a:ext>
            </a:extLst>
          </p:cNvPr>
          <p:cNvSpPr/>
          <p:nvPr/>
        </p:nvSpPr>
        <p:spPr>
          <a:xfrm>
            <a:off x="176463" y="154092"/>
            <a:ext cx="11703649" cy="6273800"/>
          </a:xfrm>
          <a:prstGeom prst="roundRect">
            <a:avLst>
              <a:gd name="adj" fmla="val 0"/>
            </a:avLst>
          </a:prstGeom>
          <a:solidFill>
            <a:srgbClr val="DD9986"/>
          </a:solidFill>
          <a:ln>
            <a:solidFill>
              <a:srgbClr val="FFFA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2" name="Picture 2" descr="Transparent Windows Folder Icon Png">
            <a:extLst>
              <a:ext uri="{FF2B5EF4-FFF2-40B4-BE49-F238E27FC236}">
                <a16:creationId xmlns:a16="http://schemas.microsoft.com/office/drawing/2014/main" id="{08F4F85E-8709-4B4F-873C-D58565F6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714" b="89841" l="10000" r="90000">
                        <a14:foregroundMark x1="32000" y1="11746" x2="32000" y2="11746"/>
                        <a14:foregroundMark x1="32000" y1="5714" x2="32000" y2="5714"/>
                        <a14:backgroundMark x1="36167" y1="9524" x2="36167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3" y="700071"/>
            <a:ext cx="2895079" cy="151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hlinkClick r:id="rId6" action="ppaction://hlinksldjump"/>
            <a:extLst>
              <a:ext uri="{FF2B5EF4-FFF2-40B4-BE49-F238E27FC236}">
                <a16:creationId xmlns:a16="http://schemas.microsoft.com/office/drawing/2014/main" id="{02CAEDAD-2685-4959-8ED7-59885BC6AD9B}"/>
              </a:ext>
            </a:extLst>
          </p:cNvPr>
          <p:cNvSpPr/>
          <p:nvPr/>
        </p:nvSpPr>
        <p:spPr>
          <a:xfrm>
            <a:off x="985656" y="1021531"/>
            <a:ext cx="1264485" cy="620193"/>
          </a:xfrm>
          <a:prstGeom prst="rect">
            <a:avLst/>
          </a:prstGeom>
          <a:solidFill>
            <a:srgbClr val="FA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C38898F-B2D3-4B84-AEFD-BF407E347B95}"/>
              </a:ext>
            </a:extLst>
          </p:cNvPr>
          <p:cNvGrpSpPr/>
          <p:nvPr/>
        </p:nvGrpSpPr>
        <p:grpSpPr>
          <a:xfrm>
            <a:off x="247719" y="2743596"/>
            <a:ext cx="2895079" cy="1519917"/>
            <a:chOff x="247719" y="2743596"/>
            <a:chExt cx="2895079" cy="1519917"/>
          </a:xfrm>
        </p:grpSpPr>
        <p:pic>
          <p:nvPicPr>
            <p:cNvPr id="22" name="Picture 2" descr="Transparent Windows Folder Icon Png">
              <a:extLst>
                <a:ext uri="{FF2B5EF4-FFF2-40B4-BE49-F238E27FC236}">
                  <a16:creationId xmlns:a16="http://schemas.microsoft.com/office/drawing/2014/main" id="{544A9273-89D4-44D0-87ED-55F4280157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714" b="89841" l="10000" r="90000">
                          <a14:foregroundMark x1="32000" y1="11746" x2="32000" y2="11746"/>
                          <a14:foregroundMark x1="32000" y1="5714" x2="32000" y2="5714"/>
                          <a14:backgroundMark x1="36167" y1="9524" x2="36167" y2="95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719" y="2743596"/>
              <a:ext cx="2895079" cy="151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hlinkClick r:id="rId7" action="ppaction://hlinksldjump"/>
              <a:extLst>
                <a:ext uri="{FF2B5EF4-FFF2-40B4-BE49-F238E27FC236}">
                  <a16:creationId xmlns:a16="http://schemas.microsoft.com/office/drawing/2014/main" id="{BA2DFFC6-EAAC-4A04-BD8D-A3C3D5CE9A77}"/>
                </a:ext>
              </a:extLst>
            </p:cNvPr>
            <p:cNvSpPr/>
            <p:nvPr/>
          </p:nvSpPr>
          <p:spPr>
            <a:xfrm>
              <a:off x="985656" y="3064251"/>
              <a:ext cx="1371600" cy="680483"/>
            </a:xfrm>
            <a:prstGeom prst="rect">
              <a:avLst/>
            </a:prstGeom>
            <a:solidFill>
              <a:srgbClr val="FAE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6D6107E-D64B-4166-A1D3-6C7AE1F1D2DE}"/>
              </a:ext>
            </a:extLst>
          </p:cNvPr>
          <p:cNvGrpSpPr/>
          <p:nvPr/>
        </p:nvGrpSpPr>
        <p:grpSpPr>
          <a:xfrm>
            <a:off x="247719" y="4685114"/>
            <a:ext cx="2895079" cy="1519917"/>
            <a:chOff x="247719" y="4685114"/>
            <a:chExt cx="2895079" cy="1519917"/>
          </a:xfrm>
        </p:grpSpPr>
        <p:pic>
          <p:nvPicPr>
            <p:cNvPr id="24" name="Picture 2" descr="Transparent Windows Folder Icon Png">
              <a:extLst>
                <a:ext uri="{FF2B5EF4-FFF2-40B4-BE49-F238E27FC236}">
                  <a16:creationId xmlns:a16="http://schemas.microsoft.com/office/drawing/2014/main" id="{D94ADF48-08B9-430E-B0CB-BA98370303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714" b="89841" l="10000" r="90000">
                          <a14:foregroundMark x1="32000" y1="11746" x2="32000" y2="11746"/>
                          <a14:foregroundMark x1="32000" y1="5714" x2="32000" y2="5714"/>
                          <a14:backgroundMark x1="36167" y1="9524" x2="36167" y2="95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719" y="4685114"/>
              <a:ext cx="2895079" cy="151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>
              <a:hlinkClick r:id="rId8" action="ppaction://hlinksldjump"/>
              <a:extLst>
                <a:ext uri="{FF2B5EF4-FFF2-40B4-BE49-F238E27FC236}">
                  <a16:creationId xmlns:a16="http://schemas.microsoft.com/office/drawing/2014/main" id="{7089A3F2-75F2-405F-9344-8782B43CEA5A}"/>
                </a:ext>
              </a:extLst>
            </p:cNvPr>
            <p:cNvSpPr/>
            <p:nvPr/>
          </p:nvSpPr>
          <p:spPr>
            <a:xfrm>
              <a:off x="985656" y="5005769"/>
              <a:ext cx="1371600" cy="680483"/>
            </a:xfrm>
            <a:prstGeom prst="rect">
              <a:avLst/>
            </a:prstGeom>
            <a:solidFill>
              <a:srgbClr val="FAE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7D96F4-12C1-43D3-826E-FAFF844AF19D}"/>
              </a:ext>
            </a:extLst>
          </p:cNvPr>
          <p:cNvGrpSpPr/>
          <p:nvPr/>
        </p:nvGrpSpPr>
        <p:grpSpPr>
          <a:xfrm>
            <a:off x="2595158" y="723110"/>
            <a:ext cx="2895079" cy="1519917"/>
            <a:chOff x="2595158" y="723110"/>
            <a:chExt cx="2895079" cy="1519917"/>
          </a:xfrm>
        </p:grpSpPr>
        <p:pic>
          <p:nvPicPr>
            <p:cNvPr id="27" name="Picture 2" descr="Transparent Windows Folder Icon Png">
              <a:extLst>
                <a:ext uri="{FF2B5EF4-FFF2-40B4-BE49-F238E27FC236}">
                  <a16:creationId xmlns:a16="http://schemas.microsoft.com/office/drawing/2014/main" id="{73B588F7-B045-415A-9EF1-C5E7F5C873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714" b="89841" l="10000" r="90000">
                          <a14:foregroundMark x1="32000" y1="11746" x2="32000" y2="11746"/>
                          <a14:foregroundMark x1="32000" y1="5714" x2="32000" y2="5714"/>
                          <a14:backgroundMark x1="36167" y1="9524" x2="36167" y2="95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158" y="723110"/>
              <a:ext cx="2895079" cy="151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Rectangle 27">
              <a:hlinkClick r:id="rId9" action="ppaction://hlinksldjump"/>
              <a:extLst>
                <a:ext uri="{FF2B5EF4-FFF2-40B4-BE49-F238E27FC236}">
                  <a16:creationId xmlns:a16="http://schemas.microsoft.com/office/drawing/2014/main" id="{222D44E9-67C3-475D-8CB1-798C24CEA921}"/>
                </a:ext>
              </a:extLst>
            </p:cNvPr>
            <p:cNvSpPr/>
            <p:nvPr/>
          </p:nvSpPr>
          <p:spPr>
            <a:xfrm>
              <a:off x="3333095" y="1043765"/>
              <a:ext cx="1371600" cy="680483"/>
            </a:xfrm>
            <a:prstGeom prst="rect">
              <a:avLst/>
            </a:prstGeom>
            <a:solidFill>
              <a:srgbClr val="FAE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38809B5-909B-470C-87D0-F2CEC229FC48}"/>
              </a:ext>
            </a:extLst>
          </p:cNvPr>
          <p:cNvGrpSpPr/>
          <p:nvPr/>
        </p:nvGrpSpPr>
        <p:grpSpPr>
          <a:xfrm>
            <a:off x="2595158" y="2766635"/>
            <a:ext cx="2895079" cy="1519917"/>
            <a:chOff x="2595158" y="2766635"/>
            <a:chExt cx="2895079" cy="1519917"/>
          </a:xfrm>
        </p:grpSpPr>
        <p:pic>
          <p:nvPicPr>
            <p:cNvPr id="32" name="Picture 2" descr="Transparent Windows Folder Icon Png">
              <a:extLst>
                <a:ext uri="{FF2B5EF4-FFF2-40B4-BE49-F238E27FC236}">
                  <a16:creationId xmlns:a16="http://schemas.microsoft.com/office/drawing/2014/main" id="{8AA6AAE7-B825-4074-8FDB-F249E8F5A8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5714" b="89841" l="10000" r="90000">
                          <a14:foregroundMark x1="32000" y1="11746" x2="32000" y2="11746"/>
                          <a14:foregroundMark x1="32000" y1="5714" x2="32000" y2="5714"/>
                          <a14:backgroundMark x1="36167" y1="9524" x2="36167" y2="952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5158" y="2766635"/>
              <a:ext cx="2895079" cy="1519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>
              <a:hlinkClick r:id="rId10" action="ppaction://hlinksldjump"/>
              <a:extLst>
                <a:ext uri="{FF2B5EF4-FFF2-40B4-BE49-F238E27FC236}">
                  <a16:creationId xmlns:a16="http://schemas.microsoft.com/office/drawing/2014/main" id="{446A67B1-555F-418E-855C-FCF3A6A8C83B}"/>
                </a:ext>
              </a:extLst>
            </p:cNvPr>
            <p:cNvSpPr/>
            <p:nvPr/>
          </p:nvSpPr>
          <p:spPr>
            <a:xfrm>
              <a:off x="3333095" y="3087290"/>
              <a:ext cx="1371600" cy="680483"/>
            </a:xfrm>
            <a:prstGeom prst="rect">
              <a:avLst/>
            </a:prstGeom>
            <a:solidFill>
              <a:srgbClr val="FAEE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18F835E8-6FBB-484E-B929-0B5E11EA3D8A}"/>
              </a:ext>
            </a:extLst>
          </p:cNvPr>
          <p:cNvSpPr/>
          <p:nvPr/>
        </p:nvSpPr>
        <p:spPr>
          <a:xfrm>
            <a:off x="9611410" y="-478922"/>
            <a:ext cx="3452950" cy="3031956"/>
          </a:xfrm>
          <a:custGeom>
            <a:avLst/>
            <a:gdLst>
              <a:gd name="connsiteX0" fmla="*/ 436723 w 3058272"/>
              <a:gd name="connsiteY0" fmla="*/ 2146 h 2366312"/>
              <a:gd name="connsiteX1" fmla="*/ 67754 w 3058272"/>
              <a:gd name="connsiteY1" fmla="*/ 579662 h 2366312"/>
              <a:gd name="connsiteX2" fmla="*/ 1190702 w 3058272"/>
              <a:gd name="connsiteY2" fmla="*/ 1301557 h 2366312"/>
              <a:gd name="connsiteX3" fmla="*/ 1463417 w 3058272"/>
              <a:gd name="connsiteY3" fmla="*/ 2135746 h 2366312"/>
              <a:gd name="connsiteX4" fmla="*/ 2377817 w 3058272"/>
              <a:gd name="connsiteY4" fmla="*/ 2264083 h 2366312"/>
              <a:gd name="connsiteX5" fmla="*/ 2971375 w 3058272"/>
              <a:gd name="connsiteY5" fmla="*/ 788209 h 2366312"/>
              <a:gd name="connsiteX6" fmla="*/ 436723 w 3058272"/>
              <a:gd name="connsiteY6" fmla="*/ 2146 h 23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8272" h="2366312">
                <a:moveTo>
                  <a:pt x="436723" y="2146"/>
                </a:moveTo>
                <a:cubicBezTo>
                  <a:pt x="-47214" y="-32612"/>
                  <a:pt x="-57909" y="363094"/>
                  <a:pt x="67754" y="579662"/>
                </a:cubicBezTo>
                <a:cubicBezTo>
                  <a:pt x="193417" y="796230"/>
                  <a:pt x="958092" y="1042210"/>
                  <a:pt x="1190702" y="1301557"/>
                </a:cubicBezTo>
                <a:cubicBezTo>
                  <a:pt x="1423313" y="1560904"/>
                  <a:pt x="1265565" y="1975325"/>
                  <a:pt x="1463417" y="2135746"/>
                </a:cubicBezTo>
                <a:cubicBezTo>
                  <a:pt x="1661269" y="2296167"/>
                  <a:pt x="2126491" y="2488672"/>
                  <a:pt x="2377817" y="2264083"/>
                </a:cubicBezTo>
                <a:cubicBezTo>
                  <a:pt x="2629143" y="2039494"/>
                  <a:pt x="3294891" y="1162525"/>
                  <a:pt x="2971375" y="788209"/>
                </a:cubicBezTo>
                <a:cubicBezTo>
                  <a:pt x="2647859" y="413893"/>
                  <a:pt x="920660" y="36904"/>
                  <a:pt x="436723" y="2146"/>
                </a:cubicBezTo>
                <a:close/>
              </a:path>
            </a:pathLst>
          </a:custGeom>
          <a:solidFill>
            <a:srgbClr val="F8CE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1B6F6B4-AEEC-4E17-8731-88DDF1522AFE}"/>
              </a:ext>
            </a:extLst>
          </p:cNvPr>
          <p:cNvSpPr/>
          <p:nvPr/>
        </p:nvSpPr>
        <p:spPr>
          <a:xfrm>
            <a:off x="9419672" y="-285530"/>
            <a:ext cx="4296328" cy="2838563"/>
          </a:xfrm>
          <a:custGeom>
            <a:avLst/>
            <a:gdLst>
              <a:gd name="connsiteX0" fmla="*/ 436723 w 3058272"/>
              <a:gd name="connsiteY0" fmla="*/ 2146 h 2366312"/>
              <a:gd name="connsiteX1" fmla="*/ 67754 w 3058272"/>
              <a:gd name="connsiteY1" fmla="*/ 579662 h 2366312"/>
              <a:gd name="connsiteX2" fmla="*/ 1190702 w 3058272"/>
              <a:gd name="connsiteY2" fmla="*/ 1301557 h 2366312"/>
              <a:gd name="connsiteX3" fmla="*/ 1463417 w 3058272"/>
              <a:gd name="connsiteY3" fmla="*/ 2135746 h 2366312"/>
              <a:gd name="connsiteX4" fmla="*/ 2377817 w 3058272"/>
              <a:gd name="connsiteY4" fmla="*/ 2264083 h 2366312"/>
              <a:gd name="connsiteX5" fmla="*/ 2971375 w 3058272"/>
              <a:gd name="connsiteY5" fmla="*/ 788209 h 2366312"/>
              <a:gd name="connsiteX6" fmla="*/ 436723 w 3058272"/>
              <a:gd name="connsiteY6" fmla="*/ 2146 h 2366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58272" h="2366312">
                <a:moveTo>
                  <a:pt x="436723" y="2146"/>
                </a:moveTo>
                <a:cubicBezTo>
                  <a:pt x="-47214" y="-32612"/>
                  <a:pt x="-57909" y="363094"/>
                  <a:pt x="67754" y="579662"/>
                </a:cubicBezTo>
                <a:cubicBezTo>
                  <a:pt x="193417" y="796230"/>
                  <a:pt x="958092" y="1042210"/>
                  <a:pt x="1190702" y="1301557"/>
                </a:cubicBezTo>
                <a:cubicBezTo>
                  <a:pt x="1423313" y="1560904"/>
                  <a:pt x="1265565" y="1975325"/>
                  <a:pt x="1463417" y="2135746"/>
                </a:cubicBezTo>
                <a:cubicBezTo>
                  <a:pt x="1661269" y="2296167"/>
                  <a:pt x="2126491" y="2488672"/>
                  <a:pt x="2377817" y="2264083"/>
                </a:cubicBezTo>
                <a:cubicBezTo>
                  <a:pt x="2629143" y="2039494"/>
                  <a:pt x="3294891" y="1162525"/>
                  <a:pt x="2971375" y="788209"/>
                </a:cubicBezTo>
                <a:cubicBezTo>
                  <a:pt x="2647859" y="413893"/>
                  <a:pt x="920660" y="36904"/>
                  <a:pt x="436723" y="2146"/>
                </a:cubicBezTo>
                <a:close/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C890DD-C155-4744-9F54-D37A379A9556}"/>
              </a:ext>
            </a:extLst>
          </p:cNvPr>
          <p:cNvSpPr/>
          <p:nvPr/>
        </p:nvSpPr>
        <p:spPr>
          <a:xfrm>
            <a:off x="0" y="6388527"/>
            <a:ext cx="12192000" cy="543053"/>
          </a:xfrm>
          <a:prstGeom prst="rect">
            <a:avLst/>
          </a:prstGeom>
          <a:solidFill>
            <a:srgbClr val="FAD6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DC946CF-DACC-478B-BA20-3CFDE295E9F6}"/>
              </a:ext>
            </a:extLst>
          </p:cNvPr>
          <p:cNvSpPr txBox="1"/>
          <p:nvPr/>
        </p:nvSpPr>
        <p:spPr>
          <a:xfrm>
            <a:off x="10728819" y="6339337"/>
            <a:ext cx="1743417" cy="549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800" dirty="0">
                <a:latin typeface="Pixeled" panose="00000400000000000000" pitchFamily="2" charset="0"/>
              </a:rPr>
              <a:t>22:36</a:t>
            </a:r>
          </a:p>
          <a:p>
            <a:pPr algn="ctr">
              <a:lnSpc>
                <a:spcPct val="200000"/>
              </a:lnSpc>
            </a:pPr>
            <a:r>
              <a:rPr lang="en-US" sz="800" dirty="0">
                <a:latin typeface="Pixeled" panose="00000400000000000000" pitchFamily="2" charset="0"/>
              </a:rPr>
              <a:t>12/10/2021</a:t>
            </a:r>
            <a:endParaRPr lang="en-ID" sz="700" dirty="0">
              <a:latin typeface="Pixeled" panose="00000400000000000000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7D7BEEB-3E00-4E90-AB85-C8C78F737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0" y="6467942"/>
            <a:ext cx="380918" cy="38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FBCA811-E05D-21A9-CD80-380CC60B1951}"/>
              </a:ext>
            </a:extLst>
          </p:cNvPr>
          <p:cNvSpPr txBox="1"/>
          <p:nvPr/>
        </p:nvSpPr>
        <p:spPr>
          <a:xfrm>
            <a:off x="5283071" y="1345744"/>
            <a:ext cx="57947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Nama </a:t>
            </a:r>
            <a:r>
              <a:rPr lang="en-US" sz="4000" dirty="0" err="1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Kelompok</a:t>
            </a:r>
            <a:r>
              <a:rPr lang="en-US" sz="40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:</a:t>
            </a:r>
          </a:p>
          <a:p>
            <a:pPr marL="742950" indent="-742950">
              <a:buFont typeface="+mj-lt"/>
              <a:buAutoNum type="arabicPeriod"/>
            </a:pPr>
            <a:r>
              <a:rPr lang="en-ID" sz="4000" dirty="0" err="1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Aisyah</a:t>
            </a:r>
            <a:r>
              <a:rPr lang="en-ID" sz="40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 </a:t>
            </a:r>
            <a:r>
              <a:rPr lang="en-ID" sz="4000" dirty="0" err="1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Mawar</a:t>
            </a:r>
            <a:r>
              <a:rPr lang="en-ID" sz="40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 Kusuma</a:t>
            </a:r>
          </a:p>
          <a:p>
            <a:pPr marL="742950" indent="-742950">
              <a:buFont typeface="+mj-lt"/>
              <a:buAutoNum type="arabicPeriod"/>
            </a:pPr>
            <a:r>
              <a:rPr lang="en-ID" sz="40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Aldo </a:t>
            </a:r>
            <a:r>
              <a:rPr lang="en-ID" sz="4000" dirty="0" err="1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Hermawan</a:t>
            </a:r>
            <a:endParaRPr lang="en-ID" sz="4000" dirty="0">
              <a:solidFill>
                <a:srgbClr val="FFFAC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ID" sz="40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Andri Firman Saputra</a:t>
            </a:r>
          </a:p>
          <a:p>
            <a:pPr marL="742950" indent="-742950">
              <a:buFont typeface="+mj-lt"/>
              <a:buAutoNum type="arabicPeriod"/>
            </a:pPr>
            <a:r>
              <a:rPr lang="en-ID" sz="4000" dirty="0" err="1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Ashil</a:t>
            </a:r>
            <a:r>
              <a:rPr lang="en-ID" sz="40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 Ramadhan</a:t>
            </a:r>
          </a:p>
          <a:p>
            <a:pPr marL="742950" indent="-742950">
              <a:buFont typeface="+mj-lt"/>
              <a:buAutoNum type="arabicPeriod"/>
            </a:pPr>
            <a:r>
              <a:rPr lang="en-ID" sz="40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Bani </a:t>
            </a:r>
            <a:r>
              <a:rPr lang="en-ID" sz="4000" dirty="0" err="1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Maskur</a:t>
            </a:r>
            <a:endParaRPr lang="en-ID" sz="4000" dirty="0">
              <a:solidFill>
                <a:srgbClr val="FFFAC2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ID" sz="4000" dirty="0" err="1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Bima</a:t>
            </a:r>
            <a:r>
              <a:rPr lang="en-ID" sz="4000" dirty="0">
                <a:solidFill>
                  <a:srgbClr val="FFFAC2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 Darmaja</a:t>
            </a:r>
          </a:p>
        </p:txBody>
      </p:sp>
    </p:spTree>
    <p:extLst>
      <p:ext uri="{BB962C8B-B14F-4D97-AF65-F5344CB8AC3E}">
        <p14:creationId xmlns:p14="http://schemas.microsoft.com/office/powerpoint/2010/main" val="1127682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>
            <a:extLst>
              <a:ext uri="{FF2B5EF4-FFF2-40B4-BE49-F238E27FC236}">
                <a16:creationId xmlns:a16="http://schemas.microsoft.com/office/drawing/2014/main" id="{832E9491-C654-4BB4-A119-E35DC10F3CC4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70D72A1A-D6B4-403A-A0EB-E05EEEE7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10" name="Group 24">
                <a:extLst>
                  <a:ext uri="{FF2B5EF4-FFF2-40B4-BE49-F238E27FC236}">
                    <a16:creationId xmlns:a16="http://schemas.microsoft.com/office/drawing/2014/main" id="{B97EA872-C859-4A31-8AEE-96CD163CC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ED49F0-D919-455D-B371-F6DE3CF30713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C23DCC0-6CCD-4563-BBCE-ECE3E4F4EBEE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070A821-85ED-43B4-86A9-A4C329BE64BF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CC381C5-69DC-4271-8DC3-88755B2B9F6E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E442F6E-FD11-4F53-AE15-DED3DBE62C8D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DED714BC-B88B-4E1B-BAE9-C1E20F450005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308B9E8-DF43-48EE-96FD-56B299217B8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D34F15C-CC41-4F29-855B-DDEDCE8D92E1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651FC45-FEE6-4A23-AF22-B08B8D146E24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EED36CC-6B15-4CD5-AB6F-F8C8943DDE6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181C7F4-1A1D-414A-A590-77D5FA426AD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D721EA3-016E-4669-B92D-DDC6C5E5DE2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E19DE54-8013-4CF6-8615-57798300E86E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011934-C37D-41FB-A02D-11592D308184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3C00273-5FA8-40C8-9BFF-A981F697F26A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E2D64D8-014E-48C5-B471-312003801C2C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15E83E3-EF78-4813-8450-CE314B4A2E5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9A7ED1C-77F9-493E-A74E-304C47EDD3D7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683935-F086-4DF2-A255-FD484BDECA1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A931A08-1C21-4BAC-9956-9F7A5A22DB90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E3BF6926-8F38-41C9-9A99-CA35185100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E24B14-BCE2-4DBD-BD26-8A1CAC51415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1C3EC-8006-41FF-BE70-98FD907123D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F1F6B5B-D151-4233-8ED1-179DEB33199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B715D602-8690-4478-A580-8E0CAD90FE9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BA94934-ADF2-40CB-8649-53E2AD4AB14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12E505E-A632-430C-8B46-E6136532EE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0EE712E-EAF6-4B92-8E5B-2C9DD3FFF28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8B76EE6-9808-4104-87C0-1362650902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83CC899B-CA5F-453F-98E4-A985C61FEE0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77635DD3-ACCF-46FD-A61F-71994DD603C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8">
              <a:extLst>
                <a:ext uri="{FF2B5EF4-FFF2-40B4-BE49-F238E27FC236}">
                  <a16:creationId xmlns:a16="http://schemas.microsoft.com/office/drawing/2014/main" id="{03296FFF-DD97-464E-8FEF-9FFEB09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7" name="Group 49">
                <a:extLst>
                  <a:ext uri="{FF2B5EF4-FFF2-40B4-BE49-F238E27FC236}">
                    <a16:creationId xmlns:a16="http://schemas.microsoft.com/office/drawing/2014/main" id="{6DDC5DB3-40C0-4189-B63A-D673E2859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29D256A-F4D2-41B3-BD59-353DD93CBC8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790BE1C-BF9A-442C-8D49-7BA3938AFC5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977C072-F68C-4809-954D-F52A5A03534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F28A95-2916-4A49-8F3A-9B85D1E0FF02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321001D-90F0-41A4-9B10-5C806828961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C9B2BB2-BD7D-4F1A-8C20-E1AA537424FA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27B2EBD-1A67-49E0-98FE-D5A0686B2A8E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ECD44D-A012-4F5D-95FE-A41E29490745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FD3E385-550D-426A-9F5E-DC14C9933C7B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5EF4A1F-64B0-41F2-A843-DEAC64C902D1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652A9CB-61B0-4B47-8914-ECFA6E5C1EDF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32EFAB2-1D70-420A-99F9-FA08C630364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849C1D0-ABD4-46FE-B74F-1B014C064C5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5AA8736-45B9-467E-A3EF-3E215DDC685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8941326-2212-46E9-870A-F48A4EEA9FCC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34D6D57-FE2F-43E9-8095-B8B8CDFC0C7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BCAAEC9-5AA4-4584-8D61-CE0D2E31696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A48E533-586C-4F50-9393-871EB69ACC12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58852A8-115C-422E-B4A6-BF3B0C7C929B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A22295-0C70-46BC-A867-B6DA20FD2696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50">
                <a:extLst>
                  <a:ext uri="{FF2B5EF4-FFF2-40B4-BE49-F238E27FC236}">
                    <a16:creationId xmlns:a16="http://schemas.microsoft.com/office/drawing/2014/main" id="{CEB19BC4-80D5-4464-8930-95DDED004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001B16B-A0B8-4675-96E7-1E115B79175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E8DF834-0DC4-4828-A854-D5F1C499668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E40396-6E7F-4C2A-88F5-039863957C0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424A8E0-FB3A-432F-867A-6FB18FE856F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905A013-1478-4F73-BAEA-4E7178A9A9F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9CCA9AA-EA6A-42DD-A4E4-9985450B80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4C570A1-6798-4CC2-9954-74843099DE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85C36CF-2CED-4BA7-951C-8AA37D24395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D6C35AD-6BDD-4F7B-8933-96FE0535DE6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D08C9D6-B287-4FEA-8E8B-535200F557C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38C752E-CE98-444F-B2CC-CDE60C51770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17639658-216D-4A65-A532-9E854EE1C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4" name="Group 83">
                <a:extLst>
                  <a:ext uri="{FF2B5EF4-FFF2-40B4-BE49-F238E27FC236}">
                    <a16:creationId xmlns:a16="http://schemas.microsoft.com/office/drawing/2014/main" id="{19E4AF8A-050A-4471-AEC3-4B71873B8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934022B-EF1E-4646-A30E-B759FF53DF0B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7069357-BD2F-4178-93C5-261A2D4B3725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E65BE2A-0F0D-4033-B398-C9BEAB796D41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B7F603C-0001-40DB-A036-211F90D3C3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19DB4B9-F48A-4730-97B3-5FE31D17B9D5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17F1FA2-B014-4DB5-AB67-71B06736C18F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3B11843-C699-4FA8-B778-0645BBA7833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E37B62-EDA2-40B6-8ED4-D6709D439961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ABF8A03-8A1F-495D-8E5A-A6EAC92C2C32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1C99625-5957-4990-A2B3-6F650590307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A291A30-BDD0-4DED-8457-91E1AFE3E425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3D636D0-DE40-4D18-8E1F-58549CBE3CB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F085810-5A59-4DBB-8396-F60674A31837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DB25315-96B5-4637-A99E-EBBF461EED0C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206F8D6-AD0E-457E-8574-BE117C7EE584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1A894B3-79B3-4EFB-BC41-16D350C3530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8F001D4-762A-4BAB-A331-6A16234CF90C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A1A487F-EFF8-4D5D-84C9-AD4B88C85E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A68C358-90F6-4441-9574-41D62DB554C8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2FB923-E674-4F23-8978-2A432BF9EE65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84">
                <a:extLst>
                  <a:ext uri="{FF2B5EF4-FFF2-40B4-BE49-F238E27FC236}">
                    <a16:creationId xmlns:a16="http://schemas.microsoft.com/office/drawing/2014/main" id="{A5DB79DC-FEB7-492B-B891-136BA729F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192B816-3E4A-455E-87B2-86ADDC7FD56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5174F5E-BA62-40C7-A4B5-90349B5266E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4DB6837-E78F-4744-A6FA-AFB6D232B1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A3385E-1AC8-40A3-950F-E27828A639D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6EE8E67-3041-4C6C-91EC-F9D85628AA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21B8C95-0088-4C4B-837A-2C2181FD41E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2420D00-F1CD-4BF3-844D-905E67D28B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C36E0DC-2242-4AA6-81C1-EE68142B86F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D08E006-9BAA-41B2-8AAE-813D247174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CD95DA-44AB-4A44-B712-DCF3D211D2B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D58DB2B-EF36-4945-9A4F-3366CFEBDF7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116">
              <a:extLst>
                <a:ext uri="{FF2B5EF4-FFF2-40B4-BE49-F238E27FC236}">
                  <a16:creationId xmlns:a16="http://schemas.microsoft.com/office/drawing/2014/main" id="{E88CE1FA-A776-45C4-BBD2-32E16F0E2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1" name="Group 117">
                <a:extLst>
                  <a:ext uri="{FF2B5EF4-FFF2-40B4-BE49-F238E27FC236}">
                    <a16:creationId xmlns:a16="http://schemas.microsoft.com/office/drawing/2014/main" id="{E49AB3BE-6A3E-4877-8254-C3A41DD43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A17F12F-61B4-4647-8046-D4E69342490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6DE19FE-A6A6-4F03-808B-EA9E6C91D313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0B1183E-EB28-44AE-8892-ECE47C243FB9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08FB57E-FF58-45E1-A643-350771EC7F9A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289391-D21B-4D86-B82D-3F1A8CAB1109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0D81B3-A87E-4A49-8A7D-AFD70BA3DB93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3A44E56-EBC4-44B4-B2B3-8B7735045650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A755D0-80D1-42E6-AD04-E25C8CAA821F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8641E14-2E0D-40E9-BE53-49A738C7B92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D45D8E2-4017-4B82-884F-E33080867D3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04D1D18-70D5-40EA-879F-EADD2162AFA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5DC4C1B-A39A-4F80-83E1-5D28054B360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5529A4-DA9A-410A-988A-2B7E1B53D44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8901A6-EBDE-48EB-ACDD-60C0636EFB54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C52EFC-6AED-47E3-98EE-C0AF5C49EF06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9DF3FA8-5E1E-4FA6-BA70-F44CC3A3C89D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87B3914-AB0B-4527-8476-082D290D2E3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86E0F7C-EB59-4ED6-848C-190850DD2574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CD6885-D834-429B-B56C-01BB76685657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4126880-B6AA-496A-8F64-02A74547A02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8">
                <a:extLst>
                  <a:ext uri="{FF2B5EF4-FFF2-40B4-BE49-F238E27FC236}">
                    <a16:creationId xmlns:a16="http://schemas.microsoft.com/office/drawing/2014/main" id="{F108CF67-9FBB-47C2-BBE5-D3DB3A7F4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581A89-3CBC-4313-8904-5D5AC1FFD04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29E8786-8A49-47F2-90BD-FF731C3971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9671750-90D0-467A-BAE0-8C17130FBB9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E4A2527-9C11-4721-9B93-275EA2EC34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836A87C-B8ED-4B39-A2FE-29AF2CD4B7B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AF7280-79C7-492C-B36C-85BF663B48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40FB7A-2F4E-40F4-B639-0857467104A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10E4116-827A-4274-865E-02E45D4C528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E4F6D00-4EC4-4DFF-9349-8E428565B1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661943-3704-4883-A997-6570EEBDF4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E8485A-59BF-4406-9218-03D29696AF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E4311A8-C820-4F58-AEE8-0B363FE5895E}"/>
              </a:ext>
            </a:extLst>
          </p:cNvPr>
          <p:cNvSpPr/>
          <p:nvPr/>
        </p:nvSpPr>
        <p:spPr>
          <a:xfrm>
            <a:off x="737937" y="898358"/>
            <a:ext cx="10491537" cy="5342021"/>
          </a:xfrm>
          <a:prstGeom prst="rect">
            <a:avLst/>
          </a:prstGeom>
          <a:solidFill>
            <a:srgbClr val="FA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 descr="Transparent Windows Folder Icon Png">
            <a:extLst>
              <a:ext uri="{FF2B5EF4-FFF2-40B4-BE49-F238E27FC236}">
                <a16:creationId xmlns:a16="http://schemas.microsoft.com/office/drawing/2014/main" id="{13F85523-D364-4781-B6E2-65D1510C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14" b="89841" l="10000" r="90000">
                        <a14:foregroundMark x1="32000" y1="11746" x2="32000" y2="11746"/>
                        <a14:foregroundMark x1="32000" y1="5714" x2="32000" y2="5714"/>
                        <a14:backgroundMark x1="36167" y1="9524" x2="36167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137" y="234850"/>
            <a:ext cx="2903621" cy="15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1B22F3CA-8825-4332-B279-6CF7744DC645}"/>
              </a:ext>
            </a:extLst>
          </p:cNvPr>
          <p:cNvSpPr/>
          <p:nvPr/>
        </p:nvSpPr>
        <p:spPr>
          <a:xfrm>
            <a:off x="10732169" y="898358"/>
            <a:ext cx="497305" cy="411714"/>
          </a:xfrm>
          <a:prstGeom prst="rect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en-ID" sz="2800" dirty="0"/>
          </a:p>
        </p:txBody>
      </p:sp>
      <p:pic>
        <p:nvPicPr>
          <p:cNvPr id="7172" name="Picture 4" descr="pretty cute kawaii green pastel plants pixel art pixel pixels Pixel plants  kawaii pixels Transparents sempervivu… | Pixel art, Pixel art design, Pixel  art templates">
            <a:extLst>
              <a:ext uri="{FF2B5EF4-FFF2-40B4-BE49-F238E27FC236}">
                <a16:creationId xmlns:a16="http://schemas.microsoft.com/office/drawing/2014/main" id="{0F847636-E838-48AA-8717-640A1BADFF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67" y="4767349"/>
            <a:ext cx="1754712" cy="17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Oval 10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8CEB73-29E7-4D58-B52C-00D0EB71458E}"/>
              </a:ext>
            </a:extLst>
          </p:cNvPr>
          <p:cNvSpPr/>
          <p:nvPr/>
        </p:nvSpPr>
        <p:spPr>
          <a:xfrm>
            <a:off x="11420844" y="2570512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&gt;</a:t>
            </a:r>
            <a:endParaRPr lang="en-ID" sz="4400" dirty="0"/>
          </a:p>
        </p:txBody>
      </p:sp>
      <p:sp>
        <p:nvSpPr>
          <p:cNvPr id="147" name="Oval 1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0714E1-96B5-46F1-BD54-C4C427B3F3E2}"/>
              </a:ext>
            </a:extLst>
          </p:cNvPr>
          <p:cNvSpPr/>
          <p:nvPr/>
        </p:nvSpPr>
        <p:spPr>
          <a:xfrm>
            <a:off x="11408486" y="3376068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&lt;</a:t>
            </a:r>
            <a:endParaRPr lang="en-ID" sz="4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2159F4-6E15-EFDC-7944-3CC8BD8EF3E4}"/>
              </a:ext>
            </a:extLst>
          </p:cNvPr>
          <p:cNvSpPr txBox="1"/>
          <p:nvPr/>
        </p:nvSpPr>
        <p:spPr>
          <a:xfrm>
            <a:off x="3033505" y="1121751"/>
            <a:ext cx="579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Sejarah </a:t>
            </a:r>
            <a:r>
              <a:rPr lang="en-US" sz="40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Sistem</a:t>
            </a:r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 </a:t>
            </a:r>
            <a:r>
              <a:rPr lang="en-US" sz="40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Komputer</a:t>
            </a:r>
            <a:endParaRPr lang="en-ID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C3D325E-1136-60F1-0A9A-9DDF9E43B2AF}"/>
              </a:ext>
            </a:extLst>
          </p:cNvPr>
          <p:cNvSpPr txBox="1"/>
          <p:nvPr/>
        </p:nvSpPr>
        <p:spPr>
          <a:xfrm>
            <a:off x="1808374" y="1943143"/>
            <a:ext cx="8374597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Sejarah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perkembangan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komputer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adalah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sejarah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terkait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dengan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perkembangan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operasi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,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dimana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dikelompokan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menjadi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lima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kurun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waktu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(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generasi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).</a:t>
            </a:r>
            <a:endParaRPr lang="en-ID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399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>
            <a:extLst>
              <a:ext uri="{FF2B5EF4-FFF2-40B4-BE49-F238E27FC236}">
                <a16:creationId xmlns:a16="http://schemas.microsoft.com/office/drawing/2014/main" id="{832E9491-C654-4BB4-A119-E35DC10F3CC4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70D72A1A-D6B4-403A-A0EB-E05EEEE7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10" name="Group 24">
                <a:extLst>
                  <a:ext uri="{FF2B5EF4-FFF2-40B4-BE49-F238E27FC236}">
                    <a16:creationId xmlns:a16="http://schemas.microsoft.com/office/drawing/2014/main" id="{B97EA872-C859-4A31-8AEE-96CD163CC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ED49F0-D919-455D-B371-F6DE3CF30713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C23DCC0-6CCD-4563-BBCE-ECE3E4F4EBEE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070A821-85ED-43B4-86A9-A4C329BE64BF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CC381C5-69DC-4271-8DC3-88755B2B9F6E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E442F6E-FD11-4F53-AE15-DED3DBE62C8D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DED714BC-B88B-4E1B-BAE9-C1E20F450005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308B9E8-DF43-48EE-96FD-56B299217B8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D34F15C-CC41-4F29-855B-DDEDCE8D92E1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651FC45-FEE6-4A23-AF22-B08B8D146E24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EED36CC-6B15-4CD5-AB6F-F8C8943DDE6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181C7F4-1A1D-414A-A590-77D5FA426AD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D721EA3-016E-4669-B92D-DDC6C5E5DE2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E19DE54-8013-4CF6-8615-57798300E86E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011934-C37D-41FB-A02D-11592D308184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3C00273-5FA8-40C8-9BFF-A981F697F26A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E2D64D8-014E-48C5-B471-312003801C2C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15E83E3-EF78-4813-8450-CE314B4A2E5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9A7ED1C-77F9-493E-A74E-304C47EDD3D7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683935-F086-4DF2-A255-FD484BDECA1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A931A08-1C21-4BAC-9956-9F7A5A22DB90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E3BF6926-8F38-41C9-9A99-CA35185100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E24B14-BCE2-4DBD-BD26-8A1CAC51415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1C3EC-8006-41FF-BE70-98FD907123D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F1F6B5B-D151-4233-8ED1-179DEB33199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B715D602-8690-4478-A580-8E0CAD90FE9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BA94934-ADF2-40CB-8649-53E2AD4AB14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12E505E-A632-430C-8B46-E6136532EE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0EE712E-EAF6-4B92-8E5B-2C9DD3FFF28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8B76EE6-9808-4104-87C0-1362650902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83CC899B-CA5F-453F-98E4-A985C61FEE0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77635DD3-ACCF-46FD-A61F-71994DD603C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8">
              <a:extLst>
                <a:ext uri="{FF2B5EF4-FFF2-40B4-BE49-F238E27FC236}">
                  <a16:creationId xmlns:a16="http://schemas.microsoft.com/office/drawing/2014/main" id="{03296FFF-DD97-464E-8FEF-9FFEB09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7" name="Group 49">
                <a:extLst>
                  <a:ext uri="{FF2B5EF4-FFF2-40B4-BE49-F238E27FC236}">
                    <a16:creationId xmlns:a16="http://schemas.microsoft.com/office/drawing/2014/main" id="{6DDC5DB3-40C0-4189-B63A-D673E2859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29D256A-F4D2-41B3-BD59-353DD93CBC8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790BE1C-BF9A-442C-8D49-7BA3938AFC5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977C072-F68C-4809-954D-F52A5A03534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F28A95-2916-4A49-8F3A-9B85D1E0FF02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321001D-90F0-41A4-9B10-5C806828961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C9B2BB2-BD7D-4F1A-8C20-E1AA537424FA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27B2EBD-1A67-49E0-98FE-D5A0686B2A8E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ECD44D-A012-4F5D-95FE-A41E29490745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FD3E385-550D-426A-9F5E-DC14C9933C7B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5EF4A1F-64B0-41F2-A843-DEAC64C902D1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652A9CB-61B0-4B47-8914-ECFA6E5C1EDF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32EFAB2-1D70-420A-99F9-FA08C630364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849C1D0-ABD4-46FE-B74F-1B014C064C5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5AA8736-45B9-467E-A3EF-3E215DDC685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8941326-2212-46E9-870A-F48A4EEA9FCC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34D6D57-FE2F-43E9-8095-B8B8CDFC0C7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BCAAEC9-5AA4-4584-8D61-CE0D2E31696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A48E533-586C-4F50-9393-871EB69ACC12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58852A8-115C-422E-B4A6-BF3B0C7C929B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A22295-0C70-46BC-A867-B6DA20FD2696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50">
                <a:extLst>
                  <a:ext uri="{FF2B5EF4-FFF2-40B4-BE49-F238E27FC236}">
                    <a16:creationId xmlns:a16="http://schemas.microsoft.com/office/drawing/2014/main" id="{CEB19BC4-80D5-4464-8930-95DDED004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001B16B-A0B8-4675-96E7-1E115B79175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E8DF834-0DC4-4828-A854-D5F1C499668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E40396-6E7F-4C2A-88F5-039863957C0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424A8E0-FB3A-432F-867A-6FB18FE856F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905A013-1478-4F73-BAEA-4E7178A9A9F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9CCA9AA-EA6A-42DD-A4E4-9985450B80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4C570A1-6798-4CC2-9954-74843099DE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85C36CF-2CED-4BA7-951C-8AA37D24395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D6C35AD-6BDD-4F7B-8933-96FE0535DE6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D08C9D6-B287-4FEA-8E8B-535200F557C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38C752E-CE98-444F-B2CC-CDE60C51770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17639658-216D-4A65-A532-9E854EE1C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4" name="Group 83">
                <a:extLst>
                  <a:ext uri="{FF2B5EF4-FFF2-40B4-BE49-F238E27FC236}">
                    <a16:creationId xmlns:a16="http://schemas.microsoft.com/office/drawing/2014/main" id="{19E4AF8A-050A-4471-AEC3-4B71873B8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934022B-EF1E-4646-A30E-B759FF53DF0B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7069357-BD2F-4178-93C5-261A2D4B3725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E65BE2A-0F0D-4033-B398-C9BEAB796D41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B7F603C-0001-40DB-A036-211F90D3C3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19DB4B9-F48A-4730-97B3-5FE31D17B9D5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17F1FA2-B014-4DB5-AB67-71B06736C18F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3B11843-C699-4FA8-B778-0645BBA7833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E37B62-EDA2-40B6-8ED4-D6709D439961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ABF8A03-8A1F-495D-8E5A-A6EAC92C2C32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1C99625-5957-4990-A2B3-6F650590307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A291A30-BDD0-4DED-8457-91E1AFE3E425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3D636D0-DE40-4D18-8E1F-58549CBE3CB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F085810-5A59-4DBB-8396-F60674A31837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DB25315-96B5-4637-A99E-EBBF461EED0C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206F8D6-AD0E-457E-8574-BE117C7EE584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1A894B3-79B3-4EFB-BC41-16D350C3530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8F001D4-762A-4BAB-A331-6A16234CF90C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A1A487F-EFF8-4D5D-84C9-AD4B88C85E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A68C358-90F6-4441-9574-41D62DB554C8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2FB923-E674-4F23-8978-2A432BF9EE65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84">
                <a:extLst>
                  <a:ext uri="{FF2B5EF4-FFF2-40B4-BE49-F238E27FC236}">
                    <a16:creationId xmlns:a16="http://schemas.microsoft.com/office/drawing/2014/main" id="{A5DB79DC-FEB7-492B-B891-136BA729F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192B816-3E4A-455E-87B2-86ADDC7FD56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5174F5E-BA62-40C7-A4B5-90349B5266E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4DB6837-E78F-4744-A6FA-AFB6D232B1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A3385E-1AC8-40A3-950F-E27828A639D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6EE8E67-3041-4C6C-91EC-F9D85628AA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21B8C95-0088-4C4B-837A-2C2181FD41E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2420D00-F1CD-4BF3-844D-905E67D28B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C36E0DC-2242-4AA6-81C1-EE68142B86F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D08E006-9BAA-41B2-8AAE-813D247174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CD95DA-44AB-4A44-B712-DCF3D211D2B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D58DB2B-EF36-4945-9A4F-3366CFEBDF7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116">
              <a:extLst>
                <a:ext uri="{FF2B5EF4-FFF2-40B4-BE49-F238E27FC236}">
                  <a16:creationId xmlns:a16="http://schemas.microsoft.com/office/drawing/2014/main" id="{E88CE1FA-A776-45C4-BBD2-32E16F0E2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1" name="Group 117">
                <a:extLst>
                  <a:ext uri="{FF2B5EF4-FFF2-40B4-BE49-F238E27FC236}">
                    <a16:creationId xmlns:a16="http://schemas.microsoft.com/office/drawing/2014/main" id="{E49AB3BE-6A3E-4877-8254-C3A41DD43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A17F12F-61B4-4647-8046-D4E69342490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6DE19FE-A6A6-4F03-808B-EA9E6C91D313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0B1183E-EB28-44AE-8892-ECE47C243FB9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08FB57E-FF58-45E1-A643-350771EC7F9A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289391-D21B-4D86-B82D-3F1A8CAB1109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0D81B3-A87E-4A49-8A7D-AFD70BA3DB93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3A44E56-EBC4-44B4-B2B3-8B7735045650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A755D0-80D1-42E6-AD04-E25C8CAA821F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8641E14-2E0D-40E9-BE53-49A738C7B92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D45D8E2-4017-4B82-884F-E33080867D3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04D1D18-70D5-40EA-879F-EADD2162AFA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5DC4C1B-A39A-4F80-83E1-5D28054B360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5529A4-DA9A-410A-988A-2B7E1B53D44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8901A6-EBDE-48EB-ACDD-60C0636EFB54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C52EFC-6AED-47E3-98EE-C0AF5C49EF06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9DF3FA8-5E1E-4FA6-BA70-F44CC3A3C89D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87B3914-AB0B-4527-8476-082D290D2E3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86E0F7C-EB59-4ED6-848C-190850DD2574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CD6885-D834-429B-B56C-01BB76685657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4126880-B6AA-496A-8F64-02A74547A02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8">
                <a:extLst>
                  <a:ext uri="{FF2B5EF4-FFF2-40B4-BE49-F238E27FC236}">
                    <a16:creationId xmlns:a16="http://schemas.microsoft.com/office/drawing/2014/main" id="{F108CF67-9FBB-47C2-BBE5-D3DB3A7F4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581A89-3CBC-4313-8904-5D5AC1FFD04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29E8786-8A49-47F2-90BD-FF731C3971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9671750-90D0-467A-BAE0-8C17130FBB9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E4A2527-9C11-4721-9B93-275EA2EC34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836A87C-B8ED-4B39-A2FE-29AF2CD4B7B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AF7280-79C7-492C-B36C-85BF663B48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40FB7A-2F4E-40F4-B639-0857467104A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10E4116-827A-4274-865E-02E45D4C528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E4F6D00-4EC4-4DFF-9349-8E428565B1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661943-3704-4883-A997-6570EEBDF4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E8485A-59BF-4406-9218-03D29696AF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E4311A8-C820-4F58-AEE8-0B363FE5895E}"/>
              </a:ext>
            </a:extLst>
          </p:cNvPr>
          <p:cNvSpPr/>
          <p:nvPr/>
        </p:nvSpPr>
        <p:spPr>
          <a:xfrm>
            <a:off x="737937" y="898358"/>
            <a:ext cx="10491537" cy="5342021"/>
          </a:xfrm>
          <a:prstGeom prst="rect">
            <a:avLst/>
          </a:prstGeom>
          <a:solidFill>
            <a:srgbClr val="FA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 descr="Transparent Windows Folder Icon Png">
            <a:extLst>
              <a:ext uri="{FF2B5EF4-FFF2-40B4-BE49-F238E27FC236}">
                <a16:creationId xmlns:a16="http://schemas.microsoft.com/office/drawing/2014/main" id="{13F85523-D364-4781-B6E2-65D1510C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14" b="89841" l="10000" r="90000">
                        <a14:foregroundMark x1="32000" y1="11746" x2="32000" y2="11746"/>
                        <a14:foregroundMark x1="32000" y1="5714" x2="32000" y2="5714"/>
                        <a14:backgroundMark x1="36167" y1="9524" x2="36167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137" y="234850"/>
            <a:ext cx="2903621" cy="15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1B22F3CA-8825-4332-B279-6CF7744DC645}"/>
              </a:ext>
            </a:extLst>
          </p:cNvPr>
          <p:cNvSpPr/>
          <p:nvPr/>
        </p:nvSpPr>
        <p:spPr>
          <a:xfrm>
            <a:off x="10732169" y="898358"/>
            <a:ext cx="497305" cy="411714"/>
          </a:xfrm>
          <a:prstGeom prst="rect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en-ID" sz="2800" dirty="0"/>
          </a:p>
        </p:txBody>
      </p:sp>
      <p:pic>
        <p:nvPicPr>
          <p:cNvPr id="7172" name="Picture 4" descr="pretty cute kawaii green pastel plants pixel art pixel pixels Pixel plants  kawaii pixels Transparents sempervivu… | Pixel art, Pixel art design, Pixel  art templates">
            <a:extLst>
              <a:ext uri="{FF2B5EF4-FFF2-40B4-BE49-F238E27FC236}">
                <a16:creationId xmlns:a16="http://schemas.microsoft.com/office/drawing/2014/main" id="{0F847636-E838-48AA-8717-640A1BADFF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67" y="4767349"/>
            <a:ext cx="1754712" cy="17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Oval 10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8CEB73-29E7-4D58-B52C-00D0EB71458E}"/>
              </a:ext>
            </a:extLst>
          </p:cNvPr>
          <p:cNvSpPr/>
          <p:nvPr/>
        </p:nvSpPr>
        <p:spPr>
          <a:xfrm>
            <a:off x="11420844" y="2570512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&gt;</a:t>
            </a:r>
            <a:endParaRPr lang="en-ID" sz="4400" dirty="0"/>
          </a:p>
        </p:txBody>
      </p:sp>
      <p:sp>
        <p:nvSpPr>
          <p:cNvPr id="147" name="Oval 1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0714E1-96B5-46F1-BD54-C4C427B3F3E2}"/>
              </a:ext>
            </a:extLst>
          </p:cNvPr>
          <p:cNvSpPr/>
          <p:nvPr/>
        </p:nvSpPr>
        <p:spPr>
          <a:xfrm>
            <a:off x="11408486" y="3376068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&lt;</a:t>
            </a:r>
            <a:endParaRPr lang="en-ID" sz="4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2159F4-6E15-EFDC-7944-3CC8BD8EF3E4}"/>
              </a:ext>
            </a:extLst>
          </p:cNvPr>
          <p:cNvSpPr txBox="1"/>
          <p:nvPr/>
        </p:nvSpPr>
        <p:spPr>
          <a:xfrm>
            <a:off x="3033505" y="1121751"/>
            <a:ext cx="5794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Sistem</a:t>
            </a:r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 </a:t>
            </a:r>
            <a:r>
              <a:rPr lang="en-US" sz="40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Komputer</a:t>
            </a:r>
            <a:endParaRPr lang="en-ID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C3D325E-1136-60F1-0A9A-9DDF9E43B2AF}"/>
              </a:ext>
            </a:extLst>
          </p:cNvPr>
          <p:cNvSpPr txBox="1"/>
          <p:nvPr/>
        </p:nvSpPr>
        <p:spPr>
          <a:xfrm>
            <a:off x="1795120" y="1844856"/>
            <a:ext cx="8374597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Sistem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Komputer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merupakan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jaringan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elektronik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memiliki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perangkat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keras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(hardware)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perangkat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lunak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(software)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memiliki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tugas input, proses dan output.</a:t>
            </a:r>
            <a:endParaRPr lang="en-ID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000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>
            <a:extLst>
              <a:ext uri="{FF2B5EF4-FFF2-40B4-BE49-F238E27FC236}">
                <a16:creationId xmlns:a16="http://schemas.microsoft.com/office/drawing/2014/main" id="{832E9491-C654-4BB4-A119-E35DC10F3CC4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70D72A1A-D6B4-403A-A0EB-E05EEEE7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10" name="Group 24">
                <a:extLst>
                  <a:ext uri="{FF2B5EF4-FFF2-40B4-BE49-F238E27FC236}">
                    <a16:creationId xmlns:a16="http://schemas.microsoft.com/office/drawing/2014/main" id="{B97EA872-C859-4A31-8AEE-96CD163CC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ED49F0-D919-455D-B371-F6DE3CF30713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C23DCC0-6CCD-4563-BBCE-ECE3E4F4EBEE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070A821-85ED-43B4-86A9-A4C329BE64BF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CC381C5-69DC-4271-8DC3-88755B2B9F6E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E442F6E-FD11-4F53-AE15-DED3DBE62C8D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DED714BC-B88B-4E1B-BAE9-C1E20F450005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308B9E8-DF43-48EE-96FD-56B299217B8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D34F15C-CC41-4F29-855B-DDEDCE8D92E1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651FC45-FEE6-4A23-AF22-B08B8D146E24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EED36CC-6B15-4CD5-AB6F-F8C8943DDE6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181C7F4-1A1D-414A-A590-77D5FA426AD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D721EA3-016E-4669-B92D-DDC6C5E5DE2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E19DE54-8013-4CF6-8615-57798300E86E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011934-C37D-41FB-A02D-11592D308184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3C00273-5FA8-40C8-9BFF-A981F697F26A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E2D64D8-014E-48C5-B471-312003801C2C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15E83E3-EF78-4813-8450-CE314B4A2E5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9A7ED1C-77F9-493E-A74E-304C47EDD3D7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683935-F086-4DF2-A255-FD484BDECA1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A931A08-1C21-4BAC-9956-9F7A5A22DB90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E3BF6926-8F38-41C9-9A99-CA35185100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E24B14-BCE2-4DBD-BD26-8A1CAC51415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1C3EC-8006-41FF-BE70-98FD907123D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F1F6B5B-D151-4233-8ED1-179DEB33199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B715D602-8690-4478-A580-8E0CAD90FE9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BA94934-ADF2-40CB-8649-53E2AD4AB14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12E505E-A632-430C-8B46-E6136532EE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0EE712E-EAF6-4B92-8E5B-2C9DD3FFF28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8B76EE6-9808-4104-87C0-1362650902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83CC899B-CA5F-453F-98E4-A985C61FEE0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77635DD3-ACCF-46FD-A61F-71994DD603C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8">
              <a:extLst>
                <a:ext uri="{FF2B5EF4-FFF2-40B4-BE49-F238E27FC236}">
                  <a16:creationId xmlns:a16="http://schemas.microsoft.com/office/drawing/2014/main" id="{03296FFF-DD97-464E-8FEF-9FFEB09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7" name="Group 49">
                <a:extLst>
                  <a:ext uri="{FF2B5EF4-FFF2-40B4-BE49-F238E27FC236}">
                    <a16:creationId xmlns:a16="http://schemas.microsoft.com/office/drawing/2014/main" id="{6DDC5DB3-40C0-4189-B63A-D673E2859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29D256A-F4D2-41B3-BD59-353DD93CBC8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790BE1C-BF9A-442C-8D49-7BA3938AFC5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977C072-F68C-4809-954D-F52A5A03534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F28A95-2916-4A49-8F3A-9B85D1E0FF02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321001D-90F0-41A4-9B10-5C806828961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C9B2BB2-BD7D-4F1A-8C20-E1AA537424FA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27B2EBD-1A67-49E0-98FE-D5A0686B2A8E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ECD44D-A012-4F5D-95FE-A41E29490745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FD3E385-550D-426A-9F5E-DC14C9933C7B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5EF4A1F-64B0-41F2-A843-DEAC64C902D1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652A9CB-61B0-4B47-8914-ECFA6E5C1EDF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32EFAB2-1D70-420A-99F9-FA08C630364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849C1D0-ABD4-46FE-B74F-1B014C064C5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5AA8736-45B9-467E-A3EF-3E215DDC685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8941326-2212-46E9-870A-F48A4EEA9FCC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34D6D57-FE2F-43E9-8095-B8B8CDFC0C7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BCAAEC9-5AA4-4584-8D61-CE0D2E31696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A48E533-586C-4F50-9393-871EB69ACC12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58852A8-115C-422E-B4A6-BF3B0C7C929B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A22295-0C70-46BC-A867-B6DA20FD2696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50">
                <a:extLst>
                  <a:ext uri="{FF2B5EF4-FFF2-40B4-BE49-F238E27FC236}">
                    <a16:creationId xmlns:a16="http://schemas.microsoft.com/office/drawing/2014/main" id="{CEB19BC4-80D5-4464-8930-95DDED004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001B16B-A0B8-4675-96E7-1E115B79175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E8DF834-0DC4-4828-A854-D5F1C499668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E40396-6E7F-4C2A-88F5-039863957C0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424A8E0-FB3A-432F-867A-6FB18FE856F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905A013-1478-4F73-BAEA-4E7178A9A9F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9CCA9AA-EA6A-42DD-A4E4-9985450B80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4C570A1-6798-4CC2-9954-74843099DE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85C36CF-2CED-4BA7-951C-8AA37D24395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D6C35AD-6BDD-4F7B-8933-96FE0535DE6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D08C9D6-B287-4FEA-8E8B-535200F557C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38C752E-CE98-444F-B2CC-CDE60C51770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17639658-216D-4A65-A532-9E854EE1C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4" name="Group 83">
                <a:extLst>
                  <a:ext uri="{FF2B5EF4-FFF2-40B4-BE49-F238E27FC236}">
                    <a16:creationId xmlns:a16="http://schemas.microsoft.com/office/drawing/2014/main" id="{19E4AF8A-050A-4471-AEC3-4B71873B8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934022B-EF1E-4646-A30E-B759FF53DF0B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7069357-BD2F-4178-93C5-261A2D4B3725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E65BE2A-0F0D-4033-B398-C9BEAB796D41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B7F603C-0001-40DB-A036-211F90D3C3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19DB4B9-F48A-4730-97B3-5FE31D17B9D5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17F1FA2-B014-4DB5-AB67-71B06736C18F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3B11843-C699-4FA8-B778-0645BBA7833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E37B62-EDA2-40B6-8ED4-D6709D439961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ABF8A03-8A1F-495D-8E5A-A6EAC92C2C32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1C99625-5957-4990-A2B3-6F650590307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A291A30-BDD0-4DED-8457-91E1AFE3E425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3D636D0-DE40-4D18-8E1F-58549CBE3CB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F085810-5A59-4DBB-8396-F60674A31837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DB25315-96B5-4637-A99E-EBBF461EED0C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206F8D6-AD0E-457E-8574-BE117C7EE584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1A894B3-79B3-4EFB-BC41-16D350C3530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8F001D4-762A-4BAB-A331-6A16234CF90C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A1A487F-EFF8-4D5D-84C9-AD4B88C85E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A68C358-90F6-4441-9574-41D62DB554C8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2FB923-E674-4F23-8978-2A432BF9EE65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84">
                <a:extLst>
                  <a:ext uri="{FF2B5EF4-FFF2-40B4-BE49-F238E27FC236}">
                    <a16:creationId xmlns:a16="http://schemas.microsoft.com/office/drawing/2014/main" id="{A5DB79DC-FEB7-492B-B891-136BA729F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192B816-3E4A-455E-87B2-86ADDC7FD56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5174F5E-BA62-40C7-A4B5-90349B5266E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4DB6837-E78F-4744-A6FA-AFB6D232B1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A3385E-1AC8-40A3-950F-E27828A639D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6EE8E67-3041-4C6C-91EC-F9D85628AA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21B8C95-0088-4C4B-837A-2C2181FD41E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2420D00-F1CD-4BF3-844D-905E67D28B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C36E0DC-2242-4AA6-81C1-EE68142B86F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D08E006-9BAA-41B2-8AAE-813D247174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CD95DA-44AB-4A44-B712-DCF3D211D2B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D58DB2B-EF36-4945-9A4F-3366CFEBDF7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116">
              <a:extLst>
                <a:ext uri="{FF2B5EF4-FFF2-40B4-BE49-F238E27FC236}">
                  <a16:creationId xmlns:a16="http://schemas.microsoft.com/office/drawing/2014/main" id="{E88CE1FA-A776-45C4-BBD2-32E16F0E2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1" name="Group 117">
                <a:extLst>
                  <a:ext uri="{FF2B5EF4-FFF2-40B4-BE49-F238E27FC236}">
                    <a16:creationId xmlns:a16="http://schemas.microsoft.com/office/drawing/2014/main" id="{E49AB3BE-6A3E-4877-8254-C3A41DD43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A17F12F-61B4-4647-8046-D4E69342490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6DE19FE-A6A6-4F03-808B-EA9E6C91D313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0B1183E-EB28-44AE-8892-ECE47C243FB9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08FB57E-FF58-45E1-A643-350771EC7F9A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289391-D21B-4D86-B82D-3F1A8CAB1109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0D81B3-A87E-4A49-8A7D-AFD70BA3DB93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3A44E56-EBC4-44B4-B2B3-8B7735045650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A755D0-80D1-42E6-AD04-E25C8CAA821F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8641E14-2E0D-40E9-BE53-49A738C7B92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D45D8E2-4017-4B82-884F-E33080867D3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04D1D18-70D5-40EA-879F-EADD2162AFA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5DC4C1B-A39A-4F80-83E1-5D28054B360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5529A4-DA9A-410A-988A-2B7E1B53D44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8901A6-EBDE-48EB-ACDD-60C0636EFB54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C52EFC-6AED-47E3-98EE-C0AF5C49EF06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9DF3FA8-5E1E-4FA6-BA70-F44CC3A3C89D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87B3914-AB0B-4527-8476-082D290D2E3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86E0F7C-EB59-4ED6-848C-190850DD2574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CD6885-D834-429B-B56C-01BB76685657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4126880-B6AA-496A-8F64-02A74547A02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8">
                <a:extLst>
                  <a:ext uri="{FF2B5EF4-FFF2-40B4-BE49-F238E27FC236}">
                    <a16:creationId xmlns:a16="http://schemas.microsoft.com/office/drawing/2014/main" id="{F108CF67-9FBB-47C2-BBE5-D3DB3A7F4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581A89-3CBC-4313-8904-5D5AC1FFD04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29E8786-8A49-47F2-90BD-FF731C3971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9671750-90D0-467A-BAE0-8C17130FBB9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E4A2527-9C11-4721-9B93-275EA2EC34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836A87C-B8ED-4B39-A2FE-29AF2CD4B7B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AF7280-79C7-492C-B36C-85BF663B48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40FB7A-2F4E-40F4-B639-0857467104A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10E4116-827A-4274-865E-02E45D4C528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E4F6D00-4EC4-4DFF-9349-8E428565B1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661943-3704-4883-A997-6570EEBDF4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E8485A-59BF-4406-9218-03D29696AF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E4311A8-C820-4F58-AEE8-0B363FE5895E}"/>
              </a:ext>
            </a:extLst>
          </p:cNvPr>
          <p:cNvSpPr/>
          <p:nvPr/>
        </p:nvSpPr>
        <p:spPr>
          <a:xfrm>
            <a:off x="737937" y="898358"/>
            <a:ext cx="10491537" cy="5342021"/>
          </a:xfrm>
          <a:prstGeom prst="rect">
            <a:avLst/>
          </a:prstGeom>
          <a:solidFill>
            <a:srgbClr val="FA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 descr="Transparent Windows Folder Icon Png">
            <a:extLst>
              <a:ext uri="{FF2B5EF4-FFF2-40B4-BE49-F238E27FC236}">
                <a16:creationId xmlns:a16="http://schemas.microsoft.com/office/drawing/2014/main" id="{13F85523-D364-4781-B6E2-65D1510C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14" b="89841" l="10000" r="90000">
                        <a14:foregroundMark x1="32000" y1="11746" x2="32000" y2="11746"/>
                        <a14:foregroundMark x1="32000" y1="5714" x2="32000" y2="5714"/>
                        <a14:backgroundMark x1="36167" y1="9524" x2="36167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137" y="234850"/>
            <a:ext cx="2903621" cy="15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1B22F3CA-8825-4332-B279-6CF7744DC645}"/>
              </a:ext>
            </a:extLst>
          </p:cNvPr>
          <p:cNvSpPr/>
          <p:nvPr/>
        </p:nvSpPr>
        <p:spPr>
          <a:xfrm>
            <a:off x="10732169" y="898358"/>
            <a:ext cx="497305" cy="411714"/>
          </a:xfrm>
          <a:prstGeom prst="rect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en-ID" sz="2800" dirty="0"/>
          </a:p>
        </p:txBody>
      </p:sp>
      <p:pic>
        <p:nvPicPr>
          <p:cNvPr id="7172" name="Picture 4" descr="pretty cute kawaii green pastel plants pixel art pixel pixels Pixel plants  kawaii pixels Transparents sempervivu… | Pixel art, Pixel art design, Pixel  art templates">
            <a:extLst>
              <a:ext uri="{FF2B5EF4-FFF2-40B4-BE49-F238E27FC236}">
                <a16:creationId xmlns:a16="http://schemas.microsoft.com/office/drawing/2014/main" id="{0F847636-E838-48AA-8717-640A1BADFF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67" y="4767349"/>
            <a:ext cx="1754712" cy="17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Oval 10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8CEB73-29E7-4D58-B52C-00D0EB71458E}"/>
              </a:ext>
            </a:extLst>
          </p:cNvPr>
          <p:cNvSpPr/>
          <p:nvPr/>
        </p:nvSpPr>
        <p:spPr>
          <a:xfrm>
            <a:off x="11420844" y="2570512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&gt;</a:t>
            </a:r>
            <a:endParaRPr lang="en-ID" sz="4400" dirty="0"/>
          </a:p>
        </p:txBody>
      </p:sp>
      <p:sp>
        <p:nvSpPr>
          <p:cNvPr id="147" name="Oval 1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0714E1-96B5-46F1-BD54-C4C427B3F3E2}"/>
              </a:ext>
            </a:extLst>
          </p:cNvPr>
          <p:cNvSpPr/>
          <p:nvPr/>
        </p:nvSpPr>
        <p:spPr>
          <a:xfrm>
            <a:off x="11408486" y="3376068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&lt;</a:t>
            </a:r>
            <a:endParaRPr lang="en-ID" sz="4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2159F4-6E15-EFDC-7944-3CC8BD8EF3E4}"/>
              </a:ext>
            </a:extLst>
          </p:cNvPr>
          <p:cNvSpPr txBox="1"/>
          <p:nvPr/>
        </p:nvSpPr>
        <p:spPr>
          <a:xfrm>
            <a:off x="1803577" y="1121751"/>
            <a:ext cx="87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Bagian-Bagian </a:t>
            </a:r>
            <a:r>
              <a:rPr lang="en-US" sz="40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Sistem</a:t>
            </a:r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 </a:t>
            </a:r>
            <a:r>
              <a:rPr lang="en-US" sz="40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Komputer</a:t>
            </a:r>
            <a:endParaRPr lang="en-ID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C3D325E-1136-60F1-0A9A-9DDF9E43B2AF}"/>
              </a:ext>
            </a:extLst>
          </p:cNvPr>
          <p:cNvSpPr txBox="1"/>
          <p:nvPr/>
        </p:nvSpPr>
        <p:spPr>
          <a:xfrm>
            <a:off x="1753026" y="1928932"/>
            <a:ext cx="9010661" cy="378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Hardware =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Perangkat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eras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yang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berwujud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dan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dapat</a:t>
            </a:r>
            <a:r>
              <a:rPr lang="en-ID" b="0" i="0" dirty="0">
                <a:solidFill>
                  <a:srgbClr val="000000"/>
                </a:solidFill>
                <a:effectLst/>
                <a:latin typeface="Raleway" pitchFamily="2" charset="0"/>
              </a:rPr>
              <a:t> di </a:t>
            </a:r>
            <a:r>
              <a:rPr lang="en-ID" b="0" i="0" dirty="0" err="1">
                <a:solidFill>
                  <a:srgbClr val="000000"/>
                </a:solidFill>
                <a:effectLst/>
                <a:latin typeface="Raleway" pitchFamily="2" charset="0"/>
              </a:rPr>
              <a:t>pegang</a:t>
            </a:r>
            <a:endParaRPr lang="en-US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Monitor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Mouse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aleway" pitchFamily="2" charset="0"/>
              </a:rPr>
              <a:t>Keyboard</a:t>
            </a:r>
            <a:endParaRPr lang="en-ID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Software =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Perangkat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lunak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suatu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proses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menjadi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penghubung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brainware</a:t>
            </a:r>
            <a:endParaRPr lang="en-ID" dirty="0">
              <a:solidFill>
                <a:srgbClr val="000000"/>
              </a:solidFill>
              <a:latin typeface="Raleway" pitchFamily="2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Microsoft Office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Adobe Photoshop</a:t>
            </a:r>
            <a:endParaRPr lang="en-ID" dirty="0">
              <a:solidFill>
                <a:srgbClr val="00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Brainware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=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Pengguna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komputer</a:t>
            </a:r>
            <a:endParaRPr lang="en-ID" dirty="0">
              <a:solidFill>
                <a:srgbClr val="000000"/>
              </a:solidFill>
              <a:latin typeface="Raleway" pitchFamily="2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351727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>
            <a:extLst>
              <a:ext uri="{FF2B5EF4-FFF2-40B4-BE49-F238E27FC236}">
                <a16:creationId xmlns:a16="http://schemas.microsoft.com/office/drawing/2014/main" id="{832E9491-C654-4BB4-A119-E35DC10F3CC4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70D72A1A-D6B4-403A-A0EB-E05EEEE7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10" name="Group 24">
                <a:extLst>
                  <a:ext uri="{FF2B5EF4-FFF2-40B4-BE49-F238E27FC236}">
                    <a16:creationId xmlns:a16="http://schemas.microsoft.com/office/drawing/2014/main" id="{B97EA872-C859-4A31-8AEE-96CD163CC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ED49F0-D919-455D-B371-F6DE3CF30713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C23DCC0-6CCD-4563-BBCE-ECE3E4F4EBEE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070A821-85ED-43B4-86A9-A4C329BE64BF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CC381C5-69DC-4271-8DC3-88755B2B9F6E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E442F6E-FD11-4F53-AE15-DED3DBE62C8D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DED714BC-B88B-4E1B-BAE9-C1E20F450005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308B9E8-DF43-48EE-96FD-56B299217B8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D34F15C-CC41-4F29-855B-DDEDCE8D92E1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651FC45-FEE6-4A23-AF22-B08B8D146E24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EED36CC-6B15-4CD5-AB6F-F8C8943DDE6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181C7F4-1A1D-414A-A590-77D5FA426AD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D721EA3-016E-4669-B92D-DDC6C5E5DE2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E19DE54-8013-4CF6-8615-57798300E86E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011934-C37D-41FB-A02D-11592D308184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3C00273-5FA8-40C8-9BFF-A981F697F26A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E2D64D8-014E-48C5-B471-312003801C2C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15E83E3-EF78-4813-8450-CE314B4A2E5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9A7ED1C-77F9-493E-A74E-304C47EDD3D7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683935-F086-4DF2-A255-FD484BDECA1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A931A08-1C21-4BAC-9956-9F7A5A22DB90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E3BF6926-8F38-41C9-9A99-CA35185100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E24B14-BCE2-4DBD-BD26-8A1CAC51415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1C3EC-8006-41FF-BE70-98FD907123D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F1F6B5B-D151-4233-8ED1-179DEB33199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B715D602-8690-4478-A580-8E0CAD90FE9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BA94934-ADF2-40CB-8649-53E2AD4AB14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12E505E-A632-430C-8B46-E6136532EE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0EE712E-EAF6-4B92-8E5B-2C9DD3FFF28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8B76EE6-9808-4104-87C0-1362650902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83CC899B-CA5F-453F-98E4-A985C61FEE0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77635DD3-ACCF-46FD-A61F-71994DD603C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8">
              <a:extLst>
                <a:ext uri="{FF2B5EF4-FFF2-40B4-BE49-F238E27FC236}">
                  <a16:creationId xmlns:a16="http://schemas.microsoft.com/office/drawing/2014/main" id="{03296FFF-DD97-464E-8FEF-9FFEB09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7" name="Group 49">
                <a:extLst>
                  <a:ext uri="{FF2B5EF4-FFF2-40B4-BE49-F238E27FC236}">
                    <a16:creationId xmlns:a16="http://schemas.microsoft.com/office/drawing/2014/main" id="{6DDC5DB3-40C0-4189-B63A-D673E2859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29D256A-F4D2-41B3-BD59-353DD93CBC8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790BE1C-BF9A-442C-8D49-7BA3938AFC5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977C072-F68C-4809-954D-F52A5A03534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F28A95-2916-4A49-8F3A-9B85D1E0FF02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321001D-90F0-41A4-9B10-5C806828961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C9B2BB2-BD7D-4F1A-8C20-E1AA537424FA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27B2EBD-1A67-49E0-98FE-D5A0686B2A8E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ECD44D-A012-4F5D-95FE-A41E29490745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FD3E385-550D-426A-9F5E-DC14C9933C7B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5EF4A1F-64B0-41F2-A843-DEAC64C902D1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652A9CB-61B0-4B47-8914-ECFA6E5C1EDF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32EFAB2-1D70-420A-99F9-FA08C630364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849C1D0-ABD4-46FE-B74F-1B014C064C5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5AA8736-45B9-467E-A3EF-3E215DDC685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8941326-2212-46E9-870A-F48A4EEA9FCC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34D6D57-FE2F-43E9-8095-B8B8CDFC0C7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BCAAEC9-5AA4-4584-8D61-CE0D2E31696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A48E533-586C-4F50-9393-871EB69ACC12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58852A8-115C-422E-B4A6-BF3B0C7C929B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A22295-0C70-46BC-A867-B6DA20FD2696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50">
                <a:extLst>
                  <a:ext uri="{FF2B5EF4-FFF2-40B4-BE49-F238E27FC236}">
                    <a16:creationId xmlns:a16="http://schemas.microsoft.com/office/drawing/2014/main" id="{CEB19BC4-80D5-4464-8930-95DDED004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001B16B-A0B8-4675-96E7-1E115B79175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E8DF834-0DC4-4828-A854-D5F1C499668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E40396-6E7F-4C2A-88F5-039863957C0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424A8E0-FB3A-432F-867A-6FB18FE856F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905A013-1478-4F73-BAEA-4E7178A9A9F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9CCA9AA-EA6A-42DD-A4E4-9985450B80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4C570A1-6798-4CC2-9954-74843099DE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85C36CF-2CED-4BA7-951C-8AA37D24395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D6C35AD-6BDD-4F7B-8933-96FE0535DE6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D08C9D6-B287-4FEA-8E8B-535200F557C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38C752E-CE98-444F-B2CC-CDE60C51770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17639658-216D-4A65-A532-9E854EE1C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4" name="Group 83">
                <a:extLst>
                  <a:ext uri="{FF2B5EF4-FFF2-40B4-BE49-F238E27FC236}">
                    <a16:creationId xmlns:a16="http://schemas.microsoft.com/office/drawing/2014/main" id="{19E4AF8A-050A-4471-AEC3-4B71873B8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934022B-EF1E-4646-A30E-B759FF53DF0B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7069357-BD2F-4178-93C5-261A2D4B3725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E65BE2A-0F0D-4033-B398-C9BEAB796D41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B7F603C-0001-40DB-A036-211F90D3C3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19DB4B9-F48A-4730-97B3-5FE31D17B9D5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17F1FA2-B014-4DB5-AB67-71B06736C18F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3B11843-C699-4FA8-B778-0645BBA7833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E37B62-EDA2-40B6-8ED4-D6709D439961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ABF8A03-8A1F-495D-8E5A-A6EAC92C2C32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1C99625-5957-4990-A2B3-6F650590307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A291A30-BDD0-4DED-8457-91E1AFE3E425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3D636D0-DE40-4D18-8E1F-58549CBE3CB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F085810-5A59-4DBB-8396-F60674A31837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DB25315-96B5-4637-A99E-EBBF461EED0C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206F8D6-AD0E-457E-8574-BE117C7EE584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1A894B3-79B3-4EFB-BC41-16D350C3530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8F001D4-762A-4BAB-A331-6A16234CF90C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A1A487F-EFF8-4D5D-84C9-AD4B88C85E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A68C358-90F6-4441-9574-41D62DB554C8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2FB923-E674-4F23-8978-2A432BF9EE65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84">
                <a:extLst>
                  <a:ext uri="{FF2B5EF4-FFF2-40B4-BE49-F238E27FC236}">
                    <a16:creationId xmlns:a16="http://schemas.microsoft.com/office/drawing/2014/main" id="{A5DB79DC-FEB7-492B-B891-136BA729F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192B816-3E4A-455E-87B2-86ADDC7FD56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5174F5E-BA62-40C7-A4B5-90349B5266E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4DB6837-E78F-4744-A6FA-AFB6D232B1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A3385E-1AC8-40A3-950F-E27828A639D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6EE8E67-3041-4C6C-91EC-F9D85628AA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21B8C95-0088-4C4B-837A-2C2181FD41E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2420D00-F1CD-4BF3-844D-905E67D28B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C36E0DC-2242-4AA6-81C1-EE68142B86F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D08E006-9BAA-41B2-8AAE-813D247174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CD95DA-44AB-4A44-B712-DCF3D211D2B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D58DB2B-EF36-4945-9A4F-3366CFEBDF7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116">
              <a:extLst>
                <a:ext uri="{FF2B5EF4-FFF2-40B4-BE49-F238E27FC236}">
                  <a16:creationId xmlns:a16="http://schemas.microsoft.com/office/drawing/2014/main" id="{E88CE1FA-A776-45C4-BBD2-32E16F0E2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1" name="Group 117">
                <a:extLst>
                  <a:ext uri="{FF2B5EF4-FFF2-40B4-BE49-F238E27FC236}">
                    <a16:creationId xmlns:a16="http://schemas.microsoft.com/office/drawing/2014/main" id="{E49AB3BE-6A3E-4877-8254-C3A41DD43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A17F12F-61B4-4647-8046-D4E69342490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6DE19FE-A6A6-4F03-808B-EA9E6C91D313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0B1183E-EB28-44AE-8892-ECE47C243FB9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08FB57E-FF58-45E1-A643-350771EC7F9A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289391-D21B-4D86-B82D-3F1A8CAB1109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0D81B3-A87E-4A49-8A7D-AFD70BA3DB93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3A44E56-EBC4-44B4-B2B3-8B7735045650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A755D0-80D1-42E6-AD04-E25C8CAA821F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8641E14-2E0D-40E9-BE53-49A738C7B92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D45D8E2-4017-4B82-884F-E33080867D3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04D1D18-70D5-40EA-879F-EADD2162AFA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5DC4C1B-A39A-4F80-83E1-5D28054B360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5529A4-DA9A-410A-988A-2B7E1B53D44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8901A6-EBDE-48EB-ACDD-60C0636EFB54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C52EFC-6AED-47E3-98EE-C0AF5C49EF06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9DF3FA8-5E1E-4FA6-BA70-F44CC3A3C89D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87B3914-AB0B-4527-8476-082D290D2E3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86E0F7C-EB59-4ED6-848C-190850DD2574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CD6885-D834-429B-B56C-01BB76685657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4126880-B6AA-496A-8F64-02A74547A02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8">
                <a:extLst>
                  <a:ext uri="{FF2B5EF4-FFF2-40B4-BE49-F238E27FC236}">
                    <a16:creationId xmlns:a16="http://schemas.microsoft.com/office/drawing/2014/main" id="{F108CF67-9FBB-47C2-BBE5-D3DB3A7F4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581A89-3CBC-4313-8904-5D5AC1FFD04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29E8786-8A49-47F2-90BD-FF731C3971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9671750-90D0-467A-BAE0-8C17130FBB9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E4A2527-9C11-4721-9B93-275EA2EC34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836A87C-B8ED-4B39-A2FE-29AF2CD4B7B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AF7280-79C7-492C-B36C-85BF663B48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40FB7A-2F4E-40F4-B639-0857467104A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10E4116-827A-4274-865E-02E45D4C528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E4F6D00-4EC4-4DFF-9349-8E428565B1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661943-3704-4883-A997-6570EEBDF4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E8485A-59BF-4406-9218-03D29696AF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E4311A8-C820-4F58-AEE8-0B363FE5895E}"/>
              </a:ext>
            </a:extLst>
          </p:cNvPr>
          <p:cNvSpPr/>
          <p:nvPr/>
        </p:nvSpPr>
        <p:spPr>
          <a:xfrm>
            <a:off x="737937" y="898358"/>
            <a:ext cx="10491537" cy="5342021"/>
          </a:xfrm>
          <a:prstGeom prst="rect">
            <a:avLst/>
          </a:prstGeom>
          <a:solidFill>
            <a:srgbClr val="FA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 descr="Transparent Windows Folder Icon Png">
            <a:extLst>
              <a:ext uri="{FF2B5EF4-FFF2-40B4-BE49-F238E27FC236}">
                <a16:creationId xmlns:a16="http://schemas.microsoft.com/office/drawing/2014/main" id="{13F85523-D364-4781-B6E2-65D1510C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14" b="89841" l="10000" r="90000">
                        <a14:foregroundMark x1="32000" y1="11746" x2="32000" y2="11746"/>
                        <a14:foregroundMark x1="32000" y1="5714" x2="32000" y2="5714"/>
                        <a14:backgroundMark x1="36167" y1="9524" x2="36167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137" y="234850"/>
            <a:ext cx="2903621" cy="15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1B22F3CA-8825-4332-B279-6CF7744DC645}"/>
              </a:ext>
            </a:extLst>
          </p:cNvPr>
          <p:cNvSpPr/>
          <p:nvPr/>
        </p:nvSpPr>
        <p:spPr>
          <a:xfrm>
            <a:off x="10732169" y="898358"/>
            <a:ext cx="497305" cy="411714"/>
          </a:xfrm>
          <a:prstGeom prst="rect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en-ID" sz="2800" dirty="0"/>
          </a:p>
        </p:txBody>
      </p:sp>
      <p:pic>
        <p:nvPicPr>
          <p:cNvPr id="7172" name="Picture 4" descr="pretty cute kawaii green pastel plants pixel art pixel pixels Pixel plants  kawaii pixels Transparents sempervivu… | Pixel art, Pixel art design, Pixel  art templates">
            <a:extLst>
              <a:ext uri="{FF2B5EF4-FFF2-40B4-BE49-F238E27FC236}">
                <a16:creationId xmlns:a16="http://schemas.microsoft.com/office/drawing/2014/main" id="{0F847636-E838-48AA-8717-640A1BADFF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67" y="4767349"/>
            <a:ext cx="1754712" cy="17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Oval 10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8CEB73-29E7-4D58-B52C-00D0EB71458E}"/>
              </a:ext>
            </a:extLst>
          </p:cNvPr>
          <p:cNvSpPr/>
          <p:nvPr/>
        </p:nvSpPr>
        <p:spPr>
          <a:xfrm>
            <a:off x="11420844" y="2570512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&gt;</a:t>
            </a:r>
            <a:endParaRPr lang="en-ID" sz="4400" dirty="0"/>
          </a:p>
        </p:txBody>
      </p:sp>
      <p:sp>
        <p:nvSpPr>
          <p:cNvPr id="147" name="Oval 1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0714E1-96B5-46F1-BD54-C4C427B3F3E2}"/>
              </a:ext>
            </a:extLst>
          </p:cNvPr>
          <p:cNvSpPr/>
          <p:nvPr/>
        </p:nvSpPr>
        <p:spPr>
          <a:xfrm>
            <a:off x="11408486" y="3376068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&lt;</a:t>
            </a:r>
            <a:endParaRPr lang="en-ID" sz="4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2159F4-6E15-EFDC-7944-3CC8BD8EF3E4}"/>
              </a:ext>
            </a:extLst>
          </p:cNvPr>
          <p:cNvSpPr txBox="1"/>
          <p:nvPr/>
        </p:nvSpPr>
        <p:spPr>
          <a:xfrm>
            <a:off x="1803577" y="1121751"/>
            <a:ext cx="87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Komponen</a:t>
            </a:r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 </a:t>
            </a:r>
            <a:r>
              <a:rPr lang="en-US" sz="40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Sistem</a:t>
            </a:r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 </a:t>
            </a:r>
            <a:r>
              <a:rPr lang="en-US" sz="4000" dirty="0" err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Komputer</a:t>
            </a:r>
            <a:endParaRPr lang="en-ID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pic>
        <p:nvPicPr>
          <p:cNvPr id="7169" name="Picture 7168">
            <a:extLst>
              <a:ext uri="{FF2B5EF4-FFF2-40B4-BE49-F238E27FC236}">
                <a16:creationId xmlns:a16="http://schemas.microsoft.com/office/drawing/2014/main" id="{CD7D80C3-0BC5-9814-5988-0C311229F0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172" y="1993739"/>
            <a:ext cx="7614223" cy="353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6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>
            <a:extLst>
              <a:ext uri="{FF2B5EF4-FFF2-40B4-BE49-F238E27FC236}">
                <a16:creationId xmlns:a16="http://schemas.microsoft.com/office/drawing/2014/main" id="{832E9491-C654-4BB4-A119-E35DC10F3CC4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70D72A1A-D6B4-403A-A0EB-E05EEEE7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10" name="Group 24">
                <a:extLst>
                  <a:ext uri="{FF2B5EF4-FFF2-40B4-BE49-F238E27FC236}">
                    <a16:creationId xmlns:a16="http://schemas.microsoft.com/office/drawing/2014/main" id="{B97EA872-C859-4A31-8AEE-96CD163CC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ED49F0-D919-455D-B371-F6DE3CF30713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C23DCC0-6CCD-4563-BBCE-ECE3E4F4EBEE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070A821-85ED-43B4-86A9-A4C329BE64BF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CC381C5-69DC-4271-8DC3-88755B2B9F6E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E442F6E-FD11-4F53-AE15-DED3DBE62C8D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DED714BC-B88B-4E1B-BAE9-C1E20F450005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308B9E8-DF43-48EE-96FD-56B299217B8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D34F15C-CC41-4F29-855B-DDEDCE8D92E1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651FC45-FEE6-4A23-AF22-B08B8D146E24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EED36CC-6B15-4CD5-AB6F-F8C8943DDE6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181C7F4-1A1D-414A-A590-77D5FA426AD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D721EA3-016E-4669-B92D-DDC6C5E5DE2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E19DE54-8013-4CF6-8615-57798300E86E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011934-C37D-41FB-A02D-11592D308184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3C00273-5FA8-40C8-9BFF-A981F697F26A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E2D64D8-014E-48C5-B471-312003801C2C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15E83E3-EF78-4813-8450-CE314B4A2E5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9A7ED1C-77F9-493E-A74E-304C47EDD3D7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683935-F086-4DF2-A255-FD484BDECA1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A931A08-1C21-4BAC-9956-9F7A5A22DB90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E3BF6926-8F38-41C9-9A99-CA35185100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E24B14-BCE2-4DBD-BD26-8A1CAC51415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1C3EC-8006-41FF-BE70-98FD907123D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F1F6B5B-D151-4233-8ED1-179DEB33199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B715D602-8690-4478-A580-8E0CAD90FE9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BA94934-ADF2-40CB-8649-53E2AD4AB14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12E505E-A632-430C-8B46-E6136532EE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0EE712E-EAF6-4B92-8E5B-2C9DD3FFF28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8B76EE6-9808-4104-87C0-1362650902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83CC899B-CA5F-453F-98E4-A985C61FEE0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77635DD3-ACCF-46FD-A61F-71994DD603C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8">
              <a:extLst>
                <a:ext uri="{FF2B5EF4-FFF2-40B4-BE49-F238E27FC236}">
                  <a16:creationId xmlns:a16="http://schemas.microsoft.com/office/drawing/2014/main" id="{03296FFF-DD97-464E-8FEF-9FFEB09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7" name="Group 49">
                <a:extLst>
                  <a:ext uri="{FF2B5EF4-FFF2-40B4-BE49-F238E27FC236}">
                    <a16:creationId xmlns:a16="http://schemas.microsoft.com/office/drawing/2014/main" id="{6DDC5DB3-40C0-4189-B63A-D673E2859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29D256A-F4D2-41B3-BD59-353DD93CBC8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790BE1C-BF9A-442C-8D49-7BA3938AFC5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977C072-F68C-4809-954D-F52A5A03534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F28A95-2916-4A49-8F3A-9B85D1E0FF02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321001D-90F0-41A4-9B10-5C806828961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C9B2BB2-BD7D-4F1A-8C20-E1AA537424FA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27B2EBD-1A67-49E0-98FE-D5A0686B2A8E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ECD44D-A012-4F5D-95FE-A41E29490745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FD3E385-550D-426A-9F5E-DC14C9933C7B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5EF4A1F-64B0-41F2-A843-DEAC64C902D1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652A9CB-61B0-4B47-8914-ECFA6E5C1EDF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32EFAB2-1D70-420A-99F9-FA08C630364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849C1D0-ABD4-46FE-B74F-1B014C064C5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5AA8736-45B9-467E-A3EF-3E215DDC685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8941326-2212-46E9-870A-F48A4EEA9FCC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34D6D57-FE2F-43E9-8095-B8B8CDFC0C7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BCAAEC9-5AA4-4584-8D61-CE0D2E31696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A48E533-586C-4F50-9393-871EB69ACC12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58852A8-115C-422E-B4A6-BF3B0C7C929B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A22295-0C70-46BC-A867-B6DA20FD2696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50">
                <a:extLst>
                  <a:ext uri="{FF2B5EF4-FFF2-40B4-BE49-F238E27FC236}">
                    <a16:creationId xmlns:a16="http://schemas.microsoft.com/office/drawing/2014/main" id="{CEB19BC4-80D5-4464-8930-95DDED004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001B16B-A0B8-4675-96E7-1E115B79175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E8DF834-0DC4-4828-A854-D5F1C499668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E40396-6E7F-4C2A-88F5-039863957C0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424A8E0-FB3A-432F-867A-6FB18FE856F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905A013-1478-4F73-BAEA-4E7178A9A9F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9CCA9AA-EA6A-42DD-A4E4-9985450B80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4C570A1-6798-4CC2-9954-74843099DE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85C36CF-2CED-4BA7-951C-8AA37D24395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D6C35AD-6BDD-4F7B-8933-96FE0535DE6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D08C9D6-B287-4FEA-8E8B-535200F557C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38C752E-CE98-444F-B2CC-CDE60C51770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17639658-216D-4A65-A532-9E854EE1C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4" name="Group 83">
                <a:extLst>
                  <a:ext uri="{FF2B5EF4-FFF2-40B4-BE49-F238E27FC236}">
                    <a16:creationId xmlns:a16="http://schemas.microsoft.com/office/drawing/2014/main" id="{19E4AF8A-050A-4471-AEC3-4B71873B8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934022B-EF1E-4646-A30E-B759FF53DF0B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7069357-BD2F-4178-93C5-261A2D4B3725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E65BE2A-0F0D-4033-B398-C9BEAB796D41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B7F603C-0001-40DB-A036-211F90D3C3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19DB4B9-F48A-4730-97B3-5FE31D17B9D5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17F1FA2-B014-4DB5-AB67-71B06736C18F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3B11843-C699-4FA8-B778-0645BBA7833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E37B62-EDA2-40B6-8ED4-D6709D439961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ABF8A03-8A1F-495D-8E5A-A6EAC92C2C32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1C99625-5957-4990-A2B3-6F650590307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A291A30-BDD0-4DED-8457-91E1AFE3E425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3D636D0-DE40-4D18-8E1F-58549CBE3CB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F085810-5A59-4DBB-8396-F60674A31837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DB25315-96B5-4637-A99E-EBBF461EED0C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206F8D6-AD0E-457E-8574-BE117C7EE584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1A894B3-79B3-4EFB-BC41-16D350C3530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8F001D4-762A-4BAB-A331-6A16234CF90C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A1A487F-EFF8-4D5D-84C9-AD4B88C85E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A68C358-90F6-4441-9574-41D62DB554C8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2FB923-E674-4F23-8978-2A432BF9EE65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84">
                <a:extLst>
                  <a:ext uri="{FF2B5EF4-FFF2-40B4-BE49-F238E27FC236}">
                    <a16:creationId xmlns:a16="http://schemas.microsoft.com/office/drawing/2014/main" id="{A5DB79DC-FEB7-492B-B891-136BA729F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192B816-3E4A-455E-87B2-86ADDC7FD56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5174F5E-BA62-40C7-A4B5-90349B5266E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4DB6837-E78F-4744-A6FA-AFB6D232B1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A3385E-1AC8-40A3-950F-E27828A639D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6EE8E67-3041-4C6C-91EC-F9D85628AA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21B8C95-0088-4C4B-837A-2C2181FD41E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2420D00-F1CD-4BF3-844D-905E67D28B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C36E0DC-2242-4AA6-81C1-EE68142B86F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D08E006-9BAA-41B2-8AAE-813D247174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CD95DA-44AB-4A44-B712-DCF3D211D2B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D58DB2B-EF36-4945-9A4F-3366CFEBDF7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116">
              <a:extLst>
                <a:ext uri="{FF2B5EF4-FFF2-40B4-BE49-F238E27FC236}">
                  <a16:creationId xmlns:a16="http://schemas.microsoft.com/office/drawing/2014/main" id="{E88CE1FA-A776-45C4-BBD2-32E16F0E2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1" name="Group 117">
                <a:extLst>
                  <a:ext uri="{FF2B5EF4-FFF2-40B4-BE49-F238E27FC236}">
                    <a16:creationId xmlns:a16="http://schemas.microsoft.com/office/drawing/2014/main" id="{E49AB3BE-6A3E-4877-8254-C3A41DD43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A17F12F-61B4-4647-8046-D4E69342490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6DE19FE-A6A6-4F03-808B-EA9E6C91D313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0B1183E-EB28-44AE-8892-ECE47C243FB9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08FB57E-FF58-45E1-A643-350771EC7F9A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289391-D21B-4D86-B82D-3F1A8CAB1109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0D81B3-A87E-4A49-8A7D-AFD70BA3DB93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3A44E56-EBC4-44B4-B2B3-8B7735045650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A755D0-80D1-42E6-AD04-E25C8CAA821F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8641E14-2E0D-40E9-BE53-49A738C7B92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D45D8E2-4017-4B82-884F-E33080867D3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04D1D18-70D5-40EA-879F-EADD2162AFA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5DC4C1B-A39A-4F80-83E1-5D28054B360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5529A4-DA9A-410A-988A-2B7E1B53D44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8901A6-EBDE-48EB-ACDD-60C0636EFB54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C52EFC-6AED-47E3-98EE-C0AF5C49EF06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9DF3FA8-5E1E-4FA6-BA70-F44CC3A3C89D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87B3914-AB0B-4527-8476-082D290D2E3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86E0F7C-EB59-4ED6-848C-190850DD2574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CD6885-D834-429B-B56C-01BB76685657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4126880-B6AA-496A-8F64-02A74547A02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8">
                <a:extLst>
                  <a:ext uri="{FF2B5EF4-FFF2-40B4-BE49-F238E27FC236}">
                    <a16:creationId xmlns:a16="http://schemas.microsoft.com/office/drawing/2014/main" id="{F108CF67-9FBB-47C2-BBE5-D3DB3A7F4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581A89-3CBC-4313-8904-5D5AC1FFD04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29E8786-8A49-47F2-90BD-FF731C3971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9671750-90D0-467A-BAE0-8C17130FBB9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E4A2527-9C11-4721-9B93-275EA2EC34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836A87C-B8ED-4B39-A2FE-29AF2CD4B7B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AF7280-79C7-492C-B36C-85BF663B48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40FB7A-2F4E-40F4-B639-0857467104A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10E4116-827A-4274-865E-02E45D4C528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E4F6D00-4EC4-4DFF-9349-8E428565B1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661943-3704-4883-A997-6570EEBDF4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E8485A-59BF-4406-9218-03D29696AF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E4311A8-C820-4F58-AEE8-0B363FE5895E}"/>
              </a:ext>
            </a:extLst>
          </p:cNvPr>
          <p:cNvSpPr/>
          <p:nvPr/>
        </p:nvSpPr>
        <p:spPr>
          <a:xfrm>
            <a:off x="737937" y="898358"/>
            <a:ext cx="10491537" cy="5342021"/>
          </a:xfrm>
          <a:prstGeom prst="rect">
            <a:avLst/>
          </a:prstGeom>
          <a:solidFill>
            <a:srgbClr val="FA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 descr="Transparent Windows Folder Icon Png">
            <a:extLst>
              <a:ext uri="{FF2B5EF4-FFF2-40B4-BE49-F238E27FC236}">
                <a16:creationId xmlns:a16="http://schemas.microsoft.com/office/drawing/2014/main" id="{13F85523-D364-4781-B6E2-65D1510C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14" b="89841" l="10000" r="90000">
                        <a14:foregroundMark x1="32000" y1="11746" x2="32000" y2="11746"/>
                        <a14:foregroundMark x1="32000" y1="5714" x2="32000" y2="5714"/>
                        <a14:backgroundMark x1="36167" y1="9524" x2="36167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137" y="234850"/>
            <a:ext cx="2903621" cy="15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1B22F3CA-8825-4332-B279-6CF7744DC645}"/>
              </a:ext>
            </a:extLst>
          </p:cNvPr>
          <p:cNvSpPr/>
          <p:nvPr/>
        </p:nvSpPr>
        <p:spPr>
          <a:xfrm>
            <a:off x="10732169" y="898358"/>
            <a:ext cx="497305" cy="411714"/>
          </a:xfrm>
          <a:prstGeom prst="rect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en-ID" sz="2800" dirty="0"/>
          </a:p>
        </p:txBody>
      </p:sp>
      <p:pic>
        <p:nvPicPr>
          <p:cNvPr id="7172" name="Picture 4" descr="pretty cute kawaii green pastel plants pixel art pixel pixels Pixel plants  kawaii pixels Transparents sempervivu… | Pixel art, Pixel art design, Pixel  art templates">
            <a:extLst>
              <a:ext uri="{FF2B5EF4-FFF2-40B4-BE49-F238E27FC236}">
                <a16:creationId xmlns:a16="http://schemas.microsoft.com/office/drawing/2014/main" id="{0F847636-E838-48AA-8717-640A1BADFF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67" y="4767349"/>
            <a:ext cx="1754712" cy="17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Oval 10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8CEB73-29E7-4D58-B52C-00D0EB71458E}"/>
              </a:ext>
            </a:extLst>
          </p:cNvPr>
          <p:cNvSpPr/>
          <p:nvPr/>
        </p:nvSpPr>
        <p:spPr>
          <a:xfrm>
            <a:off x="11420844" y="2570512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&gt;</a:t>
            </a:r>
            <a:endParaRPr lang="en-ID" sz="4400" dirty="0"/>
          </a:p>
        </p:txBody>
      </p:sp>
      <p:sp>
        <p:nvSpPr>
          <p:cNvPr id="147" name="Oval 1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0714E1-96B5-46F1-BD54-C4C427B3F3E2}"/>
              </a:ext>
            </a:extLst>
          </p:cNvPr>
          <p:cNvSpPr/>
          <p:nvPr/>
        </p:nvSpPr>
        <p:spPr>
          <a:xfrm>
            <a:off x="11408486" y="3376068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&lt;</a:t>
            </a:r>
            <a:endParaRPr lang="en-ID" sz="4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2159F4-6E15-EFDC-7944-3CC8BD8EF3E4}"/>
              </a:ext>
            </a:extLst>
          </p:cNvPr>
          <p:cNvSpPr txBox="1"/>
          <p:nvPr/>
        </p:nvSpPr>
        <p:spPr>
          <a:xfrm>
            <a:off x="1803577" y="1121751"/>
            <a:ext cx="87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Input Device</a:t>
            </a:r>
            <a:endParaRPr lang="en-ID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4E2621-4AE4-C22F-A752-807208CF885A}"/>
              </a:ext>
            </a:extLst>
          </p:cNvPr>
          <p:cNvSpPr txBox="1"/>
          <p:nvPr/>
        </p:nvSpPr>
        <p:spPr>
          <a:xfrm>
            <a:off x="1753026" y="1928932"/>
            <a:ext cx="9010661" cy="1290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(Input Device)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yaitu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media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atau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perangkat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keras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komputer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digunakan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untuk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memasukan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ke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dalam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proses, media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ini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seperti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Keyboard, Mouse,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JoyStick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, Tave Recorder, Handy-Cam, CAM dan lain-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lainnya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9473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>
            <a:extLst>
              <a:ext uri="{FF2B5EF4-FFF2-40B4-BE49-F238E27FC236}">
                <a16:creationId xmlns:a16="http://schemas.microsoft.com/office/drawing/2014/main" id="{832E9491-C654-4BB4-A119-E35DC10F3CC4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70D72A1A-D6B4-403A-A0EB-E05EEEE7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10" name="Group 24">
                <a:extLst>
                  <a:ext uri="{FF2B5EF4-FFF2-40B4-BE49-F238E27FC236}">
                    <a16:creationId xmlns:a16="http://schemas.microsoft.com/office/drawing/2014/main" id="{B97EA872-C859-4A31-8AEE-96CD163CC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ED49F0-D919-455D-B371-F6DE3CF30713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C23DCC0-6CCD-4563-BBCE-ECE3E4F4EBEE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070A821-85ED-43B4-86A9-A4C329BE64BF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CC381C5-69DC-4271-8DC3-88755B2B9F6E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E442F6E-FD11-4F53-AE15-DED3DBE62C8D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DED714BC-B88B-4E1B-BAE9-C1E20F450005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308B9E8-DF43-48EE-96FD-56B299217B8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D34F15C-CC41-4F29-855B-DDEDCE8D92E1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651FC45-FEE6-4A23-AF22-B08B8D146E24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EED36CC-6B15-4CD5-AB6F-F8C8943DDE6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181C7F4-1A1D-414A-A590-77D5FA426AD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D721EA3-016E-4669-B92D-DDC6C5E5DE2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E19DE54-8013-4CF6-8615-57798300E86E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011934-C37D-41FB-A02D-11592D308184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3C00273-5FA8-40C8-9BFF-A981F697F26A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E2D64D8-014E-48C5-B471-312003801C2C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15E83E3-EF78-4813-8450-CE314B4A2E5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9A7ED1C-77F9-493E-A74E-304C47EDD3D7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683935-F086-4DF2-A255-FD484BDECA1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A931A08-1C21-4BAC-9956-9F7A5A22DB90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E3BF6926-8F38-41C9-9A99-CA35185100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E24B14-BCE2-4DBD-BD26-8A1CAC51415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1C3EC-8006-41FF-BE70-98FD907123D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F1F6B5B-D151-4233-8ED1-179DEB33199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B715D602-8690-4478-A580-8E0CAD90FE9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BA94934-ADF2-40CB-8649-53E2AD4AB14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12E505E-A632-430C-8B46-E6136532EE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0EE712E-EAF6-4B92-8E5B-2C9DD3FFF28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8B76EE6-9808-4104-87C0-1362650902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83CC899B-CA5F-453F-98E4-A985C61FEE0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77635DD3-ACCF-46FD-A61F-71994DD603C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8">
              <a:extLst>
                <a:ext uri="{FF2B5EF4-FFF2-40B4-BE49-F238E27FC236}">
                  <a16:creationId xmlns:a16="http://schemas.microsoft.com/office/drawing/2014/main" id="{03296FFF-DD97-464E-8FEF-9FFEB09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7" name="Group 49">
                <a:extLst>
                  <a:ext uri="{FF2B5EF4-FFF2-40B4-BE49-F238E27FC236}">
                    <a16:creationId xmlns:a16="http://schemas.microsoft.com/office/drawing/2014/main" id="{6DDC5DB3-40C0-4189-B63A-D673E2859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29D256A-F4D2-41B3-BD59-353DD93CBC8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790BE1C-BF9A-442C-8D49-7BA3938AFC5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977C072-F68C-4809-954D-F52A5A03534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F28A95-2916-4A49-8F3A-9B85D1E0FF02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321001D-90F0-41A4-9B10-5C806828961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C9B2BB2-BD7D-4F1A-8C20-E1AA537424FA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27B2EBD-1A67-49E0-98FE-D5A0686B2A8E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ECD44D-A012-4F5D-95FE-A41E29490745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FD3E385-550D-426A-9F5E-DC14C9933C7B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5EF4A1F-64B0-41F2-A843-DEAC64C902D1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652A9CB-61B0-4B47-8914-ECFA6E5C1EDF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32EFAB2-1D70-420A-99F9-FA08C630364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849C1D0-ABD4-46FE-B74F-1B014C064C5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5AA8736-45B9-467E-A3EF-3E215DDC685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8941326-2212-46E9-870A-F48A4EEA9FCC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34D6D57-FE2F-43E9-8095-B8B8CDFC0C7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BCAAEC9-5AA4-4584-8D61-CE0D2E31696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A48E533-586C-4F50-9393-871EB69ACC12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58852A8-115C-422E-B4A6-BF3B0C7C929B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A22295-0C70-46BC-A867-B6DA20FD2696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50">
                <a:extLst>
                  <a:ext uri="{FF2B5EF4-FFF2-40B4-BE49-F238E27FC236}">
                    <a16:creationId xmlns:a16="http://schemas.microsoft.com/office/drawing/2014/main" id="{CEB19BC4-80D5-4464-8930-95DDED004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001B16B-A0B8-4675-96E7-1E115B79175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E8DF834-0DC4-4828-A854-D5F1C499668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E40396-6E7F-4C2A-88F5-039863957C0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424A8E0-FB3A-432F-867A-6FB18FE856F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905A013-1478-4F73-BAEA-4E7178A9A9F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9CCA9AA-EA6A-42DD-A4E4-9985450B80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4C570A1-6798-4CC2-9954-74843099DE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85C36CF-2CED-4BA7-951C-8AA37D24395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D6C35AD-6BDD-4F7B-8933-96FE0535DE6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D08C9D6-B287-4FEA-8E8B-535200F557C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38C752E-CE98-444F-B2CC-CDE60C51770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17639658-216D-4A65-A532-9E854EE1C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4" name="Group 83">
                <a:extLst>
                  <a:ext uri="{FF2B5EF4-FFF2-40B4-BE49-F238E27FC236}">
                    <a16:creationId xmlns:a16="http://schemas.microsoft.com/office/drawing/2014/main" id="{19E4AF8A-050A-4471-AEC3-4B71873B8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934022B-EF1E-4646-A30E-B759FF53DF0B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7069357-BD2F-4178-93C5-261A2D4B3725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E65BE2A-0F0D-4033-B398-C9BEAB796D41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B7F603C-0001-40DB-A036-211F90D3C3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19DB4B9-F48A-4730-97B3-5FE31D17B9D5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17F1FA2-B014-4DB5-AB67-71B06736C18F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3B11843-C699-4FA8-B778-0645BBA7833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E37B62-EDA2-40B6-8ED4-D6709D439961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ABF8A03-8A1F-495D-8E5A-A6EAC92C2C32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1C99625-5957-4990-A2B3-6F650590307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A291A30-BDD0-4DED-8457-91E1AFE3E425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3D636D0-DE40-4D18-8E1F-58549CBE3CB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F085810-5A59-4DBB-8396-F60674A31837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DB25315-96B5-4637-A99E-EBBF461EED0C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206F8D6-AD0E-457E-8574-BE117C7EE584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1A894B3-79B3-4EFB-BC41-16D350C3530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8F001D4-762A-4BAB-A331-6A16234CF90C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A1A487F-EFF8-4D5D-84C9-AD4B88C85E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A68C358-90F6-4441-9574-41D62DB554C8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2FB923-E674-4F23-8978-2A432BF9EE65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84">
                <a:extLst>
                  <a:ext uri="{FF2B5EF4-FFF2-40B4-BE49-F238E27FC236}">
                    <a16:creationId xmlns:a16="http://schemas.microsoft.com/office/drawing/2014/main" id="{A5DB79DC-FEB7-492B-B891-136BA729F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192B816-3E4A-455E-87B2-86ADDC7FD56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5174F5E-BA62-40C7-A4B5-90349B5266E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4DB6837-E78F-4744-A6FA-AFB6D232B1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A3385E-1AC8-40A3-950F-E27828A639D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6EE8E67-3041-4C6C-91EC-F9D85628AA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21B8C95-0088-4C4B-837A-2C2181FD41E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2420D00-F1CD-4BF3-844D-905E67D28B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C36E0DC-2242-4AA6-81C1-EE68142B86F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D08E006-9BAA-41B2-8AAE-813D247174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CD95DA-44AB-4A44-B712-DCF3D211D2B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D58DB2B-EF36-4945-9A4F-3366CFEBDF7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116">
              <a:extLst>
                <a:ext uri="{FF2B5EF4-FFF2-40B4-BE49-F238E27FC236}">
                  <a16:creationId xmlns:a16="http://schemas.microsoft.com/office/drawing/2014/main" id="{E88CE1FA-A776-45C4-BBD2-32E16F0E2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1" name="Group 117">
                <a:extLst>
                  <a:ext uri="{FF2B5EF4-FFF2-40B4-BE49-F238E27FC236}">
                    <a16:creationId xmlns:a16="http://schemas.microsoft.com/office/drawing/2014/main" id="{E49AB3BE-6A3E-4877-8254-C3A41DD43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A17F12F-61B4-4647-8046-D4E69342490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6DE19FE-A6A6-4F03-808B-EA9E6C91D313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0B1183E-EB28-44AE-8892-ECE47C243FB9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08FB57E-FF58-45E1-A643-350771EC7F9A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289391-D21B-4D86-B82D-3F1A8CAB1109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0D81B3-A87E-4A49-8A7D-AFD70BA3DB93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3A44E56-EBC4-44B4-B2B3-8B7735045650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A755D0-80D1-42E6-AD04-E25C8CAA821F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8641E14-2E0D-40E9-BE53-49A738C7B92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D45D8E2-4017-4B82-884F-E33080867D3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04D1D18-70D5-40EA-879F-EADD2162AFA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5DC4C1B-A39A-4F80-83E1-5D28054B360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5529A4-DA9A-410A-988A-2B7E1B53D44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8901A6-EBDE-48EB-ACDD-60C0636EFB54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C52EFC-6AED-47E3-98EE-C0AF5C49EF06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9DF3FA8-5E1E-4FA6-BA70-F44CC3A3C89D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87B3914-AB0B-4527-8476-082D290D2E3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86E0F7C-EB59-4ED6-848C-190850DD2574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CD6885-D834-429B-B56C-01BB76685657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4126880-B6AA-496A-8F64-02A74547A02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8">
                <a:extLst>
                  <a:ext uri="{FF2B5EF4-FFF2-40B4-BE49-F238E27FC236}">
                    <a16:creationId xmlns:a16="http://schemas.microsoft.com/office/drawing/2014/main" id="{F108CF67-9FBB-47C2-BBE5-D3DB3A7F4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581A89-3CBC-4313-8904-5D5AC1FFD04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29E8786-8A49-47F2-90BD-FF731C3971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9671750-90D0-467A-BAE0-8C17130FBB9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E4A2527-9C11-4721-9B93-275EA2EC34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836A87C-B8ED-4B39-A2FE-29AF2CD4B7B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AF7280-79C7-492C-B36C-85BF663B48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40FB7A-2F4E-40F4-B639-0857467104A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10E4116-827A-4274-865E-02E45D4C528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E4F6D00-4EC4-4DFF-9349-8E428565B1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661943-3704-4883-A997-6570EEBDF4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E8485A-59BF-4406-9218-03D29696AF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E4311A8-C820-4F58-AEE8-0B363FE5895E}"/>
              </a:ext>
            </a:extLst>
          </p:cNvPr>
          <p:cNvSpPr/>
          <p:nvPr/>
        </p:nvSpPr>
        <p:spPr>
          <a:xfrm>
            <a:off x="737937" y="898358"/>
            <a:ext cx="10491537" cy="5342021"/>
          </a:xfrm>
          <a:prstGeom prst="rect">
            <a:avLst/>
          </a:prstGeom>
          <a:solidFill>
            <a:srgbClr val="FA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 descr="Transparent Windows Folder Icon Png">
            <a:extLst>
              <a:ext uri="{FF2B5EF4-FFF2-40B4-BE49-F238E27FC236}">
                <a16:creationId xmlns:a16="http://schemas.microsoft.com/office/drawing/2014/main" id="{13F85523-D364-4781-B6E2-65D1510C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14" b="89841" l="10000" r="90000">
                        <a14:foregroundMark x1="32000" y1="11746" x2="32000" y2="11746"/>
                        <a14:foregroundMark x1="32000" y1="5714" x2="32000" y2="5714"/>
                        <a14:backgroundMark x1="36167" y1="9524" x2="36167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137" y="234850"/>
            <a:ext cx="2903621" cy="15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1B22F3CA-8825-4332-B279-6CF7744DC645}"/>
              </a:ext>
            </a:extLst>
          </p:cNvPr>
          <p:cNvSpPr/>
          <p:nvPr/>
        </p:nvSpPr>
        <p:spPr>
          <a:xfrm>
            <a:off x="10732169" y="898358"/>
            <a:ext cx="497305" cy="411714"/>
          </a:xfrm>
          <a:prstGeom prst="rect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en-ID" sz="2800" dirty="0"/>
          </a:p>
        </p:txBody>
      </p:sp>
      <p:pic>
        <p:nvPicPr>
          <p:cNvPr id="7172" name="Picture 4" descr="pretty cute kawaii green pastel plants pixel art pixel pixels Pixel plants  kawaii pixels Transparents sempervivu… | Pixel art, Pixel art design, Pixel  art templates">
            <a:extLst>
              <a:ext uri="{FF2B5EF4-FFF2-40B4-BE49-F238E27FC236}">
                <a16:creationId xmlns:a16="http://schemas.microsoft.com/office/drawing/2014/main" id="{0F847636-E838-48AA-8717-640A1BADFF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67" y="4767349"/>
            <a:ext cx="1754712" cy="17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Oval 10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8CEB73-29E7-4D58-B52C-00D0EB71458E}"/>
              </a:ext>
            </a:extLst>
          </p:cNvPr>
          <p:cNvSpPr/>
          <p:nvPr/>
        </p:nvSpPr>
        <p:spPr>
          <a:xfrm>
            <a:off x="11420844" y="2570512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&gt;</a:t>
            </a:r>
            <a:endParaRPr lang="en-ID" sz="4400" dirty="0"/>
          </a:p>
        </p:txBody>
      </p:sp>
      <p:sp>
        <p:nvSpPr>
          <p:cNvPr id="147" name="Oval 1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0714E1-96B5-46F1-BD54-C4C427B3F3E2}"/>
              </a:ext>
            </a:extLst>
          </p:cNvPr>
          <p:cNvSpPr/>
          <p:nvPr/>
        </p:nvSpPr>
        <p:spPr>
          <a:xfrm>
            <a:off x="11408486" y="3376068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&lt;</a:t>
            </a:r>
            <a:endParaRPr lang="en-ID" sz="4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2159F4-6E15-EFDC-7944-3CC8BD8EF3E4}"/>
              </a:ext>
            </a:extLst>
          </p:cNvPr>
          <p:cNvSpPr txBox="1"/>
          <p:nvPr/>
        </p:nvSpPr>
        <p:spPr>
          <a:xfrm>
            <a:off x="1803577" y="1121751"/>
            <a:ext cx="87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Prosses</a:t>
            </a:r>
            <a:endParaRPr lang="en-ID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4E2621-4AE4-C22F-A752-807208CF885A}"/>
              </a:ext>
            </a:extLst>
          </p:cNvPr>
          <p:cNvSpPr txBox="1"/>
          <p:nvPr/>
        </p:nvSpPr>
        <p:spPr>
          <a:xfrm>
            <a:off x="1753026" y="1928932"/>
            <a:ext cx="9010661" cy="1290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Process,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yaitu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perangkat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utama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komputer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mengelola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seluruh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aktifitas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atau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memproses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Input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nantinya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di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keluarkan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ke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sistem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Output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komputer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itu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sendiri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9505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8">
            <a:extLst>
              <a:ext uri="{FF2B5EF4-FFF2-40B4-BE49-F238E27FC236}">
                <a16:creationId xmlns:a16="http://schemas.microsoft.com/office/drawing/2014/main" id="{832E9491-C654-4BB4-A119-E35DC10F3CC4}"/>
              </a:ext>
            </a:extLst>
          </p:cNvPr>
          <p:cNvGrpSpPr>
            <a:grpSpLocks/>
          </p:cNvGrpSpPr>
          <p:nvPr/>
        </p:nvGrpSpPr>
        <p:grpSpPr bwMode="auto">
          <a:xfrm>
            <a:off x="0" y="-201143"/>
            <a:ext cx="12352421" cy="7010400"/>
            <a:chOff x="389475" y="404047"/>
            <a:chExt cx="12173953" cy="6392365"/>
          </a:xfrm>
        </p:grpSpPr>
        <p:grpSp>
          <p:nvGrpSpPr>
            <p:cNvPr id="7" name="Group 47">
              <a:extLst>
                <a:ext uri="{FF2B5EF4-FFF2-40B4-BE49-F238E27FC236}">
                  <a16:creationId xmlns:a16="http://schemas.microsoft.com/office/drawing/2014/main" id="{70D72A1A-D6B4-403A-A0EB-E05EEEE787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152" y="409573"/>
              <a:ext cx="6254231" cy="3321180"/>
              <a:chOff x="198" y="0"/>
              <a:chExt cx="12193451" cy="6858000"/>
            </a:xfrm>
          </p:grpSpPr>
          <p:grpSp>
            <p:nvGrpSpPr>
              <p:cNvPr id="110" name="Group 24">
                <a:extLst>
                  <a:ext uri="{FF2B5EF4-FFF2-40B4-BE49-F238E27FC236}">
                    <a16:creationId xmlns:a16="http://schemas.microsoft.com/office/drawing/2014/main" id="{B97EA872-C859-4A31-8AEE-96CD163CC3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82ED49F0-D919-455D-B371-F6DE3CF30713}"/>
                    </a:ext>
                  </a:extLst>
                </p:cNvPr>
                <p:cNvCxnSpPr/>
                <p:nvPr/>
              </p:nvCxnSpPr>
              <p:spPr>
                <a:xfrm>
                  <a:off x="58992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2C23DCC0-6CCD-4563-BBCE-ECE3E4F4EBEE}"/>
                    </a:ext>
                  </a:extLst>
                </p:cNvPr>
                <p:cNvCxnSpPr/>
                <p:nvPr/>
              </p:nvCxnSpPr>
              <p:spPr>
                <a:xfrm>
                  <a:off x="11623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4070A821-85ED-43B4-86A9-A4C329BE64BF}"/>
                    </a:ext>
                  </a:extLst>
                </p:cNvPr>
                <p:cNvCxnSpPr/>
                <p:nvPr/>
              </p:nvCxnSpPr>
              <p:spPr>
                <a:xfrm>
                  <a:off x="175203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DCC381C5-69DC-4271-8DC3-88755B2B9F6E}"/>
                    </a:ext>
                  </a:extLst>
                </p:cNvPr>
                <p:cNvCxnSpPr/>
                <p:nvPr/>
              </p:nvCxnSpPr>
              <p:spPr>
                <a:xfrm>
                  <a:off x="23244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3E442F6E-FD11-4F53-AE15-DED3DBE62C8D}"/>
                    </a:ext>
                  </a:extLst>
                </p:cNvPr>
                <p:cNvCxnSpPr/>
                <p:nvPr/>
              </p:nvCxnSpPr>
              <p:spPr>
                <a:xfrm>
                  <a:off x="289679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DED714BC-B88B-4E1B-BAE9-C1E20F450005}"/>
                    </a:ext>
                  </a:extLst>
                </p:cNvPr>
                <p:cNvCxnSpPr/>
                <p:nvPr/>
              </p:nvCxnSpPr>
              <p:spPr>
                <a:xfrm>
                  <a:off x="346570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9308B9E8-DF43-48EE-96FD-56B299217B86}"/>
                    </a:ext>
                  </a:extLst>
                </p:cNvPr>
                <p:cNvCxnSpPr/>
                <p:nvPr/>
              </p:nvCxnSpPr>
              <p:spPr>
                <a:xfrm>
                  <a:off x="405889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5D34F15C-CC41-4F29-855B-DDEDCE8D92E1}"/>
                    </a:ext>
                  </a:extLst>
                </p:cNvPr>
                <p:cNvCxnSpPr/>
                <p:nvPr/>
              </p:nvCxnSpPr>
              <p:spPr>
                <a:xfrm>
                  <a:off x="462781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B651FC45-FEE6-4A23-AF22-B08B8D146E24}"/>
                    </a:ext>
                  </a:extLst>
                </p:cNvPr>
                <p:cNvCxnSpPr/>
                <p:nvPr/>
              </p:nvCxnSpPr>
              <p:spPr>
                <a:xfrm>
                  <a:off x="51828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BEED36CC-6B15-4CD5-AB6F-F8C8943DDE66}"/>
                    </a:ext>
                  </a:extLst>
                </p:cNvPr>
                <p:cNvCxnSpPr/>
                <p:nvPr/>
              </p:nvCxnSpPr>
              <p:spPr>
                <a:xfrm>
                  <a:off x="575175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9181C7F4-1A1D-414A-A590-77D5FA426AD0}"/>
                    </a:ext>
                  </a:extLst>
                </p:cNvPr>
                <p:cNvCxnSpPr/>
                <p:nvPr/>
              </p:nvCxnSpPr>
              <p:spPr>
                <a:xfrm>
                  <a:off x="63449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8D721EA3-016E-4669-B92D-DDC6C5E5DE27}"/>
                    </a:ext>
                  </a:extLst>
                </p:cNvPr>
                <p:cNvCxnSpPr/>
                <p:nvPr/>
              </p:nvCxnSpPr>
              <p:spPr>
                <a:xfrm>
                  <a:off x="691386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2E19DE54-8013-4CF6-8615-57798300E86E}"/>
                    </a:ext>
                  </a:extLst>
                </p:cNvPr>
                <p:cNvCxnSpPr/>
                <p:nvPr/>
              </p:nvCxnSpPr>
              <p:spPr>
                <a:xfrm>
                  <a:off x="7486247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8D011934-C37D-41FB-A02D-11592D308184}"/>
                    </a:ext>
                  </a:extLst>
                </p:cNvPr>
                <p:cNvCxnSpPr/>
                <p:nvPr/>
              </p:nvCxnSpPr>
              <p:spPr>
                <a:xfrm>
                  <a:off x="805862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C3C00273-5FA8-40C8-9BFF-A981F697F26A}"/>
                    </a:ext>
                  </a:extLst>
                </p:cNvPr>
                <p:cNvCxnSpPr/>
                <p:nvPr/>
              </p:nvCxnSpPr>
              <p:spPr>
                <a:xfrm>
                  <a:off x="864835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E2D64D8-014E-48C5-B471-312003801C2C}"/>
                    </a:ext>
                  </a:extLst>
                </p:cNvPr>
                <p:cNvCxnSpPr/>
                <p:nvPr/>
              </p:nvCxnSpPr>
              <p:spPr>
                <a:xfrm>
                  <a:off x="9220735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215E83E3-EF78-4813-8450-CE314B4A2E5C}"/>
                    </a:ext>
                  </a:extLst>
                </p:cNvPr>
                <p:cNvCxnSpPr/>
                <p:nvPr/>
              </p:nvCxnSpPr>
              <p:spPr>
                <a:xfrm>
                  <a:off x="9810461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E9A7ED1C-77F9-493E-A74E-304C47EDD3D7}"/>
                    </a:ext>
                  </a:extLst>
                </p:cNvPr>
                <p:cNvCxnSpPr/>
                <p:nvPr/>
              </p:nvCxnSpPr>
              <p:spPr>
                <a:xfrm>
                  <a:off x="10382843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2E683935-F086-4DF2-A255-FD484BDECA1E}"/>
                    </a:ext>
                  </a:extLst>
                </p:cNvPr>
                <p:cNvCxnSpPr/>
                <p:nvPr/>
              </p:nvCxnSpPr>
              <p:spPr>
                <a:xfrm>
                  <a:off x="1097256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8A931A08-1C21-4BAC-9956-9F7A5A22DB90}"/>
                    </a:ext>
                  </a:extLst>
                </p:cNvPr>
                <p:cNvCxnSpPr/>
                <p:nvPr/>
              </p:nvCxnSpPr>
              <p:spPr>
                <a:xfrm>
                  <a:off x="11544949" y="-391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" name="Group 46">
                <a:extLst>
                  <a:ext uri="{FF2B5EF4-FFF2-40B4-BE49-F238E27FC236}">
                    <a16:creationId xmlns:a16="http://schemas.microsoft.com/office/drawing/2014/main" id="{E3BF6926-8F38-41C9-9A99-CA35185100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" y="561693"/>
                <a:ext cx="12193451" cy="5793500"/>
                <a:chOff x="-285545" y="580743"/>
                <a:chExt cx="12707864" cy="5793500"/>
              </a:xfrm>
            </p:grpSpPr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0E24B14-BCE2-4DBD-BD26-8A1CAC51415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2031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58E1C3EC-8006-41FF-BE70-98FD907123DA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11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8F1F6B5B-D151-4233-8ED1-179DEB33199F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14059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B715D602-8690-4478-A580-8E0CAD90FE9D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1713698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ABA94934-ADF2-40CB-8649-53E2AD4AB14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2868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512E505E-A632-430C-8B46-E6136532EEC1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287460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C0EE712E-EAF6-4B92-8E5B-2C9DD3FFF28E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0391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8B76EE6-9808-4104-87C0-136265090295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46122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83CC899B-CA5F-453F-98E4-A985C61FEE09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2000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77635DD3-ACCF-46FD-A61F-71994DD603C7}"/>
                    </a:ext>
                  </a:extLst>
                </p:cNvPr>
                <p:cNvCxnSpPr/>
                <p:nvPr/>
              </p:nvCxnSpPr>
              <p:spPr>
                <a:xfrm rot="16200000">
                  <a:off x="6068387" y="-57731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Group 48">
              <a:extLst>
                <a:ext uri="{FF2B5EF4-FFF2-40B4-BE49-F238E27FC236}">
                  <a16:creationId xmlns:a16="http://schemas.microsoft.com/office/drawing/2014/main" id="{03296FFF-DD97-464E-8FEF-9FFEB09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475" y="3475232"/>
              <a:ext cx="6253487" cy="3321180"/>
              <a:chOff x="0" y="0"/>
              <a:chExt cx="12192000" cy="6858000"/>
            </a:xfrm>
          </p:grpSpPr>
          <p:grpSp>
            <p:nvGrpSpPr>
              <p:cNvPr id="77" name="Group 49">
                <a:extLst>
                  <a:ext uri="{FF2B5EF4-FFF2-40B4-BE49-F238E27FC236}">
                    <a16:creationId xmlns:a16="http://schemas.microsoft.com/office/drawing/2014/main" id="{6DDC5DB3-40C0-4189-B63A-D673E2859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629D256A-F4D2-41B3-BD59-353DD93CBC80}"/>
                    </a:ext>
                  </a:extLst>
                </p:cNvPr>
                <p:cNvCxnSpPr/>
                <p:nvPr/>
              </p:nvCxnSpPr>
              <p:spPr>
                <a:xfrm>
                  <a:off x="58972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C790BE1C-BF9A-442C-8D49-7BA3938AFC50}"/>
                    </a:ext>
                  </a:extLst>
                </p:cNvPr>
                <p:cNvCxnSpPr/>
                <p:nvPr/>
              </p:nvCxnSpPr>
              <p:spPr>
                <a:xfrm>
                  <a:off x="11621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3977C072-F68C-4809-954D-F52A5A035345}"/>
                    </a:ext>
                  </a:extLst>
                </p:cNvPr>
                <p:cNvCxnSpPr/>
                <p:nvPr/>
              </p:nvCxnSpPr>
              <p:spPr>
                <a:xfrm>
                  <a:off x="175183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67F28A95-2916-4A49-8F3A-9B85D1E0FF02}"/>
                    </a:ext>
                  </a:extLst>
                </p:cNvPr>
                <p:cNvCxnSpPr/>
                <p:nvPr/>
              </p:nvCxnSpPr>
              <p:spPr>
                <a:xfrm>
                  <a:off x="23242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7321001D-90F0-41A4-9B10-5C8068289614}"/>
                    </a:ext>
                  </a:extLst>
                </p:cNvPr>
                <p:cNvCxnSpPr/>
                <p:nvPr/>
              </p:nvCxnSpPr>
              <p:spPr>
                <a:xfrm>
                  <a:off x="289659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C9B2BB2-BD7D-4F1A-8C20-E1AA537424FA}"/>
                    </a:ext>
                  </a:extLst>
                </p:cNvPr>
                <p:cNvCxnSpPr/>
                <p:nvPr/>
              </p:nvCxnSpPr>
              <p:spPr>
                <a:xfrm>
                  <a:off x="346550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D27B2EBD-1A67-49E0-98FE-D5A0686B2A8E}"/>
                    </a:ext>
                  </a:extLst>
                </p:cNvPr>
                <p:cNvCxnSpPr/>
                <p:nvPr/>
              </p:nvCxnSpPr>
              <p:spPr>
                <a:xfrm>
                  <a:off x="405870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ECECD44D-A012-4F5D-95FE-A41E29490745}"/>
                    </a:ext>
                  </a:extLst>
                </p:cNvPr>
                <p:cNvCxnSpPr/>
                <p:nvPr/>
              </p:nvCxnSpPr>
              <p:spPr>
                <a:xfrm>
                  <a:off x="462761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EFD3E385-550D-426A-9F5E-DC14C9933C7B}"/>
                    </a:ext>
                  </a:extLst>
                </p:cNvPr>
                <p:cNvCxnSpPr/>
                <p:nvPr/>
              </p:nvCxnSpPr>
              <p:spPr>
                <a:xfrm>
                  <a:off x="51826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25EF4A1F-64B0-41F2-A843-DEAC64C902D1}"/>
                    </a:ext>
                  </a:extLst>
                </p:cNvPr>
                <p:cNvCxnSpPr/>
                <p:nvPr/>
              </p:nvCxnSpPr>
              <p:spPr>
                <a:xfrm>
                  <a:off x="575156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6652A9CB-61B0-4B47-8914-ECFA6E5C1EDF}"/>
                    </a:ext>
                  </a:extLst>
                </p:cNvPr>
                <p:cNvCxnSpPr/>
                <p:nvPr/>
              </p:nvCxnSpPr>
              <p:spPr>
                <a:xfrm>
                  <a:off x="63447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32EFAB2-1D70-420A-99F9-FA08C630364D}"/>
                    </a:ext>
                  </a:extLst>
                </p:cNvPr>
                <p:cNvCxnSpPr/>
                <p:nvPr/>
              </p:nvCxnSpPr>
              <p:spPr>
                <a:xfrm>
                  <a:off x="691367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C849C1D0-ABD4-46FE-B74F-1B014C064C5D}"/>
                    </a:ext>
                  </a:extLst>
                </p:cNvPr>
                <p:cNvCxnSpPr/>
                <p:nvPr/>
              </p:nvCxnSpPr>
              <p:spPr>
                <a:xfrm>
                  <a:off x="7486050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35AA8736-45B9-467E-A3EF-3E215DDC6852}"/>
                    </a:ext>
                  </a:extLst>
                </p:cNvPr>
                <p:cNvCxnSpPr/>
                <p:nvPr/>
              </p:nvCxnSpPr>
              <p:spPr>
                <a:xfrm>
                  <a:off x="8058433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08941326-2212-46E9-870A-F48A4EEA9FCC}"/>
                    </a:ext>
                  </a:extLst>
                </p:cNvPr>
                <p:cNvCxnSpPr/>
                <p:nvPr/>
              </p:nvCxnSpPr>
              <p:spPr>
                <a:xfrm>
                  <a:off x="864815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>
                  <a:extLst>
                    <a:ext uri="{FF2B5EF4-FFF2-40B4-BE49-F238E27FC236}">
                      <a16:creationId xmlns:a16="http://schemas.microsoft.com/office/drawing/2014/main" id="{A34D6D57-FE2F-43E9-8095-B8B8CDFC0C7B}"/>
                    </a:ext>
                  </a:extLst>
                </p:cNvPr>
                <p:cNvCxnSpPr/>
                <p:nvPr/>
              </p:nvCxnSpPr>
              <p:spPr>
                <a:xfrm>
                  <a:off x="9220538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>
                  <a:extLst>
                    <a:ext uri="{FF2B5EF4-FFF2-40B4-BE49-F238E27FC236}">
                      <a16:creationId xmlns:a16="http://schemas.microsoft.com/office/drawing/2014/main" id="{7BCAAEC9-5AA4-4584-8D61-CE0D2E31696E}"/>
                    </a:ext>
                  </a:extLst>
                </p:cNvPr>
                <p:cNvCxnSpPr/>
                <p:nvPr/>
              </p:nvCxnSpPr>
              <p:spPr>
                <a:xfrm>
                  <a:off x="9810264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0A48E533-586C-4F50-9393-871EB69ACC12}"/>
                    </a:ext>
                  </a:extLst>
                </p:cNvPr>
                <p:cNvCxnSpPr/>
                <p:nvPr/>
              </p:nvCxnSpPr>
              <p:spPr>
                <a:xfrm>
                  <a:off x="10382646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B58852A8-115C-422E-B4A6-BF3B0C7C929B}"/>
                    </a:ext>
                  </a:extLst>
                </p:cNvPr>
                <p:cNvCxnSpPr/>
                <p:nvPr/>
              </p:nvCxnSpPr>
              <p:spPr>
                <a:xfrm>
                  <a:off x="1097237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D8A22295-0C70-46BC-A867-B6DA20FD2696}"/>
                    </a:ext>
                  </a:extLst>
                </p:cNvPr>
                <p:cNvCxnSpPr/>
                <p:nvPr/>
              </p:nvCxnSpPr>
              <p:spPr>
                <a:xfrm>
                  <a:off x="11544752" y="-889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50">
                <a:extLst>
                  <a:ext uri="{FF2B5EF4-FFF2-40B4-BE49-F238E27FC236}">
                    <a16:creationId xmlns:a16="http://schemas.microsoft.com/office/drawing/2014/main" id="{CEB19BC4-80D5-4464-8930-95DDED0044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6001B16B-A0B8-4675-96E7-1E115B79175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19813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CE8DF834-0DC4-4828-A854-D5F1C4996680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166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25E40396-6E7F-4C2A-88F5-039863957C01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14109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>
                  <a:extLst>
                    <a:ext uri="{FF2B5EF4-FFF2-40B4-BE49-F238E27FC236}">
                      <a16:creationId xmlns:a16="http://schemas.microsoft.com/office/drawing/2014/main" id="{6424A8E0-FB3A-432F-867A-6FB18FE856FE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1714196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905A013-1478-4F73-BAEA-4E7178A9A9FD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287301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D9CCA9AA-EA6A-42DD-A4E4-9985450B80F4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287510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64C570A1-6798-4CC2-9954-74843099DE27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344820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B85C36CF-2CED-4BA7-951C-8AA37D24395F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039680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D6C35AD-6BDD-4F7B-8933-96FE0535DE6C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4612785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5D08C9D6-B287-4FEA-8E8B-535200F557C6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200584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C38C752E-CE98-444F-B2CC-CDE60C51770A}"/>
                    </a:ext>
                  </a:extLst>
                </p:cNvPr>
                <p:cNvCxnSpPr/>
                <p:nvPr/>
              </p:nvCxnSpPr>
              <p:spPr>
                <a:xfrm rot="16200000">
                  <a:off x="6068182" y="-5773689"/>
                  <a:ext cx="0" cy="12707864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9" name="Group 82">
              <a:extLst>
                <a:ext uri="{FF2B5EF4-FFF2-40B4-BE49-F238E27FC236}">
                  <a16:creationId xmlns:a16="http://schemas.microsoft.com/office/drawing/2014/main" id="{17639658-216D-4A65-A532-9E854EE1CF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9941" y="404047"/>
              <a:ext cx="6253487" cy="3321180"/>
              <a:chOff x="0" y="0"/>
              <a:chExt cx="12192000" cy="6858000"/>
            </a:xfrm>
          </p:grpSpPr>
          <p:grpSp>
            <p:nvGrpSpPr>
              <p:cNvPr id="44" name="Group 83">
                <a:extLst>
                  <a:ext uri="{FF2B5EF4-FFF2-40B4-BE49-F238E27FC236}">
                    <a16:creationId xmlns:a16="http://schemas.microsoft.com/office/drawing/2014/main" id="{19E4AF8A-050A-4471-AEC3-4B71873B82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934022B-EF1E-4646-A30E-B759FF53DF0B}"/>
                    </a:ext>
                  </a:extLst>
                </p:cNvPr>
                <p:cNvCxnSpPr/>
                <p:nvPr/>
              </p:nvCxnSpPr>
              <p:spPr>
                <a:xfrm>
                  <a:off x="58827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7069357-BD2F-4178-93C5-261A2D4B3725}"/>
                    </a:ext>
                  </a:extLst>
                </p:cNvPr>
                <p:cNvCxnSpPr/>
                <p:nvPr/>
              </p:nvCxnSpPr>
              <p:spPr>
                <a:xfrm>
                  <a:off x="11606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4E65BE2A-0F0D-4033-B398-C9BEAB796D41}"/>
                    </a:ext>
                  </a:extLst>
                </p:cNvPr>
                <p:cNvCxnSpPr/>
                <p:nvPr/>
              </p:nvCxnSpPr>
              <p:spPr>
                <a:xfrm>
                  <a:off x="175038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8B7F603C-0001-40DB-A036-211F90D3C3B7}"/>
                    </a:ext>
                  </a:extLst>
                </p:cNvPr>
                <p:cNvCxnSpPr/>
                <p:nvPr/>
              </p:nvCxnSpPr>
              <p:spPr>
                <a:xfrm>
                  <a:off x="23227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19DB4B9-F48A-4730-97B3-5FE31D17B9D5}"/>
                    </a:ext>
                  </a:extLst>
                </p:cNvPr>
                <p:cNvCxnSpPr/>
                <p:nvPr/>
              </p:nvCxnSpPr>
              <p:spPr>
                <a:xfrm>
                  <a:off x="289514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817F1FA2-B014-4DB5-AB67-71B06736C18F}"/>
                    </a:ext>
                  </a:extLst>
                </p:cNvPr>
                <p:cNvCxnSpPr/>
                <p:nvPr/>
              </p:nvCxnSpPr>
              <p:spPr>
                <a:xfrm>
                  <a:off x="346405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3B11843-C699-4FA8-B778-0645BBA7833E}"/>
                    </a:ext>
                  </a:extLst>
                </p:cNvPr>
                <p:cNvCxnSpPr/>
                <p:nvPr/>
              </p:nvCxnSpPr>
              <p:spPr>
                <a:xfrm>
                  <a:off x="4057253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AE37B62-EDA2-40B6-8ED4-D6709D439961}"/>
                    </a:ext>
                  </a:extLst>
                </p:cNvPr>
                <p:cNvCxnSpPr/>
                <p:nvPr/>
              </p:nvCxnSpPr>
              <p:spPr>
                <a:xfrm>
                  <a:off x="4626165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9ABF8A03-8A1F-495D-8E5A-A6EAC92C2C32}"/>
                    </a:ext>
                  </a:extLst>
                </p:cNvPr>
                <p:cNvCxnSpPr/>
                <p:nvPr/>
              </p:nvCxnSpPr>
              <p:spPr>
                <a:xfrm>
                  <a:off x="51812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1C99625-5957-4990-A2B3-6F6505903074}"/>
                    </a:ext>
                  </a:extLst>
                </p:cNvPr>
                <p:cNvCxnSpPr/>
                <p:nvPr/>
              </p:nvCxnSpPr>
              <p:spPr>
                <a:xfrm>
                  <a:off x="575011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BA291A30-BDD0-4DED-8457-91E1AFE3E425}"/>
                    </a:ext>
                  </a:extLst>
                </p:cNvPr>
                <p:cNvCxnSpPr/>
                <p:nvPr/>
              </p:nvCxnSpPr>
              <p:spPr>
                <a:xfrm>
                  <a:off x="6343307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43D636D0-DE40-4D18-8E1F-58549CBE3CB7}"/>
                    </a:ext>
                  </a:extLst>
                </p:cNvPr>
                <p:cNvCxnSpPr/>
                <p:nvPr/>
              </p:nvCxnSpPr>
              <p:spPr>
                <a:xfrm>
                  <a:off x="691222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1F085810-5A59-4DBB-8396-F60674A31837}"/>
                    </a:ext>
                  </a:extLst>
                </p:cNvPr>
                <p:cNvCxnSpPr/>
                <p:nvPr/>
              </p:nvCxnSpPr>
              <p:spPr>
                <a:xfrm>
                  <a:off x="748460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7DB25315-96B5-4637-A99E-EBBF461EED0C}"/>
                    </a:ext>
                  </a:extLst>
                </p:cNvPr>
                <p:cNvCxnSpPr/>
                <p:nvPr/>
              </p:nvCxnSpPr>
              <p:spPr>
                <a:xfrm>
                  <a:off x="8056982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2206F8D6-AD0E-457E-8574-BE117C7EE584}"/>
                    </a:ext>
                  </a:extLst>
                </p:cNvPr>
                <p:cNvCxnSpPr/>
                <p:nvPr/>
              </p:nvCxnSpPr>
              <p:spPr>
                <a:xfrm>
                  <a:off x="8646708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B1A894B3-79B3-4EFB-BC41-16D350C35305}"/>
                    </a:ext>
                  </a:extLst>
                </p:cNvPr>
                <p:cNvCxnSpPr/>
                <p:nvPr/>
              </p:nvCxnSpPr>
              <p:spPr>
                <a:xfrm>
                  <a:off x="9219090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88F001D4-762A-4BAB-A331-6A16234CF90C}"/>
                    </a:ext>
                  </a:extLst>
                </p:cNvPr>
                <p:cNvCxnSpPr/>
                <p:nvPr/>
              </p:nvCxnSpPr>
              <p:spPr>
                <a:xfrm>
                  <a:off x="980881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4A1A487F-EFF8-4D5D-84C9-AD4B88C85E9F}"/>
                    </a:ext>
                  </a:extLst>
                </p:cNvPr>
                <p:cNvCxnSpPr/>
                <p:nvPr/>
              </p:nvCxnSpPr>
              <p:spPr>
                <a:xfrm>
                  <a:off x="10381196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A68C358-90F6-4441-9574-41D62DB554C8}"/>
                    </a:ext>
                  </a:extLst>
                </p:cNvPr>
                <p:cNvCxnSpPr/>
                <p:nvPr/>
              </p:nvCxnSpPr>
              <p:spPr>
                <a:xfrm>
                  <a:off x="10970921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52FB923-E674-4F23-8978-2A432BF9EE65}"/>
                    </a:ext>
                  </a:extLst>
                </p:cNvPr>
                <p:cNvCxnSpPr/>
                <p:nvPr/>
              </p:nvCxnSpPr>
              <p:spPr>
                <a:xfrm>
                  <a:off x="11543304" y="0"/>
                  <a:ext cx="0" cy="6858889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84">
                <a:extLst>
                  <a:ext uri="{FF2B5EF4-FFF2-40B4-BE49-F238E27FC236}">
                    <a16:creationId xmlns:a16="http://schemas.microsoft.com/office/drawing/2014/main" id="{A5DB79DC-FEB7-492B-B891-136BA729F7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9192B816-3E4A-455E-87B2-86ADDC7FD566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2070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5174F5E-BA62-40C7-A4B5-90349B5266E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077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74DB6837-E78F-4744-A6FA-AFB6D232B1C3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1402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73A3385E-1AC8-40A3-950F-E27828A639DD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17133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6EE8E67-3041-4C6C-91EC-F9D85628AA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2864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C21B8C95-0088-4C4B-837A-2C2181FD41EF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28742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2420D00-F1CD-4BF3-844D-905E67D28B5E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34473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5C36E0DC-2242-4AA6-81C1-EE68142B86F2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03878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DD08E006-9BAA-41B2-8AAE-813D2471748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461189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78CD95DA-44AB-4A44-B712-DCF3D211D2B0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199693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DD58DB2B-EF36-4945-9A4F-3366CFEBDF78}"/>
                    </a:ext>
                  </a:extLst>
                </p:cNvPr>
                <p:cNvCxnSpPr/>
                <p:nvPr/>
              </p:nvCxnSpPr>
              <p:spPr>
                <a:xfrm rot="16200000">
                  <a:off x="6066670" y="-577279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116">
              <a:extLst>
                <a:ext uri="{FF2B5EF4-FFF2-40B4-BE49-F238E27FC236}">
                  <a16:creationId xmlns:a16="http://schemas.microsoft.com/office/drawing/2014/main" id="{E88CE1FA-A776-45C4-BBD2-32E16F0E24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9366" y="3469706"/>
              <a:ext cx="6253487" cy="3321180"/>
              <a:chOff x="0" y="0"/>
              <a:chExt cx="12192000" cy="6858000"/>
            </a:xfrm>
          </p:grpSpPr>
          <p:grpSp>
            <p:nvGrpSpPr>
              <p:cNvPr id="11" name="Group 117">
                <a:extLst>
                  <a:ext uri="{FF2B5EF4-FFF2-40B4-BE49-F238E27FC236}">
                    <a16:creationId xmlns:a16="http://schemas.microsoft.com/office/drawing/2014/main" id="{E49AB3BE-6A3E-4877-8254-C3A41DD43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0550" y="0"/>
                <a:ext cx="10953750" cy="6858000"/>
                <a:chOff x="590550" y="0"/>
                <a:chExt cx="10953750" cy="6858000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A17F12F-61B4-4647-8046-D4E69342490A}"/>
                    </a:ext>
                  </a:extLst>
                </p:cNvPr>
                <p:cNvCxnSpPr/>
                <p:nvPr/>
              </p:nvCxnSpPr>
              <p:spPr>
                <a:xfrm>
                  <a:off x="58808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6DE19FE-A6A6-4F03-808B-EA9E6C91D313}"/>
                    </a:ext>
                  </a:extLst>
                </p:cNvPr>
                <p:cNvCxnSpPr/>
                <p:nvPr/>
              </p:nvCxnSpPr>
              <p:spPr>
                <a:xfrm>
                  <a:off x="11604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00B1183E-EB28-44AE-8892-ECE47C243FB9}"/>
                    </a:ext>
                  </a:extLst>
                </p:cNvPr>
                <p:cNvCxnSpPr/>
                <p:nvPr/>
              </p:nvCxnSpPr>
              <p:spPr>
                <a:xfrm>
                  <a:off x="175018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08FB57E-FF58-45E1-A643-350771EC7F9A}"/>
                    </a:ext>
                  </a:extLst>
                </p:cNvPr>
                <p:cNvCxnSpPr/>
                <p:nvPr/>
              </p:nvCxnSpPr>
              <p:spPr>
                <a:xfrm>
                  <a:off x="23225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68289391-D21B-4D86-B82D-3F1A8CAB1109}"/>
                    </a:ext>
                  </a:extLst>
                </p:cNvPr>
                <p:cNvCxnSpPr/>
                <p:nvPr/>
              </p:nvCxnSpPr>
              <p:spPr>
                <a:xfrm>
                  <a:off x="289494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C0D81B3-A87E-4A49-8A7D-AFD70BA3DB93}"/>
                    </a:ext>
                  </a:extLst>
                </p:cNvPr>
                <p:cNvCxnSpPr/>
                <p:nvPr/>
              </p:nvCxnSpPr>
              <p:spPr>
                <a:xfrm>
                  <a:off x="346386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3A44E56-EBC4-44B4-B2B3-8B7735045650}"/>
                    </a:ext>
                  </a:extLst>
                </p:cNvPr>
                <p:cNvCxnSpPr/>
                <p:nvPr/>
              </p:nvCxnSpPr>
              <p:spPr>
                <a:xfrm>
                  <a:off x="405705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F7A755D0-80D1-42E6-AD04-E25C8CAA821F}"/>
                    </a:ext>
                  </a:extLst>
                </p:cNvPr>
                <p:cNvCxnSpPr/>
                <p:nvPr/>
              </p:nvCxnSpPr>
              <p:spPr>
                <a:xfrm>
                  <a:off x="462596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8641E14-2E0D-40E9-BE53-49A738C7B925}"/>
                    </a:ext>
                  </a:extLst>
                </p:cNvPr>
                <p:cNvCxnSpPr/>
                <p:nvPr/>
              </p:nvCxnSpPr>
              <p:spPr>
                <a:xfrm>
                  <a:off x="51810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D45D8E2-4017-4B82-884F-E33080867D3E}"/>
                    </a:ext>
                  </a:extLst>
                </p:cNvPr>
                <p:cNvCxnSpPr/>
                <p:nvPr/>
              </p:nvCxnSpPr>
              <p:spPr>
                <a:xfrm>
                  <a:off x="574991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04D1D18-70D5-40EA-879F-EADD2162AFA0}"/>
                    </a:ext>
                  </a:extLst>
                </p:cNvPr>
                <p:cNvCxnSpPr/>
                <p:nvPr/>
              </p:nvCxnSpPr>
              <p:spPr>
                <a:xfrm>
                  <a:off x="63431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5DC4C1B-A39A-4F80-83E1-5D28054B360A}"/>
                    </a:ext>
                  </a:extLst>
                </p:cNvPr>
                <p:cNvCxnSpPr/>
                <p:nvPr/>
              </p:nvCxnSpPr>
              <p:spPr>
                <a:xfrm>
                  <a:off x="691202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5529A4-DA9A-410A-988A-2B7E1B53D44B}"/>
                    </a:ext>
                  </a:extLst>
                </p:cNvPr>
                <p:cNvCxnSpPr/>
                <p:nvPr/>
              </p:nvCxnSpPr>
              <p:spPr>
                <a:xfrm>
                  <a:off x="748440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D98901A6-EBDE-48EB-ACDD-60C0636EFB54}"/>
                    </a:ext>
                  </a:extLst>
                </p:cNvPr>
                <p:cNvCxnSpPr/>
                <p:nvPr/>
              </p:nvCxnSpPr>
              <p:spPr>
                <a:xfrm>
                  <a:off x="805678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3C52EFC-6AED-47E3-98EE-C0AF5C49EF06}"/>
                    </a:ext>
                  </a:extLst>
                </p:cNvPr>
                <p:cNvCxnSpPr/>
                <p:nvPr/>
              </p:nvCxnSpPr>
              <p:spPr>
                <a:xfrm>
                  <a:off x="8646511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9DF3FA8-5E1E-4FA6-BA70-F44CC3A3C89D}"/>
                    </a:ext>
                  </a:extLst>
                </p:cNvPr>
                <p:cNvCxnSpPr/>
                <p:nvPr/>
              </p:nvCxnSpPr>
              <p:spPr>
                <a:xfrm>
                  <a:off x="9218893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87B3914-AB0B-4527-8476-082D290D2E34}"/>
                    </a:ext>
                  </a:extLst>
                </p:cNvPr>
                <p:cNvCxnSpPr/>
                <p:nvPr/>
              </p:nvCxnSpPr>
              <p:spPr>
                <a:xfrm>
                  <a:off x="980861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D86E0F7C-EB59-4ED6-848C-190850DD2574}"/>
                    </a:ext>
                  </a:extLst>
                </p:cNvPr>
                <p:cNvCxnSpPr/>
                <p:nvPr/>
              </p:nvCxnSpPr>
              <p:spPr>
                <a:xfrm>
                  <a:off x="10380999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DCD6885-D834-429B-B56C-01BB76685657}"/>
                    </a:ext>
                  </a:extLst>
                </p:cNvPr>
                <p:cNvCxnSpPr/>
                <p:nvPr/>
              </p:nvCxnSpPr>
              <p:spPr>
                <a:xfrm>
                  <a:off x="10970725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74126880-B6AA-496A-8F64-02A74547A027}"/>
                    </a:ext>
                  </a:extLst>
                </p:cNvPr>
                <p:cNvCxnSpPr/>
                <p:nvPr/>
              </p:nvCxnSpPr>
              <p:spPr>
                <a:xfrm>
                  <a:off x="11543107" y="-500"/>
                  <a:ext cx="0" cy="6858891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8">
                <a:extLst>
                  <a:ext uri="{FF2B5EF4-FFF2-40B4-BE49-F238E27FC236}">
                    <a16:creationId xmlns:a16="http://schemas.microsoft.com/office/drawing/2014/main" id="{F108CF67-9FBB-47C2-BBE5-D3DB3A7F44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561974"/>
                <a:ext cx="12192000" cy="5791200"/>
                <a:chOff x="-285751" y="581024"/>
                <a:chExt cx="12706352" cy="5791200"/>
              </a:xfrm>
            </p:grpSpPr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581A89-3CBC-4313-8904-5D5AC1FFD045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202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129E8786-8A49-47F2-90BD-FF731C3971F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1268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49671750-90D0-467A-BAE0-8C17130FBB97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14070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EE4A2527-9C11-4721-9B93-275EA2EC3412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1713805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C836A87C-B8ED-4B39-A2FE-29AF2CD4B7BC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286910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7AF7280-79C7-492C-B36C-85BF663B48F8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2874709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0740FB7A-2F4E-40F4-B639-0857467104AA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3447814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10E4116-827A-4274-865E-02E45D4C528D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03928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E4F6D00-4EC4-4DFF-9349-8E428565B1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46123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661943-3704-4883-A997-6570EEBDF4EE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200191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0E8485A-59BF-4406-9218-03D29696AFA3}"/>
                    </a:ext>
                  </a:extLst>
                </p:cNvPr>
                <p:cNvCxnSpPr/>
                <p:nvPr/>
              </p:nvCxnSpPr>
              <p:spPr>
                <a:xfrm rot="16200000">
                  <a:off x="6066465" y="-5773296"/>
                  <a:ext cx="0" cy="12707862"/>
                </a:xfrm>
                <a:prstGeom prst="line">
                  <a:avLst/>
                </a:prstGeom>
                <a:ln w="22225">
                  <a:solidFill>
                    <a:srgbClr val="FCE7B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E4311A8-C820-4F58-AEE8-0B363FE5895E}"/>
              </a:ext>
            </a:extLst>
          </p:cNvPr>
          <p:cNvSpPr/>
          <p:nvPr/>
        </p:nvSpPr>
        <p:spPr>
          <a:xfrm>
            <a:off x="737937" y="898358"/>
            <a:ext cx="10491537" cy="5342021"/>
          </a:xfrm>
          <a:prstGeom prst="rect">
            <a:avLst/>
          </a:prstGeom>
          <a:solidFill>
            <a:srgbClr val="FAEED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  <a:p>
            <a:endParaRPr lang="en-ID" dirty="0">
              <a:solidFill>
                <a:schemeClr val="tx1"/>
              </a:solidFill>
            </a:endParaRPr>
          </a:p>
        </p:txBody>
      </p:sp>
      <p:pic>
        <p:nvPicPr>
          <p:cNvPr id="3" name="Picture 2" descr="Transparent Windows Folder Icon Png">
            <a:extLst>
              <a:ext uri="{FF2B5EF4-FFF2-40B4-BE49-F238E27FC236}">
                <a16:creationId xmlns:a16="http://schemas.microsoft.com/office/drawing/2014/main" id="{13F85523-D364-4781-B6E2-65D1510C7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714" b="89841" l="10000" r="90000">
                        <a14:foregroundMark x1="32000" y1="11746" x2="32000" y2="11746"/>
                        <a14:foregroundMark x1="32000" y1="5714" x2="32000" y2="5714"/>
                        <a14:backgroundMark x1="36167" y1="9524" x2="36167" y2="95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3137" y="234850"/>
            <a:ext cx="2903621" cy="152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hlinkClick r:id="rId4" action="ppaction://hlinksldjump"/>
            <a:extLst>
              <a:ext uri="{FF2B5EF4-FFF2-40B4-BE49-F238E27FC236}">
                <a16:creationId xmlns:a16="http://schemas.microsoft.com/office/drawing/2014/main" id="{1B22F3CA-8825-4332-B279-6CF7744DC645}"/>
              </a:ext>
            </a:extLst>
          </p:cNvPr>
          <p:cNvSpPr/>
          <p:nvPr/>
        </p:nvSpPr>
        <p:spPr>
          <a:xfrm>
            <a:off x="10732169" y="898358"/>
            <a:ext cx="497305" cy="411714"/>
          </a:xfrm>
          <a:prstGeom prst="rect">
            <a:avLst/>
          </a:prstGeom>
          <a:solidFill>
            <a:srgbClr val="ED8C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x</a:t>
            </a:r>
            <a:endParaRPr lang="en-ID" sz="2800" dirty="0"/>
          </a:p>
        </p:txBody>
      </p:sp>
      <p:pic>
        <p:nvPicPr>
          <p:cNvPr id="7172" name="Picture 4" descr="pretty cute kawaii green pastel plants pixel art pixel pixels Pixel plants  kawaii pixels Transparents sempervivu… | Pixel art, Pixel art design, Pixel  art templates">
            <a:extLst>
              <a:ext uri="{FF2B5EF4-FFF2-40B4-BE49-F238E27FC236}">
                <a16:creationId xmlns:a16="http://schemas.microsoft.com/office/drawing/2014/main" id="{0F847636-E838-48AA-8717-640A1BADFF2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967" y="4767349"/>
            <a:ext cx="1754712" cy="176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Oval 102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8CEB73-29E7-4D58-B52C-00D0EB71458E}"/>
              </a:ext>
            </a:extLst>
          </p:cNvPr>
          <p:cNvSpPr/>
          <p:nvPr/>
        </p:nvSpPr>
        <p:spPr>
          <a:xfrm>
            <a:off x="11420844" y="2570512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&gt;</a:t>
            </a:r>
            <a:endParaRPr lang="en-ID" sz="4400" dirty="0"/>
          </a:p>
        </p:txBody>
      </p:sp>
      <p:sp>
        <p:nvSpPr>
          <p:cNvPr id="147" name="Oval 14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0714E1-96B5-46F1-BD54-C4C427B3F3E2}"/>
              </a:ext>
            </a:extLst>
          </p:cNvPr>
          <p:cNvSpPr/>
          <p:nvPr/>
        </p:nvSpPr>
        <p:spPr>
          <a:xfrm>
            <a:off x="11408486" y="3376068"/>
            <a:ext cx="604800" cy="592252"/>
          </a:xfrm>
          <a:prstGeom prst="ellipse">
            <a:avLst/>
          </a:prstGeom>
          <a:solidFill>
            <a:srgbClr val="ED8C7C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&lt;</a:t>
            </a:r>
            <a:endParaRPr lang="en-ID" sz="4400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2159F4-6E15-EFDC-7944-3CC8BD8EF3E4}"/>
              </a:ext>
            </a:extLst>
          </p:cNvPr>
          <p:cNvSpPr txBox="1"/>
          <p:nvPr/>
        </p:nvSpPr>
        <p:spPr>
          <a:xfrm>
            <a:off x="1803577" y="1121751"/>
            <a:ext cx="8714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uthiara -Demo Version-" panose="02000500000000000000" pitchFamily="2" charset="0"/>
              </a:rPr>
              <a:t>Processor</a:t>
            </a:r>
            <a:endParaRPr lang="en-ID" sz="4000" dirty="0"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Muthiara -Demo Version-" panose="02000500000000000000" pitchFamily="2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F4E2621-4AE4-C22F-A752-807208CF885A}"/>
              </a:ext>
            </a:extLst>
          </p:cNvPr>
          <p:cNvSpPr txBox="1"/>
          <p:nvPr/>
        </p:nvSpPr>
        <p:spPr>
          <a:xfrm>
            <a:off x="1753026" y="1928932"/>
            <a:ext cx="9010661" cy="2952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Prosesor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terdiri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dua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bagian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utama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yaitu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Control Unit (CU),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merupakan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komponen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utama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prosesor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mengontrol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semua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perangkat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terpasang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pada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komputer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mulai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input device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sampai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output device. </a:t>
            </a:r>
          </a:p>
          <a:p>
            <a:pPr algn="just">
              <a:lnSpc>
                <a:spcPct val="150000"/>
              </a:lnSpc>
            </a:pP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Arithmetic Logic Unit (ALU),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merupakan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bagian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dari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prosesor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yang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khusus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mengolah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aritmatika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(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menambah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,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mengurang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dll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)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serta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data 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logika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 (</a:t>
            </a:r>
            <a:r>
              <a:rPr lang="en-ID" dirty="0" err="1">
                <a:solidFill>
                  <a:srgbClr val="000000"/>
                </a:solidFill>
                <a:latin typeface="Raleway" pitchFamily="2" charset="0"/>
              </a:rPr>
              <a:t>perbandingan</a:t>
            </a:r>
            <a:r>
              <a:rPr lang="en-ID" dirty="0">
                <a:solidFill>
                  <a:srgbClr val="000000"/>
                </a:solidFill>
                <a:latin typeface="Raleway" pitchFamily="2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915425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</TotalTime>
  <Words>440</Words>
  <Application>Microsoft Office PowerPoint</Application>
  <PresentationFormat>Widescreen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Muthiara -Demo Version-</vt:lpstr>
      <vt:lpstr>Pixeled</vt:lpstr>
      <vt:lpstr>Arial</vt:lpstr>
      <vt:lpstr>Calibri</vt:lpstr>
      <vt:lpstr>Calibri Light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Shetya Atriyani</dc:creator>
  <cp:lastModifiedBy>Andri Firman Saputra</cp:lastModifiedBy>
  <cp:revision>65</cp:revision>
  <dcterms:created xsi:type="dcterms:W3CDTF">2021-06-08T12:50:15Z</dcterms:created>
  <dcterms:modified xsi:type="dcterms:W3CDTF">2022-06-08T03:18:20Z</dcterms:modified>
</cp:coreProperties>
</file>