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70" r:id="rId5"/>
    <p:sldId id="264" r:id="rId6"/>
    <p:sldId id="261" r:id="rId7"/>
    <p:sldId id="262" r:id="rId8"/>
    <p:sldId id="271" r:id="rId9"/>
    <p:sldId id="272" r:id="rId10"/>
    <p:sldId id="273" r:id="rId11"/>
    <p:sldId id="275" r:id="rId12"/>
    <p:sldId id="274" r:id="rId13"/>
    <p:sldId id="276" r:id="rId14"/>
    <p:sldId id="277" r:id="rId15"/>
    <p:sldId id="278" r:id="rId16"/>
    <p:sldId id="265"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3.xml"/><Relationship Id="rId1" Type="http://schemas.openxmlformats.org/officeDocument/2006/relationships/slide" Target="../slides/slide5.xml"/></Relationships>
</file>

<file path=ppt/diagrams/_rels/data2.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8.xml"/><Relationship Id="rId1" Type="http://schemas.openxmlformats.org/officeDocument/2006/relationships/slide" Target="../slides/slide7.xml"/><Relationship Id="rId6" Type="http://schemas.openxmlformats.org/officeDocument/2006/relationships/slide" Target="../slides/slide12.xml"/><Relationship Id="rId5" Type="http://schemas.openxmlformats.org/officeDocument/2006/relationships/slide" Target="../slides/slide11.xml"/><Relationship Id="rId4" Type="http://schemas.openxmlformats.org/officeDocument/2006/relationships/slide" Target="../slides/slide10.xml"/></Relationships>
</file>

<file path=ppt/diagrams/_rels/data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88746-CA7A-4E43-AA1D-38FC65595EF2}"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A98D912A-C72E-4E22-99A3-B2B5D13AF2E9}">
      <dgm:prSet phldrT="[Text]"/>
      <dgm:spPr/>
      <dgm:t>
        <a:bodyPr/>
        <a:lstStyle/>
        <a:p>
          <a:r>
            <a:rPr lang="en-US" dirty="0"/>
            <a:t>MEMORI INTERNAL</a:t>
          </a:r>
        </a:p>
      </dgm:t>
    </dgm:pt>
    <dgm:pt modelId="{BD830FF7-92AC-4F20-81A8-A48417B5286A}" type="parTrans" cxnId="{BCAEDD2C-522E-4867-B06A-C556A5309F0F}">
      <dgm:prSet/>
      <dgm:spPr/>
      <dgm:t>
        <a:bodyPr/>
        <a:lstStyle/>
        <a:p>
          <a:endParaRPr lang="en-US"/>
        </a:p>
      </dgm:t>
    </dgm:pt>
    <dgm:pt modelId="{E75F62C1-7F80-4015-BDA8-F24163E46C92}" type="sibTrans" cxnId="{BCAEDD2C-522E-4867-B06A-C556A5309F0F}">
      <dgm:prSet/>
      <dgm:spPr/>
      <dgm:t>
        <a:bodyPr/>
        <a:lstStyle/>
        <a:p>
          <a:endParaRPr lang="en-US"/>
        </a:p>
      </dgm:t>
    </dgm:pt>
    <dgm:pt modelId="{E3F1111B-D70D-4937-96BA-DE041A2FB372}">
      <dgm:prSet phldrT="[Text]"/>
      <dgm:spPr/>
      <dgm:t>
        <a:bodyPr/>
        <a:lstStyle/>
        <a:p>
          <a:r>
            <a:rPr lang="en-US" dirty="0">
              <a:hlinkClick xmlns:r="http://schemas.openxmlformats.org/officeDocument/2006/relationships" r:id="rId1" action="ppaction://hlinksldjump"/>
            </a:rPr>
            <a:t>ROM</a:t>
          </a:r>
          <a:endParaRPr lang="en-US" dirty="0"/>
        </a:p>
      </dgm:t>
    </dgm:pt>
    <dgm:pt modelId="{9C13AE4C-7EE3-46F2-966C-C1E3BC49FFB0}" type="parTrans" cxnId="{9B80A335-4832-44BD-A25B-A10C0F0786E2}">
      <dgm:prSet/>
      <dgm:spPr/>
      <dgm:t>
        <a:bodyPr/>
        <a:lstStyle/>
        <a:p>
          <a:endParaRPr lang="en-US"/>
        </a:p>
      </dgm:t>
    </dgm:pt>
    <dgm:pt modelId="{368122B9-8A09-4489-B515-ACAAE4618C18}" type="sibTrans" cxnId="{9B80A335-4832-44BD-A25B-A10C0F0786E2}">
      <dgm:prSet/>
      <dgm:spPr/>
      <dgm:t>
        <a:bodyPr/>
        <a:lstStyle/>
        <a:p>
          <a:endParaRPr lang="en-US"/>
        </a:p>
      </dgm:t>
    </dgm:pt>
    <dgm:pt modelId="{DEAEA52E-9B2C-494B-86D3-5C9FE316F55C}">
      <dgm:prSet phldrT="[Text]"/>
      <dgm:spPr/>
      <dgm:t>
        <a:bodyPr/>
        <a:lstStyle/>
        <a:p>
          <a:r>
            <a:rPr lang="en-US" dirty="0">
              <a:hlinkClick xmlns:r="http://schemas.openxmlformats.org/officeDocument/2006/relationships" r:id="rId2" action="ppaction://hlinksldjump"/>
            </a:rPr>
            <a:t>RAM</a:t>
          </a:r>
          <a:endParaRPr lang="en-US" dirty="0"/>
        </a:p>
      </dgm:t>
    </dgm:pt>
    <dgm:pt modelId="{D4D71A1F-E090-4FFC-A85C-619D984A92FA}" type="parTrans" cxnId="{686F9717-4838-471F-8CE9-9BBE2ACB9A2D}">
      <dgm:prSet/>
      <dgm:spPr/>
      <dgm:t>
        <a:bodyPr/>
        <a:lstStyle/>
        <a:p>
          <a:endParaRPr lang="en-US"/>
        </a:p>
      </dgm:t>
    </dgm:pt>
    <dgm:pt modelId="{3CEF8C5A-3638-495E-BD90-49209FF32190}" type="sibTrans" cxnId="{686F9717-4838-471F-8CE9-9BBE2ACB9A2D}">
      <dgm:prSet/>
      <dgm:spPr/>
      <dgm:t>
        <a:bodyPr/>
        <a:lstStyle/>
        <a:p>
          <a:endParaRPr lang="en-US"/>
        </a:p>
      </dgm:t>
    </dgm:pt>
    <dgm:pt modelId="{6034CBC4-4719-4B95-969F-19B821E7A1C9}">
      <dgm:prSet phldrT="[Text]"/>
      <dgm:spPr/>
      <dgm:t>
        <a:bodyPr/>
        <a:lstStyle/>
        <a:p>
          <a:r>
            <a:rPr lang="en-US" dirty="0">
              <a:hlinkClick xmlns:r="http://schemas.openxmlformats.org/officeDocument/2006/relationships" r:id="rId3" action="ppaction://hlinksldjump"/>
            </a:rPr>
            <a:t>CACHE MEMORY</a:t>
          </a:r>
          <a:endParaRPr lang="en-US" dirty="0"/>
        </a:p>
      </dgm:t>
    </dgm:pt>
    <dgm:pt modelId="{46964384-EDBD-414E-BB27-1C39EB6E6FDF}" type="parTrans" cxnId="{31D8ED2F-2878-4260-B816-08157C9636F1}">
      <dgm:prSet/>
      <dgm:spPr/>
      <dgm:t>
        <a:bodyPr/>
        <a:lstStyle/>
        <a:p>
          <a:endParaRPr lang="en-US"/>
        </a:p>
      </dgm:t>
    </dgm:pt>
    <dgm:pt modelId="{5E21ADA2-D40A-436A-96D0-D3A88209720B}" type="sibTrans" cxnId="{31D8ED2F-2878-4260-B816-08157C9636F1}">
      <dgm:prSet/>
      <dgm:spPr/>
      <dgm:t>
        <a:bodyPr/>
        <a:lstStyle/>
        <a:p>
          <a:endParaRPr lang="en-US"/>
        </a:p>
      </dgm:t>
    </dgm:pt>
    <dgm:pt modelId="{4FCBD6EE-55BF-4295-A82D-B985D7789C13}" type="pres">
      <dgm:prSet presAssocID="{D3588746-CA7A-4E43-AA1D-38FC65595EF2}" presName="mainComposite" presStyleCnt="0">
        <dgm:presLayoutVars>
          <dgm:chPref val="1"/>
          <dgm:dir/>
          <dgm:animOne val="branch"/>
          <dgm:animLvl val="lvl"/>
          <dgm:resizeHandles val="exact"/>
        </dgm:presLayoutVars>
      </dgm:prSet>
      <dgm:spPr/>
    </dgm:pt>
    <dgm:pt modelId="{C0904421-F91D-4074-AA08-B78C7A7DD007}" type="pres">
      <dgm:prSet presAssocID="{D3588746-CA7A-4E43-AA1D-38FC65595EF2}" presName="hierFlow" presStyleCnt="0"/>
      <dgm:spPr/>
    </dgm:pt>
    <dgm:pt modelId="{5BDB768E-A2E0-4481-8B17-2839EDAC68E2}" type="pres">
      <dgm:prSet presAssocID="{D3588746-CA7A-4E43-AA1D-38FC65595EF2}" presName="hierChild1" presStyleCnt="0">
        <dgm:presLayoutVars>
          <dgm:chPref val="1"/>
          <dgm:animOne val="branch"/>
          <dgm:animLvl val="lvl"/>
        </dgm:presLayoutVars>
      </dgm:prSet>
      <dgm:spPr/>
    </dgm:pt>
    <dgm:pt modelId="{C878C9CE-CBB0-4B6A-A1DE-48A7AEC0CE15}" type="pres">
      <dgm:prSet presAssocID="{A98D912A-C72E-4E22-99A3-B2B5D13AF2E9}" presName="Name17" presStyleCnt="0"/>
      <dgm:spPr/>
    </dgm:pt>
    <dgm:pt modelId="{EC7C7B11-EA4F-4541-AE4D-EF387E278D90}" type="pres">
      <dgm:prSet presAssocID="{A98D912A-C72E-4E22-99A3-B2B5D13AF2E9}" presName="level1Shape" presStyleLbl="node0" presStyleIdx="0" presStyleCnt="1">
        <dgm:presLayoutVars>
          <dgm:chPref val="3"/>
        </dgm:presLayoutVars>
      </dgm:prSet>
      <dgm:spPr/>
    </dgm:pt>
    <dgm:pt modelId="{3F4191A0-5DDE-4264-992F-6832DD2D6E7E}" type="pres">
      <dgm:prSet presAssocID="{A98D912A-C72E-4E22-99A3-B2B5D13AF2E9}" presName="hierChild2" presStyleCnt="0"/>
      <dgm:spPr/>
    </dgm:pt>
    <dgm:pt modelId="{2BD29F92-9024-4341-9400-1B2671C267B4}" type="pres">
      <dgm:prSet presAssocID="{9C13AE4C-7EE3-46F2-966C-C1E3BC49FFB0}" presName="Name25" presStyleLbl="parChTrans1D2" presStyleIdx="0" presStyleCnt="3"/>
      <dgm:spPr/>
    </dgm:pt>
    <dgm:pt modelId="{17290642-EC60-4DF6-B179-52E362A13EBF}" type="pres">
      <dgm:prSet presAssocID="{9C13AE4C-7EE3-46F2-966C-C1E3BC49FFB0}" presName="connTx" presStyleLbl="parChTrans1D2" presStyleIdx="0" presStyleCnt="3"/>
      <dgm:spPr/>
    </dgm:pt>
    <dgm:pt modelId="{18A7FBCE-C46B-46F6-9BE5-FC8ED8162846}" type="pres">
      <dgm:prSet presAssocID="{E3F1111B-D70D-4937-96BA-DE041A2FB372}" presName="Name30" presStyleCnt="0"/>
      <dgm:spPr/>
    </dgm:pt>
    <dgm:pt modelId="{9752E202-4999-4FCE-954A-30FFB1D17259}" type="pres">
      <dgm:prSet presAssocID="{E3F1111B-D70D-4937-96BA-DE041A2FB372}" presName="level2Shape" presStyleLbl="node2" presStyleIdx="0" presStyleCnt="3"/>
      <dgm:spPr/>
    </dgm:pt>
    <dgm:pt modelId="{9AD75B5D-9620-4830-A489-39E6764BC2D5}" type="pres">
      <dgm:prSet presAssocID="{E3F1111B-D70D-4937-96BA-DE041A2FB372}" presName="hierChild3" presStyleCnt="0"/>
      <dgm:spPr/>
    </dgm:pt>
    <dgm:pt modelId="{DD7FEDAC-32AD-4CB3-BC17-B32E49DED91D}" type="pres">
      <dgm:prSet presAssocID="{D4D71A1F-E090-4FFC-A85C-619D984A92FA}" presName="Name25" presStyleLbl="parChTrans1D2" presStyleIdx="1" presStyleCnt="3"/>
      <dgm:spPr/>
    </dgm:pt>
    <dgm:pt modelId="{28D46C64-0B86-478C-B1D6-FFCD878C2A3E}" type="pres">
      <dgm:prSet presAssocID="{D4D71A1F-E090-4FFC-A85C-619D984A92FA}" presName="connTx" presStyleLbl="parChTrans1D2" presStyleIdx="1" presStyleCnt="3"/>
      <dgm:spPr/>
    </dgm:pt>
    <dgm:pt modelId="{6E5F74A1-0FD8-414C-970C-3647C3CD2C5C}" type="pres">
      <dgm:prSet presAssocID="{DEAEA52E-9B2C-494B-86D3-5C9FE316F55C}" presName="Name30" presStyleCnt="0"/>
      <dgm:spPr/>
    </dgm:pt>
    <dgm:pt modelId="{AFE71BE5-7815-4426-89E6-6C97E78FC577}" type="pres">
      <dgm:prSet presAssocID="{DEAEA52E-9B2C-494B-86D3-5C9FE316F55C}" presName="level2Shape" presStyleLbl="node2" presStyleIdx="1" presStyleCnt="3"/>
      <dgm:spPr/>
    </dgm:pt>
    <dgm:pt modelId="{F85FD888-6228-4A00-9358-D458D22F20C7}" type="pres">
      <dgm:prSet presAssocID="{DEAEA52E-9B2C-494B-86D3-5C9FE316F55C}" presName="hierChild3" presStyleCnt="0"/>
      <dgm:spPr/>
    </dgm:pt>
    <dgm:pt modelId="{3A32AEA8-9C63-4244-A8C1-E85545F433EF}" type="pres">
      <dgm:prSet presAssocID="{46964384-EDBD-414E-BB27-1C39EB6E6FDF}" presName="Name25" presStyleLbl="parChTrans1D2" presStyleIdx="2" presStyleCnt="3"/>
      <dgm:spPr/>
    </dgm:pt>
    <dgm:pt modelId="{E8AB18D1-B4D3-4DA2-8EC3-567EE843FC35}" type="pres">
      <dgm:prSet presAssocID="{46964384-EDBD-414E-BB27-1C39EB6E6FDF}" presName="connTx" presStyleLbl="parChTrans1D2" presStyleIdx="2" presStyleCnt="3"/>
      <dgm:spPr/>
    </dgm:pt>
    <dgm:pt modelId="{7E8DB435-1BD2-4582-8C4E-700312949D2A}" type="pres">
      <dgm:prSet presAssocID="{6034CBC4-4719-4B95-969F-19B821E7A1C9}" presName="Name30" presStyleCnt="0"/>
      <dgm:spPr/>
    </dgm:pt>
    <dgm:pt modelId="{E6D811C7-A054-4CCF-9D11-23EB99A34B09}" type="pres">
      <dgm:prSet presAssocID="{6034CBC4-4719-4B95-969F-19B821E7A1C9}" presName="level2Shape" presStyleLbl="node2" presStyleIdx="2" presStyleCnt="3"/>
      <dgm:spPr/>
    </dgm:pt>
    <dgm:pt modelId="{E5C3A21E-54B8-4239-9A91-F0D137D671D7}" type="pres">
      <dgm:prSet presAssocID="{6034CBC4-4719-4B95-969F-19B821E7A1C9}" presName="hierChild3" presStyleCnt="0"/>
      <dgm:spPr/>
    </dgm:pt>
    <dgm:pt modelId="{6D9F850D-6939-4B76-983F-EFEF6797F324}" type="pres">
      <dgm:prSet presAssocID="{D3588746-CA7A-4E43-AA1D-38FC65595EF2}" presName="bgShapesFlow" presStyleCnt="0"/>
      <dgm:spPr/>
    </dgm:pt>
  </dgm:ptLst>
  <dgm:cxnLst>
    <dgm:cxn modelId="{686F9717-4838-471F-8CE9-9BBE2ACB9A2D}" srcId="{A98D912A-C72E-4E22-99A3-B2B5D13AF2E9}" destId="{DEAEA52E-9B2C-494B-86D3-5C9FE316F55C}" srcOrd="1" destOrd="0" parTransId="{D4D71A1F-E090-4FFC-A85C-619D984A92FA}" sibTransId="{3CEF8C5A-3638-495E-BD90-49209FF32190}"/>
    <dgm:cxn modelId="{BCAEDD2C-522E-4867-B06A-C556A5309F0F}" srcId="{D3588746-CA7A-4E43-AA1D-38FC65595EF2}" destId="{A98D912A-C72E-4E22-99A3-B2B5D13AF2E9}" srcOrd="0" destOrd="0" parTransId="{BD830FF7-92AC-4F20-81A8-A48417B5286A}" sibTransId="{E75F62C1-7F80-4015-BDA8-F24163E46C92}"/>
    <dgm:cxn modelId="{31D8ED2F-2878-4260-B816-08157C9636F1}" srcId="{A98D912A-C72E-4E22-99A3-B2B5D13AF2E9}" destId="{6034CBC4-4719-4B95-969F-19B821E7A1C9}" srcOrd="2" destOrd="0" parTransId="{46964384-EDBD-414E-BB27-1C39EB6E6FDF}" sibTransId="{5E21ADA2-D40A-436A-96D0-D3A88209720B}"/>
    <dgm:cxn modelId="{9B80A335-4832-44BD-A25B-A10C0F0786E2}" srcId="{A98D912A-C72E-4E22-99A3-B2B5D13AF2E9}" destId="{E3F1111B-D70D-4937-96BA-DE041A2FB372}" srcOrd="0" destOrd="0" parTransId="{9C13AE4C-7EE3-46F2-966C-C1E3BC49FFB0}" sibTransId="{368122B9-8A09-4489-B515-ACAAE4618C18}"/>
    <dgm:cxn modelId="{895DEE5E-6D04-4C47-97E0-9CD0D360C295}" type="presOf" srcId="{D3588746-CA7A-4E43-AA1D-38FC65595EF2}" destId="{4FCBD6EE-55BF-4295-A82D-B985D7789C13}" srcOrd="0" destOrd="0" presId="urn:microsoft.com/office/officeart/2005/8/layout/hierarchy5"/>
    <dgm:cxn modelId="{E38D4346-64F4-4027-A043-192AA6B6D8BA}" type="presOf" srcId="{6034CBC4-4719-4B95-969F-19B821E7A1C9}" destId="{E6D811C7-A054-4CCF-9D11-23EB99A34B09}" srcOrd="0" destOrd="0" presId="urn:microsoft.com/office/officeart/2005/8/layout/hierarchy5"/>
    <dgm:cxn modelId="{BF06C56C-FA06-4623-B854-81AC04B08812}" type="presOf" srcId="{D4D71A1F-E090-4FFC-A85C-619D984A92FA}" destId="{28D46C64-0B86-478C-B1D6-FFCD878C2A3E}" srcOrd="1" destOrd="0" presId="urn:microsoft.com/office/officeart/2005/8/layout/hierarchy5"/>
    <dgm:cxn modelId="{5C963B51-6A17-42DA-BBA5-F3A89C590B96}" type="presOf" srcId="{DEAEA52E-9B2C-494B-86D3-5C9FE316F55C}" destId="{AFE71BE5-7815-4426-89E6-6C97E78FC577}" srcOrd="0" destOrd="0" presId="urn:microsoft.com/office/officeart/2005/8/layout/hierarchy5"/>
    <dgm:cxn modelId="{D69AD353-B518-4708-AD2D-D49737209029}" type="presOf" srcId="{E3F1111B-D70D-4937-96BA-DE041A2FB372}" destId="{9752E202-4999-4FCE-954A-30FFB1D17259}" srcOrd="0" destOrd="0" presId="urn:microsoft.com/office/officeart/2005/8/layout/hierarchy5"/>
    <dgm:cxn modelId="{FAD53985-5E01-48BB-987D-4283947BC72E}" type="presOf" srcId="{46964384-EDBD-414E-BB27-1C39EB6E6FDF}" destId="{3A32AEA8-9C63-4244-A8C1-E85545F433EF}" srcOrd="0" destOrd="0" presId="urn:microsoft.com/office/officeart/2005/8/layout/hierarchy5"/>
    <dgm:cxn modelId="{B39371AE-EC26-447E-AE0A-B917738D8A91}" type="presOf" srcId="{9C13AE4C-7EE3-46F2-966C-C1E3BC49FFB0}" destId="{2BD29F92-9024-4341-9400-1B2671C267B4}" srcOrd="0" destOrd="0" presId="urn:microsoft.com/office/officeart/2005/8/layout/hierarchy5"/>
    <dgm:cxn modelId="{E045A6C7-0D82-449A-9935-8928D7A5F1FD}" type="presOf" srcId="{9C13AE4C-7EE3-46F2-966C-C1E3BC49FFB0}" destId="{17290642-EC60-4DF6-B179-52E362A13EBF}" srcOrd="1" destOrd="0" presId="urn:microsoft.com/office/officeart/2005/8/layout/hierarchy5"/>
    <dgm:cxn modelId="{161AF4DE-7801-4777-B507-28D8B0D3216E}" type="presOf" srcId="{46964384-EDBD-414E-BB27-1C39EB6E6FDF}" destId="{E8AB18D1-B4D3-4DA2-8EC3-567EE843FC35}" srcOrd="1" destOrd="0" presId="urn:microsoft.com/office/officeart/2005/8/layout/hierarchy5"/>
    <dgm:cxn modelId="{F7F576E9-EFEA-472C-9C94-D278D206EBCB}" type="presOf" srcId="{D4D71A1F-E090-4FFC-A85C-619D984A92FA}" destId="{DD7FEDAC-32AD-4CB3-BC17-B32E49DED91D}" srcOrd="0" destOrd="0" presId="urn:microsoft.com/office/officeart/2005/8/layout/hierarchy5"/>
    <dgm:cxn modelId="{2BD4A3F2-A7D2-4959-931B-C10AFDE3AA0F}" type="presOf" srcId="{A98D912A-C72E-4E22-99A3-B2B5D13AF2E9}" destId="{EC7C7B11-EA4F-4541-AE4D-EF387E278D90}" srcOrd="0" destOrd="0" presId="urn:microsoft.com/office/officeart/2005/8/layout/hierarchy5"/>
    <dgm:cxn modelId="{C8DC9C4A-5FCB-4CAB-A11F-224C197C6706}" type="presParOf" srcId="{4FCBD6EE-55BF-4295-A82D-B985D7789C13}" destId="{C0904421-F91D-4074-AA08-B78C7A7DD007}" srcOrd="0" destOrd="0" presId="urn:microsoft.com/office/officeart/2005/8/layout/hierarchy5"/>
    <dgm:cxn modelId="{8E933AE3-06B2-4D9B-90F7-66CBC2C981CC}" type="presParOf" srcId="{C0904421-F91D-4074-AA08-B78C7A7DD007}" destId="{5BDB768E-A2E0-4481-8B17-2839EDAC68E2}" srcOrd="0" destOrd="0" presId="urn:microsoft.com/office/officeart/2005/8/layout/hierarchy5"/>
    <dgm:cxn modelId="{41DDDA24-3178-4F59-A64A-0DC9801E76F2}" type="presParOf" srcId="{5BDB768E-A2E0-4481-8B17-2839EDAC68E2}" destId="{C878C9CE-CBB0-4B6A-A1DE-48A7AEC0CE15}" srcOrd="0" destOrd="0" presId="urn:microsoft.com/office/officeart/2005/8/layout/hierarchy5"/>
    <dgm:cxn modelId="{1A53267B-947F-402E-A31B-CE590862D0D6}" type="presParOf" srcId="{C878C9CE-CBB0-4B6A-A1DE-48A7AEC0CE15}" destId="{EC7C7B11-EA4F-4541-AE4D-EF387E278D90}" srcOrd="0" destOrd="0" presId="urn:microsoft.com/office/officeart/2005/8/layout/hierarchy5"/>
    <dgm:cxn modelId="{9F4CB646-1B7E-469D-8810-453DA2C52688}" type="presParOf" srcId="{C878C9CE-CBB0-4B6A-A1DE-48A7AEC0CE15}" destId="{3F4191A0-5DDE-4264-992F-6832DD2D6E7E}" srcOrd="1" destOrd="0" presId="urn:microsoft.com/office/officeart/2005/8/layout/hierarchy5"/>
    <dgm:cxn modelId="{889160CD-36D3-442F-9F81-CBA17B755E1C}" type="presParOf" srcId="{3F4191A0-5DDE-4264-992F-6832DD2D6E7E}" destId="{2BD29F92-9024-4341-9400-1B2671C267B4}" srcOrd="0" destOrd="0" presId="urn:microsoft.com/office/officeart/2005/8/layout/hierarchy5"/>
    <dgm:cxn modelId="{35D7BD56-A320-4CE6-B492-19AA1E0B6E10}" type="presParOf" srcId="{2BD29F92-9024-4341-9400-1B2671C267B4}" destId="{17290642-EC60-4DF6-B179-52E362A13EBF}" srcOrd="0" destOrd="0" presId="urn:microsoft.com/office/officeart/2005/8/layout/hierarchy5"/>
    <dgm:cxn modelId="{4C07441C-05F9-45E3-901D-571498C3880C}" type="presParOf" srcId="{3F4191A0-5DDE-4264-992F-6832DD2D6E7E}" destId="{18A7FBCE-C46B-46F6-9BE5-FC8ED8162846}" srcOrd="1" destOrd="0" presId="urn:microsoft.com/office/officeart/2005/8/layout/hierarchy5"/>
    <dgm:cxn modelId="{DDB6EE2B-871D-45CB-9091-E757EE7209D8}" type="presParOf" srcId="{18A7FBCE-C46B-46F6-9BE5-FC8ED8162846}" destId="{9752E202-4999-4FCE-954A-30FFB1D17259}" srcOrd="0" destOrd="0" presId="urn:microsoft.com/office/officeart/2005/8/layout/hierarchy5"/>
    <dgm:cxn modelId="{F1A61A91-61BC-4684-BEDE-A18F6425E944}" type="presParOf" srcId="{18A7FBCE-C46B-46F6-9BE5-FC8ED8162846}" destId="{9AD75B5D-9620-4830-A489-39E6764BC2D5}" srcOrd="1" destOrd="0" presId="urn:microsoft.com/office/officeart/2005/8/layout/hierarchy5"/>
    <dgm:cxn modelId="{D6434573-B123-4250-B48B-B0993D205C3B}" type="presParOf" srcId="{3F4191A0-5DDE-4264-992F-6832DD2D6E7E}" destId="{DD7FEDAC-32AD-4CB3-BC17-B32E49DED91D}" srcOrd="2" destOrd="0" presId="urn:microsoft.com/office/officeart/2005/8/layout/hierarchy5"/>
    <dgm:cxn modelId="{86DDED67-C74D-429A-93D8-C958CA2CBA92}" type="presParOf" srcId="{DD7FEDAC-32AD-4CB3-BC17-B32E49DED91D}" destId="{28D46C64-0B86-478C-B1D6-FFCD878C2A3E}" srcOrd="0" destOrd="0" presId="urn:microsoft.com/office/officeart/2005/8/layout/hierarchy5"/>
    <dgm:cxn modelId="{1BB094C5-C9CD-44CE-A0A5-3B4B98B1C37D}" type="presParOf" srcId="{3F4191A0-5DDE-4264-992F-6832DD2D6E7E}" destId="{6E5F74A1-0FD8-414C-970C-3647C3CD2C5C}" srcOrd="3" destOrd="0" presId="urn:microsoft.com/office/officeart/2005/8/layout/hierarchy5"/>
    <dgm:cxn modelId="{F1F7619F-E84D-485E-9301-89A4DC59E485}" type="presParOf" srcId="{6E5F74A1-0FD8-414C-970C-3647C3CD2C5C}" destId="{AFE71BE5-7815-4426-89E6-6C97E78FC577}" srcOrd="0" destOrd="0" presId="urn:microsoft.com/office/officeart/2005/8/layout/hierarchy5"/>
    <dgm:cxn modelId="{09A71397-1C6E-4277-BA1B-6550AB6E1D3F}" type="presParOf" srcId="{6E5F74A1-0FD8-414C-970C-3647C3CD2C5C}" destId="{F85FD888-6228-4A00-9358-D458D22F20C7}" srcOrd="1" destOrd="0" presId="urn:microsoft.com/office/officeart/2005/8/layout/hierarchy5"/>
    <dgm:cxn modelId="{F435E70B-5343-4675-98CE-70439EC4DFE8}" type="presParOf" srcId="{3F4191A0-5DDE-4264-992F-6832DD2D6E7E}" destId="{3A32AEA8-9C63-4244-A8C1-E85545F433EF}" srcOrd="4" destOrd="0" presId="urn:microsoft.com/office/officeart/2005/8/layout/hierarchy5"/>
    <dgm:cxn modelId="{EF1E212A-DA1A-4A35-8981-476F8C172F9E}" type="presParOf" srcId="{3A32AEA8-9C63-4244-A8C1-E85545F433EF}" destId="{E8AB18D1-B4D3-4DA2-8EC3-567EE843FC35}" srcOrd="0" destOrd="0" presId="urn:microsoft.com/office/officeart/2005/8/layout/hierarchy5"/>
    <dgm:cxn modelId="{F8D4664A-41F1-4417-9A6B-684D8DF99B91}" type="presParOf" srcId="{3F4191A0-5DDE-4264-992F-6832DD2D6E7E}" destId="{7E8DB435-1BD2-4582-8C4E-700312949D2A}" srcOrd="5" destOrd="0" presId="urn:microsoft.com/office/officeart/2005/8/layout/hierarchy5"/>
    <dgm:cxn modelId="{DE121C2D-4F96-4486-ADD6-14BC8098B825}" type="presParOf" srcId="{7E8DB435-1BD2-4582-8C4E-700312949D2A}" destId="{E6D811C7-A054-4CCF-9D11-23EB99A34B09}" srcOrd="0" destOrd="0" presId="urn:microsoft.com/office/officeart/2005/8/layout/hierarchy5"/>
    <dgm:cxn modelId="{2F5301D1-1877-46F2-B0F0-84A76B149FE9}" type="presParOf" srcId="{7E8DB435-1BD2-4582-8C4E-700312949D2A}" destId="{E5C3A21E-54B8-4239-9A91-F0D137D671D7}" srcOrd="1" destOrd="0" presId="urn:microsoft.com/office/officeart/2005/8/layout/hierarchy5"/>
    <dgm:cxn modelId="{ACC2EACB-A42F-4DCB-B176-A6C2F964C4AC}" type="presParOf" srcId="{4FCBD6EE-55BF-4295-A82D-B985D7789C13}" destId="{6D9F850D-6939-4B76-983F-EFEF6797F32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BCB5D5-8CA6-44FA-8B1D-7CE246812EB6}"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D548CC63-7153-4234-8D3F-76E7B1A5E780}">
      <dgm:prSet phldrT="[Text]"/>
      <dgm:spPr/>
      <dgm:t>
        <a:bodyPr/>
        <a:lstStyle/>
        <a:p>
          <a:r>
            <a:rPr lang="en-US" dirty="0"/>
            <a:t>ROM</a:t>
          </a:r>
        </a:p>
      </dgm:t>
    </dgm:pt>
    <dgm:pt modelId="{7AFF74B9-D66F-4A1F-A527-83C60DE34FF6}" type="parTrans" cxnId="{53F4A3ED-CB7A-4102-BF72-6104C95670F4}">
      <dgm:prSet/>
      <dgm:spPr/>
      <dgm:t>
        <a:bodyPr/>
        <a:lstStyle/>
        <a:p>
          <a:endParaRPr lang="en-US"/>
        </a:p>
      </dgm:t>
    </dgm:pt>
    <dgm:pt modelId="{3B8F47D8-0B6F-45EB-A959-7B29D1D1AEB4}" type="sibTrans" cxnId="{53F4A3ED-CB7A-4102-BF72-6104C95670F4}">
      <dgm:prSet/>
      <dgm:spPr/>
      <dgm:t>
        <a:bodyPr/>
        <a:lstStyle/>
        <a:p>
          <a:endParaRPr lang="en-US"/>
        </a:p>
      </dgm:t>
    </dgm:pt>
    <dgm:pt modelId="{857E5FCF-3B39-49DD-86A5-6DC63A6E5FBC}">
      <dgm:prSet phldrT="[Text]"/>
      <dgm:spPr/>
      <dgm:t>
        <a:bodyPr/>
        <a:lstStyle/>
        <a:p>
          <a:r>
            <a:rPr lang="en-US" dirty="0">
              <a:hlinkClick xmlns:r="http://schemas.openxmlformats.org/officeDocument/2006/relationships" r:id="rId1" action="ppaction://hlinksldjump"/>
            </a:rPr>
            <a:t>MROM</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D607956-D18F-4F03-813F-29249F25308F}" type="parTrans" cxnId="{94632643-1795-4493-B9FB-40809C26E9B8}">
      <dgm:prSet/>
      <dgm:spPr/>
      <dgm:t>
        <a:bodyPr/>
        <a:lstStyle/>
        <a:p>
          <a:endParaRPr lang="en-US"/>
        </a:p>
      </dgm:t>
    </dgm:pt>
    <dgm:pt modelId="{5C4C6736-11F5-484E-8D94-A189722FB90B}" type="sibTrans" cxnId="{94632643-1795-4493-B9FB-40809C26E9B8}">
      <dgm:prSet/>
      <dgm:spPr/>
      <dgm:t>
        <a:bodyPr/>
        <a:lstStyle/>
        <a:p>
          <a:endParaRPr lang="en-US"/>
        </a:p>
      </dgm:t>
    </dgm:pt>
    <dgm:pt modelId="{50DFE99F-3B24-499F-9CF2-5967BEB8E460}">
      <dgm:prSet phldrT="[Text]"/>
      <dgm:spPr/>
      <dgm:t>
        <a:bodyPr/>
        <a:lstStyle/>
        <a:p>
          <a:r>
            <a:rPr lang="en-US" dirty="0">
              <a:hlinkClick xmlns:r="http://schemas.openxmlformats.org/officeDocument/2006/relationships" r:id="rId2" action="ppaction://hlinksldjump"/>
            </a:rPr>
            <a:t>PROM</a:t>
          </a:r>
          <a:endParaRPr lang="en-US" dirty="0"/>
        </a:p>
      </dgm:t>
    </dgm:pt>
    <dgm:pt modelId="{A6899EE9-CD68-4066-8935-3EF44D0583CA}" type="parTrans" cxnId="{048BA376-52EF-4402-9E3C-C1CAC953C442}">
      <dgm:prSet/>
      <dgm:spPr/>
      <dgm:t>
        <a:bodyPr/>
        <a:lstStyle/>
        <a:p>
          <a:endParaRPr lang="en-US"/>
        </a:p>
      </dgm:t>
    </dgm:pt>
    <dgm:pt modelId="{A97FE1D7-7F0A-4CD2-9BB8-11F63355837B}" type="sibTrans" cxnId="{048BA376-52EF-4402-9E3C-C1CAC953C442}">
      <dgm:prSet/>
      <dgm:spPr/>
      <dgm:t>
        <a:bodyPr/>
        <a:lstStyle/>
        <a:p>
          <a:endParaRPr lang="en-US"/>
        </a:p>
      </dgm:t>
    </dgm:pt>
    <dgm:pt modelId="{1C8789FB-4614-4029-A944-40E54EED0132}">
      <dgm:prSet phldrT="[Text]"/>
      <dgm:spPr/>
      <dgm:t>
        <a:bodyPr/>
        <a:lstStyle/>
        <a:p>
          <a:r>
            <a:rPr lang="en-US" dirty="0">
              <a:hlinkClick xmlns:r="http://schemas.openxmlformats.org/officeDocument/2006/relationships" r:id="rId3" action="ppaction://hlinksldjump"/>
            </a:rPr>
            <a:t>EPRROM</a:t>
          </a:r>
          <a:endParaRPr lang="en-US" dirty="0"/>
        </a:p>
      </dgm:t>
    </dgm:pt>
    <dgm:pt modelId="{DEFD8DC8-DF91-444F-8549-C359B91FF4E1}" type="parTrans" cxnId="{A941BFBF-EDDF-4B1E-9BAE-5640CC9277B9}">
      <dgm:prSet/>
      <dgm:spPr/>
      <dgm:t>
        <a:bodyPr/>
        <a:lstStyle/>
        <a:p>
          <a:endParaRPr lang="en-US"/>
        </a:p>
      </dgm:t>
    </dgm:pt>
    <dgm:pt modelId="{A8A14976-7F69-4FC9-B239-2298C5329D66}" type="sibTrans" cxnId="{A941BFBF-EDDF-4B1E-9BAE-5640CC9277B9}">
      <dgm:prSet/>
      <dgm:spPr/>
      <dgm:t>
        <a:bodyPr/>
        <a:lstStyle/>
        <a:p>
          <a:endParaRPr lang="en-US"/>
        </a:p>
      </dgm:t>
    </dgm:pt>
    <dgm:pt modelId="{044CAE75-E41F-437D-9EAC-747367275426}">
      <dgm:prSet phldrT="[Text]"/>
      <dgm:spPr/>
      <dgm:t>
        <a:bodyPr/>
        <a:lstStyle/>
        <a:p>
          <a:r>
            <a:rPr lang="en-US" dirty="0">
              <a:hlinkClick xmlns:r="http://schemas.openxmlformats.org/officeDocument/2006/relationships" r:id="rId4" action="ppaction://hlinksldjump"/>
            </a:rPr>
            <a:t>EEPROM</a:t>
          </a:r>
          <a:endParaRPr lang="en-US" dirty="0"/>
        </a:p>
      </dgm:t>
    </dgm:pt>
    <dgm:pt modelId="{D9E37128-D128-40D6-B689-9E2B513AE00C}" type="parTrans" cxnId="{D5CD7539-965A-4CAC-A68E-57A89F214C18}">
      <dgm:prSet/>
      <dgm:spPr/>
      <dgm:t>
        <a:bodyPr/>
        <a:lstStyle/>
        <a:p>
          <a:endParaRPr lang="en-US"/>
        </a:p>
      </dgm:t>
    </dgm:pt>
    <dgm:pt modelId="{F2B7DE19-B172-4E49-93E4-5F5D98312EE1}" type="sibTrans" cxnId="{D5CD7539-965A-4CAC-A68E-57A89F214C18}">
      <dgm:prSet/>
      <dgm:spPr/>
      <dgm:t>
        <a:bodyPr/>
        <a:lstStyle/>
        <a:p>
          <a:endParaRPr lang="en-US"/>
        </a:p>
      </dgm:t>
    </dgm:pt>
    <dgm:pt modelId="{4967D726-A0D1-47BB-BB02-A11586138658}">
      <dgm:prSet/>
      <dgm:spPr/>
      <dgm:t>
        <a:bodyPr/>
        <a:lstStyle/>
        <a:p>
          <a:r>
            <a:rPr lang="en-US" dirty="0">
              <a:hlinkClick xmlns:r="http://schemas.openxmlformats.org/officeDocument/2006/relationships" r:id="rId5" action="ppaction://hlinksldjump"/>
            </a:rPr>
            <a:t>EAROM</a:t>
          </a:r>
          <a:endParaRPr lang="en-US" dirty="0"/>
        </a:p>
      </dgm:t>
    </dgm:pt>
    <dgm:pt modelId="{AB7E38D0-5F20-4CB8-8E4A-F4F071556AC2}" type="parTrans" cxnId="{05FB9347-81CE-4DB0-9617-83B43F9E4761}">
      <dgm:prSet/>
      <dgm:spPr/>
      <dgm:t>
        <a:bodyPr/>
        <a:lstStyle/>
        <a:p>
          <a:endParaRPr lang="en-US"/>
        </a:p>
      </dgm:t>
    </dgm:pt>
    <dgm:pt modelId="{D488851D-6232-4BBF-B004-BD4AEADADACB}" type="sibTrans" cxnId="{05FB9347-81CE-4DB0-9617-83B43F9E4761}">
      <dgm:prSet/>
      <dgm:spPr/>
      <dgm:t>
        <a:bodyPr/>
        <a:lstStyle/>
        <a:p>
          <a:endParaRPr lang="en-US"/>
        </a:p>
      </dgm:t>
    </dgm:pt>
    <dgm:pt modelId="{FA3C3E68-3E83-45C5-BF80-1D8A7F0442B5}">
      <dgm:prSet/>
      <dgm:spPr/>
      <dgm:t>
        <a:bodyPr/>
        <a:lstStyle/>
        <a:p>
          <a:r>
            <a:rPr lang="en-US" dirty="0">
              <a:hlinkClick xmlns:r="http://schemas.openxmlformats.org/officeDocument/2006/relationships" r:id="rId6" action="ppaction://hlinksldjump"/>
            </a:rPr>
            <a:t>FLASH PEROM</a:t>
          </a:r>
          <a:endParaRPr lang="en-US" dirty="0"/>
        </a:p>
      </dgm:t>
    </dgm:pt>
    <dgm:pt modelId="{BC149F74-D5CF-4903-94F2-422A183C6322}" type="parTrans" cxnId="{7B940EFA-DDD8-45A4-ACFF-2429CC25CCF2}">
      <dgm:prSet/>
      <dgm:spPr/>
      <dgm:t>
        <a:bodyPr/>
        <a:lstStyle/>
        <a:p>
          <a:endParaRPr lang="en-US"/>
        </a:p>
      </dgm:t>
    </dgm:pt>
    <dgm:pt modelId="{55A9E8D7-90DD-43F6-A124-32F8B971BD7D}" type="sibTrans" cxnId="{7B940EFA-DDD8-45A4-ACFF-2429CC25CCF2}">
      <dgm:prSet/>
      <dgm:spPr/>
      <dgm:t>
        <a:bodyPr/>
        <a:lstStyle/>
        <a:p>
          <a:endParaRPr lang="en-US"/>
        </a:p>
      </dgm:t>
    </dgm:pt>
    <dgm:pt modelId="{73FE8336-ECDA-4881-BFCF-36951AD47F52}" type="pres">
      <dgm:prSet presAssocID="{C6BCB5D5-8CA6-44FA-8B1D-7CE246812EB6}" presName="Name0" presStyleCnt="0">
        <dgm:presLayoutVars>
          <dgm:chMax val="1"/>
          <dgm:dir/>
          <dgm:animLvl val="ctr"/>
          <dgm:resizeHandles val="exact"/>
        </dgm:presLayoutVars>
      </dgm:prSet>
      <dgm:spPr/>
    </dgm:pt>
    <dgm:pt modelId="{7B22A1B7-F6B4-4B9D-B671-8CB3B87BCC3A}" type="pres">
      <dgm:prSet presAssocID="{D548CC63-7153-4234-8D3F-76E7B1A5E780}" presName="centerShape" presStyleLbl="node0" presStyleIdx="0" presStyleCnt="1"/>
      <dgm:spPr/>
    </dgm:pt>
    <dgm:pt modelId="{5F3FD91C-B506-42E6-85AF-6C1D159911F5}" type="pres">
      <dgm:prSet presAssocID="{857E5FCF-3B39-49DD-86A5-6DC63A6E5FBC}" presName="node" presStyleLbl="node1" presStyleIdx="0" presStyleCnt="6">
        <dgm:presLayoutVars>
          <dgm:bulletEnabled val="1"/>
        </dgm:presLayoutVars>
      </dgm:prSet>
      <dgm:spPr/>
    </dgm:pt>
    <dgm:pt modelId="{F0BA485A-426F-47DB-9454-8857D01AAB1A}" type="pres">
      <dgm:prSet presAssocID="{857E5FCF-3B39-49DD-86A5-6DC63A6E5FBC}" presName="dummy" presStyleCnt="0"/>
      <dgm:spPr/>
    </dgm:pt>
    <dgm:pt modelId="{1E62C76E-84E6-422F-A568-D887F98FC1C2}" type="pres">
      <dgm:prSet presAssocID="{5C4C6736-11F5-484E-8D94-A189722FB90B}" presName="sibTrans" presStyleLbl="sibTrans2D1" presStyleIdx="0" presStyleCnt="6"/>
      <dgm:spPr/>
    </dgm:pt>
    <dgm:pt modelId="{3FC1D6EE-897A-4701-B3DC-3914CC1C3C65}" type="pres">
      <dgm:prSet presAssocID="{50DFE99F-3B24-499F-9CF2-5967BEB8E460}" presName="node" presStyleLbl="node1" presStyleIdx="1" presStyleCnt="6">
        <dgm:presLayoutVars>
          <dgm:bulletEnabled val="1"/>
        </dgm:presLayoutVars>
      </dgm:prSet>
      <dgm:spPr/>
    </dgm:pt>
    <dgm:pt modelId="{B4410121-754B-4E69-A09F-6B566E97412A}" type="pres">
      <dgm:prSet presAssocID="{50DFE99F-3B24-499F-9CF2-5967BEB8E460}" presName="dummy" presStyleCnt="0"/>
      <dgm:spPr/>
    </dgm:pt>
    <dgm:pt modelId="{C7B367ED-08B9-46FE-8A90-98C7AD63708C}" type="pres">
      <dgm:prSet presAssocID="{A97FE1D7-7F0A-4CD2-9BB8-11F63355837B}" presName="sibTrans" presStyleLbl="sibTrans2D1" presStyleIdx="1" presStyleCnt="6"/>
      <dgm:spPr/>
    </dgm:pt>
    <dgm:pt modelId="{94277F73-F177-4E84-B086-D602623F7FF8}" type="pres">
      <dgm:prSet presAssocID="{1C8789FB-4614-4029-A944-40E54EED0132}" presName="node" presStyleLbl="node1" presStyleIdx="2" presStyleCnt="6">
        <dgm:presLayoutVars>
          <dgm:bulletEnabled val="1"/>
        </dgm:presLayoutVars>
      </dgm:prSet>
      <dgm:spPr/>
    </dgm:pt>
    <dgm:pt modelId="{D9A2593B-AA10-4761-B84C-BEC4F8B9031C}" type="pres">
      <dgm:prSet presAssocID="{1C8789FB-4614-4029-A944-40E54EED0132}" presName="dummy" presStyleCnt="0"/>
      <dgm:spPr/>
    </dgm:pt>
    <dgm:pt modelId="{FFFC7210-9768-42D4-A4D5-2156A1EC5397}" type="pres">
      <dgm:prSet presAssocID="{A8A14976-7F69-4FC9-B239-2298C5329D66}" presName="sibTrans" presStyleLbl="sibTrans2D1" presStyleIdx="2" presStyleCnt="6"/>
      <dgm:spPr/>
    </dgm:pt>
    <dgm:pt modelId="{10FF216F-0868-4A43-8BC0-54B58C5F028B}" type="pres">
      <dgm:prSet presAssocID="{044CAE75-E41F-437D-9EAC-747367275426}" presName="node" presStyleLbl="node1" presStyleIdx="3" presStyleCnt="6">
        <dgm:presLayoutVars>
          <dgm:bulletEnabled val="1"/>
        </dgm:presLayoutVars>
      </dgm:prSet>
      <dgm:spPr/>
    </dgm:pt>
    <dgm:pt modelId="{FBEC7C1F-7BBF-4C35-B367-673AA2A49495}" type="pres">
      <dgm:prSet presAssocID="{044CAE75-E41F-437D-9EAC-747367275426}" presName="dummy" presStyleCnt="0"/>
      <dgm:spPr/>
    </dgm:pt>
    <dgm:pt modelId="{9664C2D7-F77E-4D10-BCBA-2A8CA29DC582}" type="pres">
      <dgm:prSet presAssocID="{F2B7DE19-B172-4E49-93E4-5F5D98312EE1}" presName="sibTrans" presStyleLbl="sibTrans2D1" presStyleIdx="3" presStyleCnt="6"/>
      <dgm:spPr/>
    </dgm:pt>
    <dgm:pt modelId="{1E8D3929-8AE0-4DF1-8064-521E04187B4A}" type="pres">
      <dgm:prSet presAssocID="{4967D726-A0D1-47BB-BB02-A11586138658}" presName="node" presStyleLbl="node1" presStyleIdx="4" presStyleCnt="6">
        <dgm:presLayoutVars>
          <dgm:bulletEnabled val="1"/>
        </dgm:presLayoutVars>
      </dgm:prSet>
      <dgm:spPr/>
    </dgm:pt>
    <dgm:pt modelId="{8C843658-F8D4-4420-8334-3DA055350E6A}" type="pres">
      <dgm:prSet presAssocID="{4967D726-A0D1-47BB-BB02-A11586138658}" presName="dummy" presStyleCnt="0"/>
      <dgm:spPr/>
    </dgm:pt>
    <dgm:pt modelId="{D88151E3-910F-408E-A542-866000DDB694}" type="pres">
      <dgm:prSet presAssocID="{D488851D-6232-4BBF-B004-BD4AEADADACB}" presName="sibTrans" presStyleLbl="sibTrans2D1" presStyleIdx="4" presStyleCnt="6"/>
      <dgm:spPr/>
    </dgm:pt>
    <dgm:pt modelId="{C5D619B1-3A9F-46A4-8610-C7A28D3734CD}" type="pres">
      <dgm:prSet presAssocID="{FA3C3E68-3E83-45C5-BF80-1D8A7F0442B5}" presName="node" presStyleLbl="node1" presStyleIdx="5" presStyleCnt="6">
        <dgm:presLayoutVars>
          <dgm:bulletEnabled val="1"/>
        </dgm:presLayoutVars>
      </dgm:prSet>
      <dgm:spPr/>
    </dgm:pt>
    <dgm:pt modelId="{523599CC-70FB-40CA-B674-7B75E28C35E1}" type="pres">
      <dgm:prSet presAssocID="{FA3C3E68-3E83-45C5-BF80-1D8A7F0442B5}" presName="dummy" presStyleCnt="0"/>
      <dgm:spPr/>
    </dgm:pt>
    <dgm:pt modelId="{4F17697E-3988-4B9C-9913-613FCE19FF1E}" type="pres">
      <dgm:prSet presAssocID="{55A9E8D7-90DD-43F6-A124-32F8B971BD7D}" presName="sibTrans" presStyleLbl="sibTrans2D1" presStyleIdx="5" presStyleCnt="6"/>
      <dgm:spPr/>
    </dgm:pt>
  </dgm:ptLst>
  <dgm:cxnLst>
    <dgm:cxn modelId="{0DA21802-B287-4DE6-98D6-509A46ED6102}" type="presOf" srcId="{C6BCB5D5-8CA6-44FA-8B1D-7CE246812EB6}" destId="{73FE8336-ECDA-4881-BFCF-36951AD47F52}" srcOrd="0" destOrd="0" presId="urn:microsoft.com/office/officeart/2005/8/layout/radial6"/>
    <dgm:cxn modelId="{9D200905-E17C-407A-BB33-F83D72DE305C}" type="presOf" srcId="{D548CC63-7153-4234-8D3F-76E7B1A5E780}" destId="{7B22A1B7-F6B4-4B9D-B671-8CB3B87BCC3A}" srcOrd="0" destOrd="0" presId="urn:microsoft.com/office/officeart/2005/8/layout/radial6"/>
    <dgm:cxn modelId="{EB73941F-DA23-41BA-B671-B98BCE98C211}" type="presOf" srcId="{1C8789FB-4614-4029-A944-40E54EED0132}" destId="{94277F73-F177-4E84-B086-D602623F7FF8}" srcOrd="0" destOrd="0" presId="urn:microsoft.com/office/officeart/2005/8/layout/radial6"/>
    <dgm:cxn modelId="{18FD2526-5C66-48E8-81C4-3C44F1544616}" type="presOf" srcId="{044CAE75-E41F-437D-9EAC-747367275426}" destId="{10FF216F-0868-4A43-8BC0-54B58C5F028B}" srcOrd="0" destOrd="0" presId="urn:microsoft.com/office/officeart/2005/8/layout/radial6"/>
    <dgm:cxn modelId="{D5CD7539-965A-4CAC-A68E-57A89F214C18}" srcId="{D548CC63-7153-4234-8D3F-76E7B1A5E780}" destId="{044CAE75-E41F-437D-9EAC-747367275426}" srcOrd="3" destOrd="0" parTransId="{D9E37128-D128-40D6-B689-9E2B513AE00C}" sibTransId="{F2B7DE19-B172-4E49-93E4-5F5D98312EE1}"/>
    <dgm:cxn modelId="{FF958861-569A-4DFE-B00B-72A40F6EFFE7}" type="presOf" srcId="{4967D726-A0D1-47BB-BB02-A11586138658}" destId="{1E8D3929-8AE0-4DF1-8064-521E04187B4A}" srcOrd="0" destOrd="0" presId="urn:microsoft.com/office/officeart/2005/8/layout/radial6"/>
    <dgm:cxn modelId="{5619B542-15B6-4445-95BF-5AE11077DEB2}" type="presOf" srcId="{55A9E8D7-90DD-43F6-A124-32F8B971BD7D}" destId="{4F17697E-3988-4B9C-9913-613FCE19FF1E}" srcOrd="0" destOrd="0" presId="urn:microsoft.com/office/officeart/2005/8/layout/radial6"/>
    <dgm:cxn modelId="{94632643-1795-4493-B9FB-40809C26E9B8}" srcId="{D548CC63-7153-4234-8D3F-76E7B1A5E780}" destId="{857E5FCF-3B39-49DD-86A5-6DC63A6E5FBC}" srcOrd="0" destOrd="0" parTransId="{3D607956-D18F-4F03-813F-29249F25308F}" sibTransId="{5C4C6736-11F5-484E-8D94-A189722FB90B}"/>
    <dgm:cxn modelId="{F6099B63-3EA2-497C-AE68-6015F065F7FA}" type="presOf" srcId="{F2B7DE19-B172-4E49-93E4-5F5D98312EE1}" destId="{9664C2D7-F77E-4D10-BCBA-2A8CA29DC582}" srcOrd="0" destOrd="0" presId="urn:microsoft.com/office/officeart/2005/8/layout/radial6"/>
    <dgm:cxn modelId="{05FB9347-81CE-4DB0-9617-83B43F9E4761}" srcId="{D548CC63-7153-4234-8D3F-76E7B1A5E780}" destId="{4967D726-A0D1-47BB-BB02-A11586138658}" srcOrd="4" destOrd="0" parTransId="{AB7E38D0-5F20-4CB8-8E4A-F4F071556AC2}" sibTransId="{D488851D-6232-4BBF-B004-BD4AEADADACB}"/>
    <dgm:cxn modelId="{8C9BEC47-BD67-4895-8C8C-E0F9898E3D06}" type="presOf" srcId="{50DFE99F-3B24-499F-9CF2-5967BEB8E460}" destId="{3FC1D6EE-897A-4701-B3DC-3914CC1C3C65}" srcOrd="0" destOrd="0" presId="urn:microsoft.com/office/officeart/2005/8/layout/radial6"/>
    <dgm:cxn modelId="{048BA376-52EF-4402-9E3C-C1CAC953C442}" srcId="{D548CC63-7153-4234-8D3F-76E7B1A5E780}" destId="{50DFE99F-3B24-499F-9CF2-5967BEB8E460}" srcOrd="1" destOrd="0" parTransId="{A6899EE9-CD68-4066-8935-3EF44D0583CA}" sibTransId="{A97FE1D7-7F0A-4CD2-9BB8-11F63355837B}"/>
    <dgm:cxn modelId="{557AD78C-3468-409F-88C5-7DA0B0BDD220}" type="presOf" srcId="{A8A14976-7F69-4FC9-B239-2298C5329D66}" destId="{FFFC7210-9768-42D4-A4D5-2156A1EC5397}" srcOrd="0" destOrd="0" presId="urn:microsoft.com/office/officeart/2005/8/layout/radial6"/>
    <dgm:cxn modelId="{D3CB299E-D4E1-4E57-BDDE-F0DE55CA79DB}" type="presOf" srcId="{FA3C3E68-3E83-45C5-BF80-1D8A7F0442B5}" destId="{C5D619B1-3A9F-46A4-8610-C7A28D3734CD}" srcOrd="0" destOrd="0" presId="urn:microsoft.com/office/officeart/2005/8/layout/radial6"/>
    <dgm:cxn modelId="{DE9FECA2-97B5-4601-AB3F-D11A7E8BAF95}" type="presOf" srcId="{857E5FCF-3B39-49DD-86A5-6DC63A6E5FBC}" destId="{5F3FD91C-B506-42E6-85AF-6C1D159911F5}" srcOrd="0" destOrd="0" presId="urn:microsoft.com/office/officeart/2005/8/layout/radial6"/>
    <dgm:cxn modelId="{619678A4-0589-408A-A5C6-B597C3DECC1F}" type="presOf" srcId="{A97FE1D7-7F0A-4CD2-9BB8-11F63355837B}" destId="{C7B367ED-08B9-46FE-8A90-98C7AD63708C}" srcOrd="0" destOrd="0" presId="urn:microsoft.com/office/officeart/2005/8/layout/radial6"/>
    <dgm:cxn modelId="{ABA91BAF-AA1C-47C3-991E-A414C33B1FDE}" type="presOf" srcId="{5C4C6736-11F5-484E-8D94-A189722FB90B}" destId="{1E62C76E-84E6-422F-A568-D887F98FC1C2}" srcOrd="0" destOrd="0" presId="urn:microsoft.com/office/officeart/2005/8/layout/radial6"/>
    <dgm:cxn modelId="{A941BFBF-EDDF-4B1E-9BAE-5640CC9277B9}" srcId="{D548CC63-7153-4234-8D3F-76E7B1A5E780}" destId="{1C8789FB-4614-4029-A944-40E54EED0132}" srcOrd="2" destOrd="0" parTransId="{DEFD8DC8-DF91-444F-8549-C359B91FF4E1}" sibTransId="{A8A14976-7F69-4FC9-B239-2298C5329D66}"/>
    <dgm:cxn modelId="{9E67EABF-A461-4923-9FF3-51507F38CB03}" type="presOf" srcId="{D488851D-6232-4BBF-B004-BD4AEADADACB}" destId="{D88151E3-910F-408E-A542-866000DDB694}" srcOrd="0" destOrd="0" presId="urn:microsoft.com/office/officeart/2005/8/layout/radial6"/>
    <dgm:cxn modelId="{53F4A3ED-CB7A-4102-BF72-6104C95670F4}" srcId="{C6BCB5D5-8CA6-44FA-8B1D-7CE246812EB6}" destId="{D548CC63-7153-4234-8D3F-76E7B1A5E780}" srcOrd="0" destOrd="0" parTransId="{7AFF74B9-D66F-4A1F-A527-83C60DE34FF6}" sibTransId="{3B8F47D8-0B6F-45EB-A959-7B29D1D1AEB4}"/>
    <dgm:cxn modelId="{7B940EFA-DDD8-45A4-ACFF-2429CC25CCF2}" srcId="{D548CC63-7153-4234-8D3F-76E7B1A5E780}" destId="{FA3C3E68-3E83-45C5-BF80-1D8A7F0442B5}" srcOrd="5" destOrd="0" parTransId="{BC149F74-D5CF-4903-94F2-422A183C6322}" sibTransId="{55A9E8D7-90DD-43F6-A124-32F8B971BD7D}"/>
    <dgm:cxn modelId="{4EFB50E9-806C-4D48-88BE-43A20355AA9D}" type="presParOf" srcId="{73FE8336-ECDA-4881-BFCF-36951AD47F52}" destId="{7B22A1B7-F6B4-4B9D-B671-8CB3B87BCC3A}" srcOrd="0" destOrd="0" presId="urn:microsoft.com/office/officeart/2005/8/layout/radial6"/>
    <dgm:cxn modelId="{D592A641-30A1-4ECF-929B-8F5F3468886B}" type="presParOf" srcId="{73FE8336-ECDA-4881-BFCF-36951AD47F52}" destId="{5F3FD91C-B506-42E6-85AF-6C1D159911F5}" srcOrd="1" destOrd="0" presId="urn:microsoft.com/office/officeart/2005/8/layout/radial6"/>
    <dgm:cxn modelId="{3223AF63-1D8D-49C2-912B-06E156CE1A3A}" type="presParOf" srcId="{73FE8336-ECDA-4881-BFCF-36951AD47F52}" destId="{F0BA485A-426F-47DB-9454-8857D01AAB1A}" srcOrd="2" destOrd="0" presId="urn:microsoft.com/office/officeart/2005/8/layout/radial6"/>
    <dgm:cxn modelId="{F3FD7C2B-F7E2-46D0-B9A5-53DD04ED22D9}" type="presParOf" srcId="{73FE8336-ECDA-4881-BFCF-36951AD47F52}" destId="{1E62C76E-84E6-422F-A568-D887F98FC1C2}" srcOrd="3" destOrd="0" presId="urn:microsoft.com/office/officeart/2005/8/layout/radial6"/>
    <dgm:cxn modelId="{32D39AD1-6178-4AC3-850F-C5D70684F0A3}" type="presParOf" srcId="{73FE8336-ECDA-4881-BFCF-36951AD47F52}" destId="{3FC1D6EE-897A-4701-B3DC-3914CC1C3C65}" srcOrd="4" destOrd="0" presId="urn:microsoft.com/office/officeart/2005/8/layout/radial6"/>
    <dgm:cxn modelId="{F5FB4558-9E50-4553-8986-DDB3E744F0F9}" type="presParOf" srcId="{73FE8336-ECDA-4881-BFCF-36951AD47F52}" destId="{B4410121-754B-4E69-A09F-6B566E97412A}" srcOrd="5" destOrd="0" presId="urn:microsoft.com/office/officeart/2005/8/layout/radial6"/>
    <dgm:cxn modelId="{196DC58E-CCE2-4788-906E-0D7E2742E06A}" type="presParOf" srcId="{73FE8336-ECDA-4881-BFCF-36951AD47F52}" destId="{C7B367ED-08B9-46FE-8A90-98C7AD63708C}" srcOrd="6" destOrd="0" presId="urn:microsoft.com/office/officeart/2005/8/layout/radial6"/>
    <dgm:cxn modelId="{AA9ED5D4-67C3-40DD-BA28-F47044639757}" type="presParOf" srcId="{73FE8336-ECDA-4881-BFCF-36951AD47F52}" destId="{94277F73-F177-4E84-B086-D602623F7FF8}" srcOrd="7" destOrd="0" presId="urn:microsoft.com/office/officeart/2005/8/layout/radial6"/>
    <dgm:cxn modelId="{3C6E9355-C04D-49F1-A42E-737A5A4042AC}" type="presParOf" srcId="{73FE8336-ECDA-4881-BFCF-36951AD47F52}" destId="{D9A2593B-AA10-4761-B84C-BEC4F8B9031C}" srcOrd="8" destOrd="0" presId="urn:microsoft.com/office/officeart/2005/8/layout/radial6"/>
    <dgm:cxn modelId="{555B925F-45BD-4879-ADC2-9B05A84C6555}" type="presParOf" srcId="{73FE8336-ECDA-4881-BFCF-36951AD47F52}" destId="{FFFC7210-9768-42D4-A4D5-2156A1EC5397}" srcOrd="9" destOrd="0" presId="urn:microsoft.com/office/officeart/2005/8/layout/radial6"/>
    <dgm:cxn modelId="{A5F81ED2-D3DB-43CC-BEEC-C10BFAA622C0}" type="presParOf" srcId="{73FE8336-ECDA-4881-BFCF-36951AD47F52}" destId="{10FF216F-0868-4A43-8BC0-54B58C5F028B}" srcOrd="10" destOrd="0" presId="urn:microsoft.com/office/officeart/2005/8/layout/radial6"/>
    <dgm:cxn modelId="{B8994225-9126-4413-B771-56960207D763}" type="presParOf" srcId="{73FE8336-ECDA-4881-BFCF-36951AD47F52}" destId="{FBEC7C1F-7BBF-4C35-B367-673AA2A49495}" srcOrd="11" destOrd="0" presId="urn:microsoft.com/office/officeart/2005/8/layout/radial6"/>
    <dgm:cxn modelId="{286CB63C-34A1-415C-B49A-CFF9F5D29364}" type="presParOf" srcId="{73FE8336-ECDA-4881-BFCF-36951AD47F52}" destId="{9664C2D7-F77E-4D10-BCBA-2A8CA29DC582}" srcOrd="12" destOrd="0" presId="urn:microsoft.com/office/officeart/2005/8/layout/radial6"/>
    <dgm:cxn modelId="{A39B655A-61BF-4C75-96A5-279E5DF7BE5A}" type="presParOf" srcId="{73FE8336-ECDA-4881-BFCF-36951AD47F52}" destId="{1E8D3929-8AE0-4DF1-8064-521E04187B4A}" srcOrd="13" destOrd="0" presId="urn:microsoft.com/office/officeart/2005/8/layout/radial6"/>
    <dgm:cxn modelId="{06F333EE-AFA9-4B3F-9437-E534AE60B73A}" type="presParOf" srcId="{73FE8336-ECDA-4881-BFCF-36951AD47F52}" destId="{8C843658-F8D4-4420-8334-3DA055350E6A}" srcOrd="14" destOrd="0" presId="urn:microsoft.com/office/officeart/2005/8/layout/radial6"/>
    <dgm:cxn modelId="{7A190EE6-7ED0-440D-8DAF-D61F21DB1647}" type="presParOf" srcId="{73FE8336-ECDA-4881-BFCF-36951AD47F52}" destId="{D88151E3-910F-408E-A542-866000DDB694}" srcOrd="15" destOrd="0" presId="urn:microsoft.com/office/officeart/2005/8/layout/radial6"/>
    <dgm:cxn modelId="{4156D08C-0897-48E8-A8D0-70C4B823764A}" type="presParOf" srcId="{73FE8336-ECDA-4881-BFCF-36951AD47F52}" destId="{C5D619B1-3A9F-46A4-8610-C7A28D3734CD}" srcOrd="16" destOrd="0" presId="urn:microsoft.com/office/officeart/2005/8/layout/radial6"/>
    <dgm:cxn modelId="{D8C03181-87E6-448C-8C30-BF524538388F}" type="presParOf" srcId="{73FE8336-ECDA-4881-BFCF-36951AD47F52}" destId="{523599CC-70FB-40CA-B674-7B75E28C35E1}" srcOrd="17" destOrd="0" presId="urn:microsoft.com/office/officeart/2005/8/layout/radial6"/>
    <dgm:cxn modelId="{EE07709A-0CE3-41AC-8CF9-736C878A9ED0}" type="presParOf" srcId="{73FE8336-ECDA-4881-BFCF-36951AD47F52}" destId="{4F17697E-3988-4B9C-9913-613FCE19FF1E}"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70D9A9-BE7D-4548-937E-6FF91199EE5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DAE24A3-04D9-4F81-93B3-4EC97E2F288C}">
      <dgm:prSet phldrT="[Text]"/>
      <dgm:spPr/>
      <dgm:t>
        <a:bodyPr/>
        <a:lstStyle/>
        <a:p>
          <a:r>
            <a:rPr lang="en-US" dirty="0">
              <a:hlinkClick xmlns:r="http://schemas.openxmlformats.org/officeDocument/2006/relationships" r:id="rId1" action="ppaction://hlinksldjump"/>
            </a:rPr>
            <a:t>DRAM</a:t>
          </a:r>
          <a:endParaRPr lang="en-US" dirty="0"/>
        </a:p>
      </dgm:t>
    </dgm:pt>
    <dgm:pt modelId="{E5EBD387-2698-4DD5-B484-5136BA3B3958}" type="parTrans" cxnId="{D33F0045-E280-4734-85BD-37B841CCBE2B}">
      <dgm:prSet/>
      <dgm:spPr/>
      <dgm:t>
        <a:bodyPr/>
        <a:lstStyle/>
        <a:p>
          <a:endParaRPr lang="en-US"/>
        </a:p>
      </dgm:t>
    </dgm:pt>
    <dgm:pt modelId="{FEA5D319-3DA6-4640-A93C-B50F1E390EA9}" type="sibTrans" cxnId="{D33F0045-E280-4734-85BD-37B841CCBE2B}">
      <dgm:prSet/>
      <dgm:spPr/>
      <dgm:t>
        <a:bodyPr/>
        <a:lstStyle/>
        <a:p>
          <a:endParaRPr lang="en-US"/>
        </a:p>
      </dgm:t>
    </dgm:pt>
    <dgm:pt modelId="{57FB045E-177E-4071-8451-8550E1052FE0}">
      <dgm:prSet phldrT="[Text]"/>
      <dgm:spPr/>
      <dgm:t>
        <a:bodyPr/>
        <a:lstStyle/>
        <a:p>
          <a:r>
            <a:rPr lang="en-US" dirty="0">
              <a:hlinkClick xmlns:r="http://schemas.openxmlformats.org/officeDocument/2006/relationships" r:id="rId2" action="ppaction://hlinksldjump"/>
            </a:rPr>
            <a:t>SRAM</a:t>
          </a:r>
          <a:endParaRPr lang="en-US" dirty="0"/>
        </a:p>
      </dgm:t>
    </dgm:pt>
    <dgm:pt modelId="{7EB8E634-7393-49E5-ADA4-FDD9C8E544A6}" type="parTrans" cxnId="{D4532DE4-2B70-4132-88D0-00A947C2C9C5}">
      <dgm:prSet/>
      <dgm:spPr/>
      <dgm:t>
        <a:bodyPr/>
        <a:lstStyle/>
        <a:p>
          <a:endParaRPr lang="en-US"/>
        </a:p>
      </dgm:t>
    </dgm:pt>
    <dgm:pt modelId="{5C6203E6-E6CF-4ED1-81FD-D18A8649D133}" type="sibTrans" cxnId="{D4532DE4-2B70-4132-88D0-00A947C2C9C5}">
      <dgm:prSet/>
      <dgm:spPr/>
      <dgm:t>
        <a:bodyPr/>
        <a:lstStyle/>
        <a:p>
          <a:endParaRPr lang="en-US"/>
        </a:p>
      </dgm:t>
    </dgm:pt>
    <dgm:pt modelId="{93860EE9-3DC7-4BF1-A0AA-24D927B45B2D}" type="pres">
      <dgm:prSet presAssocID="{7270D9A9-BE7D-4548-937E-6FF91199EE5B}" presName="diagram" presStyleCnt="0">
        <dgm:presLayoutVars>
          <dgm:dir/>
          <dgm:resizeHandles val="exact"/>
        </dgm:presLayoutVars>
      </dgm:prSet>
      <dgm:spPr/>
    </dgm:pt>
    <dgm:pt modelId="{793C8298-BDF8-4750-95D6-3413061DDD26}" type="pres">
      <dgm:prSet presAssocID="{DDAE24A3-04D9-4F81-93B3-4EC97E2F288C}" presName="node" presStyleLbl="node1" presStyleIdx="0" presStyleCnt="2">
        <dgm:presLayoutVars>
          <dgm:bulletEnabled val="1"/>
        </dgm:presLayoutVars>
      </dgm:prSet>
      <dgm:spPr/>
    </dgm:pt>
    <dgm:pt modelId="{124E5B96-39F2-4239-BDCD-3FA22BC79320}" type="pres">
      <dgm:prSet presAssocID="{FEA5D319-3DA6-4640-A93C-B50F1E390EA9}" presName="sibTrans" presStyleCnt="0"/>
      <dgm:spPr/>
    </dgm:pt>
    <dgm:pt modelId="{1352AB48-E05A-4CF1-A498-6C873B74F15A}" type="pres">
      <dgm:prSet presAssocID="{57FB045E-177E-4071-8451-8550E1052FE0}" presName="node" presStyleLbl="node1" presStyleIdx="1" presStyleCnt="2">
        <dgm:presLayoutVars>
          <dgm:bulletEnabled val="1"/>
        </dgm:presLayoutVars>
      </dgm:prSet>
      <dgm:spPr/>
    </dgm:pt>
  </dgm:ptLst>
  <dgm:cxnLst>
    <dgm:cxn modelId="{626B4015-46FD-4EE3-A4CA-A03205A312BE}" type="presOf" srcId="{7270D9A9-BE7D-4548-937E-6FF91199EE5B}" destId="{93860EE9-3DC7-4BF1-A0AA-24D927B45B2D}" srcOrd="0" destOrd="0" presId="urn:microsoft.com/office/officeart/2005/8/layout/default"/>
    <dgm:cxn modelId="{D33F0045-E280-4734-85BD-37B841CCBE2B}" srcId="{7270D9A9-BE7D-4548-937E-6FF91199EE5B}" destId="{DDAE24A3-04D9-4F81-93B3-4EC97E2F288C}" srcOrd="0" destOrd="0" parTransId="{E5EBD387-2698-4DD5-B484-5136BA3B3958}" sibTransId="{FEA5D319-3DA6-4640-A93C-B50F1E390EA9}"/>
    <dgm:cxn modelId="{52A49CD2-546D-46DF-AB7A-5AE21317C8EB}" type="presOf" srcId="{DDAE24A3-04D9-4F81-93B3-4EC97E2F288C}" destId="{793C8298-BDF8-4750-95D6-3413061DDD26}" srcOrd="0" destOrd="0" presId="urn:microsoft.com/office/officeart/2005/8/layout/default"/>
    <dgm:cxn modelId="{B1AD0AD7-A9FF-4611-9017-10ED54E28997}" type="presOf" srcId="{57FB045E-177E-4071-8451-8550E1052FE0}" destId="{1352AB48-E05A-4CF1-A498-6C873B74F15A}" srcOrd="0" destOrd="0" presId="urn:microsoft.com/office/officeart/2005/8/layout/default"/>
    <dgm:cxn modelId="{D4532DE4-2B70-4132-88D0-00A947C2C9C5}" srcId="{7270D9A9-BE7D-4548-937E-6FF91199EE5B}" destId="{57FB045E-177E-4071-8451-8550E1052FE0}" srcOrd="1" destOrd="0" parTransId="{7EB8E634-7393-49E5-ADA4-FDD9C8E544A6}" sibTransId="{5C6203E6-E6CF-4ED1-81FD-D18A8649D133}"/>
    <dgm:cxn modelId="{695A9855-CF45-4B24-A548-BFD57795A039}" type="presParOf" srcId="{93860EE9-3DC7-4BF1-A0AA-24D927B45B2D}" destId="{793C8298-BDF8-4750-95D6-3413061DDD26}" srcOrd="0" destOrd="0" presId="urn:microsoft.com/office/officeart/2005/8/layout/default"/>
    <dgm:cxn modelId="{221F503A-8B62-4596-A59E-AA134889B523}" type="presParOf" srcId="{93860EE9-3DC7-4BF1-A0AA-24D927B45B2D}" destId="{124E5B96-39F2-4239-BDCD-3FA22BC79320}" srcOrd="1" destOrd="0" presId="urn:microsoft.com/office/officeart/2005/8/layout/default"/>
    <dgm:cxn modelId="{56335AFF-17ED-40E5-818E-8AA2A81AE7BC}" type="presParOf" srcId="{93860EE9-3DC7-4BF1-A0AA-24D927B45B2D}" destId="{1352AB48-E05A-4CF1-A498-6C873B74F15A}"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C7B11-EA4F-4541-AE4D-EF387E278D90}">
      <dsp:nvSpPr>
        <dsp:cNvPr id="0" name=""/>
        <dsp:cNvSpPr/>
      </dsp:nvSpPr>
      <dsp:spPr>
        <a:xfrm>
          <a:off x="1830" y="1437161"/>
          <a:ext cx="2265803" cy="1132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t>MEMORI INTERNAL</a:t>
          </a:r>
        </a:p>
      </dsp:txBody>
      <dsp:txXfrm>
        <a:off x="35012" y="1470343"/>
        <a:ext cx="2199439" cy="1066537"/>
      </dsp:txXfrm>
    </dsp:sp>
    <dsp:sp modelId="{2BD29F92-9024-4341-9400-1B2671C267B4}">
      <dsp:nvSpPr>
        <dsp:cNvPr id="0" name=""/>
        <dsp:cNvSpPr/>
      </dsp:nvSpPr>
      <dsp:spPr>
        <a:xfrm rot="18289469">
          <a:off x="1927258" y="1326749"/>
          <a:ext cx="1587073" cy="50888"/>
        </a:xfrm>
        <a:custGeom>
          <a:avLst/>
          <a:gdLst/>
          <a:ahLst/>
          <a:cxnLst/>
          <a:rect l="0" t="0" r="0" b="0"/>
          <a:pathLst>
            <a:path>
              <a:moveTo>
                <a:pt x="0" y="25444"/>
              </a:moveTo>
              <a:lnTo>
                <a:pt x="1587073" y="254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1118" y="1312516"/>
        <a:ext cx="79353" cy="79353"/>
      </dsp:txXfrm>
    </dsp:sp>
    <dsp:sp modelId="{9752E202-4999-4FCE-954A-30FFB1D17259}">
      <dsp:nvSpPr>
        <dsp:cNvPr id="0" name=""/>
        <dsp:cNvSpPr/>
      </dsp:nvSpPr>
      <dsp:spPr>
        <a:xfrm>
          <a:off x="3173955" y="134324"/>
          <a:ext cx="2265803" cy="1132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hlinkClick xmlns:r="http://schemas.openxmlformats.org/officeDocument/2006/relationships" r:id="" action="ppaction://hlinksldjump"/>
            </a:rPr>
            <a:t>ROM</a:t>
          </a:r>
          <a:endParaRPr lang="en-US" sz="3800" kern="1200" dirty="0"/>
        </a:p>
      </dsp:txBody>
      <dsp:txXfrm>
        <a:off x="3207137" y="167506"/>
        <a:ext cx="2199439" cy="1066537"/>
      </dsp:txXfrm>
    </dsp:sp>
    <dsp:sp modelId="{DD7FEDAC-32AD-4CB3-BC17-B32E49DED91D}">
      <dsp:nvSpPr>
        <dsp:cNvPr id="0" name=""/>
        <dsp:cNvSpPr/>
      </dsp:nvSpPr>
      <dsp:spPr>
        <a:xfrm>
          <a:off x="2267634" y="1978167"/>
          <a:ext cx="906321" cy="50888"/>
        </a:xfrm>
        <a:custGeom>
          <a:avLst/>
          <a:gdLst/>
          <a:ahLst/>
          <a:cxnLst/>
          <a:rect l="0" t="0" r="0" b="0"/>
          <a:pathLst>
            <a:path>
              <a:moveTo>
                <a:pt x="0" y="25444"/>
              </a:moveTo>
              <a:lnTo>
                <a:pt x="906321" y="254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98136" y="1980953"/>
        <a:ext cx="45316" cy="45316"/>
      </dsp:txXfrm>
    </dsp:sp>
    <dsp:sp modelId="{AFE71BE5-7815-4426-89E6-6C97E78FC577}">
      <dsp:nvSpPr>
        <dsp:cNvPr id="0" name=""/>
        <dsp:cNvSpPr/>
      </dsp:nvSpPr>
      <dsp:spPr>
        <a:xfrm>
          <a:off x="3173955" y="1437161"/>
          <a:ext cx="2265803" cy="1132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hlinkClick xmlns:r="http://schemas.openxmlformats.org/officeDocument/2006/relationships" r:id="" action="ppaction://hlinksldjump"/>
            </a:rPr>
            <a:t>RAM</a:t>
          </a:r>
          <a:endParaRPr lang="en-US" sz="3800" kern="1200" dirty="0"/>
        </a:p>
      </dsp:txBody>
      <dsp:txXfrm>
        <a:off x="3207137" y="1470343"/>
        <a:ext cx="2199439" cy="1066537"/>
      </dsp:txXfrm>
    </dsp:sp>
    <dsp:sp modelId="{3A32AEA8-9C63-4244-A8C1-E85545F433EF}">
      <dsp:nvSpPr>
        <dsp:cNvPr id="0" name=""/>
        <dsp:cNvSpPr/>
      </dsp:nvSpPr>
      <dsp:spPr>
        <a:xfrm rot="3310531">
          <a:off x="1927258" y="2629586"/>
          <a:ext cx="1587073" cy="50888"/>
        </a:xfrm>
        <a:custGeom>
          <a:avLst/>
          <a:gdLst/>
          <a:ahLst/>
          <a:cxnLst/>
          <a:rect l="0" t="0" r="0" b="0"/>
          <a:pathLst>
            <a:path>
              <a:moveTo>
                <a:pt x="0" y="25444"/>
              </a:moveTo>
              <a:lnTo>
                <a:pt x="1587073" y="254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1118" y="2615353"/>
        <a:ext cx="79353" cy="79353"/>
      </dsp:txXfrm>
    </dsp:sp>
    <dsp:sp modelId="{E6D811C7-A054-4CCF-9D11-23EB99A34B09}">
      <dsp:nvSpPr>
        <dsp:cNvPr id="0" name=""/>
        <dsp:cNvSpPr/>
      </dsp:nvSpPr>
      <dsp:spPr>
        <a:xfrm>
          <a:off x="3173955" y="2739998"/>
          <a:ext cx="2265803" cy="1132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sz="3800" kern="1200" dirty="0">
              <a:hlinkClick xmlns:r="http://schemas.openxmlformats.org/officeDocument/2006/relationships" r:id="" action="ppaction://hlinksldjump"/>
            </a:rPr>
            <a:t>CACHE MEMORY</a:t>
          </a:r>
          <a:endParaRPr lang="en-US" sz="3800" kern="1200" dirty="0"/>
        </a:p>
      </dsp:txBody>
      <dsp:txXfrm>
        <a:off x="3207137" y="2773180"/>
        <a:ext cx="2199439" cy="1066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7697E-3988-4B9C-9913-613FCE19FF1E}">
      <dsp:nvSpPr>
        <dsp:cNvPr id="0" name=""/>
        <dsp:cNvSpPr/>
      </dsp:nvSpPr>
      <dsp:spPr>
        <a:xfrm>
          <a:off x="1967034" y="612368"/>
          <a:ext cx="4193930" cy="4193930"/>
        </a:xfrm>
        <a:prstGeom prst="blockArc">
          <a:avLst>
            <a:gd name="adj1" fmla="val 12600000"/>
            <a:gd name="adj2" fmla="val 162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8151E3-910F-408E-A542-866000DDB694}">
      <dsp:nvSpPr>
        <dsp:cNvPr id="0" name=""/>
        <dsp:cNvSpPr/>
      </dsp:nvSpPr>
      <dsp:spPr>
        <a:xfrm>
          <a:off x="1967034" y="612368"/>
          <a:ext cx="4193930" cy="4193930"/>
        </a:xfrm>
        <a:prstGeom prst="blockArc">
          <a:avLst>
            <a:gd name="adj1" fmla="val 9000000"/>
            <a:gd name="adj2" fmla="val 126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64C2D7-F77E-4D10-BCBA-2A8CA29DC582}">
      <dsp:nvSpPr>
        <dsp:cNvPr id="0" name=""/>
        <dsp:cNvSpPr/>
      </dsp:nvSpPr>
      <dsp:spPr>
        <a:xfrm>
          <a:off x="1967034" y="612368"/>
          <a:ext cx="4193930" cy="4193930"/>
        </a:xfrm>
        <a:prstGeom prst="blockArc">
          <a:avLst>
            <a:gd name="adj1" fmla="val 5400000"/>
            <a:gd name="adj2" fmla="val 90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FC7210-9768-42D4-A4D5-2156A1EC5397}">
      <dsp:nvSpPr>
        <dsp:cNvPr id="0" name=""/>
        <dsp:cNvSpPr/>
      </dsp:nvSpPr>
      <dsp:spPr>
        <a:xfrm>
          <a:off x="1967034" y="612368"/>
          <a:ext cx="4193930" cy="4193930"/>
        </a:xfrm>
        <a:prstGeom prst="blockArc">
          <a:avLst>
            <a:gd name="adj1" fmla="val 1800000"/>
            <a:gd name="adj2" fmla="val 54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B367ED-08B9-46FE-8A90-98C7AD63708C}">
      <dsp:nvSpPr>
        <dsp:cNvPr id="0" name=""/>
        <dsp:cNvSpPr/>
      </dsp:nvSpPr>
      <dsp:spPr>
        <a:xfrm>
          <a:off x="1967034" y="612368"/>
          <a:ext cx="4193930" cy="4193930"/>
        </a:xfrm>
        <a:prstGeom prst="blockArc">
          <a:avLst>
            <a:gd name="adj1" fmla="val 19800000"/>
            <a:gd name="adj2" fmla="val 18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62C76E-84E6-422F-A568-D887F98FC1C2}">
      <dsp:nvSpPr>
        <dsp:cNvPr id="0" name=""/>
        <dsp:cNvSpPr/>
      </dsp:nvSpPr>
      <dsp:spPr>
        <a:xfrm>
          <a:off x="1967034" y="612368"/>
          <a:ext cx="4193930" cy="4193930"/>
        </a:xfrm>
        <a:prstGeom prst="blockArc">
          <a:avLst>
            <a:gd name="adj1" fmla="val 16200000"/>
            <a:gd name="adj2" fmla="val 198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22A1B7-F6B4-4B9D-B671-8CB3B87BCC3A}">
      <dsp:nvSpPr>
        <dsp:cNvPr id="0" name=""/>
        <dsp:cNvSpPr/>
      </dsp:nvSpPr>
      <dsp:spPr>
        <a:xfrm>
          <a:off x="3123406" y="1768739"/>
          <a:ext cx="1881187" cy="188118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ROM</a:t>
          </a:r>
        </a:p>
      </dsp:txBody>
      <dsp:txXfrm>
        <a:off x="3398899" y="2044232"/>
        <a:ext cx="1330201" cy="1330201"/>
      </dsp:txXfrm>
    </dsp:sp>
    <dsp:sp modelId="{5F3FD91C-B506-42E6-85AF-6C1D159911F5}">
      <dsp:nvSpPr>
        <dsp:cNvPr id="0" name=""/>
        <dsp:cNvSpPr/>
      </dsp:nvSpPr>
      <dsp:spPr>
        <a:xfrm>
          <a:off x="3405584" y="1358"/>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MROM</a:t>
          </a:r>
          <a:endParaRPr lang="en-US" sz="1900" kern="1200" dirty="0"/>
        </a:p>
      </dsp:txBody>
      <dsp:txXfrm>
        <a:off x="3598429" y="194203"/>
        <a:ext cx="931141" cy="931141"/>
      </dsp:txXfrm>
    </dsp:sp>
    <dsp:sp modelId="{3FC1D6EE-897A-4701-B3DC-3914CC1C3C65}">
      <dsp:nvSpPr>
        <dsp:cNvPr id="0" name=""/>
        <dsp:cNvSpPr/>
      </dsp:nvSpPr>
      <dsp:spPr>
        <a:xfrm>
          <a:off x="5180554" y="1026138"/>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PROM</a:t>
          </a:r>
          <a:endParaRPr lang="en-US" sz="1900" kern="1200" dirty="0"/>
        </a:p>
      </dsp:txBody>
      <dsp:txXfrm>
        <a:off x="5373399" y="1218983"/>
        <a:ext cx="931141" cy="931141"/>
      </dsp:txXfrm>
    </dsp:sp>
    <dsp:sp modelId="{94277F73-F177-4E84-B086-D602623F7FF8}">
      <dsp:nvSpPr>
        <dsp:cNvPr id="0" name=""/>
        <dsp:cNvSpPr/>
      </dsp:nvSpPr>
      <dsp:spPr>
        <a:xfrm>
          <a:off x="5180554" y="3075697"/>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EPRROM</a:t>
          </a:r>
          <a:endParaRPr lang="en-US" sz="1900" kern="1200" dirty="0"/>
        </a:p>
      </dsp:txBody>
      <dsp:txXfrm>
        <a:off x="5373399" y="3268542"/>
        <a:ext cx="931141" cy="931141"/>
      </dsp:txXfrm>
    </dsp:sp>
    <dsp:sp modelId="{10FF216F-0868-4A43-8BC0-54B58C5F028B}">
      <dsp:nvSpPr>
        <dsp:cNvPr id="0" name=""/>
        <dsp:cNvSpPr/>
      </dsp:nvSpPr>
      <dsp:spPr>
        <a:xfrm>
          <a:off x="3405584" y="4100477"/>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EEPROM</a:t>
          </a:r>
          <a:endParaRPr lang="en-US" sz="1900" kern="1200" dirty="0"/>
        </a:p>
      </dsp:txBody>
      <dsp:txXfrm>
        <a:off x="3598429" y="4293322"/>
        <a:ext cx="931141" cy="931141"/>
      </dsp:txXfrm>
    </dsp:sp>
    <dsp:sp modelId="{1E8D3929-8AE0-4DF1-8064-521E04187B4A}">
      <dsp:nvSpPr>
        <dsp:cNvPr id="0" name=""/>
        <dsp:cNvSpPr/>
      </dsp:nvSpPr>
      <dsp:spPr>
        <a:xfrm>
          <a:off x="1630613" y="3075697"/>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EAROM</a:t>
          </a:r>
          <a:endParaRPr lang="en-US" sz="1900" kern="1200" dirty="0"/>
        </a:p>
      </dsp:txBody>
      <dsp:txXfrm>
        <a:off x="1823458" y="3268542"/>
        <a:ext cx="931141" cy="931141"/>
      </dsp:txXfrm>
    </dsp:sp>
    <dsp:sp modelId="{C5D619B1-3A9F-46A4-8610-C7A28D3734CD}">
      <dsp:nvSpPr>
        <dsp:cNvPr id="0" name=""/>
        <dsp:cNvSpPr/>
      </dsp:nvSpPr>
      <dsp:spPr>
        <a:xfrm>
          <a:off x="1630613" y="1026138"/>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hlinkClick xmlns:r="http://schemas.openxmlformats.org/officeDocument/2006/relationships" r:id="" action="ppaction://hlinksldjump"/>
            </a:rPr>
            <a:t>FLASH PEROM</a:t>
          </a:r>
          <a:endParaRPr lang="en-US" sz="1900" kern="1200" dirty="0"/>
        </a:p>
      </dsp:txBody>
      <dsp:txXfrm>
        <a:off x="1823458" y="1218983"/>
        <a:ext cx="931141" cy="9311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C8298-BDF8-4750-95D6-3413061DDD26}">
      <dsp:nvSpPr>
        <dsp:cNvPr id="0" name=""/>
        <dsp:cNvSpPr/>
      </dsp:nvSpPr>
      <dsp:spPr>
        <a:xfrm>
          <a:off x="100176" y="1013"/>
          <a:ext cx="2610081" cy="15660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hlinkClick xmlns:r="http://schemas.openxmlformats.org/officeDocument/2006/relationships" r:id="" action="ppaction://hlinksldjump"/>
            </a:rPr>
            <a:t>DRAM</a:t>
          </a:r>
          <a:endParaRPr lang="en-US" sz="6500" kern="1200" dirty="0"/>
        </a:p>
      </dsp:txBody>
      <dsp:txXfrm>
        <a:off x="100176" y="1013"/>
        <a:ext cx="2610081" cy="1566049"/>
      </dsp:txXfrm>
    </dsp:sp>
    <dsp:sp modelId="{1352AB48-E05A-4CF1-A498-6C873B74F15A}">
      <dsp:nvSpPr>
        <dsp:cNvPr id="0" name=""/>
        <dsp:cNvSpPr/>
      </dsp:nvSpPr>
      <dsp:spPr>
        <a:xfrm>
          <a:off x="100176" y="1828070"/>
          <a:ext cx="2610081" cy="15660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hlinkClick xmlns:r="http://schemas.openxmlformats.org/officeDocument/2006/relationships" r:id="" action="ppaction://hlinksldjump"/>
            </a:rPr>
            <a:t>SRAM</a:t>
          </a:r>
          <a:endParaRPr lang="en-US" sz="6500" kern="1200" dirty="0"/>
        </a:p>
      </dsp:txBody>
      <dsp:txXfrm>
        <a:off x="100176" y="1828070"/>
        <a:ext cx="2610081" cy="15660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989" y="790887"/>
            <a:ext cx="8453732" cy="1646302"/>
          </a:xfrm>
        </p:spPr>
        <p:txBody>
          <a:bodyPr/>
          <a:lstStyle/>
          <a:p>
            <a:r>
              <a:rPr lang="en-US" sz="7600" dirty="0"/>
              <a:t>MEMORI INTERNAL</a:t>
            </a:r>
            <a:endParaRPr lang="id-ID" sz="7600" dirty="0"/>
          </a:p>
        </p:txBody>
      </p:sp>
      <p:sp>
        <p:nvSpPr>
          <p:cNvPr id="5" name="Subtitle 4">
            <a:extLst>
              <a:ext uri="{FF2B5EF4-FFF2-40B4-BE49-F238E27FC236}">
                <a16:creationId xmlns:a16="http://schemas.microsoft.com/office/drawing/2014/main" id="{6745FBF3-3E0D-01F5-748F-2C4EA8F199F7}"/>
              </a:ext>
            </a:extLst>
          </p:cNvPr>
          <p:cNvSpPr>
            <a:spLocks noGrp="1"/>
          </p:cNvSpPr>
          <p:nvPr>
            <p:ph type="subTitle" idx="1"/>
          </p:nvPr>
        </p:nvSpPr>
        <p:spPr>
          <a:xfrm>
            <a:off x="1031936" y="3429000"/>
            <a:ext cx="9134039" cy="2266078"/>
          </a:xfrm>
        </p:spPr>
        <p:txBody>
          <a:bodyPr>
            <a:normAutofit/>
          </a:bodyPr>
          <a:lstStyle/>
          <a:p>
            <a:pPr algn="l"/>
            <a:r>
              <a:rPr lang="en-US" dirty="0" err="1"/>
              <a:t>Kelompok</a:t>
            </a:r>
            <a:r>
              <a:rPr lang="en-US" dirty="0"/>
              <a:t> 4 :</a:t>
            </a:r>
          </a:p>
          <a:p>
            <a:pPr algn="l"/>
            <a:r>
              <a:rPr lang="en-US" dirty="0"/>
              <a:t>Andri </a:t>
            </a:r>
            <a:r>
              <a:rPr lang="en-US" dirty="0" err="1"/>
              <a:t>Firman</a:t>
            </a:r>
            <a:r>
              <a:rPr lang="en-US" dirty="0"/>
              <a:t> </a:t>
            </a:r>
            <a:r>
              <a:rPr lang="en-US" dirty="0" err="1"/>
              <a:t>Syaputra</a:t>
            </a:r>
            <a:r>
              <a:rPr lang="en-US" dirty="0"/>
              <a:t>						201011402125</a:t>
            </a:r>
          </a:p>
          <a:p>
            <a:pPr algn="l"/>
            <a:r>
              <a:rPr lang="en-US" dirty="0" err="1"/>
              <a:t>Dhiwa</a:t>
            </a:r>
            <a:r>
              <a:rPr lang="en-US" dirty="0"/>
              <a:t> </a:t>
            </a:r>
            <a:r>
              <a:rPr lang="en-US" dirty="0" err="1"/>
              <a:t>Gemilang</a:t>
            </a:r>
            <a:r>
              <a:rPr lang="en-US" dirty="0"/>
              <a:t> </a:t>
            </a:r>
            <a:r>
              <a:rPr lang="en-US" dirty="0" err="1"/>
              <a:t>Pramdhani</a:t>
            </a:r>
            <a:r>
              <a:rPr lang="en-US" dirty="0"/>
              <a:t>				201011402321</a:t>
            </a:r>
          </a:p>
          <a:p>
            <a:pPr algn="l"/>
            <a:r>
              <a:rPr lang="en-US" dirty="0" err="1"/>
              <a:t>Manisya</a:t>
            </a:r>
            <a:r>
              <a:rPr lang="en-US" dirty="0"/>
              <a:t> Agustin </a:t>
            </a:r>
            <a:r>
              <a:rPr lang="en-US" dirty="0" err="1"/>
              <a:t>Zulharifah</a:t>
            </a:r>
            <a:r>
              <a:rPr lang="en-US" dirty="0"/>
              <a:t>					201011402155</a:t>
            </a:r>
          </a:p>
          <a:p>
            <a:pPr algn="l"/>
            <a:r>
              <a:rPr lang="en-US" dirty="0"/>
              <a:t>Muhammad Nur </a:t>
            </a:r>
            <a:r>
              <a:rPr lang="en-US" dirty="0" err="1"/>
              <a:t>Ikmalul</a:t>
            </a:r>
            <a:r>
              <a:rPr lang="en-US" dirty="0"/>
              <a:t> </a:t>
            </a:r>
            <a:r>
              <a:rPr lang="en-US" dirty="0" err="1"/>
              <a:t>Ilmi</a:t>
            </a:r>
            <a:r>
              <a:rPr lang="en-US" dirty="0"/>
              <a:t>				201011401024</a:t>
            </a:r>
            <a:endParaRPr lang="en-ID" dirty="0"/>
          </a:p>
        </p:txBody>
      </p:sp>
    </p:spTree>
    <p:extLst>
      <p:ext uri="{BB962C8B-B14F-4D97-AF65-F5344CB8AC3E}">
        <p14:creationId xmlns:p14="http://schemas.microsoft.com/office/powerpoint/2010/main" val="2356004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EEPROM</a:t>
            </a:r>
            <a:r>
              <a:rPr lang="id-ID" dirty="0">
                <a:hlinkClick r:id="rId2" action="ppaction://hlinksldjump"/>
              </a:rPr>
              <a:t> </a:t>
            </a:r>
            <a:r>
              <a:rPr lang="en-US" b="1" dirty="0">
                <a:hlinkClick r:id="rId2" action="ppaction://hlinksldjump"/>
              </a:rPr>
              <a:t>(</a:t>
            </a:r>
            <a:r>
              <a:rPr lang="en-US" b="1" i="1" dirty="0">
                <a:hlinkClick r:id="rId2" action="ppaction://hlinksldjump"/>
              </a:rPr>
              <a:t>Electrically Erasable Programmable ROM</a:t>
            </a:r>
            <a:r>
              <a:rPr lang="en-US" b="1" dirty="0">
                <a:hlinkClick r:id="rId2" action="ppaction://hlinksldjump"/>
              </a:rPr>
              <a:t>) </a:t>
            </a:r>
            <a:endParaRPr lang="en-US" dirty="0"/>
          </a:p>
        </p:txBody>
      </p:sp>
      <p:sp>
        <p:nvSpPr>
          <p:cNvPr id="3" name="Content Placeholder 2"/>
          <p:cNvSpPr>
            <a:spLocks noGrp="1"/>
          </p:cNvSpPr>
          <p:nvPr>
            <p:ph idx="1"/>
          </p:nvPr>
        </p:nvSpPr>
        <p:spPr>
          <a:xfrm>
            <a:off x="677334" y="2098842"/>
            <a:ext cx="8596668" cy="3880773"/>
          </a:xfrm>
        </p:spPr>
        <p:txBody>
          <a:bodyPr>
            <a:normAutofit/>
          </a:bodyPr>
          <a:lstStyle/>
          <a:p>
            <a:pPr marL="0" indent="0">
              <a:buNone/>
            </a:pPr>
            <a:r>
              <a:rPr lang="en-US" sz="2400" dirty="0"/>
              <a:t>EEPROM </a:t>
            </a:r>
            <a:r>
              <a:rPr lang="en-US" sz="2400" dirty="0" err="1"/>
              <a:t>adalah</a:t>
            </a:r>
            <a:r>
              <a:rPr lang="en-US" sz="2400" dirty="0"/>
              <a:t> </a:t>
            </a:r>
            <a:r>
              <a:rPr lang="en-US" sz="2400" dirty="0" err="1"/>
              <a:t>jenis</a:t>
            </a:r>
            <a:r>
              <a:rPr lang="en-US" sz="2400" dirty="0"/>
              <a:t> ROM yang </a:t>
            </a:r>
            <a:r>
              <a:rPr lang="en-US" sz="2400" dirty="0" err="1"/>
              <a:t>dapat</a:t>
            </a:r>
            <a:r>
              <a:rPr lang="en-US" sz="2400" dirty="0"/>
              <a:t> </a:t>
            </a:r>
            <a:r>
              <a:rPr lang="en-US" sz="2400" dirty="0" err="1"/>
              <a:t>diprogram</a:t>
            </a:r>
            <a:r>
              <a:rPr lang="en-US" sz="2400" dirty="0"/>
              <a:t>, </a:t>
            </a:r>
            <a:r>
              <a:rPr lang="en-US" sz="2400" dirty="0" err="1"/>
              <a:t>dihapus</a:t>
            </a:r>
            <a:r>
              <a:rPr lang="en-US" sz="2400" dirty="0"/>
              <a:t>, </a:t>
            </a:r>
            <a:r>
              <a:rPr lang="en-US" sz="2400" dirty="0" err="1"/>
              <a:t>dan</a:t>
            </a:r>
            <a:r>
              <a:rPr lang="en-US" sz="2400" dirty="0"/>
              <a:t> </a:t>
            </a:r>
            <a:r>
              <a:rPr lang="en-US" sz="2400" dirty="0" err="1"/>
              <a:t>diprogram</a:t>
            </a:r>
            <a:r>
              <a:rPr lang="en-US" sz="2400" dirty="0"/>
              <a:t> </a:t>
            </a:r>
            <a:r>
              <a:rPr lang="en-US" sz="2400" dirty="0" err="1"/>
              <a:t>ulang</a:t>
            </a:r>
            <a:r>
              <a:rPr lang="en-US" sz="2400" dirty="0"/>
              <a:t> </a:t>
            </a:r>
            <a:r>
              <a:rPr lang="en-US" sz="2400" dirty="0" err="1"/>
              <a:t>secara</a:t>
            </a:r>
            <a:r>
              <a:rPr lang="en-US" sz="2400" dirty="0"/>
              <a:t> </a:t>
            </a:r>
            <a:r>
              <a:rPr lang="en-US" sz="2400" dirty="0" err="1"/>
              <a:t>elektrik</a:t>
            </a:r>
            <a:r>
              <a:rPr lang="en-US" sz="2400" dirty="0"/>
              <a:t> </a:t>
            </a:r>
            <a:r>
              <a:rPr lang="en-US" sz="2400" dirty="0" err="1"/>
              <a:t>oleh</a:t>
            </a:r>
            <a:r>
              <a:rPr lang="en-US" sz="2400" dirty="0"/>
              <a:t> </a:t>
            </a:r>
            <a:r>
              <a:rPr lang="en-US" sz="2400" dirty="0" err="1"/>
              <a:t>pemakai</a:t>
            </a:r>
            <a:r>
              <a:rPr lang="en-US" sz="2400" dirty="0"/>
              <a:t>. </a:t>
            </a:r>
            <a:r>
              <a:rPr lang="en-US" sz="2400" dirty="0" err="1"/>
              <a:t>Jadi</a:t>
            </a:r>
            <a:r>
              <a:rPr lang="en-US" sz="2400" dirty="0"/>
              <a:t>, proses </a:t>
            </a:r>
            <a:r>
              <a:rPr lang="en-US" sz="2400" dirty="0" err="1"/>
              <a:t>penghapusan</a:t>
            </a:r>
            <a:r>
              <a:rPr lang="en-US" sz="2400" dirty="0"/>
              <a:t> </a:t>
            </a:r>
            <a:r>
              <a:rPr lang="en-US" sz="2400" dirty="0" err="1"/>
              <a:t>tidak</a:t>
            </a:r>
            <a:r>
              <a:rPr lang="en-US" sz="2400" dirty="0"/>
              <a:t> </a:t>
            </a:r>
            <a:r>
              <a:rPr lang="en-US" sz="2400" dirty="0" err="1"/>
              <a:t>menggunakan</a:t>
            </a:r>
            <a:r>
              <a:rPr lang="en-US" sz="2400" dirty="0"/>
              <a:t> </a:t>
            </a:r>
            <a:r>
              <a:rPr lang="en-US" sz="2400" dirty="0" err="1"/>
              <a:t>sinar</a:t>
            </a:r>
            <a:r>
              <a:rPr lang="en-US" sz="2400" dirty="0"/>
              <a:t> ultraviolet, </a:t>
            </a:r>
            <a:r>
              <a:rPr lang="en-US" sz="2400" dirty="0" err="1"/>
              <a:t>tetapi</a:t>
            </a:r>
            <a:r>
              <a:rPr lang="en-US" sz="2400" dirty="0"/>
              <a:t> </a:t>
            </a:r>
            <a:r>
              <a:rPr lang="en-US" sz="2400" dirty="0" err="1"/>
              <a:t>arus</a:t>
            </a:r>
            <a:r>
              <a:rPr lang="en-US" sz="2400" dirty="0"/>
              <a:t> </a:t>
            </a:r>
            <a:r>
              <a:rPr lang="en-US" sz="2400" dirty="0" err="1"/>
              <a:t>listrik</a:t>
            </a:r>
            <a:r>
              <a:rPr lang="en-US" sz="2400" dirty="0"/>
              <a:t>. </a:t>
            </a:r>
            <a:r>
              <a:rPr lang="en-US" sz="2400" dirty="0" err="1"/>
              <a:t>Karena</a:t>
            </a:r>
            <a:r>
              <a:rPr lang="en-US" sz="2400" dirty="0"/>
              <a:t> </a:t>
            </a:r>
            <a:r>
              <a:rPr lang="en-US" sz="2400" dirty="0" err="1"/>
              <a:t>itu</a:t>
            </a:r>
            <a:r>
              <a:rPr lang="en-US" sz="2400" dirty="0"/>
              <a:t>, EEPROM </a:t>
            </a:r>
            <a:r>
              <a:rPr lang="en-US" sz="2400" dirty="0" err="1"/>
              <a:t>dapat</a:t>
            </a:r>
            <a:r>
              <a:rPr lang="en-US" sz="2400" dirty="0"/>
              <a:t> </a:t>
            </a:r>
            <a:r>
              <a:rPr lang="en-US" sz="2400" dirty="0" err="1"/>
              <a:t>dihapus</a:t>
            </a:r>
            <a:r>
              <a:rPr lang="en-US" sz="2400" dirty="0"/>
              <a:t> </a:t>
            </a:r>
            <a:r>
              <a:rPr lang="en-US" sz="2400" dirty="0" err="1"/>
              <a:t>dan</a:t>
            </a:r>
            <a:r>
              <a:rPr lang="en-US" sz="2400" dirty="0"/>
              <a:t> </a:t>
            </a:r>
            <a:r>
              <a:rPr lang="en-US" sz="2400" dirty="0" err="1"/>
              <a:t>diprogram</a:t>
            </a:r>
            <a:r>
              <a:rPr lang="en-US" sz="2400" dirty="0"/>
              <a:t> </a:t>
            </a:r>
            <a:r>
              <a:rPr lang="en-US" sz="2400" dirty="0" err="1"/>
              <a:t>ulang</a:t>
            </a:r>
            <a:r>
              <a:rPr lang="en-US" sz="2400" dirty="0"/>
              <a:t> </a:t>
            </a:r>
            <a:r>
              <a:rPr lang="en-US" sz="2400" dirty="0" err="1"/>
              <a:t>secara</a:t>
            </a:r>
            <a:r>
              <a:rPr lang="en-US" sz="2400" dirty="0"/>
              <a:t> </a:t>
            </a:r>
            <a:r>
              <a:rPr lang="en-US" sz="2400" dirty="0" err="1"/>
              <a:t>selektif</a:t>
            </a:r>
            <a:r>
              <a:rPr lang="en-US" sz="2400" dirty="0"/>
              <a:t>.</a:t>
            </a:r>
          </a:p>
        </p:txBody>
      </p:sp>
    </p:spTree>
    <p:extLst>
      <p:ext uri="{BB962C8B-B14F-4D97-AF65-F5344CB8AC3E}">
        <p14:creationId xmlns:p14="http://schemas.microsoft.com/office/powerpoint/2010/main" val="318202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EAROM</a:t>
            </a:r>
            <a:r>
              <a:rPr lang="id-ID" dirty="0">
                <a:hlinkClick r:id="rId2" action="ppaction://hlinksldjump"/>
              </a:rPr>
              <a:t> </a:t>
            </a:r>
            <a:r>
              <a:rPr lang="en-US" b="1" dirty="0">
                <a:hlinkClick r:id="rId2" action="ppaction://hlinksldjump"/>
              </a:rPr>
              <a:t>(</a:t>
            </a:r>
            <a:r>
              <a:rPr lang="en-US" b="1" i="1" dirty="0">
                <a:hlinkClick r:id="rId2" action="ppaction://hlinksldjump"/>
              </a:rPr>
              <a:t>Electrically Alterable ROM</a:t>
            </a:r>
            <a:r>
              <a:rPr lang="en-US" b="1" dirty="0">
                <a:hlinkClick r:id="rId2" action="ppaction://hlinksldjump"/>
              </a:rPr>
              <a:t>)</a:t>
            </a:r>
            <a:r>
              <a:rPr lang="en-US" dirty="0">
                <a:hlinkClick r:id="rId2" action="ppaction://hlinksldjump"/>
              </a:rPr>
              <a:t> </a:t>
            </a:r>
            <a:endParaRPr lang="en-US" dirty="0"/>
          </a:p>
        </p:txBody>
      </p:sp>
      <p:sp>
        <p:nvSpPr>
          <p:cNvPr id="3" name="Content Placeholder 2"/>
          <p:cNvSpPr>
            <a:spLocks noGrp="1"/>
          </p:cNvSpPr>
          <p:nvPr>
            <p:ph idx="1"/>
          </p:nvPr>
        </p:nvSpPr>
        <p:spPr>
          <a:xfrm>
            <a:off x="677334" y="1488237"/>
            <a:ext cx="8596668" cy="3880773"/>
          </a:xfrm>
        </p:spPr>
        <p:txBody>
          <a:bodyPr>
            <a:normAutofit fontScale="92500" lnSpcReduction="10000"/>
          </a:bodyPr>
          <a:lstStyle/>
          <a:p>
            <a:pPr marL="0" indent="0">
              <a:buNone/>
            </a:pPr>
            <a:r>
              <a:rPr lang="en-US" sz="2400" dirty="0"/>
              <a:t>EAROM </a:t>
            </a:r>
            <a:r>
              <a:rPr lang="en-US" sz="2400" dirty="0" err="1"/>
              <a:t>adalah</a:t>
            </a:r>
            <a:r>
              <a:rPr lang="en-US" sz="2400" dirty="0"/>
              <a:t> </a:t>
            </a:r>
            <a:r>
              <a:rPr lang="en-US" sz="2400" dirty="0" err="1"/>
              <a:t>jenis</a:t>
            </a:r>
            <a:r>
              <a:rPr lang="en-US" sz="2400" dirty="0"/>
              <a:t> ROM yang </a:t>
            </a:r>
            <a:r>
              <a:rPr lang="en-US" sz="2400" dirty="0" err="1"/>
              <a:t>mirip</a:t>
            </a:r>
            <a:r>
              <a:rPr lang="en-US" sz="2400" dirty="0"/>
              <a:t> </a:t>
            </a:r>
            <a:r>
              <a:rPr lang="en-US" sz="2400" dirty="0" err="1"/>
              <a:t>dengan</a:t>
            </a:r>
            <a:r>
              <a:rPr lang="en-US" sz="2400" dirty="0"/>
              <a:t> EEPROM. </a:t>
            </a:r>
            <a:r>
              <a:rPr lang="en-US" sz="2400" dirty="0" err="1"/>
              <a:t>Memori</a:t>
            </a:r>
            <a:r>
              <a:rPr lang="en-US" sz="2400" dirty="0"/>
              <a:t> </a:t>
            </a:r>
            <a:r>
              <a:rPr lang="en-US" sz="2400" dirty="0" err="1"/>
              <a:t>jenis</a:t>
            </a:r>
            <a:r>
              <a:rPr lang="en-US" sz="2400" dirty="0"/>
              <a:t> </a:t>
            </a:r>
            <a:r>
              <a:rPr lang="en-US" sz="2400" dirty="0" err="1"/>
              <a:t>ini</a:t>
            </a:r>
            <a:r>
              <a:rPr lang="en-US" sz="2400" dirty="0"/>
              <a:t>, </a:t>
            </a:r>
            <a:r>
              <a:rPr lang="en-US" sz="2400" dirty="0" err="1"/>
              <a:t>isinya</a:t>
            </a:r>
            <a:r>
              <a:rPr lang="en-US" sz="2400" dirty="0"/>
              <a:t> </a:t>
            </a:r>
            <a:r>
              <a:rPr lang="en-US" sz="2400" dirty="0" err="1"/>
              <a:t>dapat</a:t>
            </a:r>
            <a:r>
              <a:rPr lang="en-US" sz="2400" dirty="0"/>
              <a:t> </a:t>
            </a:r>
            <a:r>
              <a:rPr lang="en-US" sz="2400" dirty="0" err="1"/>
              <a:t>dihapus</a:t>
            </a:r>
            <a:r>
              <a:rPr lang="en-US" sz="2400" dirty="0"/>
              <a:t> </a:t>
            </a:r>
            <a:r>
              <a:rPr lang="en-US" sz="2400" dirty="0" err="1"/>
              <a:t>dan</a:t>
            </a:r>
            <a:r>
              <a:rPr lang="en-US" sz="2400" dirty="0"/>
              <a:t> </a:t>
            </a:r>
            <a:r>
              <a:rPr lang="en-US" sz="2400" dirty="0" err="1"/>
              <a:t>ditulis</a:t>
            </a:r>
            <a:r>
              <a:rPr lang="en-US" sz="2400" dirty="0"/>
              <a:t> </a:t>
            </a:r>
            <a:r>
              <a:rPr lang="en-US" sz="2400" dirty="0" err="1"/>
              <a:t>secara</a:t>
            </a:r>
            <a:r>
              <a:rPr lang="en-US" sz="2400" dirty="0"/>
              <a:t> </a:t>
            </a:r>
            <a:r>
              <a:rPr lang="en-US" sz="2400" dirty="0" err="1"/>
              <a:t>elektrik</a:t>
            </a:r>
            <a:r>
              <a:rPr lang="en-US" sz="2400" dirty="0"/>
              <a:t> </a:t>
            </a:r>
            <a:r>
              <a:rPr lang="en-US" sz="2400" dirty="0" err="1"/>
              <a:t>dan</a:t>
            </a:r>
            <a:r>
              <a:rPr lang="en-US" sz="2400" dirty="0"/>
              <a:t> </a:t>
            </a:r>
            <a:r>
              <a:rPr lang="en-US" sz="2400" dirty="0" err="1"/>
              <a:t>selektif</a:t>
            </a:r>
            <a:r>
              <a:rPr lang="en-US" sz="2400" dirty="0"/>
              <a:t> </a:t>
            </a:r>
            <a:r>
              <a:rPr lang="en-US" sz="2400" dirty="0" err="1"/>
              <a:t>oleh</a:t>
            </a:r>
            <a:r>
              <a:rPr lang="en-US" sz="2400" dirty="0"/>
              <a:t> </a:t>
            </a:r>
            <a:r>
              <a:rPr lang="en-US" sz="2400" dirty="0" err="1"/>
              <a:t>pemakai</a:t>
            </a:r>
            <a:r>
              <a:rPr lang="en-US" sz="2400" dirty="0"/>
              <a:t>.</a:t>
            </a:r>
          </a:p>
          <a:p>
            <a:pPr marL="0" indent="0">
              <a:buNone/>
            </a:pPr>
            <a:r>
              <a:rPr lang="en-US" sz="2400" dirty="0"/>
              <a:t>EPROM, EEPROM, </a:t>
            </a:r>
            <a:r>
              <a:rPr lang="en-US" sz="2400" dirty="0" err="1"/>
              <a:t>dan</a:t>
            </a:r>
            <a:r>
              <a:rPr lang="en-US" sz="2400" dirty="0"/>
              <a:t> EAROM </a:t>
            </a:r>
            <a:r>
              <a:rPr lang="en-US" sz="2400" dirty="0" err="1"/>
              <a:t>sebenarnya</a:t>
            </a:r>
            <a:r>
              <a:rPr lang="en-US" sz="2400" dirty="0"/>
              <a:t> </a:t>
            </a:r>
            <a:r>
              <a:rPr lang="en-US" sz="2400" dirty="0" err="1"/>
              <a:t>merupakan</a:t>
            </a:r>
            <a:r>
              <a:rPr lang="en-US" sz="2400" dirty="0"/>
              <a:t> </a:t>
            </a:r>
            <a:r>
              <a:rPr lang="en-US" sz="2400" i="1" dirty="0"/>
              <a:t>read-mostly memory</a:t>
            </a:r>
            <a:r>
              <a:rPr lang="en-US" sz="2400" dirty="0"/>
              <a:t> (RMM) </a:t>
            </a:r>
            <a:r>
              <a:rPr lang="en-US" sz="2400" dirty="0" err="1"/>
              <a:t>atau</a:t>
            </a:r>
            <a:r>
              <a:rPr lang="en-US" sz="2400" dirty="0"/>
              <a:t> </a:t>
            </a:r>
            <a:r>
              <a:rPr lang="en-US" sz="2400" dirty="0" err="1"/>
              <a:t>memori</a:t>
            </a:r>
            <a:r>
              <a:rPr lang="en-US" sz="2400" dirty="0"/>
              <a:t> </a:t>
            </a:r>
            <a:r>
              <a:rPr lang="en-US" sz="2400" dirty="0" err="1"/>
              <a:t>komputer</a:t>
            </a:r>
            <a:r>
              <a:rPr lang="en-US" sz="2400" dirty="0"/>
              <a:t> yang </a:t>
            </a:r>
            <a:r>
              <a:rPr lang="en-US" sz="2400" dirty="0" err="1"/>
              <a:t>dapat</a:t>
            </a:r>
            <a:r>
              <a:rPr lang="en-US" sz="2400" dirty="0"/>
              <a:t> </a:t>
            </a:r>
            <a:r>
              <a:rPr lang="en-US" sz="2400" dirty="0" err="1"/>
              <a:t>diprogram</a:t>
            </a:r>
            <a:r>
              <a:rPr lang="en-US" sz="2400" dirty="0"/>
              <a:t> </a:t>
            </a:r>
            <a:r>
              <a:rPr lang="en-US" sz="2400" dirty="0" err="1"/>
              <a:t>lebih</a:t>
            </a:r>
            <a:r>
              <a:rPr lang="en-US" sz="2400" dirty="0"/>
              <a:t> </a:t>
            </a:r>
            <a:r>
              <a:rPr lang="en-US" sz="2400" dirty="0" err="1"/>
              <a:t>dari</a:t>
            </a:r>
            <a:r>
              <a:rPr lang="en-US" sz="2400" dirty="0"/>
              <a:t> </a:t>
            </a:r>
            <a:r>
              <a:rPr lang="en-US" sz="2400" dirty="0" err="1"/>
              <a:t>satu</a:t>
            </a:r>
            <a:r>
              <a:rPr lang="en-US" sz="2400" dirty="0"/>
              <a:t> kali. </a:t>
            </a:r>
            <a:r>
              <a:rPr lang="en-US" sz="2400" dirty="0" err="1"/>
              <a:t>Tetapi</a:t>
            </a:r>
            <a:r>
              <a:rPr lang="en-US" sz="2400" dirty="0"/>
              <a:t> </a:t>
            </a:r>
            <a:r>
              <a:rPr lang="en-US" sz="2400" dirty="0" err="1"/>
              <a:t>operasi</a:t>
            </a:r>
            <a:r>
              <a:rPr lang="en-US" sz="2400" dirty="0"/>
              <a:t> </a:t>
            </a:r>
            <a:r>
              <a:rPr lang="en-US" sz="2400" dirty="0" err="1"/>
              <a:t>tulis</a:t>
            </a:r>
            <a:r>
              <a:rPr lang="en-US" sz="2400" dirty="0"/>
              <a:t> </a:t>
            </a:r>
            <a:r>
              <a:rPr lang="en-US" sz="2400" dirty="0" err="1"/>
              <a:t>untuk</a:t>
            </a:r>
            <a:r>
              <a:rPr lang="en-US" sz="2400" dirty="0"/>
              <a:t> RMM </a:t>
            </a:r>
            <a:r>
              <a:rPr lang="en-US" sz="2400" dirty="0" err="1"/>
              <a:t>jauh</a:t>
            </a:r>
            <a:r>
              <a:rPr lang="en-US" sz="2400" dirty="0"/>
              <a:t> </a:t>
            </a:r>
            <a:r>
              <a:rPr lang="en-US" sz="2400" dirty="0" err="1"/>
              <a:t>lebih</a:t>
            </a:r>
            <a:r>
              <a:rPr lang="en-US" sz="2400" dirty="0"/>
              <a:t> </a:t>
            </a:r>
            <a:r>
              <a:rPr lang="en-US" sz="2400" dirty="0" err="1"/>
              <a:t>rumit</a:t>
            </a:r>
            <a:r>
              <a:rPr lang="en-US" sz="2400" dirty="0"/>
              <a:t> </a:t>
            </a:r>
            <a:r>
              <a:rPr lang="en-US" sz="2400" dirty="0" err="1"/>
              <a:t>dibandingkan</a:t>
            </a:r>
            <a:r>
              <a:rPr lang="en-US" sz="2400" dirty="0"/>
              <a:t> </a:t>
            </a:r>
            <a:r>
              <a:rPr lang="en-US" sz="2400" dirty="0" err="1"/>
              <a:t>dengan</a:t>
            </a:r>
            <a:r>
              <a:rPr lang="en-US" sz="2400" dirty="0"/>
              <a:t> </a:t>
            </a:r>
            <a:r>
              <a:rPr lang="en-US" sz="2400" dirty="0" err="1"/>
              <a:t>operasi</a:t>
            </a:r>
            <a:r>
              <a:rPr lang="en-US" sz="2400" dirty="0"/>
              <a:t> </a:t>
            </a:r>
            <a:r>
              <a:rPr lang="en-US" sz="2400" dirty="0" err="1"/>
              <a:t>bacanya</a:t>
            </a:r>
            <a:r>
              <a:rPr lang="en-US" sz="2400" dirty="0"/>
              <a:t>, </a:t>
            </a:r>
            <a:r>
              <a:rPr lang="en-US" sz="2400" dirty="0" err="1"/>
              <a:t>dan</a:t>
            </a:r>
            <a:r>
              <a:rPr lang="en-US" sz="2400" dirty="0"/>
              <a:t> </a:t>
            </a:r>
            <a:r>
              <a:rPr lang="en-US" sz="2400" dirty="0" err="1"/>
              <a:t>jarang</a:t>
            </a:r>
            <a:r>
              <a:rPr lang="en-US" sz="2400" dirty="0"/>
              <a:t> </a:t>
            </a:r>
            <a:r>
              <a:rPr lang="en-US" sz="2400" dirty="0" err="1"/>
              <a:t>dilakukan</a:t>
            </a:r>
            <a:r>
              <a:rPr lang="en-US" sz="2400" dirty="0"/>
              <a:t>. </a:t>
            </a:r>
            <a:r>
              <a:rPr lang="en-US" sz="2400" dirty="0" err="1"/>
              <a:t>Semua</a:t>
            </a:r>
            <a:r>
              <a:rPr lang="en-US" sz="2400" dirty="0"/>
              <a:t> </a:t>
            </a:r>
            <a:r>
              <a:rPr lang="en-US" sz="2400" dirty="0" err="1"/>
              <a:t>jenis</a:t>
            </a:r>
            <a:r>
              <a:rPr lang="en-US" sz="2400" dirty="0"/>
              <a:t> ROM di </a:t>
            </a:r>
            <a:r>
              <a:rPr lang="en-US" sz="2400" dirty="0" err="1"/>
              <a:t>atas</a:t>
            </a:r>
            <a:r>
              <a:rPr lang="en-US" sz="2400" dirty="0"/>
              <a:t> </a:t>
            </a:r>
            <a:r>
              <a:rPr lang="en-US" sz="2400" dirty="0" err="1"/>
              <a:t>adalah</a:t>
            </a:r>
            <a:r>
              <a:rPr lang="en-US" sz="2400" dirty="0"/>
              <a:t> </a:t>
            </a:r>
            <a:r>
              <a:rPr lang="en-US" sz="2400" dirty="0" err="1"/>
              <a:t>jenis</a:t>
            </a:r>
            <a:r>
              <a:rPr lang="en-US" sz="2400" dirty="0"/>
              <a:t> </a:t>
            </a:r>
            <a:r>
              <a:rPr lang="en-US" sz="2400" dirty="0" err="1"/>
              <a:t>memori</a:t>
            </a:r>
            <a:r>
              <a:rPr lang="en-US" sz="2400" i="1" dirty="0"/>
              <a:t> non-volatile</a:t>
            </a:r>
            <a:r>
              <a:rPr lang="en-US" sz="2400" dirty="0"/>
              <a:t>. </a:t>
            </a:r>
            <a:r>
              <a:rPr lang="en-US" sz="2400" dirty="0" err="1"/>
              <a:t>Artinya</a:t>
            </a:r>
            <a:r>
              <a:rPr lang="en-US" sz="2400" dirty="0"/>
              <a:t>, </a:t>
            </a:r>
            <a:r>
              <a:rPr lang="en-US" sz="2400" dirty="0" err="1"/>
              <a:t>informasi</a:t>
            </a:r>
            <a:r>
              <a:rPr lang="en-US" sz="2400" dirty="0"/>
              <a:t> yang </a:t>
            </a:r>
            <a:r>
              <a:rPr lang="en-US" sz="2400" dirty="0" err="1"/>
              <a:t>tersimpan</a:t>
            </a:r>
            <a:r>
              <a:rPr lang="en-US" sz="2400" dirty="0"/>
              <a:t> </a:t>
            </a:r>
            <a:r>
              <a:rPr lang="en-US" sz="2400" dirty="0" err="1"/>
              <a:t>dalam</a:t>
            </a:r>
            <a:r>
              <a:rPr lang="en-US" sz="2400" dirty="0"/>
              <a:t> </a:t>
            </a:r>
            <a:r>
              <a:rPr lang="en-US" sz="2400" dirty="0" err="1"/>
              <a:t>sebuah</a:t>
            </a:r>
            <a:r>
              <a:rPr lang="en-US" sz="2400" dirty="0"/>
              <a:t> ROM </a:t>
            </a:r>
            <a:r>
              <a:rPr lang="en-US" sz="2400" dirty="0" err="1"/>
              <a:t>tidak</a:t>
            </a:r>
            <a:r>
              <a:rPr lang="en-US" sz="2400" dirty="0"/>
              <a:t> </a:t>
            </a:r>
            <a:r>
              <a:rPr lang="en-US" sz="2400" dirty="0" err="1"/>
              <a:t>akan</a:t>
            </a:r>
            <a:r>
              <a:rPr lang="en-US" sz="2400" dirty="0"/>
              <a:t> </a:t>
            </a:r>
            <a:r>
              <a:rPr lang="en-US" sz="2400" dirty="0" err="1"/>
              <a:t>hilang</a:t>
            </a:r>
            <a:r>
              <a:rPr lang="en-US" sz="2400" dirty="0"/>
              <a:t> </a:t>
            </a:r>
            <a:r>
              <a:rPr lang="en-US" sz="2400" dirty="0" err="1"/>
              <a:t>jika</a:t>
            </a:r>
            <a:r>
              <a:rPr lang="en-US" sz="2400" dirty="0"/>
              <a:t> </a:t>
            </a:r>
            <a:r>
              <a:rPr lang="en-US" sz="2400" dirty="0" err="1"/>
              <a:t>catu</a:t>
            </a:r>
            <a:r>
              <a:rPr lang="en-US" sz="2400" dirty="0"/>
              <a:t> </a:t>
            </a:r>
            <a:r>
              <a:rPr lang="en-US" sz="2400" dirty="0" err="1"/>
              <a:t>daya</a:t>
            </a:r>
            <a:r>
              <a:rPr lang="en-US" sz="2400" dirty="0"/>
              <a:t> </a:t>
            </a:r>
            <a:r>
              <a:rPr lang="en-US" sz="2400" dirty="0" err="1"/>
              <a:t>listrik</a:t>
            </a:r>
            <a:r>
              <a:rPr lang="en-US" sz="2400" dirty="0"/>
              <a:t> </a:t>
            </a:r>
            <a:r>
              <a:rPr lang="en-US" sz="2400" dirty="0" err="1"/>
              <a:t>terputus</a:t>
            </a:r>
            <a:r>
              <a:rPr lang="en-US" sz="2400" dirty="0"/>
              <a:t> </a:t>
            </a:r>
            <a:r>
              <a:rPr lang="en-US" sz="2400" dirty="0" err="1"/>
              <a:t>atau</a:t>
            </a:r>
            <a:r>
              <a:rPr lang="en-US" sz="2400" dirty="0"/>
              <a:t> </a:t>
            </a:r>
            <a:r>
              <a:rPr lang="en-US" sz="2400" dirty="0" err="1"/>
              <a:t>dihentikan</a:t>
            </a:r>
            <a:r>
              <a:rPr lang="en-US" sz="2400" dirty="0"/>
              <a:t> </a:t>
            </a:r>
            <a:r>
              <a:rPr lang="en-US" sz="2400" dirty="0" err="1"/>
              <a:t>sehingga</a:t>
            </a:r>
            <a:r>
              <a:rPr lang="en-US" sz="2400" dirty="0"/>
              <a:t> </a:t>
            </a:r>
            <a:r>
              <a:rPr lang="en-US" sz="2400" dirty="0" err="1"/>
              <a:t>digunakan</a:t>
            </a:r>
            <a:r>
              <a:rPr lang="en-US" sz="2400" dirty="0"/>
              <a:t> </a:t>
            </a:r>
            <a:r>
              <a:rPr lang="en-US" sz="2400" dirty="0" err="1"/>
              <a:t>untuk</a:t>
            </a:r>
            <a:r>
              <a:rPr lang="en-US" sz="2400" dirty="0"/>
              <a:t> </a:t>
            </a:r>
            <a:r>
              <a:rPr lang="en-US" sz="2400" dirty="0" err="1"/>
              <a:t>menyimpan</a:t>
            </a:r>
            <a:r>
              <a:rPr lang="en-US" sz="2400" dirty="0"/>
              <a:t> </a:t>
            </a:r>
            <a:r>
              <a:rPr lang="en-US" sz="2400" dirty="0" err="1"/>
              <a:t>informasi</a:t>
            </a:r>
            <a:r>
              <a:rPr lang="en-US" sz="2400" dirty="0"/>
              <a:t> (program </a:t>
            </a:r>
            <a:r>
              <a:rPr lang="en-US" sz="2400" dirty="0" err="1"/>
              <a:t>dan</a:t>
            </a:r>
            <a:r>
              <a:rPr lang="en-US" sz="2400" dirty="0"/>
              <a:t> data) yang </a:t>
            </a:r>
            <a:r>
              <a:rPr lang="en-US" sz="2400" dirty="0" err="1"/>
              <a:t>bersifat</a:t>
            </a:r>
            <a:r>
              <a:rPr lang="en-US" sz="2400" dirty="0"/>
              <a:t> </a:t>
            </a:r>
            <a:r>
              <a:rPr lang="en-US" sz="2400" dirty="0" err="1"/>
              <a:t>tetap</a:t>
            </a:r>
            <a:r>
              <a:rPr lang="en-US" sz="2400" dirty="0"/>
              <a:t>, </a:t>
            </a:r>
            <a:r>
              <a:rPr lang="en-US" sz="2400" dirty="0" err="1"/>
              <a:t>misalnya</a:t>
            </a:r>
            <a:r>
              <a:rPr lang="en-US" sz="2400" dirty="0"/>
              <a:t> </a:t>
            </a:r>
            <a:r>
              <a:rPr lang="en-US" sz="2400" dirty="0" err="1"/>
              <a:t>prosedur-prosedur</a:t>
            </a:r>
            <a:r>
              <a:rPr lang="en-US" sz="2400" dirty="0"/>
              <a:t> BIOS.</a:t>
            </a:r>
          </a:p>
        </p:txBody>
      </p:sp>
    </p:spTree>
    <p:extLst>
      <p:ext uri="{BB962C8B-B14F-4D97-AF65-F5344CB8AC3E}">
        <p14:creationId xmlns:p14="http://schemas.microsoft.com/office/powerpoint/2010/main" val="302871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FLASH PEROM</a:t>
            </a:r>
            <a:r>
              <a:rPr lang="id-ID" dirty="0">
                <a:hlinkClick r:id="rId2" action="ppaction://hlinksldjump"/>
              </a:rPr>
              <a:t> </a:t>
            </a:r>
            <a:r>
              <a:rPr lang="en-US" b="1" dirty="0">
                <a:hlinkClick r:id="rId2" action="ppaction://hlinksldjump"/>
              </a:rPr>
              <a:t>(</a:t>
            </a:r>
            <a:r>
              <a:rPr lang="en-US" b="1" i="1" dirty="0">
                <a:hlinkClick r:id="rId2" action="ppaction://hlinksldjump"/>
              </a:rPr>
              <a:t>Flash Programmable and Erasable Read Only Memory</a:t>
            </a:r>
            <a:r>
              <a:rPr lang="en-US" b="1" dirty="0">
                <a:hlinkClick r:id="rId2" action="ppaction://hlinksldjump"/>
              </a:rPr>
              <a:t>) </a:t>
            </a:r>
            <a:endParaRPr lang="en-US" dirty="0"/>
          </a:p>
        </p:txBody>
      </p:sp>
      <p:sp>
        <p:nvSpPr>
          <p:cNvPr id="3" name="Content Placeholder 2"/>
          <p:cNvSpPr>
            <a:spLocks noGrp="1"/>
          </p:cNvSpPr>
          <p:nvPr>
            <p:ph idx="1"/>
          </p:nvPr>
        </p:nvSpPr>
        <p:spPr>
          <a:xfrm>
            <a:off x="677334" y="2098843"/>
            <a:ext cx="8596668" cy="3880773"/>
          </a:xfrm>
        </p:spPr>
        <p:txBody>
          <a:bodyPr>
            <a:normAutofit/>
          </a:bodyPr>
          <a:lstStyle/>
          <a:p>
            <a:pPr marL="0" indent="0">
              <a:buNone/>
            </a:pPr>
            <a:r>
              <a:rPr lang="en-US" sz="2400" dirty="0" err="1"/>
              <a:t>Merupakan</a:t>
            </a:r>
            <a:r>
              <a:rPr lang="en-US" sz="2400" dirty="0"/>
              <a:t> </a:t>
            </a:r>
            <a:r>
              <a:rPr lang="en-US" sz="2400" dirty="0" err="1"/>
              <a:t>memori</a:t>
            </a:r>
            <a:r>
              <a:rPr lang="en-US" sz="2400" dirty="0"/>
              <a:t> </a:t>
            </a:r>
            <a:r>
              <a:rPr lang="en-US" sz="2400" dirty="0" err="1"/>
              <a:t>dengan</a:t>
            </a:r>
            <a:r>
              <a:rPr lang="en-US" sz="2400" dirty="0"/>
              <a:t> </a:t>
            </a:r>
            <a:r>
              <a:rPr lang="en-US" sz="2400" dirty="0" err="1"/>
              <a:t>teknologi</a:t>
            </a:r>
            <a:r>
              <a:rPr lang="en-US" sz="2400" dirty="0"/>
              <a:t> </a:t>
            </a:r>
            <a:r>
              <a:rPr lang="en-US" sz="2400" i="1" dirty="0"/>
              <a:t>nonvolatile memory</a:t>
            </a:r>
            <a:r>
              <a:rPr lang="en-US" sz="2400" dirty="0"/>
              <a:t>. Isi </a:t>
            </a:r>
            <a:r>
              <a:rPr lang="en-US" sz="2400" dirty="0" err="1"/>
              <a:t>memori</a:t>
            </a:r>
            <a:r>
              <a:rPr lang="en-US" sz="2400" dirty="0"/>
              <a:t> </a:t>
            </a:r>
            <a:r>
              <a:rPr lang="en-US" sz="2400" dirty="0" err="1"/>
              <a:t>dapat</a:t>
            </a:r>
            <a:r>
              <a:rPr lang="en-US" sz="2400" dirty="0"/>
              <a:t> </a:t>
            </a:r>
            <a:r>
              <a:rPr lang="en-US" sz="2400" dirty="0" err="1"/>
              <a:t>ditulis</a:t>
            </a:r>
            <a:r>
              <a:rPr lang="en-US" sz="2400" dirty="0"/>
              <a:t> </a:t>
            </a:r>
            <a:r>
              <a:rPr lang="en-US" sz="2400" dirty="0" err="1"/>
              <a:t>ulang</a:t>
            </a:r>
            <a:r>
              <a:rPr lang="en-US" sz="2400" dirty="0"/>
              <a:t> </a:t>
            </a:r>
            <a:r>
              <a:rPr lang="en-US" sz="2400" dirty="0" err="1"/>
              <a:t>ataupun</a:t>
            </a:r>
            <a:r>
              <a:rPr lang="en-US" sz="2400" dirty="0"/>
              <a:t> </a:t>
            </a:r>
            <a:r>
              <a:rPr lang="en-US" sz="2400" dirty="0" err="1"/>
              <a:t>dihapus</a:t>
            </a:r>
            <a:r>
              <a:rPr lang="en-US" sz="2400" dirty="0"/>
              <a:t> </a:t>
            </a:r>
            <a:r>
              <a:rPr lang="en-US" sz="2400" dirty="0" err="1"/>
              <a:t>berkali</a:t>
            </a:r>
            <a:r>
              <a:rPr lang="en-US" sz="2400" dirty="0"/>
              <a:t>-kali </a:t>
            </a:r>
            <a:r>
              <a:rPr lang="en-US" sz="2400" dirty="0" err="1"/>
              <a:t>dengan</a:t>
            </a:r>
            <a:r>
              <a:rPr lang="en-US" sz="2400" dirty="0"/>
              <a:t> </a:t>
            </a:r>
            <a:r>
              <a:rPr lang="en-US" sz="2400" dirty="0" err="1"/>
              <a:t>sangat</a:t>
            </a:r>
            <a:r>
              <a:rPr lang="en-US" sz="2400" dirty="0"/>
              <a:t> </a:t>
            </a:r>
            <a:r>
              <a:rPr lang="en-US" sz="2400" dirty="0" err="1"/>
              <a:t>mudah</a:t>
            </a:r>
            <a:r>
              <a:rPr lang="en-US" sz="2400" dirty="0"/>
              <a:t> </a:t>
            </a:r>
            <a:r>
              <a:rPr lang="en-US" sz="2400" dirty="0" err="1"/>
              <a:t>hingga</a:t>
            </a:r>
            <a:r>
              <a:rPr lang="en-US" sz="2400" dirty="0"/>
              <a:t> </a:t>
            </a:r>
            <a:r>
              <a:rPr lang="en-US" sz="2400" dirty="0" err="1"/>
              <a:t>ribuan</a:t>
            </a:r>
            <a:r>
              <a:rPr lang="en-US" sz="2400" dirty="0"/>
              <a:t> kali. </a:t>
            </a:r>
            <a:r>
              <a:rPr lang="en-US" sz="2400" dirty="0" err="1"/>
              <a:t>Teknologi</a:t>
            </a:r>
            <a:r>
              <a:rPr lang="en-US" sz="2400" dirty="0"/>
              <a:t> </a:t>
            </a:r>
            <a:r>
              <a:rPr lang="en-US" sz="2400" dirty="0" err="1"/>
              <a:t>ini</a:t>
            </a:r>
            <a:r>
              <a:rPr lang="en-US" sz="2400" dirty="0"/>
              <a:t> </a:t>
            </a:r>
            <a:r>
              <a:rPr lang="en-US" sz="2400" dirty="0" err="1"/>
              <a:t>sekarang</a:t>
            </a:r>
            <a:r>
              <a:rPr lang="en-US" sz="2400" dirty="0"/>
              <a:t> </a:t>
            </a:r>
            <a:r>
              <a:rPr lang="en-US" sz="2400" dirty="0" err="1"/>
              <a:t>banyak</a:t>
            </a:r>
            <a:r>
              <a:rPr lang="en-US" sz="2400" dirty="0"/>
              <a:t> </a:t>
            </a:r>
            <a:r>
              <a:rPr lang="en-US" sz="2400" dirty="0" err="1"/>
              <a:t>diterapkan</a:t>
            </a:r>
            <a:r>
              <a:rPr lang="en-US" sz="2400" dirty="0"/>
              <a:t> </a:t>
            </a:r>
            <a:r>
              <a:rPr lang="en-US" sz="2400" dirty="0" err="1"/>
              <a:t>untuk</a:t>
            </a:r>
            <a:r>
              <a:rPr lang="en-US" sz="2400" dirty="0"/>
              <a:t> </a:t>
            </a:r>
            <a:r>
              <a:rPr lang="en-US" sz="2400" dirty="0" err="1"/>
              <a:t>memori</a:t>
            </a:r>
            <a:r>
              <a:rPr lang="en-US" sz="2400" dirty="0"/>
              <a:t> di </a:t>
            </a:r>
            <a:r>
              <a:rPr lang="en-US" sz="2400" dirty="0" err="1"/>
              <a:t>dalam</a:t>
            </a:r>
            <a:r>
              <a:rPr lang="en-US" sz="2400" dirty="0"/>
              <a:t> </a:t>
            </a:r>
            <a:r>
              <a:rPr lang="en-US" sz="2400" i="1" dirty="0"/>
              <a:t>single chip microcontroller</a:t>
            </a:r>
            <a:r>
              <a:rPr lang="en-US" sz="2400" dirty="0"/>
              <a:t> </a:t>
            </a:r>
            <a:r>
              <a:rPr lang="en-US" sz="2400" dirty="0" err="1"/>
              <a:t>dan</a:t>
            </a:r>
            <a:r>
              <a:rPr lang="en-US" sz="2400" dirty="0"/>
              <a:t> </a:t>
            </a:r>
            <a:r>
              <a:rPr lang="en-US" sz="2400" i="1" dirty="0"/>
              <a:t>microcomputer.</a:t>
            </a:r>
            <a:endParaRPr lang="en-US" sz="2400" dirty="0"/>
          </a:p>
        </p:txBody>
      </p:sp>
      <p:sp>
        <p:nvSpPr>
          <p:cNvPr id="4" name="Right Arrow 3"/>
          <p:cNvSpPr/>
          <p:nvPr/>
        </p:nvSpPr>
        <p:spPr>
          <a:xfrm>
            <a:off x="7593120" y="4843694"/>
            <a:ext cx="1680882" cy="130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NEXT</a:t>
            </a:r>
            <a:endParaRPr lang="en-US" dirty="0"/>
          </a:p>
        </p:txBody>
      </p:sp>
    </p:spTree>
    <p:extLst>
      <p:ext uri="{BB962C8B-B14F-4D97-AF65-F5344CB8AC3E}">
        <p14:creationId xmlns:p14="http://schemas.microsoft.com/office/powerpoint/2010/main" val="336942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RAM</a:t>
            </a:r>
            <a:endParaRPr lang="id-ID" dirty="0"/>
          </a:p>
        </p:txBody>
      </p:sp>
      <p:sp>
        <p:nvSpPr>
          <p:cNvPr id="3" name="Content Placeholder 2"/>
          <p:cNvSpPr>
            <a:spLocks noGrp="1"/>
          </p:cNvSpPr>
          <p:nvPr>
            <p:ph idx="1"/>
          </p:nvPr>
        </p:nvSpPr>
        <p:spPr>
          <a:xfrm>
            <a:off x="677334" y="1506071"/>
            <a:ext cx="7874995" cy="4535291"/>
          </a:xfrm>
        </p:spPr>
        <p:txBody>
          <a:bodyPr>
            <a:normAutofit fontScale="92500" lnSpcReduction="10000"/>
          </a:bodyPr>
          <a:lstStyle/>
          <a:p>
            <a:pPr marL="0" indent="0">
              <a:buNone/>
            </a:pPr>
            <a:r>
              <a:rPr lang="en-US" sz="2400" dirty="0"/>
              <a:t>Random Access Memory (RAM) </a:t>
            </a:r>
            <a:r>
              <a:rPr lang="en-US" sz="2400" dirty="0" err="1"/>
              <a:t>adalah</a:t>
            </a:r>
            <a:r>
              <a:rPr lang="en-US" sz="2400" dirty="0"/>
              <a:t> </a:t>
            </a:r>
            <a:r>
              <a:rPr lang="en-US" sz="2400" dirty="0" err="1"/>
              <a:t>jenis</a:t>
            </a:r>
            <a:r>
              <a:rPr lang="en-US" sz="2400" dirty="0"/>
              <a:t> </a:t>
            </a:r>
            <a:r>
              <a:rPr lang="en-US" sz="2400" dirty="0" err="1"/>
              <a:t>memori</a:t>
            </a:r>
            <a:r>
              <a:rPr lang="en-US" sz="2400" dirty="0"/>
              <a:t> yang </a:t>
            </a:r>
            <a:r>
              <a:rPr lang="en-US" sz="2400" dirty="0" err="1"/>
              <a:t>memiliki</a:t>
            </a:r>
            <a:r>
              <a:rPr lang="en-US" sz="2400" dirty="0"/>
              <a:t> </a:t>
            </a:r>
            <a:r>
              <a:rPr lang="en-US" sz="2400" dirty="0" err="1"/>
              <a:t>waktu</a:t>
            </a:r>
            <a:r>
              <a:rPr lang="en-US" sz="2400" dirty="0"/>
              <a:t> </a:t>
            </a:r>
            <a:r>
              <a:rPr lang="en-US" sz="2400" dirty="0" err="1"/>
              <a:t>akses</a:t>
            </a:r>
            <a:r>
              <a:rPr lang="en-US" sz="2400" dirty="0"/>
              <a:t> </a:t>
            </a:r>
            <a:r>
              <a:rPr lang="en-US" sz="2400" dirty="0" err="1"/>
              <a:t>sama</a:t>
            </a:r>
            <a:r>
              <a:rPr lang="en-US" sz="2400" dirty="0"/>
              <a:t> </a:t>
            </a:r>
            <a:r>
              <a:rPr lang="en-US" sz="2400" dirty="0" err="1"/>
              <a:t>untuk</a:t>
            </a:r>
            <a:r>
              <a:rPr lang="en-US" sz="2400" dirty="0"/>
              <a:t> </a:t>
            </a:r>
            <a:r>
              <a:rPr lang="en-US" sz="2400" dirty="0" err="1"/>
              <a:t>setiap</a:t>
            </a:r>
            <a:r>
              <a:rPr lang="en-US" sz="2400" dirty="0"/>
              <a:t> </a:t>
            </a:r>
            <a:r>
              <a:rPr lang="en-US" sz="2400" dirty="0" err="1"/>
              <a:t>alamat</a:t>
            </a:r>
            <a:r>
              <a:rPr lang="en-US" sz="2400" dirty="0"/>
              <a:t> </a:t>
            </a:r>
            <a:r>
              <a:rPr lang="en-US" sz="2400" dirty="0" err="1"/>
              <a:t>memori</a:t>
            </a:r>
            <a:r>
              <a:rPr lang="en-US" sz="2400" dirty="0"/>
              <a:t>. </a:t>
            </a:r>
            <a:r>
              <a:rPr lang="en-US" sz="2400" dirty="0" err="1"/>
              <a:t>Kebanyakan</a:t>
            </a:r>
            <a:r>
              <a:rPr lang="en-US" sz="2400" dirty="0"/>
              <a:t> </a:t>
            </a:r>
            <a:r>
              <a:rPr lang="en-US" sz="2400" dirty="0" err="1"/>
              <a:t>memori</a:t>
            </a:r>
            <a:r>
              <a:rPr lang="en-US" sz="2400" dirty="0"/>
              <a:t> </a:t>
            </a:r>
            <a:r>
              <a:rPr lang="en-US" sz="2400" dirty="0" err="1"/>
              <a:t>semikonduktor</a:t>
            </a:r>
            <a:r>
              <a:rPr lang="en-US" sz="2400" dirty="0"/>
              <a:t> (</a:t>
            </a:r>
            <a:r>
              <a:rPr lang="en-US" sz="2400" dirty="0" err="1"/>
              <a:t>termasuk</a:t>
            </a:r>
            <a:r>
              <a:rPr lang="en-US" sz="2400" dirty="0"/>
              <a:t> ROM) </a:t>
            </a:r>
            <a:r>
              <a:rPr lang="en-US" sz="2400" dirty="0" err="1"/>
              <a:t>dan</a:t>
            </a:r>
            <a:r>
              <a:rPr lang="en-US" sz="2400" dirty="0"/>
              <a:t> </a:t>
            </a:r>
            <a:r>
              <a:rPr lang="en-US" sz="2400" dirty="0" err="1"/>
              <a:t>memori</a:t>
            </a:r>
            <a:r>
              <a:rPr lang="en-US" sz="2400" dirty="0"/>
              <a:t> magnetic core, </a:t>
            </a:r>
            <a:r>
              <a:rPr lang="en-US" sz="2400" dirty="0" err="1"/>
              <a:t>sebelum</a:t>
            </a:r>
            <a:r>
              <a:rPr lang="en-US" sz="2400" dirty="0"/>
              <a:t> </a:t>
            </a:r>
            <a:r>
              <a:rPr lang="en-US" sz="2400" dirty="0" err="1"/>
              <a:t>ada</a:t>
            </a:r>
            <a:r>
              <a:rPr lang="en-US" sz="2400" dirty="0"/>
              <a:t> </a:t>
            </a:r>
            <a:r>
              <a:rPr lang="en-US" sz="2400" dirty="0" err="1"/>
              <a:t>memori</a:t>
            </a:r>
            <a:r>
              <a:rPr lang="en-US" sz="2400" dirty="0"/>
              <a:t> </a:t>
            </a:r>
            <a:r>
              <a:rPr lang="en-US" sz="2400" dirty="0" err="1"/>
              <a:t>semikonduktor</a:t>
            </a:r>
            <a:r>
              <a:rPr lang="en-US" sz="2400" dirty="0"/>
              <a:t>, yang </a:t>
            </a:r>
            <a:r>
              <a:rPr lang="en-US" sz="2400" dirty="0" err="1"/>
              <a:t>banyak</a:t>
            </a:r>
            <a:r>
              <a:rPr lang="en-US" sz="2400" dirty="0"/>
              <a:t> </a:t>
            </a:r>
            <a:r>
              <a:rPr lang="en-US" sz="2400" dirty="0" err="1"/>
              <a:t>digunakan</a:t>
            </a:r>
            <a:r>
              <a:rPr lang="en-US" sz="2400" dirty="0"/>
              <a:t> </a:t>
            </a:r>
            <a:r>
              <a:rPr lang="en-US" sz="2400" dirty="0" err="1"/>
              <a:t>sebagai</a:t>
            </a:r>
            <a:r>
              <a:rPr lang="en-US" sz="2400" dirty="0"/>
              <a:t> </a:t>
            </a:r>
            <a:r>
              <a:rPr lang="en-US" sz="2400" dirty="0" err="1"/>
              <a:t>memori</a:t>
            </a:r>
            <a:r>
              <a:rPr lang="en-US" sz="2400" dirty="0"/>
              <a:t> </a:t>
            </a:r>
            <a:r>
              <a:rPr lang="en-US" sz="2400" dirty="0" err="1"/>
              <a:t>utama</a:t>
            </a:r>
            <a:r>
              <a:rPr lang="en-US" sz="2400" dirty="0"/>
              <a:t> </a:t>
            </a:r>
            <a:r>
              <a:rPr lang="en-US" sz="2400" dirty="0" err="1"/>
              <a:t>komputer</a:t>
            </a:r>
            <a:r>
              <a:rPr lang="en-US" sz="2400" dirty="0"/>
              <a:t> </a:t>
            </a:r>
            <a:r>
              <a:rPr lang="en-US" sz="2400" dirty="0" err="1"/>
              <a:t>adalah</a:t>
            </a:r>
            <a:r>
              <a:rPr lang="en-US" sz="2400" dirty="0"/>
              <a:t> RAM.</a:t>
            </a:r>
          </a:p>
          <a:p>
            <a:pPr marL="0" indent="0">
              <a:buNone/>
            </a:pPr>
            <a:r>
              <a:rPr lang="en-US" sz="2400" dirty="0" err="1"/>
              <a:t>Karena</a:t>
            </a:r>
            <a:r>
              <a:rPr lang="en-US" sz="2400" dirty="0"/>
              <a:t> </a:t>
            </a:r>
            <a:r>
              <a:rPr lang="en-US" sz="2400" dirty="0" err="1"/>
              <a:t>itu</a:t>
            </a:r>
            <a:r>
              <a:rPr lang="en-US" sz="2400" dirty="0"/>
              <a:t>, </a:t>
            </a:r>
            <a:r>
              <a:rPr lang="en-US" sz="2400" dirty="0" err="1"/>
              <a:t>nama</a:t>
            </a:r>
            <a:r>
              <a:rPr lang="en-US" sz="2400" dirty="0"/>
              <a:t> RAM </a:t>
            </a:r>
            <a:r>
              <a:rPr lang="en-US" sz="2400" dirty="0" err="1"/>
              <a:t>untuk</a:t>
            </a:r>
            <a:r>
              <a:rPr lang="en-US" sz="2400" dirty="0"/>
              <a:t> </a:t>
            </a:r>
            <a:r>
              <a:rPr lang="en-US" sz="2400" dirty="0" err="1"/>
              <a:t>memori</a:t>
            </a:r>
            <a:r>
              <a:rPr lang="en-US" sz="2400" dirty="0"/>
              <a:t> </a:t>
            </a:r>
            <a:r>
              <a:rPr lang="en-US" sz="2400" dirty="0" err="1"/>
              <a:t>kerja</a:t>
            </a:r>
            <a:r>
              <a:rPr lang="en-US" sz="2400" dirty="0"/>
              <a:t> </a:t>
            </a:r>
            <a:r>
              <a:rPr lang="en-US" sz="2400" dirty="0" err="1"/>
              <a:t>komputer</a:t>
            </a:r>
            <a:r>
              <a:rPr lang="en-US" sz="2400" dirty="0"/>
              <a:t>, </a:t>
            </a:r>
            <a:r>
              <a:rPr lang="en-US" sz="2400" dirty="0" err="1"/>
              <a:t>sebetulnya</a:t>
            </a:r>
            <a:r>
              <a:rPr lang="en-US" sz="2400" dirty="0"/>
              <a:t> </a:t>
            </a:r>
            <a:r>
              <a:rPr lang="en-US" sz="2400" dirty="0" err="1"/>
              <a:t>salah</a:t>
            </a:r>
            <a:r>
              <a:rPr lang="en-US" sz="2400" dirty="0"/>
              <a:t> </a:t>
            </a:r>
            <a:r>
              <a:rPr lang="en-US" sz="2400" dirty="0" err="1"/>
              <a:t>kaprah</a:t>
            </a:r>
            <a:r>
              <a:rPr lang="en-US" sz="2400" dirty="0"/>
              <a:t>. </a:t>
            </a:r>
            <a:r>
              <a:rPr lang="en-US" sz="2400" dirty="0" err="1"/>
              <a:t>Nama</a:t>
            </a:r>
            <a:r>
              <a:rPr lang="en-US" sz="2400" dirty="0"/>
              <a:t> </a:t>
            </a:r>
            <a:r>
              <a:rPr lang="en-US" sz="2400" dirty="0" err="1"/>
              <a:t>memori</a:t>
            </a:r>
            <a:r>
              <a:rPr lang="en-US" sz="2400" dirty="0"/>
              <a:t> </a:t>
            </a:r>
            <a:r>
              <a:rPr lang="en-US" sz="2400" dirty="0" err="1"/>
              <a:t>baca</a:t>
            </a:r>
            <a:r>
              <a:rPr lang="en-US" sz="2400" dirty="0"/>
              <a:t>/</a:t>
            </a:r>
            <a:r>
              <a:rPr lang="en-US" sz="2400" dirty="0" err="1"/>
              <a:t>tulis</a:t>
            </a:r>
            <a:r>
              <a:rPr lang="en-US" sz="2400" dirty="0"/>
              <a:t> (Read/Write memory) </a:t>
            </a:r>
            <a:r>
              <a:rPr lang="en-US" sz="2400" dirty="0" err="1"/>
              <a:t>atau</a:t>
            </a:r>
            <a:r>
              <a:rPr lang="en-US" sz="2400" dirty="0"/>
              <a:t> RWM </a:t>
            </a:r>
            <a:r>
              <a:rPr lang="en-US" sz="2400" dirty="0" err="1"/>
              <a:t>sebenarnya</a:t>
            </a:r>
            <a:r>
              <a:rPr lang="en-US" sz="2400" dirty="0"/>
              <a:t> </a:t>
            </a:r>
            <a:r>
              <a:rPr lang="en-US" sz="2400" dirty="0" err="1"/>
              <a:t>lebih</a:t>
            </a:r>
            <a:r>
              <a:rPr lang="en-US" sz="2400" dirty="0"/>
              <a:t> </a:t>
            </a:r>
            <a:r>
              <a:rPr lang="en-US" sz="2400" dirty="0" err="1"/>
              <a:t>tepat</a:t>
            </a:r>
            <a:r>
              <a:rPr lang="en-US" sz="2400" dirty="0"/>
              <a:t>. </a:t>
            </a:r>
            <a:r>
              <a:rPr lang="en-US" sz="2400" dirty="0" err="1"/>
              <a:t>Namun</a:t>
            </a:r>
            <a:r>
              <a:rPr lang="en-US" sz="2400" dirty="0"/>
              <a:t> </a:t>
            </a:r>
            <a:r>
              <a:rPr lang="en-US" sz="2400" dirty="0" err="1"/>
              <a:t>karena</a:t>
            </a:r>
            <a:r>
              <a:rPr lang="en-US" sz="2400" dirty="0"/>
              <a:t> </a:t>
            </a:r>
            <a:r>
              <a:rPr lang="en-US" sz="2400" dirty="0" err="1"/>
              <a:t>sudah</a:t>
            </a:r>
            <a:r>
              <a:rPr lang="en-US" sz="2400" dirty="0"/>
              <a:t> </a:t>
            </a:r>
            <a:r>
              <a:rPr lang="en-US" sz="2400" dirty="0" err="1"/>
              <a:t>digunakan</a:t>
            </a:r>
            <a:r>
              <a:rPr lang="en-US" sz="2400" dirty="0"/>
              <a:t> </a:t>
            </a:r>
            <a:r>
              <a:rPr lang="en-US" sz="2400" dirty="0" err="1"/>
              <a:t>secara</a:t>
            </a:r>
            <a:r>
              <a:rPr lang="en-US" sz="2400" dirty="0"/>
              <a:t> </a:t>
            </a:r>
            <a:r>
              <a:rPr lang="en-US" sz="2400" dirty="0" err="1"/>
              <a:t>luas</a:t>
            </a:r>
            <a:r>
              <a:rPr lang="en-US" sz="2400" dirty="0"/>
              <a:t>, </a:t>
            </a:r>
            <a:r>
              <a:rPr lang="en-US" sz="2400" dirty="0" err="1"/>
              <a:t>akan</a:t>
            </a:r>
            <a:r>
              <a:rPr lang="en-US" sz="2400" dirty="0"/>
              <a:t> </a:t>
            </a:r>
            <a:r>
              <a:rPr lang="en-US" sz="2400" dirty="0" err="1"/>
              <a:t>tetap</a:t>
            </a:r>
            <a:r>
              <a:rPr lang="en-US" sz="2400" dirty="0"/>
              <a:t> </a:t>
            </a:r>
            <a:r>
              <a:rPr lang="en-US" sz="2400" dirty="0" err="1"/>
              <a:t>digunakan</a:t>
            </a:r>
            <a:r>
              <a:rPr lang="en-US" sz="2400" dirty="0"/>
              <a:t> </a:t>
            </a:r>
            <a:r>
              <a:rPr lang="en-US" sz="2400" dirty="0" err="1"/>
              <a:t>sebutan</a:t>
            </a:r>
            <a:r>
              <a:rPr lang="en-US" sz="2400" dirty="0"/>
              <a:t> RAM </a:t>
            </a:r>
            <a:r>
              <a:rPr lang="en-US" sz="2400" dirty="0" err="1"/>
              <a:t>untuk</a:t>
            </a:r>
            <a:r>
              <a:rPr lang="en-US" sz="2400" dirty="0"/>
              <a:t> </a:t>
            </a:r>
            <a:r>
              <a:rPr lang="en-US" sz="2400" dirty="0" err="1"/>
              <a:t>memori</a:t>
            </a:r>
            <a:r>
              <a:rPr lang="en-US" sz="2400" dirty="0"/>
              <a:t> </a:t>
            </a:r>
            <a:r>
              <a:rPr lang="en-US" sz="2400" dirty="0" err="1"/>
              <a:t>kerja</a:t>
            </a:r>
            <a:r>
              <a:rPr lang="en-US" sz="2400" dirty="0"/>
              <a:t> </a:t>
            </a:r>
            <a:r>
              <a:rPr lang="en-US" sz="2400" dirty="0" err="1"/>
              <a:t>komputer</a:t>
            </a:r>
            <a:r>
              <a:rPr lang="en-US" sz="2400" dirty="0"/>
              <a:t>. Ada </a:t>
            </a:r>
            <a:r>
              <a:rPr lang="en-US" sz="2400" dirty="0" err="1"/>
              <a:t>dua</a:t>
            </a:r>
            <a:r>
              <a:rPr lang="en-US" sz="2400" dirty="0"/>
              <a:t> </a:t>
            </a:r>
            <a:r>
              <a:rPr lang="en-US" sz="2400" dirty="0" err="1"/>
              <a:t>jenis</a:t>
            </a:r>
            <a:r>
              <a:rPr lang="en-US" sz="2400" dirty="0"/>
              <a:t> RAM, </a:t>
            </a:r>
            <a:r>
              <a:rPr lang="en-US" sz="2400" dirty="0" err="1"/>
              <a:t>yaitu</a:t>
            </a:r>
            <a:r>
              <a:rPr lang="en-US" sz="2400" dirty="0"/>
              <a:t> RAM </a:t>
            </a:r>
            <a:r>
              <a:rPr lang="en-US" sz="2400" dirty="0" err="1"/>
              <a:t>statik</a:t>
            </a:r>
            <a:r>
              <a:rPr lang="en-US" sz="2400" dirty="0"/>
              <a:t> (</a:t>
            </a:r>
            <a:r>
              <a:rPr lang="en-US" sz="2400" dirty="0" err="1"/>
              <a:t>disingkat</a:t>
            </a:r>
            <a:r>
              <a:rPr lang="en-US" sz="2400" dirty="0"/>
              <a:t> SRAM) </a:t>
            </a:r>
            <a:r>
              <a:rPr lang="en-US" sz="2400" dirty="0" err="1"/>
              <a:t>dan</a:t>
            </a:r>
            <a:r>
              <a:rPr lang="en-US" sz="2400" dirty="0"/>
              <a:t> RAM </a:t>
            </a:r>
            <a:r>
              <a:rPr lang="en-US" sz="2400" dirty="0" err="1"/>
              <a:t>dinamik</a:t>
            </a:r>
            <a:r>
              <a:rPr lang="en-US" sz="2400" dirty="0"/>
              <a:t> (</a:t>
            </a:r>
            <a:r>
              <a:rPr lang="en-US" sz="2400" dirty="0" err="1"/>
              <a:t>disingkat</a:t>
            </a:r>
            <a:r>
              <a:rPr lang="en-US" sz="2400" dirty="0"/>
              <a:t> DRAM). </a:t>
            </a:r>
            <a:r>
              <a:rPr lang="en-US" sz="2400" dirty="0" err="1"/>
              <a:t>Keduanya</a:t>
            </a:r>
            <a:r>
              <a:rPr lang="en-US" sz="2400" dirty="0"/>
              <a:t> </a:t>
            </a:r>
            <a:r>
              <a:rPr lang="en-US" sz="2400" dirty="0" err="1"/>
              <a:t>adalah</a:t>
            </a:r>
            <a:r>
              <a:rPr lang="en-US" sz="2400" dirty="0"/>
              <a:t> </a:t>
            </a:r>
            <a:r>
              <a:rPr lang="en-US" sz="2400" dirty="0" err="1"/>
              <a:t>memori</a:t>
            </a:r>
            <a:r>
              <a:rPr lang="en-US" sz="2400" dirty="0"/>
              <a:t> </a:t>
            </a:r>
            <a:r>
              <a:rPr lang="en-US" sz="2400" dirty="0" err="1"/>
              <a:t>semikonduktor</a:t>
            </a:r>
            <a:r>
              <a:rPr lang="en-US" sz="2400" dirty="0"/>
              <a:t>.</a:t>
            </a:r>
          </a:p>
        </p:txBody>
      </p:sp>
      <p:graphicFrame>
        <p:nvGraphicFramePr>
          <p:cNvPr id="4" name="Diagram 3"/>
          <p:cNvGraphicFramePr/>
          <p:nvPr>
            <p:extLst>
              <p:ext uri="{D42A27DB-BD31-4B8C-83A1-F6EECF244321}">
                <p14:modId xmlns:p14="http://schemas.microsoft.com/office/powerpoint/2010/main" val="4217581542"/>
              </p:ext>
            </p:extLst>
          </p:nvPr>
        </p:nvGraphicFramePr>
        <p:xfrm>
          <a:off x="8834718" y="1930400"/>
          <a:ext cx="2810435" cy="3395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437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hlinkClick r:id="rId2" action="ppaction://hlinksldjump"/>
              </a:rPr>
              <a:t>Dinamic RAM </a:t>
            </a:r>
            <a:endParaRPr lang="en-US" dirty="0"/>
          </a:p>
        </p:txBody>
      </p:sp>
      <p:sp>
        <p:nvSpPr>
          <p:cNvPr id="3" name="Content Placeholder 2"/>
          <p:cNvSpPr>
            <a:spLocks noGrp="1"/>
          </p:cNvSpPr>
          <p:nvPr>
            <p:ph idx="1"/>
          </p:nvPr>
        </p:nvSpPr>
        <p:spPr>
          <a:xfrm>
            <a:off x="677334" y="1497263"/>
            <a:ext cx="8596668" cy="3880773"/>
          </a:xfrm>
        </p:spPr>
        <p:txBody>
          <a:bodyPr>
            <a:normAutofit/>
          </a:bodyPr>
          <a:lstStyle/>
          <a:p>
            <a:pPr marL="0" indent="0">
              <a:buNone/>
            </a:pPr>
            <a:r>
              <a:rPr lang="id-ID" sz="2400" dirty="0"/>
              <a:t>Atau disingkat DRAM adalah tipe chip memory yang digunakan untuk kebanyakan memory utama pada sebuah PC modern. Keunggulan utama DRAM adalah DRAM sangat padat, sehingga kita dapat menyimpan data lebih banyak di dalamnya, selain itu DRAM juga tidak terlalu mahal.</a:t>
            </a:r>
          </a:p>
          <a:p>
            <a:pPr marL="0" indent="0">
              <a:buNone/>
            </a:pPr>
            <a:r>
              <a:rPr lang="id-ID" sz="2400" dirty="0"/>
              <a:t>DRAM harus terus-menerus di-refresh karena memori ini bersifat dinamis (berubah-ubah). Jika tidak, beban listrik pada kapasitor di dalamnya akan habis dan data akan hilang.</a:t>
            </a:r>
          </a:p>
          <a:p>
            <a:pPr marL="0" indent="0">
              <a:buNone/>
            </a:pPr>
            <a:r>
              <a:rPr lang="id-ID" sz="2400" dirty="0"/>
              <a:t>Contoh: EDO-RAM, SDRAM, RDRAM</a:t>
            </a:r>
          </a:p>
        </p:txBody>
      </p:sp>
    </p:spTree>
    <p:extLst>
      <p:ext uri="{BB962C8B-B14F-4D97-AF65-F5344CB8AC3E}">
        <p14:creationId xmlns:p14="http://schemas.microsoft.com/office/powerpoint/2010/main" val="130643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hlinkClick r:id="rId2" action="ppaction://hlinksldjump"/>
              </a:rPr>
              <a:t>Static RAM </a:t>
            </a:r>
            <a:endParaRPr lang="en-US" dirty="0"/>
          </a:p>
        </p:txBody>
      </p:sp>
      <p:sp>
        <p:nvSpPr>
          <p:cNvPr id="3" name="Content Placeholder 2"/>
          <p:cNvSpPr>
            <a:spLocks noGrp="1"/>
          </p:cNvSpPr>
          <p:nvPr>
            <p:ph idx="1"/>
          </p:nvPr>
        </p:nvSpPr>
        <p:spPr>
          <a:xfrm>
            <a:off x="677334" y="1534694"/>
            <a:ext cx="8596668" cy="3880773"/>
          </a:xfrm>
        </p:spPr>
        <p:txBody>
          <a:bodyPr>
            <a:normAutofit/>
          </a:bodyPr>
          <a:lstStyle/>
          <a:p>
            <a:pPr marL="0" indent="0">
              <a:buNone/>
            </a:pPr>
            <a:r>
              <a:rPr lang="id-ID" sz="2400" dirty="0"/>
              <a:t>Atau disingkat SRAM adalah memory yang tidak perlu me-refresh secara berkala seperti DRAM. Memori ini mempunyai kecepatan lbih cepat namun harganya jauh lebih mahal dibanding dengan RAM.</a:t>
            </a:r>
          </a:p>
          <a:p>
            <a:pPr marL="0" indent="0">
              <a:buNone/>
            </a:pPr>
            <a:r>
              <a:rPr lang="id-ID" sz="2400" dirty="0"/>
              <a:t>Karena mahal maka jarang sekali PC menggunakan memori ini sebagai memori utama, namun para desainer PC telah menemukan cara bagaimana memanfaat memory ini walaupun harganya sangat mahal, yaitu dengan mendesain memory dengan high-speed dalam jumlah yang kecil,yang disebut dengan Cache Memory. </a:t>
            </a:r>
          </a:p>
        </p:txBody>
      </p:sp>
      <p:sp>
        <p:nvSpPr>
          <p:cNvPr id="4" name="Right Arrow 3"/>
          <p:cNvSpPr/>
          <p:nvPr/>
        </p:nvSpPr>
        <p:spPr>
          <a:xfrm>
            <a:off x="7593120" y="5274000"/>
            <a:ext cx="1680882" cy="130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NEXT</a:t>
            </a:r>
            <a:endParaRPr lang="en-US" dirty="0"/>
          </a:p>
        </p:txBody>
      </p:sp>
    </p:spTree>
    <p:extLst>
      <p:ext uri="{BB962C8B-B14F-4D97-AF65-F5344CB8AC3E}">
        <p14:creationId xmlns:p14="http://schemas.microsoft.com/office/powerpoint/2010/main" val="352260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MEMORY CACHE</a:t>
            </a:r>
            <a:endParaRPr lang="id-ID" dirty="0"/>
          </a:p>
        </p:txBody>
      </p:sp>
      <p:sp>
        <p:nvSpPr>
          <p:cNvPr id="3" name="Content Placeholder 2"/>
          <p:cNvSpPr>
            <a:spLocks noGrp="1"/>
          </p:cNvSpPr>
          <p:nvPr>
            <p:ph idx="1"/>
          </p:nvPr>
        </p:nvSpPr>
        <p:spPr>
          <a:xfrm>
            <a:off x="677334" y="1501118"/>
            <a:ext cx="8899803" cy="5163670"/>
          </a:xfrm>
        </p:spPr>
        <p:txBody>
          <a:bodyPr>
            <a:normAutofit/>
          </a:bodyPr>
          <a:lstStyle/>
          <a:p>
            <a:pPr marL="0" indent="0">
              <a:buNone/>
            </a:pPr>
            <a:r>
              <a:rPr lang="en-US" sz="2000" dirty="0" err="1"/>
              <a:t>Memori</a:t>
            </a:r>
            <a:r>
              <a:rPr lang="en-US" sz="2000" dirty="0"/>
              <a:t> cache (</a:t>
            </a:r>
            <a:r>
              <a:rPr lang="en-US" sz="2000" dirty="0" err="1"/>
              <a:t>sering</a:t>
            </a:r>
            <a:r>
              <a:rPr lang="en-US" sz="2000" dirty="0"/>
              <a:t> </a:t>
            </a:r>
            <a:r>
              <a:rPr lang="en-US" sz="2000" dirty="0" err="1"/>
              <a:t>disebut</a:t>
            </a:r>
            <a:r>
              <a:rPr lang="en-US" sz="2000" dirty="0"/>
              <a:t> cache </a:t>
            </a:r>
            <a:r>
              <a:rPr lang="en-US" sz="2000" dirty="0" err="1"/>
              <a:t>saja</a:t>
            </a:r>
            <a:r>
              <a:rPr lang="en-US" sz="2000" dirty="0"/>
              <a:t>) </a:t>
            </a:r>
            <a:r>
              <a:rPr lang="en-US" sz="2000" dirty="0" err="1"/>
              <a:t>adalah</a:t>
            </a:r>
            <a:r>
              <a:rPr lang="en-US" sz="2000" dirty="0"/>
              <a:t> RAM </a:t>
            </a:r>
            <a:r>
              <a:rPr lang="en-US" sz="2000" dirty="0" err="1"/>
              <a:t>kecil</a:t>
            </a:r>
            <a:r>
              <a:rPr lang="en-US" sz="2000" dirty="0"/>
              <a:t> yang </a:t>
            </a:r>
            <a:r>
              <a:rPr lang="en-US" sz="2000" dirty="0" err="1"/>
              <a:t>cepat</a:t>
            </a:r>
            <a:r>
              <a:rPr lang="en-US" sz="2000" dirty="0"/>
              <a:t> </a:t>
            </a:r>
            <a:r>
              <a:rPr lang="en-US" sz="2000" dirty="0" err="1"/>
              <a:t>dan</a:t>
            </a:r>
            <a:r>
              <a:rPr lang="en-US" sz="2000" dirty="0"/>
              <a:t> </a:t>
            </a:r>
            <a:r>
              <a:rPr lang="en-US" sz="2000" dirty="0" err="1"/>
              <a:t>ditempatkan</a:t>
            </a:r>
            <a:r>
              <a:rPr lang="en-US" sz="2000" dirty="0"/>
              <a:t> </a:t>
            </a:r>
            <a:r>
              <a:rPr lang="en-US" sz="2000" dirty="0" err="1"/>
              <a:t>sedekat</a:t>
            </a:r>
            <a:r>
              <a:rPr lang="en-US" sz="2000" dirty="0"/>
              <a:t> </a:t>
            </a:r>
            <a:r>
              <a:rPr lang="en-US" sz="2000" dirty="0" err="1"/>
              <a:t>mungkin</a:t>
            </a:r>
            <a:r>
              <a:rPr lang="en-US" sz="2000" dirty="0"/>
              <a:t> </a:t>
            </a:r>
            <a:r>
              <a:rPr lang="en-US" sz="2000" dirty="0" err="1"/>
              <a:t>dengan</a:t>
            </a:r>
            <a:r>
              <a:rPr lang="en-US" sz="2000" dirty="0"/>
              <a:t> CPU (</a:t>
            </a:r>
            <a:r>
              <a:rPr lang="en-US" sz="2000" dirty="0" err="1"/>
              <a:t>mikroprosesor</a:t>
            </a:r>
            <a:r>
              <a:rPr lang="en-US" sz="2000" dirty="0"/>
              <a:t>), </a:t>
            </a:r>
            <a:r>
              <a:rPr lang="en-US" sz="2000" dirty="0" err="1"/>
              <a:t>terletak</a:t>
            </a:r>
            <a:r>
              <a:rPr lang="en-US" sz="2000" dirty="0"/>
              <a:t> </a:t>
            </a:r>
            <a:r>
              <a:rPr lang="en-US" sz="2000" dirty="0" err="1"/>
              <a:t>antara</a:t>
            </a:r>
            <a:r>
              <a:rPr lang="en-US" sz="2000" dirty="0"/>
              <a:t> CPU </a:t>
            </a:r>
            <a:r>
              <a:rPr lang="en-US" sz="2000" dirty="0" err="1"/>
              <a:t>dan</a:t>
            </a:r>
            <a:r>
              <a:rPr lang="en-US" sz="2000" dirty="0"/>
              <a:t> </a:t>
            </a:r>
            <a:r>
              <a:rPr lang="en-US" sz="2000" dirty="0" err="1"/>
              <a:t>memori</a:t>
            </a:r>
            <a:r>
              <a:rPr lang="en-US" sz="2000" dirty="0"/>
              <a:t> </a:t>
            </a:r>
            <a:r>
              <a:rPr lang="en-US" sz="2000" dirty="0" err="1"/>
              <a:t>utama</a:t>
            </a:r>
            <a:r>
              <a:rPr lang="en-US" sz="2000" dirty="0"/>
              <a:t> (DRAM). </a:t>
            </a:r>
            <a:r>
              <a:rPr lang="en-US" sz="2000" dirty="0" err="1"/>
              <a:t>Dengan</a:t>
            </a:r>
            <a:r>
              <a:rPr lang="en-US" sz="2000" dirty="0"/>
              <a:t> </a:t>
            </a:r>
            <a:r>
              <a:rPr lang="en-US" sz="2000" dirty="0" err="1"/>
              <a:t>teknik-teknik</a:t>
            </a:r>
            <a:r>
              <a:rPr lang="en-US" sz="2000" dirty="0"/>
              <a:t> </a:t>
            </a:r>
            <a:r>
              <a:rPr lang="en-US" sz="2000" dirty="0" err="1"/>
              <a:t>tertentu</a:t>
            </a:r>
            <a:r>
              <a:rPr lang="en-US" sz="2000" dirty="0"/>
              <a:t>, </a:t>
            </a:r>
            <a:r>
              <a:rPr lang="en-US" sz="2000" dirty="0" err="1"/>
              <a:t>dapat</a:t>
            </a:r>
            <a:r>
              <a:rPr lang="en-US" sz="2000" dirty="0"/>
              <a:t> </a:t>
            </a:r>
            <a:r>
              <a:rPr lang="en-US" sz="2000" dirty="0" err="1"/>
              <a:t>diperhitungkan</a:t>
            </a:r>
            <a:r>
              <a:rPr lang="en-US" sz="2000" dirty="0"/>
              <a:t> </a:t>
            </a:r>
            <a:r>
              <a:rPr lang="en-US" sz="2000" dirty="0" err="1"/>
              <a:t>instruksi</a:t>
            </a:r>
            <a:r>
              <a:rPr lang="en-US" sz="2000" dirty="0"/>
              <a:t> </a:t>
            </a:r>
            <a:r>
              <a:rPr lang="en-US" sz="2000" dirty="0" err="1"/>
              <a:t>mana</a:t>
            </a:r>
            <a:r>
              <a:rPr lang="en-US" sz="2000" dirty="0"/>
              <a:t> yang </a:t>
            </a:r>
            <a:r>
              <a:rPr lang="en-US" sz="2000" dirty="0" err="1"/>
              <a:t>akan</a:t>
            </a:r>
            <a:r>
              <a:rPr lang="en-US" sz="2000" dirty="0"/>
              <a:t> </a:t>
            </a:r>
            <a:r>
              <a:rPr lang="en-US" sz="2000" dirty="0" err="1"/>
              <a:t>segera</a:t>
            </a:r>
            <a:r>
              <a:rPr lang="en-US" sz="2000" dirty="0"/>
              <a:t> </a:t>
            </a:r>
            <a:r>
              <a:rPr lang="en-US" sz="2000" dirty="0" err="1"/>
              <a:t>diperlukan</a:t>
            </a:r>
            <a:r>
              <a:rPr lang="en-US" sz="2000" dirty="0"/>
              <a:t> CPU. </a:t>
            </a:r>
            <a:r>
              <a:rPr lang="en-US" sz="2000" dirty="0" err="1"/>
              <a:t>Instruksi-instruksi</a:t>
            </a:r>
            <a:r>
              <a:rPr lang="en-US" sz="2000" dirty="0"/>
              <a:t> </a:t>
            </a:r>
            <a:r>
              <a:rPr lang="en-US" sz="2000" dirty="0" err="1"/>
              <a:t>ini</a:t>
            </a:r>
            <a:r>
              <a:rPr lang="en-US" sz="2000" dirty="0"/>
              <a:t> </a:t>
            </a:r>
            <a:r>
              <a:rPr lang="en-US" sz="2000" dirty="0" err="1"/>
              <a:t>dipindahkan</a:t>
            </a:r>
            <a:r>
              <a:rPr lang="en-US" sz="2000" dirty="0"/>
              <a:t> </a:t>
            </a:r>
            <a:r>
              <a:rPr lang="en-US" sz="2000" dirty="0" err="1"/>
              <a:t>dari</a:t>
            </a:r>
            <a:r>
              <a:rPr lang="en-US" sz="2000" dirty="0"/>
              <a:t> DRAM </a:t>
            </a:r>
            <a:r>
              <a:rPr lang="en-US" sz="2000" dirty="0" err="1"/>
              <a:t>ke</a:t>
            </a:r>
            <a:r>
              <a:rPr lang="en-US" sz="2000" dirty="0"/>
              <a:t> </a:t>
            </a:r>
            <a:r>
              <a:rPr lang="en-US" sz="2000" dirty="0" err="1"/>
              <a:t>memori</a:t>
            </a:r>
            <a:r>
              <a:rPr lang="en-US" sz="2000" dirty="0"/>
              <a:t> cache </a:t>
            </a:r>
            <a:r>
              <a:rPr lang="en-US" sz="2000" dirty="0" err="1"/>
              <a:t>sebelum</a:t>
            </a:r>
            <a:r>
              <a:rPr lang="en-US" sz="2000" dirty="0"/>
              <a:t> CPU </a:t>
            </a:r>
            <a:r>
              <a:rPr lang="en-US" sz="2000" dirty="0" err="1"/>
              <a:t>benar-benar</a:t>
            </a:r>
            <a:r>
              <a:rPr lang="en-US" sz="2000" dirty="0"/>
              <a:t> </a:t>
            </a:r>
            <a:r>
              <a:rPr lang="en-US" sz="2000" dirty="0" err="1"/>
              <a:t>memerlukannya</a:t>
            </a:r>
            <a:r>
              <a:rPr lang="en-US" sz="2000" dirty="0"/>
              <a:t>. </a:t>
            </a:r>
            <a:r>
              <a:rPr lang="en-US" sz="2000" dirty="0" err="1"/>
              <a:t>Dengan</a:t>
            </a:r>
            <a:r>
              <a:rPr lang="en-US" sz="2000" dirty="0"/>
              <a:t> </a:t>
            </a:r>
            <a:r>
              <a:rPr lang="en-US" sz="2000" dirty="0" err="1"/>
              <a:t>demikian</a:t>
            </a:r>
            <a:r>
              <a:rPr lang="en-US" sz="2000" dirty="0"/>
              <a:t>, </a:t>
            </a:r>
            <a:r>
              <a:rPr lang="en-US" sz="2000" dirty="0" err="1"/>
              <a:t>ketika</a:t>
            </a:r>
            <a:r>
              <a:rPr lang="en-US" sz="2000" dirty="0"/>
              <a:t> </a:t>
            </a:r>
            <a:r>
              <a:rPr lang="en-US" sz="2000" dirty="0" err="1"/>
              <a:t>diperlukan</a:t>
            </a:r>
            <a:r>
              <a:rPr lang="en-US" sz="2000" dirty="0"/>
              <a:t>, CPU </a:t>
            </a:r>
            <a:r>
              <a:rPr lang="en-US" sz="2000" dirty="0" err="1"/>
              <a:t>dapat</a:t>
            </a:r>
            <a:r>
              <a:rPr lang="en-US" sz="2000" dirty="0"/>
              <a:t> </a:t>
            </a:r>
            <a:r>
              <a:rPr lang="en-US" sz="2000" dirty="0" err="1"/>
              <a:t>mengambil</a:t>
            </a:r>
            <a:r>
              <a:rPr lang="en-US" sz="2000" dirty="0"/>
              <a:t> </a:t>
            </a:r>
            <a:r>
              <a:rPr lang="en-US" sz="2000" dirty="0" err="1"/>
              <a:t>langsung</a:t>
            </a:r>
            <a:r>
              <a:rPr lang="en-US" sz="2000" dirty="0"/>
              <a:t> </a:t>
            </a:r>
            <a:r>
              <a:rPr lang="en-US" sz="2000" dirty="0" err="1"/>
              <a:t>dari</a:t>
            </a:r>
            <a:r>
              <a:rPr lang="en-US" sz="2000" dirty="0"/>
              <a:t> </a:t>
            </a:r>
            <a:r>
              <a:rPr lang="en-US" sz="2000" dirty="0" err="1"/>
              <a:t>memori</a:t>
            </a:r>
            <a:r>
              <a:rPr lang="en-US" sz="2000" dirty="0"/>
              <a:t> cache. </a:t>
            </a:r>
            <a:r>
              <a:rPr lang="en-US" sz="2000" dirty="0" err="1"/>
              <a:t>Dengan</a:t>
            </a:r>
            <a:r>
              <a:rPr lang="en-US" sz="2000" dirty="0"/>
              <a:t> </a:t>
            </a:r>
            <a:r>
              <a:rPr lang="en-US" sz="2000" dirty="0" err="1"/>
              <a:t>teknik</a:t>
            </a:r>
            <a:r>
              <a:rPr lang="en-US" sz="2000" dirty="0"/>
              <a:t> “caching” </a:t>
            </a:r>
            <a:r>
              <a:rPr lang="en-US" sz="2000" dirty="0" err="1"/>
              <a:t>ini</a:t>
            </a:r>
            <a:r>
              <a:rPr lang="en-US" sz="2000" dirty="0"/>
              <a:t>, </a:t>
            </a:r>
            <a:r>
              <a:rPr lang="en-US" sz="2000" dirty="0" err="1"/>
              <a:t>kecepatan</a:t>
            </a:r>
            <a:r>
              <a:rPr lang="en-US" sz="2000" dirty="0"/>
              <a:t> </a:t>
            </a:r>
            <a:r>
              <a:rPr lang="en-US" sz="2000" dirty="0" err="1"/>
              <a:t>operasi</a:t>
            </a:r>
            <a:r>
              <a:rPr lang="en-US" sz="2000" dirty="0"/>
              <a:t> </a:t>
            </a:r>
            <a:r>
              <a:rPr lang="en-US" sz="2000" dirty="0" err="1"/>
              <a:t>sistem</a:t>
            </a:r>
            <a:r>
              <a:rPr lang="en-US" sz="2000" dirty="0"/>
              <a:t> </a:t>
            </a:r>
            <a:r>
              <a:rPr lang="en-US" sz="2000" dirty="0" err="1"/>
              <a:t>dapat</a:t>
            </a:r>
            <a:r>
              <a:rPr lang="en-US" sz="2000" dirty="0"/>
              <a:t> </a:t>
            </a:r>
            <a:r>
              <a:rPr lang="en-US" sz="2000" dirty="0" err="1"/>
              <a:t>ditingkatkan</a:t>
            </a:r>
            <a:r>
              <a:rPr lang="en-US" sz="2000" dirty="0"/>
              <a:t> </a:t>
            </a:r>
            <a:r>
              <a:rPr lang="en-US" sz="2000" dirty="0" err="1"/>
              <a:t>secara</a:t>
            </a:r>
            <a:r>
              <a:rPr lang="en-US" sz="2000" dirty="0"/>
              <a:t> </a:t>
            </a:r>
            <a:r>
              <a:rPr lang="en-US" sz="2000" dirty="0" err="1"/>
              <a:t>signifikan</a:t>
            </a:r>
            <a:r>
              <a:rPr lang="en-US" sz="2000" dirty="0"/>
              <a:t>. </a:t>
            </a:r>
            <a:r>
              <a:rPr lang="en-US" sz="2000" dirty="0" err="1"/>
              <a:t>Kombinasi</a:t>
            </a:r>
            <a:r>
              <a:rPr lang="en-US" sz="2000" dirty="0"/>
              <a:t> </a:t>
            </a:r>
            <a:r>
              <a:rPr lang="en-US" sz="2000" dirty="0" err="1"/>
              <a:t>memori</a:t>
            </a:r>
            <a:r>
              <a:rPr lang="en-US" sz="2000" dirty="0"/>
              <a:t> cache yang </a:t>
            </a:r>
            <a:r>
              <a:rPr lang="en-US" sz="2000" dirty="0" err="1"/>
              <a:t>kecil</a:t>
            </a:r>
            <a:r>
              <a:rPr lang="en-US" sz="2000" dirty="0"/>
              <a:t>, </a:t>
            </a:r>
            <a:r>
              <a:rPr lang="en-US" sz="2000" dirty="0" err="1"/>
              <a:t>cepat</a:t>
            </a:r>
            <a:r>
              <a:rPr lang="en-US" sz="2000" dirty="0"/>
              <a:t>, </a:t>
            </a:r>
            <a:r>
              <a:rPr lang="en-US" sz="2000" dirty="0" err="1"/>
              <a:t>dan</a:t>
            </a:r>
            <a:r>
              <a:rPr lang="en-US" sz="2000" dirty="0"/>
              <a:t> </a:t>
            </a:r>
            <a:r>
              <a:rPr lang="en-US" sz="2000" dirty="0" err="1"/>
              <a:t>mahal</a:t>
            </a:r>
            <a:r>
              <a:rPr lang="en-US" sz="2000" dirty="0"/>
              <a:t> </a:t>
            </a:r>
            <a:r>
              <a:rPr lang="en-US" sz="2000" dirty="0" err="1"/>
              <a:t>dengan</a:t>
            </a:r>
            <a:r>
              <a:rPr lang="en-US" sz="2000" dirty="0"/>
              <a:t> </a:t>
            </a:r>
            <a:r>
              <a:rPr lang="en-US" sz="2000" dirty="0" err="1"/>
              <a:t>memori</a:t>
            </a:r>
            <a:r>
              <a:rPr lang="en-US" sz="2000" dirty="0"/>
              <a:t> </a:t>
            </a:r>
            <a:r>
              <a:rPr lang="en-US" sz="2000" dirty="0" err="1"/>
              <a:t>utama</a:t>
            </a:r>
            <a:r>
              <a:rPr lang="en-US" sz="2000" dirty="0"/>
              <a:t> yang </a:t>
            </a:r>
            <a:r>
              <a:rPr lang="en-US" sz="2000" dirty="0" err="1"/>
              <a:t>besar</a:t>
            </a:r>
            <a:r>
              <a:rPr lang="en-US" sz="2000" dirty="0"/>
              <a:t> </a:t>
            </a:r>
            <a:r>
              <a:rPr lang="en-US" sz="2000" dirty="0" err="1"/>
              <a:t>dan</a:t>
            </a:r>
            <a:r>
              <a:rPr lang="en-US" sz="2000" dirty="0"/>
              <a:t> </a:t>
            </a:r>
            <a:r>
              <a:rPr lang="en-US" sz="2000" dirty="0" err="1"/>
              <a:t>murah</a:t>
            </a:r>
            <a:r>
              <a:rPr lang="en-US" sz="2000" dirty="0"/>
              <a:t> </a:t>
            </a:r>
            <a:r>
              <a:rPr lang="en-US" sz="2000" dirty="0" err="1"/>
              <a:t>tetapi</a:t>
            </a:r>
            <a:r>
              <a:rPr lang="en-US" sz="2000" dirty="0"/>
              <a:t> </a:t>
            </a:r>
            <a:r>
              <a:rPr lang="en-US" sz="2000" dirty="0" err="1"/>
              <a:t>lambat</a:t>
            </a:r>
            <a:r>
              <a:rPr lang="en-US" sz="2000" dirty="0"/>
              <a:t>, </a:t>
            </a:r>
            <a:r>
              <a:rPr lang="en-US" sz="2000" dirty="0" err="1"/>
              <a:t>menghasilkan</a:t>
            </a:r>
            <a:r>
              <a:rPr lang="en-US" sz="2000" dirty="0"/>
              <a:t> </a:t>
            </a:r>
            <a:r>
              <a:rPr lang="en-US" sz="2000" dirty="0" err="1"/>
              <a:t>sistem</a:t>
            </a:r>
            <a:r>
              <a:rPr lang="en-US" sz="2000" dirty="0"/>
              <a:t> </a:t>
            </a:r>
            <a:r>
              <a:rPr lang="en-US" sz="2000" dirty="0" err="1"/>
              <a:t>memori</a:t>
            </a:r>
            <a:r>
              <a:rPr lang="en-US" sz="2000" dirty="0"/>
              <a:t> </a:t>
            </a:r>
            <a:r>
              <a:rPr lang="en-US" sz="2000" dirty="0" err="1"/>
              <a:t>dengan</a:t>
            </a:r>
            <a:r>
              <a:rPr lang="en-US" sz="2000" dirty="0"/>
              <a:t> </a:t>
            </a:r>
            <a:r>
              <a:rPr lang="en-US" sz="2000" dirty="0" err="1"/>
              <a:t>kecepatan</a:t>
            </a:r>
            <a:r>
              <a:rPr lang="en-US" sz="2000" dirty="0"/>
              <a:t> </a:t>
            </a:r>
            <a:r>
              <a:rPr lang="en-US" sz="2000" dirty="0" err="1"/>
              <a:t>operasi</a:t>
            </a:r>
            <a:r>
              <a:rPr lang="en-US" sz="2000" dirty="0"/>
              <a:t> </a:t>
            </a:r>
            <a:r>
              <a:rPr lang="en-US" sz="2000" dirty="0" err="1"/>
              <a:t>mendekati</a:t>
            </a:r>
            <a:r>
              <a:rPr lang="en-US" sz="2000" dirty="0"/>
              <a:t> </a:t>
            </a:r>
            <a:r>
              <a:rPr lang="en-US" sz="2000" dirty="0" err="1"/>
              <a:t>memori</a:t>
            </a:r>
            <a:r>
              <a:rPr lang="en-US" sz="2000" dirty="0"/>
              <a:t> cache </a:t>
            </a:r>
            <a:r>
              <a:rPr lang="en-US" sz="2000" dirty="0" err="1"/>
              <a:t>dan</a:t>
            </a:r>
            <a:r>
              <a:rPr lang="en-US" sz="2000" dirty="0"/>
              <a:t> </a:t>
            </a:r>
            <a:r>
              <a:rPr lang="en-US" sz="2000" dirty="0" err="1"/>
              <a:t>dengan</a:t>
            </a:r>
            <a:r>
              <a:rPr lang="en-US" sz="2000" dirty="0"/>
              <a:t> </a:t>
            </a:r>
            <a:r>
              <a:rPr lang="en-US" sz="2000" dirty="0" err="1"/>
              <a:t>kapasitas</a:t>
            </a:r>
            <a:r>
              <a:rPr lang="en-US" sz="2000" dirty="0"/>
              <a:t> DRAM. </a:t>
            </a:r>
            <a:r>
              <a:rPr lang="en-US" sz="2000" dirty="0" err="1"/>
              <a:t>Harga</a:t>
            </a:r>
            <a:r>
              <a:rPr lang="en-US" sz="2000" dirty="0"/>
              <a:t> per bit </a:t>
            </a:r>
            <a:r>
              <a:rPr lang="en-US" sz="2000" dirty="0" err="1"/>
              <a:t>nya</a:t>
            </a:r>
            <a:r>
              <a:rPr lang="en-US" sz="2000" dirty="0"/>
              <a:t> </a:t>
            </a:r>
            <a:r>
              <a:rPr lang="en-US" sz="2000" dirty="0" err="1"/>
              <a:t>tidak</a:t>
            </a:r>
            <a:r>
              <a:rPr lang="en-US" sz="2000" dirty="0"/>
              <a:t> </a:t>
            </a:r>
            <a:r>
              <a:rPr lang="en-US" sz="2000" dirty="0" err="1"/>
              <a:t>jauh</a:t>
            </a:r>
            <a:r>
              <a:rPr lang="en-US" sz="2000" dirty="0"/>
              <a:t> </a:t>
            </a:r>
            <a:r>
              <a:rPr lang="en-US" sz="2000" dirty="0" err="1"/>
              <a:t>berbeda</a:t>
            </a:r>
            <a:r>
              <a:rPr lang="en-US" sz="2000" dirty="0"/>
              <a:t> </a:t>
            </a:r>
            <a:r>
              <a:rPr lang="en-US" sz="2000" dirty="0" err="1"/>
              <a:t>dengan</a:t>
            </a:r>
            <a:r>
              <a:rPr lang="en-US" sz="2000" dirty="0"/>
              <a:t> </a:t>
            </a:r>
            <a:r>
              <a:rPr lang="en-US" sz="2000" dirty="0" err="1"/>
              <a:t>harga</a:t>
            </a:r>
            <a:r>
              <a:rPr lang="en-US" sz="2000" dirty="0"/>
              <a:t> DRAM.</a:t>
            </a:r>
          </a:p>
        </p:txBody>
      </p:sp>
    </p:spTree>
    <p:extLst>
      <p:ext uri="{BB962C8B-B14F-4D97-AF65-F5344CB8AC3E}">
        <p14:creationId xmlns:p14="http://schemas.microsoft.com/office/powerpoint/2010/main" val="3100326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53035" y="3614769"/>
            <a:ext cx="8162365" cy="2046444"/>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600" dirty="0"/>
              <a:t>SEKIAN DAN </a:t>
            </a:r>
          </a:p>
          <a:p>
            <a:r>
              <a:rPr lang="en-US" sz="7600" dirty="0"/>
              <a:t>TERIMA KASIH</a:t>
            </a:r>
            <a:endParaRPr lang="id-ID" sz="7600" dirty="0"/>
          </a:p>
        </p:txBody>
      </p:sp>
    </p:spTree>
    <p:extLst>
      <p:ext uri="{BB962C8B-B14F-4D97-AF65-F5344CB8AC3E}">
        <p14:creationId xmlns:p14="http://schemas.microsoft.com/office/powerpoint/2010/main" val="335863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 ITU MEMORI INTERNAL ?</a:t>
            </a:r>
            <a:endParaRPr lang="id-ID" dirty="0"/>
          </a:p>
        </p:txBody>
      </p:sp>
      <p:sp>
        <p:nvSpPr>
          <p:cNvPr id="3" name="Content Placeholder 2"/>
          <p:cNvSpPr>
            <a:spLocks noGrp="1"/>
          </p:cNvSpPr>
          <p:nvPr>
            <p:ph idx="1"/>
          </p:nvPr>
        </p:nvSpPr>
        <p:spPr>
          <a:xfrm>
            <a:off x="677334" y="1555472"/>
            <a:ext cx="8596668" cy="4912563"/>
          </a:xfrm>
        </p:spPr>
        <p:txBody>
          <a:bodyPr>
            <a:normAutofit/>
          </a:bodyPr>
          <a:lstStyle/>
          <a:p>
            <a:pPr marL="0" indent="0">
              <a:buNone/>
            </a:pPr>
            <a:r>
              <a:rPr lang="en-US" sz="2000" dirty="0" err="1"/>
              <a:t>Memori</a:t>
            </a:r>
            <a:r>
              <a:rPr lang="en-US" sz="2000" dirty="0"/>
              <a:t> internal </a:t>
            </a:r>
            <a:r>
              <a:rPr lang="en-US" sz="2000" dirty="0" err="1"/>
              <a:t>adalah</a:t>
            </a:r>
            <a:r>
              <a:rPr lang="en-US" sz="2000" dirty="0"/>
              <a:t> </a:t>
            </a:r>
            <a:r>
              <a:rPr lang="en-US" sz="2000" dirty="0" err="1"/>
              <a:t>memori</a:t>
            </a:r>
            <a:r>
              <a:rPr lang="en-US" sz="2000" dirty="0"/>
              <a:t> yang </a:t>
            </a:r>
            <a:r>
              <a:rPr lang="en-US" sz="2000" dirty="0" err="1"/>
              <a:t>menyimpan</a:t>
            </a:r>
            <a:r>
              <a:rPr lang="en-US" sz="2000" dirty="0"/>
              <a:t> program </a:t>
            </a:r>
            <a:r>
              <a:rPr lang="en-US" sz="2000" dirty="0" err="1"/>
              <a:t>dan</a:t>
            </a:r>
            <a:r>
              <a:rPr lang="en-US" sz="2000" dirty="0"/>
              <a:t> data yang </a:t>
            </a:r>
            <a:r>
              <a:rPr lang="en-US" sz="2000" dirty="0" err="1"/>
              <a:t>sedang</a:t>
            </a:r>
            <a:r>
              <a:rPr lang="en-US" sz="2000" dirty="0"/>
              <a:t> </a:t>
            </a:r>
            <a:r>
              <a:rPr lang="en-US" sz="2000" dirty="0" err="1"/>
              <a:t>dikerjakan</a:t>
            </a:r>
            <a:r>
              <a:rPr lang="en-US" sz="2000" dirty="0"/>
              <a:t> </a:t>
            </a:r>
            <a:r>
              <a:rPr lang="en-US" sz="2000" dirty="0" err="1"/>
              <a:t>oleh</a:t>
            </a:r>
            <a:r>
              <a:rPr lang="en-US" sz="2000" dirty="0"/>
              <a:t> CPU </a:t>
            </a:r>
            <a:r>
              <a:rPr lang="en-US" sz="2000" dirty="0" err="1"/>
              <a:t>komputer</a:t>
            </a:r>
            <a:r>
              <a:rPr lang="en-US" sz="2000" dirty="0"/>
              <a:t>. </a:t>
            </a:r>
            <a:r>
              <a:rPr lang="en-US" sz="2000" dirty="0" err="1"/>
              <a:t>Dalam</a:t>
            </a:r>
            <a:r>
              <a:rPr lang="en-US" sz="2000" dirty="0"/>
              <a:t> </a:t>
            </a:r>
            <a:r>
              <a:rPr lang="en-US" sz="2000" dirty="0" err="1"/>
              <a:t>sebuah</a:t>
            </a:r>
            <a:r>
              <a:rPr lang="en-US" sz="2000" dirty="0"/>
              <a:t> </a:t>
            </a:r>
            <a:r>
              <a:rPr lang="en-US" sz="2000" dirty="0" err="1"/>
              <a:t>komputer</a:t>
            </a:r>
            <a:r>
              <a:rPr lang="en-US" sz="2000" dirty="0"/>
              <a:t>, yang </a:t>
            </a:r>
            <a:r>
              <a:rPr lang="en-US" sz="2000" dirty="0" err="1"/>
              <a:t>digunakan</a:t>
            </a:r>
            <a:r>
              <a:rPr lang="en-US" sz="2000" dirty="0"/>
              <a:t> </a:t>
            </a:r>
            <a:r>
              <a:rPr lang="en-US" sz="2000" dirty="0" err="1"/>
              <a:t>sebagai</a:t>
            </a:r>
            <a:r>
              <a:rPr lang="en-US" sz="2000" dirty="0"/>
              <a:t> CPU </a:t>
            </a:r>
            <a:r>
              <a:rPr lang="en-US" sz="2000" dirty="0" err="1"/>
              <a:t>adalah</a:t>
            </a:r>
            <a:r>
              <a:rPr lang="en-US" sz="2000" dirty="0"/>
              <a:t> </a:t>
            </a:r>
            <a:r>
              <a:rPr lang="en-US" sz="2000" dirty="0" err="1"/>
              <a:t>satu</a:t>
            </a:r>
            <a:r>
              <a:rPr lang="en-US" sz="2000" dirty="0"/>
              <a:t> </a:t>
            </a:r>
            <a:r>
              <a:rPr lang="en-US" sz="2000" dirty="0" err="1"/>
              <a:t>atau</a:t>
            </a:r>
            <a:r>
              <a:rPr lang="en-US" sz="2000" dirty="0"/>
              <a:t> </a:t>
            </a:r>
            <a:r>
              <a:rPr lang="en-US" sz="2000" dirty="0" err="1"/>
              <a:t>beberapa</a:t>
            </a:r>
            <a:r>
              <a:rPr lang="en-US" sz="2000" dirty="0"/>
              <a:t> </a:t>
            </a:r>
            <a:r>
              <a:rPr lang="en-US" sz="2000" dirty="0" err="1"/>
              <a:t>mikroprosessor</a:t>
            </a:r>
            <a:r>
              <a:rPr lang="en-US" sz="2000" dirty="0"/>
              <a:t>. </a:t>
            </a:r>
            <a:r>
              <a:rPr lang="en-US" sz="2000" dirty="0" err="1"/>
              <a:t>Jika</a:t>
            </a:r>
            <a:r>
              <a:rPr lang="en-US" sz="2000" dirty="0"/>
              <a:t> </a:t>
            </a:r>
            <a:r>
              <a:rPr lang="en-US" sz="2000" dirty="0" err="1"/>
              <a:t>komputer</a:t>
            </a:r>
            <a:r>
              <a:rPr lang="en-US" sz="2000" dirty="0"/>
              <a:t> </a:t>
            </a:r>
            <a:r>
              <a:rPr lang="en-US" sz="2000" dirty="0" err="1"/>
              <a:t>menjalankan</a:t>
            </a:r>
            <a:r>
              <a:rPr lang="en-US" sz="2000" dirty="0"/>
              <a:t> </a:t>
            </a:r>
            <a:r>
              <a:rPr lang="en-US" sz="2000" dirty="0" err="1"/>
              <a:t>suatu</a:t>
            </a:r>
            <a:r>
              <a:rPr lang="en-US" sz="2000" dirty="0"/>
              <a:t> program, </a:t>
            </a:r>
            <a:r>
              <a:rPr lang="en-US" sz="2000" dirty="0" err="1"/>
              <a:t>memori</a:t>
            </a:r>
            <a:r>
              <a:rPr lang="en-US" sz="2000" dirty="0"/>
              <a:t> internal </a:t>
            </a:r>
            <a:r>
              <a:rPr lang="en-US" sz="2000" dirty="0" err="1"/>
              <a:t>akan</a:t>
            </a:r>
            <a:r>
              <a:rPr lang="en-US" sz="2000" dirty="0"/>
              <a:t> </a:t>
            </a:r>
            <a:r>
              <a:rPr lang="en-US" sz="2000" dirty="0" err="1"/>
              <a:t>terus-menerus</a:t>
            </a:r>
            <a:r>
              <a:rPr lang="en-US" sz="2000" dirty="0"/>
              <a:t> </a:t>
            </a:r>
            <a:r>
              <a:rPr lang="en-US" sz="2000" dirty="0" err="1"/>
              <a:t>berhubungan</a:t>
            </a:r>
            <a:r>
              <a:rPr lang="en-US" sz="2000" dirty="0"/>
              <a:t> </a:t>
            </a:r>
            <a:r>
              <a:rPr lang="en-US" sz="2000" dirty="0" err="1"/>
              <a:t>dengan</a:t>
            </a:r>
            <a:r>
              <a:rPr lang="en-US" sz="2000" dirty="0"/>
              <a:t> CPU. </a:t>
            </a:r>
            <a:r>
              <a:rPr lang="en-US" sz="2000" dirty="0" err="1"/>
              <a:t>Karena</a:t>
            </a:r>
            <a:r>
              <a:rPr lang="en-US" sz="2000" dirty="0"/>
              <a:t> </a:t>
            </a:r>
            <a:r>
              <a:rPr lang="en-US" sz="2000" dirty="0" err="1"/>
              <a:t>itu</a:t>
            </a:r>
            <a:r>
              <a:rPr lang="en-US" sz="2000" dirty="0"/>
              <a:t>, </a:t>
            </a:r>
            <a:r>
              <a:rPr lang="en-US" sz="2000" dirty="0" err="1"/>
              <a:t>memori</a:t>
            </a:r>
            <a:r>
              <a:rPr lang="en-US" sz="2000" dirty="0"/>
              <a:t> yang </a:t>
            </a:r>
            <a:r>
              <a:rPr lang="en-US" sz="2000" dirty="0" err="1"/>
              <a:t>digunakan</a:t>
            </a:r>
            <a:r>
              <a:rPr lang="en-US" sz="2000" dirty="0"/>
              <a:t> </a:t>
            </a:r>
            <a:r>
              <a:rPr lang="en-US" sz="2000" dirty="0" err="1"/>
              <a:t>sebagai</a:t>
            </a:r>
            <a:r>
              <a:rPr lang="en-US" sz="2000" dirty="0"/>
              <a:t> </a:t>
            </a:r>
            <a:r>
              <a:rPr lang="en-US" sz="2000" dirty="0" err="1"/>
              <a:t>memori</a:t>
            </a:r>
            <a:r>
              <a:rPr lang="en-US" sz="2000" dirty="0"/>
              <a:t> internal </a:t>
            </a:r>
            <a:r>
              <a:rPr lang="en-US" sz="2000" dirty="0" err="1"/>
              <a:t>harus</a:t>
            </a:r>
            <a:r>
              <a:rPr lang="en-US" sz="2000" dirty="0"/>
              <a:t> </a:t>
            </a:r>
            <a:r>
              <a:rPr lang="en-US" sz="2000" dirty="0" err="1"/>
              <a:t>cukup</a:t>
            </a:r>
            <a:r>
              <a:rPr lang="en-US" sz="2000" dirty="0"/>
              <a:t> </a:t>
            </a:r>
            <a:r>
              <a:rPr lang="en-US" sz="2000" dirty="0" err="1"/>
              <a:t>cepat</a:t>
            </a:r>
            <a:r>
              <a:rPr lang="en-US" sz="2000" dirty="0"/>
              <a:t> agar </a:t>
            </a:r>
            <a:r>
              <a:rPr lang="en-US" sz="2000" dirty="0" err="1"/>
              <a:t>mampu</a:t>
            </a:r>
            <a:r>
              <a:rPr lang="en-US" sz="2000" dirty="0"/>
              <a:t> </a:t>
            </a:r>
            <a:r>
              <a:rPr lang="en-US" sz="2000" dirty="0" err="1"/>
              <a:t>mengimbangi</a:t>
            </a:r>
            <a:r>
              <a:rPr lang="en-US" sz="2000" dirty="0"/>
              <a:t> </a:t>
            </a:r>
            <a:r>
              <a:rPr lang="en-US" sz="2000" dirty="0" err="1"/>
              <a:t>kecepatan</a:t>
            </a:r>
            <a:r>
              <a:rPr lang="en-US" sz="2000" dirty="0"/>
              <a:t> CPU.</a:t>
            </a:r>
          </a:p>
          <a:p>
            <a:pPr marL="0" indent="0">
              <a:buNone/>
            </a:pPr>
            <a:r>
              <a:rPr lang="en-US" sz="2000" dirty="0" err="1"/>
              <a:t>Secara</a:t>
            </a:r>
            <a:r>
              <a:rPr lang="en-US" sz="2000" dirty="0"/>
              <a:t> </a:t>
            </a:r>
            <a:r>
              <a:rPr lang="en-US" sz="2000" dirty="0" err="1"/>
              <a:t>lebih</a:t>
            </a:r>
            <a:r>
              <a:rPr lang="en-US" sz="2000" dirty="0"/>
              <a:t> </a:t>
            </a:r>
            <a:r>
              <a:rPr lang="en-US" sz="2000" dirty="0" err="1"/>
              <a:t>rinci</a:t>
            </a:r>
            <a:r>
              <a:rPr lang="en-US" sz="2000" dirty="0"/>
              <a:t>, </a:t>
            </a:r>
            <a:r>
              <a:rPr lang="en-US" sz="2000" dirty="0" err="1"/>
              <a:t>fungsi</a:t>
            </a:r>
            <a:r>
              <a:rPr lang="en-US" sz="2000" dirty="0"/>
              <a:t> </a:t>
            </a:r>
            <a:r>
              <a:rPr lang="en-US" sz="2000" dirty="0" err="1"/>
              <a:t>dari</a:t>
            </a:r>
            <a:r>
              <a:rPr lang="en-US" sz="2000" dirty="0"/>
              <a:t> </a:t>
            </a:r>
            <a:r>
              <a:rPr lang="en-US" sz="2000" dirty="0" err="1"/>
              <a:t>memori</a:t>
            </a:r>
            <a:r>
              <a:rPr lang="en-US" sz="2000" dirty="0"/>
              <a:t> </a:t>
            </a:r>
            <a:r>
              <a:rPr lang="en-US" sz="2000" dirty="0" err="1"/>
              <a:t>inernal</a:t>
            </a:r>
            <a:r>
              <a:rPr lang="en-US" sz="2000" dirty="0"/>
              <a:t> </a:t>
            </a:r>
            <a:r>
              <a:rPr lang="en-US" sz="2000" dirty="0" err="1"/>
              <a:t>adalah</a:t>
            </a:r>
            <a:r>
              <a:rPr lang="en-US" sz="2000" dirty="0"/>
              <a:t> :</a:t>
            </a:r>
          </a:p>
          <a:p>
            <a:pPr lvl="0"/>
            <a:r>
              <a:rPr lang="en-US" sz="2000" dirty="0" err="1"/>
              <a:t>Menyimpan</a:t>
            </a:r>
            <a:r>
              <a:rPr lang="en-US" sz="2000" dirty="0"/>
              <a:t> data yang </a:t>
            </a:r>
            <a:r>
              <a:rPr lang="en-US" sz="2000" dirty="0" err="1"/>
              <a:t>berasal</a:t>
            </a:r>
            <a:r>
              <a:rPr lang="en-US" sz="2000" dirty="0"/>
              <a:t> </a:t>
            </a:r>
            <a:r>
              <a:rPr lang="en-US" sz="2000" dirty="0" err="1"/>
              <a:t>dari</a:t>
            </a:r>
            <a:r>
              <a:rPr lang="en-US" sz="2000" dirty="0"/>
              <a:t> </a:t>
            </a:r>
            <a:r>
              <a:rPr lang="en-US" sz="2000" dirty="0" err="1"/>
              <a:t>peranti</a:t>
            </a:r>
            <a:r>
              <a:rPr lang="en-US" sz="2000" dirty="0"/>
              <a:t> </a:t>
            </a:r>
            <a:r>
              <a:rPr lang="en-US" sz="2000" dirty="0" err="1"/>
              <a:t>masukan</a:t>
            </a:r>
            <a:r>
              <a:rPr lang="en-US" sz="2000" dirty="0"/>
              <a:t> </a:t>
            </a:r>
            <a:r>
              <a:rPr lang="en-US" sz="2000" dirty="0" err="1"/>
              <a:t>sampai</a:t>
            </a:r>
            <a:r>
              <a:rPr lang="en-US" sz="2000" dirty="0"/>
              <a:t> data </a:t>
            </a:r>
            <a:r>
              <a:rPr lang="en-US" sz="2000" dirty="0" err="1"/>
              <a:t>dikirim</a:t>
            </a:r>
            <a:r>
              <a:rPr lang="en-US" sz="2000" dirty="0"/>
              <a:t> </a:t>
            </a:r>
            <a:r>
              <a:rPr lang="en-US" sz="2000" dirty="0" err="1"/>
              <a:t>ke</a:t>
            </a:r>
            <a:r>
              <a:rPr lang="en-US" sz="2000" dirty="0"/>
              <a:t> ALU (Arithmetic and Logic Unit) </a:t>
            </a:r>
            <a:r>
              <a:rPr lang="en-US" sz="2000" dirty="0" err="1"/>
              <a:t>untuk</a:t>
            </a:r>
            <a:r>
              <a:rPr lang="en-US" sz="2000" dirty="0"/>
              <a:t> </a:t>
            </a:r>
            <a:r>
              <a:rPr lang="en-US" sz="2000" dirty="0" err="1"/>
              <a:t>diproses</a:t>
            </a:r>
            <a:r>
              <a:rPr lang="en-US" sz="2000" dirty="0"/>
              <a:t>.</a:t>
            </a:r>
          </a:p>
          <a:p>
            <a:pPr lvl="0"/>
            <a:r>
              <a:rPr lang="en-US" sz="2000" dirty="0" err="1"/>
              <a:t>Menyimpan</a:t>
            </a:r>
            <a:r>
              <a:rPr lang="en-US" sz="2000" dirty="0"/>
              <a:t> </a:t>
            </a:r>
            <a:r>
              <a:rPr lang="en-US" sz="2000" dirty="0" err="1"/>
              <a:t>daya</a:t>
            </a:r>
            <a:r>
              <a:rPr lang="en-US" sz="2000" dirty="0"/>
              <a:t> </a:t>
            </a:r>
            <a:r>
              <a:rPr lang="en-US" sz="2000" dirty="0" err="1"/>
              <a:t>hasil</a:t>
            </a:r>
            <a:r>
              <a:rPr lang="en-US" sz="2000" dirty="0"/>
              <a:t> </a:t>
            </a:r>
            <a:r>
              <a:rPr lang="en-US" sz="2000" dirty="0" err="1"/>
              <a:t>pemrosesan</a:t>
            </a:r>
            <a:r>
              <a:rPr lang="en-US" sz="2000" dirty="0"/>
              <a:t> ALU </a:t>
            </a:r>
            <a:r>
              <a:rPr lang="en-US" sz="2000" dirty="0" err="1"/>
              <a:t>sebelum</a:t>
            </a:r>
            <a:r>
              <a:rPr lang="en-US" sz="2000" dirty="0"/>
              <a:t> </a:t>
            </a:r>
            <a:r>
              <a:rPr lang="en-US" sz="2000" dirty="0" err="1"/>
              <a:t>dikirimkan</a:t>
            </a:r>
            <a:r>
              <a:rPr lang="en-US" sz="2000" dirty="0"/>
              <a:t> </a:t>
            </a:r>
            <a:r>
              <a:rPr lang="en-US" sz="2000" dirty="0" err="1"/>
              <a:t>ke</a:t>
            </a:r>
            <a:r>
              <a:rPr lang="en-US" sz="2000" dirty="0"/>
              <a:t> </a:t>
            </a:r>
            <a:r>
              <a:rPr lang="en-US" sz="2000" dirty="0" err="1"/>
              <a:t>peranti</a:t>
            </a:r>
            <a:r>
              <a:rPr lang="en-US" sz="2000" dirty="0"/>
              <a:t> </a:t>
            </a:r>
            <a:r>
              <a:rPr lang="en-US" sz="2000" dirty="0" err="1"/>
              <a:t>keluaran</a:t>
            </a:r>
            <a:r>
              <a:rPr lang="en-US" sz="2000" dirty="0"/>
              <a:t>.</a:t>
            </a:r>
          </a:p>
          <a:p>
            <a:pPr lvl="0"/>
            <a:r>
              <a:rPr lang="en-US" sz="2000" dirty="0" err="1"/>
              <a:t>Menampung</a:t>
            </a:r>
            <a:r>
              <a:rPr lang="en-US" sz="2000" dirty="0"/>
              <a:t> program/</a:t>
            </a:r>
            <a:r>
              <a:rPr lang="en-US" sz="2000" dirty="0" err="1"/>
              <a:t>instruksi</a:t>
            </a:r>
            <a:r>
              <a:rPr lang="en-US" sz="2000" dirty="0"/>
              <a:t> yang </a:t>
            </a:r>
            <a:r>
              <a:rPr lang="en-US" sz="2000" dirty="0" err="1"/>
              <a:t>berasal</a:t>
            </a:r>
            <a:r>
              <a:rPr lang="en-US" sz="2000" dirty="0"/>
              <a:t> </a:t>
            </a:r>
            <a:r>
              <a:rPr lang="en-US" sz="2000" dirty="0" err="1"/>
              <a:t>dari</a:t>
            </a:r>
            <a:r>
              <a:rPr lang="en-US" sz="2000" dirty="0"/>
              <a:t> </a:t>
            </a:r>
            <a:r>
              <a:rPr lang="en-US" sz="2000" dirty="0" err="1"/>
              <a:t>peranti</a:t>
            </a:r>
            <a:r>
              <a:rPr lang="en-US" sz="2000" dirty="0"/>
              <a:t> </a:t>
            </a:r>
            <a:r>
              <a:rPr lang="en-US" sz="2000" dirty="0" err="1"/>
              <a:t>masukan</a:t>
            </a:r>
            <a:r>
              <a:rPr lang="en-US" sz="2000" dirty="0"/>
              <a:t> </a:t>
            </a:r>
            <a:r>
              <a:rPr lang="en-US" sz="2000" dirty="0" err="1"/>
              <a:t>atau</a:t>
            </a:r>
            <a:r>
              <a:rPr lang="en-US" sz="2000" dirty="0"/>
              <a:t> </a:t>
            </a:r>
            <a:r>
              <a:rPr lang="en-US" sz="2000" dirty="0" err="1"/>
              <a:t>dari</a:t>
            </a:r>
            <a:r>
              <a:rPr lang="en-US" sz="2000" dirty="0"/>
              <a:t> </a:t>
            </a:r>
            <a:r>
              <a:rPr lang="en-US" sz="2000" dirty="0" err="1"/>
              <a:t>peranti</a:t>
            </a:r>
            <a:r>
              <a:rPr lang="en-US" sz="2000" dirty="0"/>
              <a:t> </a:t>
            </a:r>
            <a:r>
              <a:rPr lang="en-US" sz="2000" dirty="0" err="1"/>
              <a:t>pengingat</a:t>
            </a:r>
            <a:r>
              <a:rPr lang="en-US" sz="2000" dirty="0"/>
              <a:t> </a:t>
            </a:r>
            <a:r>
              <a:rPr lang="en-US" sz="2000" dirty="0" err="1"/>
              <a:t>sekunder</a:t>
            </a:r>
            <a:r>
              <a:rPr lang="en-US" sz="2000" dirty="0"/>
              <a:t>.</a:t>
            </a:r>
          </a:p>
        </p:txBody>
      </p:sp>
    </p:spTree>
    <p:extLst>
      <p:ext uri="{BB962C8B-B14F-4D97-AF65-F5344CB8AC3E}">
        <p14:creationId xmlns:p14="http://schemas.microsoft.com/office/powerpoint/2010/main" val="271670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vertical)">
                                      <p:cBhvr>
                                        <p:cTn id="12" dur="500"/>
                                        <p:tgtEl>
                                          <p:spTgt spid="3">
                                            <p:txEl>
                                              <p:pRg st="0" end="0"/>
                                            </p:txEl>
                                          </p:spTgt>
                                        </p:tgtEl>
                                      </p:cBhvr>
                                    </p:animEffect>
                                  </p:childTnLst>
                                </p:cTn>
                              </p:par>
                              <p:par>
                                <p:cTn id="13" presetID="14" presetClass="entr" presetSubtype="5"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vertical)">
                                      <p:cBhvr>
                                        <p:cTn id="15" dur="500"/>
                                        <p:tgtEl>
                                          <p:spTgt spid="3">
                                            <p:txEl>
                                              <p:pRg st="1" end="1"/>
                                            </p:txEl>
                                          </p:spTgt>
                                        </p:tgtEl>
                                      </p:cBhvr>
                                    </p:animEffect>
                                  </p:childTnLst>
                                </p:cTn>
                              </p:par>
                              <p:par>
                                <p:cTn id="16" presetID="14" presetClass="entr" presetSubtype="5"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vertical)">
                                      <p:cBhvr>
                                        <p:cTn id="18" dur="500"/>
                                        <p:tgtEl>
                                          <p:spTgt spid="3">
                                            <p:txEl>
                                              <p:pRg st="2" end="2"/>
                                            </p:txEl>
                                          </p:spTgt>
                                        </p:tgtEl>
                                      </p:cBhvr>
                                    </p:animEffect>
                                  </p:childTnLst>
                                </p:cTn>
                              </p:par>
                              <p:par>
                                <p:cTn id="19" presetID="14" presetClass="entr" presetSubtype="5"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vertical)">
                                      <p:cBhvr>
                                        <p:cTn id="21" dur="500"/>
                                        <p:tgtEl>
                                          <p:spTgt spid="3">
                                            <p:txEl>
                                              <p:pRg st="3" end="3"/>
                                            </p:txEl>
                                          </p:spTgt>
                                        </p:tgtEl>
                                      </p:cBhvr>
                                    </p:animEffect>
                                  </p:childTnLst>
                                </p:cTn>
                              </p:par>
                              <p:par>
                                <p:cTn id="22" presetID="14" presetClass="entr" presetSubtype="5"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KARAKTERISTIK MEMORI INTERNAL</a:t>
            </a:r>
            <a:endParaRPr lang="id-ID" dirty="0"/>
          </a:p>
        </p:txBody>
      </p:sp>
      <p:sp>
        <p:nvSpPr>
          <p:cNvPr id="3" name="Content Placeholder 2"/>
          <p:cNvSpPr>
            <a:spLocks noGrp="1"/>
          </p:cNvSpPr>
          <p:nvPr>
            <p:ph idx="1"/>
          </p:nvPr>
        </p:nvSpPr>
        <p:spPr>
          <a:xfrm>
            <a:off x="677334" y="1532965"/>
            <a:ext cx="8596668" cy="4508397"/>
          </a:xfrm>
        </p:spPr>
        <p:txBody>
          <a:bodyPr>
            <a:normAutofit/>
          </a:bodyPr>
          <a:lstStyle/>
          <a:p>
            <a:pPr lvl="0"/>
            <a:r>
              <a:rPr lang="en-US" sz="2400" dirty="0" err="1"/>
              <a:t>Berada</a:t>
            </a:r>
            <a:r>
              <a:rPr lang="en-US" sz="2400" dirty="0"/>
              <a:t> </a:t>
            </a:r>
            <a:r>
              <a:rPr lang="en-US" sz="2400" dirty="0" err="1"/>
              <a:t>pada</a:t>
            </a:r>
            <a:r>
              <a:rPr lang="en-US" sz="2400" dirty="0"/>
              <a:t> main </a:t>
            </a:r>
            <a:r>
              <a:rPr lang="en-US" sz="2400" dirty="0" err="1"/>
              <a:t>memori</a:t>
            </a:r>
            <a:r>
              <a:rPr lang="en-US" sz="2400" dirty="0"/>
              <a:t> (</a:t>
            </a:r>
            <a:r>
              <a:rPr lang="en-US" sz="2400" dirty="0" err="1"/>
              <a:t>memori</a:t>
            </a:r>
            <a:r>
              <a:rPr lang="en-US" sz="2400" dirty="0"/>
              <a:t> </a:t>
            </a:r>
            <a:r>
              <a:rPr lang="en-US" sz="2400" dirty="0" err="1"/>
              <a:t>utama</a:t>
            </a:r>
            <a:r>
              <a:rPr lang="en-US" sz="2400" dirty="0"/>
              <a:t>)</a:t>
            </a:r>
          </a:p>
          <a:p>
            <a:pPr lvl="0"/>
            <a:r>
              <a:rPr lang="en-US" sz="2400" dirty="0" err="1"/>
              <a:t>Diperlukan</a:t>
            </a:r>
            <a:r>
              <a:rPr lang="en-US" sz="2400" dirty="0"/>
              <a:t> </a:t>
            </a:r>
            <a:r>
              <a:rPr lang="en-US" sz="2400" dirty="0" err="1"/>
              <a:t>oleh</a:t>
            </a:r>
            <a:r>
              <a:rPr lang="en-US" sz="2400" dirty="0"/>
              <a:t> CPU </a:t>
            </a:r>
            <a:r>
              <a:rPr lang="en-US" sz="2400" dirty="0" err="1"/>
              <a:t>untuk</a:t>
            </a:r>
            <a:r>
              <a:rPr lang="en-US" sz="2400" dirty="0"/>
              <a:t> proses </a:t>
            </a:r>
            <a:r>
              <a:rPr lang="en-US" sz="2400" dirty="0" err="1"/>
              <a:t>eksekulasi</a:t>
            </a:r>
            <a:r>
              <a:rPr lang="en-US" sz="2400" dirty="0"/>
              <a:t> (</a:t>
            </a:r>
            <a:r>
              <a:rPr lang="en-US" sz="2400" dirty="0" err="1"/>
              <a:t>operasi</a:t>
            </a:r>
            <a:r>
              <a:rPr lang="en-US" sz="2400" dirty="0"/>
              <a:t>) program, </a:t>
            </a:r>
            <a:r>
              <a:rPr lang="en-US" sz="2400" dirty="0" err="1"/>
              <a:t>sehingga</a:t>
            </a:r>
            <a:r>
              <a:rPr lang="en-US" sz="2400" dirty="0"/>
              <a:t> </a:t>
            </a:r>
            <a:r>
              <a:rPr lang="en-US" sz="2400" dirty="0" err="1"/>
              <a:t>dapat</a:t>
            </a:r>
            <a:r>
              <a:rPr lang="en-US" sz="2400" dirty="0"/>
              <a:t> </a:t>
            </a:r>
            <a:r>
              <a:rPr lang="en-US" sz="2400" dirty="0" err="1"/>
              <a:t>diakses</a:t>
            </a:r>
            <a:r>
              <a:rPr lang="en-US" sz="2400" dirty="0"/>
              <a:t> </a:t>
            </a:r>
            <a:r>
              <a:rPr lang="en-US" sz="2400" dirty="0" err="1"/>
              <a:t>secara</a:t>
            </a:r>
            <a:r>
              <a:rPr lang="en-US" sz="2400" dirty="0"/>
              <a:t> </a:t>
            </a:r>
            <a:r>
              <a:rPr lang="en-US" sz="2400" dirty="0" err="1"/>
              <a:t>langsung</a:t>
            </a:r>
            <a:r>
              <a:rPr lang="en-US" sz="2400" dirty="0"/>
              <a:t> </a:t>
            </a:r>
            <a:r>
              <a:rPr lang="en-US" sz="2400" dirty="0" err="1"/>
              <a:t>oleh</a:t>
            </a:r>
            <a:r>
              <a:rPr lang="en-US" sz="2400" dirty="0"/>
              <a:t> </a:t>
            </a:r>
            <a:r>
              <a:rPr lang="en-US" sz="2400" dirty="0" err="1"/>
              <a:t>prosesor</a:t>
            </a:r>
            <a:r>
              <a:rPr lang="en-US" sz="2400" dirty="0"/>
              <a:t> (CPU) </a:t>
            </a:r>
            <a:r>
              <a:rPr lang="en-US" sz="2400" dirty="0" err="1"/>
              <a:t>tanpa</a:t>
            </a:r>
            <a:r>
              <a:rPr lang="en-US" sz="2400" dirty="0"/>
              <a:t> </a:t>
            </a:r>
            <a:r>
              <a:rPr lang="en-US" sz="2400" dirty="0" err="1"/>
              <a:t>modul</a:t>
            </a:r>
            <a:r>
              <a:rPr lang="en-US" sz="2400" dirty="0"/>
              <a:t> </a:t>
            </a:r>
            <a:r>
              <a:rPr lang="en-US" sz="2400" dirty="0" err="1"/>
              <a:t>perantara</a:t>
            </a:r>
            <a:r>
              <a:rPr lang="en-US" sz="2400" dirty="0"/>
              <a:t>.</a:t>
            </a:r>
          </a:p>
          <a:p>
            <a:pPr lvl="0"/>
            <a:r>
              <a:rPr lang="en-US" sz="2400" dirty="0" err="1"/>
              <a:t>Memori</a:t>
            </a:r>
            <a:r>
              <a:rPr lang="en-US" sz="2400" dirty="0"/>
              <a:t> internal </a:t>
            </a:r>
            <a:r>
              <a:rPr lang="en-US" sz="2400" dirty="0" err="1"/>
              <a:t>sering</a:t>
            </a:r>
            <a:r>
              <a:rPr lang="en-US" sz="2400" dirty="0"/>
              <a:t> </a:t>
            </a:r>
            <a:r>
              <a:rPr lang="en-US" sz="2400" dirty="0" err="1"/>
              <a:t>juga</a:t>
            </a:r>
            <a:r>
              <a:rPr lang="en-US" sz="2400" dirty="0"/>
              <a:t> </a:t>
            </a:r>
            <a:r>
              <a:rPr lang="en-US" sz="2400" dirty="0" err="1"/>
              <a:t>disebut</a:t>
            </a:r>
            <a:r>
              <a:rPr lang="en-US" sz="2400" dirty="0"/>
              <a:t> </a:t>
            </a:r>
            <a:r>
              <a:rPr lang="en-US" sz="2400" dirty="0" err="1"/>
              <a:t>sebagai</a:t>
            </a:r>
            <a:r>
              <a:rPr lang="en-US" sz="2400" dirty="0"/>
              <a:t> </a:t>
            </a:r>
            <a:r>
              <a:rPr lang="en-US" sz="2400" dirty="0" err="1"/>
              <a:t>memori</a:t>
            </a:r>
            <a:r>
              <a:rPr lang="en-US" sz="2400" dirty="0"/>
              <a:t> </a:t>
            </a:r>
            <a:r>
              <a:rPr lang="en-US" sz="2400" dirty="0" err="1"/>
              <a:t>pimer</a:t>
            </a:r>
            <a:r>
              <a:rPr lang="en-US" sz="2400" dirty="0"/>
              <a:t> </a:t>
            </a:r>
            <a:r>
              <a:rPr lang="en-US" sz="2400" dirty="0" err="1"/>
              <a:t>atau</a:t>
            </a:r>
            <a:r>
              <a:rPr lang="en-US" sz="2400" dirty="0"/>
              <a:t> </a:t>
            </a:r>
            <a:r>
              <a:rPr lang="en-US" sz="2400" dirty="0" err="1"/>
              <a:t>memori</a:t>
            </a:r>
            <a:r>
              <a:rPr lang="en-US" sz="2400" dirty="0"/>
              <a:t> </a:t>
            </a:r>
            <a:r>
              <a:rPr lang="en-US" sz="2400" dirty="0" err="1"/>
              <a:t>utama</a:t>
            </a:r>
            <a:r>
              <a:rPr lang="en-US" sz="2400" dirty="0"/>
              <a:t>.</a:t>
            </a:r>
          </a:p>
          <a:p>
            <a:pPr lvl="0"/>
            <a:r>
              <a:rPr lang="en-US" sz="2400" dirty="0" err="1"/>
              <a:t>Memori</a:t>
            </a:r>
            <a:r>
              <a:rPr lang="en-US" sz="2400" dirty="0"/>
              <a:t> internal </a:t>
            </a:r>
            <a:r>
              <a:rPr lang="en-US" sz="2400" dirty="0" err="1"/>
              <a:t>biasanya</a:t>
            </a:r>
            <a:r>
              <a:rPr lang="en-US" sz="2400" dirty="0"/>
              <a:t> </a:t>
            </a:r>
            <a:r>
              <a:rPr lang="en-US" sz="2400" dirty="0" err="1"/>
              <a:t>menggunakan</a:t>
            </a:r>
            <a:r>
              <a:rPr lang="en-US" sz="2400" dirty="0"/>
              <a:t> media RAM.</a:t>
            </a:r>
          </a:p>
          <a:p>
            <a:pPr lvl="0"/>
            <a:r>
              <a:rPr lang="en-US" sz="2400" dirty="0" err="1"/>
              <a:t>Kapasitas</a:t>
            </a:r>
            <a:r>
              <a:rPr lang="en-US" sz="2400" dirty="0"/>
              <a:t> </a:t>
            </a:r>
            <a:r>
              <a:rPr lang="en-US" sz="2400" dirty="0" err="1"/>
              <a:t>memori</a:t>
            </a:r>
            <a:r>
              <a:rPr lang="en-US" sz="2400" dirty="0"/>
              <a:t> internal </a:t>
            </a:r>
            <a:r>
              <a:rPr lang="en-US" sz="2400" dirty="0" err="1"/>
              <a:t>biasanya</a:t>
            </a:r>
            <a:r>
              <a:rPr lang="en-US" sz="2400" dirty="0"/>
              <a:t> </a:t>
            </a:r>
            <a:r>
              <a:rPr lang="en-US" sz="2400" dirty="0" err="1"/>
              <a:t>dinyatakan</a:t>
            </a:r>
            <a:r>
              <a:rPr lang="en-US" sz="2400" dirty="0"/>
              <a:t> </a:t>
            </a:r>
            <a:r>
              <a:rPr lang="en-US" sz="2400" dirty="0" err="1"/>
              <a:t>dalam</a:t>
            </a:r>
            <a:r>
              <a:rPr lang="en-US" sz="2400" dirty="0"/>
              <a:t> </a:t>
            </a:r>
            <a:r>
              <a:rPr lang="en-US" sz="2400" dirty="0" err="1"/>
              <a:t>bentuk</a:t>
            </a:r>
            <a:r>
              <a:rPr lang="en-US" sz="2400" dirty="0"/>
              <a:t> byte (1 byte = 8 bit) </a:t>
            </a:r>
            <a:r>
              <a:rPr lang="en-US" sz="2400" dirty="0" err="1"/>
              <a:t>atau</a:t>
            </a:r>
            <a:r>
              <a:rPr lang="en-US" sz="2400" dirty="0"/>
              <a:t> word. </a:t>
            </a:r>
            <a:r>
              <a:rPr lang="en-US" sz="2400" dirty="0" err="1"/>
              <a:t>Panjang</a:t>
            </a:r>
            <a:r>
              <a:rPr lang="en-US" sz="2400" dirty="0"/>
              <a:t> word </a:t>
            </a:r>
            <a:r>
              <a:rPr lang="en-US" sz="2400" dirty="0" err="1"/>
              <a:t>umum</a:t>
            </a:r>
            <a:r>
              <a:rPr lang="en-US" sz="2400" dirty="0"/>
              <a:t> </a:t>
            </a:r>
            <a:r>
              <a:rPr lang="en-US" sz="2400" dirty="0" err="1"/>
              <a:t>adalah</a:t>
            </a:r>
            <a:r>
              <a:rPr lang="en-US" sz="2400" dirty="0"/>
              <a:t> 8,16 </a:t>
            </a:r>
            <a:r>
              <a:rPr lang="en-US" sz="2400" dirty="0" err="1"/>
              <a:t>dan</a:t>
            </a:r>
            <a:r>
              <a:rPr lang="en-US" sz="2400" dirty="0"/>
              <a:t> 32 bit.</a:t>
            </a:r>
          </a:p>
        </p:txBody>
      </p:sp>
    </p:spTree>
    <p:extLst>
      <p:ext uri="{BB962C8B-B14F-4D97-AF65-F5344CB8AC3E}">
        <p14:creationId xmlns:p14="http://schemas.microsoft.com/office/powerpoint/2010/main" val="154028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BAGIAN-BAGIAN MEMORI INTERNAL</a:t>
            </a:r>
            <a:br>
              <a:rPr lang="en-US" b="1" dirty="0"/>
            </a:br>
            <a:endParaRPr lang="id-ID" dirty="0"/>
          </a:p>
        </p:txBody>
      </p:sp>
      <p:sp>
        <p:nvSpPr>
          <p:cNvPr id="3" name="Content Placeholder 2"/>
          <p:cNvSpPr>
            <a:spLocks noGrp="1"/>
          </p:cNvSpPr>
          <p:nvPr>
            <p:ph idx="1"/>
          </p:nvPr>
        </p:nvSpPr>
        <p:spPr>
          <a:xfrm>
            <a:off x="677334" y="1555473"/>
            <a:ext cx="8596668" cy="784316"/>
          </a:xfrm>
        </p:spPr>
        <p:txBody>
          <a:bodyPr>
            <a:normAutofit/>
          </a:bodyPr>
          <a:lstStyle/>
          <a:p>
            <a:pPr marL="0" indent="0">
              <a:buNone/>
            </a:pPr>
            <a:r>
              <a:rPr lang="en-US" sz="2000" dirty="0" err="1"/>
              <a:t>Memori</a:t>
            </a:r>
            <a:r>
              <a:rPr lang="en-US" sz="2000" dirty="0"/>
              <a:t> </a:t>
            </a:r>
            <a:r>
              <a:rPr lang="en-US" sz="2000" dirty="0" err="1"/>
              <a:t>biasa</a:t>
            </a:r>
            <a:r>
              <a:rPr lang="en-US" sz="2000" dirty="0"/>
              <a:t> </a:t>
            </a:r>
            <a:r>
              <a:rPr lang="en-US" sz="2000" dirty="0" err="1"/>
              <a:t>terbagi</a:t>
            </a:r>
            <a:r>
              <a:rPr lang="en-US" sz="2000" dirty="0"/>
              <a:t> </a:t>
            </a:r>
            <a:r>
              <a:rPr lang="en-US" sz="2000" dirty="0" err="1"/>
              <a:t>dibedakan</a:t>
            </a:r>
            <a:r>
              <a:rPr lang="en-US" sz="2000" dirty="0"/>
              <a:t> </a:t>
            </a:r>
            <a:r>
              <a:rPr lang="en-US" sz="2000" dirty="0" err="1"/>
              <a:t>menjadi</a:t>
            </a:r>
            <a:r>
              <a:rPr lang="en-US" sz="2000" dirty="0"/>
              <a:t> </a:t>
            </a:r>
            <a:r>
              <a:rPr lang="en-US" sz="2000" dirty="0" err="1"/>
              <a:t>dua</a:t>
            </a:r>
            <a:r>
              <a:rPr lang="en-US" sz="2000" dirty="0"/>
              <a:t> </a:t>
            </a:r>
            <a:r>
              <a:rPr lang="en-US" sz="2000" dirty="0" err="1"/>
              <a:t>macam</a:t>
            </a:r>
            <a:r>
              <a:rPr lang="en-US" sz="2000" dirty="0"/>
              <a:t>: ROM </a:t>
            </a:r>
            <a:r>
              <a:rPr lang="en-US" sz="2000" dirty="0" err="1"/>
              <a:t>dan</a:t>
            </a:r>
            <a:r>
              <a:rPr lang="en-US" sz="2000" dirty="0"/>
              <a:t> RAM. </a:t>
            </a:r>
            <a:r>
              <a:rPr lang="en-US" sz="2000" dirty="0" err="1"/>
              <a:t>Selain</a:t>
            </a:r>
            <a:r>
              <a:rPr lang="en-US" sz="2000" dirty="0"/>
              <a:t> </a:t>
            </a:r>
            <a:r>
              <a:rPr lang="en-US" sz="2000" dirty="0" err="1"/>
              <a:t>itu</a:t>
            </a:r>
            <a:r>
              <a:rPr lang="en-US" sz="2000" dirty="0"/>
              <a:t>, </a:t>
            </a:r>
            <a:r>
              <a:rPr lang="en-US" sz="2000" dirty="0" err="1"/>
              <a:t>terdapat</a:t>
            </a:r>
            <a:r>
              <a:rPr lang="en-US" sz="2000" dirty="0"/>
              <a:t> pula </a:t>
            </a:r>
            <a:r>
              <a:rPr lang="en-US" sz="2000" dirty="0" err="1"/>
              <a:t>memori</a:t>
            </a:r>
            <a:r>
              <a:rPr lang="en-US" sz="2000" dirty="0"/>
              <a:t> yang </a:t>
            </a:r>
            <a:r>
              <a:rPr lang="en-US" sz="2000" dirty="0" err="1"/>
              <a:t>disebut</a:t>
            </a:r>
            <a:r>
              <a:rPr lang="en-US" sz="2000" dirty="0"/>
              <a:t> cache memory.</a:t>
            </a:r>
          </a:p>
        </p:txBody>
      </p:sp>
      <p:graphicFrame>
        <p:nvGraphicFramePr>
          <p:cNvPr id="8" name="Diagram 7"/>
          <p:cNvGraphicFramePr/>
          <p:nvPr>
            <p:extLst>
              <p:ext uri="{D42A27DB-BD31-4B8C-83A1-F6EECF244321}">
                <p14:modId xmlns:p14="http://schemas.microsoft.com/office/powerpoint/2010/main" val="3290751452"/>
              </p:ext>
            </p:extLst>
          </p:nvPr>
        </p:nvGraphicFramePr>
        <p:xfrm>
          <a:off x="1653988" y="2514601"/>
          <a:ext cx="5441590" cy="4007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33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ction="ppaction://hlinksldjump"/>
              </a:rPr>
              <a:t>ROM</a:t>
            </a:r>
            <a:endParaRPr lang="id-ID" dirty="0"/>
          </a:p>
        </p:txBody>
      </p:sp>
      <p:sp>
        <p:nvSpPr>
          <p:cNvPr id="3" name="Content Placeholder 2"/>
          <p:cNvSpPr>
            <a:spLocks noGrp="1"/>
          </p:cNvSpPr>
          <p:nvPr>
            <p:ph idx="1"/>
          </p:nvPr>
        </p:nvSpPr>
        <p:spPr>
          <a:xfrm>
            <a:off x="677334" y="1506071"/>
            <a:ext cx="8596668" cy="4535291"/>
          </a:xfrm>
        </p:spPr>
        <p:txBody>
          <a:bodyPr>
            <a:normAutofit/>
          </a:bodyPr>
          <a:lstStyle/>
          <a:p>
            <a:pPr marL="0" indent="0">
              <a:buNone/>
            </a:pPr>
            <a:r>
              <a:rPr lang="en-US" sz="2400" dirty="0"/>
              <a:t>ROM (Read-Only-Memory </a:t>
            </a:r>
            <a:r>
              <a:rPr lang="en-US" sz="2400" dirty="0" err="1"/>
              <a:t>a.k.a</a:t>
            </a:r>
            <a:r>
              <a:rPr lang="en-US" sz="2400" dirty="0"/>
              <a:t> firmware) </a:t>
            </a:r>
            <a:r>
              <a:rPr lang="en-US" sz="2400" dirty="0" err="1"/>
              <a:t>adalah</a:t>
            </a:r>
            <a:r>
              <a:rPr lang="en-US" sz="2400" dirty="0"/>
              <a:t> </a:t>
            </a:r>
            <a:r>
              <a:rPr lang="en-US" sz="2400" dirty="0" err="1"/>
              <a:t>jenis</a:t>
            </a:r>
            <a:r>
              <a:rPr lang="en-US" sz="2400" dirty="0"/>
              <a:t> </a:t>
            </a:r>
            <a:r>
              <a:rPr lang="en-US" sz="2400" dirty="0" err="1"/>
              <a:t>memori</a:t>
            </a:r>
            <a:r>
              <a:rPr lang="en-US" sz="2400" dirty="0"/>
              <a:t> yang </a:t>
            </a:r>
            <a:r>
              <a:rPr lang="en-US" sz="2400" dirty="0" err="1"/>
              <a:t>isinya</a:t>
            </a:r>
            <a:r>
              <a:rPr lang="en-US" sz="2400" dirty="0"/>
              <a:t> </a:t>
            </a:r>
            <a:r>
              <a:rPr lang="en-US" sz="2400" dirty="0" err="1"/>
              <a:t>tidak</a:t>
            </a:r>
            <a:r>
              <a:rPr lang="en-US" sz="2400" dirty="0"/>
              <a:t> </a:t>
            </a:r>
            <a:r>
              <a:rPr lang="en-US" sz="2400" dirty="0" err="1"/>
              <a:t>hilang</a:t>
            </a:r>
            <a:r>
              <a:rPr lang="en-US" sz="2400" dirty="0"/>
              <a:t> </a:t>
            </a:r>
            <a:r>
              <a:rPr lang="en-US" sz="2400" dirty="0" err="1"/>
              <a:t>ketika</a:t>
            </a:r>
            <a:r>
              <a:rPr lang="en-US" sz="2400" dirty="0"/>
              <a:t> </a:t>
            </a:r>
            <a:r>
              <a:rPr lang="en-US" sz="2400" dirty="0" err="1"/>
              <a:t>tidak</a:t>
            </a:r>
            <a:r>
              <a:rPr lang="en-US" sz="2400" dirty="0"/>
              <a:t> </a:t>
            </a:r>
            <a:r>
              <a:rPr lang="en-US" sz="2400" dirty="0" err="1"/>
              <a:t>mendapat</a:t>
            </a:r>
            <a:r>
              <a:rPr lang="en-US" sz="2400" dirty="0"/>
              <a:t> </a:t>
            </a:r>
            <a:r>
              <a:rPr lang="en-US" sz="2400" dirty="0" err="1"/>
              <a:t>aliran</a:t>
            </a:r>
            <a:r>
              <a:rPr lang="en-US" sz="2400" dirty="0"/>
              <a:t> </a:t>
            </a:r>
            <a:r>
              <a:rPr lang="en-US" sz="2400" dirty="0" err="1"/>
              <a:t>listrik</a:t>
            </a:r>
            <a:r>
              <a:rPr lang="en-US" sz="2400" dirty="0"/>
              <a:t> </a:t>
            </a:r>
            <a:r>
              <a:rPr lang="en-US" sz="2400" dirty="0" err="1"/>
              <a:t>dan</a:t>
            </a:r>
            <a:r>
              <a:rPr lang="en-US" sz="2400" dirty="0"/>
              <a:t> </a:t>
            </a:r>
            <a:r>
              <a:rPr lang="en-US" sz="2400" dirty="0" err="1"/>
              <a:t>pada</a:t>
            </a:r>
            <a:r>
              <a:rPr lang="en-US" sz="2400" dirty="0"/>
              <a:t> </a:t>
            </a:r>
            <a:r>
              <a:rPr lang="en-US" sz="2400" dirty="0" err="1"/>
              <a:t>awalnya</a:t>
            </a:r>
            <a:r>
              <a:rPr lang="en-US" sz="2400" dirty="0"/>
              <a:t> </a:t>
            </a:r>
            <a:r>
              <a:rPr lang="en-US" sz="2400" dirty="0" err="1"/>
              <a:t>isinya</a:t>
            </a:r>
            <a:r>
              <a:rPr lang="en-US" sz="2400" dirty="0"/>
              <a:t> </a:t>
            </a:r>
            <a:r>
              <a:rPr lang="en-US" sz="2400" dirty="0" err="1"/>
              <a:t>hanya</a:t>
            </a:r>
            <a:r>
              <a:rPr lang="en-US" sz="2400" dirty="0"/>
              <a:t> </a:t>
            </a:r>
            <a:r>
              <a:rPr lang="en-US" sz="2400" dirty="0" err="1"/>
              <a:t>bisa</a:t>
            </a:r>
            <a:r>
              <a:rPr lang="en-US" sz="2400" dirty="0"/>
              <a:t> </a:t>
            </a:r>
            <a:r>
              <a:rPr lang="en-US" sz="2400" dirty="0" err="1"/>
              <a:t>dibaca</a:t>
            </a:r>
            <a:r>
              <a:rPr lang="en-US" sz="2400" dirty="0"/>
              <a:t>.  ROM </a:t>
            </a:r>
            <a:r>
              <a:rPr lang="en-US" sz="2400" dirty="0" err="1"/>
              <a:t>pada</a:t>
            </a:r>
            <a:r>
              <a:rPr lang="en-US" sz="2400" dirty="0"/>
              <a:t> </a:t>
            </a:r>
            <a:r>
              <a:rPr lang="en-US" sz="2400" dirty="0" err="1"/>
              <a:t>komputer</a:t>
            </a:r>
            <a:r>
              <a:rPr lang="en-US" sz="2400" dirty="0"/>
              <a:t> </a:t>
            </a:r>
            <a:r>
              <a:rPr lang="en-US" sz="2400" dirty="0" err="1"/>
              <a:t>disediakan</a:t>
            </a:r>
            <a:r>
              <a:rPr lang="en-US" sz="2400" dirty="0"/>
              <a:t> </a:t>
            </a:r>
            <a:r>
              <a:rPr lang="en-US" sz="2400" dirty="0" err="1"/>
              <a:t>oleh</a:t>
            </a:r>
            <a:r>
              <a:rPr lang="en-US" sz="2400" dirty="0"/>
              <a:t> vendor </a:t>
            </a:r>
            <a:r>
              <a:rPr lang="en-US" sz="2400" dirty="0" err="1"/>
              <a:t>komputer</a:t>
            </a:r>
            <a:r>
              <a:rPr lang="en-US" sz="2400" dirty="0"/>
              <a:t> </a:t>
            </a:r>
            <a:r>
              <a:rPr lang="en-US" sz="2400" dirty="0" err="1"/>
              <a:t>dan</a:t>
            </a:r>
            <a:r>
              <a:rPr lang="en-US" sz="2400" dirty="0"/>
              <a:t> </a:t>
            </a:r>
            <a:r>
              <a:rPr lang="en-US" sz="2400" dirty="0" err="1"/>
              <a:t>berisi</a:t>
            </a:r>
            <a:r>
              <a:rPr lang="en-US" sz="2400" dirty="0"/>
              <a:t> program </a:t>
            </a:r>
            <a:r>
              <a:rPr lang="en-US" sz="2400" dirty="0" err="1"/>
              <a:t>atau</a:t>
            </a:r>
            <a:r>
              <a:rPr lang="en-US" sz="2400" dirty="0"/>
              <a:t> data. Di </a:t>
            </a:r>
            <a:r>
              <a:rPr lang="en-US" sz="2400" dirty="0" err="1"/>
              <a:t>dalam</a:t>
            </a:r>
            <a:r>
              <a:rPr lang="en-US" sz="2400" dirty="0"/>
              <a:t> PC, ROM </a:t>
            </a:r>
            <a:r>
              <a:rPr lang="en-US" sz="2400" dirty="0" err="1"/>
              <a:t>biasa</a:t>
            </a:r>
            <a:r>
              <a:rPr lang="en-US" sz="2400" dirty="0"/>
              <a:t> </a:t>
            </a:r>
            <a:r>
              <a:rPr lang="en-US" sz="2400" dirty="0" err="1"/>
              <a:t>disebut</a:t>
            </a:r>
            <a:r>
              <a:rPr lang="en-US" sz="2400" dirty="0"/>
              <a:t> BIOS (Basic </a:t>
            </a:r>
            <a:r>
              <a:rPr lang="en-US" sz="2400" dirty="0" err="1"/>
              <a:t>Input/Output</a:t>
            </a:r>
            <a:r>
              <a:rPr lang="en-US" sz="2400" dirty="0"/>
              <a:t> System) </a:t>
            </a:r>
            <a:r>
              <a:rPr lang="en-US" sz="2400" dirty="0" err="1"/>
              <a:t>atau</a:t>
            </a:r>
            <a:r>
              <a:rPr lang="en-US" sz="2400" dirty="0"/>
              <a:t> ROM-</a:t>
            </a:r>
            <a:r>
              <a:rPr lang="en-US" sz="2400" dirty="0" err="1"/>
              <a:t>BIOS.Instruksi</a:t>
            </a:r>
            <a:r>
              <a:rPr lang="en-US" sz="2400" dirty="0"/>
              <a:t> </a:t>
            </a:r>
            <a:r>
              <a:rPr lang="en-US" sz="2400" dirty="0" err="1"/>
              <a:t>dalam</a:t>
            </a:r>
            <a:r>
              <a:rPr lang="en-US" sz="2400" dirty="0"/>
              <a:t> BIOS </a:t>
            </a:r>
            <a:r>
              <a:rPr lang="en-US" sz="2400" dirty="0" err="1"/>
              <a:t>inilah</a:t>
            </a:r>
            <a:r>
              <a:rPr lang="en-US" sz="2400" dirty="0"/>
              <a:t> yang </a:t>
            </a:r>
            <a:r>
              <a:rPr lang="en-US" sz="2400" dirty="0" err="1"/>
              <a:t>akan</a:t>
            </a:r>
            <a:r>
              <a:rPr lang="en-US" sz="2400" dirty="0"/>
              <a:t> </a:t>
            </a:r>
            <a:r>
              <a:rPr lang="en-US" sz="2400" dirty="0" err="1"/>
              <a:t>dijalankan</a:t>
            </a:r>
            <a:r>
              <a:rPr lang="en-US" sz="2400" dirty="0"/>
              <a:t> </a:t>
            </a:r>
            <a:r>
              <a:rPr lang="en-US" sz="2400" dirty="0" err="1"/>
              <a:t>oleh</a:t>
            </a:r>
            <a:r>
              <a:rPr lang="en-US" sz="2400" dirty="0"/>
              <a:t> </a:t>
            </a:r>
            <a:r>
              <a:rPr lang="en-US" sz="2400" dirty="0" err="1"/>
              <a:t>mikroprosesor</a:t>
            </a:r>
            <a:r>
              <a:rPr lang="en-US" sz="2400" dirty="0"/>
              <a:t> </a:t>
            </a:r>
            <a:r>
              <a:rPr lang="en-US" sz="2400" dirty="0" err="1"/>
              <a:t>ketika</a:t>
            </a:r>
            <a:r>
              <a:rPr lang="en-US" sz="2400" dirty="0"/>
              <a:t> </a:t>
            </a:r>
            <a:r>
              <a:rPr lang="en-US" sz="2400" dirty="0" err="1"/>
              <a:t>komputer</a:t>
            </a:r>
            <a:r>
              <a:rPr lang="en-US" sz="2400" dirty="0"/>
              <a:t> </a:t>
            </a:r>
            <a:r>
              <a:rPr lang="en-US" sz="2400" dirty="0" err="1"/>
              <a:t>mulai</a:t>
            </a:r>
            <a:r>
              <a:rPr lang="en-US" sz="2400" dirty="0"/>
              <a:t> </a:t>
            </a:r>
            <a:r>
              <a:rPr lang="en-US" sz="2400" dirty="0" err="1"/>
              <a:t>dihidupkan</a:t>
            </a:r>
            <a:r>
              <a:rPr lang="en-US" sz="2400" dirty="0"/>
              <a:t>. </a:t>
            </a:r>
            <a:r>
              <a:rPr lang="en-US" sz="2400" dirty="0" err="1"/>
              <a:t>Sesuai</a:t>
            </a:r>
            <a:r>
              <a:rPr lang="en-US" sz="2400" dirty="0"/>
              <a:t> </a:t>
            </a:r>
            <a:r>
              <a:rPr lang="en-US" sz="2400" dirty="0" err="1"/>
              <a:t>dengan</a:t>
            </a:r>
            <a:r>
              <a:rPr lang="en-US" sz="2400" dirty="0"/>
              <a:t> </a:t>
            </a:r>
            <a:r>
              <a:rPr lang="en-US" sz="2400" dirty="0" err="1"/>
              <a:t>namanya</a:t>
            </a:r>
            <a:r>
              <a:rPr lang="en-US" sz="2400" dirty="0"/>
              <a:t>, ROM </a:t>
            </a:r>
            <a:r>
              <a:rPr lang="en-US" sz="2400" dirty="0" err="1"/>
              <a:t>adalah</a:t>
            </a:r>
            <a:r>
              <a:rPr lang="en-US" sz="2400" dirty="0"/>
              <a:t> </a:t>
            </a:r>
            <a:r>
              <a:rPr lang="en-US" sz="2400" dirty="0" err="1"/>
              <a:t>memori</a:t>
            </a:r>
            <a:r>
              <a:rPr lang="en-US" sz="2400" dirty="0"/>
              <a:t> yang </a:t>
            </a:r>
            <a:r>
              <a:rPr lang="en-US" sz="2400" dirty="0" err="1"/>
              <a:t>hanya</a:t>
            </a:r>
            <a:r>
              <a:rPr lang="en-US" sz="2400" dirty="0"/>
              <a:t> </a:t>
            </a:r>
            <a:r>
              <a:rPr lang="en-US" sz="2400" dirty="0" err="1"/>
              <a:t>dapat</a:t>
            </a:r>
            <a:r>
              <a:rPr lang="en-US" sz="2400" dirty="0"/>
              <a:t> </a:t>
            </a:r>
            <a:r>
              <a:rPr lang="en-US" sz="2400" dirty="0" err="1"/>
              <a:t>dibaca.Meskipun</a:t>
            </a:r>
            <a:r>
              <a:rPr lang="en-US" sz="2400" dirty="0"/>
              <a:t> </a:t>
            </a:r>
            <a:r>
              <a:rPr lang="en-US" sz="2400" dirty="0" err="1"/>
              <a:t>demikian</a:t>
            </a:r>
            <a:r>
              <a:rPr lang="en-US" sz="2400" dirty="0"/>
              <a:t>, </a:t>
            </a:r>
            <a:r>
              <a:rPr lang="en-US" sz="2400" dirty="0" err="1"/>
              <a:t>dalam</a:t>
            </a:r>
            <a:r>
              <a:rPr lang="en-US" sz="2400" dirty="0"/>
              <a:t> </a:t>
            </a:r>
            <a:r>
              <a:rPr lang="en-US" sz="2400" dirty="0" err="1"/>
              <a:t>perkembangannya</a:t>
            </a:r>
            <a:r>
              <a:rPr lang="en-US" sz="2400" dirty="0"/>
              <a:t>, </a:t>
            </a:r>
            <a:r>
              <a:rPr lang="en-US" sz="2400" dirty="0" err="1"/>
              <a:t>istilah</a:t>
            </a:r>
            <a:r>
              <a:rPr lang="en-US" sz="2400" dirty="0"/>
              <a:t> </a:t>
            </a:r>
            <a:r>
              <a:rPr lang="en-US" sz="2400" dirty="0" err="1"/>
              <a:t>memori</a:t>
            </a:r>
            <a:r>
              <a:rPr lang="en-US" sz="2400" dirty="0"/>
              <a:t> </a:t>
            </a:r>
            <a:r>
              <a:rPr lang="en-US" sz="2400" dirty="0" err="1"/>
              <a:t>hanya</a:t>
            </a:r>
            <a:r>
              <a:rPr lang="en-US" sz="2400" dirty="0"/>
              <a:t> </a:t>
            </a:r>
            <a:r>
              <a:rPr lang="en-US" sz="2400" dirty="0" err="1"/>
              <a:t>baca</a:t>
            </a:r>
            <a:r>
              <a:rPr lang="en-US" sz="2400" dirty="0"/>
              <a:t> </a:t>
            </a:r>
            <a:r>
              <a:rPr lang="en-US" sz="2400" dirty="0" err="1"/>
              <a:t>tidak</a:t>
            </a:r>
            <a:r>
              <a:rPr lang="en-US" sz="2400" dirty="0"/>
              <a:t> </a:t>
            </a:r>
            <a:r>
              <a:rPr lang="en-US" sz="2400" dirty="0" err="1"/>
              <a:t>lagi</a:t>
            </a:r>
            <a:r>
              <a:rPr lang="en-US" sz="2400" dirty="0"/>
              <a:t> </a:t>
            </a:r>
            <a:r>
              <a:rPr lang="en-US" sz="2400" dirty="0" err="1"/>
              <a:t>sesuai</a:t>
            </a:r>
            <a:r>
              <a:rPr lang="en-US" sz="2400" dirty="0"/>
              <a:t> </a:t>
            </a:r>
            <a:r>
              <a:rPr lang="en-US" sz="2400" dirty="0" err="1"/>
              <a:t>saat</a:t>
            </a:r>
            <a:r>
              <a:rPr lang="en-US" sz="2400" dirty="0"/>
              <a:t> </a:t>
            </a:r>
            <a:r>
              <a:rPr lang="en-US" sz="2400" dirty="0" err="1"/>
              <a:t>ini</a:t>
            </a:r>
            <a:r>
              <a:rPr lang="en-US" sz="2400" dirty="0"/>
              <a:t> </a:t>
            </a:r>
            <a:r>
              <a:rPr lang="en-US" sz="2400" dirty="0" err="1"/>
              <a:t>dengan</a:t>
            </a:r>
            <a:r>
              <a:rPr lang="en-US" sz="2400" dirty="0"/>
              <a:t> </a:t>
            </a:r>
            <a:r>
              <a:rPr lang="en-US" sz="2400" dirty="0" err="1"/>
              <a:t>hadirnya</a:t>
            </a:r>
            <a:r>
              <a:rPr lang="en-US" sz="2400" dirty="0"/>
              <a:t> MROM, PROM, EPROM, EPROM, EAPROM, </a:t>
            </a:r>
            <a:r>
              <a:rPr lang="en-US" sz="2400" dirty="0" err="1"/>
              <a:t>dan</a:t>
            </a:r>
            <a:r>
              <a:rPr lang="en-US" sz="2400" dirty="0"/>
              <a:t> Flash PEROM.</a:t>
            </a:r>
          </a:p>
          <a:p>
            <a:pPr marL="0" indent="0">
              <a:buNone/>
            </a:pPr>
            <a:endParaRPr lang="en-US" sz="2400" dirty="0"/>
          </a:p>
        </p:txBody>
      </p:sp>
      <p:sp>
        <p:nvSpPr>
          <p:cNvPr id="4" name="Right Arrow 3"/>
          <p:cNvSpPr/>
          <p:nvPr/>
        </p:nvSpPr>
        <p:spPr>
          <a:xfrm>
            <a:off x="9274002" y="5200920"/>
            <a:ext cx="1680882" cy="130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NEXT</a:t>
            </a:r>
            <a:endParaRPr lang="en-US" dirty="0"/>
          </a:p>
        </p:txBody>
      </p:sp>
    </p:spTree>
    <p:extLst>
      <p:ext uri="{BB962C8B-B14F-4D97-AF65-F5344CB8AC3E}">
        <p14:creationId xmlns:p14="http://schemas.microsoft.com/office/powerpoint/2010/main" val="383016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26644340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8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hlinkClick r:id="rId2" action="ppaction://hlinksldjump"/>
              </a:rPr>
              <a:t>MROM (</a:t>
            </a:r>
            <a:r>
              <a:rPr lang="en-US" b="1" i="1" dirty="0">
                <a:hlinkClick r:id="rId2" action="ppaction://hlinksldjump"/>
              </a:rPr>
              <a:t>Mask Programmed ROM</a:t>
            </a:r>
            <a:r>
              <a:rPr lang="en-US" b="1" dirty="0">
                <a:hlinkClick r:id="rId2" action="ppaction://hlinksldjump"/>
              </a:rPr>
              <a:t>)</a:t>
            </a:r>
            <a:endParaRPr lang="en-US" dirty="0"/>
          </a:p>
        </p:txBody>
      </p:sp>
      <p:sp>
        <p:nvSpPr>
          <p:cNvPr id="3" name="Content Placeholder 2"/>
          <p:cNvSpPr>
            <a:spLocks noGrp="1"/>
          </p:cNvSpPr>
          <p:nvPr>
            <p:ph idx="1"/>
          </p:nvPr>
        </p:nvSpPr>
        <p:spPr>
          <a:xfrm>
            <a:off x="677334" y="1488237"/>
            <a:ext cx="8596668" cy="3880773"/>
          </a:xfrm>
        </p:spPr>
        <p:txBody>
          <a:bodyPr>
            <a:normAutofit/>
          </a:bodyPr>
          <a:lstStyle/>
          <a:p>
            <a:pPr marL="0" indent="0">
              <a:buNone/>
            </a:pPr>
            <a:r>
              <a:rPr lang="en-US" sz="2400" dirty="0" err="1"/>
              <a:t>Sering</a:t>
            </a:r>
            <a:r>
              <a:rPr lang="en-US" sz="2400" dirty="0"/>
              <a:t> </a:t>
            </a:r>
            <a:r>
              <a:rPr lang="en-US" sz="2400" dirty="0" err="1"/>
              <a:t>hanya</a:t>
            </a:r>
            <a:r>
              <a:rPr lang="en-US" sz="2400" dirty="0"/>
              <a:t> </a:t>
            </a:r>
            <a:r>
              <a:rPr lang="en-US" sz="2400" dirty="0" err="1"/>
              <a:t>disebut</a:t>
            </a:r>
            <a:r>
              <a:rPr lang="en-US" sz="2400" dirty="0"/>
              <a:t> ROM, </a:t>
            </a:r>
            <a:r>
              <a:rPr lang="en-US" sz="2400" dirty="0" err="1"/>
              <a:t>hanya</a:t>
            </a:r>
            <a:r>
              <a:rPr lang="en-US" sz="2400" dirty="0"/>
              <a:t> </a:t>
            </a:r>
            <a:r>
              <a:rPr lang="en-US" sz="2400" dirty="0" err="1"/>
              <a:t>dapat</a:t>
            </a:r>
            <a:r>
              <a:rPr lang="en-US" sz="2400" dirty="0"/>
              <a:t> </a:t>
            </a:r>
            <a:r>
              <a:rPr lang="en-US" sz="2400" dirty="0" err="1"/>
              <a:t>ditulisi</a:t>
            </a:r>
            <a:r>
              <a:rPr lang="en-US" sz="2400" dirty="0"/>
              <a:t> (</a:t>
            </a:r>
            <a:r>
              <a:rPr lang="en-US" sz="2400" dirty="0" err="1"/>
              <a:t>diprogram</a:t>
            </a:r>
            <a:r>
              <a:rPr lang="en-US" sz="2400" dirty="0"/>
              <a:t>) </a:t>
            </a:r>
            <a:r>
              <a:rPr lang="en-US" sz="2400" dirty="0" err="1"/>
              <a:t>satu</a:t>
            </a:r>
            <a:r>
              <a:rPr lang="en-US" sz="2400" dirty="0"/>
              <a:t> </a:t>
            </a:r>
            <a:r>
              <a:rPr lang="en-US" sz="2400" dirty="0" err="1"/>
              <a:t>kali.Pemrograman</a:t>
            </a:r>
            <a:r>
              <a:rPr lang="en-US" sz="2400" dirty="0"/>
              <a:t> </a:t>
            </a:r>
            <a:r>
              <a:rPr lang="en-US" sz="2400" dirty="0" err="1"/>
              <a:t>ini</a:t>
            </a:r>
            <a:r>
              <a:rPr lang="en-US" sz="2400" dirty="0"/>
              <a:t> </a:t>
            </a:r>
            <a:r>
              <a:rPr lang="en-US" sz="2400" dirty="0" err="1"/>
              <a:t>biasanya</a:t>
            </a:r>
            <a:r>
              <a:rPr lang="en-US" sz="2400" dirty="0"/>
              <a:t> </a:t>
            </a:r>
            <a:r>
              <a:rPr lang="en-US" sz="2400" dirty="0" err="1"/>
              <a:t>dilakukan</a:t>
            </a:r>
            <a:r>
              <a:rPr lang="en-US" sz="2400" dirty="0"/>
              <a:t> </a:t>
            </a:r>
            <a:r>
              <a:rPr lang="en-US" sz="2400" dirty="0" err="1"/>
              <a:t>oleh</a:t>
            </a:r>
            <a:r>
              <a:rPr lang="en-US" sz="2400" dirty="0"/>
              <a:t> </a:t>
            </a:r>
            <a:r>
              <a:rPr lang="en-US" sz="2400" dirty="0" err="1"/>
              <a:t>pabrik</a:t>
            </a:r>
            <a:r>
              <a:rPr lang="en-US" sz="2400" dirty="0"/>
              <a:t> </a:t>
            </a:r>
            <a:r>
              <a:rPr lang="en-US" sz="2400" dirty="0" err="1"/>
              <a:t>pembuat</a:t>
            </a:r>
            <a:r>
              <a:rPr lang="en-US" sz="2400" dirty="0"/>
              <a:t>. </a:t>
            </a:r>
            <a:r>
              <a:rPr lang="en-US" sz="2400" dirty="0" err="1"/>
              <a:t>Disebut</a:t>
            </a:r>
            <a:r>
              <a:rPr lang="en-US" sz="2400" dirty="0"/>
              <a:t> mask programmed ROM, </a:t>
            </a:r>
            <a:r>
              <a:rPr lang="en-US" sz="2400" dirty="0" err="1"/>
              <a:t>karena</a:t>
            </a:r>
            <a:r>
              <a:rPr lang="en-US" sz="2400" dirty="0"/>
              <a:t> proses </a:t>
            </a:r>
            <a:r>
              <a:rPr lang="en-US" sz="2400" dirty="0" err="1"/>
              <a:t>pemrograman</a:t>
            </a:r>
            <a:r>
              <a:rPr lang="en-US" sz="2400" dirty="0"/>
              <a:t>  </a:t>
            </a:r>
            <a:r>
              <a:rPr lang="en-US" sz="2400" dirty="0" err="1"/>
              <a:t>dilakukan</a:t>
            </a:r>
            <a:r>
              <a:rPr lang="en-US" sz="2400" dirty="0"/>
              <a:t> </a:t>
            </a:r>
            <a:r>
              <a:rPr lang="en-US" sz="2400" dirty="0" err="1"/>
              <a:t>dengan</a:t>
            </a:r>
            <a:r>
              <a:rPr lang="en-US" sz="2400" dirty="0"/>
              <a:t> </a:t>
            </a:r>
            <a:r>
              <a:rPr lang="en-US" sz="2400" dirty="0" err="1"/>
              <a:t>menggunakan</a:t>
            </a:r>
            <a:r>
              <a:rPr lang="en-US" sz="2400" dirty="0"/>
              <a:t> </a:t>
            </a:r>
            <a:r>
              <a:rPr lang="en-US" sz="2400" dirty="0" err="1"/>
              <a:t>sejumlah</a:t>
            </a:r>
            <a:r>
              <a:rPr lang="en-US" sz="2400" dirty="0"/>
              <a:t> mask (</a:t>
            </a:r>
            <a:r>
              <a:rPr lang="en-US" sz="2400" dirty="0" err="1"/>
              <a:t>penutup</a:t>
            </a:r>
            <a:r>
              <a:rPr lang="en-US" sz="2400" dirty="0"/>
              <a:t>). </a:t>
            </a:r>
            <a:r>
              <a:rPr lang="en-US" sz="2400" dirty="0" err="1"/>
              <a:t>Sekali</a:t>
            </a:r>
            <a:r>
              <a:rPr lang="en-US" sz="2400" dirty="0"/>
              <a:t> </a:t>
            </a:r>
            <a:r>
              <a:rPr lang="en-US" sz="2400" dirty="0" err="1"/>
              <a:t>telah</a:t>
            </a:r>
            <a:r>
              <a:rPr lang="en-US" sz="2400" dirty="0"/>
              <a:t> </a:t>
            </a:r>
            <a:r>
              <a:rPr lang="en-US" sz="2400" dirty="0" err="1"/>
              <a:t>diprogram</a:t>
            </a:r>
            <a:r>
              <a:rPr lang="en-US" sz="2400" dirty="0"/>
              <a:t>, </a:t>
            </a:r>
            <a:r>
              <a:rPr lang="en-US" sz="2400" dirty="0" err="1"/>
              <a:t>sebuah</a:t>
            </a:r>
            <a:r>
              <a:rPr lang="en-US" sz="2400" dirty="0"/>
              <a:t> MROM </a:t>
            </a:r>
            <a:r>
              <a:rPr lang="en-US" sz="2400" dirty="0" err="1"/>
              <a:t>hanya</a:t>
            </a:r>
            <a:r>
              <a:rPr lang="en-US" sz="2400" dirty="0"/>
              <a:t> </a:t>
            </a:r>
            <a:r>
              <a:rPr lang="en-US" sz="2400" dirty="0" err="1"/>
              <a:t>dapat</a:t>
            </a:r>
            <a:r>
              <a:rPr lang="en-US" sz="2400" dirty="0"/>
              <a:t> </a:t>
            </a:r>
            <a:r>
              <a:rPr lang="en-US" sz="2400" dirty="0" err="1"/>
              <a:t>dibaca</a:t>
            </a:r>
            <a:r>
              <a:rPr lang="en-US" sz="2400" dirty="0"/>
              <a:t> </a:t>
            </a:r>
            <a:r>
              <a:rPr lang="en-US" sz="2400" dirty="0" err="1"/>
              <a:t>dan</a:t>
            </a:r>
            <a:r>
              <a:rPr lang="en-US" sz="2400" dirty="0"/>
              <a:t> program di </a:t>
            </a:r>
            <a:r>
              <a:rPr lang="en-US" sz="2400" dirty="0" err="1"/>
              <a:t>dalamnya</a:t>
            </a:r>
            <a:r>
              <a:rPr lang="en-US" sz="2400" dirty="0"/>
              <a:t> </a:t>
            </a:r>
            <a:r>
              <a:rPr lang="en-US" sz="2400" dirty="0" err="1"/>
              <a:t>tidak</a:t>
            </a:r>
            <a:r>
              <a:rPr lang="en-US" sz="2400" dirty="0"/>
              <a:t> </a:t>
            </a:r>
            <a:r>
              <a:rPr lang="en-US" sz="2400" dirty="0" err="1"/>
              <a:t>dapat</a:t>
            </a:r>
            <a:r>
              <a:rPr lang="en-US" sz="2400" dirty="0"/>
              <a:t> </a:t>
            </a:r>
            <a:r>
              <a:rPr lang="en-US" sz="2400" dirty="0" err="1"/>
              <a:t>diubah</a:t>
            </a:r>
            <a:r>
              <a:rPr lang="en-US" sz="2400" dirty="0"/>
              <a:t> </a:t>
            </a:r>
            <a:r>
              <a:rPr lang="en-US" sz="2400" dirty="0" err="1"/>
              <a:t>lagi</a:t>
            </a:r>
            <a:r>
              <a:rPr lang="en-US" sz="2400" dirty="0"/>
              <a:t>. </a:t>
            </a:r>
            <a:r>
              <a:rPr lang="en-US" sz="2400" dirty="0" err="1"/>
              <a:t>Pembuatan</a:t>
            </a:r>
            <a:r>
              <a:rPr lang="en-US" sz="2400" dirty="0"/>
              <a:t> MROM </a:t>
            </a:r>
            <a:r>
              <a:rPr lang="en-US" sz="2400" dirty="0" err="1"/>
              <a:t>sangat</a:t>
            </a:r>
            <a:r>
              <a:rPr lang="en-US" sz="2400" dirty="0"/>
              <a:t> </a:t>
            </a:r>
            <a:r>
              <a:rPr lang="en-US" sz="2400" dirty="0" err="1"/>
              <a:t>mahal</a:t>
            </a:r>
            <a:r>
              <a:rPr lang="en-US" sz="2400" dirty="0"/>
              <a:t>. </a:t>
            </a:r>
            <a:r>
              <a:rPr lang="en-US" sz="2400" dirty="0" err="1"/>
              <a:t>Karena</a:t>
            </a:r>
            <a:r>
              <a:rPr lang="en-US" sz="2400" dirty="0"/>
              <a:t> </a:t>
            </a:r>
            <a:r>
              <a:rPr lang="en-US" sz="2400" dirty="0" err="1"/>
              <a:t>itu</a:t>
            </a:r>
            <a:r>
              <a:rPr lang="en-US" sz="2400" dirty="0"/>
              <a:t> MROM </a:t>
            </a:r>
            <a:r>
              <a:rPr lang="en-US" sz="2400" dirty="0" err="1"/>
              <a:t>hanya</a:t>
            </a:r>
            <a:r>
              <a:rPr lang="en-US" sz="2400" dirty="0"/>
              <a:t> </a:t>
            </a:r>
            <a:r>
              <a:rPr lang="en-US" sz="2400" dirty="0" err="1"/>
              <a:t>digunakan</a:t>
            </a:r>
            <a:r>
              <a:rPr lang="en-US" sz="2400" dirty="0"/>
              <a:t> </a:t>
            </a:r>
            <a:r>
              <a:rPr lang="en-US" sz="2400" dirty="0" err="1"/>
              <a:t>kalau</a:t>
            </a:r>
            <a:r>
              <a:rPr lang="en-US" sz="2400" dirty="0"/>
              <a:t> </a:t>
            </a:r>
            <a:r>
              <a:rPr lang="en-US" sz="2400" dirty="0" err="1"/>
              <a:t>jumlah</a:t>
            </a:r>
            <a:r>
              <a:rPr lang="en-US" sz="2400" dirty="0"/>
              <a:t> yang </a:t>
            </a:r>
            <a:r>
              <a:rPr lang="en-US" sz="2400" dirty="0" err="1"/>
              <a:t>diperlukan</a:t>
            </a:r>
            <a:r>
              <a:rPr lang="en-US" sz="2400" dirty="0"/>
              <a:t> </a:t>
            </a:r>
            <a:r>
              <a:rPr lang="en-US" sz="2400" dirty="0" err="1"/>
              <a:t>sangat</a:t>
            </a:r>
            <a:r>
              <a:rPr lang="en-US" sz="2400" dirty="0"/>
              <a:t> </a:t>
            </a:r>
            <a:r>
              <a:rPr lang="en-US" sz="2400" dirty="0" err="1"/>
              <a:t>besar</a:t>
            </a:r>
            <a:r>
              <a:rPr lang="en-US" sz="2400" dirty="0"/>
              <a:t>, </a:t>
            </a:r>
            <a:r>
              <a:rPr lang="en-US" sz="2400" dirty="0" err="1"/>
              <a:t>sehingga</a:t>
            </a:r>
            <a:r>
              <a:rPr lang="en-US" sz="2400" dirty="0"/>
              <a:t> </a:t>
            </a:r>
            <a:r>
              <a:rPr lang="en-US" sz="2400" dirty="0" err="1"/>
              <a:t>harga</a:t>
            </a:r>
            <a:r>
              <a:rPr lang="en-US" sz="2400" dirty="0"/>
              <a:t> </a:t>
            </a:r>
            <a:r>
              <a:rPr lang="en-US" sz="2400" dirty="0" err="1"/>
              <a:t>dapat</a:t>
            </a:r>
            <a:r>
              <a:rPr lang="en-US" sz="2400" dirty="0"/>
              <a:t> </a:t>
            </a:r>
            <a:r>
              <a:rPr lang="en-US" sz="2400" dirty="0" err="1"/>
              <a:t>ditekan</a:t>
            </a:r>
            <a:r>
              <a:rPr lang="en-US" sz="2400" dirty="0"/>
              <a:t>. </a:t>
            </a:r>
          </a:p>
        </p:txBody>
      </p:sp>
    </p:spTree>
    <p:extLst>
      <p:ext uri="{BB962C8B-B14F-4D97-AF65-F5344CB8AC3E}">
        <p14:creationId xmlns:p14="http://schemas.microsoft.com/office/powerpoint/2010/main" val="280167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PROM</a:t>
            </a:r>
            <a:r>
              <a:rPr lang="id-ID" dirty="0">
                <a:hlinkClick r:id="rId2" action="ppaction://hlinksldjump"/>
              </a:rPr>
              <a:t> </a:t>
            </a:r>
            <a:r>
              <a:rPr lang="en-US" b="1" dirty="0">
                <a:hlinkClick r:id="rId2" action="ppaction://hlinksldjump"/>
              </a:rPr>
              <a:t>(</a:t>
            </a:r>
            <a:r>
              <a:rPr lang="en-US" b="1" i="1" dirty="0">
                <a:hlinkClick r:id="rId2" action="ppaction://hlinksldjump"/>
              </a:rPr>
              <a:t>Programmable ROM</a:t>
            </a:r>
            <a:r>
              <a:rPr lang="en-US" b="1" dirty="0">
                <a:hlinkClick r:id="rId2" action="ppaction://hlinksldjump"/>
              </a:rPr>
              <a:t>) </a:t>
            </a:r>
            <a:endParaRPr lang="en-US" dirty="0"/>
          </a:p>
        </p:txBody>
      </p:sp>
      <p:sp>
        <p:nvSpPr>
          <p:cNvPr id="3" name="Content Placeholder 2"/>
          <p:cNvSpPr>
            <a:spLocks noGrp="1"/>
          </p:cNvSpPr>
          <p:nvPr>
            <p:ph idx="1"/>
          </p:nvPr>
        </p:nvSpPr>
        <p:spPr>
          <a:xfrm>
            <a:off x="677334" y="1488237"/>
            <a:ext cx="8596668" cy="3880773"/>
          </a:xfrm>
        </p:spPr>
        <p:txBody>
          <a:bodyPr>
            <a:normAutofit/>
          </a:bodyPr>
          <a:lstStyle/>
          <a:p>
            <a:pPr marL="0" indent="0">
              <a:buNone/>
            </a:pPr>
            <a:r>
              <a:rPr lang="en-US" sz="2400" dirty="0"/>
              <a:t>PROM </a:t>
            </a:r>
            <a:r>
              <a:rPr lang="en-US" sz="2400" dirty="0" err="1"/>
              <a:t>adalah</a:t>
            </a:r>
            <a:r>
              <a:rPr lang="en-US" sz="2400" dirty="0"/>
              <a:t> </a:t>
            </a:r>
            <a:r>
              <a:rPr lang="en-US" sz="2400" dirty="0" err="1"/>
              <a:t>jenis</a:t>
            </a:r>
            <a:r>
              <a:rPr lang="en-US" sz="2400" dirty="0"/>
              <a:t> ROM yang </a:t>
            </a:r>
            <a:r>
              <a:rPr lang="en-US" sz="2400" dirty="0" err="1"/>
              <a:t>dapat</a:t>
            </a:r>
            <a:r>
              <a:rPr lang="en-US" sz="2400" dirty="0"/>
              <a:t> </a:t>
            </a:r>
            <a:r>
              <a:rPr lang="en-US" sz="2400" dirty="0" err="1"/>
              <a:t>diprogram</a:t>
            </a:r>
            <a:r>
              <a:rPr lang="en-US" sz="2400" dirty="0"/>
              <a:t> </a:t>
            </a:r>
            <a:r>
              <a:rPr lang="en-US" sz="2400" dirty="0" err="1"/>
              <a:t>sendiri</a:t>
            </a:r>
            <a:r>
              <a:rPr lang="en-US" sz="2400" dirty="0"/>
              <a:t> </a:t>
            </a:r>
            <a:r>
              <a:rPr lang="en-US" sz="2400" dirty="0" err="1"/>
              <a:t>oleh</a:t>
            </a:r>
            <a:r>
              <a:rPr lang="en-US" sz="2400" dirty="0"/>
              <a:t> </a:t>
            </a:r>
            <a:r>
              <a:rPr lang="en-US" sz="2400" dirty="0" err="1"/>
              <a:t>pemakai</a:t>
            </a:r>
            <a:r>
              <a:rPr lang="en-US" sz="2400" dirty="0"/>
              <a:t> </a:t>
            </a:r>
            <a:r>
              <a:rPr lang="en-US" sz="2400" dirty="0" err="1"/>
              <a:t>dengan</a:t>
            </a:r>
            <a:r>
              <a:rPr lang="en-US" sz="2400" dirty="0"/>
              <a:t> </a:t>
            </a:r>
            <a:r>
              <a:rPr lang="en-US" sz="2400" dirty="0" err="1"/>
              <a:t>bantuan</a:t>
            </a:r>
            <a:r>
              <a:rPr lang="en-US" sz="2400" dirty="0"/>
              <a:t> </a:t>
            </a:r>
            <a:r>
              <a:rPr lang="en-US" sz="2400" dirty="0" err="1"/>
              <a:t>arus</a:t>
            </a:r>
            <a:r>
              <a:rPr lang="en-US" sz="2400" dirty="0"/>
              <a:t> </a:t>
            </a:r>
            <a:r>
              <a:rPr lang="en-US" sz="2400" dirty="0" err="1"/>
              <a:t>listrik</a:t>
            </a:r>
            <a:r>
              <a:rPr lang="en-US" sz="2400" dirty="0"/>
              <a:t> </a:t>
            </a:r>
            <a:r>
              <a:rPr lang="en-US" sz="2400" dirty="0" err="1"/>
              <a:t>untuk</a:t>
            </a:r>
            <a:r>
              <a:rPr lang="en-US" sz="2400" dirty="0"/>
              <a:t> </a:t>
            </a:r>
            <a:r>
              <a:rPr lang="en-US" sz="2400" dirty="0" err="1"/>
              <a:t>memutuskan</a:t>
            </a:r>
            <a:r>
              <a:rPr lang="en-US" sz="2400" dirty="0"/>
              <a:t> </a:t>
            </a:r>
            <a:r>
              <a:rPr lang="en-US" sz="2400" dirty="0" err="1"/>
              <a:t>sambungan</a:t>
            </a:r>
            <a:r>
              <a:rPr lang="en-US" sz="2400" dirty="0"/>
              <a:t> yang </a:t>
            </a:r>
            <a:r>
              <a:rPr lang="en-US" sz="2400" dirty="0" err="1"/>
              <a:t>dapat</a:t>
            </a:r>
            <a:r>
              <a:rPr lang="en-US" sz="2400" dirty="0"/>
              <a:t> </a:t>
            </a:r>
            <a:r>
              <a:rPr lang="en-US" sz="2400" dirty="0" err="1"/>
              <a:t>lebur</a:t>
            </a:r>
            <a:r>
              <a:rPr lang="en-US" sz="2400" dirty="0"/>
              <a:t> (</a:t>
            </a:r>
            <a:r>
              <a:rPr lang="en-US" sz="2400" dirty="0" err="1"/>
              <a:t>fuseable</a:t>
            </a:r>
            <a:r>
              <a:rPr lang="en-US" sz="2400" dirty="0"/>
              <a:t> link) </a:t>
            </a:r>
            <a:r>
              <a:rPr lang="en-US" sz="2400" dirty="0" err="1"/>
              <a:t>dalam</a:t>
            </a:r>
            <a:r>
              <a:rPr lang="en-US" sz="2400" dirty="0"/>
              <a:t> array </a:t>
            </a:r>
            <a:r>
              <a:rPr lang="en-US" sz="2400" dirty="0" err="1"/>
              <a:t>sel</a:t>
            </a:r>
            <a:r>
              <a:rPr lang="en-US" sz="2400" dirty="0"/>
              <a:t> </a:t>
            </a:r>
            <a:r>
              <a:rPr lang="en-US" sz="2400" dirty="0" err="1"/>
              <a:t>memori</a:t>
            </a:r>
            <a:r>
              <a:rPr lang="en-US" sz="2400" dirty="0"/>
              <a:t>, </a:t>
            </a:r>
            <a:r>
              <a:rPr lang="en-US" sz="2400" dirty="0" err="1"/>
              <a:t>sesuai</a:t>
            </a:r>
            <a:r>
              <a:rPr lang="en-US" sz="2400" dirty="0"/>
              <a:t> </a:t>
            </a:r>
            <a:r>
              <a:rPr lang="en-US" sz="2400" dirty="0" err="1"/>
              <a:t>dengan</a:t>
            </a:r>
            <a:r>
              <a:rPr lang="en-US" sz="2400" dirty="0"/>
              <a:t> program yang </a:t>
            </a:r>
            <a:r>
              <a:rPr lang="en-US" sz="2400" dirty="0" err="1"/>
              <a:t>diinginkan</a:t>
            </a:r>
            <a:r>
              <a:rPr lang="en-US" sz="2400" dirty="0"/>
              <a:t>. </a:t>
            </a:r>
            <a:r>
              <a:rPr lang="en-US" sz="2400" dirty="0" err="1"/>
              <a:t>Namun</a:t>
            </a:r>
            <a:r>
              <a:rPr lang="en-US" sz="2400" dirty="0"/>
              <a:t> </a:t>
            </a:r>
            <a:r>
              <a:rPr lang="en-US" sz="2400" dirty="0" err="1"/>
              <a:t>demikian</a:t>
            </a:r>
            <a:r>
              <a:rPr lang="en-US" sz="2400" dirty="0"/>
              <a:t>, </a:t>
            </a:r>
            <a:r>
              <a:rPr lang="en-US" sz="2400" dirty="0" err="1"/>
              <a:t>sebuah</a:t>
            </a:r>
            <a:r>
              <a:rPr lang="en-US" sz="2400" dirty="0"/>
              <a:t> PROM </a:t>
            </a:r>
            <a:r>
              <a:rPr lang="en-US" sz="2400" dirty="0" err="1"/>
              <a:t>juga</a:t>
            </a:r>
            <a:r>
              <a:rPr lang="en-US" sz="2400" dirty="0"/>
              <a:t> </a:t>
            </a:r>
            <a:r>
              <a:rPr lang="en-US" sz="2400" dirty="0" err="1"/>
              <a:t>tidak</a:t>
            </a:r>
            <a:r>
              <a:rPr lang="en-US" sz="2400" dirty="0"/>
              <a:t> </a:t>
            </a:r>
            <a:r>
              <a:rPr lang="en-US" sz="2400" dirty="0" err="1"/>
              <a:t>dapat</a:t>
            </a:r>
            <a:r>
              <a:rPr lang="en-US" sz="2400" dirty="0"/>
              <a:t> </a:t>
            </a:r>
            <a:r>
              <a:rPr lang="en-US" sz="2400" dirty="0" err="1"/>
              <a:t>dihapus</a:t>
            </a:r>
            <a:r>
              <a:rPr lang="en-US" sz="2400" dirty="0"/>
              <a:t> </a:t>
            </a:r>
            <a:r>
              <a:rPr lang="en-US" sz="2400" dirty="0" err="1"/>
              <a:t>dan</a:t>
            </a:r>
            <a:r>
              <a:rPr lang="en-US" sz="2400" dirty="0"/>
              <a:t> </a:t>
            </a:r>
            <a:r>
              <a:rPr lang="en-US" sz="2400" dirty="0" err="1"/>
              <a:t>diprogram</a:t>
            </a:r>
            <a:r>
              <a:rPr lang="en-US" sz="2400" dirty="0"/>
              <a:t> </a:t>
            </a:r>
            <a:r>
              <a:rPr lang="en-US" sz="2400" dirty="0" err="1"/>
              <a:t>ulang</a:t>
            </a:r>
            <a:r>
              <a:rPr lang="en-US" sz="2400" dirty="0"/>
              <a:t>, </a:t>
            </a:r>
            <a:r>
              <a:rPr lang="en-US" sz="2400" dirty="0" err="1"/>
              <a:t>karena</a:t>
            </a:r>
            <a:r>
              <a:rPr lang="en-US" sz="2400" dirty="0"/>
              <a:t> </a:t>
            </a:r>
            <a:r>
              <a:rPr lang="en-US" sz="2400" dirty="0" err="1"/>
              <a:t>sambungan</a:t>
            </a:r>
            <a:r>
              <a:rPr lang="en-US" sz="2400" dirty="0"/>
              <a:t> yang </a:t>
            </a:r>
            <a:r>
              <a:rPr lang="en-US" sz="2400" dirty="0" err="1"/>
              <a:t>sudah</a:t>
            </a:r>
            <a:r>
              <a:rPr lang="en-US" sz="2400" dirty="0"/>
              <a:t> </a:t>
            </a:r>
            <a:r>
              <a:rPr lang="en-US" sz="2400" dirty="0" err="1"/>
              <a:t>putus</a:t>
            </a:r>
            <a:r>
              <a:rPr lang="en-US" sz="2400" dirty="0"/>
              <a:t> </a:t>
            </a:r>
            <a:r>
              <a:rPr lang="en-US" sz="2400" dirty="0" err="1"/>
              <a:t>tidak</a:t>
            </a:r>
            <a:r>
              <a:rPr lang="en-US" sz="2400" dirty="0"/>
              <a:t> </a:t>
            </a:r>
            <a:r>
              <a:rPr lang="en-US" sz="2400" dirty="0" err="1"/>
              <a:t>dapat</a:t>
            </a:r>
            <a:r>
              <a:rPr lang="en-US" sz="2400" dirty="0"/>
              <a:t> </a:t>
            </a:r>
            <a:r>
              <a:rPr lang="en-US" sz="2400" dirty="0" err="1"/>
              <a:t>dipulihkan</a:t>
            </a:r>
            <a:r>
              <a:rPr lang="en-US" sz="2400" dirty="0"/>
              <a:t>. PROM </a:t>
            </a:r>
            <a:r>
              <a:rPr lang="en-US" sz="2400" dirty="0" err="1"/>
              <a:t>lebih</a:t>
            </a:r>
            <a:r>
              <a:rPr lang="en-US" sz="2400" dirty="0"/>
              <a:t> </a:t>
            </a:r>
            <a:r>
              <a:rPr lang="en-US" sz="2400" dirty="0" err="1"/>
              <a:t>murah</a:t>
            </a:r>
            <a:r>
              <a:rPr lang="en-US" sz="2400" dirty="0"/>
              <a:t> </a:t>
            </a:r>
            <a:r>
              <a:rPr lang="en-US" sz="2400" dirty="0" err="1"/>
              <a:t>dibandingkan</a:t>
            </a:r>
            <a:r>
              <a:rPr lang="en-US" sz="2400" dirty="0"/>
              <a:t> </a:t>
            </a:r>
            <a:r>
              <a:rPr lang="en-US" sz="2400" dirty="0" err="1"/>
              <a:t>dengan</a:t>
            </a:r>
            <a:r>
              <a:rPr lang="en-US" sz="2400" dirty="0"/>
              <a:t> MROM.</a:t>
            </a:r>
          </a:p>
        </p:txBody>
      </p:sp>
    </p:spTree>
    <p:extLst>
      <p:ext uri="{BB962C8B-B14F-4D97-AF65-F5344CB8AC3E}">
        <p14:creationId xmlns:p14="http://schemas.microsoft.com/office/powerpoint/2010/main" val="299336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EPROM </a:t>
            </a:r>
            <a:r>
              <a:rPr lang="en-US" b="1" dirty="0">
                <a:hlinkClick r:id="rId2" action="ppaction://hlinksldjump"/>
              </a:rPr>
              <a:t>(</a:t>
            </a:r>
            <a:r>
              <a:rPr lang="en-US" b="1" i="1" dirty="0">
                <a:hlinkClick r:id="rId2" action="ppaction://hlinksldjump"/>
              </a:rPr>
              <a:t>Erasable Programmable ROM</a:t>
            </a:r>
            <a:r>
              <a:rPr lang="en-US" b="1" dirty="0">
                <a:hlinkClick r:id="rId2" action="ppaction://hlinksldjump"/>
              </a:rPr>
              <a:t>) </a:t>
            </a:r>
            <a:endParaRPr lang="en-US" dirty="0"/>
          </a:p>
        </p:txBody>
      </p:sp>
      <p:sp>
        <p:nvSpPr>
          <p:cNvPr id="3" name="Content Placeholder 2"/>
          <p:cNvSpPr>
            <a:spLocks noGrp="1"/>
          </p:cNvSpPr>
          <p:nvPr>
            <p:ph idx="1"/>
          </p:nvPr>
        </p:nvSpPr>
        <p:spPr>
          <a:xfrm>
            <a:off x="677334" y="1488237"/>
            <a:ext cx="8596668" cy="3880773"/>
          </a:xfrm>
        </p:spPr>
        <p:txBody>
          <a:bodyPr>
            <a:normAutofit fontScale="85000" lnSpcReduction="10000"/>
          </a:bodyPr>
          <a:lstStyle/>
          <a:p>
            <a:pPr marL="0" indent="0">
              <a:buNone/>
            </a:pPr>
            <a:r>
              <a:rPr lang="en-US" sz="2400" dirty="0"/>
              <a:t>EPROM </a:t>
            </a:r>
            <a:r>
              <a:rPr lang="en-US" sz="2400" dirty="0" err="1"/>
              <a:t>adalah</a:t>
            </a:r>
            <a:r>
              <a:rPr lang="en-US" sz="2400" dirty="0"/>
              <a:t> </a:t>
            </a:r>
            <a:r>
              <a:rPr lang="en-US" sz="2400" dirty="0" err="1"/>
              <a:t>jenis</a:t>
            </a:r>
            <a:r>
              <a:rPr lang="en-US" sz="2400" dirty="0"/>
              <a:t> ROM yang </a:t>
            </a:r>
            <a:r>
              <a:rPr lang="en-US" sz="2400" dirty="0" err="1"/>
              <a:t>juga</a:t>
            </a:r>
            <a:r>
              <a:rPr lang="en-US" sz="2400" dirty="0"/>
              <a:t> </a:t>
            </a:r>
            <a:r>
              <a:rPr lang="en-US" sz="2400" dirty="0" err="1"/>
              <a:t>dapat</a:t>
            </a:r>
            <a:r>
              <a:rPr lang="en-US" sz="2400" dirty="0"/>
              <a:t> </a:t>
            </a:r>
            <a:r>
              <a:rPr lang="en-US" sz="2400" dirty="0" err="1"/>
              <a:t>diprogram</a:t>
            </a:r>
            <a:r>
              <a:rPr lang="en-US" sz="2400" dirty="0"/>
              <a:t> </a:t>
            </a:r>
            <a:r>
              <a:rPr lang="en-US" sz="2400" dirty="0" err="1"/>
              <a:t>sendiri</a:t>
            </a:r>
            <a:r>
              <a:rPr lang="en-US" sz="2400" dirty="0"/>
              <a:t> </a:t>
            </a:r>
            <a:r>
              <a:rPr lang="en-US" sz="2400" dirty="0" err="1"/>
              <a:t>secara</a:t>
            </a:r>
            <a:r>
              <a:rPr lang="en-US" sz="2400" dirty="0"/>
              <a:t> </a:t>
            </a:r>
            <a:r>
              <a:rPr lang="en-US" sz="2400" dirty="0" err="1"/>
              <a:t>elektrik</a:t>
            </a:r>
            <a:r>
              <a:rPr lang="en-US" sz="2400" dirty="0"/>
              <a:t> </a:t>
            </a:r>
            <a:r>
              <a:rPr lang="en-US" sz="2400" dirty="0" err="1"/>
              <a:t>oleh</a:t>
            </a:r>
            <a:r>
              <a:rPr lang="en-US" sz="2400" dirty="0"/>
              <a:t>  </a:t>
            </a:r>
            <a:r>
              <a:rPr lang="en-US" sz="2400" dirty="0" err="1"/>
              <a:t>pemakai.EPROM</a:t>
            </a:r>
            <a:r>
              <a:rPr lang="en-US" sz="2400" dirty="0"/>
              <a:t> </a:t>
            </a:r>
            <a:r>
              <a:rPr lang="en-US" sz="2400" dirty="0" err="1"/>
              <a:t>dapat</a:t>
            </a:r>
            <a:r>
              <a:rPr lang="en-US" sz="2400" dirty="0"/>
              <a:t> </a:t>
            </a:r>
            <a:r>
              <a:rPr lang="en-US" sz="2400" dirty="0" err="1"/>
              <a:t>dihapus</a:t>
            </a:r>
            <a:r>
              <a:rPr lang="en-US" sz="2400" dirty="0"/>
              <a:t> </a:t>
            </a:r>
            <a:r>
              <a:rPr lang="en-US" sz="2400" dirty="0" err="1"/>
              <a:t>dan</a:t>
            </a:r>
            <a:r>
              <a:rPr lang="en-US" sz="2400" dirty="0"/>
              <a:t> </a:t>
            </a:r>
            <a:r>
              <a:rPr lang="en-US" sz="2400" dirty="0" err="1"/>
              <a:t>diprogram</a:t>
            </a:r>
            <a:r>
              <a:rPr lang="en-US" sz="2400" dirty="0"/>
              <a:t> </a:t>
            </a:r>
            <a:r>
              <a:rPr lang="en-US" sz="2400" dirty="0" err="1"/>
              <a:t>ulang</a:t>
            </a:r>
            <a:r>
              <a:rPr lang="en-US" sz="2400" dirty="0"/>
              <a:t> </a:t>
            </a:r>
            <a:r>
              <a:rPr lang="en-US" sz="2400" dirty="0" err="1"/>
              <a:t>secara</a:t>
            </a:r>
            <a:r>
              <a:rPr lang="en-US" sz="2400" dirty="0"/>
              <a:t> </a:t>
            </a:r>
            <a:r>
              <a:rPr lang="en-US" sz="2400" dirty="0" err="1"/>
              <a:t>berkali</a:t>
            </a:r>
            <a:r>
              <a:rPr lang="en-US" sz="2400" dirty="0"/>
              <a:t>-kali </a:t>
            </a:r>
            <a:r>
              <a:rPr lang="en-US" sz="2400" dirty="0" err="1"/>
              <a:t>dengan</a:t>
            </a:r>
            <a:r>
              <a:rPr lang="en-US" sz="2400" dirty="0"/>
              <a:t> </a:t>
            </a:r>
            <a:r>
              <a:rPr lang="en-US" sz="2400" dirty="0" err="1"/>
              <a:t>menggunakan</a:t>
            </a:r>
            <a:r>
              <a:rPr lang="en-US" sz="2400" dirty="0"/>
              <a:t> </a:t>
            </a:r>
            <a:r>
              <a:rPr lang="en-US" sz="2400" dirty="0" err="1"/>
              <a:t>pemrogram</a:t>
            </a:r>
            <a:r>
              <a:rPr lang="en-US" sz="2400" dirty="0"/>
              <a:t> EPROM. </a:t>
            </a:r>
            <a:r>
              <a:rPr lang="en-US" sz="2400" dirty="0" err="1"/>
              <a:t>Penghapusan</a:t>
            </a:r>
            <a:r>
              <a:rPr lang="en-US" sz="2400" dirty="0"/>
              <a:t> </a:t>
            </a:r>
            <a:r>
              <a:rPr lang="en-US" sz="2400" dirty="0" err="1"/>
              <a:t>isi</a:t>
            </a:r>
            <a:r>
              <a:rPr lang="en-US" sz="2400" dirty="0"/>
              <a:t> EPROM </a:t>
            </a:r>
            <a:r>
              <a:rPr lang="en-US" sz="2400" dirty="0" err="1"/>
              <a:t>dilakukan</a:t>
            </a:r>
            <a:r>
              <a:rPr lang="en-US" sz="2400" dirty="0"/>
              <a:t> </a:t>
            </a:r>
            <a:r>
              <a:rPr lang="en-US" sz="2400" dirty="0" err="1"/>
              <a:t>dengan</a:t>
            </a:r>
            <a:r>
              <a:rPr lang="en-US" sz="2400" dirty="0"/>
              <a:t> </a:t>
            </a:r>
            <a:r>
              <a:rPr lang="en-US" sz="2400" dirty="0" err="1"/>
              <a:t>memberikan</a:t>
            </a:r>
            <a:r>
              <a:rPr lang="en-US" sz="2400" dirty="0"/>
              <a:t> </a:t>
            </a:r>
            <a:r>
              <a:rPr lang="en-US" sz="2400" dirty="0" err="1"/>
              <a:t>cahaya</a:t>
            </a:r>
            <a:r>
              <a:rPr lang="en-US" sz="2400" dirty="0"/>
              <a:t> ultraviolet </a:t>
            </a:r>
            <a:r>
              <a:rPr lang="en-US" sz="2400" dirty="0" err="1"/>
              <a:t>melalui</a:t>
            </a:r>
            <a:r>
              <a:rPr lang="en-US" sz="2400" dirty="0"/>
              <a:t> </a:t>
            </a:r>
            <a:r>
              <a:rPr lang="en-US" sz="2400" dirty="0" err="1"/>
              <a:t>jendela</a:t>
            </a:r>
            <a:r>
              <a:rPr lang="en-US" sz="2400" dirty="0"/>
              <a:t> </a:t>
            </a:r>
            <a:r>
              <a:rPr lang="en-US" sz="2400" dirty="0" err="1"/>
              <a:t>kecil</a:t>
            </a:r>
            <a:r>
              <a:rPr lang="en-US" sz="2400" dirty="0"/>
              <a:t> yang </a:t>
            </a:r>
            <a:r>
              <a:rPr lang="en-US" sz="2400" dirty="0" err="1"/>
              <a:t>terdapat</a:t>
            </a:r>
            <a:r>
              <a:rPr lang="en-US" sz="2400" dirty="0"/>
              <a:t> </a:t>
            </a:r>
            <a:r>
              <a:rPr lang="en-US" sz="2400" dirty="0" err="1"/>
              <a:t>pada</a:t>
            </a:r>
            <a:r>
              <a:rPr lang="en-US" sz="2400" dirty="0"/>
              <a:t> </a:t>
            </a:r>
            <a:r>
              <a:rPr lang="en-US" sz="2400" dirty="0" err="1"/>
              <a:t>permukaan</a:t>
            </a:r>
            <a:r>
              <a:rPr lang="en-US" sz="2400" dirty="0"/>
              <a:t> </a:t>
            </a:r>
            <a:r>
              <a:rPr lang="en-US" sz="2400" i="1" dirty="0"/>
              <a:t>chip</a:t>
            </a:r>
            <a:r>
              <a:rPr lang="en-US" sz="2400" dirty="0"/>
              <a:t> EPROM.</a:t>
            </a:r>
          </a:p>
          <a:p>
            <a:pPr marL="0" indent="0">
              <a:buNone/>
            </a:pPr>
            <a:r>
              <a:rPr lang="en-US" sz="2400" dirty="0" err="1"/>
              <a:t>Penghapusan</a:t>
            </a:r>
            <a:r>
              <a:rPr lang="en-US" sz="2400" dirty="0"/>
              <a:t> </a:t>
            </a:r>
            <a:r>
              <a:rPr lang="en-US" sz="2400" dirty="0" err="1"/>
              <a:t>ini</a:t>
            </a:r>
            <a:r>
              <a:rPr lang="en-US" sz="2400" dirty="0"/>
              <a:t> </a:t>
            </a:r>
            <a:r>
              <a:rPr lang="en-US" sz="2400" dirty="0" err="1"/>
              <a:t>tidak</a:t>
            </a:r>
            <a:r>
              <a:rPr lang="en-US" sz="2400" dirty="0"/>
              <a:t> </a:t>
            </a:r>
            <a:r>
              <a:rPr lang="en-US" sz="2400" dirty="0" err="1"/>
              <a:t>efektif</a:t>
            </a:r>
            <a:r>
              <a:rPr lang="en-US" sz="2400" dirty="0"/>
              <a:t>, </a:t>
            </a:r>
            <a:r>
              <a:rPr lang="en-US" sz="2400" dirty="0" err="1"/>
              <a:t>sehingga</a:t>
            </a:r>
            <a:r>
              <a:rPr lang="en-US" sz="2400" dirty="0"/>
              <a:t> </a:t>
            </a:r>
            <a:r>
              <a:rPr lang="en-US" sz="2400" dirty="0" err="1"/>
              <a:t>jika</a:t>
            </a:r>
            <a:r>
              <a:rPr lang="en-US" sz="2400" dirty="0"/>
              <a:t> </a:t>
            </a:r>
            <a:r>
              <a:rPr lang="en-US" sz="2400" dirty="0" err="1"/>
              <a:t>dilakukan</a:t>
            </a:r>
            <a:r>
              <a:rPr lang="en-US" sz="2400" dirty="0"/>
              <a:t> </a:t>
            </a:r>
            <a:r>
              <a:rPr lang="en-US" sz="2400" dirty="0" err="1"/>
              <a:t>penghapusan</a:t>
            </a:r>
            <a:r>
              <a:rPr lang="en-US" sz="2400" dirty="0"/>
              <a:t>, </a:t>
            </a:r>
            <a:r>
              <a:rPr lang="en-US" sz="2400" dirty="0" err="1"/>
              <a:t>seluruh</a:t>
            </a:r>
            <a:r>
              <a:rPr lang="en-US" sz="2400" dirty="0"/>
              <a:t> </a:t>
            </a:r>
            <a:r>
              <a:rPr lang="en-US" sz="2400" dirty="0" err="1"/>
              <a:t>informasi</a:t>
            </a:r>
            <a:r>
              <a:rPr lang="en-US" sz="2400" dirty="0"/>
              <a:t> yang </a:t>
            </a:r>
            <a:r>
              <a:rPr lang="en-US" sz="2400" dirty="0" err="1"/>
              <a:t>tersimpan</a:t>
            </a:r>
            <a:r>
              <a:rPr lang="en-US" sz="2400" dirty="0"/>
              <a:t> </a:t>
            </a:r>
            <a:r>
              <a:rPr lang="en-US" sz="2400" dirty="0" err="1"/>
              <a:t>dalam</a:t>
            </a:r>
            <a:r>
              <a:rPr lang="en-US" sz="2400" dirty="0"/>
              <a:t> EPROM </a:t>
            </a:r>
            <a:r>
              <a:rPr lang="en-US" sz="2400" dirty="0" err="1"/>
              <a:t>akan</a:t>
            </a:r>
            <a:r>
              <a:rPr lang="en-US" sz="2400" dirty="0"/>
              <a:t> </a:t>
            </a:r>
            <a:r>
              <a:rPr lang="en-US" sz="2400" dirty="0" err="1"/>
              <a:t>terhapus</a:t>
            </a:r>
            <a:r>
              <a:rPr lang="en-US" sz="2400" dirty="0"/>
              <a:t>. </a:t>
            </a:r>
            <a:r>
              <a:rPr lang="en-US" sz="2400" dirty="0" err="1"/>
              <a:t>Karena</a:t>
            </a:r>
            <a:r>
              <a:rPr lang="en-US" sz="2400" dirty="0"/>
              <a:t> </a:t>
            </a:r>
            <a:r>
              <a:rPr lang="en-US" sz="2400" dirty="0" err="1"/>
              <a:t>sinar</a:t>
            </a:r>
            <a:r>
              <a:rPr lang="en-US" sz="2400" dirty="0"/>
              <a:t> </a:t>
            </a:r>
            <a:r>
              <a:rPr lang="en-US" sz="2400" dirty="0" err="1"/>
              <a:t>matahari</a:t>
            </a:r>
            <a:r>
              <a:rPr lang="en-US" sz="2400" dirty="0"/>
              <a:t> </a:t>
            </a:r>
            <a:r>
              <a:rPr lang="en-US" sz="2400" dirty="0" err="1"/>
              <a:t>dan</a:t>
            </a:r>
            <a:r>
              <a:rPr lang="en-US" sz="2400" dirty="0"/>
              <a:t> </a:t>
            </a:r>
            <a:r>
              <a:rPr lang="en-US" sz="2400" dirty="0" err="1"/>
              <a:t>cahaya</a:t>
            </a:r>
            <a:r>
              <a:rPr lang="en-US" sz="2400" dirty="0"/>
              <a:t> </a:t>
            </a:r>
            <a:r>
              <a:rPr lang="en-US" sz="2400" dirty="0" err="1"/>
              <a:t>lampu</a:t>
            </a:r>
            <a:r>
              <a:rPr lang="en-US" sz="2400" dirty="0"/>
              <a:t> TL </a:t>
            </a:r>
            <a:r>
              <a:rPr lang="en-US" sz="2400" dirty="0" err="1"/>
              <a:t>juga</a:t>
            </a:r>
            <a:r>
              <a:rPr lang="en-US" sz="2400" dirty="0"/>
              <a:t> </a:t>
            </a:r>
            <a:r>
              <a:rPr lang="en-US" sz="2400" dirty="0" err="1"/>
              <a:t>mengandung</a:t>
            </a:r>
            <a:r>
              <a:rPr lang="en-US" sz="2400" dirty="0"/>
              <a:t> </a:t>
            </a:r>
            <a:r>
              <a:rPr lang="en-US" sz="2400" dirty="0" err="1"/>
              <a:t>sinar</a:t>
            </a:r>
            <a:r>
              <a:rPr lang="en-US" sz="2400" dirty="0"/>
              <a:t> ultraviolet, </a:t>
            </a:r>
            <a:r>
              <a:rPr lang="en-US" sz="2400" dirty="0" err="1"/>
              <a:t>maka</a:t>
            </a:r>
            <a:r>
              <a:rPr lang="en-US" sz="2400" dirty="0"/>
              <a:t> </a:t>
            </a:r>
            <a:r>
              <a:rPr lang="en-US" sz="2400" dirty="0" err="1"/>
              <a:t>jendela</a:t>
            </a:r>
            <a:r>
              <a:rPr lang="en-US" sz="2400" dirty="0"/>
              <a:t> </a:t>
            </a:r>
            <a:r>
              <a:rPr lang="en-US" sz="2400" dirty="0" err="1"/>
              <a:t>kecil</a:t>
            </a:r>
            <a:r>
              <a:rPr lang="en-US" sz="2400" dirty="0"/>
              <a:t> </a:t>
            </a:r>
            <a:r>
              <a:rPr lang="en-US" sz="2400" dirty="0" err="1"/>
              <a:t>tersebut</a:t>
            </a:r>
            <a:r>
              <a:rPr lang="en-US" sz="2400" dirty="0"/>
              <a:t> </a:t>
            </a:r>
            <a:r>
              <a:rPr lang="en-US" sz="2400" dirty="0" err="1"/>
              <a:t>harus</a:t>
            </a:r>
            <a:r>
              <a:rPr lang="en-US" sz="2400" dirty="0"/>
              <a:t> </a:t>
            </a:r>
            <a:r>
              <a:rPr lang="en-US" sz="2400" dirty="0" err="1"/>
              <a:t>ditutup</a:t>
            </a:r>
            <a:r>
              <a:rPr lang="en-US" sz="2400" dirty="0"/>
              <a:t> </a:t>
            </a:r>
            <a:r>
              <a:rPr lang="en-US" sz="2400" dirty="0" err="1"/>
              <a:t>dengan</a:t>
            </a:r>
            <a:r>
              <a:rPr lang="en-US" sz="2400" dirty="0"/>
              <a:t> </a:t>
            </a:r>
            <a:r>
              <a:rPr lang="en-US" sz="2400" dirty="0" err="1"/>
              <a:t>bahan</a:t>
            </a:r>
            <a:r>
              <a:rPr lang="en-US" sz="2400" dirty="0"/>
              <a:t> yang </a:t>
            </a:r>
            <a:r>
              <a:rPr lang="en-US" sz="2400" dirty="0" err="1"/>
              <a:t>tidak</a:t>
            </a:r>
            <a:r>
              <a:rPr lang="en-US" sz="2400" dirty="0"/>
              <a:t> </a:t>
            </a:r>
            <a:r>
              <a:rPr lang="en-US" sz="2400" dirty="0" err="1"/>
              <a:t>tembus</a:t>
            </a:r>
            <a:r>
              <a:rPr lang="en-US" sz="2400" dirty="0"/>
              <a:t> </a:t>
            </a:r>
            <a:r>
              <a:rPr lang="en-US" sz="2400" dirty="0" err="1"/>
              <a:t>cahaya</a:t>
            </a:r>
            <a:r>
              <a:rPr lang="en-US" sz="2400" dirty="0"/>
              <a:t> agar </a:t>
            </a:r>
            <a:r>
              <a:rPr lang="en-US" sz="2400" dirty="0" err="1"/>
              <a:t>informasi</a:t>
            </a:r>
            <a:r>
              <a:rPr lang="en-US" sz="2400" dirty="0"/>
              <a:t> yang </a:t>
            </a:r>
            <a:r>
              <a:rPr lang="en-US" sz="2400" dirty="0" err="1"/>
              <a:t>tersimpan</a:t>
            </a:r>
            <a:r>
              <a:rPr lang="en-US" sz="2400" dirty="0"/>
              <a:t> </a:t>
            </a:r>
            <a:r>
              <a:rPr lang="en-US" sz="2400" dirty="0" err="1"/>
              <a:t>dalam</a:t>
            </a:r>
            <a:r>
              <a:rPr lang="en-US" sz="2400" dirty="0"/>
              <a:t> EPROM </a:t>
            </a:r>
            <a:r>
              <a:rPr lang="en-US" sz="2400" dirty="0" err="1"/>
              <a:t>tidak</a:t>
            </a:r>
            <a:r>
              <a:rPr lang="en-US" sz="2400" dirty="0"/>
              <a:t> </a:t>
            </a:r>
            <a:r>
              <a:rPr lang="en-US" sz="2400" dirty="0" err="1"/>
              <a:t>hilang</a:t>
            </a:r>
            <a:r>
              <a:rPr lang="en-US" sz="2400" dirty="0"/>
              <a:t> </a:t>
            </a:r>
            <a:r>
              <a:rPr lang="en-US" sz="2400" dirty="0" err="1"/>
              <a:t>atau</a:t>
            </a:r>
            <a:r>
              <a:rPr lang="en-US" sz="2400" dirty="0"/>
              <a:t> </a:t>
            </a:r>
            <a:r>
              <a:rPr lang="en-US" sz="2400" dirty="0" err="1"/>
              <a:t>cacat</a:t>
            </a:r>
            <a:r>
              <a:rPr lang="en-US" sz="2400" dirty="0"/>
              <a:t>. </a:t>
            </a:r>
            <a:r>
              <a:rPr lang="en-US" sz="2400" dirty="0" err="1"/>
              <a:t>Karena</a:t>
            </a:r>
            <a:r>
              <a:rPr lang="en-US" sz="2400" dirty="0"/>
              <a:t> </a:t>
            </a:r>
            <a:r>
              <a:rPr lang="en-US" sz="2400" dirty="0" err="1"/>
              <a:t>dapat</a:t>
            </a:r>
            <a:r>
              <a:rPr lang="en-US" sz="2400" dirty="0"/>
              <a:t> </a:t>
            </a:r>
            <a:r>
              <a:rPr lang="en-US" sz="2400" dirty="0" err="1"/>
              <a:t>dihapus</a:t>
            </a:r>
            <a:r>
              <a:rPr lang="en-US" sz="2400" dirty="0"/>
              <a:t> </a:t>
            </a:r>
            <a:r>
              <a:rPr lang="en-US" sz="2400" dirty="0" err="1"/>
              <a:t>dan</a:t>
            </a:r>
            <a:r>
              <a:rPr lang="en-US" sz="2400" dirty="0"/>
              <a:t> </a:t>
            </a:r>
            <a:r>
              <a:rPr lang="en-US" sz="2400" dirty="0" err="1"/>
              <a:t>diprogram</a:t>
            </a:r>
            <a:r>
              <a:rPr lang="en-US" sz="2400" dirty="0"/>
              <a:t> </a:t>
            </a:r>
            <a:r>
              <a:rPr lang="en-US" sz="2400" dirty="0" err="1"/>
              <a:t>ulang</a:t>
            </a:r>
            <a:r>
              <a:rPr lang="en-US" sz="2400" dirty="0"/>
              <a:t> </a:t>
            </a:r>
            <a:r>
              <a:rPr lang="en-US" sz="2400" dirty="0" err="1"/>
              <a:t>dengan</a:t>
            </a:r>
            <a:r>
              <a:rPr lang="en-US" sz="2400" dirty="0"/>
              <a:t> </a:t>
            </a:r>
            <a:r>
              <a:rPr lang="en-US" sz="2400" dirty="0" err="1"/>
              <a:t>mudah</a:t>
            </a:r>
            <a:r>
              <a:rPr lang="en-US" sz="2400" dirty="0"/>
              <a:t>, EPROM </a:t>
            </a:r>
            <a:r>
              <a:rPr lang="en-US" sz="2400" dirty="0" err="1"/>
              <a:t>sering</a:t>
            </a:r>
            <a:r>
              <a:rPr lang="en-US" sz="2400" dirty="0"/>
              <a:t> </a:t>
            </a:r>
            <a:r>
              <a:rPr lang="en-US" sz="2400" dirty="0" err="1"/>
              <a:t>digunakan</a:t>
            </a:r>
            <a:r>
              <a:rPr lang="en-US" sz="2400" dirty="0"/>
              <a:t> </a:t>
            </a:r>
            <a:r>
              <a:rPr lang="en-US" sz="2400" dirty="0" err="1"/>
              <a:t>untuk</a:t>
            </a:r>
            <a:r>
              <a:rPr lang="en-US" sz="2400" dirty="0"/>
              <a:t> </a:t>
            </a:r>
            <a:r>
              <a:rPr lang="en-US" sz="2400" dirty="0" err="1"/>
              <a:t>aplikasi-aplikasi</a:t>
            </a:r>
            <a:r>
              <a:rPr lang="en-US" sz="2400" dirty="0"/>
              <a:t> </a:t>
            </a:r>
            <a:r>
              <a:rPr lang="en-US" sz="2400" dirty="0" err="1"/>
              <a:t>percobaan</a:t>
            </a:r>
            <a:r>
              <a:rPr lang="en-US" sz="2400" dirty="0"/>
              <a:t>.</a:t>
            </a:r>
          </a:p>
        </p:txBody>
      </p:sp>
    </p:spTree>
    <p:extLst>
      <p:ext uri="{BB962C8B-B14F-4D97-AF65-F5344CB8AC3E}">
        <p14:creationId xmlns:p14="http://schemas.microsoft.com/office/powerpoint/2010/main" val="7499585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2152</TotalTime>
  <Words>1317</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MEMORI INTERNAL</vt:lpstr>
      <vt:lpstr>APA ITU MEMORI INTERNAL ?</vt:lpstr>
      <vt:lpstr>KARAKTERISTIK MEMORI INTERNAL</vt:lpstr>
      <vt:lpstr>BAGIAN-BAGIAN MEMORI INTERNAL </vt:lpstr>
      <vt:lpstr>ROM</vt:lpstr>
      <vt:lpstr>PowerPoint Presentation</vt:lpstr>
      <vt:lpstr>MROM (Mask Programmed ROM)</vt:lpstr>
      <vt:lpstr>PROM (Programmable ROM) </vt:lpstr>
      <vt:lpstr>EPROM (Erasable Programmable ROM) </vt:lpstr>
      <vt:lpstr>EEPROM (Electrically Erasable Programmable ROM) </vt:lpstr>
      <vt:lpstr>EAROM (Electrically Alterable ROM) </vt:lpstr>
      <vt:lpstr>FLASH PEROM (Flash Programmable and Erasable Read Only Memory) </vt:lpstr>
      <vt:lpstr>RAM</vt:lpstr>
      <vt:lpstr>Dinamic RAM </vt:lpstr>
      <vt:lpstr>Static RAM </vt:lpstr>
      <vt:lpstr>MEMORY CACHE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Karakteristik  Sistem Memori</dc:title>
  <dc:creator>Owner</dc:creator>
  <cp:lastModifiedBy>ipoel8one@outlook.com</cp:lastModifiedBy>
  <cp:revision>51</cp:revision>
  <dcterms:created xsi:type="dcterms:W3CDTF">2016-01-11T01:36:49Z</dcterms:created>
  <dcterms:modified xsi:type="dcterms:W3CDTF">2022-10-10T13:39:34Z</dcterms:modified>
</cp:coreProperties>
</file>