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6" r:id="rId1"/>
  </p:sldMasterIdLst>
  <p:notesMasterIdLst>
    <p:notesMasterId r:id="rId19"/>
  </p:notesMasterIdLst>
  <p:sldIdLst>
    <p:sldId id="256" r:id="rId2"/>
    <p:sldId id="259" r:id="rId3"/>
    <p:sldId id="260" r:id="rId4"/>
    <p:sldId id="261" r:id="rId5"/>
    <p:sldId id="263" r:id="rId6"/>
    <p:sldId id="262" r:id="rId7"/>
    <p:sldId id="266" r:id="rId8"/>
    <p:sldId id="265" r:id="rId9"/>
    <p:sldId id="267" r:id="rId10"/>
    <p:sldId id="268" r:id="rId11"/>
    <p:sldId id="269" r:id="rId12"/>
    <p:sldId id="270" r:id="rId13"/>
    <p:sldId id="271" r:id="rId14"/>
    <p:sldId id="272" r:id="rId15"/>
    <p:sldId id="273" r:id="rId16"/>
    <p:sldId id="275" r:id="rId17"/>
    <p:sldId id="276" r:id="rId18"/>
  </p:sldIdLst>
  <p:sldSz cx="9144000" cy="5143500" type="screen16x9"/>
  <p:notesSz cx="6858000" cy="9144000"/>
  <p:embeddedFontLst>
    <p:embeddedFont>
      <p:font typeface="Hammersmith One" panose="02010703030501060504" pitchFamily="2" charset="0"/>
      <p:regular r:id="rId20"/>
    </p:embeddedFont>
    <p:embeddedFont>
      <p:font typeface="Manjari"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7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12BDE5-6969-4383-9729-0B0CFAFC62D1}">
  <a:tblStyle styleId="{0312BDE5-6969-4383-9729-0B0CFAFC62D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B232BE7-DA96-4A30-9586-5C0AB51CABCA}"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7CE95969-A65D-4DAD-8020-DD598482526C}"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E02925FC-F4C8-4AE3-8D97-6680C2D36215}"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6E2481FA-B539-4A7F-91EB-C603F98B6F34}"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06272045-7CF0-4EF5-A7E9-49305157C0CB}"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1"/>
        <p:cNvGrpSpPr/>
        <p:nvPr/>
      </p:nvGrpSpPr>
      <p:grpSpPr>
        <a:xfrm>
          <a:off x="0" y="0"/>
          <a:ext cx="0" cy="0"/>
          <a:chOff x="0" y="0"/>
          <a:chExt cx="0" cy="0"/>
        </a:xfrm>
      </p:grpSpPr>
      <p:sp>
        <p:nvSpPr>
          <p:cNvPr id="2002" name="Google Shape;20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3" name="Google Shape;20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7757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6625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7478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2788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5018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578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2623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6176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6"/>
        <p:cNvGrpSpPr/>
        <p:nvPr/>
      </p:nvGrpSpPr>
      <p:grpSpPr>
        <a:xfrm>
          <a:off x="0" y="0"/>
          <a:ext cx="0" cy="0"/>
          <a:chOff x="0" y="0"/>
          <a:chExt cx="0" cy="0"/>
        </a:xfrm>
      </p:grpSpPr>
      <p:sp>
        <p:nvSpPr>
          <p:cNvPr id="2037" name="Google Shape;2037;gfbfe6ab361_1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8" name="Google Shape;2038;gfbfe6ab361_1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3"/>
        <p:cNvGrpSpPr/>
        <p:nvPr/>
      </p:nvGrpSpPr>
      <p:grpSpPr>
        <a:xfrm>
          <a:off x="0" y="0"/>
          <a:ext cx="0" cy="0"/>
          <a:chOff x="0" y="0"/>
          <a:chExt cx="0" cy="0"/>
        </a:xfrm>
      </p:grpSpPr>
      <p:sp>
        <p:nvSpPr>
          <p:cNvPr id="2054" name="Google Shape;2054;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5" name="Google Shape;2055;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3"/>
        <p:cNvGrpSpPr/>
        <p:nvPr/>
      </p:nvGrpSpPr>
      <p:grpSpPr>
        <a:xfrm>
          <a:off x="0" y="0"/>
          <a:ext cx="0" cy="0"/>
          <a:chOff x="0" y="0"/>
          <a:chExt cx="0" cy="0"/>
        </a:xfrm>
      </p:grpSpPr>
      <p:sp>
        <p:nvSpPr>
          <p:cNvPr id="2054" name="Google Shape;2054;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5" name="Google Shape;2055;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7002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7645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3"/>
        <p:cNvGrpSpPr/>
        <p:nvPr/>
      </p:nvGrpSpPr>
      <p:grpSpPr>
        <a:xfrm>
          <a:off x="0" y="0"/>
          <a:ext cx="0" cy="0"/>
          <a:chOff x="0" y="0"/>
          <a:chExt cx="0" cy="0"/>
        </a:xfrm>
      </p:grpSpPr>
      <p:sp>
        <p:nvSpPr>
          <p:cNvPr id="2054" name="Google Shape;2054;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5" name="Google Shape;2055;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0730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7432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3"/>
        <p:cNvGrpSpPr/>
        <p:nvPr/>
      </p:nvGrpSpPr>
      <p:grpSpPr>
        <a:xfrm>
          <a:off x="0" y="0"/>
          <a:ext cx="0" cy="0"/>
          <a:chOff x="0" y="0"/>
          <a:chExt cx="0" cy="0"/>
        </a:xfrm>
      </p:grpSpPr>
      <p:sp>
        <p:nvSpPr>
          <p:cNvPr id="2054" name="Google Shape;2054;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5" name="Google Shape;2055;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4414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slide" Target="../slides/slide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0"/>
        <p:cNvGrpSpPr/>
        <p:nvPr/>
      </p:nvGrpSpPr>
      <p:grpSpPr>
        <a:xfrm>
          <a:off x="0" y="0"/>
          <a:ext cx="0" cy="0"/>
          <a:chOff x="0" y="0"/>
          <a:chExt cx="0" cy="0"/>
        </a:xfrm>
      </p:grpSpPr>
      <p:sp>
        <p:nvSpPr>
          <p:cNvPr id="111" name="Google Shape;111;p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2" name="Google Shape;112;p7"/>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marL="914400" lvl="1" indent="-317500">
              <a:spcBef>
                <a:spcPts val="0"/>
              </a:spcBef>
              <a:spcAft>
                <a:spcPts val="0"/>
              </a:spcAft>
              <a:buClr>
                <a:schemeClr val="accent1"/>
              </a:buClr>
              <a:buSzPts val="1400"/>
              <a:buFont typeface="Hammersmith One"/>
              <a:buAutoNum type="alphaLcPeriod"/>
              <a:defRPr sz="1600"/>
            </a:lvl2pPr>
            <a:lvl3pPr marL="1371600" lvl="2" indent="-317500">
              <a:spcBef>
                <a:spcPts val="0"/>
              </a:spcBef>
              <a:spcAft>
                <a:spcPts val="0"/>
              </a:spcAft>
              <a:buClr>
                <a:srgbClr val="FEDD4F"/>
              </a:buClr>
              <a:buSzPts val="1400"/>
              <a:buFont typeface="Hammersmith One"/>
              <a:buAutoNum type="romanLcPeriod"/>
              <a:defRPr sz="1200"/>
            </a:lvl3pPr>
            <a:lvl4pPr marL="1828800" lvl="3" indent="-317500">
              <a:spcBef>
                <a:spcPts val="0"/>
              </a:spcBef>
              <a:spcAft>
                <a:spcPts val="0"/>
              </a:spcAft>
              <a:buClr>
                <a:srgbClr val="FEDD4F"/>
              </a:buClr>
              <a:buSzPts val="1400"/>
              <a:buFont typeface="Hammersmith One"/>
              <a:buAutoNum type="arabicPeriod"/>
              <a:defRPr sz="1200"/>
            </a:lvl4pPr>
            <a:lvl5pPr marL="2286000" lvl="4" indent="-317500">
              <a:spcBef>
                <a:spcPts val="0"/>
              </a:spcBef>
              <a:spcAft>
                <a:spcPts val="0"/>
              </a:spcAft>
              <a:buClr>
                <a:srgbClr val="FEDD4F"/>
              </a:buClr>
              <a:buSzPts val="1400"/>
              <a:buFont typeface="Hammersmith One"/>
              <a:buAutoNum type="alphaLcPeriod"/>
              <a:defRPr sz="1200"/>
            </a:lvl5pPr>
            <a:lvl6pPr marL="2743200" lvl="5" indent="-317500">
              <a:spcBef>
                <a:spcPts val="0"/>
              </a:spcBef>
              <a:spcAft>
                <a:spcPts val="0"/>
              </a:spcAft>
              <a:buClr>
                <a:srgbClr val="FEDD4F"/>
              </a:buClr>
              <a:buSzPts val="1400"/>
              <a:buFont typeface="Hammersmith One"/>
              <a:buAutoNum type="romanLcPeriod"/>
              <a:defRPr sz="1200"/>
            </a:lvl6pPr>
            <a:lvl7pPr marL="3200400" lvl="6" indent="-317500">
              <a:spcBef>
                <a:spcPts val="0"/>
              </a:spcBef>
              <a:spcAft>
                <a:spcPts val="0"/>
              </a:spcAft>
              <a:buClr>
                <a:srgbClr val="FEDD4F"/>
              </a:buClr>
              <a:buSzPts val="1400"/>
              <a:buFont typeface="Hammersmith One"/>
              <a:buAutoNum type="arabicPeriod"/>
              <a:defRPr sz="1200"/>
            </a:lvl7pPr>
            <a:lvl8pPr marL="3657600" lvl="7" indent="-317500">
              <a:spcBef>
                <a:spcPts val="0"/>
              </a:spcBef>
              <a:spcAft>
                <a:spcPts val="0"/>
              </a:spcAft>
              <a:buClr>
                <a:srgbClr val="FEDD4F"/>
              </a:buClr>
              <a:buSzPts val="1400"/>
              <a:buFont typeface="Hammersmith One"/>
              <a:buAutoNum type="alphaLcPeriod"/>
              <a:defRPr sz="1200"/>
            </a:lvl8pPr>
            <a:lvl9pPr marL="4114800" lvl="8" indent="-317500">
              <a:spcBef>
                <a:spcPts val="0"/>
              </a:spcBef>
              <a:spcAft>
                <a:spcPts val="0"/>
              </a:spcAft>
              <a:buClr>
                <a:srgbClr val="FEDD4F"/>
              </a:buClr>
              <a:buSzPts val="1400"/>
              <a:buFont typeface="Hammersmith One"/>
              <a:buAutoNum type="romanLcPeriod"/>
              <a:defRPr sz="1200"/>
            </a:lvl9pPr>
          </a:lstStyle>
          <a:p>
            <a:endParaRPr/>
          </a:p>
        </p:txBody>
      </p:sp>
      <p:grpSp>
        <p:nvGrpSpPr>
          <p:cNvPr id="113" name="Google Shape;113;p7"/>
          <p:cNvGrpSpPr/>
          <p:nvPr/>
        </p:nvGrpSpPr>
        <p:grpSpPr>
          <a:xfrm>
            <a:off x="8039875" y="1772525"/>
            <a:ext cx="2052600" cy="2052600"/>
            <a:chOff x="-1185375" y="1414000"/>
            <a:chExt cx="2052600" cy="2052600"/>
          </a:xfrm>
        </p:grpSpPr>
        <p:sp>
          <p:nvSpPr>
            <p:cNvPr id="114" name="Google Shape;114;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7"/>
          <p:cNvSpPr/>
          <p:nvPr/>
        </p:nvSpPr>
        <p:spPr>
          <a:xfrm flipH="1">
            <a:off x="-817503" y="2575150"/>
            <a:ext cx="2540578" cy="37814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7"/>
        <p:cNvGrpSpPr/>
        <p:nvPr/>
      </p:nvGrpSpPr>
      <p:grpSpPr>
        <a:xfrm>
          <a:off x="0" y="0"/>
          <a:ext cx="0" cy="0"/>
          <a:chOff x="0" y="0"/>
          <a:chExt cx="0" cy="0"/>
        </a:xfrm>
      </p:grpSpPr>
      <p:sp>
        <p:nvSpPr>
          <p:cNvPr id="158" name="Google Shape;158;p9"/>
          <p:cNvSpPr/>
          <p:nvPr/>
        </p:nvSpPr>
        <p:spPr>
          <a:xfrm>
            <a:off x="763275" y="799200"/>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6926300" y="-86950"/>
            <a:ext cx="4030804" cy="599955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112700" y="3113038"/>
            <a:ext cx="1938817" cy="330557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2" name="Google Shape;162;p9"/>
          <p:cNvSpPr txBox="1">
            <a:spLocks noGrp="1"/>
          </p:cNvSpPr>
          <p:nvPr>
            <p:ph type="subTitle" idx="1"/>
          </p:nvPr>
        </p:nvSpPr>
        <p:spPr>
          <a:xfrm>
            <a:off x="1904250" y="2756350"/>
            <a:ext cx="53355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1">
  <p:cSld name="CUSTOM_38">
    <p:spTree>
      <p:nvGrpSpPr>
        <p:cNvPr id="1" name="Shape 233"/>
        <p:cNvGrpSpPr/>
        <p:nvPr/>
      </p:nvGrpSpPr>
      <p:grpSpPr>
        <a:xfrm>
          <a:off x="0" y="0"/>
          <a:ext cx="0" cy="0"/>
          <a:chOff x="0" y="0"/>
          <a:chExt cx="0" cy="0"/>
        </a:xfrm>
      </p:grpSpPr>
      <p:sp>
        <p:nvSpPr>
          <p:cNvPr id="234" name="Google Shape;234;p14"/>
          <p:cNvSpPr/>
          <p:nvPr/>
        </p:nvSpPr>
        <p:spPr>
          <a:xfrm rot="-3798042">
            <a:off x="6317727" y="1597507"/>
            <a:ext cx="6147380" cy="3782036"/>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14"/>
          <p:cNvGrpSpPr/>
          <p:nvPr/>
        </p:nvGrpSpPr>
        <p:grpSpPr>
          <a:xfrm rot="10800000" flipH="1">
            <a:off x="5207341" y="-686580"/>
            <a:ext cx="1696762" cy="1688828"/>
            <a:chOff x="2414491" y="671177"/>
            <a:chExt cx="1830972" cy="1822411"/>
          </a:xfrm>
        </p:grpSpPr>
        <p:sp>
          <p:nvSpPr>
            <p:cNvPr id="236" name="Google Shape;236;p1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14"/>
          <p:cNvSpPr/>
          <p:nvPr/>
        </p:nvSpPr>
        <p:spPr>
          <a:xfrm rot="5400000">
            <a:off x="-2258800" y="3179758"/>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rot="-2266405" flipH="1">
            <a:off x="7096023" y="2189513"/>
            <a:ext cx="1938828" cy="330559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txBox="1">
            <a:spLocks noGrp="1"/>
          </p:cNvSpPr>
          <p:nvPr>
            <p:ph type="subTitle" idx="1"/>
          </p:nvPr>
        </p:nvSpPr>
        <p:spPr>
          <a:xfrm>
            <a:off x="4024200" y="3684975"/>
            <a:ext cx="2669400" cy="591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3" name="Google Shape;273;p14"/>
          <p:cNvSpPr txBox="1">
            <a:spLocks noGrp="1"/>
          </p:cNvSpPr>
          <p:nvPr>
            <p:ph type="subTitle" idx="2"/>
          </p:nvPr>
        </p:nvSpPr>
        <p:spPr>
          <a:xfrm>
            <a:off x="941850" y="3684975"/>
            <a:ext cx="2701500" cy="591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4" name="Google Shape;274;p1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5" name="Google Shape;275;p14">
            <a:hlinkClick r:id="rId2" action="ppaction://hlinksldjump"/>
          </p:cNvPr>
          <p:cNvSpPr txBox="1">
            <a:spLocks noGrp="1"/>
          </p:cNvSpPr>
          <p:nvPr>
            <p:ph type="subTitle" idx="3"/>
          </p:nvPr>
        </p:nvSpPr>
        <p:spPr>
          <a:xfrm>
            <a:off x="941850" y="1739275"/>
            <a:ext cx="27015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76" name="Google Shape;276;p14">
            <a:hlinkClick r:id="" action="ppaction://noaction"/>
          </p:cNvPr>
          <p:cNvSpPr txBox="1">
            <a:spLocks noGrp="1"/>
          </p:cNvSpPr>
          <p:nvPr>
            <p:ph type="subTitle" idx="4"/>
          </p:nvPr>
        </p:nvSpPr>
        <p:spPr>
          <a:xfrm>
            <a:off x="4024200" y="1739275"/>
            <a:ext cx="26694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77" name="Google Shape;277;p14">
            <a:hlinkClick r:id="rId3" action="ppaction://hlinksldjump"/>
          </p:cNvPr>
          <p:cNvSpPr txBox="1">
            <a:spLocks noGrp="1"/>
          </p:cNvSpPr>
          <p:nvPr>
            <p:ph type="subTitle" idx="5"/>
          </p:nvPr>
        </p:nvSpPr>
        <p:spPr>
          <a:xfrm>
            <a:off x="941850" y="3297074"/>
            <a:ext cx="27015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78" name="Google Shape;278;p14">
            <a:hlinkClick r:id="" action="ppaction://noaction"/>
          </p:cNvPr>
          <p:cNvSpPr txBox="1">
            <a:spLocks noGrp="1"/>
          </p:cNvSpPr>
          <p:nvPr>
            <p:ph type="subTitle" idx="6"/>
          </p:nvPr>
        </p:nvSpPr>
        <p:spPr>
          <a:xfrm>
            <a:off x="4024200" y="3297087"/>
            <a:ext cx="26694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79" name="Google Shape;279;p14"/>
          <p:cNvSpPr txBox="1">
            <a:spLocks noGrp="1"/>
          </p:cNvSpPr>
          <p:nvPr>
            <p:ph type="subTitle" idx="7"/>
          </p:nvPr>
        </p:nvSpPr>
        <p:spPr>
          <a:xfrm>
            <a:off x="945650" y="2130000"/>
            <a:ext cx="2701500" cy="591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80" name="Google Shape;280;p14"/>
          <p:cNvSpPr txBox="1">
            <a:spLocks noGrp="1"/>
          </p:cNvSpPr>
          <p:nvPr>
            <p:ph type="subTitle" idx="8"/>
          </p:nvPr>
        </p:nvSpPr>
        <p:spPr>
          <a:xfrm>
            <a:off x="4027952" y="2130000"/>
            <a:ext cx="2669400" cy="591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81" name="Google Shape;281;p14">
            <a:hlinkClick r:id="rId2" action="ppaction://hlinksldjump"/>
          </p:cNvPr>
          <p:cNvSpPr txBox="1">
            <a:spLocks noGrp="1"/>
          </p:cNvSpPr>
          <p:nvPr>
            <p:ph type="title" idx="9" hasCustomPrompt="1"/>
          </p:nvPr>
        </p:nvSpPr>
        <p:spPr>
          <a:xfrm>
            <a:off x="945650" y="1363850"/>
            <a:ext cx="8460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33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82" name="Google Shape;282;p14">
            <a:hlinkClick r:id="" action="ppaction://noaction"/>
          </p:cNvPr>
          <p:cNvSpPr txBox="1">
            <a:spLocks noGrp="1"/>
          </p:cNvSpPr>
          <p:nvPr>
            <p:ph type="title" idx="13" hasCustomPrompt="1"/>
          </p:nvPr>
        </p:nvSpPr>
        <p:spPr>
          <a:xfrm>
            <a:off x="4024200" y="1363850"/>
            <a:ext cx="8460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33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83" name="Google Shape;283;p14">
            <a:hlinkClick r:id="rId3" action="ppaction://hlinksldjump"/>
          </p:cNvPr>
          <p:cNvSpPr txBox="1">
            <a:spLocks noGrp="1"/>
          </p:cNvSpPr>
          <p:nvPr>
            <p:ph type="title" idx="14" hasCustomPrompt="1"/>
          </p:nvPr>
        </p:nvSpPr>
        <p:spPr>
          <a:xfrm>
            <a:off x="945650" y="2918848"/>
            <a:ext cx="8460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33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84" name="Google Shape;284;p14">
            <a:hlinkClick r:id="" action="ppaction://noaction"/>
          </p:cNvPr>
          <p:cNvSpPr txBox="1">
            <a:spLocks noGrp="1"/>
          </p:cNvSpPr>
          <p:nvPr>
            <p:ph type="title" idx="15" hasCustomPrompt="1"/>
          </p:nvPr>
        </p:nvSpPr>
        <p:spPr>
          <a:xfrm>
            <a:off x="4024200" y="2918848"/>
            <a:ext cx="8460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33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1">
  <p:cSld name="CUSTOM_47">
    <p:spTree>
      <p:nvGrpSpPr>
        <p:cNvPr id="1" name="Shape 949"/>
        <p:cNvGrpSpPr/>
        <p:nvPr/>
      </p:nvGrpSpPr>
      <p:grpSpPr>
        <a:xfrm>
          <a:off x="0" y="0"/>
          <a:ext cx="0" cy="0"/>
          <a:chOff x="0" y="0"/>
          <a:chExt cx="0" cy="0"/>
        </a:xfrm>
      </p:grpSpPr>
      <p:grpSp>
        <p:nvGrpSpPr>
          <p:cNvPr id="950" name="Google Shape;950;p38"/>
          <p:cNvGrpSpPr/>
          <p:nvPr/>
        </p:nvGrpSpPr>
        <p:grpSpPr>
          <a:xfrm flipH="1">
            <a:off x="6914055" y="-80449"/>
            <a:ext cx="2277317" cy="5304377"/>
            <a:chOff x="224725" y="566950"/>
            <a:chExt cx="1850875" cy="4311100"/>
          </a:xfrm>
        </p:grpSpPr>
        <p:sp>
          <p:nvSpPr>
            <p:cNvPr id="951" name="Google Shape;951;p38"/>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8"/>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5" name="Google Shape;975;p38"/>
          <p:cNvSpPr/>
          <p:nvPr/>
        </p:nvSpPr>
        <p:spPr>
          <a:xfrm rot="5400000" flipH="1">
            <a:off x="-2397294" y="-774472"/>
            <a:ext cx="5570538" cy="362945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rot="-7977677">
            <a:off x="6626195" y="240794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8"/>
          <p:cNvSpPr/>
          <p:nvPr/>
        </p:nvSpPr>
        <p:spPr>
          <a:xfrm rot="667591">
            <a:off x="5320685" y="2755692"/>
            <a:ext cx="1938907" cy="330573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9" name="Google Shape;979;p38"/>
          <p:cNvSpPr txBox="1">
            <a:spLocks noGrp="1"/>
          </p:cNvSpPr>
          <p:nvPr>
            <p:ph type="subTitle" idx="1"/>
          </p:nvPr>
        </p:nvSpPr>
        <p:spPr>
          <a:xfrm>
            <a:off x="1613400" y="1323950"/>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0" name="Google Shape;980;p38"/>
          <p:cNvSpPr txBox="1">
            <a:spLocks noGrp="1"/>
          </p:cNvSpPr>
          <p:nvPr>
            <p:ph type="subTitle" idx="2"/>
          </p:nvPr>
        </p:nvSpPr>
        <p:spPr>
          <a:xfrm>
            <a:off x="1613400" y="2377655"/>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1" name="Google Shape;981;p38"/>
          <p:cNvSpPr txBox="1">
            <a:spLocks noGrp="1"/>
          </p:cNvSpPr>
          <p:nvPr>
            <p:ph type="subTitle" idx="3"/>
          </p:nvPr>
        </p:nvSpPr>
        <p:spPr>
          <a:xfrm>
            <a:off x="1613400" y="1791690"/>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82" name="Google Shape;982;p38"/>
          <p:cNvSpPr txBox="1">
            <a:spLocks noGrp="1"/>
          </p:cNvSpPr>
          <p:nvPr>
            <p:ph type="subTitle" idx="4"/>
          </p:nvPr>
        </p:nvSpPr>
        <p:spPr>
          <a:xfrm>
            <a:off x="1613400" y="2845395"/>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83" name="Google Shape;983;p38"/>
          <p:cNvSpPr txBox="1">
            <a:spLocks noGrp="1"/>
          </p:cNvSpPr>
          <p:nvPr>
            <p:ph type="subTitle" idx="5"/>
          </p:nvPr>
        </p:nvSpPr>
        <p:spPr>
          <a:xfrm>
            <a:off x="1613400" y="3431360"/>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4" name="Google Shape;984;p38"/>
          <p:cNvSpPr txBox="1">
            <a:spLocks noGrp="1"/>
          </p:cNvSpPr>
          <p:nvPr>
            <p:ph type="subTitle" idx="6"/>
          </p:nvPr>
        </p:nvSpPr>
        <p:spPr>
          <a:xfrm>
            <a:off x="1613400" y="3899100"/>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4250" y="445025"/>
            <a:ext cx="8055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544250" y="1152475"/>
            <a:ext cx="8055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8" r:id="rId4"/>
    <p:sldLayoutId id="2147483660" r:id="rId5"/>
    <p:sldLayoutId id="2147483684" r:id="rId6"/>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slide" Target="slide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04"/>
        <p:cNvGrpSpPr/>
        <p:nvPr/>
      </p:nvGrpSpPr>
      <p:grpSpPr>
        <a:xfrm>
          <a:off x="0" y="0"/>
          <a:ext cx="0" cy="0"/>
          <a:chOff x="0" y="0"/>
          <a:chExt cx="0" cy="0"/>
        </a:xfrm>
      </p:grpSpPr>
      <p:sp>
        <p:nvSpPr>
          <p:cNvPr id="2005" name="Google Shape;2005;p83"/>
          <p:cNvSpPr txBox="1">
            <a:spLocks noGrp="1"/>
          </p:cNvSpPr>
          <p:nvPr>
            <p:ph type="ctrTitle"/>
          </p:nvPr>
        </p:nvSpPr>
        <p:spPr>
          <a:xfrm>
            <a:off x="1283094" y="939873"/>
            <a:ext cx="657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accent2"/>
                </a:solidFill>
              </a:rPr>
              <a:t>Unit Test </a:t>
            </a:r>
            <a:br>
              <a:rPr lang="en-US" dirty="0">
                <a:solidFill>
                  <a:schemeClr val="accent2"/>
                </a:solidFill>
              </a:rPr>
            </a:br>
            <a:r>
              <a:rPr lang="en-US" dirty="0">
                <a:solidFill>
                  <a:schemeClr val="accent2"/>
                </a:solidFill>
              </a:rPr>
              <a:t>White Box Testing</a:t>
            </a:r>
            <a:endParaRPr dirty="0">
              <a:solidFill>
                <a:schemeClr val="accent2"/>
              </a:solidFill>
            </a:endParaRPr>
          </a:p>
        </p:txBody>
      </p:sp>
      <p:sp>
        <p:nvSpPr>
          <p:cNvPr id="2006" name="Google Shape;2006;p83"/>
          <p:cNvSpPr txBox="1">
            <a:spLocks noGrp="1"/>
          </p:cNvSpPr>
          <p:nvPr>
            <p:ph type="subTitle" idx="1"/>
          </p:nvPr>
        </p:nvSpPr>
        <p:spPr>
          <a:xfrm>
            <a:off x="1283100" y="3043748"/>
            <a:ext cx="6577800" cy="4581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1100"/>
              <a:buFont typeface="Arial"/>
              <a:buNone/>
            </a:pPr>
            <a:r>
              <a:rPr lang="en" dirty="0"/>
              <a:t>Hanif Fauzi</a:t>
            </a:r>
          </a:p>
          <a:p>
            <a:pPr marL="0" lvl="0" indent="0" algn="ctr" rtl="0">
              <a:lnSpc>
                <a:spcPct val="150000"/>
              </a:lnSpc>
              <a:spcBef>
                <a:spcPts val="0"/>
              </a:spcBef>
              <a:spcAft>
                <a:spcPts val="0"/>
              </a:spcAft>
              <a:buClr>
                <a:schemeClr val="dk1"/>
              </a:buClr>
              <a:buSzPts val="1100"/>
              <a:buFont typeface="Arial"/>
              <a:buNone/>
            </a:pPr>
            <a:r>
              <a:rPr lang="id-ID" dirty="0"/>
              <a:t>201011400690 </a:t>
            </a:r>
            <a:endParaRPr lang="en" dirty="0"/>
          </a:p>
          <a:p>
            <a:pPr marL="0" lvl="0" indent="0" algn="ctr" rtl="0">
              <a:lnSpc>
                <a:spcPct val="150000"/>
              </a:lnSpc>
              <a:spcBef>
                <a:spcPts val="0"/>
              </a:spcBef>
              <a:spcAft>
                <a:spcPts val="0"/>
              </a:spcAft>
              <a:buClr>
                <a:schemeClr val="dk1"/>
              </a:buClr>
              <a:buSzPts val="1100"/>
              <a:buFont typeface="Arial"/>
              <a:buNone/>
            </a:pPr>
            <a:r>
              <a:rPr lang="id-ID" dirty="0"/>
              <a:t>TESTING DAN QA PERANGKAT LUNAK</a:t>
            </a:r>
            <a:endParaRPr lang="en" dirty="0"/>
          </a:p>
          <a:p>
            <a:pPr marL="0" lvl="0" indent="0" algn="ctr" rtl="0">
              <a:lnSpc>
                <a:spcPct val="150000"/>
              </a:lnSpc>
              <a:spcBef>
                <a:spcPts val="0"/>
              </a:spcBef>
              <a:spcAft>
                <a:spcPts val="0"/>
              </a:spcAft>
              <a:buClr>
                <a:schemeClr val="dk1"/>
              </a:buClr>
              <a:buSzPts val="1100"/>
              <a:buFont typeface="Arial"/>
              <a:buNone/>
            </a:pPr>
            <a:r>
              <a:rPr lang="en" dirty="0"/>
              <a:t>07TPLP016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63"/>
        <p:cNvGrpSpPr/>
        <p:nvPr/>
      </p:nvGrpSpPr>
      <p:grpSpPr>
        <a:xfrm>
          <a:off x="0" y="0"/>
          <a:ext cx="0" cy="0"/>
          <a:chOff x="0" y="0"/>
          <a:chExt cx="0" cy="0"/>
        </a:xfrm>
      </p:grpSpPr>
      <p:sp>
        <p:nvSpPr>
          <p:cNvPr id="2064" name="Google Shape;2064;p8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lvl="0"/>
            <a:r>
              <a:rPr lang="en-US" dirty="0" err="1"/>
              <a:t>Studi</a:t>
            </a:r>
            <a:r>
              <a:rPr lang="en-US" dirty="0"/>
              <a:t> </a:t>
            </a:r>
            <a:r>
              <a:rPr lang="en-US" dirty="0" err="1"/>
              <a:t>Kasus</a:t>
            </a:r>
            <a:endParaRPr dirty="0"/>
          </a:p>
        </p:txBody>
      </p:sp>
      <p:sp>
        <p:nvSpPr>
          <p:cNvPr id="2065" name="Google Shape;2065;p88"/>
          <p:cNvSpPr txBox="1">
            <a:spLocks noGrp="1"/>
          </p:cNvSpPr>
          <p:nvPr>
            <p:ph type="body" idx="1"/>
          </p:nvPr>
        </p:nvSpPr>
        <p:spPr>
          <a:xfrm>
            <a:off x="713225" y="1122326"/>
            <a:ext cx="7717500" cy="376865"/>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dirty="0">
                <a:solidFill>
                  <a:schemeClr val="accent2"/>
                </a:solidFill>
              </a:rPr>
              <a:t>1. Buat file dengan nama fuzzy.py di </a:t>
            </a:r>
            <a:r>
              <a:rPr lang="en-US" dirty="0" err="1">
                <a:solidFill>
                  <a:schemeClr val="accent2"/>
                </a:solidFill>
              </a:rPr>
              <a:t>vscode</a:t>
            </a:r>
            <a:endParaRPr lang="en-US" dirty="0">
              <a:solidFill>
                <a:schemeClr val="accent2"/>
              </a:solidFill>
            </a:endParaRPr>
          </a:p>
        </p:txBody>
      </p:sp>
      <p:sp>
        <p:nvSpPr>
          <p:cNvPr id="2066" name="Google Shape;2066;p88"/>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66B40789-B53F-3263-DAFE-07B59FA5C6D8}"/>
              </a:ext>
            </a:extLst>
          </p:cNvPr>
          <p:cNvPicPr>
            <a:picLocks noChangeAspect="1"/>
          </p:cNvPicPr>
          <p:nvPr/>
        </p:nvPicPr>
        <p:blipFill>
          <a:blip r:embed="rId3"/>
          <a:stretch>
            <a:fillRect/>
          </a:stretch>
        </p:blipFill>
        <p:spPr>
          <a:xfrm>
            <a:off x="1562961" y="1499191"/>
            <a:ext cx="6018028" cy="3383489"/>
          </a:xfrm>
          <a:prstGeom prst="rect">
            <a:avLst/>
          </a:prstGeom>
        </p:spPr>
      </p:pic>
    </p:spTree>
    <p:extLst>
      <p:ext uri="{BB962C8B-B14F-4D97-AF65-F5344CB8AC3E}">
        <p14:creationId xmlns:p14="http://schemas.microsoft.com/office/powerpoint/2010/main" val="190536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64"/>
                                        </p:tgtEl>
                                        <p:attrNameLst>
                                          <p:attrName>style.visibility</p:attrName>
                                        </p:attrNameLst>
                                      </p:cBhvr>
                                      <p:to>
                                        <p:strVal val="visible"/>
                                      </p:to>
                                    </p:set>
                                    <p:animEffect transition="in" filter="fade">
                                      <p:cBhvr>
                                        <p:cTn id="7" dur="1000"/>
                                        <p:tgtEl>
                                          <p:spTgt spid="2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63"/>
        <p:cNvGrpSpPr/>
        <p:nvPr/>
      </p:nvGrpSpPr>
      <p:grpSpPr>
        <a:xfrm>
          <a:off x="0" y="0"/>
          <a:ext cx="0" cy="0"/>
          <a:chOff x="0" y="0"/>
          <a:chExt cx="0" cy="0"/>
        </a:xfrm>
      </p:grpSpPr>
      <p:sp>
        <p:nvSpPr>
          <p:cNvPr id="2064" name="Google Shape;2064;p8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lvl="0"/>
            <a:r>
              <a:rPr lang="en-US" dirty="0" err="1"/>
              <a:t>Studi</a:t>
            </a:r>
            <a:r>
              <a:rPr lang="en-US" dirty="0"/>
              <a:t> </a:t>
            </a:r>
            <a:r>
              <a:rPr lang="en-US" dirty="0" err="1"/>
              <a:t>Kasus</a:t>
            </a:r>
            <a:endParaRPr dirty="0"/>
          </a:p>
        </p:txBody>
      </p:sp>
      <p:sp>
        <p:nvSpPr>
          <p:cNvPr id="2065" name="Google Shape;2065;p88"/>
          <p:cNvSpPr txBox="1">
            <a:spLocks noGrp="1"/>
          </p:cNvSpPr>
          <p:nvPr>
            <p:ph type="body" idx="1"/>
          </p:nvPr>
        </p:nvSpPr>
        <p:spPr>
          <a:xfrm>
            <a:off x="713225" y="1122326"/>
            <a:ext cx="7717500" cy="376865"/>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dirty="0">
                <a:solidFill>
                  <a:schemeClr val="accent2"/>
                </a:solidFill>
              </a:rPr>
              <a:t>2. Buat file dengan nama test_fuzzy.py di </a:t>
            </a:r>
            <a:r>
              <a:rPr lang="en-US" dirty="0" err="1">
                <a:solidFill>
                  <a:schemeClr val="accent2"/>
                </a:solidFill>
              </a:rPr>
              <a:t>vscode</a:t>
            </a:r>
            <a:endParaRPr lang="en-US" dirty="0">
              <a:solidFill>
                <a:schemeClr val="accent2"/>
              </a:solidFill>
            </a:endParaRPr>
          </a:p>
        </p:txBody>
      </p:sp>
      <p:sp>
        <p:nvSpPr>
          <p:cNvPr id="2066" name="Google Shape;2066;p88"/>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38AA16A4-A0A6-F48E-4928-4913DF8F9FB2}"/>
              </a:ext>
            </a:extLst>
          </p:cNvPr>
          <p:cNvPicPr>
            <a:picLocks noChangeAspect="1"/>
          </p:cNvPicPr>
          <p:nvPr/>
        </p:nvPicPr>
        <p:blipFill>
          <a:blip r:embed="rId3"/>
          <a:stretch>
            <a:fillRect/>
          </a:stretch>
        </p:blipFill>
        <p:spPr>
          <a:xfrm>
            <a:off x="1481397" y="1499191"/>
            <a:ext cx="6181205" cy="3475232"/>
          </a:xfrm>
          <a:prstGeom prst="rect">
            <a:avLst/>
          </a:prstGeom>
        </p:spPr>
      </p:pic>
    </p:spTree>
    <p:extLst>
      <p:ext uri="{BB962C8B-B14F-4D97-AF65-F5344CB8AC3E}">
        <p14:creationId xmlns:p14="http://schemas.microsoft.com/office/powerpoint/2010/main" val="270947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64"/>
                                        </p:tgtEl>
                                        <p:attrNameLst>
                                          <p:attrName>style.visibility</p:attrName>
                                        </p:attrNameLst>
                                      </p:cBhvr>
                                      <p:to>
                                        <p:strVal val="visible"/>
                                      </p:to>
                                    </p:set>
                                    <p:animEffect transition="in" filter="fade">
                                      <p:cBhvr>
                                        <p:cTn id="7" dur="1000"/>
                                        <p:tgtEl>
                                          <p:spTgt spid="2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63"/>
        <p:cNvGrpSpPr/>
        <p:nvPr/>
      </p:nvGrpSpPr>
      <p:grpSpPr>
        <a:xfrm>
          <a:off x="0" y="0"/>
          <a:ext cx="0" cy="0"/>
          <a:chOff x="0" y="0"/>
          <a:chExt cx="0" cy="0"/>
        </a:xfrm>
      </p:grpSpPr>
      <p:sp>
        <p:nvSpPr>
          <p:cNvPr id="2064" name="Google Shape;2064;p8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lvl="0"/>
            <a:r>
              <a:rPr lang="en-US" dirty="0" err="1"/>
              <a:t>Studi</a:t>
            </a:r>
            <a:r>
              <a:rPr lang="en-US" dirty="0"/>
              <a:t> </a:t>
            </a:r>
            <a:r>
              <a:rPr lang="en-US" dirty="0" err="1"/>
              <a:t>Kasus</a:t>
            </a:r>
            <a:endParaRPr dirty="0"/>
          </a:p>
        </p:txBody>
      </p:sp>
      <p:sp>
        <p:nvSpPr>
          <p:cNvPr id="2065" name="Google Shape;2065;p88"/>
          <p:cNvSpPr txBox="1">
            <a:spLocks noGrp="1"/>
          </p:cNvSpPr>
          <p:nvPr>
            <p:ph type="body" idx="1"/>
          </p:nvPr>
        </p:nvSpPr>
        <p:spPr>
          <a:xfrm>
            <a:off x="713225" y="1122326"/>
            <a:ext cx="7717500" cy="376865"/>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dirty="0">
                <a:solidFill>
                  <a:schemeClr val="accent2"/>
                </a:solidFill>
              </a:rPr>
              <a:t>3. Buka terminal, </a:t>
            </a:r>
            <a:r>
              <a:rPr lang="en-US" dirty="0" err="1">
                <a:solidFill>
                  <a:schemeClr val="accent2"/>
                </a:solidFill>
              </a:rPr>
              <a:t>ketik</a:t>
            </a:r>
            <a:r>
              <a:rPr lang="en-US" dirty="0">
                <a:solidFill>
                  <a:schemeClr val="accent2"/>
                </a:solidFill>
              </a:rPr>
              <a:t> python test_fuzzy.py</a:t>
            </a:r>
          </a:p>
        </p:txBody>
      </p:sp>
      <p:sp>
        <p:nvSpPr>
          <p:cNvPr id="2066" name="Google Shape;2066;p88"/>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094F45E4-57E9-E380-D18B-38C830F939F5}"/>
              </a:ext>
            </a:extLst>
          </p:cNvPr>
          <p:cNvPicPr>
            <a:picLocks noChangeAspect="1"/>
          </p:cNvPicPr>
          <p:nvPr/>
        </p:nvPicPr>
        <p:blipFill>
          <a:blip r:embed="rId3"/>
          <a:stretch>
            <a:fillRect/>
          </a:stretch>
        </p:blipFill>
        <p:spPr>
          <a:xfrm>
            <a:off x="1479754" y="1499191"/>
            <a:ext cx="6184491" cy="3477078"/>
          </a:xfrm>
          <a:prstGeom prst="rect">
            <a:avLst/>
          </a:prstGeom>
        </p:spPr>
      </p:pic>
    </p:spTree>
    <p:extLst>
      <p:ext uri="{BB962C8B-B14F-4D97-AF65-F5344CB8AC3E}">
        <p14:creationId xmlns:p14="http://schemas.microsoft.com/office/powerpoint/2010/main" val="100339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64"/>
                                        </p:tgtEl>
                                        <p:attrNameLst>
                                          <p:attrName>style.visibility</p:attrName>
                                        </p:attrNameLst>
                                      </p:cBhvr>
                                      <p:to>
                                        <p:strVal val="visible"/>
                                      </p:to>
                                    </p:set>
                                    <p:animEffect transition="in" filter="fade">
                                      <p:cBhvr>
                                        <p:cTn id="7" dur="1000"/>
                                        <p:tgtEl>
                                          <p:spTgt spid="2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63"/>
        <p:cNvGrpSpPr/>
        <p:nvPr/>
      </p:nvGrpSpPr>
      <p:grpSpPr>
        <a:xfrm>
          <a:off x="0" y="0"/>
          <a:ext cx="0" cy="0"/>
          <a:chOff x="0" y="0"/>
          <a:chExt cx="0" cy="0"/>
        </a:xfrm>
      </p:grpSpPr>
      <p:sp>
        <p:nvSpPr>
          <p:cNvPr id="2064" name="Google Shape;2064;p8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lvl="0"/>
            <a:r>
              <a:rPr lang="en-US" dirty="0" err="1"/>
              <a:t>Studi</a:t>
            </a:r>
            <a:r>
              <a:rPr lang="en-US" dirty="0"/>
              <a:t> </a:t>
            </a:r>
            <a:r>
              <a:rPr lang="en-US" dirty="0" err="1"/>
              <a:t>Kasus</a:t>
            </a:r>
            <a:endParaRPr dirty="0"/>
          </a:p>
        </p:txBody>
      </p:sp>
      <p:sp>
        <p:nvSpPr>
          <p:cNvPr id="2065" name="Google Shape;2065;p88"/>
          <p:cNvSpPr txBox="1">
            <a:spLocks noGrp="1"/>
          </p:cNvSpPr>
          <p:nvPr>
            <p:ph type="body" idx="1"/>
          </p:nvPr>
        </p:nvSpPr>
        <p:spPr>
          <a:xfrm>
            <a:off x="713225" y="1122326"/>
            <a:ext cx="7717500" cy="376865"/>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dirty="0">
                <a:solidFill>
                  <a:schemeClr val="accent2"/>
                </a:solidFill>
              </a:rPr>
              <a:t>4. Buat repository di </a:t>
            </a:r>
            <a:r>
              <a:rPr lang="en-US" dirty="0" err="1">
                <a:solidFill>
                  <a:schemeClr val="accent2"/>
                </a:solidFill>
              </a:rPr>
              <a:t>github</a:t>
            </a:r>
            <a:r>
              <a:rPr lang="en-US" dirty="0">
                <a:solidFill>
                  <a:schemeClr val="accent2"/>
                </a:solidFill>
              </a:rPr>
              <a:t> dan upload </a:t>
            </a:r>
            <a:r>
              <a:rPr lang="en-US" dirty="0" err="1">
                <a:solidFill>
                  <a:schemeClr val="accent2"/>
                </a:solidFill>
              </a:rPr>
              <a:t>projectnya</a:t>
            </a:r>
            <a:endParaRPr lang="en-US" dirty="0">
              <a:solidFill>
                <a:schemeClr val="accent2"/>
              </a:solidFill>
            </a:endParaRPr>
          </a:p>
        </p:txBody>
      </p:sp>
      <p:sp>
        <p:nvSpPr>
          <p:cNvPr id="2066" name="Google Shape;2066;p88"/>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AE9BA866-DB17-9354-74EC-7CC0EADD0DA5}"/>
              </a:ext>
            </a:extLst>
          </p:cNvPr>
          <p:cNvPicPr>
            <a:picLocks noChangeAspect="1"/>
          </p:cNvPicPr>
          <p:nvPr/>
        </p:nvPicPr>
        <p:blipFill>
          <a:blip r:embed="rId3"/>
          <a:stretch>
            <a:fillRect/>
          </a:stretch>
        </p:blipFill>
        <p:spPr>
          <a:xfrm>
            <a:off x="1502327" y="1556992"/>
            <a:ext cx="6139295" cy="3451668"/>
          </a:xfrm>
          <a:prstGeom prst="rect">
            <a:avLst/>
          </a:prstGeom>
        </p:spPr>
      </p:pic>
    </p:spTree>
    <p:extLst>
      <p:ext uri="{BB962C8B-B14F-4D97-AF65-F5344CB8AC3E}">
        <p14:creationId xmlns:p14="http://schemas.microsoft.com/office/powerpoint/2010/main" val="414468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64"/>
                                        </p:tgtEl>
                                        <p:attrNameLst>
                                          <p:attrName>style.visibility</p:attrName>
                                        </p:attrNameLst>
                                      </p:cBhvr>
                                      <p:to>
                                        <p:strVal val="visible"/>
                                      </p:to>
                                    </p:set>
                                    <p:animEffect transition="in" filter="fade">
                                      <p:cBhvr>
                                        <p:cTn id="7" dur="1000"/>
                                        <p:tgtEl>
                                          <p:spTgt spid="2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63"/>
        <p:cNvGrpSpPr/>
        <p:nvPr/>
      </p:nvGrpSpPr>
      <p:grpSpPr>
        <a:xfrm>
          <a:off x="0" y="0"/>
          <a:ext cx="0" cy="0"/>
          <a:chOff x="0" y="0"/>
          <a:chExt cx="0" cy="0"/>
        </a:xfrm>
      </p:grpSpPr>
      <p:sp>
        <p:nvSpPr>
          <p:cNvPr id="2064" name="Google Shape;2064;p8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lvl="0"/>
            <a:r>
              <a:rPr lang="en-US" dirty="0" err="1"/>
              <a:t>Studi</a:t>
            </a:r>
            <a:r>
              <a:rPr lang="en-US" dirty="0"/>
              <a:t> </a:t>
            </a:r>
            <a:r>
              <a:rPr lang="en-US" dirty="0" err="1"/>
              <a:t>Kasus</a:t>
            </a:r>
            <a:endParaRPr dirty="0"/>
          </a:p>
        </p:txBody>
      </p:sp>
      <p:sp>
        <p:nvSpPr>
          <p:cNvPr id="2065" name="Google Shape;2065;p88"/>
          <p:cNvSpPr txBox="1">
            <a:spLocks noGrp="1"/>
          </p:cNvSpPr>
          <p:nvPr>
            <p:ph type="body" idx="1"/>
          </p:nvPr>
        </p:nvSpPr>
        <p:spPr>
          <a:xfrm>
            <a:off x="713225" y="1122326"/>
            <a:ext cx="7717500" cy="376865"/>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dirty="0">
                <a:solidFill>
                  <a:schemeClr val="accent2"/>
                </a:solidFill>
              </a:rPr>
              <a:t>5. </a:t>
            </a:r>
            <a:r>
              <a:rPr lang="en-US" dirty="0" err="1">
                <a:solidFill>
                  <a:schemeClr val="accent2"/>
                </a:solidFill>
              </a:rPr>
              <a:t>Setelah</a:t>
            </a:r>
            <a:r>
              <a:rPr lang="en-US" dirty="0">
                <a:solidFill>
                  <a:schemeClr val="accent2"/>
                </a:solidFill>
              </a:rPr>
              <a:t> </a:t>
            </a:r>
            <a:r>
              <a:rPr lang="en-US" dirty="0" err="1">
                <a:solidFill>
                  <a:schemeClr val="accent2"/>
                </a:solidFill>
              </a:rPr>
              <a:t>terupload</a:t>
            </a:r>
            <a:r>
              <a:rPr lang="en-US" dirty="0">
                <a:solidFill>
                  <a:schemeClr val="accent2"/>
                </a:solidFill>
              </a:rPr>
              <a:t> semua, </a:t>
            </a:r>
            <a:r>
              <a:rPr lang="en-US" dirty="0" err="1">
                <a:solidFill>
                  <a:schemeClr val="accent2"/>
                </a:solidFill>
              </a:rPr>
              <a:t>buka</a:t>
            </a:r>
            <a:r>
              <a:rPr lang="en-US" dirty="0">
                <a:solidFill>
                  <a:schemeClr val="accent2"/>
                </a:solidFill>
              </a:rPr>
              <a:t> tab </a:t>
            </a:r>
            <a:r>
              <a:rPr lang="en-US" b="1" dirty="0">
                <a:solidFill>
                  <a:schemeClr val="accent2"/>
                </a:solidFill>
              </a:rPr>
              <a:t>Actions</a:t>
            </a:r>
          </a:p>
        </p:txBody>
      </p:sp>
      <p:sp>
        <p:nvSpPr>
          <p:cNvPr id="2066" name="Google Shape;2066;p88"/>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35242AE4-4FD3-371D-2607-82A2201D5E84}"/>
              </a:ext>
            </a:extLst>
          </p:cNvPr>
          <p:cNvPicPr>
            <a:picLocks noChangeAspect="1"/>
          </p:cNvPicPr>
          <p:nvPr/>
        </p:nvPicPr>
        <p:blipFill>
          <a:blip r:embed="rId3"/>
          <a:stretch>
            <a:fillRect/>
          </a:stretch>
        </p:blipFill>
        <p:spPr>
          <a:xfrm>
            <a:off x="1430079" y="1556992"/>
            <a:ext cx="6283842" cy="3532936"/>
          </a:xfrm>
          <a:prstGeom prst="rect">
            <a:avLst/>
          </a:prstGeom>
        </p:spPr>
      </p:pic>
    </p:spTree>
    <p:extLst>
      <p:ext uri="{BB962C8B-B14F-4D97-AF65-F5344CB8AC3E}">
        <p14:creationId xmlns:p14="http://schemas.microsoft.com/office/powerpoint/2010/main" val="303730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64"/>
                                        </p:tgtEl>
                                        <p:attrNameLst>
                                          <p:attrName>style.visibility</p:attrName>
                                        </p:attrNameLst>
                                      </p:cBhvr>
                                      <p:to>
                                        <p:strVal val="visible"/>
                                      </p:to>
                                    </p:set>
                                    <p:animEffect transition="in" filter="fade">
                                      <p:cBhvr>
                                        <p:cTn id="7" dur="1000"/>
                                        <p:tgtEl>
                                          <p:spTgt spid="2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63"/>
        <p:cNvGrpSpPr/>
        <p:nvPr/>
      </p:nvGrpSpPr>
      <p:grpSpPr>
        <a:xfrm>
          <a:off x="0" y="0"/>
          <a:ext cx="0" cy="0"/>
          <a:chOff x="0" y="0"/>
          <a:chExt cx="0" cy="0"/>
        </a:xfrm>
      </p:grpSpPr>
      <p:sp>
        <p:nvSpPr>
          <p:cNvPr id="2064" name="Google Shape;2064;p8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lvl="0"/>
            <a:r>
              <a:rPr lang="en-US" dirty="0" err="1"/>
              <a:t>Studi</a:t>
            </a:r>
            <a:r>
              <a:rPr lang="en-US" dirty="0"/>
              <a:t> </a:t>
            </a:r>
            <a:r>
              <a:rPr lang="en-US" dirty="0" err="1"/>
              <a:t>Kasus</a:t>
            </a:r>
            <a:endParaRPr dirty="0"/>
          </a:p>
        </p:txBody>
      </p:sp>
      <p:sp>
        <p:nvSpPr>
          <p:cNvPr id="2065" name="Google Shape;2065;p88"/>
          <p:cNvSpPr txBox="1">
            <a:spLocks noGrp="1"/>
          </p:cNvSpPr>
          <p:nvPr>
            <p:ph type="body" idx="1"/>
          </p:nvPr>
        </p:nvSpPr>
        <p:spPr>
          <a:xfrm>
            <a:off x="713225" y="1122326"/>
            <a:ext cx="7717500" cy="376865"/>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dirty="0">
                <a:solidFill>
                  <a:schemeClr val="accent2"/>
                </a:solidFill>
              </a:rPr>
              <a:t>6. </a:t>
            </a:r>
            <a:r>
              <a:rPr lang="en-US" dirty="0" err="1">
                <a:solidFill>
                  <a:schemeClr val="accent2"/>
                </a:solidFill>
              </a:rPr>
              <a:t>Pilih</a:t>
            </a:r>
            <a:r>
              <a:rPr lang="en-US" dirty="0">
                <a:solidFill>
                  <a:schemeClr val="accent2"/>
                </a:solidFill>
              </a:rPr>
              <a:t> Python application </a:t>
            </a:r>
            <a:r>
              <a:rPr lang="en-US" dirty="0" err="1">
                <a:solidFill>
                  <a:schemeClr val="accent2"/>
                </a:solidFill>
              </a:rPr>
              <a:t>lalu</a:t>
            </a:r>
            <a:r>
              <a:rPr lang="en-US" dirty="0">
                <a:solidFill>
                  <a:schemeClr val="accent2"/>
                </a:solidFill>
              </a:rPr>
              <a:t> klik Configure</a:t>
            </a:r>
            <a:endParaRPr lang="en-US" b="1" dirty="0">
              <a:solidFill>
                <a:schemeClr val="accent2"/>
              </a:solidFill>
            </a:endParaRPr>
          </a:p>
        </p:txBody>
      </p:sp>
      <p:sp>
        <p:nvSpPr>
          <p:cNvPr id="2066" name="Google Shape;2066;p88"/>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E52D4FDE-44B4-511F-E9BC-D8990F700524}"/>
              </a:ext>
            </a:extLst>
          </p:cNvPr>
          <p:cNvPicPr>
            <a:picLocks noChangeAspect="1"/>
          </p:cNvPicPr>
          <p:nvPr/>
        </p:nvPicPr>
        <p:blipFill>
          <a:blip r:embed="rId3"/>
          <a:stretch>
            <a:fillRect/>
          </a:stretch>
        </p:blipFill>
        <p:spPr>
          <a:xfrm>
            <a:off x="1446003" y="1583310"/>
            <a:ext cx="6251944" cy="3515002"/>
          </a:xfrm>
          <a:prstGeom prst="rect">
            <a:avLst/>
          </a:prstGeom>
        </p:spPr>
      </p:pic>
    </p:spTree>
    <p:extLst>
      <p:ext uri="{BB962C8B-B14F-4D97-AF65-F5344CB8AC3E}">
        <p14:creationId xmlns:p14="http://schemas.microsoft.com/office/powerpoint/2010/main" val="316474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64"/>
                                        </p:tgtEl>
                                        <p:attrNameLst>
                                          <p:attrName>style.visibility</p:attrName>
                                        </p:attrNameLst>
                                      </p:cBhvr>
                                      <p:to>
                                        <p:strVal val="visible"/>
                                      </p:to>
                                    </p:set>
                                    <p:animEffect transition="in" filter="fade">
                                      <p:cBhvr>
                                        <p:cTn id="7" dur="1000"/>
                                        <p:tgtEl>
                                          <p:spTgt spid="2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63"/>
        <p:cNvGrpSpPr/>
        <p:nvPr/>
      </p:nvGrpSpPr>
      <p:grpSpPr>
        <a:xfrm>
          <a:off x="0" y="0"/>
          <a:ext cx="0" cy="0"/>
          <a:chOff x="0" y="0"/>
          <a:chExt cx="0" cy="0"/>
        </a:xfrm>
      </p:grpSpPr>
      <p:sp>
        <p:nvSpPr>
          <p:cNvPr id="2064" name="Google Shape;2064;p8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lvl="0"/>
            <a:r>
              <a:rPr lang="en-US" dirty="0" err="1"/>
              <a:t>Studi</a:t>
            </a:r>
            <a:r>
              <a:rPr lang="en-US" dirty="0"/>
              <a:t> </a:t>
            </a:r>
            <a:r>
              <a:rPr lang="en-US" dirty="0" err="1"/>
              <a:t>Kasus</a:t>
            </a:r>
            <a:endParaRPr dirty="0"/>
          </a:p>
        </p:txBody>
      </p:sp>
      <p:sp>
        <p:nvSpPr>
          <p:cNvPr id="2065" name="Google Shape;2065;p88"/>
          <p:cNvSpPr txBox="1">
            <a:spLocks noGrp="1"/>
          </p:cNvSpPr>
          <p:nvPr>
            <p:ph type="body" idx="1"/>
          </p:nvPr>
        </p:nvSpPr>
        <p:spPr>
          <a:xfrm>
            <a:off x="713225" y="1122326"/>
            <a:ext cx="7717500" cy="376865"/>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dirty="0">
                <a:solidFill>
                  <a:schemeClr val="accent2"/>
                </a:solidFill>
              </a:rPr>
              <a:t>7. </a:t>
            </a:r>
            <a:r>
              <a:rPr lang="en-US" dirty="0" err="1">
                <a:solidFill>
                  <a:schemeClr val="accent2"/>
                </a:solidFill>
              </a:rPr>
              <a:t>Configurasi</a:t>
            </a:r>
            <a:r>
              <a:rPr lang="en-US" dirty="0">
                <a:solidFill>
                  <a:schemeClr val="accent2"/>
                </a:solidFill>
              </a:rPr>
              <a:t> </a:t>
            </a:r>
            <a:r>
              <a:rPr lang="en-US" dirty="0" err="1">
                <a:solidFill>
                  <a:schemeClr val="accent2"/>
                </a:solidFill>
              </a:rPr>
              <a:t>kode</a:t>
            </a:r>
            <a:r>
              <a:rPr lang="en-US" dirty="0">
                <a:solidFill>
                  <a:schemeClr val="accent2"/>
                </a:solidFill>
              </a:rPr>
              <a:t> python-</a:t>
            </a:r>
            <a:r>
              <a:rPr lang="en-US" dirty="0" err="1">
                <a:solidFill>
                  <a:schemeClr val="accent2"/>
                </a:solidFill>
              </a:rPr>
              <a:t>app.yaml</a:t>
            </a:r>
            <a:r>
              <a:rPr lang="en-US" dirty="0">
                <a:solidFill>
                  <a:schemeClr val="accent2"/>
                </a:solidFill>
              </a:rPr>
              <a:t> dan commit changes </a:t>
            </a:r>
            <a:r>
              <a:rPr lang="en-US" dirty="0" err="1">
                <a:solidFill>
                  <a:schemeClr val="accent2"/>
                </a:solidFill>
              </a:rPr>
              <a:t>lalu</a:t>
            </a:r>
            <a:r>
              <a:rPr lang="en-US" dirty="0">
                <a:solidFill>
                  <a:schemeClr val="accent2"/>
                </a:solidFill>
              </a:rPr>
              <a:t> </a:t>
            </a:r>
            <a:r>
              <a:rPr lang="en-US" dirty="0" err="1">
                <a:solidFill>
                  <a:schemeClr val="accent2"/>
                </a:solidFill>
              </a:rPr>
              <a:t>buka</a:t>
            </a:r>
            <a:r>
              <a:rPr lang="en-US" dirty="0">
                <a:solidFill>
                  <a:schemeClr val="accent2"/>
                </a:solidFill>
              </a:rPr>
              <a:t> tab </a:t>
            </a:r>
            <a:r>
              <a:rPr lang="en-US" b="1" dirty="0">
                <a:solidFill>
                  <a:schemeClr val="accent2"/>
                </a:solidFill>
              </a:rPr>
              <a:t>Actions</a:t>
            </a:r>
            <a:r>
              <a:rPr lang="en-US" dirty="0">
                <a:solidFill>
                  <a:schemeClr val="accent2"/>
                </a:solidFill>
              </a:rPr>
              <a:t> </a:t>
            </a:r>
            <a:endParaRPr lang="en-US" b="1" dirty="0">
              <a:solidFill>
                <a:schemeClr val="accent2"/>
              </a:solidFill>
            </a:endParaRPr>
          </a:p>
        </p:txBody>
      </p:sp>
      <p:sp>
        <p:nvSpPr>
          <p:cNvPr id="2066" name="Google Shape;2066;p88"/>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D14D6F7D-1579-75EB-D019-17E8FCF80F13}"/>
              </a:ext>
            </a:extLst>
          </p:cNvPr>
          <p:cNvPicPr>
            <a:picLocks noChangeAspect="1"/>
          </p:cNvPicPr>
          <p:nvPr/>
        </p:nvPicPr>
        <p:blipFill>
          <a:blip r:embed="rId3"/>
          <a:stretch>
            <a:fillRect/>
          </a:stretch>
        </p:blipFill>
        <p:spPr>
          <a:xfrm>
            <a:off x="1389125" y="1564542"/>
            <a:ext cx="6365699" cy="3578958"/>
          </a:xfrm>
          <a:prstGeom prst="rect">
            <a:avLst/>
          </a:prstGeom>
        </p:spPr>
      </p:pic>
    </p:spTree>
    <p:extLst>
      <p:ext uri="{BB962C8B-B14F-4D97-AF65-F5344CB8AC3E}">
        <p14:creationId xmlns:p14="http://schemas.microsoft.com/office/powerpoint/2010/main" val="277626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64"/>
                                        </p:tgtEl>
                                        <p:attrNameLst>
                                          <p:attrName>style.visibility</p:attrName>
                                        </p:attrNameLst>
                                      </p:cBhvr>
                                      <p:to>
                                        <p:strVal val="visible"/>
                                      </p:to>
                                    </p:set>
                                    <p:animEffect transition="in" filter="fade">
                                      <p:cBhvr>
                                        <p:cTn id="7" dur="1000"/>
                                        <p:tgtEl>
                                          <p:spTgt spid="2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63"/>
        <p:cNvGrpSpPr/>
        <p:nvPr/>
      </p:nvGrpSpPr>
      <p:grpSpPr>
        <a:xfrm>
          <a:off x="0" y="0"/>
          <a:ext cx="0" cy="0"/>
          <a:chOff x="0" y="0"/>
          <a:chExt cx="0" cy="0"/>
        </a:xfrm>
      </p:grpSpPr>
      <p:sp>
        <p:nvSpPr>
          <p:cNvPr id="2064" name="Google Shape;2064;p8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lvl="0"/>
            <a:r>
              <a:rPr lang="en-US" dirty="0" err="1"/>
              <a:t>Studi</a:t>
            </a:r>
            <a:r>
              <a:rPr lang="en-US" dirty="0"/>
              <a:t> </a:t>
            </a:r>
            <a:r>
              <a:rPr lang="en-US" dirty="0" err="1"/>
              <a:t>Kasus</a:t>
            </a:r>
            <a:endParaRPr dirty="0"/>
          </a:p>
        </p:txBody>
      </p:sp>
      <p:sp>
        <p:nvSpPr>
          <p:cNvPr id="2065" name="Google Shape;2065;p88"/>
          <p:cNvSpPr txBox="1">
            <a:spLocks noGrp="1"/>
          </p:cNvSpPr>
          <p:nvPr>
            <p:ph type="body" idx="1"/>
          </p:nvPr>
        </p:nvSpPr>
        <p:spPr>
          <a:xfrm>
            <a:off x="713225" y="1122326"/>
            <a:ext cx="7717500" cy="376865"/>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dirty="0">
                <a:solidFill>
                  <a:schemeClr val="accent2"/>
                </a:solidFill>
              </a:rPr>
              <a:t>8. Build testing </a:t>
            </a:r>
            <a:r>
              <a:rPr lang="en-US" dirty="0" err="1">
                <a:solidFill>
                  <a:schemeClr val="accent2"/>
                </a:solidFill>
              </a:rPr>
              <a:t>berhasil</a:t>
            </a:r>
            <a:endParaRPr lang="en-US" b="1" dirty="0">
              <a:solidFill>
                <a:schemeClr val="accent2"/>
              </a:solidFill>
            </a:endParaRPr>
          </a:p>
        </p:txBody>
      </p:sp>
      <p:sp>
        <p:nvSpPr>
          <p:cNvPr id="2066" name="Google Shape;2066;p88"/>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B5F7DB05-4696-231C-9799-30F7AB36FFB2}"/>
              </a:ext>
            </a:extLst>
          </p:cNvPr>
          <p:cNvPicPr>
            <a:picLocks noChangeAspect="1"/>
          </p:cNvPicPr>
          <p:nvPr/>
        </p:nvPicPr>
        <p:blipFill>
          <a:blip r:embed="rId3"/>
          <a:stretch>
            <a:fillRect/>
          </a:stretch>
        </p:blipFill>
        <p:spPr>
          <a:xfrm>
            <a:off x="1398156" y="1499191"/>
            <a:ext cx="6347637" cy="3568803"/>
          </a:xfrm>
          <a:prstGeom prst="rect">
            <a:avLst/>
          </a:prstGeom>
        </p:spPr>
      </p:pic>
    </p:spTree>
    <p:extLst>
      <p:ext uri="{BB962C8B-B14F-4D97-AF65-F5344CB8AC3E}">
        <p14:creationId xmlns:p14="http://schemas.microsoft.com/office/powerpoint/2010/main" val="76141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64"/>
                                        </p:tgtEl>
                                        <p:attrNameLst>
                                          <p:attrName>style.visibility</p:attrName>
                                        </p:attrNameLst>
                                      </p:cBhvr>
                                      <p:to>
                                        <p:strVal val="visible"/>
                                      </p:to>
                                    </p:set>
                                    <p:animEffect transition="in" filter="fade">
                                      <p:cBhvr>
                                        <p:cTn id="7" dur="1000"/>
                                        <p:tgtEl>
                                          <p:spTgt spid="2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9"/>
        <p:cNvGrpSpPr/>
        <p:nvPr/>
      </p:nvGrpSpPr>
      <p:grpSpPr>
        <a:xfrm>
          <a:off x="0" y="0"/>
          <a:ext cx="0" cy="0"/>
          <a:chOff x="0" y="0"/>
          <a:chExt cx="0" cy="0"/>
        </a:xfrm>
      </p:grpSpPr>
      <p:sp>
        <p:nvSpPr>
          <p:cNvPr id="2042" name="Google Shape;2042;p8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Daftar Isi</a:t>
            </a:r>
            <a:endParaRPr dirty="0"/>
          </a:p>
        </p:txBody>
      </p:sp>
      <p:sp>
        <p:nvSpPr>
          <p:cNvPr id="2043" name="Google Shape;2043;p86"/>
          <p:cNvSpPr txBox="1">
            <a:spLocks noGrp="1"/>
          </p:cNvSpPr>
          <p:nvPr>
            <p:ph type="subTitle" idx="3"/>
          </p:nvPr>
        </p:nvSpPr>
        <p:spPr>
          <a:xfrm>
            <a:off x="941850" y="1739275"/>
            <a:ext cx="2701500" cy="454500"/>
          </a:xfrm>
          <a:prstGeom prst="rect">
            <a:avLst/>
          </a:prstGeom>
        </p:spPr>
        <p:txBody>
          <a:bodyPr spcFirstLastPara="1" wrap="square" lIns="91425" tIns="91425" rIns="91425" bIns="91425" anchor="t" anchorCtr="0">
            <a:noAutofit/>
          </a:bodyPr>
          <a:lstStyle/>
          <a:p>
            <a:pPr marL="0" indent="0">
              <a:spcAft>
                <a:spcPts val="1200"/>
              </a:spcAft>
            </a:pPr>
            <a:r>
              <a:rPr lang="id-ID" dirty="0">
                <a:solidFill>
                  <a:schemeClr val="hlink"/>
                </a:solidFill>
                <a:uFill>
                  <a:noFill/>
                </a:uFill>
              </a:rPr>
              <a:t>Unit </a:t>
            </a:r>
            <a:r>
              <a:rPr lang="id-ID" dirty="0" err="1">
                <a:solidFill>
                  <a:schemeClr val="hlink"/>
                </a:solidFill>
                <a:uFill>
                  <a:noFill/>
                </a:uFill>
              </a:rPr>
              <a:t>Test</a:t>
            </a:r>
            <a:endParaRPr lang="id-ID" dirty="0"/>
          </a:p>
          <a:p>
            <a:pPr marL="0" lvl="0" indent="0" algn="l" rtl="0">
              <a:spcBef>
                <a:spcPts val="0"/>
              </a:spcBef>
              <a:spcAft>
                <a:spcPts val="1200"/>
              </a:spcAft>
              <a:buNone/>
            </a:pPr>
            <a:endParaRPr dirty="0"/>
          </a:p>
        </p:txBody>
      </p:sp>
      <p:sp>
        <p:nvSpPr>
          <p:cNvPr id="2044" name="Google Shape;2044;p86"/>
          <p:cNvSpPr txBox="1">
            <a:spLocks noGrp="1"/>
          </p:cNvSpPr>
          <p:nvPr>
            <p:ph type="subTitle" idx="4"/>
          </p:nvPr>
        </p:nvSpPr>
        <p:spPr>
          <a:xfrm>
            <a:off x="4024200" y="1739275"/>
            <a:ext cx="2669400" cy="454500"/>
          </a:xfrm>
          <a:prstGeom prst="rect">
            <a:avLst/>
          </a:prstGeom>
        </p:spPr>
        <p:txBody>
          <a:bodyPr spcFirstLastPara="1" wrap="square" lIns="91425" tIns="91425" rIns="91425" bIns="91425" anchor="t" anchorCtr="0">
            <a:noAutofit/>
          </a:bodyPr>
          <a:lstStyle/>
          <a:p>
            <a:pPr marL="0" indent="0">
              <a:spcAft>
                <a:spcPts val="1200"/>
              </a:spcAft>
            </a:pPr>
            <a:r>
              <a:rPr lang="id-ID" dirty="0">
                <a:uFill>
                  <a:noFill/>
                </a:uFill>
              </a:rPr>
              <a:t>White Box</a:t>
            </a:r>
            <a:r>
              <a:rPr lang="en-US" dirty="0">
                <a:uFill>
                  <a:noFill/>
                </a:uFill>
              </a:rPr>
              <a:t> </a:t>
            </a:r>
            <a:r>
              <a:rPr lang="id-ID" dirty="0">
                <a:uFill>
                  <a:noFill/>
                </a:uFill>
              </a:rPr>
              <a:t>Testing</a:t>
            </a:r>
            <a:endParaRPr lang="id-ID" dirty="0"/>
          </a:p>
        </p:txBody>
      </p:sp>
      <p:sp>
        <p:nvSpPr>
          <p:cNvPr id="2045" name="Google Shape;2045;p86"/>
          <p:cNvSpPr txBox="1">
            <a:spLocks noGrp="1"/>
          </p:cNvSpPr>
          <p:nvPr>
            <p:ph type="subTitle" idx="5"/>
          </p:nvPr>
        </p:nvSpPr>
        <p:spPr>
          <a:xfrm>
            <a:off x="941850" y="3297074"/>
            <a:ext cx="2701500" cy="454500"/>
          </a:xfrm>
          <a:prstGeom prst="rect">
            <a:avLst/>
          </a:prstGeom>
        </p:spPr>
        <p:txBody>
          <a:bodyPr spcFirstLastPara="1" wrap="square" lIns="91425" tIns="91425" rIns="91425" bIns="91425" anchor="t" anchorCtr="0">
            <a:noAutofit/>
          </a:bodyPr>
          <a:lstStyle/>
          <a:p>
            <a:pPr marL="0" indent="0">
              <a:spcAft>
                <a:spcPts val="1200"/>
              </a:spcAft>
            </a:pPr>
            <a:r>
              <a:rPr lang="en-US" dirty="0"/>
              <a:t>CI/CD</a:t>
            </a:r>
          </a:p>
          <a:p>
            <a:pPr marL="0" indent="0">
              <a:spcAft>
                <a:spcPts val="1200"/>
              </a:spcAft>
            </a:pPr>
            <a:r>
              <a:rPr lang="en-US" sz="1600" dirty="0"/>
              <a:t>(Continuous Integration / Continuous Delivery)</a:t>
            </a:r>
            <a:endParaRPr lang="en-US" dirty="0"/>
          </a:p>
        </p:txBody>
      </p:sp>
      <p:sp>
        <p:nvSpPr>
          <p:cNvPr id="2046" name="Google Shape;2046;p86"/>
          <p:cNvSpPr txBox="1">
            <a:spLocks noGrp="1"/>
          </p:cNvSpPr>
          <p:nvPr>
            <p:ph type="subTitle" idx="6"/>
          </p:nvPr>
        </p:nvSpPr>
        <p:spPr>
          <a:xfrm>
            <a:off x="4024200" y="3297087"/>
            <a:ext cx="2669400" cy="454500"/>
          </a:xfrm>
          <a:prstGeom prst="rect">
            <a:avLst/>
          </a:prstGeom>
        </p:spPr>
        <p:txBody>
          <a:bodyPr spcFirstLastPara="1" wrap="square" lIns="91425" tIns="91425" rIns="91425" bIns="91425" anchor="t" anchorCtr="0">
            <a:noAutofit/>
          </a:bodyPr>
          <a:lstStyle/>
          <a:p>
            <a:pPr marL="0" indent="0">
              <a:spcAft>
                <a:spcPts val="1200"/>
              </a:spcAft>
            </a:pPr>
            <a:r>
              <a:rPr lang="id-ID" dirty="0">
                <a:uFill>
                  <a:noFill/>
                </a:uFill>
              </a:rPr>
              <a:t>Studi Kasus</a:t>
            </a:r>
            <a:endParaRPr dirty="0"/>
          </a:p>
        </p:txBody>
      </p:sp>
      <p:sp>
        <p:nvSpPr>
          <p:cNvPr id="2049" name="Google Shape;2049;p86"/>
          <p:cNvSpPr txBox="1">
            <a:spLocks noGrp="1"/>
          </p:cNvSpPr>
          <p:nvPr>
            <p:ph type="title" idx="9"/>
          </p:nvPr>
        </p:nvSpPr>
        <p:spPr>
          <a:xfrm>
            <a:off x="945650" y="1363850"/>
            <a:ext cx="846000" cy="41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uFill>
                  <a:noFill/>
                </a:uFill>
                <a:hlinkClick r:id="rId3" action="ppaction://hlinksldjump"/>
              </a:rPr>
              <a:t>01</a:t>
            </a:r>
            <a:endParaRPr/>
          </a:p>
        </p:txBody>
      </p:sp>
      <p:sp>
        <p:nvSpPr>
          <p:cNvPr id="2050" name="Google Shape;2050;p86"/>
          <p:cNvSpPr txBox="1">
            <a:spLocks noGrp="1"/>
          </p:cNvSpPr>
          <p:nvPr>
            <p:ph type="title" idx="13"/>
          </p:nvPr>
        </p:nvSpPr>
        <p:spPr>
          <a:xfrm>
            <a:off x="4024200" y="1363850"/>
            <a:ext cx="846000" cy="41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uFill>
                  <a:noFill/>
                </a:uFill>
                <a:hlinkClick r:id="rId4" action="ppaction://hlinksldjump"/>
              </a:rPr>
              <a:t>02</a:t>
            </a:r>
            <a:endParaRPr/>
          </a:p>
        </p:txBody>
      </p:sp>
      <p:sp>
        <p:nvSpPr>
          <p:cNvPr id="2051" name="Google Shape;2051;p86"/>
          <p:cNvSpPr txBox="1">
            <a:spLocks noGrp="1"/>
          </p:cNvSpPr>
          <p:nvPr>
            <p:ph type="title" idx="14"/>
          </p:nvPr>
        </p:nvSpPr>
        <p:spPr>
          <a:xfrm>
            <a:off x="945650" y="2918848"/>
            <a:ext cx="846000" cy="41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uFill>
                  <a:noFill/>
                </a:uFill>
                <a:hlinkClick r:id="" action="ppaction://noaction"/>
              </a:rPr>
              <a:t>03</a:t>
            </a:r>
            <a:endParaRPr/>
          </a:p>
        </p:txBody>
      </p:sp>
      <p:sp>
        <p:nvSpPr>
          <p:cNvPr id="2052" name="Google Shape;2052;p86"/>
          <p:cNvSpPr txBox="1">
            <a:spLocks noGrp="1"/>
          </p:cNvSpPr>
          <p:nvPr>
            <p:ph type="title" idx="15"/>
          </p:nvPr>
        </p:nvSpPr>
        <p:spPr>
          <a:xfrm>
            <a:off x="4024200" y="2918848"/>
            <a:ext cx="846000" cy="41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uFill>
                  <a:noFill/>
                </a:uFill>
                <a:hlinkClick r:id="" action="ppaction://noaction"/>
              </a:rPr>
              <a:t>04</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49"/>
                                        </p:tgtEl>
                                        <p:attrNameLst>
                                          <p:attrName>style.visibility</p:attrName>
                                        </p:attrNameLst>
                                      </p:cBhvr>
                                      <p:to>
                                        <p:strVal val="visible"/>
                                      </p:to>
                                    </p:set>
                                    <p:animEffect transition="in" filter="fade">
                                      <p:cBhvr>
                                        <p:cTn id="7" dur="1000"/>
                                        <p:tgtEl>
                                          <p:spTgt spid="204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1000"/>
                                        <p:tgtEl>
                                          <p:spTgt spid="2050"/>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051"/>
                                        </p:tgtEl>
                                        <p:attrNameLst>
                                          <p:attrName>style.visibility</p:attrName>
                                        </p:attrNameLst>
                                      </p:cBhvr>
                                      <p:to>
                                        <p:strVal val="visible"/>
                                      </p:to>
                                    </p:set>
                                    <p:animEffect transition="in" filter="fade">
                                      <p:cBhvr>
                                        <p:cTn id="15" dur="1000"/>
                                        <p:tgtEl>
                                          <p:spTgt spid="2051"/>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052"/>
                                        </p:tgtEl>
                                        <p:attrNameLst>
                                          <p:attrName>style.visibility</p:attrName>
                                        </p:attrNameLst>
                                      </p:cBhvr>
                                      <p:to>
                                        <p:strVal val="visible"/>
                                      </p:to>
                                    </p:set>
                                    <p:animEffect transition="in" filter="fade">
                                      <p:cBhvr>
                                        <p:cTn id="19" dur="10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56"/>
        <p:cNvGrpSpPr/>
        <p:nvPr/>
      </p:nvGrpSpPr>
      <p:grpSpPr>
        <a:xfrm>
          <a:off x="0" y="0"/>
          <a:ext cx="0" cy="0"/>
          <a:chOff x="0" y="0"/>
          <a:chExt cx="0" cy="0"/>
        </a:xfrm>
      </p:grpSpPr>
      <p:sp>
        <p:nvSpPr>
          <p:cNvPr id="2057" name="Google Shape;2057;p87"/>
          <p:cNvSpPr txBox="1">
            <a:spLocks noGrp="1"/>
          </p:cNvSpPr>
          <p:nvPr>
            <p:ph type="title"/>
          </p:nvPr>
        </p:nvSpPr>
        <p:spPr>
          <a:xfrm>
            <a:off x="1569450" y="1152050"/>
            <a:ext cx="6005100" cy="8672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Unit Test</a:t>
            </a:r>
            <a:endParaRPr dirty="0"/>
          </a:p>
        </p:txBody>
      </p:sp>
      <p:sp>
        <p:nvSpPr>
          <p:cNvPr id="2059" name="Google Shape;2059;p87"/>
          <p:cNvSpPr/>
          <p:nvPr/>
        </p:nvSpPr>
        <p:spPr>
          <a:xfrm>
            <a:off x="3881688" y="3991450"/>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What is Unit Testing? Top Tools and Best Practices">
            <a:extLst>
              <a:ext uri="{FF2B5EF4-FFF2-40B4-BE49-F238E27FC236}">
                <a16:creationId xmlns:a16="http://schemas.microsoft.com/office/drawing/2014/main" id="{658DA607-3C5E-7E3A-957A-3AC4087F6E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542"/>
          <a:stretch/>
        </p:blipFill>
        <p:spPr bwMode="auto">
          <a:xfrm>
            <a:off x="3005134" y="2085975"/>
            <a:ext cx="3133725" cy="2552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7"/>
                                        </p:tgtEl>
                                        <p:attrNameLst>
                                          <p:attrName>style.visibility</p:attrName>
                                        </p:attrNameLst>
                                      </p:cBhvr>
                                      <p:to>
                                        <p:strVal val="visible"/>
                                      </p:to>
                                    </p:set>
                                    <p:animEffect transition="in" filter="fade">
                                      <p:cBhvr>
                                        <p:cTn id="7" dur="10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63"/>
        <p:cNvGrpSpPr/>
        <p:nvPr/>
      </p:nvGrpSpPr>
      <p:grpSpPr>
        <a:xfrm>
          <a:off x="0" y="0"/>
          <a:ext cx="0" cy="0"/>
          <a:chOff x="0" y="0"/>
          <a:chExt cx="0" cy="0"/>
        </a:xfrm>
      </p:grpSpPr>
      <p:sp>
        <p:nvSpPr>
          <p:cNvPr id="2064" name="Google Shape;2064;p8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Unit Test</a:t>
            </a:r>
            <a:endParaRPr dirty="0"/>
          </a:p>
        </p:txBody>
      </p:sp>
      <p:sp>
        <p:nvSpPr>
          <p:cNvPr id="2065" name="Google Shape;2065;p88"/>
          <p:cNvSpPr txBox="1">
            <a:spLocks noGrp="1"/>
          </p:cNvSpPr>
          <p:nvPr>
            <p:ph type="body" idx="1"/>
          </p:nvPr>
        </p:nvSpPr>
        <p:spPr>
          <a:xfrm>
            <a:off x="713225" y="1122326"/>
            <a:ext cx="7717500" cy="12113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dirty="0">
                <a:solidFill>
                  <a:schemeClr val="accent2"/>
                </a:solidFill>
              </a:rPr>
              <a:t>Unit test </a:t>
            </a:r>
            <a:r>
              <a:rPr lang="en-US" dirty="0" err="1">
                <a:solidFill>
                  <a:schemeClr val="accent2"/>
                </a:solidFill>
              </a:rPr>
              <a:t>adalah</a:t>
            </a:r>
            <a:r>
              <a:rPr lang="en-US" dirty="0">
                <a:solidFill>
                  <a:schemeClr val="accent2"/>
                </a:solidFill>
              </a:rPr>
              <a:t> salah </a:t>
            </a:r>
            <a:r>
              <a:rPr lang="en-US" dirty="0" err="1">
                <a:solidFill>
                  <a:schemeClr val="accent2"/>
                </a:solidFill>
              </a:rPr>
              <a:t>satu</a:t>
            </a:r>
            <a:r>
              <a:rPr lang="en-US" dirty="0">
                <a:solidFill>
                  <a:schemeClr val="accent2"/>
                </a:solidFill>
              </a:rPr>
              <a:t> </a:t>
            </a:r>
            <a:r>
              <a:rPr lang="en-US" dirty="0" err="1">
                <a:solidFill>
                  <a:schemeClr val="accent2"/>
                </a:solidFill>
              </a:rPr>
              <a:t>jenis</a:t>
            </a:r>
            <a:r>
              <a:rPr lang="en-US" dirty="0">
                <a:solidFill>
                  <a:schemeClr val="accent2"/>
                </a:solidFill>
              </a:rPr>
              <a:t> </a:t>
            </a:r>
            <a:r>
              <a:rPr lang="en-US" dirty="0" err="1">
                <a:solidFill>
                  <a:schemeClr val="accent2"/>
                </a:solidFill>
              </a:rPr>
              <a:t>pengujian</a:t>
            </a:r>
            <a:r>
              <a:rPr lang="en-US" dirty="0">
                <a:solidFill>
                  <a:schemeClr val="accent2"/>
                </a:solidFill>
              </a:rPr>
              <a:t> perangkat </a:t>
            </a:r>
            <a:r>
              <a:rPr lang="en-US" dirty="0" err="1">
                <a:solidFill>
                  <a:schemeClr val="accent2"/>
                </a:solidFill>
              </a:rPr>
              <a:t>lunak</a:t>
            </a:r>
            <a:r>
              <a:rPr lang="en-US" dirty="0">
                <a:solidFill>
                  <a:schemeClr val="accent2"/>
                </a:solidFill>
              </a:rPr>
              <a:t> yang </a:t>
            </a:r>
            <a:r>
              <a:rPr lang="en-US" dirty="0" err="1">
                <a:solidFill>
                  <a:schemeClr val="accent2"/>
                </a:solidFill>
              </a:rPr>
              <a:t>digunakan</a:t>
            </a:r>
            <a:r>
              <a:rPr lang="en-US" dirty="0">
                <a:solidFill>
                  <a:schemeClr val="accent2"/>
                </a:solidFill>
              </a:rPr>
              <a:t> </a:t>
            </a:r>
            <a:r>
              <a:rPr lang="en-US" dirty="0" err="1">
                <a:solidFill>
                  <a:schemeClr val="accent2"/>
                </a:solidFill>
              </a:rPr>
              <a:t>dalam</a:t>
            </a:r>
            <a:r>
              <a:rPr lang="en-US" dirty="0">
                <a:solidFill>
                  <a:schemeClr val="accent2"/>
                </a:solidFill>
              </a:rPr>
              <a:t> </a:t>
            </a:r>
            <a:r>
              <a:rPr lang="en-US" dirty="0" err="1">
                <a:solidFill>
                  <a:schemeClr val="accent2"/>
                </a:solidFill>
              </a:rPr>
              <a:t>pengembangan</a:t>
            </a:r>
            <a:r>
              <a:rPr lang="en-US" dirty="0">
                <a:solidFill>
                  <a:schemeClr val="accent2"/>
                </a:solidFill>
              </a:rPr>
              <a:t> perangkat </a:t>
            </a:r>
            <a:r>
              <a:rPr lang="en-US" dirty="0" err="1">
                <a:solidFill>
                  <a:schemeClr val="accent2"/>
                </a:solidFill>
              </a:rPr>
              <a:t>lunak</a:t>
            </a:r>
            <a:r>
              <a:rPr lang="en-US" dirty="0">
                <a:solidFill>
                  <a:schemeClr val="accent2"/>
                </a:solidFill>
              </a:rPr>
              <a:t>. Tujuan </a:t>
            </a:r>
            <a:r>
              <a:rPr lang="en-US" dirty="0" err="1">
                <a:solidFill>
                  <a:schemeClr val="accent2"/>
                </a:solidFill>
              </a:rPr>
              <a:t>utama</a:t>
            </a:r>
            <a:r>
              <a:rPr lang="en-US" dirty="0">
                <a:solidFill>
                  <a:schemeClr val="accent2"/>
                </a:solidFill>
              </a:rPr>
              <a:t> </a:t>
            </a:r>
            <a:r>
              <a:rPr lang="en-US" dirty="0" err="1">
                <a:solidFill>
                  <a:schemeClr val="accent2"/>
                </a:solidFill>
              </a:rPr>
              <a:t>dari</a:t>
            </a:r>
            <a:r>
              <a:rPr lang="en-US" dirty="0">
                <a:solidFill>
                  <a:schemeClr val="accent2"/>
                </a:solidFill>
              </a:rPr>
              <a:t> unit test </a:t>
            </a:r>
            <a:r>
              <a:rPr lang="en-US" dirty="0" err="1">
                <a:solidFill>
                  <a:schemeClr val="accent2"/>
                </a:solidFill>
              </a:rPr>
              <a:t>adalah</a:t>
            </a:r>
            <a:r>
              <a:rPr lang="en-US" dirty="0">
                <a:solidFill>
                  <a:schemeClr val="accent2"/>
                </a:solidFill>
              </a:rPr>
              <a:t> untuk </a:t>
            </a:r>
            <a:r>
              <a:rPr lang="en-US" dirty="0" err="1">
                <a:solidFill>
                  <a:schemeClr val="accent2"/>
                </a:solidFill>
              </a:rPr>
              <a:t>menguji</a:t>
            </a:r>
            <a:r>
              <a:rPr lang="en-US" dirty="0">
                <a:solidFill>
                  <a:schemeClr val="accent2"/>
                </a:solidFill>
              </a:rPr>
              <a:t> </a:t>
            </a:r>
            <a:r>
              <a:rPr lang="en-US" dirty="0" err="1">
                <a:solidFill>
                  <a:schemeClr val="accent2"/>
                </a:solidFill>
              </a:rPr>
              <a:t>komponen</a:t>
            </a:r>
            <a:r>
              <a:rPr lang="en-US" dirty="0">
                <a:solidFill>
                  <a:schemeClr val="accent2"/>
                </a:solidFill>
              </a:rPr>
              <a:t> perangkat </a:t>
            </a:r>
            <a:r>
              <a:rPr lang="en-US" dirty="0" err="1">
                <a:solidFill>
                  <a:schemeClr val="accent2"/>
                </a:solidFill>
              </a:rPr>
              <a:t>lunak</a:t>
            </a:r>
            <a:r>
              <a:rPr lang="en-US" dirty="0">
                <a:solidFill>
                  <a:schemeClr val="accent2"/>
                </a:solidFill>
              </a:rPr>
              <a:t> (biasanya </a:t>
            </a:r>
            <a:r>
              <a:rPr lang="en-US" dirty="0" err="1">
                <a:solidFill>
                  <a:schemeClr val="accent2"/>
                </a:solidFill>
              </a:rPr>
              <a:t>disebut</a:t>
            </a:r>
            <a:r>
              <a:rPr lang="en-US" dirty="0">
                <a:solidFill>
                  <a:schemeClr val="accent2"/>
                </a:solidFill>
              </a:rPr>
              <a:t> </a:t>
            </a:r>
            <a:r>
              <a:rPr lang="en-US" dirty="0" err="1">
                <a:solidFill>
                  <a:schemeClr val="accent2"/>
                </a:solidFill>
              </a:rPr>
              <a:t>sebagai</a:t>
            </a:r>
            <a:r>
              <a:rPr lang="en-US" dirty="0">
                <a:solidFill>
                  <a:schemeClr val="accent2"/>
                </a:solidFill>
              </a:rPr>
              <a:t> "unit") secara </a:t>
            </a:r>
            <a:r>
              <a:rPr lang="en-US" dirty="0" err="1">
                <a:solidFill>
                  <a:schemeClr val="accent2"/>
                </a:solidFill>
              </a:rPr>
              <a:t>terpisah</a:t>
            </a:r>
            <a:r>
              <a:rPr lang="en-US" dirty="0">
                <a:solidFill>
                  <a:schemeClr val="accent2"/>
                </a:solidFill>
              </a:rPr>
              <a:t> dan </a:t>
            </a:r>
            <a:r>
              <a:rPr lang="en-US" dirty="0" err="1">
                <a:solidFill>
                  <a:schemeClr val="accent2"/>
                </a:solidFill>
              </a:rPr>
              <a:t>mandiri</a:t>
            </a:r>
            <a:r>
              <a:rPr lang="en-US" dirty="0">
                <a:solidFill>
                  <a:schemeClr val="accent2"/>
                </a:solidFill>
              </a:rPr>
              <a:t> untuk </a:t>
            </a:r>
            <a:r>
              <a:rPr lang="en-US" dirty="0" err="1">
                <a:solidFill>
                  <a:schemeClr val="accent2"/>
                </a:solidFill>
              </a:rPr>
              <a:t>memastikan</a:t>
            </a:r>
            <a:r>
              <a:rPr lang="en-US" dirty="0">
                <a:solidFill>
                  <a:schemeClr val="accent2"/>
                </a:solidFill>
              </a:rPr>
              <a:t> </a:t>
            </a:r>
            <a:r>
              <a:rPr lang="en-US" dirty="0" err="1">
                <a:solidFill>
                  <a:schemeClr val="accent2"/>
                </a:solidFill>
              </a:rPr>
              <a:t>bahwa</a:t>
            </a:r>
            <a:r>
              <a:rPr lang="en-US" dirty="0">
                <a:solidFill>
                  <a:schemeClr val="accent2"/>
                </a:solidFill>
              </a:rPr>
              <a:t> unit </a:t>
            </a:r>
            <a:r>
              <a:rPr lang="en-US" dirty="0" err="1">
                <a:solidFill>
                  <a:schemeClr val="accent2"/>
                </a:solidFill>
              </a:rPr>
              <a:t>tersebut</a:t>
            </a:r>
            <a:r>
              <a:rPr lang="en-US" dirty="0">
                <a:solidFill>
                  <a:schemeClr val="accent2"/>
                </a:solidFill>
              </a:rPr>
              <a:t> </a:t>
            </a:r>
            <a:r>
              <a:rPr lang="en-US" dirty="0" err="1">
                <a:solidFill>
                  <a:schemeClr val="accent2"/>
                </a:solidFill>
              </a:rPr>
              <a:t>berfungsi</a:t>
            </a:r>
            <a:r>
              <a:rPr lang="en-US" dirty="0">
                <a:solidFill>
                  <a:schemeClr val="accent2"/>
                </a:solidFill>
              </a:rPr>
              <a:t> </a:t>
            </a:r>
            <a:r>
              <a:rPr lang="en-US" dirty="0" err="1">
                <a:solidFill>
                  <a:schemeClr val="accent2"/>
                </a:solidFill>
              </a:rPr>
              <a:t>sebagaimana</a:t>
            </a:r>
            <a:r>
              <a:rPr lang="en-US" dirty="0">
                <a:solidFill>
                  <a:schemeClr val="accent2"/>
                </a:solidFill>
              </a:rPr>
              <a:t> </a:t>
            </a:r>
            <a:r>
              <a:rPr lang="en-US" dirty="0" err="1">
                <a:solidFill>
                  <a:schemeClr val="accent2"/>
                </a:solidFill>
              </a:rPr>
              <a:t>mestinya</a:t>
            </a:r>
            <a:r>
              <a:rPr lang="en-US" dirty="0">
                <a:solidFill>
                  <a:schemeClr val="accent2"/>
                </a:solidFill>
              </a:rPr>
              <a:t>.</a:t>
            </a:r>
          </a:p>
        </p:txBody>
      </p:sp>
      <p:sp>
        <p:nvSpPr>
          <p:cNvPr id="2066" name="Google Shape;2066;p88"/>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065;p88">
            <a:extLst>
              <a:ext uri="{FF2B5EF4-FFF2-40B4-BE49-F238E27FC236}">
                <a16:creationId xmlns:a16="http://schemas.microsoft.com/office/drawing/2014/main" id="{2F4DB2E4-2E70-A04F-C232-5CF6D830E356}"/>
              </a:ext>
            </a:extLst>
          </p:cNvPr>
          <p:cNvSpPr txBox="1">
            <a:spLocks/>
          </p:cNvSpPr>
          <p:nvPr/>
        </p:nvSpPr>
        <p:spPr>
          <a:xfrm>
            <a:off x="713225" y="2316102"/>
            <a:ext cx="7717500" cy="24654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1"/>
              </a:buClr>
              <a:buSzPts val="1800"/>
              <a:buFont typeface="Hammersmith One"/>
              <a:buAutoNum type="arabicPeriod"/>
              <a:defRPr sz="1600" b="0" i="0" u="none" strike="noStrike" cap="none">
                <a:solidFill>
                  <a:srgbClr val="806860"/>
                </a:solidFill>
                <a:latin typeface="Manjari"/>
                <a:ea typeface="Manjari"/>
                <a:cs typeface="Manjari"/>
                <a:sym typeface="Manjari"/>
              </a:defRPr>
            </a:lvl1pPr>
            <a:lvl2pPr marL="914400" marR="0" lvl="1" indent="-317500" algn="l" rtl="0">
              <a:lnSpc>
                <a:spcPct val="100000"/>
              </a:lnSpc>
              <a:spcBef>
                <a:spcPts val="0"/>
              </a:spcBef>
              <a:spcAft>
                <a:spcPts val="0"/>
              </a:spcAft>
              <a:buClr>
                <a:schemeClr val="accent1"/>
              </a:buClr>
              <a:buSzPts val="1400"/>
              <a:buFont typeface="Hammersmith One"/>
              <a:buAutoNum type="alphaLcPeriod"/>
              <a:defRPr sz="1600" b="0" i="0" u="none" strike="noStrike" cap="none">
                <a:solidFill>
                  <a:schemeClr val="accent2"/>
                </a:solidFill>
                <a:latin typeface="Manjari"/>
                <a:ea typeface="Manjari"/>
                <a:cs typeface="Manjari"/>
                <a:sym typeface="Manjari"/>
              </a:defRPr>
            </a:lvl2pPr>
            <a:lvl3pPr marL="1371600" marR="0" lvl="2" indent="-317500" algn="l" rtl="0">
              <a:lnSpc>
                <a:spcPct val="100000"/>
              </a:lnSpc>
              <a:spcBef>
                <a:spcPts val="0"/>
              </a:spcBef>
              <a:spcAft>
                <a:spcPts val="0"/>
              </a:spcAft>
              <a:buClr>
                <a:srgbClr val="FEDD4F"/>
              </a:buClr>
              <a:buSzPts val="1400"/>
              <a:buFont typeface="Hammersmith One"/>
              <a:buAutoNum type="romanLcPeriod"/>
              <a:defRPr sz="1200" b="0" i="0" u="none" strike="noStrike" cap="none">
                <a:solidFill>
                  <a:schemeClr val="accent2"/>
                </a:solidFill>
                <a:latin typeface="Manjari"/>
                <a:ea typeface="Manjari"/>
                <a:cs typeface="Manjari"/>
                <a:sym typeface="Manjari"/>
              </a:defRPr>
            </a:lvl3pPr>
            <a:lvl4pPr marL="1828800" marR="0" lvl="3" indent="-317500" algn="l" rtl="0">
              <a:lnSpc>
                <a:spcPct val="100000"/>
              </a:lnSpc>
              <a:spcBef>
                <a:spcPts val="0"/>
              </a:spcBef>
              <a:spcAft>
                <a:spcPts val="0"/>
              </a:spcAft>
              <a:buClr>
                <a:srgbClr val="FEDD4F"/>
              </a:buClr>
              <a:buSzPts val="1400"/>
              <a:buFont typeface="Hammersmith One"/>
              <a:buAutoNum type="arabicPeriod"/>
              <a:defRPr sz="1200" b="0" i="0" u="none" strike="noStrike" cap="none">
                <a:solidFill>
                  <a:schemeClr val="accent2"/>
                </a:solidFill>
                <a:latin typeface="Manjari"/>
                <a:ea typeface="Manjari"/>
                <a:cs typeface="Manjari"/>
                <a:sym typeface="Manjari"/>
              </a:defRPr>
            </a:lvl4pPr>
            <a:lvl5pPr marL="2286000" marR="0" lvl="4" indent="-317500" algn="l" rtl="0">
              <a:lnSpc>
                <a:spcPct val="100000"/>
              </a:lnSpc>
              <a:spcBef>
                <a:spcPts val="0"/>
              </a:spcBef>
              <a:spcAft>
                <a:spcPts val="0"/>
              </a:spcAft>
              <a:buClr>
                <a:srgbClr val="FEDD4F"/>
              </a:buClr>
              <a:buSzPts val="1400"/>
              <a:buFont typeface="Hammersmith One"/>
              <a:buAutoNum type="alphaLcPeriod"/>
              <a:defRPr sz="1200" b="0" i="0" u="none" strike="noStrike" cap="none">
                <a:solidFill>
                  <a:schemeClr val="accent2"/>
                </a:solidFill>
                <a:latin typeface="Manjari"/>
                <a:ea typeface="Manjari"/>
                <a:cs typeface="Manjari"/>
                <a:sym typeface="Manjari"/>
              </a:defRPr>
            </a:lvl5pPr>
            <a:lvl6pPr marL="2743200" marR="0" lvl="5" indent="-317500" algn="l" rtl="0">
              <a:lnSpc>
                <a:spcPct val="100000"/>
              </a:lnSpc>
              <a:spcBef>
                <a:spcPts val="0"/>
              </a:spcBef>
              <a:spcAft>
                <a:spcPts val="0"/>
              </a:spcAft>
              <a:buClr>
                <a:srgbClr val="FEDD4F"/>
              </a:buClr>
              <a:buSzPts val="1400"/>
              <a:buFont typeface="Hammersmith One"/>
              <a:buAutoNum type="romanLcPeriod"/>
              <a:defRPr sz="1200" b="0" i="0" u="none" strike="noStrike" cap="none">
                <a:solidFill>
                  <a:schemeClr val="accent2"/>
                </a:solidFill>
                <a:latin typeface="Manjari"/>
                <a:ea typeface="Manjari"/>
                <a:cs typeface="Manjari"/>
                <a:sym typeface="Manjari"/>
              </a:defRPr>
            </a:lvl6pPr>
            <a:lvl7pPr marL="3200400" marR="0" lvl="6" indent="-317500" algn="l" rtl="0">
              <a:lnSpc>
                <a:spcPct val="100000"/>
              </a:lnSpc>
              <a:spcBef>
                <a:spcPts val="0"/>
              </a:spcBef>
              <a:spcAft>
                <a:spcPts val="0"/>
              </a:spcAft>
              <a:buClr>
                <a:srgbClr val="FEDD4F"/>
              </a:buClr>
              <a:buSzPts val="1400"/>
              <a:buFont typeface="Hammersmith One"/>
              <a:buAutoNum type="arabicPeriod"/>
              <a:defRPr sz="1200" b="0" i="0" u="none" strike="noStrike" cap="none">
                <a:solidFill>
                  <a:schemeClr val="accent2"/>
                </a:solidFill>
                <a:latin typeface="Manjari"/>
                <a:ea typeface="Manjari"/>
                <a:cs typeface="Manjari"/>
                <a:sym typeface="Manjari"/>
              </a:defRPr>
            </a:lvl7pPr>
            <a:lvl8pPr marL="3657600" marR="0" lvl="7" indent="-317500" algn="l" rtl="0">
              <a:lnSpc>
                <a:spcPct val="100000"/>
              </a:lnSpc>
              <a:spcBef>
                <a:spcPts val="0"/>
              </a:spcBef>
              <a:spcAft>
                <a:spcPts val="0"/>
              </a:spcAft>
              <a:buClr>
                <a:srgbClr val="FEDD4F"/>
              </a:buClr>
              <a:buSzPts val="1400"/>
              <a:buFont typeface="Hammersmith One"/>
              <a:buAutoNum type="alphaLcPeriod"/>
              <a:defRPr sz="1200" b="0" i="0" u="none" strike="noStrike" cap="none">
                <a:solidFill>
                  <a:schemeClr val="accent2"/>
                </a:solidFill>
                <a:latin typeface="Manjari"/>
                <a:ea typeface="Manjari"/>
                <a:cs typeface="Manjari"/>
                <a:sym typeface="Manjari"/>
              </a:defRPr>
            </a:lvl8pPr>
            <a:lvl9pPr marL="4114800" marR="0" lvl="8" indent="-317500" algn="l" rtl="0">
              <a:lnSpc>
                <a:spcPct val="100000"/>
              </a:lnSpc>
              <a:spcBef>
                <a:spcPts val="0"/>
              </a:spcBef>
              <a:spcAft>
                <a:spcPts val="0"/>
              </a:spcAft>
              <a:buClr>
                <a:srgbClr val="FEDD4F"/>
              </a:buClr>
              <a:buSzPts val="1400"/>
              <a:buFont typeface="Hammersmith One"/>
              <a:buAutoNum type="romanLcPeriod"/>
              <a:defRPr sz="1200" b="0" i="0" u="none" strike="noStrike" cap="none">
                <a:solidFill>
                  <a:schemeClr val="accent2"/>
                </a:solidFill>
                <a:latin typeface="Manjari"/>
                <a:ea typeface="Manjari"/>
                <a:cs typeface="Manjari"/>
                <a:sym typeface="Manjari"/>
              </a:defRPr>
            </a:lvl9pPr>
          </a:lstStyle>
          <a:p>
            <a:pPr marL="0" lvl="0" indent="0" algn="l" rtl="0">
              <a:lnSpc>
                <a:spcPct val="100000"/>
              </a:lnSpc>
              <a:spcAft>
                <a:spcPts val="0"/>
              </a:spcAft>
              <a:buNone/>
            </a:pPr>
            <a:r>
              <a:rPr lang="sv-SE" dirty="0">
                <a:solidFill>
                  <a:schemeClr val="accent2"/>
                </a:solidFill>
              </a:rPr>
              <a:t>Karakteristik utama dari unit test adalah:</a:t>
            </a:r>
          </a:p>
          <a:p>
            <a:pPr marL="285750" lvl="0" indent="-285750" algn="l" rtl="0">
              <a:lnSpc>
                <a:spcPct val="100000"/>
              </a:lnSpc>
              <a:spcAft>
                <a:spcPts val="0"/>
              </a:spcAft>
              <a:buFont typeface="Arial" panose="020B0604020202020204" pitchFamily="34" charset="0"/>
              <a:buChar char="•"/>
            </a:pPr>
            <a:r>
              <a:rPr lang="id-ID" dirty="0">
                <a:solidFill>
                  <a:schemeClr val="accent2"/>
                </a:solidFill>
              </a:rPr>
              <a:t>Terpisah: Menguji satu komponen perangkat lunak tanpa memperhatikan interaksi dengan komponen lain.</a:t>
            </a:r>
            <a:endParaRPr lang="en-US" dirty="0">
              <a:solidFill>
                <a:schemeClr val="accent2"/>
              </a:solidFill>
            </a:endParaRPr>
          </a:p>
          <a:p>
            <a:pPr marL="285750" lvl="0" indent="-285750" algn="l" rtl="0">
              <a:lnSpc>
                <a:spcPct val="100000"/>
              </a:lnSpc>
              <a:spcAft>
                <a:spcPts val="0"/>
              </a:spcAft>
              <a:buFont typeface="Arial" panose="020B0604020202020204" pitchFamily="34" charset="0"/>
              <a:buChar char="•"/>
            </a:pPr>
            <a:r>
              <a:rPr lang="id-ID" dirty="0">
                <a:solidFill>
                  <a:schemeClr val="accent2"/>
                </a:solidFill>
              </a:rPr>
              <a:t>Mandiri: Tidak tergantung pada komponen lain atau sumber daya eksternal.</a:t>
            </a:r>
          </a:p>
          <a:p>
            <a:pPr marL="285750" lvl="0" indent="-285750" algn="l" rtl="0">
              <a:lnSpc>
                <a:spcPct val="100000"/>
              </a:lnSpc>
              <a:spcAft>
                <a:spcPts val="0"/>
              </a:spcAft>
              <a:buFont typeface="Arial" panose="020B0604020202020204" pitchFamily="34" charset="0"/>
              <a:buChar char="•"/>
            </a:pPr>
            <a:r>
              <a:rPr lang="id-ID" dirty="0">
                <a:solidFill>
                  <a:schemeClr val="accent2"/>
                </a:solidFill>
              </a:rPr>
              <a:t>Otomatis: Dapat dieksekusi secara otomatis untuk pengujian yang efisien.</a:t>
            </a:r>
          </a:p>
          <a:p>
            <a:pPr marL="285750" lvl="0" indent="-285750" algn="l" rtl="0">
              <a:lnSpc>
                <a:spcPct val="100000"/>
              </a:lnSpc>
              <a:spcAft>
                <a:spcPts val="0"/>
              </a:spcAft>
              <a:buFont typeface="Arial" panose="020B0604020202020204" pitchFamily="34" charset="0"/>
              <a:buChar char="•"/>
            </a:pPr>
            <a:r>
              <a:rPr lang="id-ID" dirty="0" err="1">
                <a:solidFill>
                  <a:schemeClr val="accent2"/>
                </a:solidFill>
              </a:rPr>
              <a:t>Reproduktif</a:t>
            </a:r>
            <a:r>
              <a:rPr lang="id-ID" dirty="0">
                <a:solidFill>
                  <a:schemeClr val="accent2"/>
                </a:solidFill>
              </a:rPr>
              <a:t>: Hasil yang sama setiap kali dijalankan dengan kondisi awal yang sama.</a:t>
            </a:r>
          </a:p>
          <a:p>
            <a:pPr marL="285750" lvl="0" indent="-285750" algn="l" rtl="0">
              <a:lnSpc>
                <a:spcPct val="100000"/>
              </a:lnSpc>
              <a:spcAft>
                <a:spcPts val="0"/>
              </a:spcAft>
              <a:buFont typeface="Arial" panose="020B0604020202020204" pitchFamily="34" charset="0"/>
              <a:buChar char="•"/>
            </a:pPr>
            <a:r>
              <a:rPr lang="id-ID" dirty="0">
                <a:solidFill>
                  <a:schemeClr val="accent2"/>
                </a:solidFill>
              </a:rPr>
              <a:t>Spesifik: Fokus pada satu aspek atau fungsi spesifik dari unit yang diuji.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64"/>
                                        </p:tgtEl>
                                        <p:attrNameLst>
                                          <p:attrName>style.visibility</p:attrName>
                                        </p:attrNameLst>
                                      </p:cBhvr>
                                      <p:to>
                                        <p:strVal val="visible"/>
                                      </p:to>
                                    </p:set>
                                    <p:animEffect transition="in" filter="fade">
                                      <p:cBhvr>
                                        <p:cTn id="7" dur="1000"/>
                                        <p:tgtEl>
                                          <p:spTgt spid="2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56"/>
        <p:cNvGrpSpPr/>
        <p:nvPr/>
      </p:nvGrpSpPr>
      <p:grpSpPr>
        <a:xfrm>
          <a:off x="0" y="0"/>
          <a:ext cx="0" cy="0"/>
          <a:chOff x="0" y="0"/>
          <a:chExt cx="0" cy="0"/>
        </a:xfrm>
      </p:grpSpPr>
      <p:sp>
        <p:nvSpPr>
          <p:cNvPr id="2057" name="Google Shape;2057;p87"/>
          <p:cNvSpPr txBox="1">
            <a:spLocks noGrp="1"/>
          </p:cNvSpPr>
          <p:nvPr>
            <p:ph type="title"/>
          </p:nvPr>
        </p:nvSpPr>
        <p:spPr>
          <a:xfrm>
            <a:off x="1569450" y="1152050"/>
            <a:ext cx="6005100" cy="8672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White Box Testing</a:t>
            </a:r>
            <a:endParaRPr dirty="0"/>
          </a:p>
        </p:txBody>
      </p:sp>
      <p:sp>
        <p:nvSpPr>
          <p:cNvPr id="2059" name="Google Shape;2059;p87"/>
          <p:cNvSpPr/>
          <p:nvPr/>
        </p:nvSpPr>
        <p:spPr>
          <a:xfrm>
            <a:off x="3881688" y="3991450"/>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descr="What is White Box Testing? Types, Techniques, Examples">
            <a:extLst>
              <a:ext uri="{FF2B5EF4-FFF2-40B4-BE49-F238E27FC236}">
                <a16:creationId xmlns:a16="http://schemas.microsoft.com/office/drawing/2014/main" id="{1FE5EB6D-62BE-1324-AF0F-B928605553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146" t="38082" r="10937" b="10384"/>
          <a:stretch/>
        </p:blipFill>
        <p:spPr bwMode="auto">
          <a:xfrm>
            <a:off x="2081209" y="2571750"/>
            <a:ext cx="4981575"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5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7"/>
                                        </p:tgtEl>
                                        <p:attrNameLst>
                                          <p:attrName>style.visibility</p:attrName>
                                        </p:attrNameLst>
                                      </p:cBhvr>
                                      <p:to>
                                        <p:strVal val="visible"/>
                                      </p:to>
                                    </p:set>
                                    <p:animEffect transition="in" filter="fade">
                                      <p:cBhvr>
                                        <p:cTn id="7" dur="10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63"/>
        <p:cNvGrpSpPr/>
        <p:nvPr/>
      </p:nvGrpSpPr>
      <p:grpSpPr>
        <a:xfrm>
          <a:off x="0" y="0"/>
          <a:ext cx="0" cy="0"/>
          <a:chOff x="0" y="0"/>
          <a:chExt cx="0" cy="0"/>
        </a:xfrm>
      </p:grpSpPr>
      <p:sp>
        <p:nvSpPr>
          <p:cNvPr id="2064" name="Google Shape;2064;p8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White Box Testing</a:t>
            </a:r>
            <a:endParaRPr dirty="0"/>
          </a:p>
        </p:txBody>
      </p:sp>
      <p:sp>
        <p:nvSpPr>
          <p:cNvPr id="2065" name="Google Shape;2065;p88"/>
          <p:cNvSpPr txBox="1">
            <a:spLocks noGrp="1"/>
          </p:cNvSpPr>
          <p:nvPr>
            <p:ph type="body" idx="1"/>
          </p:nvPr>
        </p:nvSpPr>
        <p:spPr>
          <a:xfrm>
            <a:off x="713225" y="1122326"/>
            <a:ext cx="7717500" cy="12113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dirty="0">
                <a:solidFill>
                  <a:schemeClr val="accent2"/>
                </a:solidFill>
              </a:rPr>
              <a:t>White box testing, juga </a:t>
            </a:r>
            <a:r>
              <a:rPr lang="en-US" dirty="0" err="1">
                <a:solidFill>
                  <a:schemeClr val="accent2"/>
                </a:solidFill>
              </a:rPr>
              <a:t>dikenal</a:t>
            </a:r>
            <a:r>
              <a:rPr lang="en-US" dirty="0">
                <a:solidFill>
                  <a:schemeClr val="accent2"/>
                </a:solidFill>
              </a:rPr>
              <a:t> </a:t>
            </a:r>
            <a:r>
              <a:rPr lang="en-US" dirty="0" err="1">
                <a:solidFill>
                  <a:schemeClr val="accent2"/>
                </a:solidFill>
              </a:rPr>
              <a:t>sebagai</a:t>
            </a:r>
            <a:r>
              <a:rPr lang="en-US" dirty="0">
                <a:solidFill>
                  <a:schemeClr val="accent2"/>
                </a:solidFill>
              </a:rPr>
              <a:t> </a:t>
            </a:r>
            <a:r>
              <a:rPr lang="en-US" dirty="0" err="1">
                <a:solidFill>
                  <a:schemeClr val="accent2"/>
                </a:solidFill>
              </a:rPr>
              <a:t>pengujian</a:t>
            </a:r>
            <a:r>
              <a:rPr lang="en-US" dirty="0">
                <a:solidFill>
                  <a:schemeClr val="accent2"/>
                </a:solidFill>
              </a:rPr>
              <a:t> </a:t>
            </a:r>
            <a:r>
              <a:rPr lang="en-US" dirty="0" err="1">
                <a:solidFill>
                  <a:schemeClr val="accent2"/>
                </a:solidFill>
              </a:rPr>
              <a:t>kotak</a:t>
            </a:r>
            <a:r>
              <a:rPr lang="en-US" dirty="0">
                <a:solidFill>
                  <a:schemeClr val="accent2"/>
                </a:solidFill>
              </a:rPr>
              <a:t> </a:t>
            </a:r>
            <a:r>
              <a:rPr lang="en-US" dirty="0" err="1">
                <a:solidFill>
                  <a:schemeClr val="accent2"/>
                </a:solidFill>
              </a:rPr>
              <a:t>putih</a:t>
            </a:r>
            <a:r>
              <a:rPr lang="en-US" dirty="0">
                <a:solidFill>
                  <a:schemeClr val="accent2"/>
                </a:solidFill>
              </a:rPr>
              <a:t>, </a:t>
            </a:r>
            <a:r>
              <a:rPr lang="en-US" dirty="0" err="1">
                <a:solidFill>
                  <a:schemeClr val="accent2"/>
                </a:solidFill>
              </a:rPr>
              <a:t>adalah</a:t>
            </a:r>
            <a:r>
              <a:rPr lang="en-US" dirty="0">
                <a:solidFill>
                  <a:schemeClr val="accent2"/>
                </a:solidFill>
              </a:rPr>
              <a:t> </a:t>
            </a:r>
            <a:r>
              <a:rPr lang="en-US" dirty="0" err="1">
                <a:solidFill>
                  <a:schemeClr val="accent2"/>
                </a:solidFill>
              </a:rPr>
              <a:t>jenis</a:t>
            </a:r>
            <a:r>
              <a:rPr lang="en-US" dirty="0">
                <a:solidFill>
                  <a:schemeClr val="accent2"/>
                </a:solidFill>
              </a:rPr>
              <a:t> </a:t>
            </a:r>
            <a:r>
              <a:rPr lang="en-US" dirty="0" err="1">
                <a:solidFill>
                  <a:schemeClr val="accent2"/>
                </a:solidFill>
              </a:rPr>
              <a:t>pengujian</a:t>
            </a:r>
            <a:r>
              <a:rPr lang="en-US" dirty="0">
                <a:solidFill>
                  <a:schemeClr val="accent2"/>
                </a:solidFill>
              </a:rPr>
              <a:t> perangkat </a:t>
            </a:r>
            <a:r>
              <a:rPr lang="en-US" dirty="0" err="1">
                <a:solidFill>
                  <a:schemeClr val="accent2"/>
                </a:solidFill>
              </a:rPr>
              <a:t>lunak</a:t>
            </a:r>
            <a:r>
              <a:rPr lang="en-US" dirty="0">
                <a:solidFill>
                  <a:schemeClr val="accent2"/>
                </a:solidFill>
              </a:rPr>
              <a:t> yang </a:t>
            </a:r>
            <a:r>
              <a:rPr lang="en-US" dirty="0" err="1">
                <a:solidFill>
                  <a:schemeClr val="accent2"/>
                </a:solidFill>
              </a:rPr>
              <a:t>dilakukan</a:t>
            </a:r>
            <a:r>
              <a:rPr lang="en-US" dirty="0">
                <a:solidFill>
                  <a:schemeClr val="accent2"/>
                </a:solidFill>
              </a:rPr>
              <a:t> dengan </a:t>
            </a:r>
            <a:r>
              <a:rPr lang="en-US" dirty="0" err="1">
                <a:solidFill>
                  <a:schemeClr val="accent2"/>
                </a:solidFill>
              </a:rPr>
              <a:t>pemahaman</a:t>
            </a:r>
            <a:r>
              <a:rPr lang="en-US" dirty="0">
                <a:solidFill>
                  <a:schemeClr val="accent2"/>
                </a:solidFill>
              </a:rPr>
              <a:t> yang </a:t>
            </a:r>
            <a:r>
              <a:rPr lang="en-US" dirty="0" err="1">
                <a:solidFill>
                  <a:schemeClr val="accent2"/>
                </a:solidFill>
              </a:rPr>
              <a:t>mendalam</a:t>
            </a:r>
            <a:r>
              <a:rPr lang="en-US" dirty="0">
                <a:solidFill>
                  <a:schemeClr val="accent2"/>
                </a:solidFill>
              </a:rPr>
              <a:t> </a:t>
            </a:r>
            <a:r>
              <a:rPr lang="en-US" dirty="0" err="1">
                <a:solidFill>
                  <a:schemeClr val="accent2"/>
                </a:solidFill>
              </a:rPr>
              <a:t>tentang</a:t>
            </a:r>
            <a:r>
              <a:rPr lang="en-US" dirty="0">
                <a:solidFill>
                  <a:schemeClr val="accent2"/>
                </a:solidFill>
              </a:rPr>
              <a:t> </a:t>
            </a:r>
            <a:r>
              <a:rPr lang="en-US" dirty="0" err="1">
                <a:solidFill>
                  <a:schemeClr val="accent2"/>
                </a:solidFill>
              </a:rPr>
              <a:t>struktur</a:t>
            </a:r>
            <a:r>
              <a:rPr lang="en-US" dirty="0">
                <a:solidFill>
                  <a:schemeClr val="accent2"/>
                </a:solidFill>
              </a:rPr>
              <a:t> internal dan </a:t>
            </a:r>
            <a:r>
              <a:rPr lang="en-US" dirty="0" err="1">
                <a:solidFill>
                  <a:schemeClr val="accent2"/>
                </a:solidFill>
              </a:rPr>
              <a:t>logika</a:t>
            </a:r>
            <a:r>
              <a:rPr lang="en-US" dirty="0">
                <a:solidFill>
                  <a:schemeClr val="accent2"/>
                </a:solidFill>
              </a:rPr>
              <a:t> program yang </a:t>
            </a:r>
            <a:r>
              <a:rPr lang="en-US" dirty="0" err="1">
                <a:solidFill>
                  <a:schemeClr val="accent2"/>
                </a:solidFill>
              </a:rPr>
              <a:t>diuji</a:t>
            </a:r>
            <a:r>
              <a:rPr lang="en-US" dirty="0">
                <a:solidFill>
                  <a:schemeClr val="accent2"/>
                </a:solidFill>
              </a:rPr>
              <a:t>. Dalam white box testing, </a:t>
            </a:r>
            <a:r>
              <a:rPr lang="en-US" dirty="0" err="1">
                <a:solidFill>
                  <a:schemeClr val="accent2"/>
                </a:solidFill>
              </a:rPr>
              <a:t>penguji</a:t>
            </a:r>
            <a:r>
              <a:rPr lang="en-US" dirty="0">
                <a:solidFill>
                  <a:schemeClr val="accent2"/>
                </a:solidFill>
              </a:rPr>
              <a:t> memiliki </a:t>
            </a:r>
            <a:r>
              <a:rPr lang="en-US" dirty="0" err="1">
                <a:solidFill>
                  <a:schemeClr val="accent2"/>
                </a:solidFill>
              </a:rPr>
              <a:t>akses</a:t>
            </a:r>
            <a:r>
              <a:rPr lang="en-US" dirty="0">
                <a:solidFill>
                  <a:schemeClr val="accent2"/>
                </a:solidFill>
              </a:rPr>
              <a:t> ke </a:t>
            </a:r>
            <a:r>
              <a:rPr lang="en-US" dirty="0" err="1">
                <a:solidFill>
                  <a:schemeClr val="accent2"/>
                </a:solidFill>
              </a:rPr>
              <a:t>kode</a:t>
            </a:r>
            <a:r>
              <a:rPr lang="en-US" dirty="0">
                <a:solidFill>
                  <a:schemeClr val="accent2"/>
                </a:solidFill>
              </a:rPr>
              <a:t> </a:t>
            </a:r>
            <a:r>
              <a:rPr lang="en-US" dirty="0" err="1">
                <a:solidFill>
                  <a:schemeClr val="accent2"/>
                </a:solidFill>
              </a:rPr>
              <a:t>sumber</a:t>
            </a:r>
            <a:r>
              <a:rPr lang="en-US" dirty="0">
                <a:solidFill>
                  <a:schemeClr val="accent2"/>
                </a:solidFill>
              </a:rPr>
              <a:t> perangkat </a:t>
            </a:r>
            <a:r>
              <a:rPr lang="en-US" dirty="0" err="1">
                <a:solidFill>
                  <a:schemeClr val="accent2"/>
                </a:solidFill>
              </a:rPr>
              <a:t>lunak</a:t>
            </a:r>
            <a:r>
              <a:rPr lang="en-US" dirty="0">
                <a:solidFill>
                  <a:schemeClr val="accent2"/>
                </a:solidFill>
              </a:rPr>
              <a:t> yang </a:t>
            </a:r>
            <a:r>
              <a:rPr lang="en-US" dirty="0" err="1">
                <a:solidFill>
                  <a:schemeClr val="accent2"/>
                </a:solidFill>
              </a:rPr>
              <a:t>diuji</a:t>
            </a:r>
            <a:r>
              <a:rPr lang="en-US" dirty="0">
                <a:solidFill>
                  <a:schemeClr val="accent2"/>
                </a:solidFill>
              </a:rPr>
              <a:t> dan </a:t>
            </a:r>
            <a:r>
              <a:rPr lang="en-US" dirty="0" err="1">
                <a:solidFill>
                  <a:schemeClr val="accent2"/>
                </a:solidFill>
              </a:rPr>
              <a:t>menggunakan</a:t>
            </a:r>
            <a:r>
              <a:rPr lang="en-US" dirty="0">
                <a:solidFill>
                  <a:schemeClr val="accent2"/>
                </a:solidFill>
              </a:rPr>
              <a:t> </a:t>
            </a:r>
            <a:r>
              <a:rPr lang="en-US" dirty="0" err="1">
                <a:solidFill>
                  <a:schemeClr val="accent2"/>
                </a:solidFill>
              </a:rPr>
              <a:t>pengetahuan</a:t>
            </a:r>
            <a:r>
              <a:rPr lang="en-US" dirty="0">
                <a:solidFill>
                  <a:schemeClr val="accent2"/>
                </a:solidFill>
              </a:rPr>
              <a:t> </a:t>
            </a:r>
            <a:r>
              <a:rPr lang="en-US" dirty="0" err="1">
                <a:solidFill>
                  <a:schemeClr val="accent2"/>
                </a:solidFill>
              </a:rPr>
              <a:t>tersebut</a:t>
            </a:r>
            <a:r>
              <a:rPr lang="en-US" dirty="0">
                <a:solidFill>
                  <a:schemeClr val="accent2"/>
                </a:solidFill>
              </a:rPr>
              <a:t> untuk </a:t>
            </a:r>
            <a:r>
              <a:rPr lang="en-US" dirty="0" err="1">
                <a:solidFill>
                  <a:schemeClr val="accent2"/>
                </a:solidFill>
              </a:rPr>
              <a:t>merancang</a:t>
            </a:r>
            <a:r>
              <a:rPr lang="en-US" dirty="0">
                <a:solidFill>
                  <a:schemeClr val="accent2"/>
                </a:solidFill>
              </a:rPr>
              <a:t> </a:t>
            </a:r>
            <a:r>
              <a:rPr lang="en-US" dirty="0" err="1">
                <a:solidFill>
                  <a:schemeClr val="accent2"/>
                </a:solidFill>
              </a:rPr>
              <a:t>kasus</a:t>
            </a:r>
            <a:r>
              <a:rPr lang="en-US" dirty="0">
                <a:solidFill>
                  <a:schemeClr val="accent2"/>
                </a:solidFill>
              </a:rPr>
              <a:t> uji yang </a:t>
            </a:r>
            <a:r>
              <a:rPr lang="en-US" dirty="0" err="1">
                <a:solidFill>
                  <a:schemeClr val="accent2"/>
                </a:solidFill>
              </a:rPr>
              <a:t>mencakup</a:t>
            </a:r>
            <a:r>
              <a:rPr lang="en-US" dirty="0">
                <a:solidFill>
                  <a:schemeClr val="accent2"/>
                </a:solidFill>
              </a:rPr>
              <a:t> semua </a:t>
            </a:r>
            <a:r>
              <a:rPr lang="en-US" dirty="0" err="1">
                <a:solidFill>
                  <a:schemeClr val="accent2"/>
                </a:solidFill>
              </a:rPr>
              <a:t>jalur</a:t>
            </a:r>
            <a:r>
              <a:rPr lang="en-US" dirty="0">
                <a:solidFill>
                  <a:schemeClr val="accent2"/>
                </a:solidFill>
              </a:rPr>
              <a:t> </a:t>
            </a:r>
            <a:r>
              <a:rPr lang="en-US" dirty="0" err="1">
                <a:solidFill>
                  <a:schemeClr val="accent2"/>
                </a:solidFill>
              </a:rPr>
              <a:t>eksekusi</a:t>
            </a:r>
            <a:r>
              <a:rPr lang="en-US" dirty="0">
                <a:solidFill>
                  <a:schemeClr val="accent2"/>
                </a:solidFill>
              </a:rPr>
              <a:t> yang mungkin </a:t>
            </a:r>
            <a:r>
              <a:rPr lang="en-US" dirty="0" err="1">
                <a:solidFill>
                  <a:schemeClr val="accent2"/>
                </a:solidFill>
              </a:rPr>
              <a:t>dalam</a:t>
            </a:r>
            <a:r>
              <a:rPr lang="en-US" dirty="0">
                <a:solidFill>
                  <a:schemeClr val="accent2"/>
                </a:solidFill>
              </a:rPr>
              <a:t> </a:t>
            </a:r>
            <a:r>
              <a:rPr lang="en-US" dirty="0" err="1">
                <a:solidFill>
                  <a:schemeClr val="accent2"/>
                </a:solidFill>
              </a:rPr>
              <a:t>kode</a:t>
            </a:r>
            <a:r>
              <a:rPr lang="en-US" dirty="0">
                <a:solidFill>
                  <a:schemeClr val="accent2"/>
                </a:solidFill>
              </a:rPr>
              <a:t>.</a:t>
            </a:r>
          </a:p>
        </p:txBody>
      </p:sp>
      <p:sp>
        <p:nvSpPr>
          <p:cNvPr id="2066" name="Google Shape;2066;p88"/>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065;p88">
            <a:extLst>
              <a:ext uri="{FF2B5EF4-FFF2-40B4-BE49-F238E27FC236}">
                <a16:creationId xmlns:a16="http://schemas.microsoft.com/office/drawing/2014/main" id="{2F4DB2E4-2E70-A04F-C232-5CF6D830E356}"/>
              </a:ext>
            </a:extLst>
          </p:cNvPr>
          <p:cNvSpPr txBox="1">
            <a:spLocks/>
          </p:cNvSpPr>
          <p:nvPr/>
        </p:nvSpPr>
        <p:spPr>
          <a:xfrm>
            <a:off x="713225" y="2613444"/>
            <a:ext cx="7717500" cy="24654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1"/>
              </a:buClr>
              <a:buSzPts val="1800"/>
              <a:buFont typeface="Hammersmith One"/>
              <a:buAutoNum type="arabicPeriod"/>
              <a:defRPr sz="1600" b="0" i="0" u="none" strike="noStrike" cap="none">
                <a:solidFill>
                  <a:srgbClr val="806860"/>
                </a:solidFill>
                <a:latin typeface="Manjari"/>
                <a:ea typeface="Manjari"/>
                <a:cs typeface="Manjari"/>
                <a:sym typeface="Manjari"/>
              </a:defRPr>
            </a:lvl1pPr>
            <a:lvl2pPr marL="914400" marR="0" lvl="1" indent="-317500" algn="l" rtl="0">
              <a:lnSpc>
                <a:spcPct val="100000"/>
              </a:lnSpc>
              <a:spcBef>
                <a:spcPts val="0"/>
              </a:spcBef>
              <a:spcAft>
                <a:spcPts val="0"/>
              </a:spcAft>
              <a:buClr>
                <a:schemeClr val="accent1"/>
              </a:buClr>
              <a:buSzPts val="1400"/>
              <a:buFont typeface="Hammersmith One"/>
              <a:buAutoNum type="alphaLcPeriod"/>
              <a:defRPr sz="1600" b="0" i="0" u="none" strike="noStrike" cap="none">
                <a:solidFill>
                  <a:schemeClr val="accent2"/>
                </a:solidFill>
                <a:latin typeface="Manjari"/>
                <a:ea typeface="Manjari"/>
                <a:cs typeface="Manjari"/>
                <a:sym typeface="Manjari"/>
              </a:defRPr>
            </a:lvl2pPr>
            <a:lvl3pPr marL="1371600" marR="0" lvl="2" indent="-317500" algn="l" rtl="0">
              <a:lnSpc>
                <a:spcPct val="100000"/>
              </a:lnSpc>
              <a:spcBef>
                <a:spcPts val="0"/>
              </a:spcBef>
              <a:spcAft>
                <a:spcPts val="0"/>
              </a:spcAft>
              <a:buClr>
                <a:srgbClr val="FEDD4F"/>
              </a:buClr>
              <a:buSzPts val="1400"/>
              <a:buFont typeface="Hammersmith One"/>
              <a:buAutoNum type="romanLcPeriod"/>
              <a:defRPr sz="1200" b="0" i="0" u="none" strike="noStrike" cap="none">
                <a:solidFill>
                  <a:schemeClr val="accent2"/>
                </a:solidFill>
                <a:latin typeface="Manjari"/>
                <a:ea typeface="Manjari"/>
                <a:cs typeface="Manjari"/>
                <a:sym typeface="Manjari"/>
              </a:defRPr>
            </a:lvl3pPr>
            <a:lvl4pPr marL="1828800" marR="0" lvl="3" indent="-317500" algn="l" rtl="0">
              <a:lnSpc>
                <a:spcPct val="100000"/>
              </a:lnSpc>
              <a:spcBef>
                <a:spcPts val="0"/>
              </a:spcBef>
              <a:spcAft>
                <a:spcPts val="0"/>
              </a:spcAft>
              <a:buClr>
                <a:srgbClr val="FEDD4F"/>
              </a:buClr>
              <a:buSzPts val="1400"/>
              <a:buFont typeface="Hammersmith One"/>
              <a:buAutoNum type="arabicPeriod"/>
              <a:defRPr sz="1200" b="0" i="0" u="none" strike="noStrike" cap="none">
                <a:solidFill>
                  <a:schemeClr val="accent2"/>
                </a:solidFill>
                <a:latin typeface="Manjari"/>
                <a:ea typeface="Manjari"/>
                <a:cs typeface="Manjari"/>
                <a:sym typeface="Manjari"/>
              </a:defRPr>
            </a:lvl4pPr>
            <a:lvl5pPr marL="2286000" marR="0" lvl="4" indent="-317500" algn="l" rtl="0">
              <a:lnSpc>
                <a:spcPct val="100000"/>
              </a:lnSpc>
              <a:spcBef>
                <a:spcPts val="0"/>
              </a:spcBef>
              <a:spcAft>
                <a:spcPts val="0"/>
              </a:spcAft>
              <a:buClr>
                <a:srgbClr val="FEDD4F"/>
              </a:buClr>
              <a:buSzPts val="1400"/>
              <a:buFont typeface="Hammersmith One"/>
              <a:buAutoNum type="alphaLcPeriod"/>
              <a:defRPr sz="1200" b="0" i="0" u="none" strike="noStrike" cap="none">
                <a:solidFill>
                  <a:schemeClr val="accent2"/>
                </a:solidFill>
                <a:latin typeface="Manjari"/>
                <a:ea typeface="Manjari"/>
                <a:cs typeface="Manjari"/>
                <a:sym typeface="Manjari"/>
              </a:defRPr>
            </a:lvl5pPr>
            <a:lvl6pPr marL="2743200" marR="0" lvl="5" indent="-317500" algn="l" rtl="0">
              <a:lnSpc>
                <a:spcPct val="100000"/>
              </a:lnSpc>
              <a:spcBef>
                <a:spcPts val="0"/>
              </a:spcBef>
              <a:spcAft>
                <a:spcPts val="0"/>
              </a:spcAft>
              <a:buClr>
                <a:srgbClr val="FEDD4F"/>
              </a:buClr>
              <a:buSzPts val="1400"/>
              <a:buFont typeface="Hammersmith One"/>
              <a:buAutoNum type="romanLcPeriod"/>
              <a:defRPr sz="1200" b="0" i="0" u="none" strike="noStrike" cap="none">
                <a:solidFill>
                  <a:schemeClr val="accent2"/>
                </a:solidFill>
                <a:latin typeface="Manjari"/>
                <a:ea typeface="Manjari"/>
                <a:cs typeface="Manjari"/>
                <a:sym typeface="Manjari"/>
              </a:defRPr>
            </a:lvl6pPr>
            <a:lvl7pPr marL="3200400" marR="0" lvl="6" indent="-317500" algn="l" rtl="0">
              <a:lnSpc>
                <a:spcPct val="100000"/>
              </a:lnSpc>
              <a:spcBef>
                <a:spcPts val="0"/>
              </a:spcBef>
              <a:spcAft>
                <a:spcPts val="0"/>
              </a:spcAft>
              <a:buClr>
                <a:srgbClr val="FEDD4F"/>
              </a:buClr>
              <a:buSzPts val="1400"/>
              <a:buFont typeface="Hammersmith One"/>
              <a:buAutoNum type="arabicPeriod"/>
              <a:defRPr sz="1200" b="0" i="0" u="none" strike="noStrike" cap="none">
                <a:solidFill>
                  <a:schemeClr val="accent2"/>
                </a:solidFill>
                <a:latin typeface="Manjari"/>
                <a:ea typeface="Manjari"/>
                <a:cs typeface="Manjari"/>
                <a:sym typeface="Manjari"/>
              </a:defRPr>
            </a:lvl7pPr>
            <a:lvl8pPr marL="3657600" marR="0" lvl="7" indent="-317500" algn="l" rtl="0">
              <a:lnSpc>
                <a:spcPct val="100000"/>
              </a:lnSpc>
              <a:spcBef>
                <a:spcPts val="0"/>
              </a:spcBef>
              <a:spcAft>
                <a:spcPts val="0"/>
              </a:spcAft>
              <a:buClr>
                <a:srgbClr val="FEDD4F"/>
              </a:buClr>
              <a:buSzPts val="1400"/>
              <a:buFont typeface="Hammersmith One"/>
              <a:buAutoNum type="alphaLcPeriod"/>
              <a:defRPr sz="1200" b="0" i="0" u="none" strike="noStrike" cap="none">
                <a:solidFill>
                  <a:schemeClr val="accent2"/>
                </a:solidFill>
                <a:latin typeface="Manjari"/>
                <a:ea typeface="Manjari"/>
                <a:cs typeface="Manjari"/>
                <a:sym typeface="Manjari"/>
              </a:defRPr>
            </a:lvl8pPr>
            <a:lvl9pPr marL="4114800" marR="0" lvl="8" indent="-317500" algn="l" rtl="0">
              <a:lnSpc>
                <a:spcPct val="100000"/>
              </a:lnSpc>
              <a:spcBef>
                <a:spcPts val="0"/>
              </a:spcBef>
              <a:spcAft>
                <a:spcPts val="0"/>
              </a:spcAft>
              <a:buClr>
                <a:srgbClr val="FEDD4F"/>
              </a:buClr>
              <a:buSzPts val="1400"/>
              <a:buFont typeface="Hammersmith One"/>
              <a:buAutoNum type="romanLcPeriod"/>
              <a:defRPr sz="1200" b="0" i="0" u="none" strike="noStrike" cap="none">
                <a:solidFill>
                  <a:schemeClr val="accent2"/>
                </a:solidFill>
                <a:latin typeface="Manjari"/>
                <a:ea typeface="Manjari"/>
                <a:cs typeface="Manjari"/>
                <a:sym typeface="Manjari"/>
              </a:defRPr>
            </a:lvl9pPr>
          </a:lstStyle>
          <a:p>
            <a:pPr marL="0" lvl="0" indent="0" algn="l" rtl="0">
              <a:lnSpc>
                <a:spcPct val="100000"/>
              </a:lnSpc>
              <a:spcAft>
                <a:spcPts val="0"/>
              </a:spcAft>
              <a:buNone/>
            </a:pPr>
            <a:r>
              <a:rPr lang="sv-SE" dirty="0">
                <a:solidFill>
                  <a:schemeClr val="accent2"/>
                </a:solidFill>
              </a:rPr>
              <a:t>Karakteristik utama dari white box testing meliputi:</a:t>
            </a:r>
          </a:p>
          <a:p>
            <a:pPr marL="285750" lvl="0" indent="-285750" algn="l" rtl="0">
              <a:lnSpc>
                <a:spcPct val="100000"/>
              </a:lnSpc>
              <a:spcAft>
                <a:spcPts val="0"/>
              </a:spcAft>
              <a:buFont typeface="Arial" panose="020B0604020202020204" pitchFamily="34" charset="0"/>
              <a:buChar char="•"/>
            </a:pPr>
            <a:r>
              <a:rPr lang="sv-SE" dirty="0">
                <a:solidFill>
                  <a:schemeClr val="accent2"/>
                </a:solidFill>
              </a:rPr>
              <a:t>Memerlukan pengetahuan internal yang mendalam tentang logika internal perangkat lunak.</a:t>
            </a:r>
          </a:p>
          <a:p>
            <a:pPr marL="285750" lvl="0" indent="-285750" algn="l" rtl="0">
              <a:lnSpc>
                <a:spcPct val="100000"/>
              </a:lnSpc>
              <a:spcAft>
                <a:spcPts val="0"/>
              </a:spcAft>
              <a:buFont typeface="Arial" panose="020B0604020202020204" pitchFamily="34" charset="0"/>
              <a:buChar char="•"/>
            </a:pPr>
            <a:r>
              <a:rPr lang="sv-SE" dirty="0">
                <a:solidFill>
                  <a:schemeClr val="accent2"/>
                </a:solidFill>
              </a:rPr>
              <a:t>Melibatkan pemeriksaan detail terhadap kode, termasuk kondisi logika dan pernyataan.</a:t>
            </a:r>
          </a:p>
          <a:p>
            <a:pPr marL="285750" lvl="0" indent="-285750" algn="l" rtl="0">
              <a:lnSpc>
                <a:spcPct val="100000"/>
              </a:lnSpc>
              <a:spcAft>
                <a:spcPts val="0"/>
              </a:spcAft>
              <a:buFont typeface="Arial" panose="020B0604020202020204" pitchFamily="34" charset="0"/>
              <a:buChar char="•"/>
            </a:pPr>
            <a:r>
              <a:rPr lang="sv-SE" dirty="0">
                <a:solidFill>
                  <a:schemeClr val="accent2"/>
                </a:solidFill>
              </a:rPr>
              <a:t>Bertujuan mencakup semua jalur eksekusi yang mungkin dalam kode.</a:t>
            </a:r>
          </a:p>
          <a:p>
            <a:pPr marL="285750" lvl="0" indent="-285750" algn="l" rtl="0">
              <a:lnSpc>
                <a:spcPct val="100000"/>
              </a:lnSpc>
              <a:spcAft>
                <a:spcPts val="0"/>
              </a:spcAft>
              <a:buFont typeface="Arial" panose="020B0604020202020204" pitchFamily="34" charset="0"/>
              <a:buChar char="•"/>
            </a:pPr>
            <a:r>
              <a:rPr lang="sv-SE" dirty="0">
                <a:solidFill>
                  <a:schemeClr val="accent2"/>
                </a:solidFill>
              </a:rPr>
              <a:t>Menerapkan strategi pengujian berdasarkan struktur kode, seperti pengujian kondisi if, perulangan, dan cabang logika.</a:t>
            </a:r>
          </a:p>
          <a:p>
            <a:pPr marL="285750" lvl="0" indent="-285750" algn="l" rtl="0">
              <a:lnSpc>
                <a:spcPct val="100000"/>
              </a:lnSpc>
              <a:spcAft>
                <a:spcPts val="0"/>
              </a:spcAft>
              <a:buFont typeface="Arial" panose="020B0604020202020204" pitchFamily="34" charset="0"/>
              <a:buChar char="•"/>
            </a:pPr>
            <a:r>
              <a:rPr lang="sv-SE" dirty="0">
                <a:solidFill>
                  <a:schemeClr val="accent2"/>
                </a:solidFill>
              </a:rPr>
              <a:t>Membantu dalam identifikasi masalah dalam kode dan perbaikan penyusunan kode yang lebih baik dan efisien.</a:t>
            </a:r>
          </a:p>
          <a:p>
            <a:pPr marL="285750" lvl="0" indent="-285750" algn="l" rtl="0">
              <a:lnSpc>
                <a:spcPct val="100000"/>
              </a:lnSpc>
              <a:spcAft>
                <a:spcPts val="0"/>
              </a:spcAft>
              <a:buFont typeface="Arial" panose="020B0604020202020204" pitchFamily="34" charset="0"/>
              <a:buChar char="•"/>
            </a:pPr>
            <a:endParaRPr lang="sv-SE" dirty="0">
              <a:solidFill>
                <a:schemeClr val="accent2"/>
              </a:solidFill>
            </a:endParaRPr>
          </a:p>
        </p:txBody>
      </p:sp>
    </p:spTree>
    <p:extLst>
      <p:ext uri="{BB962C8B-B14F-4D97-AF65-F5344CB8AC3E}">
        <p14:creationId xmlns:p14="http://schemas.microsoft.com/office/powerpoint/2010/main" val="374656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64"/>
                                        </p:tgtEl>
                                        <p:attrNameLst>
                                          <p:attrName>style.visibility</p:attrName>
                                        </p:attrNameLst>
                                      </p:cBhvr>
                                      <p:to>
                                        <p:strVal val="visible"/>
                                      </p:to>
                                    </p:set>
                                    <p:animEffect transition="in" filter="fade">
                                      <p:cBhvr>
                                        <p:cTn id="7" dur="1000"/>
                                        <p:tgtEl>
                                          <p:spTgt spid="2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56"/>
        <p:cNvGrpSpPr/>
        <p:nvPr/>
      </p:nvGrpSpPr>
      <p:grpSpPr>
        <a:xfrm>
          <a:off x="0" y="0"/>
          <a:ext cx="0" cy="0"/>
          <a:chOff x="0" y="0"/>
          <a:chExt cx="0" cy="0"/>
        </a:xfrm>
      </p:grpSpPr>
      <p:sp>
        <p:nvSpPr>
          <p:cNvPr id="2057" name="Google Shape;2057;p87"/>
          <p:cNvSpPr txBox="1">
            <a:spLocks noGrp="1"/>
          </p:cNvSpPr>
          <p:nvPr>
            <p:ph type="title"/>
          </p:nvPr>
        </p:nvSpPr>
        <p:spPr>
          <a:xfrm>
            <a:off x="1569450" y="1152050"/>
            <a:ext cx="6005100" cy="8672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CI/CD </a:t>
            </a:r>
            <a:br>
              <a:rPr lang="en-US" dirty="0"/>
            </a:br>
            <a:r>
              <a:rPr lang="en-US" sz="2000" dirty="0"/>
              <a:t>(Continuous Integration / Continuous Delivery)</a:t>
            </a:r>
            <a:endParaRPr sz="2000" dirty="0"/>
          </a:p>
        </p:txBody>
      </p:sp>
      <p:sp>
        <p:nvSpPr>
          <p:cNvPr id="2059" name="Google Shape;2059;p87"/>
          <p:cNvSpPr/>
          <p:nvPr/>
        </p:nvSpPr>
        <p:spPr>
          <a:xfrm>
            <a:off x="3881688" y="3991450"/>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4" name="Picture 2" descr="What is Continuous Integration and Continuous Delivery? | Razorops">
            <a:extLst>
              <a:ext uri="{FF2B5EF4-FFF2-40B4-BE49-F238E27FC236}">
                <a16:creationId xmlns:a16="http://schemas.microsoft.com/office/drawing/2014/main" id="{75F12EB9-A482-C00A-2625-A3D86210C5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79" t="34686" r="1667" b="4075"/>
          <a:stretch/>
        </p:blipFill>
        <p:spPr bwMode="auto">
          <a:xfrm>
            <a:off x="2181225" y="2152650"/>
            <a:ext cx="5098125" cy="1865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64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7"/>
                                        </p:tgtEl>
                                        <p:attrNameLst>
                                          <p:attrName>style.visibility</p:attrName>
                                        </p:attrNameLst>
                                      </p:cBhvr>
                                      <p:to>
                                        <p:strVal val="visible"/>
                                      </p:to>
                                    </p:set>
                                    <p:animEffect transition="in" filter="fade">
                                      <p:cBhvr>
                                        <p:cTn id="7" dur="10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63"/>
        <p:cNvGrpSpPr/>
        <p:nvPr/>
      </p:nvGrpSpPr>
      <p:grpSpPr>
        <a:xfrm>
          <a:off x="0" y="0"/>
          <a:ext cx="0" cy="0"/>
          <a:chOff x="0" y="0"/>
          <a:chExt cx="0" cy="0"/>
        </a:xfrm>
      </p:grpSpPr>
      <p:sp>
        <p:nvSpPr>
          <p:cNvPr id="2064" name="Google Shape;2064;p8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lvl="0"/>
            <a:r>
              <a:rPr lang="en-US" dirty="0"/>
              <a:t>CI/CD </a:t>
            </a:r>
            <a:br>
              <a:rPr lang="en-US" dirty="0"/>
            </a:br>
            <a:r>
              <a:rPr lang="en-US" sz="1800" dirty="0"/>
              <a:t>(Continuous Integration / Continuous Delivery)</a:t>
            </a:r>
            <a:endParaRPr dirty="0"/>
          </a:p>
        </p:txBody>
      </p:sp>
      <p:sp>
        <p:nvSpPr>
          <p:cNvPr id="2065" name="Google Shape;2065;p88"/>
          <p:cNvSpPr txBox="1">
            <a:spLocks noGrp="1"/>
          </p:cNvSpPr>
          <p:nvPr>
            <p:ph type="body" idx="1"/>
          </p:nvPr>
        </p:nvSpPr>
        <p:spPr>
          <a:xfrm>
            <a:off x="713225" y="1122326"/>
            <a:ext cx="7717500" cy="12113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dirty="0">
                <a:solidFill>
                  <a:schemeClr val="accent2"/>
                </a:solidFill>
              </a:rPr>
              <a:t>CI </a:t>
            </a:r>
            <a:r>
              <a:rPr lang="en-US" dirty="0" err="1">
                <a:solidFill>
                  <a:schemeClr val="accent2"/>
                </a:solidFill>
              </a:rPr>
              <a:t>adalah</a:t>
            </a:r>
            <a:r>
              <a:rPr lang="en-US" dirty="0">
                <a:solidFill>
                  <a:schemeClr val="accent2"/>
                </a:solidFill>
              </a:rPr>
              <a:t> </a:t>
            </a:r>
            <a:r>
              <a:rPr lang="en-US" dirty="0" err="1">
                <a:solidFill>
                  <a:schemeClr val="accent2"/>
                </a:solidFill>
              </a:rPr>
              <a:t>praktik</a:t>
            </a:r>
            <a:r>
              <a:rPr lang="en-US" dirty="0">
                <a:solidFill>
                  <a:schemeClr val="accent2"/>
                </a:solidFill>
              </a:rPr>
              <a:t> di mana </a:t>
            </a:r>
            <a:r>
              <a:rPr lang="en-US" dirty="0" err="1">
                <a:solidFill>
                  <a:schemeClr val="accent2"/>
                </a:solidFill>
              </a:rPr>
              <a:t>anggota</a:t>
            </a:r>
            <a:r>
              <a:rPr lang="en-US" dirty="0">
                <a:solidFill>
                  <a:schemeClr val="accent2"/>
                </a:solidFill>
              </a:rPr>
              <a:t> </a:t>
            </a:r>
            <a:r>
              <a:rPr lang="en-US" dirty="0" err="1">
                <a:solidFill>
                  <a:schemeClr val="accent2"/>
                </a:solidFill>
              </a:rPr>
              <a:t>tim</a:t>
            </a:r>
            <a:r>
              <a:rPr lang="en-US" dirty="0">
                <a:solidFill>
                  <a:schemeClr val="accent2"/>
                </a:solidFill>
              </a:rPr>
              <a:t> </a:t>
            </a:r>
            <a:r>
              <a:rPr lang="en-US" dirty="0" err="1">
                <a:solidFill>
                  <a:schemeClr val="accent2"/>
                </a:solidFill>
              </a:rPr>
              <a:t>pengembang</a:t>
            </a:r>
            <a:r>
              <a:rPr lang="en-US" dirty="0">
                <a:solidFill>
                  <a:schemeClr val="accent2"/>
                </a:solidFill>
              </a:rPr>
              <a:t> secara </a:t>
            </a:r>
            <a:r>
              <a:rPr lang="en-US" dirty="0" err="1">
                <a:solidFill>
                  <a:schemeClr val="accent2"/>
                </a:solidFill>
              </a:rPr>
              <a:t>teratur</a:t>
            </a:r>
            <a:r>
              <a:rPr lang="en-US" dirty="0">
                <a:solidFill>
                  <a:schemeClr val="accent2"/>
                </a:solidFill>
              </a:rPr>
              <a:t> </a:t>
            </a:r>
            <a:r>
              <a:rPr lang="en-US" dirty="0" err="1">
                <a:solidFill>
                  <a:schemeClr val="accent2"/>
                </a:solidFill>
              </a:rPr>
              <a:t>menggabungkan</a:t>
            </a:r>
            <a:r>
              <a:rPr lang="en-US" dirty="0">
                <a:solidFill>
                  <a:schemeClr val="accent2"/>
                </a:solidFill>
              </a:rPr>
              <a:t> </a:t>
            </a:r>
            <a:r>
              <a:rPr lang="en-US" dirty="0" err="1">
                <a:solidFill>
                  <a:schemeClr val="accent2"/>
                </a:solidFill>
              </a:rPr>
              <a:t>perubahan</a:t>
            </a:r>
            <a:r>
              <a:rPr lang="en-US" dirty="0">
                <a:solidFill>
                  <a:schemeClr val="accent2"/>
                </a:solidFill>
              </a:rPr>
              <a:t> </a:t>
            </a:r>
            <a:r>
              <a:rPr lang="en-US" dirty="0" err="1">
                <a:solidFill>
                  <a:schemeClr val="accent2"/>
                </a:solidFill>
              </a:rPr>
              <a:t>kode</a:t>
            </a:r>
            <a:r>
              <a:rPr lang="en-US" dirty="0">
                <a:solidFill>
                  <a:schemeClr val="accent2"/>
                </a:solidFill>
              </a:rPr>
              <a:t> ke </a:t>
            </a:r>
            <a:r>
              <a:rPr lang="en-US" dirty="0" err="1">
                <a:solidFill>
                  <a:schemeClr val="accent2"/>
                </a:solidFill>
              </a:rPr>
              <a:t>dalam</a:t>
            </a:r>
            <a:r>
              <a:rPr lang="en-US" dirty="0">
                <a:solidFill>
                  <a:schemeClr val="accent2"/>
                </a:solidFill>
              </a:rPr>
              <a:t> </a:t>
            </a:r>
            <a:r>
              <a:rPr lang="en-US" dirty="0" err="1">
                <a:solidFill>
                  <a:schemeClr val="accent2"/>
                </a:solidFill>
              </a:rPr>
              <a:t>repositori</a:t>
            </a:r>
            <a:r>
              <a:rPr lang="en-US" dirty="0">
                <a:solidFill>
                  <a:schemeClr val="accent2"/>
                </a:solidFill>
              </a:rPr>
              <a:t> </a:t>
            </a:r>
            <a:r>
              <a:rPr lang="en-US" dirty="0" err="1">
                <a:solidFill>
                  <a:schemeClr val="accent2"/>
                </a:solidFill>
              </a:rPr>
              <a:t>bersama</a:t>
            </a:r>
            <a:r>
              <a:rPr lang="en-US" dirty="0">
                <a:solidFill>
                  <a:schemeClr val="accent2"/>
                </a:solidFill>
              </a:rPr>
              <a:t>. </a:t>
            </a:r>
            <a:r>
              <a:rPr lang="en-US" dirty="0" err="1">
                <a:solidFill>
                  <a:schemeClr val="accent2"/>
                </a:solidFill>
              </a:rPr>
              <a:t>Setiap</a:t>
            </a:r>
            <a:r>
              <a:rPr lang="en-US" dirty="0">
                <a:solidFill>
                  <a:schemeClr val="accent2"/>
                </a:solidFill>
              </a:rPr>
              <a:t> kali </a:t>
            </a:r>
            <a:r>
              <a:rPr lang="en-US" dirty="0" err="1">
                <a:solidFill>
                  <a:schemeClr val="accent2"/>
                </a:solidFill>
              </a:rPr>
              <a:t>perubahan</a:t>
            </a:r>
            <a:r>
              <a:rPr lang="en-US" dirty="0">
                <a:solidFill>
                  <a:schemeClr val="accent2"/>
                </a:solidFill>
              </a:rPr>
              <a:t> </a:t>
            </a:r>
            <a:r>
              <a:rPr lang="en-US" dirty="0" err="1">
                <a:solidFill>
                  <a:schemeClr val="accent2"/>
                </a:solidFill>
              </a:rPr>
              <a:t>kode</a:t>
            </a:r>
            <a:r>
              <a:rPr lang="en-US" dirty="0">
                <a:solidFill>
                  <a:schemeClr val="accent2"/>
                </a:solidFill>
              </a:rPr>
              <a:t> </a:t>
            </a:r>
            <a:r>
              <a:rPr lang="en-US" dirty="0" err="1">
                <a:solidFill>
                  <a:schemeClr val="accent2"/>
                </a:solidFill>
              </a:rPr>
              <a:t>diintegrasikan</a:t>
            </a:r>
            <a:r>
              <a:rPr lang="en-US" dirty="0">
                <a:solidFill>
                  <a:schemeClr val="accent2"/>
                </a:solidFill>
              </a:rPr>
              <a:t>, </a:t>
            </a:r>
            <a:r>
              <a:rPr lang="en-US" dirty="0" err="1">
                <a:solidFill>
                  <a:schemeClr val="accent2"/>
                </a:solidFill>
              </a:rPr>
              <a:t>otomatisasi</a:t>
            </a:r>
            <a:r>
              <a:rPr lang="en-US" dirty="0">
                <a:solidFill>
                  <a:schemeClr val="accent2"/>
                </a:solidFill>
              </a:rPr>
              <a:t> </a:t>
            </a:r>
            <a:r>
              <a:rPr lang="en-US" dirty="0" err="1">
                <a:solidFill>
                  <a:schemeClr val="accent2"/>
                </a:solidFill>
              </a:rPr>
              <a:t>pengujian</a:t>
            </a:r>
            <a:r>
              <a:rPr lang="en-US" dirty="0">
                <a:solidFill>
                  <a:schemeClr val="accent2"/>
                </a:solidFill>
              </a:rPr>
              <a:t> dan </a:t>
            </a:r>
            <a:r>
              <a:rPr lang="en-US" dirty="0" err="1">
                <a:solidFill>
                  <a:schemeClr val="accent2"/>
                </a:solidFill>
              </a:rPr>
              <a:t>kompilasi</a:t>
            </a:r>
            <a:r>
              <a:rPr lang="en-US" dirty="0">
                <a:solidFill>
                  <a:schemeClr val="accent2"/>
                </a:solidFill>
              </a:rPr>
              <a:t> perangkat </a:t>
            </a:r>
            <a:r>
              <a:rPr lang="en-US" dirty="0" err="1">
                <a:solidFill>
                  <a:schemeClr val="accent2"/>
                </a:solidFill>
              </a:rPr>
              <a:t>lunak</a:t>
            </a:r>
            <a:r>
              <a:rPr lang="en-US" dirty="0">
                <a:solidFill>
                  <a:schemeClr val="accent2"/>
                </a:solidFill>
              </a:rPr>
              <a:t> </a:t>
            </a:r>
            <a:r>
              <a:rPr lang="en-US" dirty="0" err="1">
                <a:solidFill>
                  <a:schemeClr val="accent2"/>
                </a:solidFill>
              </a:rPr>
              <a:t>dijalankan</a:t>
            </a:r>
            <a:r>
              <a:rPr lang="en-US" dirty="0">
                <a:solidFill>
                  <a:schemeClr val="accent2"/>
                </a:solidFill>
              </a:rPr>
              <a:t> untuk </a:t>
            </a:r>
            <a:r>
              <a:rPr lang="en-US" dirty="0" err="1">
                <a:solidFill>
                  <a:schemeClr val="accent2"/>
                </a:solidFill>
              </a:rPr>
              <a:t>memastikan</a:t>
            </a:r>
            <a:r>
              <a:rPr lang="en-US" dirty="0">
                <a:solidFill>
                  <a:schemeClr val="accent2"/>
                </a:solidFill>
              </a:rPr>
              <a:t> </a:t>
            </a:r>
            <a:r>
              <a:rPr lang="en-US" dirty="0" err="1">
                <a:solidFill>
                  <a:schemeClr val="accent2"/>
                </a:solidFill>
              </a:rPr>
              <a:t>bahwa</a:t>
            </a:r>
            <a:r>
              <a:rPr lang="en-US" dirty="0">
                <a:solidFill>
                  <a:schemeClr val="accent2"/>
                </a:solidFill>
              </a:rPr>
              <a:t> </a:t>
            </a:r>
            <a:r>
              <a:rPr lang="en-US" dirty="0" err="1">
                <a:solidFill>
                  <a:schemeClr val="accent2"/>
                </a:solidFill>
              </a:rPr>
              <a:t>integrasi</a:t>
            </a:r>
            <a:r>
              <a:rPr lang="en-US" dirty="0">
                <a:solidFill>
                  <a:schemeClr val="accent2"/>
                </a:solidFill>
              </a:rPr>
              <a:t> tidak </a:t>
            </a:r>
            <a:r>
              <a:rPr lang="en-US" dirty="0" err="1">
                <a:solidFill>
                  <a:schemeClr val="accent2"/>
                </a:solidFill>
              </a:rPr>
              <a:t>menghasilkan</a:t>
            </a:r>
            <a:r>
              <a:rPr lang="en-US" dirty="0">
                <a:solidFill>
                  <a:schemeClr val="accent2"/>
                </a:solidFill>
              </a:rPr>
              <a:t> </a:t>
            </a:r>
            <a:r>
              <a:rPr lang="en-US" dirty="0" err="1">
                <a:solidFill>
                  <a:schemeClr val="accent2"/>
                </a:solidFill>
              </a:rPr>
              <a:t>konflik</a:t>
            </a:r>
            <a:r>
              <a:rPr lang="en-US" dirty="0">
                <a:solidFill>
                  <a:schemeClr val="accent2"/>
                </a:solidFill>
              </a:rPr>
              <a:t> atau </a:t>
            </a:r>
            <a:r>
              <a:rPr lang="en-US" dirty="0" err="1">
                <a:solidFill>
                  <a:schemeClr val="accent2"/>
                </a:solidFill>
              </a:rPr>
              <a:t>kesalahan</a:t>
            </a:r>
            <a:r>
              <a:rPr lang="en-US" dirty="0">
                <a:solidFill>
                  <a:schemeClr val="accent2"/>
                </a:solidFill>
              </a:rPr>
              <a:t> yang tidak </a:t>
            </a:r>
            <a:r>
              <a:rPr lang="en-US" dirty="0" err="1">
                <a:solidFill>
                  <a:schemeClr val="accent2"/>
                </a:solidFill>
              </a:rPr>
              <a:t>diinginkan</a:t>
            </a:r>
            <a:r>
              <a:rPr lang="en-US" dirty="0">
                <a:solidFill>
                  <a:schemeClr val="accent2"/>
                </a:solidFill>
              </a:rPr>
              <a:t>.</a:t>
            </a:r>
          </a:p>
        </p:txBody>
      </p:sp>
      <p:sp>
        <p:nvSpPr>
          <p:cNvPr id="2066" name="Google Shape;2066;p88"/>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065;p88">
            <a:extLst>
              <a:ext uri="{FF2B5EF4-FFF2-40B4-BE49-F238E27FC236}">
                <a16:creationId xmlns:a16="http://schemas.microsoft.com/office/drawing/2014/main" id="{2F4DB2E4-2E70-A04F-C232-5CF6D830E356}"/>
              </a:ext>
            </a:extLst>
          </p:cNvPr>
          <p:cNvSpPr txBox="1">
            <a:spLocks/>
          </p:cNvSpPr>
          <p:nvPr/>
        </p:nvSpPr>
        <p:spPr>
          <a:xfrm>
            <a:off x="713225" y="2502134"/>
            <a:ext cx="7717500" cy="24654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1"/>
              </a:buClr>
              <a:buSzPts val="1800"/>
              <a:buFont typeface="Hammersmith One"/>
              <a:buAutoNum type="arabicPeriod"/>
              <a:defRPr sz="1600" b="0" i="0" u="none" strike="noStrike" cap="none">
                <a:solidFill>
                  <a:srgbClr val="806860"/>
                </a:solidFill>
                <a:latin typeface="Manjari"/>
                <a:ea typeface="Manjari"/>
                <a:cs typeface="Manjari"/>
                <a:sym typeface="Manjari"/>
              </a:defRPr>
            </a:lvl1pPr>
            <a:lvl2pPr marL="914400" marR="0" lvl="1" indent="-317500" algn="l" rtl="0">
              <a:lnSpc>
                <a:spcPct val="100000"/>
              </a:lnSpc>
              <a:spcBef>
                <a:spcPts val="0"/>
              </a:spcBef>
              <a:spcAft>
                <a:spcPts val="0"/>
              </a:spcAft>
              <a:buClr>
                <a:schemeClr val="accent1"/>
              </a:buClr>
              <a:buSzPts val="1400"/>
              <a:buFont typeface="Hammersmith One"/>
              <a:buAutoNum type="alphaLcPeriod"/>
              <a:defRPr sz="1600" b="0" i="0" u="none" strike="noStrike" cap="none">
                <a:solidFill>
                  <a:schemeClr val="accent2"/>
                </a:solidFill>
                <a:latin typeface="Manjari"/>
                <a:ea typeface="Manjari"/>
                <a:cs typeface="Manjari"/>
                <a:sym typeface="Manjari"/>
              </a:defRPr>
            </a:lvl2pPr>
            <a:lvl3pPr marL="1371600" marR="0" lvl="2" indent="-317500" algn="l" rtl="0">
              <a:lnSpc>
                <a:spcPct val="100000"/>
              </a:lnSpc>
              <a:spcBef>
                <a:spcPts val="0"/>
              </a:spcBef>
              <a:spcAft>
                <a:spcPts val="0"/>
              </a:spcAft>
              <a:buClr>
                <a:srgbClr val="FEDD4F"/>
              </a:buClr>
              <a:buSzPts val="1400"/>
              <a:buFont typeface="Hammersmith One"/>
              <a:buAutoNum type="romanLcPeriod"/>
              <a:defRPr sz="1200" b="0" i="0" u="none" strike="noStrike" cap="none">
                <a:solidFill>
                  <a:schemeClr val="accent2"/>
                </a:solidFill>
                <a:latin typeface="Manjari"/>
                <a:ea typeface="Manjari"/>
                <a:cs typeface="Manjari"/>
                <a:sym typeface="Manjari"/>
              </a:defRPr>
            </a:lvl3pPr>
            <a:lvl4pPr marL="1828800" marR="0" lvl="3" indent="-317500" algn="l" rtl="0">
              <a:lnSpc>
                <a:spcPct val="100000"/>
              </a:lnSpc>
              <a:spcBef>
                <a:spcPts val="0"/>
              </a:spcBef>
              <a:spcAft>
                <a:spcPts val="0"/>
              </a:spcAft>
              <a:buClr>
                <a:srgbClr val="FEDD4F"/>
              </a:buClr>
              <a:buSzPts val="1400"/>
              <a:buFont typeface="Hammersmith One"/>
              <a:buAutoNum type="arabicPeriod"/>
              <a:defRPr sz="1200" b="0" i="0" u="none" strike="noStrike" cap="none">
                <a:solidFill>
                  <a:schemeClr val="accent2"/>
                </a:solidFill>
                <a:latin typeface="Manjari"/>
                <a:ea typeface="Manjari"/>
                <a:cs typeface="Manjari"/>
                <a:sym typeface="Manjari"/>
              </a:defRPr>
            </a:lvl4pPr>
            <a:lvl5pPr marL="2286000" marR="0" lvl="4" indent="-317500" algn="l" rtl="0">
              <a:lnSpc>
                <a:spcPct val="100000"/>
              </a:lnSpc>
              <a:spcBef>
                <a:spcPts val="0"/>
              </a:spcBef>
              <a:spcAft>
                <a:spcPts val="0"/>
              </a:spcAft>
              <a:buClr>
                <a:srgbClr val="FEDD4F"/>
              </a:buClr>
              <a:buSzPts val="1400"/>
              <a:buFont typeface="Hammersmith One"/>
              <a:buAutoNum type="alphaLcPeriod"/>
              <a:defRPr sz="1200" b="0" i="0" u="none" strike="noStrike" cap="none">
                <a:solidFill>
                  <a:schemeClr val="accent2"/>
                </a:solidFill>
                <a:latin typeface="Manjari"/>
                <a:ea typeface="Manjari"/>
                <a:cs typeface="Manjari"/>
                <a:sym typeface="Manjari"/>
              </a:defRPr>
            </a:lvl5pPr>
            <a:lvl6pPr marL="2743200" marR="0" lvl="5" indent="-317500" algn="l" rtl="0">
              <a:lnSpc>
                <a:spcPct val="100000"/>
              </a:lnSpc>
              <a:spcBef>
                <a:spcPts val="0"/>
              </a:spcBef>
              <a:spcAft>
                <a:spcPts val="0"/>
              </a:spcAft>
              <a:buClr>
                <a:srgbClr val="FEDD4F"/>
              </a:buClr>
              <a:buSzPts val="1400"/>
              <a:buFont typeface="Hammersmith One"/>
              <a:buAutoNum type="romanLcPeriod"/>
              <a:defRPr sz="1200" b="0" i="0" u="none" strike="noStrike" cap="none">
                <a:solidFill>
                  <a:schemeClr val="accent2"/>
                </a:solidFill>
                <a:latin typeface="Manjari"/>
                <a:ea typeface="Manjari"/>
                <a:cs typeface="Manjari"/>
                <a:sym typeface="Manjari"/>
              </a:defRPr>
            </a:lvl6pPr>
            <a:lvl7pPr marL="3200400" marR="0" lvl="6" indent="-317500" algn="l" rtl="0">
              <a:lnSpc>
                <a:spcPct val="100000"/>
              </a:lnSpc>
              <a:spcBef>
                <a:spcPts val="0"/>
              </a:spcBef>
              <a:spcAft>
                <a:spcPts val="0"/>
              </a:spcAft>
              <a:buClr>
                <a:srgbClr val="FEDD4F"/>
              </a:buClr>
              <a:buSzPts val="1400"/>
              <a:buFont typeface="Hammersmith One"/>
              <a:buAutoNum type="arabicPeriod"/>
              <a:defRPr sz="1200" b="0" i="0" u="none" strike="noStrike" cap="none">
                <a:solidFill>
                  <a:schemeClr val="accent2"/>
                </a:solidFill>
                <a:latin typeface="Manjari"/>
                <a:ea typeface="Manjari"/>
                <a:cs typeface="Manjari"/>
                <a:sym typeface="Manjari"/>
              </a:defRPr>
            </a:lvl7pPr>
            <a:lvl8pPr marL="3657600" marR="0" lvl="7" indent="-317500" algn="l" rtl="0">
              <a:lnSpc>
                <a:spcPct val="100000"/>
              </a:lnSpc>
              <a:spcBef>
                <a:spcPts val="0"/>
              </a:spcBef>
              <a:spcAft>
                <a:spcPts val="0"/>
              </a:spcAft>
              <a:buClr>
                <a:srgbClr val="FEDD4F"/>
              </a:buClr>
              <a:buSzPts val="1400"/>
              <a:buFont typeface="Hammersmith One"/>
              <a:buAutoNum type="alphaLcPeriod"/>
              <a:defRPr sz="1200" b="0" i="0" u="none" strike="noStrike" cap="none">
                <a:solidFill>
                  <a:schemeClr val="accent2"/>
                </a:solidFill>
                <a:latin typeface="Manjari"/>
                <a:ea typeface="Manjari"/>
                <a:cs typeface="Manjari"/>
                <a:sym typeface="Manjari"/>
              </a:defRPr>
            </a:lvl8pPr>
            <a:lvl9pPr marL="4114800" marR="0" lvl="8" indent="-317500" algn="l" rtl="0">
              <a:lnSpc>
                <a:spcPct val="100000"/>
              </a:lnSpc>
              <a:spcBef>
                <a:spcPts val="0"/>
              </a:spcBef>
              <a:spcAft>
                <a:spcPts val="0"/>
              </a:spcAft>
              <a:buClr>
                <a:srgbClr val="FEDD4F"/>
              </a:buClr>
              <a:buSzPts val="1400"/>
              <a:buFont typeface="Hammersmith One"/>
              <a:buAutoNum type="romanLcPeriod"/>
              <a:defRPr sz="1200" b="0" i="0" u="none" strike="noStrike" cap="none">
                <a:solidFill>
                  <a:schemeClr val="accent2"/>
                </a:solidFill>
                <a:latin typeface="Manjari"/>
                <a:ea typeface="Manjari"/>
                <a:cs typeface="Manjari"/>
                <a:sym typeface="Manjari"/>
              </a:defRPr>
            </a:lvl9pPr>
          </a:lstStyle>
          <a:p>
            <a:pPr marL="0" lvl="0" indent="0" algn="l" rtl="0">
              <a:lnSpc>
                <a:spcPct val="100000"/>
              </a:lnSpc>
              <a:spcAft>
                <a:spcPts val="0"/>
              </a:spcAft>
              <a:buNone/>
            </a:pPr>
            <a:r>
              <a:rPr lang="sv-SE">
                <a:solidFill>
                  <a:schemeClr val="accent2"/>
                </a:solidFill>
              </a:rPr>
              <a:t>CD adalah kelanjutan dari CI dan melibatkan otomatisasi proses pengiriman perangkat lunak ke lingkungan produksi atau pengujian. Tujuannya adalah memastikan bahwa perangkat lunak yang telah diuji dapat dengan cepat dan aman diterapkan ke lingkungan produksi tanpa risiko tambahan. </a:t>
            </a:r>
            <a:endParaRPr lang="sv-SE" dirty="0">
              <a:solidFill>
                <a:schemeClr val="accent2"/>
              </a:solidFill>
            </a:endParaRPr>
          </a:p>
        </p:txBody>
      </p:sp>
    </p:spTree>
    <p:extLst>
      <p:ext uri="{BB962C8B-B14F-4D97-AF65-F5344CB8AC3E}">
        <p14:creationId xmlns:p14="http://schemas.microsoft.com/office/powerpoint/2010/main" val="3884748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64"/>
                                        </p:tgtEl>
                                        <p:attrNameLst>
                                          <p:attrName>style.visibility</p:attrName>
                                        </p:attrNameLst>
                                      </p:cBhvr>
                                      <p:to>
                                        <p:strVal val="visible"/>
                                      </p:to>
                                    </p:set>
                                    <p:animEffect transition="in" filter="fade">
                                      <p:cBhvr>
                                        <p:cTn id="7" dur="1000"/>
                                        <p:tgtEl>
                                          <p:spTgt spid="2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56"/>
        <p:cNvGrpSpPr/>
        <p:nvPr/>
      </p:nvGrpSpPr>
      <p:grpSpPr>
        <a:xfrm>
          <a:off x="0" y="0"/>
          <a:ext cx="0" cy="0"/>
          <a:chOff x="0" y="0"/>
          <a:chExt cx="0" cy="0"/>
        </a:xfrm>
      </p:grpSpPr>
      <p:sp>
        <p:nvSpPr>
          <p:cNvPr id="2057" name="Google Shape;2057;p87"/>
          <p:cNvSpPr txBox="1">
            <a:spLocks noGrp="1"/>
          </p:cNvSpPr>
          <p:nvPr>
            <p:ph type="title"/>
          </p:nvPr>
        </p:nvSpPr>
        <p:spPr>
          <a:xfrm>
            <a:off x="1569450" y="1152050"/>
            <a:ext cx="6005100" cy="867250"/>
          </a:xfrm>
          <a:prstGeom prst="rect">
            <a:avLst/>
          </a:prstGeom>
        </p:spPr>
        <p:txBody>
          <a:bodyPr spcFirstLastPara="1" wrap="square" lIns="91425" tIns="91425" rIns="91425" bIns="91425" anchor="b" anchorCtr="0">
            <a:noAutofit/>
          </a:bodyPr>
          <a:lstStyle/>
          <a:p>
            <a:pPr marL="0" indent="0">
              <a:spcAft>
                <a:spcPts val="1200"/>
              </a:spcAft>
            </a:pPr>
            <a:r>
              <a:rPr lang="id-ID" dirty="0">
                <a:uFill>
                  <a:noFill/>
                </a:uFill>
              </a:rPr>
              <a:t>Studi Kasus</a:t>
            </a:r>
            <a:endParaRPr lang="id-ID" dirty="0"/>
          </a:p>
        </p:txBody>
      </p:sp>
      <p:sp>
        <p:nvSpPr>
          <p:cNvPr id="2059" name="Google Shape;2059;p87"/>
          <p:cNvSpPr/>
          <p:nvPr/>
        </p:nvSpPr>
        <p:spPr>
          <a:xfrm>
            <a:off x="3881688" y="3991450"/>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98" name="Picture 2">
            <a:extLst>
              <a:ext uri="{FF2B5EF4-FFF2-40B4-BE49-F238E27FC236}">
                <a16:creationId xmlns:a16="http://schemas.microsoft.com/office/drawing/2014/main" id="{BDB87934-82A0-3470-5732-9D300065FE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5259" y="2270827"/>
            <a:ext cx="1133475" cy="11334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upload.wikimedia.org/wikipedia/commons/thumb/9/9a/...">
            <a:extLst>
              <a:ext uri="{FF2B5EF4-FFF2-40B4-BE49-F238E27FC236}">
                <a16:creationId xmlns:a16="http://schemas.microsoft.com/office/drawing/2014/main" id="{039894F9-2960-DC0F-8721-91F8B816EE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5116" y="2285114"/>
            <a:ext cx="1133476" cy="113347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upload.wikimedia.org/wikipedia/commons/thumb/c/c3/...">
            <a:extLst>
              <a:ext uri="{FF2B5EF4-FFF2-40B4-BE49-F238E27FC236}">
                <a16:creationId xmlns:a16="http://schemas.microsoft.com/office/drawing/2014/main" id="{CFD6DE09-4C81-D10C-C816-81470E75D0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5401" y="2285114"/>
            <a:ext cx="1133475" cy="113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99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7"/>
                                        </p:tgtEl>
                                        <p:attrNameLst>
                                          <p:attrName>style.visibility</p:attrName>
                                        </p:attrNameLst>
                                      </p:cBhvr>
                                      <p:to>
                                        <p:strVal val="visible"/>
                                      </p:to>
                                    </p:set>
                                    <p:animEffect transition="in" filter="fade">
                                      <p:cBhvr>
                                        <p:cTn id="7" dur="10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legant Education Pack for Students XL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511</Words>
  <Application>Microsoft Office PowerPoint</Application>
  <PresentationFormat>On-screen Show (16:9)</PresentationFormat>
  <Paragraphs>54</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Manjari</vt:lpstr>
      <vt:lpstr>Arial</vt:lpstr>
      <vt:lpstr>Hammersmith One</vt:lpstr>
      <vt:lpstr>Elegant Education Pack for Students XL by Slidesgo</vt:lpstr>
      <vt:lpstr>Unit Test  White Box Testing</vt:lpstr>
      <vt:lpstr>Daftar Isi</vt:lpstr>
      <vt:lpstr>Unit Test</vt:lpstr>
      <vt:lpstr>Unit Test</vt:lpstr>
      <vt:lpstr>White Box Testing</vt:lpstr>
      <vt:lpstr>White Box Testing</vt:lpstr>
      <vt:lpstr>CI/CD  (Continuous Integration / Continuous Delivery)</vt:lpstr>
      <vt:lpstr>CI/CD  (Continuous Integration / Continuous Delivery)</vt:lpstr>
      <vt:lpstr>Studi Kasus</vt:lpstr>
      <vt:lpstr>Studi Kasus</vt:lpstr>
      <vt:lpstr>Studi Kasus</vt:lpstr>
      <vt:lpstr>Studi Kasus</vt:lpstr>
      <vt:lpstr>Studi Kasus</vt:lpstr>
      <vt:lpstr>Studi Kasus</vt:lpstr>
      <vt:lpstr>Studi Kasus</vt:lpstr>
      <vt:lpstr>Studi Kasus</vt:lpstr>
      <vt:lpstr>Studi Kasus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Elegant Education  Pack for Students </dc:title>
  <dc:creator>Hanif Fauzi</dc:creator>
  <cp:lastModifiedBy>Andri Firman Saputra</cp:lastModifiedBy>
  <cp:revision>23</cp:revision>
  <dcterms:modified xsi:type="dcterms:W3CDTF">2023-10-28T18:03:38Z</dcterms:modified>
</cp:coreProperties>
</file>