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466"/>
    <a:srgbClr val="B69F76"/>
    <a:srgbClr val="E4DDCE"/>
    <a:srgbClr val="BCA782"/>
    <a:srgbClr val="C3B08F"/>
    <a:srgbClr val="D3C6AD"/>
    <a:srgbClr val="D0C3A8"/>
    <a:srgbClr val="D0C2A8"/>
    <a:srgbClr val="D9CEB9"/>
    <a:srgbClr val="E3D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2429-1352-4C0C-9CC1-998D4AFB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C5B7-CCB9-40EB-9E5E-1D0C61CED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B951-B3E3-432B-BA03-40AC46C7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1923-B5E2-4592-88A5-E520C3FC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1772-539C-475A-9C1F-44F09830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3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002-794F-42AE-B0B7-C00970D5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6EB94-8C66-4D27-903C-59E95F71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8E29-2243-4F07-89FD-104B4965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9908-05C6-4E89-A3E8-9C7DA9EA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6280-434F-49BF-9058-EE98EFC0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94AFF5-D893-4FF8-A7F2-4076ECAA4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0FA7D-25E5-4436-95C0-6006A9873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C2D0-785A-4763-BEC3-95FD3D81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D72A-BB9D-4B7A-B051-5D81C27F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FCA3C-79AD-4B72-B822-D4D4F58C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9C32-84B3-4EE8-B525-41D661C2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1612-E1EF-4667-ACB6-5913B678C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D85CF-A6D0-4962-B368-AE5BBB64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E5EB-68A9-4CCA-A7B0-E35647C8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9E01-B456-4298-8E1C-C90BFD61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A591C-4544-4A99-A762-2F71AA05A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64B0-6BA6-4CFF-9341-F46C03128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B51A8-DC49-4DE2-B3E6-2147A009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552F-115C-4124-864D-9BFC9AFD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5F69-8F98-4989-BF31-A883AB51F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4775-B230-4E1D-A8CC-CE7CC8A7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C032-C423-45DC-9B84-2AF42F7BD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D5D6B-9D0C-4D21-8BF8-F4AB5CCA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DB04E-9039-4AD9-828D-E94609D7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8CB4-92E7-422C-83A4-841A64CA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984BF-11A0-4F3A-96BD-4DB3B759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744E-CC47-4890-95E0-9D01FFAE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F66E-F5D4-41D1-90D5-1288D65AC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273BC-E919-4029-8571-98D15EE8E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BDF09-FFC1-4E21-8D77-C1EAB3D5C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59D0E6-D3B7-45D5-9DEE-FEA9363CF6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10E93-C57A-4BA8-8ABE-83B6EBDD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4431A-CBC2-44AC-AE45-A1F6FDED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2AD80-A1AD-4D3F-B6CC-0E7EA68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A664-7A56-47D5-9D53-3831A127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60703-D24B-458C-8F42-BBB680B6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051C5-B55C-48E8-B067-599AE60E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CC826-AE2D-47B4-8EAA-C62809A1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0F65F-DB6B-41A6-89DD-51A291AD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28FD5-40B6-4CF2-B0E1-02E2D21A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D9908-63CC-400E-A541-E4BBE318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43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4D92-932A-4332-B49F-11B624B9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A91CC-4700-4A9A-AD57-2C6573DC2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43D4B-88D8-4996-852D-5CF0AD2A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13A3B-DB80-478D-9FAB-88974086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EB63-156D-40C6-9179-98FDAD24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808B0-6BD5-4E4F-96DA-DA1E268C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1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FFD7-E4EA-47D2-9904-FA371E7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BFEC9-46AC-4B48-A6C0-6A08E6772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08C2A-BD11-4D98-AA7B-54B0C1C1C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03EC-CEB7-450B-B463-085A906F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26097-B84D-4FC9-B5CD-6B26F2D1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06E5A-4AF6-44D3-98DC-54BEC60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9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1C9C6-2578-418A-B230-C155EEB9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F77EA-1292-4A37-B41D-795FDC16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C085-D78E-4D6D-95FA-DFAC22801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177B-EBCD-465B-8FDA-1898DFEF8570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F3AD8-1DE4-4D91-AC79-92363189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2E73C-2021-4398-AEE4-685827B0C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8D35-D89D-4F5E-AA40-FE3F66DCF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8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microsoft.com/office/2007/relationships/hdphoto" Target="../media/hdphoto1.wdp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slide" Target="slide6.xml"/><Relationship Id="rId10" Type="http://schemas.openxmlformats.org/officeDocument/2006/relationships/image" Target="../media/image7.png"/><Relationship Id="rId4" Type="http://schemas.openxmlformats.org/officeDocument/2006/relationships/slide" Target="slide5.xml"/><Relationship Id="rId9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4.xml"/><Relationship Id="rId7" Type="http://schemas.openxmlformats.org/officeDocument/2006/relationships/image" Target="../media/image2.jp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slide" Target="slide6.xml"/><Relationship Id="rId10" Type="http://schemas.openxmlformats.org/officeDocument/2006/relationships/image" Target="../media/image10.png"/><Relationship Id="rId4" Type="http://schemas.openxmlformats.org/officeDocument/2006/relationships/slide" Target="slide5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3.xml"/><Relationship Id="rId7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>
            <a:extLst>
              <a:ext uri="{FF2B5EF4-FFF2-40B4-BE49-F238E27FC236}">
                <a16:creationId xmlns:a16="http://schemas.microsoft.com/office/drawing/2014/main" id="{A366B5F4-EF75-4087-A760-E34B21EABE88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A9353-BD7E-4EB3-BF45-105FF8C3C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09" name="Group 24">
                <a:extLst>
                  <a:ext uri="{FF2B5EF4-FFF2-40B4-BE49-F238E27FC236}">
                    <a16:creationId xmlns:a16="http://schemas.microsoft.com/office/drawing/2014/main" id="{027E3BF9-4940-4B57-8365-E0C25C50E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5D1692B-2E71-4A09-B1DD-2B53345E98FA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59FEAC0-E6B8-4CA0-9F65-D5AF9BDBF4F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FB2F117-8298-4DFE-90B3-0B08FC57924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036BFE3-EB45-45CF-A361-79662A97DB88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2985A7A2-6A87-4D76-B43F-EA85E351E375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ED65D93-6112-4598-9AEA-63D4D921591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E57EDE5-69DF-4D7C-9282-9222CED8D260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9DA5B88-77F5-47BB-8A51-FA1AFF47E22F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94AD59B1-4782-4627-8C65-9008283EC785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1A5E3A7-F3A7-4ABC-8BFF-81C13BA2300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4A96D87-6AB2-4AC1-B5AA-41512D74406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F27883F-44AB-4520-B658-91E8789C63C8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9384A43-55E5-4B94-9092-52E65A884E33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0A0BD66-8E5D-494D-B630-15CC6FB29E49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2F1AC5C5-D7FD-4F8C-8BDD-6FA9E45CC13C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3E8C98D-9A8F-417A-8EE6-2A45BF857A6A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E5B97D2-B7F9-47E1-BD70-0837B35E310E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7D11A74-A934-460D-9E56-05D3FBDA17B5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A7CBD64-EBA7-431C-AF6F-E092CFE21A53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511C346-D18B-40F7-A7A8-D790B19D412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46">
                <a:extLst>
                  <a:ext uri="{FF2B5EF4-FFF2-40B4-BE49-F238E27FC236}">
                    <a16:creationId xmlns:a16="http://schemas.microsoft.com/office/drawing/2014/main" id="{0AA452DC-D605-4D59-A92B-90640A4F7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ABFD094-554B-4B3F-AE6A-91CCE54E497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B8A39230-A01D-4FA7-8D7C-53CAFA3DAD8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720AE92-3F01-4414-8911-EF9D65D491E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1A40EA2-601A-452E-ABBA-254B6C53422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7C41EE1-4332-4572-8B98-27D73978C23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FF784AF-F403-4DA3-BB01-4E727CE7FFB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6E9C16F-F08B-43E1-903F-5C179C17462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9EE6816-F982-4FE6-AB4C-A2BF5F42AA3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BB7FB9B-76DD-44F2-8A44-E8ADB76C50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8BBD5FE-9387-47FF-B9C3-6F6A54275A6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40B7C04-3769-416F-AB95-1ADDA1AD5EE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4CC6D3-FB74-4906-85D6-C8B5FAC38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6" name="Group 49">
                <a:extLst>
                  <a:ext uri="{FF2B5EF4-FFF2-40B4-BE49-F238E27FC236}">
                    <a16:creationId xmlns:a16="http://schemas.microsoft.com/office/drawing/2014/main" id="{205AAB78-6645-43A8-A357-8574CDC56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1D84310-437A-4B88-805D-79F2877B49AD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628B08-CDF4-4FA9-A417-83881E1F1B1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1CFE5D5-2286-4C1C-855B-1D000021770B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5DC213-A582-45AE-A1E6-41D5440A831B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0779BC2-3096-4CDF-9D1F-36A2F12509E1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6960A91-AD3C-47DB-9006-FAFF7AE019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8AD21D-BA38-4C79-9B47-54E1AD15072C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8143109-027A-4AA5-B690-6BD41FD4EC1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D35AF2E-F320-42FF-8CF2-64ADD7BBEB5C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5707B10-4CEB-4BAE-95DF-E6E0EEEA436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1EF0EDC-62B9-407B-859D-A8E3AD2C309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E8C7CB5-390F-4DCA-AC5C-7EEE388DC3C4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85AC61-AA01-4D2A-BE20-B0F7B9490D11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19BA2E7-7049-48F0-9E65-C51A29FFFB38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4C81FF1-F1A4-4BC4-9D56-7ADCB1B7CB22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9823214-F0A5-4F06-8107-60AD3E55FC1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D7A1525-5816-41E5-ACD6-52B3BB27F054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ED1757D-54C2-43CF-8F18-89BD3BAC2AEF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EEB77BF-6DDE-4F57-BFD6-78423E4EA65E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1706DC8-6E6D-4BF7-842F-735C5FC84EA4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50">
                <a:extLst>
                  <a:ext uri="{FF2B5EF4-FFF2-40B4-BE49-F238E27FC236}">
                    <a16:creationId xmlns:a16="http://schemas.microsoft.com/office/drawing/2014/main" id="{A32F701E-4CCD-4A62-92F9-706523123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1D3F6D-A6A7-4B88-8791-D342E24684F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CCEED9E-C89B-4F83-B2BB-B7768B1006D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6323196-A667-448A-B6A5-04828A0E79D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FB9D776-5F83-40D7-AA31-14E6B7B155F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90A1623-32A1-45B4-8DE2-E0158BB3C7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6E3D8BE-8911-4165-B8F0-7781E9869DF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DEF08EA-FE02-4F4E-9B8E-60817540F0E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8E09639-396D-479F-9E5D-51E50D32E8C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D2668CC-34B6-4694-AF09-A856EB2176F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12DB661-D155-4FC5-BC68-05F58B209BA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7E08FE5-3D60-418A-AB23-675DF77AE6B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82">
              <a:extLst>
                <a:ext uri="{FF2B5EF4-FFF2-40B4-BE49-F238E27FC236}">
                  <a16:creationId xmlns:a16="http://schemas.microsoft.com/office/drawing/2014/main" id="{9D268151-A744-4986-900A-1B402E51F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3" name="Group 83">
                <a:extLst>
                  <a:ext uri="{FF2B5EF4-FFF2-40B4-BE49-F238E27FC236}">
                    <a16:creationId xmlns:a16="http://schemas.microsoft.com/office/drawing/2014/main" id="{28B9BEAC-379B-4D96-95E7-23BBACE78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6BBEC5B-FE3C-4916-BB52-5147F81974A0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D123E77-F5E6-4A8F-B2CC-0C345FFCB3DD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C057593-453F-4F28-B335-2E4839203AC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E3B11A2-0A56-488D-A15E-3BC84DB90463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4330AE3-EA3A-4B48-BADD-FFE60390D6B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6AFF2A7-6DA4-4478-B802-59792D090251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21B1D1E-C778-4A02-933B-E9C509B5996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6897B27-B101-4CAC-A1E1-9692189D8C8E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0BD2FDF-D745-4686-A738-C86D7E1C9F15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C26A415-B556-4CCC-8AE8-598AB01CC60E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82A89E1-D626-40F7-988B-3F6C1ADCF85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0C6F256-F845-4ECB-BC9E-3FFE41D3D04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06609A7-73F0-441C-A4D6-49807CF85AC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4FCEC6E-6F6B-4E0A-B828-72E3109C624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8065AA7C-02AA-45FB-9946-4F8B364AC8D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21B7AC0-D475-4ECB-A442-3E1A9868BBA8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66CACBD-8F2B-4D71-88A2-0096B1B7980A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73F3FC6-A2D1-4F2A-9FAB-88AA51C238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8A63541-F8CB-4D7F-8A53-0D45C5F68209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EF5A4E3-F233-4DDC-8B6F-1E5F4C64853F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84">
                <a:extLst>
                  <a:ext uri="{FF2B5EF4-FFF2-40B4-BE49-F238E27FC236}">
                    <a16:creationId xmlns:a16="http://schemas.microsoft.com/office/drawing/2014/main" id="{512896C8-F502-4968-B360-598E9E1661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05643FA-EE1B-416E-93AB-177B50D4D5F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4FFD2C0-47AB-4D57-852F-37A661755B7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AAF3CD7-1248-42B1-8887-96017A5D4E2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97F2A43-C05A-49B9-86C8-14D5307A895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6F31D2-3C6F-4948-B014-3648F1B7529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D4086B-8ECB-4F79-8E94-6787B05FF4A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AB076FD-FDA8-461C-B936-5594E50B99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16FB30C-2E08-4F74-807A-1A296426288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FA052EB-E5B4-48E9-9807-39D771E811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D2302A4-A59A-413C-97D6-11DEFBF97F3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CE67FB3-3916-4645-A698-211A3CC2BF5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116">
              <a:extLst>
                <a:ext uri="{FF2B5EF4-FFF2-40B4-BE49-F238E27FC236}">
                  <a16:creationId xmlns:a16="http://schemas.microsoft.com/office/drawing/2014/main" id="{F8DF758E-B386-4E20-91CF-EE494CA3F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0" name="Group 117">
                <a:extLst>
                  <a:ext uri="{FF2B5EF4-FFF2-40B4-BE49-F238E27FC236}">
                    <a16:creationId xmlns:a16="http://schemas.microsoft.com/office/drawing/2014/main" id="{40CB0345-B3CC-4850-BE9F-B8B034883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26CA8BF-1571-403F-84BB-724AF8E93F2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393AA51-1071-4C25-A5F6-3FD1FAF19EF6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4DDB47E-A44C-489B-AF99-C8B153D6695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FB702EA-F645-475C-88FD-53076A8502C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9378A08-D567-464A-9EB4-940E303807AE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21B80D-5931-46BE-8260-AE42C03FBB3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246D2D-5C81-41AC-9076-D8C5DBE6DE1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07CA05F-029F-4C84-84C6-72782FAB5C9A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51CDEE2-EBE5-46E8-8512-BAC173A5459E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4469B9-01DC-4B5F-868F-878A66282EA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C4FB7F0-20C4-44B7-8993-A0DB9BCF248C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C13A88A-A721-4363-8AC0-0E799D3E55A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643148C-C792-4F59-AD94-E8B5AA546F0F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97FA4AD-1C72-4079-8BD2-B7BD59A8D54A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EE3ED28-1E18-41AA-8B4D-054C17938CC4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060A68A-DAE9-4F6E-8857-7F5A369503AB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140BE02-2E83-41F3-AF4F-4F0180A0FDE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47A29D1-986F-43EA-B205-A8C4FC71CC8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16E8A-F9F1-4DB1-BF95-B57F7843C20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4FCAA5C-18E4-4BF0-99EA-3A439732311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8">
                <a:extLst>
                  <a:ext uri="{FF2B5EF4-FFF2-40B4-BE49-F238E27FC236}">
                    <a16:creationId xmlns:a16="http://schemas.microsoft.com/office/drawing/2014/main" id="{BCAC4FBF-E0F8-43F6-8814-F8932C658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17550D6-D22C-4774-9B85-A59F2652E2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3510A7B-4AC8-4568-A3DF-31DE0BB19F4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9EB0C29-6918-48E5-9198-98E9C19D173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E7F745B-E025-4010-951C-B2DF557DD9C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7CBACF-92B1-41B6-A224-611785E6E7C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9DF5DA3-9CFC-44B0-A87C-39C37FCE5D5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750271B-56B5-438B-BF8D-5BF49FA6E83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D7CD6BB-1D65-4487-BFF3-FC45BE155F3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1A17144-8DCD-4D03-8578-8625D28E255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C92EA1D-806C-46AA-A950-E7304129825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2A008FF-83D8-420C-90F4-41110D5C023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676368-714C-4DD3-8E08-D35A59698F05}"/>
              </a:ext>
            </a:extLst>
          </p:cNvPr>
          <p:cNvSpPr/>
          <p:nvPr/>
        </p:nvSpPr>
        <p:spPr>
          <a:xfrm>
            <a:off x="639580" y="585366"/>
            <a:ext cx="10912839" cy="5681541"/>
          </a:xfrm>
          <a:prstGeom prst="roundRect">
            <a:avLst/>
          </a:prstGeom>
          <a:solidFill>
            <a:srgbClr val="D9CEB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6A0B6-E2E1-457E-8601-21335C8BABA8}"/>
              </a:ext>
            </a:extLst>
          </p:cNvPr>
          <p:cNvSpPr txBox="1"/>
          <p:nvPr/>
        </p:nvSpPr>
        <p:spPr>
          <a:xfrm>
            <a:off x="3769255" y="5082129"/>
            <a:ext cx="486217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AE9466"/>
                </a:solidFill>
                <a:latin typeface="Comic Sans MS" panose="030F0702030302020204" pitchFamily="66" charset="0"/>
              </a:rPr>
              <a:t>Andri Firman Saputra</a:t>
            </a:r>
            <a:endParaRPr lang="en-US" dirty="0">
              <a:solidFill>
                <a:srgbClr val="AE9466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BA01BF1-77DC-4BEF-ADEC-F83AE65C6E80}"/>
              </a:ext>
            </a:extLst>
          </p:cNvPr>
          <p:cNvSpPr txBox="1"/>
          <p:nvPr/>
        </p:nvSpPr>
        <p:spPr>
          <a:xfrm>
            <a:off x="2649692" y="731436"/>
            <a:ext cx="7002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>
                  <a:solidFill>
                    <a:schemeClr val="bg1"/>
                  </a:solidFill>
                </a:ln>
                <a:solidFill>
                  <a:srgbClr val="AE94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Biodata </a:t>
            </a:r>
            <a:r>
              <a:rPr lang="en-US" sz="7200" b="1" dirty="0" err="1">
                <a:ln>
                  <a:solidFill>
                    <a:schemeClr val="bg1"/>
                  </a:solidFill>
                </a:ln>
                <a:solidFill>
                  <a:srgbClr val="AE946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Diri</a:t>
            </a:r>
            <a:endParaRPr lang="en-US" sz="7200" b="1" dirty="0">
              <a:ln>
                <a:solidFill>
                  <a:schemeClr val="bg1"/>
                </a:solidFill>
              </a:ln>
              <a:solidFill>
                <a:srgbClr val="AE946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A02E3B80-8844-47C7-95E5-613D8FE12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-1636409" y="-921074"/>
            <a:ext cx="3400900" cy="4115374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DC6DF6B5-4D3F-4E75-82AB-9E0A847DE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10495492" y="4505062"/>
            <a:ext cx="2617682" cy="3167614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AB12B07F-996D-41C4-BDFF-61E397EC5A2A}"/>
              </a:ext>
            </a:extLst>
          </p:cNvPr>
          <p:cNvSpPr/>
          <p:nvPr/>
        </p:nvSpPr>
        <p:spPr>
          <a:xfrm>
            <a:off x="4940613" y="2058520"/>
            <a:ext cx="2356612" cy="262050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3E86FEB7-E8B6-4972-BEF9-DEB72906E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2696">
            <a:off x="6592146" y="3202589"/>
            <a:ext cx="1690643" cy="195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9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>
            <a:extLst>
              <a:ext uri="{FF2B5EF4-FFF2-40B4-BE49-F238E27FC236}">
                <a16:creationId xmlns:a16="http://schemas.microsoft.com/office/drawing/2014/main" id="{16F51D68-1348-4F3B-BEAA-029551D73056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EF8BDA-01BE-4363-BD5D-023922C4D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>
                <a:extLst>
                  <a:ext uri="{FF2B5EF4-FFF2-40B4-BE49-F238E27FC236}">
                    <a16:creationId xmlns:a16="http://schemas.microsoft.com/office/drawing/2014/main" id="{191A3D08-34DB-4814-95C0-0D962457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5A4BB70-BEE3-4F8F-B943-E78818383B06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90F0D49-0799-4103-8EC0-A8AB8AFCF1E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2D7C3F0-B06C-40BC-A9EF-03F36653CDB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1EA32A6-0803-4867-B4C5-706A1D5BA2B6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83A069F-9C0A-44FC-86D2-C6E107572D8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D02F1AF-70A9-418B-8D32-E492EBDDC42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87BE2D-F3DF-416C-BCD3-D928ECD48642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459E3CF-AF1F-49D8-B10E-BCDED48F2AED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760BB26-47F7-49F8-B9BA-5B4107EA5FD6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3B8193F-2541-4181-A5EF-061952A2677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D4B90B4-E1BF-4002-AF97-8653348A2AF5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24B93-FDEA-44A3-96B1-DFEC56803B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64DDA6-C404-4C7C-832F-6B0B17443D4A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111F7F3-0E30-464C-A692-643B07A803C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7E845A-5173-4757-9FCD-7D184C632A7E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66DB413-926F-4A1B-A7D0-1332C24DF539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E8DC6CB-BDE9-4479-BCA0-F6FD6917317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4437632-DB45-4A62-AE10-19C3CD86DE49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95E0EB6-4C04-4023-A038-5AB80DC146C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746461B-7467-4EE4-B183-9A22E15DD358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id="{5B180166-75E3-4F3E-A993-ADF9ACD4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BDFFB42-FCB0-4681-A666-C779392F2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E48DF3-33E5-4770-BAF0-54F8578F3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7227A00-FDF7-4F29-8FA2-2081DBD37A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F882BBE-AA24-4A56-B9DF-4D203B0B69B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258A3B7-F17E-497A-BDDB-8BDC15248B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B70628-E37C-43A3-BAEF-5398D4A47B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A9E8291-07CA-4782-9F01-2CF2F8D5C1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ABE853B-EB3B-4932-B20C-3EA69946268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789323F-1ABD-40A4-92A5-2E5E620C83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9A8D2EA-7622-4C63-8A12-B544C3107B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08B3C9B-D2D3-41F9-A07B-55CF54F7F7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B7DBEA-AB95-4BC7-889E-FA8449A78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>
                <a:extLst>
                  <a:ext uri="{FF2B5EF4-FFF2-40B4-BE49-F238E27FC236}">
                    <a16:creationId xmlns:a16="http://schemas.microsoft.com/office/drawing/2014/main" id="{5AB81101-6D34-4B78-BA29-8E8C2BF21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3EE3DA-A47A-4AF4-BF5B-3C66EB16F7A3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D2015BE-E248-43B5-98FF-F3B017BE389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1FD1CF8-A5D0-4171-B5A7-EFF6CF2A3F5F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39D2ADD-8738-4D39-99F6-F50D1264A13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D99B06-09D8-4291-A232-2E4CB0814B0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9A035B5-DA5B-4234-8225-F24145C4BE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D74714C-73A4-4237-B8CB-D24243D2214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4A25215-D410-4DBC-A15F-7F2614E21F6E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FC0852-A5C9-4E70-B200-16A2AAC50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1ACF89C-9DB7-420D-AA0A-62611A0AC93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87D09B4-F2A9-45D6-8C75-D50C27356DA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4E723C7-2BC7-4BAF-8BA9-C88F96B17919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8B8159-C9BB-48D2-903B-EF5A7D75F2C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17644C-BF8B-4F04-AD7D-DF09580F747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073129F-3735-4973-842D-31565609D00D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B5711D2-AE7D-4FC2-A8B9-68147D2E8C70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7405423-E990-4F63-92BD-485ADCFBD996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3D5F260-9F1F-49E8-984E-4A5A1ECACE6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EF166-AA95-451D-B2B3-402E5883D5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1169F2D-FA90-4F98-87C2-9CF1902863E5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>
                <a:extLst>
                  <a:ext uri="{FF2B5EF4-FFF2-40B4-BE49-F238E27FC236}">
                    <a16:creationId xmlns:a16="http://schemas.microsoft.com/office/drawing/2014/main" id="{5E435ABD-86F1-4E45-84E9-9310F3B3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1C215A-0E69-4429-B636-0B0B94B281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BBCD887-13FC-4CAA-B5DF-81F9A8CC1A7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D228E3C-50E0-4DD1-9D59-37085802AB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21CE624-7B0B-4AF7-92FA-C78EE3B0188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9C4CD7A-854D-40E9-9AEF-2C4FFAFCA77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8560ADD-C298-4A59-9AB2-A701EE6384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14AD1D-7FA4-447F-97CA-5B68DB6E8CC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9B54786-07F4-455F-9034-DE6379F0C6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D4A9A6E-73FF-488C-83E3-96A6E0D43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5C9792-AA8B-418D-9BAE-58DEC21623B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AFCF63D-3845-4088-820A-FAA0909505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1DEDA8E6-AA69-452B-A8E3-3E23DBF8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>
                <a:extLst>
                  <a:ext uri="{FF2B5EF4-FFF2-40B4-BE49-F238E27FC236}">
                    <a16:creationId xmlns:a16="http://schemas.microsoft.com/office/drawing/2014/main" id="{C40F64B4-8CD0-4DDC-BE67-2335CE4D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EA56177-BB07-46EB-9CDC-367DFD0E9D2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092295-282F-4F50-8D99-32E9F70ACCA3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F14E872-A62B-4498-9BDA-C51F4380059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12BD1E-84EB-4F1C-B0E6-0240DE3D2CF4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7E2E9D0-AC45-45CF-AD70-B0C295AD49FC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310A08D-9996-4A59-B079-16E2005EDA2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3B869D1-E5A1-4258-A54F-E79BDD260A2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6B982F-605A-4C5B-8FBB-4FF747540A67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B975228-F8AC-4AB3-BB46-0F61DC34CF6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17E08F-6C48-43AC-A2D4-042B22899A3D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B13434B-430F-4F16-A22A-E59B538C92C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9CB587-B6E3-4A88-AEB9-5B5F2F243B42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761F72C-0740-4CE5-9A23-8A100B876C2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410894F-DB01-4512-B909-B5561629F961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5FA57E-6E59-4EE1-9561-C7D7C5827DF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64CCD1-8492-4BD0-A1A4-945F1202F7B6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DB4917-0BE4-4305-8948-D4FCBEEF566B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3E937B-5FB2-483B-8110-A23BD55E1D5D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F1C484-503A-486B-9359-18A0802EB08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BBC6133-AF1D-4D37-A5A5-4966BB40707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>
                <a:extLst>
                  <a:ext uri="{FF2B5EF4-FFF2-40B4-BE49-F238E27FC236}">
                    <a16:creationId xmlns:a16="http://schemas.microsoft.com/office/drawing/2014/main" id="{A354FA13-FE38-4003-B8E9-8BD2626D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F6E082-283F-4FCF-AEDC-87A353DDF8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A4D195-067F-4C45-B2EA-18EF8EC24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CB05D51-6962-4ED3-AEA4-F638C913BC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484462-E76F-4BC8-BEC7-19F116EABB6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EDDA66-1096-4B5A-BA9B-ADFC97270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2077F12-A2A6-481C-BA6A-C2214C10305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2FDB9F2-365B-4F24-AC57-001AF510F68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650E87-17B9-4C1D-A08E-973FC70CFE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6E292C-5737-4123-97AD-939AFA29E47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1096E6-6041-4454-93D4-73014188548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EF8B2AD-85CA-4682-91A5-C022C640F5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295696D2-84F7-4670-A220-8423F2B66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:a16="http://schemas.microsoft.com/office/drawing/2014/main" id="{F9522F37-2A04-40C3-9174-33730BB0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9B054A-57B8-4E2F-BD7E-312E3576433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412CFB3-A4DE-4496-8243-E52CD2CA8331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6BB91EE-1E1E-40E1-BA03-5BE04BFDFC20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4765F-0C3E-4A37-98DA-6D5F3E7E8CD1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532D0D-0358-4594-BE0B-19594F9C2600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539A1FD-8928-4803-9188-9C61270C23FA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B2501CF-EA30-47F6-8AF5-59FE2077D772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D8C7BE-E2A3-4DDA-AC53-E363BF861F12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6EF7147-D7B0-45C0-8184-0F7DC9DF13A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674CF2F-96DA-48BE-87D4-66D9B660592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C423B5-A89F-41E4-9055-F4603325A29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A4D48E-EDFB-4544-A609-3B04D8804A5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D3B921-27FB-4A27-8464-1DE315803A3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D736F9B-A1CA-45A6-8D5B-FEC9E16DA4AD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FFC154E-FA77-4A22-BC1A-DCF531523CC0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0BAE2C-909F-4143-BC6E-1AB750F7B93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36A77F9-9116-4455-8416-61965D7BA25B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C52E19A-2E33-40A1-B690-4F91962750A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154F30-9F1B-40E5-94C7-5CB8EFD67D9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824C77-DFFD-46C3-BD3E-3E2717348E8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id="{8AF03D00-C2E3-4006-B222-BFFFAC8C2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9AB7C2-ADAE-445E-A8D0-61C7EE1EC5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D46606-A05E-4FD0-A4EC-4081D594FEC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80A7B-D1BD-46E6-8B1A-E26171212F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2A0BED-0BE4-4D9B-9C36-F483CB55C7B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2652F57-D2D1-4CC2-B10C-DF7DFE5C61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4EE584-3ADA-4D94-8FA6-B6BCF92C4B0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9D8B023-8D1A-49A1-84CC-A32A45E4ABE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F8E049F-58F0-423E-A5A9-C4443873DA0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F8525CC-0BF2-458A-B6C8-B42CEA51B5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44C5C18-BD09-4CDD-B8F9-AAF60EFB7CA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0461B80-B83A-4E52-B77A-4CADD7B2B3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AB43F238-8286-4CA0-B2DA-D12F7C61851D}"/>
              </a:ext>
            </a:extLst>
          </p:cNvPr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5938647 h 7005913"/>
              <a:gd name="connsiteX3" fmla="*/ 1181270 w 2058090"/>
              <a:gd name="connsiteY3" fmla="*/ 5938647 h 7005913"/>
              <a:gd name="connsiteX4" fmla="*/ 1304664 w 2058090"/>
              <a:gd name="connsiteY4" fmla="*/ 5815253 h 7005913"/>
              <a:gd name="connsiteX5" fmla="*/ 1304664 w 2058090"/>
              <a:gd name="connsiteY5" fmla="*/ 5321691 h 7005913"/>
              <a:gd name="connsiteX6" fmla="*/ 1181270 w 2058090"/>
              <a:gd name="connsiteY6" fmla="*/ 5198297 h 7005913"/>
              <a:gd name="connsiteX7" fmla="*/ 0 w 2058090"/>
              <a:gd name="connsiteY7" fmla="*/ 5198297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5938647"/>
                </a:lnTo>
                <a:lnTo>
                  <a:pt x="1181270" y="5938647"/>
                </a:lnTo>
                <a:cubicBezTo>
                  <a:pt x="1249419" y="5938647"/>
                  <a:pt x="1304664" y="5883402"/>
                  <a:pt x="1304664" y="5815253"/>
                </a:cubicBezTo>
                <a:lnTo>
                  <a:pt x="1304664" y="5321691"/>
                </a:lnTo>
                <a:cubicBezTo>
                  <a:pt x="1304664" y="5253542"/>
                  <a:pt x="1249419" y="5198297"/>
                  <a:pt x="1181270" y="5198297"/>
                </a:cubicBezTo>
                <a:lnTo>
                  <a:pt x="0" y="5198297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0C7322-CA51-4584-A60B-47B5E48DA7D3}"/>
              </a:ext>
            </a:extLst>
          </p:cNvPr>
          <p:cNvSpPr/>
          <p:nvPr/>
        </p:nvSpPr>
        <p:spPr>
          <a:xfrm>
            <a:off x="894157" y="101993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</a:p>
        </p:txBody>
      </p:sp>
      <p:sp>
        <p:nvSpPr>
          <p:cNvPr id="155" name="Rectangle: Rounded Corners 154">
            <a:hlinkClick r:id="rId2" action="ppaction://hlinksldjump"/>
            <a:extLst>
              <a:ext uri="{FF2B5EF4-FFF2-40B4-BE49-F238E27FC236}">
                <a16:creationId xmlns:a16="http://schemas.microsoft.com/office/drawing/2014/main" id="{226DD88B-9772-4756-A7A6-91886FFFD51F}"/>
              </a:ext>
            </a:extLst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7F32BDBA-5B9E-4273-B6DA-7EC6FF853C32}"/>
              </a:ext>
            </a:extLst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r>
              <a:rPr lang="en-US" sz="1600" dirty="0">
                <a:latin typeface="Comic Sans MS" panose="030F0702030302020204" pitchFamily="66" charset="0"/>
              </a:rPr>
              <a:t>  </a:t>
            </a:r>
          </a:p>
        </p:txBody>
      </p:sp>
      <p:sp>
        <p:nvSpPr>
          <p:cNvPr id="157" name="Rectangle: Rounded Corners 156">
            <a:hlinkClick r:id="rId4" action="ppaction://hlinksldjump"/>
            <a:extLst>
              <a:ext uri="{FF2B5EF4-FFF2-40B4-BE49-F238E27FC236}">
                <a16:creationId xmlns:a16="http://schemas.microsoft.com/office/drawing/2014/main" id="{3972F5FF-5E17-4960-A8E0-9FF1E9B5DCA6}"/>
              </a:ext>
            </a:extLst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Pendidikan 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5" action="ppaction://hlinksldjump"/>
            <a:extLst>
              <a:ext uri="{FF2B5EF4-FFF2-40B4-BE49-F238E27FC236}">
                <a16:creationId xmlns:a16="http://schemas.microsoft.com/office/drawing/2014/main" id="{663C1973-DA5D-4E83-942F-176D451F614C}"/>
              </a:ext>
            </a:extLst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Kesan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Pesan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369313E-A57B-4609-8920-515C74D02C13}"/>
              </a:ext>
            </a:extLst>
          </p:cNvPr>
          <p:cNvSpPr txBox="1"/>
          <p:nvPr/>
        </p:nvSpPr>
        <p:spPr>
          <a:xfrm>
            <a:off x="3133548" y="1642226"/>
            <a:ext cx="7944285" cy="5027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Nama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lengkap</a:t>
            </a:r>
            <a:r>
              <a:rPr lang="en-US" sz="2400" dirty="0">
                <a:latin typeface="Caveat" panose="00000500000000000000" pitchFamily="2" charset="0"/>
              </a:rPr>
              <a:t>           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   : Andri Firman Saputra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veat" panose="00000500000000000000" pitchFamily="2" charset="0"/>
              </a:rPr>
              <a:t>Nama </a:t>
            </a:r>
            <a:r>
              <a:rPr lang="en-US" sz="2400" dirty="0" err="1">
                <a:latin typeface="Caveat" panose="00000500000000000000" pitchFamily="2" charset="0"/>
              </a:rPr>
              <a:t>panggilan</a:t>
            </a:r>
            <a:r>
              <a:rPr lang="en-US" sz="2400" dirty="0">
                <a:latin typeface="Caveat" panose="00000500000000000000" pitchFamily="2" charset="0"/>
              </a:rPr>
              <a:t>	           : Andri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Tempat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,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tanggal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lahir</a:t>
            </a:r>
            <a:r>
              <a:rPr lang="en-US" sz="2400" dirty="0">
                <a:latin typeface="Caveat" panose="00000500000000000000" pitchFamily="2" charset="0"/>
              </a:rPr>
              <a:t>    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: Jakarta, 29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Januari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2002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Alamat		           : Jl. AMD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Babakan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Pocis No. 88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Jenis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Kelamin</a:t>
            </a:r>
            <a:r>
              <a:rPr lang="en-US" sz="2400" dirty="0">
                <a:latin typeface="Caveat" panose="00000500000000000000" pitchFamily="2" charset="0"/>
              </a:rPr>
              <a:t>	           : </a:t>
            </a:r>
            <a:r>
              <a:rPr lang="en-US" sz="2400" dirty="0" err="1">
                <a:latin typeface="Caveat" panose="00000500000000000000" pitchFamily="2" charset="0"/>
              </a:rPr>
              <a:t>Laki-laki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Kewarganegaraan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     </a:t>
            </a:r>
            <a:r>
              <a:rPr lang="en-US" sz="2400" dirty="0">
                <a:latin typeface="Caveat" panose="00000500000000000000" pitchFamily="2" charset="0"/>
              </a:rPr>
              <a:t>   : Indonesia</a:t>
            </a:r>
            <a:endParaRPr lang="en-US" sz="2400" b="0" i="0" dirty="0">
              <a:effectLst/>
              <a:latin typeface="Caveat" panose="000005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Caveat" panose="00000500000000000000" pitchFamily="2" charset="0"/>
              </a:rPr>
              <a:t>Agama		           : Islam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Nomor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</a:t>
            </a:r>
            <a:r>
              <a:rPr lang="en-US" sz="2400" b="0" i="0" dirty="0" err="1">
                <a:effectLst/>
                <a:latin typeface="Caveat" panose="00000500000000000000" pitchFamily="2" charset="0"/>
              </a:rPr>
              <a:t>telepon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              : 0878-0867-5313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Caveat" panose="00000500000000000000" pitchFamily="2" charset="0"/>
              </a:rPr>
              <a:t>Berat</a:t>
            </a:r>
            <a:r>
              <a:rPr lang="en-US" sz="2400" b="0" i="0" dirty="0">
                <a:effectLst/>
                <a:latin typeface="Caveat" panose="00000500000000000000" pitchFamily="2" charset="0"/>
              </a:rPr>
              <a:t> dan Tinggi Badan : 59kg dan 160cm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DADB0937-6525-42F5-ADAF-FF86416E558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832" y="556835"/>
            <a:ext cx="6520249" cy="87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2658A6-F316-4EEE-8236-83675300C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888" y="324700"/>
            <a:ext cx="732919" cy="1248252"/>
          </a:xfrm>
          <a:prstGeom prst="rect">
            <a:avLst/>
          </a:prstGeom>
        </p:spPr>
      </p:pic>
      <p:sp>
        <p:nvSpPr>
          <p:cNvPr id="159" name="Rectangle 158">
            <a:extLst>
              <a:ext uri="{FF2B5EF4-FFF2-40B4-BE49-F238E27FC236}">
                <a16:creationId xmlns:a16="http://schemas.microsoft.com/office/drawing/2014/main" id="{19F4DAC2-EBAB-4FB5-B988-FDF1EAF3E9CD}"/>
              </a:ext>
            </a:extLst>
          </p:cNvPr>
          <p:cNvSpPr/>
          <p:nvPr/>
        </p:nvSpPr>
        <p:spPr>
          <a:xfrm>
            <a:off x="5443959" y="744630"/>
            <a:ext cx="35196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d-ID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INTRODUCE</a:t>
            </a:r>
            <a:endParaRPr lang="id-ID" b="1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CD80BA19-72A9-481E-9A03-489AF9C909E5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2672" y="-143050"/>
            <a:ext cx="1413944" cy="3376583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BB6917E-892D-4E0E-A63A-C80F7CA4AE2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777" y="4770508"/>
            <a:ext cx="653216" cy="2121724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14B18A55-020D-437E-B5C9-4B0547582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10299">
            <a:off x="11060902" y="5605051"/>
            <a:ext cx="560780" cy="18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21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>
            <a:extLst>
              <a:ext uri="{FF2B5EF4-FFF2-40B4-BE49-F238E27FC236}">
                <a16:creationId xmlns:a16="http://schemas.microsoft.com/office/drawing/2014/main" id="{16F51D68-1348-4F3B-BEAA-029551D73056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EF8BDA-01BE-4363-BD5D-023922C4D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>
                <a:extLst>
                  <a:ext uri="{FF2B5EF4-FFF2-40B4-BE49-F238E27FC236}">
                    <a16:creationId xmlns:a16="http://schemas.microsoft.com/office/drawing/2014/main" id="{191A3D08-34DB-4814-95C0-0D962457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5A4BB70-BEE3-4F8F-B943-E78818383B06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90F0D49-0799-4103-8EC0-A8AB8AFCF1E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2D7C3F0-B06C-40BC-A9EF-03F36653CDB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1EA32A6-0803-4867-B4C5-706A1D5BA2B6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83A069F-9C0A-44FC-86D2-C6E107572D8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D02F1AF-70A9-418B-8D32-E492EBDDC42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87BE2D-F3DF-416C-BCD3-D928ECD48642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459E3CF-AF1F-49D8-B10E-BCDED48F2AED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760BB26-47F7-49F8-B9BA-5B4107EA5FD6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3B8193F-2541-4181-A5EF-061952A2677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D4B90B4-E1BF-4002-AF97-8653348A2AF5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24B93-FDEA-44A3-96B1-DFEC56803B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64DDA6-C404-4C7C-832F-6B0B17443D4A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111F7F3-0E30-464C-A692-643B07A803C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7E845A-5173-4757-9FCD-7D184C632A7E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66DB413-926F-4A1B-A7D0-1332C24DF539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E8DC6CB-BDE9-4479-BCA0-F6FD6917317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4437632-DB45-4A62-AE10-19C3CD86DE49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95E0EB6-4C04-4023-A038-5AB80DC146C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746461B-7467-4EE4-B183-9A22E15DD358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id="{5B180166-75E3-4F3E-A993-ADF9ACD4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BDFFB42-FCB0-4681-A666-C779392F2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E48DF3-33E5-4770-BAF0-54F8578F3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7227A00-FDF7-4F29-8FA2-2081DBD37A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F882BBE-AA24-4A56-B9DF-4D203B0B69B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258A3B7-F17E-497A-BDDB-8BDC15248B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B70628-E37C-43A3-BAEF-5398D4A47B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A9E8291-07CA-4782-9F01-2CF2F8D5C1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ABE853B-EB3B-4932-B20C-3EA69946268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789323F-1ABD-40A4-92A5-2E5E620C83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9A8D2EA-7622-4C63-8A12-B544C3107B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08B3C9B-D2D3-41F9-A07B-55CF54F7F7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B7DBEA-AB95-4BC7-889E-FA8449A78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>
                <a:extLst>
                  <a:ext uri="{FF2B5EF4-FFF2-40B4-BE49-F238E27FC236}">
                    <a16:creationId xmlns:a16="http://schemas.microsoft.com/office/drawing/2014/main" id="{5AB81101-6D34-4B78-BA29-8E8C2BF21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3EE3DA-A47A-4AF4-BF5B-3C66EB16F7A3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D2015BE-E248-43B5-98FF-F3B017BE389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1FD1CF8-A5D0-4171-B5A7-EFF6CF2A3F5F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39D2ADD-8738-4D39-99F6-F50D1264A13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D99B06-09D8-4291-A232-2E4CB0814B0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9A035B5-DA5B-4234-8225-F24145C4BE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D74714C-73A4-4237-B8CB-D24243D2214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4A25215-D410-4DBC-A15F-7F2614E21F6E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FC0852-A5C9-4E70-B200-16A2AAC50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1ACF89C-9DB7-420D-AA0A-62611A0AC93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87D09B4-F2A9-45D6-8C75-D50C27356DA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4E723C7-2BC7-4BAF-8BA9-C88F96B17919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8B8159-C9BB-48D2-903B-EF5A7D75F2C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17644C-BF8B-4F04-AD7D-DF09580F747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073129F-3735-4973-842D-31565609D00D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B5711D2-AE7D-4FC2-A8B9-68147D2E8C70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7405423-E990-4F63-92BD-485ADCFBD996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3D5F260-9F1F-49E8-984E-4A5A1ECACE6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EF166-AA95-451D-B2B3-402E5883D5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1169F2D-FA90-4F98-87C2-9CF1902863E5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>
                <a:extLst>
                  <a:ext uri="{FF2B5EF4-FFF2-40B4-BE49-F238E27FC236}">
                    <a16:creationId xmlns:a16="http://schemas.microsoft.com/office/drawing/2014/main" id="{5E435ABD-86F1-4E45-84E9-9310F3B3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1C215A-0E69-4429-B636-0B0B94B281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BBCD887-13FC-4CAA-B5DF-81F9A8CC1A7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D228E3C-50E0-4DD1-9D59-37085802AB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21CE624-7B0B-4AF7-92FA-C78EE3B0188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9C4CD7A-854D-40E9-9AEF-2C4FFAFCA77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8560ADD-C298-4A59-9AB2-A701EE6384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14AD1D-7FA4-447F-97CA-5B68DB6E8CC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9B54786-07F4-455F-9034-DE6379F0C6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D4A9A6E-73FF-488C-83E3-96A6E0D43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5C9792-AA8B-418D-9BAE-58DEC21623B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AFCF63D-3845-4088-820A-FAA0909505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1DEDA8E6-AA69-452B-A8E3-3E23DBF8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>
                <a:extLst>
                  <a:ext uri="{FF2B5EF4-FFF2-40B4-BE49-F238E27FC236}">
                    <a16:creationId xmlns:a16="http://schemas.microsoft.com/office/drawing/2014/main" id="{C40F64B4-8CD0-4DDC-BE67-2335CE4D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EA56177-BB07-46EB-9CDC-367DFD0E9D2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092295-282F-4F50-8D99-32E9F70ACCA3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F14E872-A62B-4498-9BDA-C51F4380059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12BD1E-84EB-4F1C-B0E6-0240DE3D2CF4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7E2E9D0-AC45-45CF-AD70-B0C295AD49FC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310A08D-9996-4A59-B079-16E2005EDA2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3B869D1-E5A1-4258-A54F-E79BDD260A2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6B982F-605A-4C5B-8FBB-4FF747540A67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B975228-F8AC-4AB3-BB46-0F61DC34CF6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17E08F-6C48-43AC-A2D4-042B22899A3D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B13434B-430F-4F16-A22A-E59B538C92C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9CB587-B6E3-4A88-AEB9-5B5F2F243B42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761F72C-0740-4CE5-9A23-8A100B876C2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410894F-DB01-4512-B909-B5561629F961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5FA57E-6E59-4EE1-9561-C7D7C5827DF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64CCD1-8492-4BD0-A1A4-945F1202F7B6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DB4917-0BE4-4305-8948-D4FCBEEF566B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3E937B-5FB2-483B-8110-A23BD55E1D5D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F1C484-503A-486B-9359-18A0802EB08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BBC6133-AF1D-4D37-A5A5-4966BB40707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>
                <a:extLst>
                  <a:ext uri="{FF2B5EF4-FFF2-40B4-BE49-F238E27FC236}">
                    <a16:creationId xmlns:a16="http://schemas.microsoft.com/office/drawing/2014/main" id="{A354FA13-FE38-4003-B8E9-8BD2626D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F6E082-283F-4FCF-AEDC-87A353DDF8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A4D195-067F-4C45-B2EA-18EF8EC24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CB05D51-6962-4ED3-AEA4-F638C913BC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484462-E76F-4BC8-BEC7-19F116EABB6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EDDA66-1096-4B5A-BA9B-ADFC97270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2077F12-A2A6-481C-BA6A-C2214C10305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2FDB9F2-365B-4F24-AC57-001AF510F68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650E87-17B9-4C1D-A08E-973FC70CFE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6E292C-5737-4123-97AD-939AFA29E47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1096E6-6041-4454-93D4-73014188548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EF8B2AD-85CA-4682-91A5-C022C640F5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295696D2-84F7-4670-A220-8423F2B66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:a16="http://schemas.microsoft.com/office/drawing/2014/main" id="{F9522F37-2A04-40C3-9174-33730BB0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9B054A-57B8-4E2F-BD7E-312E3576433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412CFB3-A4DE-4496-8243-E52CD2CA8331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6BB91EE-1E1E-40E1-BA03-5BE04BFDFC20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4765F-0C3E-4A37-98DA-6D5F3E7E8CD1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532D0D-0358-4594-BE0B-19594F9C2600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539A1FD-8928-4803-9188-9C61270C23FA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B2501CF-EA30-47F6-8AF5-59FE2077D772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D8C7BE-E2A3-4DDA-AC53-E363BF861F12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6EF7147-D7B0-45C0-8184-0F7DC9DF13A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674CF2F-96DA-48BE-87D4-66D9B660592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C423B5-A89F-41E4-9055-F4603325A29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A4D48E-EDFB-4544-A609-3B04D8804A5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D3B921-27FB-4A27-8464-1DE315803A3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D736F9B-A1CA-45A6-8D5B-FEC9E16DA4AD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FFC154E-FA77-4A22-BC1A-DCF531523CC0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0BAE2C-909F-4143-BC6E-1AB750F7B93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36A77F9-9116-4455-8416-61965D7BA25B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C52E19A-2E33-40A1-B690-4F91962750A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154F30-9F1B-40E5-94C7-5CB8EFD67D9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824C77-DFFD-46C3-BD3E-3E2717348E8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id="{8AF03D00-C2E3-4006-B222-BFFFAC8C2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9AB7C2-ADAE-445E-A8D0-61C7EE1EC5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D46606-A05E-4FD0-A4EC-4081D594FEC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80A7B-D1BD-46E6-8B1A-E26171212F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2A0BED-0BE4-4D9B-9C36-F483CB55C7B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2652F57-D2D1-4CC2-B10C-DF7DFE5C61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4EE584-3ADA-4D94-8FA6-B6BCF92C4B0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9D8B023-8D1A-49A1-84CC-A32A45E4ABE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F8E049F-58F0-423E-A5A9-C4443873DA0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F8525CC-0BF2-458A-B6C8-B42CEA51B5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44C5C18-BD09-4CDD-B8F9-AAF60EFB7CA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0461B80-B83A-4E52-B77A-4CADD7B2B3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FD74F847-7CE6-4A69-B8EC-4FEA8B775FF2}"/>
              </a:ext>
            </a:extLst>
          </p:cNvPr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4901494 h 7005913"/>
              <a:gd name="connsiteX3" fmla="*/ 1165920 w 2058090"/>
              <a:gd name="connsiteY3" fmla="*/ 4901494 h 7005913"/>
              <a:gd name="connsiteX4" fmla="*/ 1289314 w 2058090"/>
              <a:gd name="connsiteY4" fmla="*/ 4778100 h 7005913"/>
              <a:gd name="connsiteX5" fmla="*/ 1289314 w 2058090"/>
              <a:gd name="connsiteY5" fmla="*/ 4284538 h 7005913"/>
              <a:gd name="connsiteX6" fmla="*/ 1165920 w 2058090"/>
              <a:gd name="connsiteY6" fmla="*/ 4161144 h 7005913"/>
              <a:gd name="connsiteX7" fmla="*/ 0 w 2058090"/>
              <a:gd name="connsiteY7" fmla="*/ 4161144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4901494"/>
                </a:lnTo>
                <a:lnTo>
                  <a:pt x="1165920" y="4901494"/>
                </a:lnTo>
                <a:cubicBezTo>
                  <a:pt x="1234069" y="4901494"/>
                  <a:pt x="1289314" y="4846249"/>
                  <a:pt x="1289314" y="4778100"/>
                </a:cubicBezTo>
                <a:lnTo>
                  <a:pt x="1289314" y="4284538"/>
                </a:lnTo>
                <a:cubicBezTo>
                  <a:pt x="1289314" y="4216389"/>
                  <a:pt x="1234069" y="4161144"/>
                  <a:pt x="1165920" y="4161144"/>
                </a:cubicBezTo>
                <a:lnTo>
                  <a:pt x="0" y="4161144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AC0C7322-CA51-4584-A60B-47B5E48DA7D3}"/>
              </a:ext>
            </a:extLst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226DD88B-9772-4756-A7A6-91886FFFD51F}"/>
              </a:ext>
            </a:extLst>
          </p:cNvPr>
          <p:cNvSpPr/>
          <p:nvPr/>
        </p:nvSpPr>
        <p:spPr>
          <a:xfrm>
            <a:off x="881423" y="207107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</a:p>
        </p:txBody>
      </p:sp>
      <p:sp>
        <p:nvSpPr>
          <p:cNvPr id="156" name="Rectangle: Rounded Corners 155">
            <a:hlinkClick r:id="rId3" action="ppaction://hlinksldjump"/>
            <a:extLst>
              <a:ext uri="{FF2B5EF4-FFF2-40B4-BE49-F238E27FC236}">
                <a16:creationId xmlns:a16="http://schemas.microsoft.com/office/drawing/2014/main" id="{7F32BDBA-5B9E-4273-B6DA-7EC6FF853C32}"/>
              </a:ext>
            </a:extLst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4" action="ppaction://hlinksldjump"/>
            <a:extLst>
              <a:ext uri="{FF2B5EF4-FFF2-40B4-BE49-F238E27FC236}">
                <a16:creationId xmlns:a16="http://schemas.microsoft.com/office/drawing/2014/main" id="{3972F5FF-5E17-4960-A8E0-9FF1E9B5DCA6}"/>
              </a:ext>
            </a:extLst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5" action="ppaction://hlinksldjump"/>
            <a:extLst>
              <a:ext uri="{FF2B5EF4-FFF2-40B4-BE49-F238E27FC236}">
                <a16:creationId xmlns:a16="http://schemas.microsoft.com/office/drawing/2014/main" id="{663C1973-DA5D-4E83-942F-176D451F614C}"/>
              </a:ext>
            </a:extLst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Kesan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Pesan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D38F3B1-1B8B-4392-9001-2F3114450DEF}"/>
              </a:ext>
            </a:extLst>
          </p:cNvPr>
          <p:cNvSpPr txBox="1"/>
          <p:nvPr/>
        </p:nvSpPr>
        <p:spPr>
          <a:xfrm>
            <a:off x="4665624" y="235640"/>
            <a:ext cx="552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About 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CD16A3-0408-4CA9-B7B8-00450664BEF3}"/>
              </a:ext>
            </a:extLst>
          </p:cNvPr>
          <p:cNvSpPr/>
          <p:nvPr/>
        </p:nvSpPr>
        <p:spPr>
          <a:xfrm>
            <a:off x="5512194" y="1725478"/>
            <a:ext cx="6240024" cy="4554877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566983-980C-4054-B657-ED34CD1641AC}"/>
              </a:ext>
            </a:extLst>
          </p:cNvPr>
          <p:cNvSpPr txBox="1"/>
          <p:nvPr/>
        </p:nvSpPr>
        <p:spPr>
          <a:xfrm>
            <a:off x="6398767" y="2203992"/>
            <a:ext cx="4788362" cy="1159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altLang="id-ID" sz="1600" dirty="0">
                <a:latin typeface="Comic Sans MS" panose="030F0702030302020204" pitchFamily="66" charset="0"/>
              </a:rPr>
              <a:t>Saya seorang mahasiswa yang mendalami dunia pemrograman, terutama dalam dunia </a:t>
            </a:r>
            <a:r>
              <a:rPr lang="id-ID" altLang="id-ID" sz="1600" dirty="0" err="1">
                <a:latin typeface="Comic Sans MS" panose="030F0702030302020204" pitchFamily="66" charset="0"/>
              </a:rPr>
              <a:t>Game</a:t>
            </a:r>
            <a:r>
              <a:rPr lang="id-ID" altLang="id-ID" sz="1600" dirty="0">
                <a:latin typeface="Comic Sans MS" panose="030F0702030302020204" pitchFamily="66" charset="0"/>
              </a:rPr>
              <a:t> Development.</a:t>
            </a:r>
            <a:endParaRPr lang="en-US" altLang="id-ID" sz="1600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E1E4E7-5977-4B44-B0C3-C2CBABC1C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618">
            <a:off x="2974833" y="1992193"/>
            <a:ext cx="2971014" cy="35635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206080-EF05-4DD0-8DA8-85E1D20A8C06}"/>
              </a:ext>
            </a:extLst>
          </p:cNvPr>
          <p:cNvSpPr/>
          <p:nvPr/>
        </p:nvSpPr>
        <p:spPr>
          <a:xfrm rot="21427618">
            <a:off x="3144793" y="2120562"/>
            <a:ext cx="2651880" cy="282953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solidFill>
              <a:srgbClr val="BCA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9D7B150-A0EA-4135-8FBE-3A402C7770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7618">
            <a:off x="3540594" y="1301991"/>
            <a:ext cx="1505843" cy="89619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48A8484B-B91B-45CF-9921-214DBE68F4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6691">
            <a:off x="10043200" y="4155098"/>
            <a:ext cx="2490496" cy="287809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55DA5842-F328-4CF7-9839-CC27AFAEB2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77" y="71807"/>
            <a:ext cx="946219" cy="16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4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>
            <a:extLst>
              <a:ext uri="{FF2B5EF4-FFF2-40B4-BE49-F238E27FC236}">
                <a16:creationId xmlns:a16="http://schemas.microsoft.com/office/drawing/2014/main" id="{16F51D68-1348-4F3B-BEAA-029551D73056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EF8BDA-01BE-4363-BD5D-023922C4D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>
                <a:extLst>
                  <a:ext uri="{FF2B5EF4-FFF2-40B4-BE49-F238E27FC236}">
                    <a16:creationId xmlns:a16="http://schemas.microsoft.com/office/drawing/2014/main" id="{191A3D08-34DB-4814-95C0-0D962457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5A4BB70-BEE3-4F8F-B943-E78818383B06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90F0D49-0799-4103-8EC0-A8AB8AFCF1E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2D7C3F0-B06C-40BC-A9EF-03F36653CDB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1EA32A6-0803-4867-B4C5-706A1D5BA2B6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83A069F-9C0A-44FC-86D2-C6E107572D8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D02F1AF-70A9-418B-8D32-E492EBDDC42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87BE2D-F3DF-416C-BCD3-D928ECD48642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459E3CF-AF1F-49D8-B10E-BCDED48F2AED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760BB26-47F7-49F8-B9BA-5B4107EA5FD6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3B8193F-2541-4181-A5EF-061952A2677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D4B90B4-E1BF-4002-AF97-8653348A2AF5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24B93-FDEA-44A3-96B1-DFEC56803B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64DDA6-C404-4C7C-832F-6B0B17443D4A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111F7F3-0E30-464C-A692-643B07A803C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7E845A-5173-4757-9FCD-7D184C632A7E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66DB413-926F-4A1B-A7D0-1332C24DF539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E8DC6CB-BDE9-4479-BCA0-F6FD6917317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4437632-DB45-4A62-AE10-19C3CD86DE49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95E0EB6-4C04-4023-A038-5AB80DC146C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746461B-7467-4EE4-B183-9A22E15DD358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id="{5B180166-75E3-4F3E-A993-ADF9ACD4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BDFFB42-FCB0-4681-A666-C779392F2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E48DF3-33E5-4770-BAF0-54F8578F3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7227A00-FDF7-4F29-8FA2-2081DBD37A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F882BBE-AA24-4A56-B9DF-4D203B0B69B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258A3B7-F17E-497A-BDDB-8BDC15248B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B70628-E37C-43A3-BAEF-5398D4A47B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A9E8291-07CA-4782-9F01-2CF2F8D5C1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ABE853B-EB3B-4932-B20C-3EA69946268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789323F-1ABD-40A4-92A5-2E5E620C83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9A8D2EA-7622-4C63-8A12-B544C3107B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08B3C9B-D2D3-41F9-A07B-55CF54F7F7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B7DBEA-AB95-4BC7-889E-FA8449A78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>
                <a:extLst>
                  <a:ext uri="{FF2B5EF4-FFF2-40B4-BE49-F238E27FC236}">
                    <a16:creationId xmlns:a16="http://schemas.microsoft.com/office/drawing/2014/main" id="{5AB81101-6D34-4B78-BA29-8E8C2BF21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3EE3DA-A47A-4AF4-BF5B-3C66EB16F7A3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D2015BE-E248-43B5-98FF-F3B017BE389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1FD1CF8-A5D0-4171-B5A7-EFF6CF2A3F5F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39D2ADD-8738-4D39-99F6-F50D1264A13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D99B06-09D8-4291-A232-2E4CB0814B0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9A035B5-DA5B-4234-8225-F24145C4BE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D74714C-73A4-4237-B8CB-D24243D2214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4A25215-D410-4DBC-A15F-7F2614E21F6E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FC0852-A5C9-4E70-B200-16A2AAC50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1ACF89C-9DB7-420D-AA0A-62611A0AC93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87D09B4-F2A9-45D6-8C75-D50C27356DA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4E723C7-2BC7-4BAF-8BA9-C88F96B17919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8B8159-C9BB-48D2-903B-EF5A7D75F2C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17644C-BF8B-4F04-AD7D-DF09580F747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073129F-3735-4973-842D-31565609D00D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B5711D2-AE7D-4FC2-A8B9-68147D2E8C70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7405423-E990-4F63-92BD-485ADCFBD996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3D5F260-9F1F-49E8-984E-4A5A1ECACE6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EF166-AA95-451D-B2B3-402E5883D5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1169F2D-FA90-4F98-87C2-9CF1902863E5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>
                <a:extLst>
                  <a:ext uri="{FF2B5EF4-FFF2-40B4-BE49-F238E27FC236}">
                    <a16:creationId xmlns:a16="http://schemas.microsoft.com/office/drawing/2014/main" id="{5E435ABD-86F1-4E45-84E9-9310F3B3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1C215A-0E69-4429-B636-0B0B94B281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BBCD887-13FC-4CAA-B5DF-81F9A8CC1A7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D228E3C-50E0-4DD1-9D59-37085802AB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21CE624-7B0B-4AF7-92FA-C78EE3B0188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9C4CD7A-854D-40E9-9AEF-2C4FFAFCA77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8560ADD-C298-4A59-9AB2-A701EE6384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14AD1D-7FA4-447F-97CA-5B68DB6E8CC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9B54786-07F4-455F-9034-DE6379F0C6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D4A9A6E-73FF-488C-83E3-96A6E0D43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5C9792-AA8B-418D-9BAE-58DEC21623B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AFCF63D-3845-4088-820A-FAA0909505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1DEDA8E6-AA69-452B-A8E3-3E23DBF8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>
                <a:extLst>
                  <a:ext uri="{FF2B5EF4-FFF2-40B4-BE49-F238E27FC236}">
                    <a16:creationId xmlns:a16="http://schemas.microsoft.com/office/drawing/2014/main" id="{C40F64B4-8CD0-4DDC-BE67-2335CE4D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EA56177-BB07-46EB-9CDC-367DFD0E9D2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092295-282F-4F50-8D99-32E9F70ACCA3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F14E872-A62B-4498-9BDA-C51F4380059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12BD1E-84EB-4F1C-B0E6-0240DE3D2CF4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7E2E9D0-AC45-45CF-AD70-B0C295AD49FC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310A08D-9996-4A59-B079-16E2005EDA2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3B869D1-E5A1-4258-A54F-E79BDD260A2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6B982F-605A-4C5B-8FBB-4FF747540A67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B975228-F8AC-4AB3-BB46-0F61DC34CF6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17E08F-6C48-43AC-A2D4-042B22899A3D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B13434B-430F-4F16-A22A-E59B538C92C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9CB587-B6E3-4A88-AEB9-5B5F2F243B42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761F72C-0740-4CE5-9A23-8A100B876C2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410894F-DB01-4512-B909-B5561629F961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5FA57E-6E59-4EE1-9561-C7D7C5827DF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64CCD1-8492-4BD0-A1A4-945F1202F7B6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DB4917-0BE4-4305-8948-D4FCBEEF566B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3E937B-5FB2-483B-8110-A23BD55E1D5D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F1C484-503A-486B-9359-18A0802EB08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BBC6133-AF1D-4D37-A5A5-4966BB40707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>
                <a:extLst>
                  <a:ext uri="{FF2B5EF4-FFF2-40B4-BE49-F238E27FC236}">
                    <a16:creationId xmlns:a16="http://schemas.microsoft.com/office/drawing/2014/main" id="{A354FA13-FE38-4003-B8E9-8BD2626D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F6E082-283F-4FCF-AEDC-87A353DDF8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A4D195-067F-4C45-B2EA-18EF8EC24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CB05D51-6962-4ED3-AEA4-F638C913BC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484462-E76F-4BC8-BEC7-19F116EABB6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EDDA66-1096-4B5A-BA9B-ADFC97270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2077F12-A2A6-481C-BA6A-C2214C10305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2FDB9F2-365B-4F24-AC57-001AF510F68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650E87-17B9-4C1D-A08E-973FC70CFE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6E292C-5737-4123-97AD-939AFA29E47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1096E6-6041-4454-93D4-73014188548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EF8B2AD-85CA-4682-91A5-C022C640F5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295696D2-84F7-4670-A220-8423F2B66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:a16="http://schemas.microsoft.com/office/drawing/2014/main" id="{F9522F37-2A04-40C3-9174-33730BB0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9B054A-57B8-4E2F-BD7E-312E3576433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412CFB3-A4DE-4496-8243-E52CD2CA8331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6BB91EE-1E1E-40E1-BA03-5BE04BFDFC20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4765F-0C3E-4A37-98DA-6D5F3E7E8CD1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532D0D-0358-4594-BE0B-19594F9C2600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539A1FD-8928-4803-9188-9C61270C23FA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B2501CF-EA30-47F6-8AF5-59FE2077D772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D8C7BE-E2A3-4DDA-AC53-E363BF861F12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6EF7147-D7B0-45C0-8184-0F7DC9DF13A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674CF2F-96DA-48BE-87D4-66D9B660592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C423B5-A89F-41E4-9055-F4603325A29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A4D48E-EDFB-4544-A609-3B04D8804A5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D3B921-27FB-4A27-8464-1DE315803A3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D736F9B-A1CA-45A6-8D5B-FEC9E16DA4AD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FFC154E-FA77-4A22-BC1A-DCF531523CC0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0BAE2C-909F-4143-BC6E-1AB750F7B93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36A77F9-9116-4455-8416-61965D7BA25B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C52E19A-2E33-40A1-B690-4F91962750A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154F30-9F1B-40E5-94C7-5CB8EFD67D9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824C77-DFFD-46C3-BD3E-3E2717348E8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id="{8AF03D00-C2E3-4006-B222-BFFFAC8C2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9AB7C2-ADAE-445E-A8D0-61C7EE1EC5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D46606-A05E-4FD0-A4EC-4081D594FEC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80A7B-D1BD-46E6-8B1A-E26171212F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2A0BED-0BE4-4D9B-9C36-F483CB55C7B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2652F57-D2D1-4CC2-B10C-DF7DFE5C61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4EE584-3ADA-4D94-8FA6-B6BCF92C4B0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9D8B023-8D1A-49A1-84CC-A32A45E4ABE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F8E049F-58F0-423E-A5A9-C4443873DA0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F8525CC-0BF2-458A-B6C8-B42CEA51B5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44C5C18-BD09-4CDD-B8F9-AAF60EFB7CA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0461B80-B83A-4E52-B77A-4CADD7B2B3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2837D626-6AC2-4B43-9BFC-EB4DF4823CD8}"/>
              </a:ext>
            </a:extLst>
          </p:cNvPr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3908855 h 7005913"/>
              <a:gd name="connsiteX3" fmla="*/ 1167823 w 2058090"/>
              <a:gd name="connsiteY3" fmla="*/ 3908855 h 7005913"/>
              <a:gd name="connsiteX4" fmla="*/ 1291217 w 2058090"/>
              <a:gd name="connsiteY4" fmla="*/ 3785461 h 7005913"/>
              <a:gd name="connsiteX5" fmla="*/ 1291217 w 2058090"/>
              <a:gd name="connsiteY5" fmla="*/ 3291899 h 7005913"/>
              <a:gd name="connsiteX6" fmla="*/ 1167823 w 2058090"/>
              <a:gd name="connsiteY6" fmla="*/ 3168505 h 7005913"/>
              <a:gd name="connsiteX7" fmla="*/ 0 w 2058090"/>
              <a:gd name="connsiteY7" fmla="*/ 3168505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3908855"/>
                </a:lnTo>
                <a:lnTo>
                  <a:pt x="1167823" y="3908855"/>
                </a:lnTo>
                <a:cubicBezTo>
                  <a:pt x="1235972" y="3908855"/>
                  <a:pt x="1291217" y="3853610"/>
                  <a:pt x="1291217" y="3785461"/>
                </a:cubicBezTo>
                <a:lnTo>
                  <a:pt x="1291217" y="3291899"/>
                </a:lnTo>
                <a:cubicBezTo>
                  <a:pt x="1291217" y="3223750"/>
                  <a:pt x="1235972" y="3168505"/>
                  <a:pt x="1167823" y="3168505"/>
                </a:cubicBezTo>
                <a:lnTo>
                  <a:pt x="0" y="3168505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AC0C7322-CA51-4584-A60B-47B5E48DA7D3}"/>
              </a:ext>
            </a:extLst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226DD88B-9772-4756-A7A6-91886FFFD51F}"/>
              </a:ext>
            </a:extLst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F32BDBA-5B9E-4273-B6DA-7EC6FF853C32}"/>
              </a:ext>
            </a:extLst>
          </p:cNvPr>
          <p:cNvSpPr/>
          <p:nvPr/>
        </p:nvSpPr>
        <p:spPr>
          <a:xfrm>
            <a:off x="880671" y="3055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4" action="ppaction://hlinksldjump"/>
            <a:extLst>
              <a:ext uri="{FF2B5EF4-FFF2-40B4-BE49-F238E27FC236}">
                <a16:creationId xmlns:a16="http://schemas.microsoft.com/office/drawing/2014/main" id="{3972F5FF-5E17-4960-A8E0-9FF1E9B5DCA6}"/>
              </a:ext>
            </a:extLst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5" action="ppaction://hlinksldjump"/>
            <a:extLst>
              <a:ext uri="{FF2B5EF4-FFF2-40B4-BE49-F238E27FC236}">
                <a16:creationId xmlns:a16="http://schemas.microsoft.com/office/drawing/2014/main" id="{663C1973-DA5D-4E83-942F-176D451F614C}"/>
              </a:ext>
            </a:extLst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Kesan</a:t>
            </a:r>
            <a:r>
              <a:rPr lang="en-US" sz="1600" dirty="0">
                <a:latin typeface="Comic Sans MS" panose="030F0702030302020204" pitchFamily="66" charset="0"/>
              </a:rPr>
              <a:t> &amp; </a:t>
            </a:r>
            <a:r>
              <a:rPr lang="en-US" sz="1600" dirty="0" err="1">
                <a:latin typeface="Comic Sans MS" panose="030F0702030302020204" pitchFamily="66" charset="0"/>
              </a:rPr>
              <a:t>Pesan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94D7AF-54B5-4C43-94E9-09F939C2D513}"/>
              </a:ext>
            </a:extLst>
          </p:cNvPr>
          <p:cNvSpPr/>
          <p:nvPr/>
        </p:nvSpPr>
        <p:spPr>
          <a:xfrm>
            <a:off x="3135392" y="4324968"/>
            <a:ext cx="7829257" cy="1494246"/>
          </a:xfrm>
          <a:prstGeom prst="roundRect">
            <a:avLst>
              <a:gd name="adj" fmla="val 50000"/>
            </a:avLst>
          </a:prstGeom>
          <a:solidFill>
            <a:srgbClr val="E4DDCE"/>
          </a:solidFill>
          <a:ln w="38100"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id-ID" sz="3200" dirty="0">
                <a:solidFill>
                  <a:schemeClr val="tx1"/>
                </a:solidFill>
                <a:latin typeface="Caveat" panose="00000500000000000000" pitchFamily="2" charset="0"/>
              </a:rPr>
              <a:t>Aku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mempunyai</a:t>
            </a:r>
            <a:r>
              <a:rPr lang="en-US" altLang="id-ID" sz="3200" dirty="0">
                <a:solidFill>
                  <a:schemeClr val="tx1"/>
                </a:solidFill>
                <a:latin typeface="Caveat" panose="00000500000000000000" pitchFamily="2" charset="0"/>
              </a:rPr>
              <a:t>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cita</a:t>
            </a:r>
            <a:r>
              <a:rPr lang="en-US" altLang="id-ID" sz="3200" dirty="0">
                <a:solidFill>
                  <a:schemeClr val="tx1"/>
                </a:solidFill>
                <a:latin typeface="Caveat" panose="00000500000000000000" pitchFamily="2" charset="0"/>
              </a:rPr>
              <a:t>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cita</a:t>
            </a:r>
            <a:r>
              <a:rPr lang="en-US" altLang="id-ID" sz="3200" dirty="0">
                <a:solidFill>
                  <a:schemeClr val="tx1"/>
                </a:solidFill>
                <a:latin typeface="Caveat" panose="00000500000000000000" pitchFamily="2" charset="0"/>
              </a:rPr>
              <a:t>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menjadi</a:t>
            </a:r>
            <a:r>
              <a:rPr lang="en-US" altLang="id-ID" sz="3200" dirty="0">
                <a:solidFill>
                  <a:schemeClr val="tx1"/>
                </a:solidFill>
                <a:latin typeface="Caveat" panose="00000500000000000000" pitchFamily="2" charset="0"/>
              </a:rPr>
              <a:t> Game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Developement</a:t>
            </a:r>
            <a:endParaRPr lang="en-US" altLang="id-ID" sz="32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BDA2D7FE-F5C6-4324-993C-DAD29F6F6C80}"/>
              </a:ext>
            </a:extLst>
          </p:cNvPr>
          <p:cNvSpPr/>
          <p:nvPr/>
        </p:nvSpPr>
        <p:spPr>
          <a:xfrm>
            <a:off x="3142585" y="1621644"/>
            <a:ext cx="7829257" cy="1492780"/>
          </a:xfrm>
          <a:prstGeom prst="roundRect">
            <a:avLst>
              <a:gd name="adj" fmla="val 50000"/>
            </a:avLst>
          </a:prstGeom>
          <a:solidFill>
            <a:srgbClr val="C3B08F"/>
          </a:solidFill>
          <a:ln w="28575">
            <a:solidFill>
              <a:srgbClr val="E4D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3200" dirty="0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A</a:t>
            </a:r>
            <a:r>
              <a:rPr lang="en-US" sz="3200" dirty="0" err="1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ku</a:t>
            </a:r>
            <a:r>
              <a:rPr lang="en-US" sz="3200" dirty="0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mempunyai</a:t>
            </a:r>
            <a:r>
              <a:rPr lang="en-US" sz="3200" dirty="0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hobi</a:t>
            </a:r>
            <a:r>
              <a:rPr lang="en-US" sz="3200" dirty="0">
                <a:solidFill>
                  <a:schemeClr val="tx1"/>
                </a:solidFill>
                <a:latin typeface="Caveat" panose="00000500000000000000" pitchFamily="2" charset="0"/>
                <a:ea typeface="Adobe Fan Heiti Std B" pitchFamily="34" charset="-128"/>
                <a:cs typeface="Arabic Typesetting" pitchFamily="66" charset="-78"/>
              </a:rPr>
              <a:t> </a:t>
            </a:r>
            <a:r>
              <a:rPr lang="en-US" altLang="id-ID" sz="3200" dirty="0" err="1">
                <a:solidFill>
                  <a:schemeClr val="tx1"/>
                </a:solidFill>
                <a:latin typeface="Caveat" panose="00000500000000000000" pitchFamily="2" charset="0"/>
              </a:rPr>
              <a:t>ngoding</a:t>
            </a:r>
            <a:endParaRPr lang="en-US" altLang="id-ID" sz="32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E987CA3-F5A3-4D28-BD0F-AD91D5C71754}"/>
              </a:ext>
            </a:extLst>
          </p:cNvPr>
          <p:cNvSpPr txBox="1"/>
          <p:nvPr/>
        </p:nvSpPr>
        <p:spPr>
          <a:xfrm>
            <a:off x="2959166" y="997801"/>
            <a:ext cx="1348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Hobi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veat" panose="00000500000000000000" pitchFamily="2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8774649-AC92-46FC-9501-4CE935346574}"/>
              </a:ext>
            </a:extLst>
          </p:cNvPr>
          <p:cNvSpPr txBox="1"/>
          <p:nvPr/>
        </p:nvSpPr>
        <p:spPr>
          <a:xfrm>
            <a:off x="2981697" y="3690589"/>
            <a:ext cx="1559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Cita</a:t>
            </a: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 - </a:t>
            </a:r>
            <a:r>
              <a:rPr lang="en-US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veat" panose="00000500000000000000" pitchFamily="2" charset="0"/>
              </a:rPr>
              <a:t>cita</a:t>
            </a:r>
            <a:endParaRPr 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Caveat" panose="000005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0F054E-6DAF-475D-8725-95E9EF696351}"/>
              </a:ext>
            </a:extLst>
          </p:cNvPr>
          <p:cNvCxnSpPr>
            <a:cxnSpLocks/>
          </p:cNvCxnSpPr>
          <p:nvPr/>
        </p:nvCxnSpPr>
        <p:spPr>
          <a:xfrm>
            <a:off x="3029248" y="1464590"/>
            <a:ext cx="964528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24A4CDA-DB64-4AA5-A7BC-9A1EB1903C94}"/>
              </a:ext>
            </a:extLst>
          </p:cNvPr>
          <p:cNvCxnSpPr>
            <a:cxnSpLocks/>
          </p:cNvCxnSpPr>
          <p:nvPr/>
        </p:nvCxnSpPr>
        <p:spPr>
          <a:xfrm>
            <a:off x="3012104" y="4185193"/>
            <a:ext cx="1662133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E8E2BB9-C16C-4DBE-9F97-5790AF762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30" y="-58557"/>
            <a:ext cx="2982770" cy="1401301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EC67FBFF-A4EC-4A81-A6B1-E3A78D392E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9663">
            <a:off x="3108458" y="1444589"/>
            <a:ext cx="824539" cy="598657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44F47F74-586A-41DC-BFFF-44A5D85859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9663">
            <a:off x="3029395" y="4276414"/>
            <a:ext cx="824539" cy="59865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6DAB46CE-FC3E-4D9B-B6EF-0DA61F217E30}"/>
              </a:ext>
            </a:extLst>
          </p:cNvPr>
          <p:cNvSpPr txBox="1"/>
          <p:nvPr/>
        </p:nvSpPr>
        <p:spPr>
          <a:xfrm>
            <a:off x="4034179" y="234559"/>
            <a:ext cx="552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Hobi</a:t>
            </a:r>
            <a:r>
              <a:rPr lang="en-US" sz="54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 &amp; </a:t>
            </a:r>
            <a:r>
              <a:rPr lang="en-US" sz="54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Cita</a:t>
            </a:r>
            <a:r>
              <a:rPr lang="en-US" sz="5400" b="1" dirty="0">
                <a:ln>
                  <a:solidFill>
                    <a:schemeClr val="bg1"/>
                  </a:solidFill>
                </a:ln>
                <a:latin typeface="Priscilla" pitchFamily="2" charset="0"/>
              </a:rPr>
              <a:t> - </a:t>
            </a:r>
            <a:r>
              <a:rPr lang="en-US" sz="5400" b="1" dirty="0" err="1">
                <a:ln>
                  <a:solidFill>
                    <a:schemeClr val="bg1"/>
                  </a:solidFill>
                </a:ln>
                <a:latin typeface="Priscilla" pitchFamily="2" charset="0"/>
              </a:rPr>
              <a:t>cita</a:t>
            </a:r>
            <a:endParaRPr lang="en-US" sz="5400" b="1" dirty="0">
              <a:ln>
                <a:solidFill>
                  <a:schemeClr val="bg1"/>
                </a:solidFill>
              </a:ln>
              <a:latin typeface="Priscill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9" grpId="0" animBg="1"/>
      <p:bldP spid="150" grpId="0"/>
      <p:bldP spid="1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>
            <a:extLst>
              <a:ext uri="{FF2B5EF4-FFF2-40B4-BE49-F238E27FC236}">
                <a16:creationId xmlns:a16="http://schemas.microsoft.com/office/drawing/2014/main" id="{16F51D68-1348-4F3B-BEAA-029551D73056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EF8BDA-01BE-4363-BD5D-023922C4D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>
                <a:extLst>
                  <a:ext uri="{FF2B5EF4-FFF2-40B4-BE49-F238E27FC236}">
                    <a16:creationId xmlns:a16="http://schemas.microsoft.com/office/drawing/2014/main" id="{191A3D08-34DB-4814-95C0-0D962457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5A4BB70-BEE3-4F8F-B943-E78818383B06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90F0D49-0799-4103-8EC0-A8AB8AFCF1E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2D7C3F0-B06C-40BC-A9EF-03F36653CDB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1EA32A6-0803-4867-B4C5-706A1D5BA2B6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83A069F-9C0A-44FC-86D2-C6E107572D8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D02F1AF-70A9-418B-8D32-E492EBDDC42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87BE2D-F3DF-416C-BCD3-D928ECD48642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459E3CF-AF1F-49D8-B10E-BCDED48F2AED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760BB26-47F7-49F8-B9BA-5B4107EA5FD6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3B8193F-2541-4181-A5EF-061952A2677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D4B90B4-E1BF-4002-AF97-8653348A2AF5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24B93-FDEA-44A3-96B1-DFEC56803B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64DDA6-C404-4C7C-832F-6B0B17443D4A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111F7F3-0E30-464C-A692-643B07A803C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7E845A-5173-4757-9FCD-7D184C632A7E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66DB413-926F-4A1B-A7D0-1332C24DF539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E8DC6CB-BDE9-4479-BCA0-F6FD6917317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4437632-DB45-4A62-AE10-19C3CD86DE49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95E0EB6-4C04-4023-A038-5AB80DC146C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746461B-7467-4EE4-B183-9A22E15DD358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id="{5B180166-75E3-4F3E-A993-ADF9ACD4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BDFFB42-FCB0-4681-A666-C779392F2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E48DF3-33E5-4770-BAF0-54F8578F3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7227A00-FDF7-4F29-8FA2-2081DBD37A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F882BBE-AA24-4A56-B9DF-4D203B0B69B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258A3B7-F17E-497A-BDDB-8BDC15248B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B70628-E37C-43A3-BAEF-5398D4A47B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A9E8291-07CA-4782-9F01-2CF2F8D5C1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ABE853B-EB3B-4932-B20C-3EA69946268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789323F-1ABD-40A4-92A5-2E5E620C83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9A8D2EA-7622-4C63-8A12-B544C3107B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08B3C9B-D2D3-41F9-A07B-55CF54F7F7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B7DBEA-AB95-4BC7-889E-FA8449A78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>
                <a:extLst>
                  <a:ext uri="{FF2B5EF4-FFF2-40B4-BE49-F238E27FC236}">
                    <a16:creationId xmlns:a16="http://schemas.microsoft.com/office/drawing/2014/main" id="{5AB81101-6D34-4B78-BA29-8E8C2BF21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3EE3DA-A47A-4AF4-BF5B-3C66EB16F7A3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D2015BE-E248-43B5-98FF-F3B017BE389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1FD1CF8-A5D0-4171-B5A7-EFF6CF2A3F5F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39D2ADD-8738-4D39-99F6-F50D1264A13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D99B06-09D8-4291-A232-2E4CB0814B0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9A035B5-DA5B-4234-8225-F24145C4BE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D74714C-73A4-4237-B8CB-D24243D2214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4A25215-D410-4DBC-A15F-7F2614E21F6E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FC0852-A5C9-4E70-B200-16A2AAC50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1ACF89C-9DB7-420D-AA0A-62611A0AC93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87D09B4-F2A9-45D6-8C75-D50C27356DA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4E723C7-2BC7-4BAF-8BA9-C88F96B17919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8B8159-C9BB-48D2-903B-EF5A7D75F2C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17644C-BF8B-4F04-AD7D-DF09580F747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073129F-3735-4973-842D-31565609D00D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B5711D2-AE7D-4FC2-A8B9-68147D2E8C70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7405423-E990-4F63-92BD-485ADCFBD996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3D5F260-9F1F-49E8-984E-4A5A1ECACE6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EF166-AA95-451D-B2B3-402E5883D5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1169F2D-FA90-4F98-87C2-9CF1902863E5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>
                <a:extLst>
                  <a:ext uri="{FF2B5EF4-FFF2-40B4-BE49-F238E27FC236}">
                    <a16:creationId xmlns:a16="http://schemas.microsoft.com/office/drawing/2014/main" id="{5E435ABD-86F1-4E45-84E9-9310F3B3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1C215A-0E69-4429-B636-0B0B94B281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BBCD887-13FC-4CAA-B5DF-81F9A8CC1A7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D228E3C-50E0-4DD1-9D59-37085802AB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21CE624-7B0B-4AF7-92FA-C78EE3B0188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9C4CD7A-854D-40E9-9AEF-2C4FFAFCA77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8560ADD-C298-4A59-9AB2-A701EE6384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14AD1D-7FA4-447F-97CA-5B68DB6E8CC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9B54786-07F4-455F-9034-DE6379F0C6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D4A9A6E-73FF-488C-83E3-96A6E0D43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5C9792-AA8B-418D-9BAE-58DEC21623B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AFCF63D-3845-4088-820A-FAA0909505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1DEDA8E6-AA69-452B-A8E3-3E23DBF8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>
                <a:extLst>
                  <a:ext uri="{FF2B5EF4-FFF2-40B4-BE49-F238E27FC236}">
                    <a16:creationId xmlns:a16="http://schemas.microsoft.com/office/drawing/2014/main" id="{C40F64B4-8CD0-4DDC-BE67-2335CE4D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EA56177-BB07-46EB-9CDC-367DFD0E9D2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092295-282F-4F50-8D99-32E9F70ACCA3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F14E872-A62B-4498-9BDA-C51F4380059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12BD1E-84EB-4F1C-B0E6-0240DE3D2CF4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7E2E9D0-AC45-45CF-AD70-B0C295AD49FC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310A08D-9996-4A59-B079-16E2005EDA2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3B869D1-E5A1-4258-A54F-E79BDD260A2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6B982F-605A-4C5B-8FBB-4FF747540A67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B975228-F8AC-4AB3-BB46-0F61DC34CF6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17E08F-6C48-43AC-A2D4-042B22899A3D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B13434B-430F-4F16-A22A-E59B538C92C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9CB587-B6E3-4A88-AEB9-5B5F2F243B42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761F72C-0740-4CE5-9A23-8A100B876C2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410894F-DB01-4512-B909-B5561629F961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5FA57E-6E59-4EE1-9561-C7D7C5827DF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64CCD1-8492-4BD0-A1A4-945F1202F7B6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DB4917-0BE4-4305-8948-D4FCBEEF566B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3E937B-5FB2-483B-8110-A23BD55E1D5D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F1C484-503A-486B-9359-18A0802EB08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BBC6133-AF1D-4D37-A5A5-4966BB40707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>
                <a:extLst>
                  <a:ext uri="{FF2B5EF4-FFF2-40B4-BE49-F238E27FC236}">
                    <a16:creationId xmlns:a16="http://schemas.microsoft.com/office/drawing/2014/main" id="{A354FA13-FE38-4003-B8E9-8BD2626D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F6E082-283F-4FCF-AEDC-87A353DDF8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A4D195-067F-4C45-B2EA-18EF8EC24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CB05D51-6962-4ED3-AEA4-F638C913BC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484462-E76F-4BC8-BEC7-19F116EABB6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EDDA66-1096-4B5A-BA9B-ADFC97270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2077F12-A2A6-481C-BA6A-C2214C10305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2FDB9F2-365B-4F24-AC57-001AF510F68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650E87-17B9-4C1D-A08E-973FC70CFE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6E292C-5737-4123-97AD-939AFA29E47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1096E6-6041-4454-93D4-73014188548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EF8B2AD-85CA-4682-91A5-C022C640F5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295696D2-84F7-4670-A220-8423F2B66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:a16="http://schemas.microsoft.com/office/drawing/2014/main" id="{F9522F37-2A04-40C3-9174-33730BB0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9B054A-57B8-4E2F-BD7E-312E3576433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412CFB3-A4DE-4496-8243-E52CD2CA8331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6BB91EE-1E1E-40E1-BA03-5BE04BFDFC20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4765F-0C3E-4A37-98DA-6D5F3E7E8CD1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532D0D-0358-4594-BE0B-19594F9C2600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539A1FD-8928-4803-9188-9C61270C23FA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B2501CF-EA30-47F6-8AF5-59FE2077D772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D8C7BE-E2A3-4DDA-AC53-E363BF861F12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6EF7147-D7B0-45C0-8184-0F7DC9DF13A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674CF2F-96DA-48BE-87D4-66D9B660592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C423B5-A89F-41E4-9055-F4603325A29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A4D48E-EDFB-4544-A609-3B04D8804A5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D3B921-27FB-4A27-8464-1DE315803A3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D736F9B-A1CA-45A6-8D5B-FEC9E16DA4AD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FFC154E-FA77-4A22-BC1A-DCF531523CC0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0BAE2C-909F-4143-BC6E-1AB750F7B93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36A77F9-9116-4455-8416-61965D7BA25B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C52E19A-2E33-40A1-B690-4F91962750A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154F30-9F1B-40E5-94C7-5CB8EFD67D9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824C77-DFFD-46C3-BD3E-3E2717348E8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id="{8AF03D00-C2E3-4006-B222-BFFFAC8C2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9AB7C2-ADAE-445E-A8D0-61C7EE1EC5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D46606-A05E-4FD0-A4EC-4081D594FEC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80A7B-D1BD-46E6-8B1A-E26171212F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2A0BED-0BE4-4D9B-9C36-F483CB55C7B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2652F57-D2D1-4CC2-B10C-DF7DFE5C61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4EE584-3ADA-4D94-8FA6-B6BCF92C4B0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9D8B023-8D1A-49A1-84CC-A32A45E4ABE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F8E049F-58F0-423E-A5A9-C4443873DA0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F8525CC-0BF2-458A-B6C8-B42CEA51B5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44C5C18-BD09-4CDD-B8F9-AAF60EFB7CA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0461B80-B83A-4E52-B77A-4CADD7B2B3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1606EA09-26F6-483D-8EE8-7FFF2A6A5936}"/>
              </a:ext>
            </a:extLst>
          </p:cNvPr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2864947 h 7005913"/>
              <a:gd name="connsiteX3" fmla="*/ 1201588 w 2058090"/>
              <a:gd name="connsiteY3" fmla="*/ 2864947 h 7005913"/>
              <a:gd name="connsiteX4" fmla="*/ 1324982 w 2058090"/>
              <a:gd name="connsiteY4" fmla="*/ 2741553 h 7005913"/>
              <a:gd name="connsiteX5" fmla="*/ 1324982 w 2058090"/>
              <a:gd name="connsiteY5" fmla="*/ 2247991 h 7005913"/>
              <a:gd name="connsiteX6" fmla="*/ 1201588 w 2058090"/>
              <a:gd name="connsiteY6" fmla="*/ 2124597 h 7005913"/>
              <a:gd name="connsiteX7" fmla="*/ 0 w 2058090"/>
              <a:gd name="connsiteY7" fmla="*/ 2124597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2864947"/>
                </a:lnTo>
                <a:lnTo>
                  <a:pt x="1201588" y="2864947"/>
                </a:lnTo>
                <a:cubicBezTo>
                  <a:pt x="1269737" y="2864947"/>
                  <a:pt x="1324982" y="2809702"/>
                  <a:pt x="1324982" y="2741553"/>
                </a:cubicBezTo>
                <a:lnTo>
                  <a:pt x="1324982" y="2247991"/>
                </a:lnTo>
                <a:cubicBezTo>
                  <a:pt x="1324982" y="2179842"/>
                  <a:pt x="1269737" y="2124597"/>
                  <a:pt x="1201588" y="2124597"/>
                </a:cubicBezTo>
                <a:lnTo>
                  <a:pt x="0" y="2124597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AC0C7322-CA51-4584-A60B-47B5E48DA7D3}"/>
              </a:ext>
            </a:extLst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226DD88B-9772-4756-A7A6-91886FFFD51F}"/>
              </a:ext>
            </a:extLst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7F32BDBA-5B9E-4273-B6DA-7EC6FF853C32}"/>
              </a:ext>
            </a:extLst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3972F5FF-5E17-4960-A8E0-9FF1E9B5DCA6}"/>
              </a:ext>
            </a:extLst>
          </p:cNvPr>
          <p:cNvSpPr/>
          <p:nvPr/>
        </p:nvSpPr>
        <p:spPr>
          <a:xfrm>
            <a:off x="881091" y="4111302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hlinkClick r:id="rId5" action="ppaction://hlinksldjump"/>
            <a:extLst>
              <a:ext uri="{FF2B5EF4-FFF2-40B4-BE49-F238E27FC236}">
                <a16:creationId xmlns:a16="http://schemas.microsoft.com/office/drawing/2014/main" id="{663C1973-DA5D-4E83-942F-176D451F614C}"/>
              </a:ext>
            </a:extLst>
          </p:cNvPr>
          <p:cNvSpPr/>
          <p:nvPr/>
        </p:nvSpPr>
        <p:spPr>
          <a:xfrm>
            <a:off x="142023" y="5119128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Kesan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Pesan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082F3DF-EDD9-43A4-84D7-F939D47208DD}"/>
              </a:ext>
            </a:extLst>
          </p:cNvPr>
          <p:cNvCxnSpPr>
            <a:cxnSpLocks/>
            <a:endCxn id="152" idx="4"/>
          </p:cNvCxnSpPr>
          <p:nvPr/>
        </p:nvCxnSpPr>
        <p:spPr>
          <a:xfrm>
            <a:off x="7088871" y="1769236"/>
            <a:ext cx="0" cy="417411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3C68ECE-8D6B-4745-96C3-9329984BBAF5}"/>
              </a:ext>
            </a:extLst>
          </p:cNvPr>
          <p:cNvSpPr/>
          <p:nvPr/>
        </p:nvSpPr>
        <p:spPr>
          <a:xfrm>
            <a:off x="6865358" y="1743729"/>
            <a:ext cx="434704" cy="392670"/>
          </a:xfrm>
          <a:prstGeom prst="ellipse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74FC9C99-221C-46E9-81AB-080DB228C600}"/>
              </a:ext>
            </a:extLst>
          </p:cNvPr>
          <p:cNvSpPr/>
          <p:nvPr/>
        </p:nvSpPr>
        <p:spPr>
          <a:xfrm>
            <a:off x="6865693" y="2919249"/>
            <a:ext cx="434704" cy="392670"/>
          </a:xfrm>
          <a:prstGeom prst="ellipse">
            <a:avLst/>
          </a:prstGeom>
          <a:solidFill>
            <a:srgbClr val="BCA782"/>
          </a:solidFill>
          <a:ln>
            <a:solidFill>
              <a:srgbClr val="BCA7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9A82A64-D16D-460F-8AD8-110C535EB856}"/>
              </a:ext>
            </a:extLst>
          </p:cNvPr>
          <p:cNvSpPr/>
          <p:nvPr/>
        </p:nvSpPr>
        <p:spPr>
          <a:xfrm>
            <a:off x="6882238" y="4255706"/>
            <a:ext cx="434704" cy="392670"/>
          </a:xfrm>
          <a:prstGeom prst="ellipse">
            <a:avLst/>
          </a:prstGeom>
          <a:solidFill>
            <a:srgbClr val="B69F76"/>
          </a:solidFill>
          <a:ln>
            <a:solidFill>
              <a:srgbClr val="B69F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C3F2AF24-5B5F-4D6D-9C4D-DAE820AC323B}"/>
              </a:ext>
            </a:extLst>
          </p:cNvPr>
          <p:cNvSpPr/>
          <p:nvPr/>
        </p:nvSpPr>
        <p:spPr>
          <a:xfrm>
            <a:off x="6871519" y="5550682"/>
            <a:ext cx="434704" cy="392670"/>
          </a:xfrm>
          <a:prstGeom prst="ellipse">
            <a:avLst/>
          </a:prstGeom>
          <a:solidFill>
            <a:srgbClr val="AE9466"/>
          </a:solidFill>
          <a:ln>
            <a:solidFill>
              <a:srgbClr val="AE94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D077C-D95E-40F6-AA21-93ADE2E2FDEB}"/>
              </a:ext>
            </a:extLst>
          </p:cNvPr>
          <p:cNvSpPr/>
          <p:nvPr/>
        </p:nvSpPr>
        <p:spPr>
          <a:xfrm>
            <a:off x="3167679" y="5238557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85287BF3-82AC-418A-97D2-7F2341660E43}"/>
              </a:ext>
            </a:extLst>
          </p:cNvPr>
          <p:cNvSpPr/>
          <p:nvPr/>
        </p:nvSpPr>
        <p:spPr>
          <a:xfrm>
            <a:off x="7812710" y="4046745"/>
            <a:ext cx="3236920" cy="1052265"/>
          </a:xfrm>
          <a:prstGeom prst="roundRect">
            <a:avLst/>
          </a:prstGeom>
          <a:noFill/>
          <a:ln w="28575">
            <a:solidFill>
              <a:srgbClr val="B69F7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04984627-40DB-4957-BBC3-A8431A40CFD5}"/>
              </a:ext>
            </a:extLst>
          </p:cNvPr>
          <p:cNvSpPr/>
          <p:nvPr/>
        </p:nvSpPr>
        <p:spPr>
          <a:xfrm>
            <a:off x="3158305" y="2593757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F3D28243-F4B1-452C-A1EE-E49C4500BE8B}"/>
              </a:ext>
            </a:extLst>
          </p:cNvPr>
          <p:cNvSpPr/>
          <p:nvPr/>
        </p:nvSpPr>
        <p:spPr>
          <a:xfrm>
            <a:off x="7812710" y="1505683"/>
            <a:ext cx="3236920" cy="1052265"/>
          </a:xfrm>
          <a:prstGeom prst="roundRect">
            <a:avLst/>
          </a:prstGeom>
          <a:noFill/>
          <a:ln w="28575">
            <a:solidFill>
              <a:srgbClr val="AE94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3F1E65F-1167-4F91-B409-D4876F48C0F4}"/>
              </a:ext>
            </a:extLst>
          </p:cNvPr>
          <p:cNvCxnSpPr>
            <a:cxnSpLocks/>
          </p:cNvCxnSpPr>
          <p:nvPr/>
        </p:nvCxnSpPr>
        <p:spPr>
          <a:xfrm>
            <a:off x="7316942" y="1940064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D3D573F-A1BE-4845-A3F0-EFA4C4CE4501}"/>
              </a:ext>
            </a:extLst>
          </p:cNvPr>
          <p:cNvCxnSpPr>
            <a:cxnSpLocks/>
          </p:cNvCxnSpPr>
          <p:nvPr/>
        </p:nvCxnSpPr>
        <p:spPr>
          <a:xfrm>
            <a:off x="7316942" y="4488999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5847041-9F50-4078-8CC8-0766179896AE}"/>
              </a:ext>
            </a:extLst>
          </p:cNvPr>
          <p:cNvCxnSpPr>
            <a:cxnSpLocks/>
          </p:cNvCxnSpPr>
          <p:nvPr/>
        </p:nvCxnSpPr>
        <p:spPr>
          <a:xfrm>
            <a:off x="6427188" y="3138877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4319BA-67DA-4D61-9BFE-A98429BEFC70}"/>
              </a:ext>
            </a:extLst>
          </p:cNvPr>
          <p:cNvCxnSpPr>
            <a:cxnSpLocks/>
          </p:cNvCxnSpPr>
          <p:nvPr/>
        </p:nvCxnSpPr>
        <p:spPr>
          <a:xfrm>
            <a:off x="6390853" y="5764689"/>
            <a:ext cx="438170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5F6A94E-2F47-44AC-A607-4711AECA911B}"/>
              </a:ext>
            </a:extLst>
          </p:cNvPr>
          <p:cNvSpPr txBox="1"/>
          <p:nvPr/>
        </p:nvSpPr>
        <p:spPr>
          <a:xfrm>
            <a:off x="8121498" y="1840956"/>
            <a:ext cx="259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TK  Al Amanah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D629DFD-C16D-4D6D-B658-1BBB83039FE7}"/>
              </a:ext>
            </a:extLst>
          </p:cNvPr>
          <p:cNvSpPr txBox="1"/>
          <p:nvPr/>
        </p:nvSpPr>
        <p:spPr>
          <a:xfrm>
            <a:off x="3472261" y="2938749"/>
            <a:ext cx="259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SDN 03 </a:t>
            </a:r>
            <a:r>
              <a:rPr lang="en-US" dirty="0" err="1">
                <a:latin typeface="Comic Sans MS" panose="030F0702030302020204" pitchFamily="66" charset="0"/>
              </a:rPr>
              <a:t>Babakan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F495BBE-1C40-43C8-A14F-ED010C8D9A17}"/>
              </a:ext>
            </a:extLst>
          </p:cNvPr>
          <p:cNvSpPr txBox="1"/>
          <p:nvPr/>
        </p:nvSpPr>
        <p:spPr>
          <a:xfrm>
            <a:off x="8177106" y="4426968"/>
            <a:ext cx="259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SMP Al Amanah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834A229-9B97-40C3-8BCD-F63155F1CE6C}"/>
              </a:ext>
            </a:extLst>
          </p:cNvPr>
          <p:cNvSpPr txBox="1"/>
          <p:nvPr/>
        </p:nvSpPr>
        <p:spPr>
          <a:xfrm>
            <a:off x="3460672" y="5612277"/>
            <a:ext cx="259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SMK Al Amanah</a:t>
            </a: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45A45654-14B0-4CF0-BBA1-4303C0BCD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706" y="2364753"/>
            <a:ext cx="511135" cy="1291288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51FB496-D6FA-4DCD-B6C4-FD3BB85594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23" y="3794020"/>
            <a:ext cx="511135" cy="129128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32BE5726-127D-45E3-AA09-9F70E1EEA0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90"/>
          <a:stretch/>
        </p:blipFill>
        <p:spPr>
          <a:xfrm>
            <a:off x="3094818" y="-160311"/>
            <a:ext cx="7854541" cy="1018837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1F891294-92A2-4676-9F46-8823C56F51BA}"/>
              </a:ext>
            </a:extLst>
          </p:cNvPr>
          <p:cNvSpPr txBox="1"/>
          <p:nvPr/>
        </p:nvSpPr>
        <p:spPr>
          <a:xfrm>
            <a:off x="3527931" y="80339"/>
            <a:ext cx="632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Riwayat Pendidikan</a:t>
            </a:r>
          </a:p>
        </p:txBody>
      </p:sp>
      <p:pic>
        <p:nvPicPr>
          <p:cNvPr id="175" name="Picture 174">
            <a:extLst>
              <a:ext uri="{FF2B5EF4-FFF2-40B4-BE49-F238E27FC236}">
                <a16:creationId xmlns:a16="http://schemas.microsoft.com/office/drawing/2014/main" id="{662640B3-58EA-4726-9509-C012821F1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571" y="1552537"/>
            <a:ext cx="573603" cy="93664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78F5EAE7-7D70-4736-BDF2-A8FF214076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862" y="5212937"/>
            <a:ext cx="573603" cy="93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7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9" grpId="0" animBg="1"/>
      <p:bldP spid="160" grpId="0" animBg="1"/>
      <p:bldP spid="161" grpId="0" animBg="1"/>
      <p:bldP spid="153" grpId="0"/>
      <p:bldP spid="165" grpId="0"/>
      <p:bldP spid="166" grpId="0"/>
      <p:bldP spid="1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8">
            <a:extLst>
              <a:ext uri="{FF2B5EF4-FFF2-40B4-BE49-F238E27FC236}">
                <a16:creationId xmlns:a16="http://schemas.microsoft.com/office/drawing/2014/main" id="{16F51D68-1348-4F3B-BEAA-029551D73056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EF8BDA-01BE-4363-BD5D-023922C4D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13" name="Group 24">
                <a:extLst>
                  <a:ext uri="{FF2B5EF4-FFF2-40B4-BE49-F238E27FC236}">
                    <a16:creationId xmlns:a16="http://schemas.microsoft.com/office/drawing/2014/main" id="{191A3D08-34DB-4814-95C0-0D9624573F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D5A4BB70-BEE3-4F8F-B943-E78818383B06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790F0D49-0799-4103-8EC0-A8AB8AFCF1E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82D7C3F0-B06C-40BC-A9EF-03F36653CDB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D1EA32A6-0803-4867-B4C5-706A1D5BA2B6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83A069F-9C0A-44FC-86D2-C6E107572D83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D02F1AF-70A9-418B-8D32-E492EBDDC42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A287BE2D-F3DF-416C-BCD3-D928ECD48642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4459E3CF-AF1F-49D8-B10E-BCDED48F2AED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8760BB26-47F7-49F8-B9BA-5B4107EA5FD6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3B8193F-2541-4181-A5EF-061952A26778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5D4B90B4-E1BF-4002-AF97-8653348A2AF5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7ED24B93-FDEA-44A3-96B1-DFEC56803BBC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CA64DDA6-C404-4C7C-832F-6B0B17443D4A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D111F7F3-0E30-464C-A692-643B07A803CF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27E845A-5173-4757-9FCD-7D184C632A7E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766DB413-926F-4A1B-A7D0-1332C24DF539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E8DC6CB-BDE9-4479-BCA0-F6FD69173176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B4437632-DB45-4A62-AE10-19C3CD86DE49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495E0EB6-4C04-4023-A038-5AB80DC146C2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A746461B-7467-4EE4-B183-9A22E15DD358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46">
                <a:extLst>
                  <a:ext uri="{FF2B5EF4-FFF2-40B4-BE49-F238E27FC236}">
                    <a16:creationId xmlns:a16="http://schemas.microsoft.com/office/drawing/2014/main" id="{5B180166-75E3-4F3E-A993-ADF9ACD419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3BDFFB42-FCB0-4681-A666-C779392F2E4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0E48DF3-33E5-4770-BAF0-54F8578F387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D7227A00-FDF7-4F29-8FA2-2081DBD37A3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3F882BBE-AA24-4A56-B9DF-4D203B0B69B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258A3B7-F17E-497A-BDDB-8BDC15248B4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4FB70628-E37C-43A3-BAEF-5398D4A47B23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A9E8291-07CA-4782-9F01-2CF2F8D5C1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AABE853B-EB3B-4932-B20C-3EA699462686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789323F-1ABD-40A4-92A5-2E5E620C83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79A8D2EA-7622-4C63-8A12-B544C3107B9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708B3C9B-D2D3-41F9-A07B-55CF54F7F7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6B7DBEA-AB95-4BC7-889E-FA8449A78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80" name="Group 49">
                <a:extLst>
                  <a:ext uri="{FF2B5EF4-FFF2-40B4-BE49-F238E27FC236}">
                    <a16:creationId xmlns:a16="http://schemas.microsoft.com/office/drawing/2014/main" id="{5AB81101-6D34-4B78-BA29-8E8C2BF21A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163EE3DA-A47A-4AF4-BF5B-3C66EB16F7A3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D2015BE-E248-43B5-98FF-F3B017BE389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1FD1CF8-A5D0-4171-B5A7-EFF6CF2A3F5F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39D2ADD-8738-4D39-99F6-F50D1264A13C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22D99B06-09D8-4291-A232-2E4CB0814B0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09A035B5-DA5B-4234-8225-F24145C4BEE4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D74714C-73A4-4237-B8CB-D24243D2214D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C4A25215-D410-4DBC-A15F-7F2614E21F6E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CFC0852-A5C9-4E70-B200-16A2AAC506E2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1ACF89C-9DB7-420D-AA0A-62611A0AC939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87D09B4-F2A9-45D6-8C75-D50C27356DAC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34E723C7-2BC7-4BAF-8BA9-C88F96B17919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88B8159-C9BB-48D2-903B-EF5A7D75F2C8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9817644C-BF8B-4F04-AD7D-DF09580F747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E073129F-3735-4973-842D-31565609D00D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5B5711D2-AE7D-4FC2-A8B9-68147D2E8C70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7405423-E990-4F63-92BD-485ADCFBD996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C3D5F260-9F1F-49E8-984E-4A5A1ECACE64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EF166-AA95-451D-B2B3-402E5883D571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F1169F2D-FA90-4F98-87C2-9CF1902863E5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50">
                <a:extLst>
                  <a:ext uri="{FF2B5EF4-FFF2-40B4-BE49-F238E27FC236}">
                    <a16:creationId xmlns:a16="http://schemas.microsoft.com/office/drawing/2014/main" id="{5E435ABD-86F1-4E45-84E9-9310F3B310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CE1C215A-0E69-4429-B636-0B0B94B2813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BBCD887-13FC-4CAA-B5DF-81F9A8CC1A7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D228E3C-50E0-4DD1-9D59-37085802AB2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B21CE624-7B0B-4AF7-92FA-C78EE3B0188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19C4CD7A-854D-40E9-9AEF-2C4FFAFCA77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E8560ADD-C298-4A59-9AB2-A701EE6384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214AD1D-7FA4-447F-97CA-5B68DB6E8CC8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9B54786-07F4-455F-9034-DE6379F0C6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D4A9A6E-73FF-488C-83E3-96A6E0D439B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A5C9792-AA8B-418D-9BAE-58DEC21623B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CAFCF63D-3845-4088-820A-FAA09095053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82">
              <a:extLst>
                <a:ext uri="{FF2B5EF4-FFF2-40B4-BE49-F238E27FC236}">
                  <a16:creationId xmlns:a16="http://schemas.microsoft.com/office/drawing/2014/main" id="{1DEDA8E6-AA69-452B-A8E3-3E23DBF84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7" name="Group 83">
                <a:extLst>
                  <a:ext uri="{FF2B5EF4-FFF2-40B4-BE49-F238E27FC236}">
                    <a16:creationId xmlns:a16="http://schemas.microsoft.com/office/drawing/2014/main" id="{C40F64B4-8CD0-4DDC-BE67-2335CE4D00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FEA56177-BB07-46EB-9CDC-367DFD0E9D22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65092295-282F-4F50-8D99-32E9F70ACCA3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9F14E872-A62B-4498-9BDA-C51F4380059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12BD1E-84EB-4F1C-B0E6-0240DE3D2CF4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7E2E9D0-AC45-45CF-AD70-B0C295AD49FC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310A08D-9996-4A59-B079-16E2005EDA2B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3B869D1-E5A1-4258-A54F-E79BDD260A2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A6B982F-605A-4C5B-8FBB-4FF747540A67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5B975228-F8AC-4AB3-BB46-0F61DC34CF6C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BB17E08F-6C48-43AC-A2D4-042B22899A3D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EB13434B-430F-4F16-A22A-E59B538C92CD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39CB587-B6E3-4A88-AEB9-5B5F2F243B42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761F72C-0740-4CE5-9A23-8A100B876C2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410894F-DB01-4512-B909-B5561629F961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F65FA57E-6E59-4EE1-9561-C7D7C5827DF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0964CCD1-8492-4BD0-A1A4-945F1202F7B6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DB4917-0BE4-4305-8948-D4FCBEEF566B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1F3E937B-5FB2-483B-8110-A23BD55E1D5D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8F1C484-503A-486B-9359-18A0802EB084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BBC6133-AF1D-4D37-A5A5-4966BB407078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84">
                <a:extLst>
                  <a:ext uri="{FF2B5EF4-FFF2-40B4-BE49-F238E27FC236}">
                    <a16:creationId xmlns:a16="http://schemas.microsoft.com/office/drawing/2014/main" id="{A354FA13-FE38-4003-B8E9-8BD2626DF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19F6E082-283F-4FCF-AEDC-87A353DDF8A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2A4D195-067F-4C45-B2EA-18EF8EC24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CB05D51-6962-4ED3-AEA4-F638C913BCA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A484462-E76F-4BC8-BEC7-19F116EABB6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8CEDDA66-1096-4B5A-BA9B-ADFC97270C1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2077F12-A2A6-481C-BA6A-C2214C10305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2FDB9F2-365B-4F24-AC57-001AF510F68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6650E87-17B9-4C1D-A08E-973FC70CFE41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86E292C-5737-4123-97AD-939AFA29E47A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1096E6-6041-4454-93D4-73014188548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EF8B2AD-85CA-4682-91A5-C022C640F52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16">
              <a:extLst>
                <a:ext uri="{FF2B5EF4-FFF2-40B4-BE49-F238E27FC236}">
                  <a16:creationId xmlns:a16="http://schemas.microsoft.com/office/drawing/2014/main" id="{295696D2-84F7-4670-A220-8423F2B669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4" name="Group 117">
                <a:extLst>
                  <a:ext uri="{FF2B5EF4-FFF2-40B4-BE49-F238E27FC236}">
                    <a16:creationId xmlns:a16="http://schemas.microsoft.com/office/drawing/2014/main" id="{F9522F37-2A04-40C3-9174-33730BB02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5B9B054A-57B8-4E2F-BD7E-312E3576433F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F412CFB3-A4DE-4496-8243-E52CD2CA8331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6BB91EE-1E1E-40E1-BA03-5BE04BFDFC20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B44765F-0C3E-4A37-98DA-6D5F3E7E8CD1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9532D0D-0358-4594-BE0B-19594F9C2600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539A1FD-8928-4803-9188-9C61270C23FA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B2501CF-EA30-47F6-8AF5-59FE2077D772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0D8C7BE-E2A3-4DDA-AC53-E363BF861F12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16EF7147-D7B0-45C0-8184-0F7DC9DF13A9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674CF2F-96DA-48BE-87D4-66D9B660592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C423B5-A89F-41E4-9055-F4603325A29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A4D48E-EDFB-4544-A609-3B04D8804A5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ED3B921-27FB-4A27-8464-1DE315803A3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D736F9B-A1CA-45A6-8D5B-FEC9E16DA4AD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FFC154E-FA77-4A22-BC1A-DCF531523CC0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E0BAE2C-909F-4143-BC6E-1AB750F7B937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936A77F9-9116-4455-8416-61965D7BA25B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7C52E19A-2E33-40A1-B690-4F91962750AF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A0154F30-9F1B-40E5-94C7-5CB8EFD67D9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9824C77-DFFD-46C3-BD3E-3E2717348E8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18">
                <a:extLst>
                  <a:ext uri="{FF2B5EF4-FFF2-40B4-BE49-F238E27FC236}">
                    <a16:creationId xmlns:a16="http://schemas.microsoft.com/office/drawing/2014/main" id="{8AF03D00-C2E3-4006-B222-BFFFAC8C25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E9AB7C2-ADAE-445E-A8D0-61C7EE1EC5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D46606-A05E-4FD0-A4EC-4081D594FEC1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E680A7B-D1BD-46E6-8B1A-E26171212F5F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42A0BED-0BE4-4D9B-9C36-F483CB55C7BB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2652F57-D2D1-4CC2-B10C-DF7DFE5C61D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4EE584-3ADA-4D94-8FA6-B6BCF92C4B0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9D8B023-8D1A-49A1-84CC-A32A45E4ABE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F8E049F-58F0-423E-A5A9-C4443873DA0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0F8525CC-0BF2-458A-B6C8-B42CEA51B52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44C5C18-BD09-4CDD-B8F9-AAF60EFB7CA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0461B80-B83A-4E52-B77A-4CADD7B2B3A0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3C6A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B9F595D6-AB1C-4DE7-8A4A-0D96BDDA3A92}"/>
              </a:ext>
            </a:extLst>
          </p:cNvPr>
          <p:cNvSpPr/>
          <p:nvPr/>
        </p:nvSpPr>
        <p:spPr>
          <a:xfrm flipH="1" flipV="1">
            <a:off x="-42218" y="-147919"/>
            <a:ext cx="2058090" cy="7005913"/>
          </a:xfrm>
          <a:custGeom>
            <a:avLst/>
            <a:gdLst>
              <a:gd name="connsiteX0" fmla="*/ 2058090 w 2058090"/>
              <a:gd name="connsiteY0" fmla="*/ 7005913 h 7005913"/>
              <a:gd name="connsiteX1" fmla="*/ 0 w 2058090"/>
              <a:gd name="connsiteY1" fmla="*/ 7005913 h 7005913"/>
              <a:gd name="connsiteX2" fmla="*/ 0 w 2058090"/>
              <a:gd name="connsiteY2" fmla="*/ 1837393 h 7005913"/>
              <a:gd name="connsiteX3" fmla="*/ 1210582 w 2058090"/>
              <a:gd name="connsiteY3" fmla="*/ 1837393 h 7005913"/>
              <a:gd name="connsiteX4" fmla="*/ 1333976 w 2058090"/>
              <a:gd name="connsiteY4" fmla="*/ 1713999 h 7005913"/>
              <a:gd name="connsiteX5" fmla="*/ 1333976 w 2058090"/>
              <a:gd name="connsiteY5" fmla="*/ 1220437 h 7005913"/>
              <a:gd name="connsiteX6" fmla="*/ 1210582 w 2058090"/>
              <a:gd name="connsiteY6" fmla="*/ 1097043 h 7005913"/>
              <a:gd name="connsiteX7" fmla="*/ 0 w 2058090"/>
              <a:gd name="connsiteY7" fmla="*/ 1097043 h 7005913"/>
              <a:gd name="connsiteX8" fmla="*/ 0 w 2058090"/>
              <a:gd name="connsiteY8" fmla="*/ 0 h 7005913"/>
              <a:gd name="connsiteX9" fmla="*/ 2058090 w 2058090"/>
              <a:gd name="connsiteY9" fmla="*/ 0 h 7005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58090" h="7005913">
                <a:moveTo>
                  <a:pt x="2058090" y="7005913"/>
                </a:moveTo>
                <a:lnTo>
                  <a:pt x="0" y="7005913"/>
                </a:lnTo>
                <a:lnTo>
                  <a:pt x="0" y="1837393"/>
                </a:lnTo>
                <a:lnTo>
                  <a:pt x="1210582" y="1837393"/>
                </a:lnTo>
                <a:cubicBezTo>
                  <a:pt x="1278731" y="1837393"/>
                  <a:pt x="1333976" y="1782148"/>
                  <a:pt x="1333976" y="1713999"/>
                </a:cubicBezTo>
                <a:lnTo>
                  <a:pt x="1333976" y="1220437"/>
                </a:lnTo>
                <a:cubicBezTo>
                  <a:pt x="1333976" y="1152288"/>
                  <a:pt x="1278731" y="1097043"/>
                  <a:pt x="1210582" y="1097043"/>
                </a:cubicBezTo>
                <a:lnTo>
                  <a:pt x="0" y="1097043"/>
                </a:lnTo>
                <a:lnTo>
                  <a:pt x="0" y="0"/>
                </a:lnTo>
                <a:lnTo>
                  <a:pt x="2058090" y="0"/>
                </a:lnTo>
                <a:close/>
              </a:path>
            </a:pathLst>
          </a:custGeom>
          <a:solidFill>
            <a:srgbClr val="D9CEB9"/>
          </a:solidFill>
          <a:ln>
            <a:solidFill>
              <a:srgbClr val="D0C2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AC0C7322-CA51-4584-A60B-47B5E48DA7D3}"/>
              </a:ext>
            </a:extLst>
          </p:cNvPr>
          <p:cNvSpPr/>
          <p:nvPr/>
        </p:nvSpPr>
        <p:spPr>
          <a:xfrm>
            <a:off x="142026" y="102110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Introduce</a:t>
            </a:r>
          </a:p>
        </p:txBody>
      </p:sp>
      <p:sp>
        <p:nvSpPr>
          <p:cNvPr id="155" name="Rectangle: Rounded Corners 154">
            <a:hlinkClick r:id="rId3" action="ppaction://hlinksldjump"/>
            <a:extLst>
              <a:ext uri="{FF2B5EF4-FFF2-40B4-BE49-F238E27FC236}">
                <a16:creationId xmlns:a16="http://schemas.microsoft.com/office/drawing/2014/main" id="{226DD88B-9772-4756-A7A6-91886FFFD51F}"/>
              </a:ext>
            </a:extLst>
          </p:cNvPr>
          <p:cNvSpPr/>
          <p:nvPr/>
        </p:nvSpPr>
        <p:spPr>
          <a:xfrm>
            <a:off x="142026" y="204561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About me</a:t>
            </a:r>
          </a:p>
        </p:txBody>
      </p:sp>
      <p:sp>
        <p:nvSpPr>
          <p:cNvPr id="156" name="Rectangle: Rounded Corners 155">
            <a:hlinkClick r:id="rId4" action="ppaction://hlinksldjump"/>
            <a:extLst>
              <a:ext uri="{FF2B5EF4-FFF2-40B4-BE49-F238E27FC236}">
                <a16:creationId xmlns:a16="http://schemas.microsoft.com/office/drawing/2014/main" id="{7F32BDBA-5B9E-4273-B6DA-7EC6FF853C32}"/>
              </a:ext>
            </a:extLst>
          </p:cNvPr>
          <p:cNvSpPr/>
          <p:nvPr/>
        </p:nvSpPr>
        <p:spPr>
          <a:xfrm>
            <a:off x="142025" y="307011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Hobi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Cita-cita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7" name="Rectangle: Rounded Corners 156">
            <a:hlinkClick r:id="rId5" action="ppaction://hlinksldjump"/>
            <a:extLst>
              <a:ext uri="{FF2B5EF4-FFF2-40B4-BE49-F238E27FC236}">
                <a16:creationId xmlns:a16="http://schemas.microsoft.com/office/drawing/2014/main" id="{3972F5FF-5E17-4960-A8E0-9FF1E9B5DCA6}"/>
              </a:ext>
            </a:extLst>
          </p:cNvPr>
          <p:cNvSpPr/>
          <p:nvPr/>
        </p:nvSpPr>
        <p:spPr>
          <a:xfrm>
            <a:off x="142024" y="4094624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mic Sans MS" panose="030F0702030302020204" pitchFamily="66" charset="0"/>
              </a:rPr>
              <a:t>Riwayat </a:t>
            </a:r>
            <a:r>
              <a:rPr lang="en-US" sz="1600" dirty="0" err="1">
                <a:latin typeface="Comic Sans MS" panose="030F0702030302020204" pitchFamily="66" charset="0"/>
              </a:rPr>
              <a:t>pendidikan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63C1973-DA5D-4E83-942F-176D451F614C}"/>
              </a:ext>
            </a:extLst>
          </p:cNvPr>
          <p:cNvSpPr/>
          <p:nvPr/>
        </p:nvSpPr>
        <p:spPr>
          <a:xfrm>
            <a:off x="853086" y="5132579"/>
            <a:ext cx="1731819" cy="525303"/>
          </a:xfrm>
          <a:prstGeom prst="roundRect">
            <a:avLst/>
          </a:prstGeom>
          <a:solidFill>
            <a:srgbClr val="C3B08F"/>
          </a:solidFill>
          <a:ln>
            <a:solidFill>
              <a:srgbClr val="C3B0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mic Sans MS" panose="030F0702030302020204" pitchFamily="66" charset="0"/>
              </a:rPr>
              <a:t>Kesan</a:t>
            </a:r>
            <a:r>
              <a:rPr lang="en-US" sz="1600" dirty="0">
                <a:latin typeface="Comic Sans MS" panose="030F0702030302020204" pitchFamily="66" charset="0"/>
              </a:rPr>
              <a:t> dan </a:t>
            </a:r>
            <a:r>
              <a:rPr lang="en-US" sz="1600" dirty="0" err="1">
                <a:latin typeface="Comic Sans MS" panose="030F0702030302020204" pitchFamily="66" charset="0"/>
              </a:rPr>
              <a:t>Pesan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0E1E59-4B0A-4450-9932-2753A712D543}"/>
              </a:ext>
            </a:extLst>
          </p:cNvPr>
          <p:cNvSpPr/>
          <p:nvPr/>
        </p:nvSpPr>
        <p:spPr>
          <a:xfrm>
            <a:off x="3207060" y="2172756"/>
            <a:ext cx="8021558" cy="4157830"/>
          </a:xfrm>
          <a:prstGeom prst="roundRect">
            <a:avLst/>
          </a:prstGeom>
          <a:solidFill>
            <a:srgbClr val="E4DDCE">
              <a:alpha val="30196"/>
            </a:srgbClr>
          </a:solidFill>
          <a:ln w="38100">
            <a:solidFill>
              <a:srgbClr val="E4DDC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3F5466-32C5-4715-BA03-F0525E87129E}"/>
              </a:ext>
            </a:extLst>
          </p:cNvPr>
          <p:cNvSpPr txBox="1"/>
          <p:nvPr/>
        </p:nvSpPr>
        <p:spPr>
          <a:xfrm>
            <a:off x="3539792" y="2429254"/>
            <a:ext cx="7312754" cy="411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id-ID" sz="1600" b="1" dirty="0" err="1">
                <a:latin typeface="Comic Sans MS" panose="030F0702030302020204" pitchFamily="66" charset="0"/>
              </a:rPr>
              <a:t>Kesan</a:t>
            </a:r>
            <a:endParaRPr lang="en-US" altLang="id-ID" sz="1600" b="1" dirty="0"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id-ID" sz="1600" dirty="0">
                <a:latin typeface="Comic Sans MS" panose="030F0702030302020204" pitchFamily="66" charset="0"/>
              </a:rPr>
              <a:t>Saya </a:t>
            </a:r>
            <a:r>
              <a:rPr lang="en-US" altLang="id-ID" sz="1600" dirty="0" err="1">
                <a:latin typeface="Comic Sans MS" panose="030F0702030302020204" pitchFamily="66" charset="0"/>
              </a:rPr>
              <a:t>seorang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Pengembang</a:t>
            </a:r>
            <a:r>
              <a:rPr lang="en-US" altLang="id-ID" sz="1600" dirty="0">
                <a:latin typeface="Comic Sans MS" panose="030F0702030302020204" pitchFamily="66" charset="0"/>
              </a:rPr>
              <a:t> game Android </a:t>
            </a:r>
            <a:r>
              <a:rPr lang="en-US" altLang="id-ID" sz="1600" dirty="0" err="1">
                <a:latin typeface="Comic Sans MS" panose="030F0702030302020204" pitchFamily="66" charset="0"/>
              </a:rPr>
              <a:t>dengan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keahlian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menggunakan</a:t>
            </a:r>
            <a:r>
              <a:rPr lang="en-US" altLang="id-ID" sz="1600" dirty="0">
                <a:latin typeface="Comic Sans MS" panose="030F0702030302020204" pitchFamily="66" charset="0"/>
              </a:rPr>
              <a:t> Unity dan </a:t>
            </a:r>
            <a:r>
              <a:rPr lang="en-US" altLang="id-ID" sz="1600" dirty="0" err="1">
                <a:latin typeface="Comic Sans MS" panose="030F0702030302020204" pitchFamily="66" charset="0"/>
              </a:rPr>
              <a:t>membuat</a:t>
            </a:r>
            <a:r>
              <a:rPr lang="en-US" altLang="id-ID" sz="1600" dirty="0">
                <a:latin typeface="Comic Sans MS" panose="030F0702030302020204" pitchFamily="66" charset="0"/>
              </a:rPr>
              <a:t> website </a:t>
            </a:r>
            <a:r>
              <a:rPr lang="en-US" altLang="id-ID" sz="1600" dirty="0" err="1">
                <a:latin typeface="Comic Sans MS" panose="030F0702030302020204" pitchFamily="66" charset="0"/>
              </a:rPr>
              <a:t>dinamis</a:t>
            </a:r>
            <a:r>
              <a:rPr lang="en-US" altLang="id-ID" sz="1600" dirty="0">
                <a:latin typeface="Comic Sans MS" panose="030F0702030302020204" pitchFamily="66" charset="0"/>
              </a:rPr>
              <a:t>. Saya </a:t>
            </a:r>
            <a:r>
              <a:rPr lang="en-US" altLang="id-ID" sz="1600" dirty="0" err="1">
                <a:latin typeface="Comic Sans MS" panose="030F0702030302020204" pitchFamily="66" charset="0"/>
              </a:rPr>
              <a:t>seorang</a:t>
            </a:r>
            <a:r>
              <a:rPr lang="en-US" altLang="id-ID" sz="1600" dirty="0">
                <a:latin typeface="Comic Sans MS" panose="030F0702030302020204" pitchFamily="66" charset="0"/>
              </a:rPr>
              <a:t> Mahasiswa di Universitas Pamulang </a:t>
            </a:r>
            <a:r>
              <a:rPr lang="en-US" altLang="id-ID" sz="1600" dirty="0" err="1">
                <a:latin typeface="Comic Sans MS" panose="030F0702030302020204" pitchFamily="66" charset="0"/>
              </a:rPr>
              <a:t>dengan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fokus</a:t>
            </a:r>
            <a:r>
              <a:rPr lang="en-US" altLang="id-ID" sz="1600" dirty="0">
                <a:latin typeface="Comic Sans MS" panose="030F0702030302020204" pitchFamily="66" charset="0"/>
              </a:rPr>
              <a:t> pada </a:t>
            </a:r>
            <a:r>
              <a:rPr lang="en-US" altLang="id-ID" sz="1600" dirty="0" err="1">
                <a:latin typeface="Comic Sans MS" panose="030F0702030302020204" pitchFamily="66" charset="0"/>
              </a:rPr>
              <a:t>pengembangan</a:t>
            </a:r>
            <a:r>
              <a:rPr lang="en-US" altLang="id-ID" sz="1600" dirty="0">
                <a:latin typeface="Comic Sans MS" panose="030F0702030302020204" pitchFamily="66" charset="0"/>
              </a:rPr>
              <a:t> game. Saya </a:t>
            </a:r>
            <a:r>
              <a:rPr lang="en-US" altLang="id-ID" sz="1600" dirty="0" err="1">
                <a:latin typeface="Comic Sans MS" panose="030F0702030302020204" pitchFamily="66" charset="0"/>
              </a:rPr>
              <a:t>memiliki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kemampuan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dalam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bahasa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pemrograman</a:t>
            </a:r>
            <a:r>
              <a:rPr lang="en-US" altLang="id-ID" sz="1600" dirty="0">
                <a:latin typeface="Comic Sans MS" panose="030F0702030302020204" pitchFamily="66" charset="0"/>
              </a:rPr>
              <a:t>, </a:t>
            </a:r>
            <a:r>
              <a:rPr lang="en-US" altLang="id-ID" sz="1600" dirty="0" err="1">
                <a:latin typeface="Comic Sans MS" panose="030F0702030302020204" pitchFamily="66" charset="0"/>
              </a:rPr>
              <a:t>termasuk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bahasa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Inggris</a:t>
            </a:r>
            <a:r>
              <a:rPr lang="en-US" altLang="id-ID" sz="1600" dirty="0">
                <a:latin typeface="Comic Sans MS" panose="030F0702030302020204" pitchFamily="66" charset="0"/>
              </a:rPr>
              <a:t>, dan </a:t>
            </a:r>
            <a:r>
              <a:rPr lang="en-US" altLang="id-ID" sz="1600" dirty="0" err="1">
                <a:latin typeface="Comic Sans MS" panose="030F0702030302020204" pitchFamily="66" charset="0"/>
              </a:rPr>
              <a:t>pengetahuan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dasar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bahasa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Jepang</a:t>
            </a:r>
            <a:r>
              <a:rPr lang="en-US" altLang="id-ID" sz="1600" dirty="0">
                <a:latin typeface="Comic Sans MS" panose="030F0702030302020204" pitchFamily="66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id-ID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Pesan</a:t>
            </a:r>
            <a:endParaRPr lang="en-US" altLang="id-ID" sz="16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id-ID" sz="1600" dirty="0">
                <a:latin typeface="Comic Sans MS" panose="030F0702030302020204" pitchFamily="66" charset="0"/>
              </a:rPr>
              <a:t>Saya </a:t>
            </a:r>
            <a:r>
              <a:rPr lang="en-US" altLang="id-ID" sz="1600" dirty="0" err="1">
                <a:latin typeface="Comic Sans MS" panose="030F0702030302020204" pitchFamily="66" charset="0"/>
              </a:rPr>
              <a:t>memiliki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pengalaman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kerja</a:t>
            </a:r>
            <a:r>
              <a:rPr lang="en-US" altLang="id-ID" sz="1600" dirty="0">
                <a:latin typeface="Comic Sans MS" panose="030F0702030302020204" pitchFamily="66" charset="0"/>
              </a:rPr>
              <a:t> yang </a:t>
            </a:r>
            <a:r>
              <a:rPr lang="en-US" altLang="id-ID" sz="1600" dirty="0" err="1">
                <a:latin typeface="Comic Sans MS" panose="030F0702030302020204" pitchFamily="66" charset="0"/>
              </a:rPr>
              <a:t>luas</a:t>
            </a:r>
            <a:r>
              <a:rPr lang="en-US" altLang="id-ID" sz="1600" dirty="0">
                <a:latin typeface="Comic Sans MS" panose="030F0702030302020204" pitchFamily="66" charset="0"/>
              </a:rPr>
              <a:t> dan </a:t>
            </a:r>
            <a:r>
              <a:rPr lang="en-US" altLang="id-ID" sz="1600" dirty="0" err="1">
                <a:latin typeface="Comic Sans MS" panose="030F0702030302020204" pitchFamily="66" charset="0"/>
              </a:rPr>
              <a:t>keterampilan</a:t>
            </a:r>
            <a:r>
              <a:rPr lang="en-US" altLang="id-ID" sz="1600" dirty="0">
                <a:latin typeface="Comic Sans MS" panose="030F0702030302020204" pitchFamily="66" charset="0"/>
              </a:rPr>
              <a:t> yang </a:t>
            </a:r>
            <a:r>
              <a:rPr lang="en-US" altLang="id-ID" sz="1600" dirty="0" err="1">
                <a:latin typeface="Comic Sans MS" panose="030F0702030302020204" pitchFamily="66" charset="0"/>
              </a:rPr>
              <a:t>relevan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dalam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bidang</a:t>
            </a:r>
            <a:r>
              <a:rPr lang="en-US" altLang="id-ID" sz="1600" dirty="0">
                <a:latin typeface="Comic Sans MS" panose="030F0702030302020204" pitchFamily="66" charset="0"/>
              </a:rPr>
              <a:t> Teknik </a:t>
            </a:r>
            <a:r>
              <a:rPr lang="en-US" altLang="id-ID" sz="1600" dirty="0" err="1">
                <a:latin typeface="Comic Sans MS" panose="030F0702030302020204" pitchFamily="66" charset="0"/>
              </a:rPr>
              <a:t>Informatika</a:t>
            </a:r>
            <a:r>
              <a:rPr lang="en-US" altLang="id-ID" sz="1600" dirty="0">
                <a:latin typeface="Comic Sans MS" panose="030F0702030302020204" pitchFamily="66" charset="0"/>
              </a:rPr>
              <a:t>, yang </a:t>
            </a:r>
            <a:r>
              <a:rPr lang="en-US" altLang="id-ID" sz="1600" dirty="0" err="1">
                <a:latin typeface="Comic Sans MS" panose="030F0702030302020204" pitchFamily="66" charset="0"/>
              </a:rPr>
              <a:t>memungkinkan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saya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untuk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berkontribusi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secara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 err="1">
                <a:latin typeface="Comic Sans MS" panose="030F0702030302020204" pitchFamily="66" charset="0"/>
              </a:rPr>
              <a:t>signifikan</a:t>
            </a:r>
            <a:r>
              <a:rPr lang="en-US" altLang="id-ID" sz="1600" dirty="0">
                <a:latin typeface="Comic Sans MS" panose="030F0702030302020204" pitchFamily="66" charset="0"/>
              </a:rPr>
              <a:t> dan </a:t>
            </a:r>
            <a:r>
              <a:rPr lang="en-US" altLang="id-ID" sz="1600" dirty="0" err="1">
                <a:latin typeface="Comic Sans MS" panose="030F0702030302020204" pitchFamily="66" charset="0"/>
              </a:rPr>
              <a:t>efektif</a:t>
            </a:r>
            <a:r>
              <a:rPr lang="en-US" altLang="id-ID" sz="1600" dirty="0">
                <a:latin typeface="Comic Sans MS" panose="030F0702030302020204" pitchFamily="66" charset="0"/>
              </a:rPr>
              <a:t>.</a:t>
            </a:r>
            <a:r>
              <a:rPr lang="id-ID" altLang="id-ID" sz="1600" dirty="0">
                <a:latin typeface="Comic Sans MS" panose="030F0702030302020204" pitchFamily="66" charset="0"/>
              </a:rPr>
              <a:t> </a:t>
            </a:r>
            <a:r>
              <a:rPr lang="en-US" altLang="id-ID" sz="1600" dirty="0">
                <a:latin typeface="Comic Sans MS" panose="030F0702030302020204" pitchFamily="66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US" altLang="id-ID" sz="1600" dirty="0">
              <a:latin typeface="Comic Sans MS" panose="030F0702030302020204" pitchFamily="66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CB1E5AB7-EDE5-4DF3-959A-6FBAD2CAF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30" y="-58557"/>
            <a:ext cx="2982770" cy="1401301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D43E4D2D-F89A-4355-AEF5-C44B79BB8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76" y="0"/>
            <a:ext cx="2982770" cy="1401301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AB44E288-298B-461C-8CD9-419BC48F8EC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506" y="755696"/>
            <a:ext cx="4337570" cy="10052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B0F358-9911-4C14-8317-5FC5A6D9DA52}"/>
              </a:ext>
            </a:extLst>
          </p:cNvPr>
          <p:cNvSpPr txBox="1"/>
          <p:nvPr/>
        </p:nvSpPr>
        <p:spPr>
          <a:xfrm>
            <a:off x="5220780" y="967268"/>
            <a:ext cx="4384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Kesan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 dan </a:t>
            </a:r>
            <a:r>
              <a:rPr lang="en-US" sz="3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&amp; President" pitchFamily="2" charset="0"/>
              </a:rPr>
              <a:t>Pesan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  <a:latin typeface="&amp; Presid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6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8">
            <a:extLst>
              <a:ext uri="{FF2B5EF4-FFF2-40B4-BE49-F238E27FC236}">
                <a16:creationId xmlns:a16="http://schemas.microsoft.com/office/drawing/2014/main" id="{A366B5F4-EF75-4087-A760-E34B21EABE88}"/>
              </a:ext>
            </a:extLst>
          </p:cNvPr>
          <p:cNvGrpSpPr>
            <a:grpSpLocks/>
          </p:cNvGrpSpPr>
          <p:nvPr/>
        </p:nvGrpSpPr>
        <p:grpSpPr bwMode="auto">
          <a:xfrm>
            <a:off x="-31499" y="-4426"/>
            <a:ext cx="12223499" cy="6858000"/>
            <a:chOff x="389475" y="404047"/>
            <a:chExt cx="12173953" cy="63923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BA9353-BD7E-4EB3-BF45-105FF8C3C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" y="409573"/>
              <a:ext cx="6253487" cy="3321180"/>
              <a:chOff x="0" y="0"/>
              <a:chExt cx="12192000" cy="6858000"/>
            </a:xfrm>
          </p:grpSpPr>
          <p:grpSp>
            <p:nvGrpSpPr>
              <p:cNvPr id="109" name="Group 24">
                <a:extLst>
                  <a:ext uri="{FF2B5EF4-FFF2-40B4-BE49-F238E27FC236}">
                    <a16:creationId xmlns:a16="http://schemas.microsoft.com/office/drawing/2014/main" id="{027E3BF9-4940-4B57-8365-E0C25C50E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B5D1692B-2E71-4A09-B1DD-2B53345E98FA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59FEAC0-E6B8-4CA0-9F65-D5AF9BDBF4F7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FB2F117-8298-4DFE-90B3-0B08FC57924C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036BFE3-EB45-45CF-A361-79662A97DB88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2985A7A2-6A87-4D76-B43F-EA85E351E375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ED65D93-6112-4598-9AEA-63D4D921591F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E57EDE5-69DF-4D7C-9282-9222CED8D260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9DA5B88-77F5-47BB-8A51-FA1AFF47E22F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94AD59B1-4782-4627-8C65-9008283EC785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A1A5E3A7-F3A7-4ABC-8BFF-81C13BA2300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B4A96D87-6AB2-4AC1-B5AA-41512D74406B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3F27883F-44AB-4520-B658-91E8789C63C8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9384A43-55E5-4B94-9092-52E65A884E33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90A0BD66-8E5D-494D-B630-15CC6FB29E49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2F1AC5C5-D7FD-4F8C-8BDD-6FA9E45CC13C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3E8C98D-9A8F-417A-8EE6-2A45BF857A6A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E5B97D2-B7F9-47E1-BD70-0837B35E310E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17D11A74-A934-460D-9E56-05D3FBDA17B5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A7CBD64-EBA7-431C-AF6F-E092CFE21A53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C511C346-D18B-40F7-A7A8-D790B19D4127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" name="Group 46">
                <a:extLst>
                  <a:ext uri="{FF2B5EF4-FFF2-40B4-BE49-F238E27FC236}">
                    <a16:creationId xmlns:a16="http://schemas.microsoft.com/office/drawing/2014/main" id="{0AA452DC-D605-4D59-A92B-90640A4F79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EABFD094-554B-4B3F-AE6A-91CCE54E497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B8A39230-A01D-4FA7-8D7C-53CAFA3DAD8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720AE92-3F01-4414-8911-EF9D65D491E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31A40EA2-601A-452E-ABBA-254B6C53422B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7C41EE1-4332-4572-8B98-27D73978C23C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FF784AF-F403-4DA3-BB01-4E727CE7FFB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16E9C16F-F08B-43E1-903F-5C179C17462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344770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9EE6816-F982-4FE6-AB4C-A2BF5F42AA32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BBB7FB9B-76DD-44F2-8A44-E8ADB76C50A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8BBD5FE-9387-47FF-B9C3-6F6A54275A6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40B7C04-3769-416F-AB95-1ADDA1AD5EE0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4CC6D3-FB74-4906-85D6-C8B5FAC38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6" name="Group 49">
                <a:extLst>
                  <a:ext uri="{FF2B5EF4-FFF2-40B4-BE49-F238E27FC236}">
                    <a16:creationId xmlns:a16="http://schemas.microsoft.com/office/drawing/2014/main" id="{205AAB78-6645-43A8-A357-8574CDC56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01D84310-437A-4B88-805D-79F2877B49AD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E628B08-CDF4-4FA9-A417-83881E1F1B18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1CFE5D5-2286-4C1C-855B-1D000021770B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C5DC213-A582-45AE-A1E6-41D5440A831B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0779BC2-3096-4CDF-9D1F-36A2F12509E1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6960A91-AD3C-47DB-9006-FAFF7AE019FF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B8AD21D-BA38-4C79-9B47-54E1AD15072C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28143109-027A-4AA5-B690-6BD41FD4EC18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BD35AF2E-F320-42FF-8CF2-64ADD7BBEB5C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B5707B10-4CEB-4BAE-95DF-E6E0EEEA436F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1EF0EDC-62B9-407B-859D-A8E3AD2C3099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EE8C7CB5-390F-4DCA-AC5C-7EEE388DC3C4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4B85AC61-AA01-4D2A-BE20-B0F7B9490D11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F19BA2E7-7049-48F0-9E65-C51A29FFFB38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4C81FF1-F1A4-4BC4-9D56-7ADCB1B7CB22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B9823214-F0A5-4F06-8107-60AD3E55FC1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D7A1525-5816-41E5-ACD6-52B3BB27F054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ED1757D-54C2-43CF-8F18-89BD3BAC2AEF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1EEB77BF-6DDE-4F57-BFD6-78423E4EA65E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D1706DC8-6E6D-4BF7-842F-735C5FC84EA4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50">
                <a:extLst>
                  <a:ext uri="{FF2B5EF4-FFF2-40B4-BE49-F238E27FC236}">
                    <a16:creationId xmlns:a16="http://schemas.microsoft.com/office/drawing/2014/main" id="{A32F701E-4CCD-4A62-92F9-706523123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A1D3F6D-A6A7-4B88-8791-D342E24684F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CCEED9E-C89B-4F83-B2BB-B7768B1006D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66323196-A667-448A-B6A5-04828A0E79D3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FB9D776-5F83-40D7-AA31-14E6B7B155F2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290A1623-32A1-45B4-8DE2-E0158BB3C76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56E3D8BE-8911-4165-B8F0-7781E9869DFB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7DEF08EA-FE02-4F4E-9B8E-60817540F0E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78E09639-396D-479F-9E5D-51E50D32E8C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6D2668CC-34B6-4694-AF09-A856EB2176F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12DB661-D155-4FC5-BC68-05F58B209BA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97E08FE5-3D60-418A-AB23-675DF77AE6B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82">
              <a:extLst>
                <a:ext uri="{FF2B5EF4-FFF2-40B4-BE49-F238E27FC236}">
                  <a16:creationId xmlns:a16="http://schemas.microsoft.com/office/drawing/2014/main" id="{9D268151-A744-4986-900A-1B402E51F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3" name="Group 83">
                <a:extLst>
                  <a:ext uri="{FF2B5EF4-FFF2-40B4-BE49-F238E27FC236}">
                    <a16:creationId xmlns:a16="http://schemas.microsoft.com/office/drawing/2014/main" id="{28B9BEAC-379B-4D96-95E7-23BBACE788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46BBEC5B-FE3C-4916-BB52-5147F81974A0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D123E77-F5E6-4A8F-B2CC-0C345FFCB3DD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C057593-453F-4F28-B335-2E4839203AC8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E3B11A2-0A56-488D-A15E-3BC84DB90463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14330AE3-EA3A-4B48-BADD-FFE60390D6B0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6AFF2A7-6DA4-4478-B802-59792D090251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B21B1D1E-C778-4A02-933B-E9C509B5996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C6897B27-B101-4CAC-A1E1-9692189D8C8E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B0BD2FDF-D745-4686-A738-C86D7E1C9F15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C26A415-B556-4CCC-8AE8-598AB01CC60E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82A89E1-D626-40F7-988B-3F6C1ADCF858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50C6F256-F845-4ECB-BC9E-3FFE41D3D04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06609A7-73F0-441C-A4D6-49807CF85AC8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A4FCEC6E-6F6B-4E0A-B828-72E3109C6243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8065AA7C-02AA-45FB-9946-4F8B364AC8DE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21B7AC0-D475-4ECB-A442-3E1A9868BBA8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66CACBD-8F2B-4D71-88A2-0096B1B7980A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73F3FC6-A2D1-4F2A-9FAB-88AA51C238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58A63541-F8CB-4D7F-8A53-0D45C5F68209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EF5A4E3-F233-4DDC-8B6F-1E5F4C64853F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84">
                <a:extLst>
                  <a:ext uri="{FF2B5EF4-FFF2-40B4-BE49-F238E27FC236}">
                    <a16:creationId xmlns:a16="http://schemas.microsoft.com/office/drawing/2014/main" id="{512896C8-F502-4968-B360-598E9E1661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E05643FA-EE1B-416E-93AB-177B50D4D5F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4FFD2C0-47AB-4D57-852F-37A661755B7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AAF3CD7-1248-42B1-8887-96017A5D4E2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C97F2A43-C05A-49B9-86C8-14D5307A895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16F31D2-3C6F-4948-B014-3648F1B7529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9D4086B-8ECB-4F79-8E94-6787B05FF4A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3AB076FD-FDA8-461C-B936-5594E50B99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916FB30C-2E08-4F74-807A-1A296426288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FA052EB-E5B4-48E9-9807-39D771E811F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D2302A4-A59A-413C-97D6-11DEFBF97F37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CE67FB3-3916-4645-A698-211A3CC2BF55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116">
              <a:extLst>
                <a:ext uri="{FF2B5EF4-FFF2-40B4-BE49-F238E27FC236}">
                  <a16:creationId xmlns:a16="http://schemas.microsoft.com/office/drawing/2014/main" id="{F8DF758E-B386-4E20-91CF-EE494CA3F9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0" name="Group 117">
                <a:extLst>
                  <a:ext uri="{FF2B5EF4-FFF2-40B4-BE49-F238E27FC236}">
                    <a16:creationId xmlns:a16="http://schemas.microsoft.com/office/drawing/2014/main" id="{40CB0345-B3CC-4850-BE9F-B8B034883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26CA8BF-1571-403F-84BB-724AF8E93F26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8393AA51-1071-4C25-A5F6-3FD1FAF19EF6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4DDB47E-A44C-489B-AF99-C8B153D6695B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FB702EA-F645-475C-88FD-53076A8502C4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9378A08-D567-464A-9EB4-940E303807AE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21B80D-5931-46BE-8260-AE42C03FBB3F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1246D2D-5C81-41AC-9076-D8C5DBE6DE1E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07CA05F-029F-4C84-84C6-72782FAB5C9A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51CDEE2-EBE5-46E8-8512-BAC173A5459E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C4469B9-01DC-4B5F-868F-878A66282EA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2C4FB7F0-20C4-44B7-8993-A0DB9BCF248C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C13A88A-A721-4363-8AC0-0E799D3E55A0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643148C-C792-4F59-AD94-E8B5AA546F0F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97FA4AD-1C72-4079-8BD2-B7BD59A8D54A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EE3ED28-1E18-41AA-8B4D-054C17938CC4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060A68A-DAE9-4F6E-8857-7F5A369503AB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140BE02-2E83-41F3-AF4F-4F0180A0FDE3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47A29D1-986F-43EA-B205-A8C4FC71CC8E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0616E8A-F9F1-4DB1-BF95-B57F7843C201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14FCAA5C-18E4-4BF0-99EA-3A4397323118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18">
                <a:extLst>
                  <a:ext uri="{FF2B5EF4-FFF2-40B4-BE49-F238E27FC236}">
                    <a16:creationId xmlns:a16="http://schemas.microsoft.com/office/drawing/2014/main" id="{BCAC4FBF-E0F8-43F6-8814-F8932C658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17550D6-D22C-4774-9B85-A59F2652E29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13510A7B-4AC8-4568-A3DF-31DE0BB19F4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9EB0C29-6918-48E5-9198-98E9C19D173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E7F745B-E025-4010-951C-B2DF557DD9C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37CBACF-92B1-41B6-A224-611785E6E7C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9DF5DA3-9CFC-44B0-A87C-39C37FCE5D5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5750271B-56B5-438B-BF8D-5BF49FA6E83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6D7CD6BB-1D65-4487-BFF3-FC45BE155F3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1A17144-8DCD-4D03-8578-8625D28E2554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C92EA1D-806C-46AA-A950-E7304129825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2A008FF-83D8-420C-90F4-41110D5C0239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D9CEB9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676368-714C-4DD3-8E08-D35A59698F05}"/>
              </a:ext>
            </a:extLst>
          </p:cNvPr>
          <p:cNvSpPr/>
          <p:nvPr/>
        </p:nvSpPr>
        <p:spPr>
          <a:xfrm>
            <a:off x="639580" y="585366"/>
            <a:ext cx="10912839" cy="5681541"/>
          </a:xfrm>
          <a:prstGeom prst="roundRect">
            <a:avLst/>
          </a:prstGeom>
          <a:solidFill>
            <a:srgbClr val="D9CEB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DAB69041-4D4F-44DA-9218-708E2854DB7B}"/>
              </a:ext>
            </a:extLst>
          </p:cNvPr>
          <p:cNvSpPr txBox="1"/>
          <p:nvPr/>
        </p:nvSpPr>
        <p:spPr>
          <a:xfrm>
            <a:off x="2463594" y="2605770"/>
            <a:ext cx="75048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Hello Georgina Script" panose="02000505000000020003" pitchFamily="50" charset="0"/>
              </a:rPr>
              <a:t>Thank you </a:t>
            </a:r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latin typeface="Hello Georgina Script" panose="02000505000000020003" pitchFamily="50" charset="0"/>
                <a:sym typeface="Wingdings" panose="05000000000000000000" pitchFamily="2" charset="2"/>
              </a:rPr>
              <a:t></a:t>
            </a:r>
            <a:endParaRPr lang="en-US" sz="8800" dirty="0">
              <a:solidFill>
                <a:schemeClr val="tx1">
                  <a:lumMod val="95000"/>
                  <a:lumOff val="5000"/>
                </a:schemeClr>
              </a:solidFill>
              <a:latin typeface="Hello Georgina Script" panose="02000505000000020003" pitchFamily="50" charset="0"/>
            </a:endParaRP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71EF52BF-9B66-4F86-9FE4-2F9B913D9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-1636409" y="-921074"/>
            <a:ext cx="3400900" cy="4115374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B8A37E20-1173-4A5E-B7AF-06D6D47D6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7762">
            <a:off x="10495492" y="4505062"/>
            <a:ext cx="2617682" cy="316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8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251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&amp; President</vt:lpstr>
      <vt:lpstr>Hello Georgina Script</vt:lpstr>
      <vt:lpstr>Priscilla</vt:lpstr>
      <vt:lpstr>Arial</vt:lpstr>
      <vt:lpstr>Calibri</vt:lpstr>
      <vt:lpstr>Calibri Light</vt:lpstr>
      <vt:lpstr>Caveat</vt:lpstr>
      <vt:lpstr>Comic Sans MS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lissaamiftaa@gmail.com</dc:creator>
  <cp:lastModifiedBy>Andri Firman Saputra</cp:lastModifiedBy>
  <cp:revision>12</cp:revision>
  <dcterms:created xsi:type="dcterms:W3CDTF">2022-02-20T18:00:01Z</dcterms:created>
  <dcterms:modified xsi:type="dcterms:W3CDTF">2023-05-16T16:12:15Z</dcterms:modified>
</cp:coreProperties>
</file>