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3F7E108-0020-4388-8589-11D473D21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E108-0020-4388-8589-11D473D21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E108-0020-4388-8589-11D473D21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3F7E108-0020-4388-8589-11D473D21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3F7E108-0020-4388-8589-11D473D21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E108-0020-4388-8589-11D473D21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E108-0020-4388-8589-11D473D21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F7E108-0020-4388-8589-11D473D21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E108-0020-4388-8589-11D473D21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3F7E108-0020-4388-8589-11D473D21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F7E108-0020-4388-8589-11D473D21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3F7E108-0020-4388-8589-11D473D21956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Andri</a:t>
            </a:r>
            <a:r>
              <a:rPr lang="en-US" dirty="0"/>
              <a:t> </a:t>
            </a:r>
            <a:r>
              <a:rPr lang="en-US" dirty="0" err="1"/>
              <a:t>Firman</a:t>
            </a:r>
            <a:r>
              <a:rPr lang="en-US" dirty="0"/>
              <a:t> </a:t>
            </a:r>
            <a:r>
              <a:rPr lang="en-US" dirty="0" err="1"/>
              <a:t>Saputra</a:t>
            </a:r>
            <a:endParaRPr lang="en-US" dirty="0"/>
          </a:p>
          <a:p>
            <a:r>
              <a:rPr lang="en-US" dirty="0" err="1"/>
              <a:t>Haliza</a:t>
            </a:r>
            <a:r>
              <a:rPr lang="en-US" dirty="0"/>
              <a:t> </a:t>
            </a:r>
            <a:r>
              <a:rPr lang="en-US" dirty="0" err="1"/>
              <a:t>Musdalifa</a:t>
            </a:r>
            <a:endParaRPr lang="en-US" dirty="0"/>
          </a:p>
          <a:p>
            <a:r>
              <a:rPr lang="en-US" dirty="0"/>
              <a:t>Obi </a:t>
            </a:r>
            <a:r>
              <a:rPr lang="en-US" dirty="0" err="1"/>
              <a:t>Agustian</a:t>
            </a:r>
            <a:endParaRPr lang="en-US" dirty="0"/>
          </a:p>
          <a:p>
            <a:r>
              <a:rPr lang="en-US" dirty="0" err="1"/>
              <a:t>Salhan</a:t>
            </a:r>
            <a:r>
              <a:rPr lang="en-US" dirty="0"/>
              <a:t> </a:t>
            </a:r>
            <a:r>
              <a:rPr lang="en-US" dirty="0" err="1"/>
              <a:t>Taris</a:t>
            </a:r>
            <a:r>
              <a:rPr lang="en-US" dirty="0"/>
              <a:t> </a:t>
            </a:r>
            <a:r>
              <a:rPr lang="en-US" dirty="0" err="1"/>
              <a:t>Agusti</a:t>
            </a:r>
            <a:endParaRPr lang="en-US" dirty="0"/>
          </a:p>
          <a:p>
            <a:r>
              <a:rPr lang="en-US" dirty="0"/>
              <a:t>Salsa </a:t>
            </a:r>
            <a:r>
              <a:rPr lang="en-US" dirty="0" err="1"/>
              <a:t>Juliani</a:t>
            </a:r>
            <a:r>
              <a:rPr lang="en-US" dirty="0"/>
              <a:t> </a:t>
            </a:r>
            <a:r>
              <a:rPr lang="en-US" dirty="0" err="1"/>
              <a:t>Nuryadin</a:t>
            </a:r>
            <a:endParaRPr lang="en-US" dirty="0"/>
          </a:p>
        </p:txBody>
      </p:sp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371600"/>
            <a:ext cx="6172200" cy="357759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TERIMAKASIH </a:t>
            </a:r>
            <a:br>
              <a:rPr lang="en-US" sz="7200" dirty="0"/>
            </a:br>
            <a:br>
              <a:rPr lang="en-US" sz="4400" dirty="0"/>
            </a:br>
            <a:endParaRPr lang="en-US" sz="4400" dirty="0"/>
          </a:p>
        </p:txBody>
      </p:sp>
    </p:spTree>
  </p:cSld>
  <p:clrMapOvr>
    <a:masterClrMapping/>
  </p:clrMapOvr>
  <p:transition>
    <p:split orient="vert"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Menurut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IT,</a:t>
            </a: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Onno</a:t>
            </a:r>
            <a:r>
              <a:rPr lang="en-US" b="1" dirty="0"/>
              <a:t> W. </a:t>
            </a:r>
            <a:r>
              <a:rPr lang="en-US" b="1" dirty="0" err="1"/>
              <a:t>Purbo</a:t>
            </a:r>
            <a:r>
              <a:rPr lang="en-US" b="1" dirty="0"/>
              <a:t> (2005)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internet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media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mengefisienkan</a:t>
            </a:r>
            <a:r>
              <a:rPr lang="en-US" dirty="0"/>
              <a:t> proses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website, email,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voip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	Internet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media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media </a:t>
            </a:r>
            <a:r>
              <a:rPr lang="en-US" dirty="0" err="1"/>
              <a:t>elektronik</a:t>
            </a:r>
            <a:r>
              <a:rPr lang="en-US" dirty="0"/>
              <a:t> yang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tepat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>
    <p:checke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Sejarah</a:t>
            </a:r>
            <a:r>
              <a:rPr lang="en-US" dirty="0"/>
              <a:t>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err="1"/>
              <a:t>Tahun</a:t>
            </a:r>
            <a:r>
              <a:rPr lang="en-US" b="1" dirty="0"/>
              <a:t> 1960-an</a:t>
            </a:r>
          </a:p>
          <a:p>
            <a:pPr marL="365760" lvl="1" indent="0">
              <a:spcAft>
                <a:spcPts val="800"/>
              </a:spcAft>
              <a:buNone/>
            </a:pP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pertahanan</a:t>
            </a:r>
            <a:r>
              <a:rPr lang="en-US" dirty="0"/>
              <a:t> Amerika </a:t>
            </a:r>
            <a:r>
              <a:rPr lang="en-US" dirty="0" err="1"/>
              <a:t>melalui</a:t>
            </a:r>
            <a:r>
              <a:rPr lang="en-US" dirty="0"/>
              <a:t> ARPA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ARPANET,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militer</a:t>
            </a:r>
            <a:r>
              <a:rPr lang="en-US" dirty="0"/>
              <a:t> dan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kampus</a:t>
            </a:r>
            <a:r>
              <a:rPr lang="en-US" dirty="0"/>
              <a:t> di Amerika </a:t>
            </a:r>
            <a:r>
              <a:rPr lang="en-US" dirty="0" err="1"/>
              <a:t>hingga</a:t>
            </a:r>
            <a:r>
              <a:rPr lang="en-US" dirty="0"/>
              <a:t> 1980-an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err="1"/>
              <a:t>Tahun</a:t>
            </a:r>
            <a:r>
              <a:rPr lang="en-US" b="1" dirty="0"/>
              <a:t> 1982</a:t>
            </a:r>
          </a:p>
          <a:p>
            <a:pPr marL="365760" lvl="1" indent="0">
              <a:spcAft>
                <a:spcPts val="800"/>
              </a:spcAft>
              <a:buNone/>
            </a:pP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TCP / IP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dipublikasikan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err="1"/>
              <a:t>Tahun</a:t>
            </a:r>
            <a:r>
              <a:rPr lang="en-US" b="1" dirty="0"/>
              <a:t> 1986</a:t>
            </a:r>
          </a:p>
          <a:p>
            <a:pPr marL="365760" lvl="1" indent="0">
              <a:spcAft>
                <a:spcPts val="800"/>
              </a:spcAft>
              <a:buNone/>
            </a:pPr>
            <a:r>
              <a:rPr lang="en-US" dirty="0"/>
              <a:t>NSFNET (National Science Foundation Network) </a:t>
            </a:r>
            <a:r>
              <a:rPr lang="en-US" dirty="0" err="1"/>
              <a:t>menggantikan</a:t>
            </a:r>
            <a:r>
              <a:rPr lang="en-US" dirty="0"/>
              <a:t> ARPANET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err="1"/>
              <a:t>Tahun</a:t>
            </a:r>
            <a:r>
              <a:rPr lang="en-US" b="1" dirty="0"/>
              <a:t> 1990</a:t>
            </a:r>
          </a:p>
          <a:p>
            <a:pPr marL="365760" lvl="1" indent="0">
              <a:spcAft>
                <a:spcPts val="800"/>
              </a:spcAft>
              <a:buNone/>
            </a:pPr>
            <a:r>
              <a:rPr lang="en-US" dirty="0" err="1"/>
              <a:t>Diperkenalkannya</a:t>
            </a:r>
            <a:r>
              <a:rPr lang="en-US" dirty="0"/>
              <a:t> World, Wide Web (WWW)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err="1"/>
              <a:t>Tahun</a:t>
            </a:r>
            <a:r>
              <a:rPr lang="en-US" b="1" dirty="0"/>
              <a:t> 1993</a:t>
            </a:r>
          </a:p>
          <a:p>
            <a:pPr marL="365760" lvl="1" indent="0">
              <a:spcAft>
                <a:spcPts val="800"/>
              </a:spcAft>
              <a:buNone/>
            </a:pPr>
            <a:r>
              <a:rPr lang="en-US" dirty="0" err="1"/>
              <a:t>Dikembangkannya</a:t>
            </a:r>
            <a:r>
              <a:rPr lang="en-US" dirty="0"/>
              <a:t> </a:t>
            </a:r>
            <a:r>
              <a:rPr lang="en-US" dirty="0" err="1"/>
              <a:t>InterNIC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domain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err="1"/>
              <a:t>Tahun</a:t>
            </a:r>
            <a:r>
              <a:rPr lang="en-US" b="1" dirty="0"/>
              <a:t> 1994</a:t>
            </a:r>
          </a:p>
          <a:p>
            <a:pPr marL="365760" lvl="1" indent="0">
              <a:buNone/>
            </a:pPr>
            <a:r>
              <a:rPr lang="en-US" dirty="0"/>
              <a:t>Internet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di Indonesia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Perkembangan</a:t>
            </a:r>
            <a:r>
              <a:rPr lang="en-US" dirty="0"/>
              <a:t>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Cakupan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luas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data yang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ditingkatkan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bidang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internet, intranet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ekstranet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Intranet</a:t>
            </a:r>
            <a:r>
              <a:rPr lang="en-US" dirty="0"/>
              <a:t>: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internal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internet.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intranet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protocol TCP/IP.</a:t>
            </a:r>
          </a:p>
          <a:p>
            <a:r>
              <a:rPr lang="en-US" b="1" dirty="0"/>
              <a:t>Extranet</a:t>
            </a:r>
            <a:r>
              <a:rPr lang="en-US" dirty="0"/>
              <a:t>: </a:t>
            </a:r>
            <a:r>
              <a:rPr lang="en-US" dirty="0" err="1"/>
              <a:t>jaringan</a:t>
            </a:r>
            <a:r>
              <a:rPr lang="en-US" dirty="0"/>
              <a:t> intranet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mengekspose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miliki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. </a:t>
            </a:r>
          </a:p>
          <a:p>
            <a:r>
              <a:rPr lang="en-US" b="1" dirty="0"/>
              <a:t>Internet</a:t>
            </a:r>
            <a:r>
              <a:rPr lang="en-US" dirty="0"/>
              <a:t>: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global yang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komputer-komputer</a:t>
            </a:r>
            <a:r>
              <a:rPr lang="en-US" dirty="0"/>
              <a:t> dan </a:t>
            </a:r>
            <a:r>
              <a:rPr lang="en-US" dirty="0" err="1"/>
              <a:t>jaringan-jaringan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diseluruh</a:t>
            </a:r>
            <a:r>
              <a:rPr lang="en-US" dirty="0"/>
              <a:t> dunia.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1. </a:t>
            </a:r>
            <a:r>
              <a:rPr lang="en-US" b="1" dirty="0" err="1"/>
              <a:t>Bidang</a:t>
            </a:r>
            <a:r>
              <a:rPr lang="en-US" b="1" dirty="0"/>
              <a:t> </a:t>
            </a:r>
            <a:r>
              <a:rPr lang="en-US" b="1" dirty="0" err="1"/>
              <a:t>Bisnis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Pembuatan</a:t>
            </a:r>
            <a:r>
              <a:rPr lang="en-US" dirty="0"/>
              <a:t> website </a:t>
            </a:r>
            <a:r>
              <a:rPr lang="en-US" dirty="0" err="1"/>
              <a:t>usaha</a:t>
            </a:r>
            <a:r>
              <a:rPr lang="en-US" dirty="0"/>
              <a:t>, </a:t>
            </a:r>
            <a:r>
              <a:rPr lang="en-US" i="1" dirty="0"/>
              <a:t>e – commerce</a:t>
            </a:r>
            <a:r>
              <a:rPr lang="en-US" dirty="0"/>
              <a:t>, </a:t>
            </a:r>
            <a:r>
              <a:rPr lang="en-US" dirty="0" err="1"/>
              <a:t>bisnis</a:t>
            </a:r>
            <a:r>
              <a:rPr lang="en-US" dirty="0"/>
              <a:t> startup, dan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2. </a:t>
            </a:r>
            <a:r>
              <a:rPr lang="en-US" b="1" dirty="0" err="1"/>
              <a:t>Bidang</a:t>
            </a:r>
            <a:r>
              <a:rPr lang="en-US" b="1" dirty="0"/>
              <a:t> </a:t>
            </a:r>
            <a:r>
              <a:rPr lang="en-US" b="1" dirty="0" err="1"/>
              <a:t>Pendidikan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belajar</a:t>
            </a:r>
            <a:r>
              <a:rPr lang="en-US" dirty="0"/>
              <a:t> dan </a:t>
            </a:r>
            <a:r>
              <a:rPr lang="en-US" dirty="0" err="1"/>
              <a:t>pembelajaran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dan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, </a:t>
            </a:r>
            <a:r>
              <a:rPr lang="en-US" dirty="0" err="1"/>
              <a:t>artikel</a:t>
            </a:r>
            <a:r>
              <a:rPr lang="en-US" dirty="0"/>
              <a:t>, </a:t>
            </a:r>
            <a:r>
              <a:rPr lang="en-US" dirty="0" err="1"/>
              <a:t>jurnal</a:t>
            </a:r>
            <a:r>
              <a:rPr lang="en-US" dirty="0"/>
              <a:t>,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dan lain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>
    <p:cover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6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3. </a:t>
            </a:r>
            <a:r>
              <a:rPr lang="en-US" b="1" dirty="0" err="1"/>
              <a:t>Bidang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4. </a:t>
            </a:r>
            <a:r>
              <a:rPr lang="en-US" b="1" dirty="0" err="1"/>
              <a:t>Bidang</a:t>
            </a:r>
            <a:r>
              <a:rPr lang="en-US" b="1" dirty="0"/>
              <a:t> </a:t>
            </a:r>
            <a:r>
              <a:rPr lang="en-US" b="1" dirty="0" err="1"/>
              <a:t>Kesehatan</a:t>
            </a:r>
            <a:endParaRPr lang="en-US" dirty="0"/>
          </a:p>
          <a:p>
            <a:pPr>
              <a:buNone/>
            </a:pPr>
            <a:r>
              <a:rPr lang="en-US" dirty="0"/>
              <a:t>	Banyak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, dan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pengobatan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 </a:t>
            </a:r>
            <a:r>
              <a:rPr lang="en-US" i="1" dirty="0"/>
              <a:t>online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5. </a:t>
            </a:r>
            <a:r>
              <a:rPr lang="en-US" b="1" dirty="0" err="1"/>
              <a:t>Bidang</a:t>
            </a:r>
            <a:r>
              <a:rPr lang="en-US" b="1" dirty="0"/>
              <a:t> </a:t>
            </a:r>
            <a:r>
              <a:rPr lang="en-US" b="1" dirty="0" err="1"/>
              <a:t>Sosial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Hiburan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situs dan media </a:t>
            </a:r>
            <a:r>
              <a:rPr lang="en-US" dirty="0" err="1"/>
              <a:t>sosial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Facebook, Twitter, Instagram, </a:t>
            </a:r>
            <a:r>
              <a:rPr lang="en-US" dirty="0" err="1"/>
              <a:t>Youtube</a:t>
            </a:r>
            <a:r>
              <a:rPr lang="en-US" dirty="0"/>
              <a:t>, dan lain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. 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cover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45F2-DABD-4A43-A02B-BD2B86C6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Alat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sambungan</a:t>
            </a:r>
            <a:r>
              <a:rPr lang="en-US" dirty="0"/>
              <a:t> 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D402-104E-47D8-90DA-159E5965AB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RJ-45</a:t>
            </a:r>
          </a:p>
          <a:p>
            <a:r>
              <a:rPr lang="en-US" dirty="0"/>
              <a:t>Kabel UTP </a:t>
            </a:r>
          </a:p>
          <a:p>
            <a:r>
              <a:rPr lang="en-US" dirty="0"/>
              <a:t>Tang crimping</a:t>
            </a:r>
          </a:p>
          <a:p>
            <a:pPr marL="0" indent="0">
              <a:buNone/>
            </a:pPr>
            <a:r>
              <a:rPr lang="en-US" dirty="0"/>
              <a:t>Langkah-</a:t>
            </a:r>
            <a:r>
              <a:rPr lang="en-US" dirty="0" err="1"/>
              <a:t>langkahnya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Potong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UTP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tang crimping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Urutkan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in jacket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straight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Masukkan </a:t>
            </a:r>
            <a:r>
              <a:rPr lang="en-US" dirty="0" err="1"/>
              <a:t>ke</a:t>
            </a:r>
            <a:r>
              <a:rPr lang="en-US" dirty="0"/>
              <a:t> RJ-45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Mengklik</a:t>
            </a:r>
            <a:r>
              <a:rPr lang="en-US" dirty="0"/>
              <a:t> RJ-45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/>
              <a:t>tang crimping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7792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Pengertian</a:t>
            </a:r>
            <a:r>
              <a:rPr lang="en-US" dirty="0"/>
              <a:t> internet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media </a:t>
            </a:r>
            <a:r>
              <a:rPr lang="en-US" dirty="0" err="1"/>
              <a:t>elektronik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internet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1960 – an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militer</a:t>
            </a:r>
            <a:endParaRPr lang="en-US" dirty="0"/>
          </a:p>
          <a:p>
            <a:r>
              <a:rPr lang="en-US" dirty="0" err="1"/>
              <a:t>Sejarah</a:t>
            </a:r>
            <a:r>
              <a:rPr lang="en-US" dirty="0"/>
              <a:t> internet </a:t>
            </a:r>
            <a:r>
              <a:rPr lang="en-US" dirty="0" err="1"/>
              <a:t>di</a:t>
            </a:r>
            <a:r>
              <a:rPr lang="en-US" dirty="0"/>
              <a:t> Indonesia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1994 yang </a:t>
            </a:r>
            <a:r>
              <a:rPr lang="en-US" dirty="0" err="1"/>
              <a:t>diprakarsai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IT. </a:t>
            </a:r>
          </a:p>
          <a:p>
            <a:r>
              <a:rPr lang="en-US" dirty="0" err="1"/>
              <a:t>Perkembangan</a:t>
            </a:r>
            <a:r>
              <a:rPr lang="en-US" dirty="0"/>
              <a:t> internet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yang </a:t>
            </a:r>
            <a:r>
              <a:rPr lang="en-US" dirty="0" err="1"/>
              <a:t>pesat</a:t>
            </a:r>
            <a:r>
              <a:rPr lang="en-US" dirty="0"/>
              <a:t>,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, </a:t>
            </a:r>
            <a:r>
              <a:rPr lang="en-US" dirty="0" err="1"/>
              <a:t>manfaat</a:t>
            </a:r>
            <a:r>
              <a:rPr lang="en-US" dirty="0"/>
              <a:t> internet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dirasakan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</p:cSld>
  <p:clrMapOvr>
    <a:masterClrMapping/>
  </p:clrMapOvr>
  <p:transition>
    <p:circl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287</TotalTime>
  <Words>503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Wingdings</vt:lpstr>
      <vt:lpstr>Wingdings 2</vt:lpstr>
      <vt:lpstr>Oriel</vt:lpstr>
      <vt:lpstr>INTERNET</vt:lpstr>
      <vt:lpstr>Pengertian Internet</vt:lpstr>
      <vt:lpstr>Sejarah internet</vt:lpstr>
      <vt:lpstr>Perkembangan internet</vt:lpstr>
      <vt:lpstr>Apa perbedaan internet, intranet dan ekstranet?</vt:lpstr>
      <vt:lpstr>Manfaat internet</vt:lpstr>
      <vt:lpstr>PowerPoint Presentation</vt:lpstr>
      <vt:lpstr>Alat yang dibutuhkan untuk membuat sambungan LAN</vt:lpstr>
      <vt:lpstr>Kesimpulan</vt:lpstr>
      <vt:lpstr>TERIMAKASIH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User</dc:creator>
  <cp:lastModifiedBy>Obi A_</cp:lastModifiedBy>
  <cp:revision>21</cp:revision>
  <dcterms:created xsi:type="dcterms:W3CDTF">2021-06-10T09:07:17Z</dcterms:created>
  <dcterms:modified xsi:type="dcterms:W3CDTF">2021-06-28T01:57:56Z</dcterms:modified>
</cp:coreProperties>
</file>