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3F7E108-0020-4388-8589-11D473D21956}" type="datetimeFigureOut">
              <a:rPr lang="en-US" smtClean="0"/>
              <a:t>6/25/2021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0DE3775-4476-4F7B-B793-CBE6BA2D6F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Andri</a:t>
            </a:r>
            <a:r>
              <a:rPr lang="en-US" dirty="0"/>
              <a:t> </a:t>
            </a:r>
            <a:r>
              <a:rPr lang="en-US" dirty="0" err="1"/>
              <a:t>Firman</a:t>
            </a:r>
            <a:r>
              <a:rPr lang="en-US" dirty="0"/>
              <a:t> </a:t>
            </a:r>
            <a:r>
              <a:rPr lang="en-US" dirty="0" err="1"/>
              <a:t>Saputra</a:t>
            </a:r>
            <a:endParaRPr lang="en-US" dirty="0"/>
          </a:p>
          <a:p>
            <a:r>
              <a:rPr lang="en-US" dirty="0" err="1"/>
              <a:t>Haliza</a:t>
            </a:r>
            <a:r>
              <a:rPr lang="en-US" dirty="0"/>
              <a:t> </a:t>
            </a:r>
            <a:r>
              <a:rPr lang="en-US" dirty="0" err="1"/>
              <a:t>Musdalifa</a:t>
            </a:r>
            <a:endParaRPr lang="en-US" dirty="0"/>
          </a:p>
          <a:p>
            <a:r>
              <a:rPr lang="en-US" dirty="0"/>
              <a:t>Obi </a:t>
            </a:r>
            <a:r>
              <a:rPr lang="en-US" dirty="0" err="1"/>
              <a:t>Agustian</a:t>
            </a:r>
            <a:endParaRPr lang="en-US" dirty="0"/>
          </a:p>
          <a:p>
            <a:r>
              <a:rPr lang="en-US" dirty="0" err="1"/>
              <a:t>Salhan</a:t>
            </a:r>
            <a:r>
              <a:rPr lang="en-US" dirty="0"/>
              <a:t> </a:t>
            </a:r>
            <a:r>
              <a:rPr lang="en-US" dirty="0" err="1"/>
              <a:t>Taris</a:t>
            </a:r>
            <a:r>
              <a:rPr lang="en-US" dirty="0"/>
              <a:t> </a:t>
            </a:r>
            <a:r>
              <a:rPr lang="en-US" dirty="0" err="1"/>
              <a:t>Agusti</a:t>
            </a:r>
            <a:endParaRPr lang="en-US" dirty="0"/>
          </a:p>
          <a:p>
            <a:r>
              <a:rPr lang="en-US" dirty="0"/>
              <a:t>Salsa </a:t>
            </a:r>
            <a:r>
              <a:rPr lang="en-US" dirty="0" err="1"/>
              <a:t>Juliani</a:t>
            </a:r>
            <a:r>
              <a:rPr lang="en-US" dirty="0"/>
              <a:t> </a:t>
            </a:r>
            <a:r>
              <a:rPr lang="en-US" dirty="0" err="1"/>
              <a:t>Nuryadin</a:t>
            </a:r>
            <a:endParaRPr lang="en-US" dirty="0"/>
          </a:p>
        </p:txBody>
      </p:sp>
    </p:spTree>
  </p:cSld>
  <p:clrMapOvr>
    <a:masterClrMapping/>
  </p:clrMapOvr>
  <p:transition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371600"/>
            <a:ext cx="6172200" cy="3577590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TERIMAKASIH </a:t>
            </a:r>
            <a:br>
              <a:rPr lang="en-US" sz="7200" dirty="0"/>
            </a:br>
            <a:br>
              <a:rPr lang="en-US" sz="4400" dirty="0"/>
            </a:br>
            <a:endParaRPr lang="en-US" sz="4400" dirty="0"/>
          </a:p>
        </p:txBody>
      </p:sp>
    </p:spTree>
  </p:cSld>
  <p:clrMapOvr>
    <a:masterClrMapping/>
  </p:clrMapOvr>
  <p:transition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Pengertian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b="1" dirty="0"/>
              <a:t>Internet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yang lain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.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dikirim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global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b="1" dirty="0"/>
              <a:t>TCP / IP (</a:t>
            </a:r>
            <a:r>
              <a:rPr lang="en-US" b="1" i="1" dirty="0"/>
              <a:t>Transmission Control Protocol / Internet Protocol</a:t>
            </a:r>
            <a:r>
              <a:rPr lang="en-US" b="1" dirty="0"/>
              <a:t>).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b="1" dirty="0"/>
              <a:t>TCP / IP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pertukaran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global /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 internet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“</a:t>
            </a:r>
            <a:r>
              <a:rPr lang="en-US" i="1" dirty="0"/>
              <a:t>internetworking</a:t>
            </a:r>
            <a:r>
              <a:rPr lang="en-US" dirty="0"/>
              <a:t>”.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IT,</a:t>
            </a:r>
            <a:r>
              <a:rPr lang="en-US" b="1" dirty="0"/>
              <a:t> </a:t>
            </a:r>
            <a:r>
              <a:rPr lang="en-US" b="1" dirty="0" err="1"/>
              <a:t>Onno</a:t>
            </a:r>
            <a:r>
              <a:rPr lang="en-US" b="1" dirty="0"/>
              <a:t> W. </a:t>
            </a:r>
            <a:r>
              <a:rPr lang="en-US" b="1" dirty="0" err="1"/>
              <a:t>Purbo</a:t>
            </a:r>
            <a:r>
              <a:rPr lang="en-US" b="1" dirty="0"/>
              <a:t> (2005)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internet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media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mengefisienkan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website, email,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voip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>
    <p:checke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Sejarah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Sejarah</a:t>
            </a:r>
            <a:r>
              <a:rPr lang="en-US" dirty="0"/>
              <a:t> internet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1960 – an,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pertahanan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/>
              <a:t>ARPA </a:t>
            </a:r>
            <a:r>
              <a:rPr lang="en-US" b="1" i="1" dirty="0"/>
              <a:t>(Advanced Research Project Agency</a:t>
            </a:r>
            <a:r>
              <a:rPr lang="en-US" b="1" dirty="0"/>
              <a:t>)</a:t>
            </a:r>
            <a:r>
              <a:rPr lang="en-US" dirty="0"/>
              <a:t> 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yang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b="1" dirty="0"/>
              <a:t>ARPANET</a:t>
            </a:r>
            <a:r>
              <a:rPr lang="en-US" dirty="0"/>
              <a:t>. </a:t>
            </a:r>
            <a:r>
              <a:rPr lang="en-US" b="1" dirty="0"/>
              <a:t>ARPANET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cikal</a:t>
            </a:r>
            <a:r>
              <a:rPr lang="en-US" dirty="0"/>
              <a:t> </a:t>
            </a:r>
            <a:r>
              <a:rPr lang="en-US" dirty="0" err="1"/>
              <a:t>bakal</a:t>
            </a:r>
            <a:r>
              <a:rPr lang="en-US" dirty="0"/>
              <a:t> </a:t>
            </a:r>
            <a:r>
              <a:rPr lang="en-US" dirty="0" err="1"/>
              <a:t>lahirnya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Di </a:t>
            </a:r>
            <a:r>
              <a:rPr lang="en-US" dirty="0" err="1"/>
              <a:t>Amerika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kampus</a:t>
            </a:r>
            <a:r>
              <a:rPr lang="en-US" dirty="0"/>
              <a:t>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1980 – an.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Kemudian</a:t>
            </a:r>
            <a:r>
              <a:rPr lang="en-US" dirty="0"/>
              <a:t>, </a:t>
            </a:r>
            <a:r>
              <a:rPr lang="en-US" dirty="0" err="1"/>
              <a:t>protokol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TCP / IP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dipublikasikan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1982. </a:t>
            </a:r>
            <a:r>
              <a:rPr lang="en-US" dirty="0" err="1"/>
              <a:t>Sekitar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1986, </a:t>
            </a:r>
            <a:r>
              <a:rPr lang="en-US" dirty="0" err="1"/>
              <a:t>didirikanlah</a:t>
            </a:r>
            <a:r>
              <a:rPr lang="en-US" dirty="0"/>
              <a:t> </a:t>
            </a:r>
            <a:r>
              <a:rPr lang="en-US" b="1" dirty="0"/>
              <a:t>NSFNET (</a:t>
            </a:r>
            <a:r>
              <a:rPr lang="en-US" b="1" i="1" dirty="0"/>
              <a:t>National Science Foundation Network</a:t>
            </a:r>
            <a:r>
              <a:rPr lang="en-US" b="1" dirty="0"/>
              <a:t>) </a:t>
            </a:r>
            <a:r>
              <a:rPr lang="en-US" dirty="0"/>
              <a:t>yang </a:t>
            </a:r>
            <a:r>
              <a:rPr lang="en-US" dirty="0" err="1"/>
              <a:t>menggantikan</a:t>
            </a:r>
            <a:r>
              <a:rPr lang="en-US" dirty="0"/>
              <a:t> </a:t>
            </a:r>
            <a:r>
              <a:rPr lang="en-US" dirty="0" err="1"/>
              <a:t>peranan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ARPANET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mewadahi</a:t>
            </a:r>
            <a:r>
              <a:rPr lang="en-US" dirty="0"/>
              <a:t> </a:t>
            </a:r>
            <a:r>
              <a:rPr lang="en-US" dirty="0" err="1"/>
              <a:t>kegiatan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Amerika</a:t>
            </a:r>
            <a:r>
              <a:rPr lang="en-US" dirty="0"/>
              <a:t>. Dan,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1990, ARPANET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b="1" dirty="0"/>
              <a:t>World Wide Web (WWW)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b="1" dirty="0"/>
              <a:t>CERN</a:t>
            </a:r>
            <a:r>
              <a:rPr lang="en-US" dirty="0"/>
              <a:t>.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Dan </a:t>
            </a:r>
            <a:r>
              <a:rPr lang="en-US" dirty="0" err="1"/>
              <a:t>akhirnya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1993,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dikembangkannya</a:t>
            </a:r>
            <a:r>
              <a:rPr lang="en-US" dirty="0"/>
              <a:t> </a:t>
            </a:r>
            <a:r>
              <a:rPr lang="en-US" dirty="0" err="1"/>
              <a:t>InterNIC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domain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publik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internet </a:t>
            </a:r>
            <a:r>
              <a:rPr lang="en-US" dirty="0" err="1"/>
              <a:t>di</a:t>
            </a:r>
            <a:r>
              <a:rPr lang="en-US" dirty="0"/>
              <a:t> Indonesia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1994 yang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Perkembangan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sejarah</a:t>
            </a:r>
            <a:r>
              <a:rPr lang="en-US" dirty="0"/>
              <a:t> internet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terbentuknya</a:t>
            </a:r>
            <a:r>
              <a:rPr lang="en-US" dirty="0"/>
              <a:t> internet </a:t>
            </a:r>
            <a:r>
              <a:rPr lang="en-US" dirty="0" err="1"/>
              <a:t>pertama</a:t>
            </a:r>
            <a:r>
              <a:rPr lang="en-US" dirty="0"/>
              <a:t> kali,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internet </a:t>
            </a:r>
            <a:r>
              <a:rPr lang="en-US" dirty="0" err="1"/>
              <a:t>secara</a:t>
            </a:r>
            <a:r>
              <a:rPr lang="en-US" dirty="0"/>
              <a:t> global. Dari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, </a:t>
            </a:r>
            <a:r>
              <a:rPr lang="en-US" dirty="0" err="1"/>
              <a:t>perkembangan</a:t>
            </a:r>
            <a:r>
              <a:rPr lang="en-US" dirty="0"/>
              <a:t> internet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signifikan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cakupan</a:t>
            </a:r>
            <a:r>
              <a:rPr lang="en-US" dirty="0"/>
              <a:t>, </a:t>
            </a:r>
            <a:r>
              <a:rPr lang="en-US" dirty="0" err="1"/>
              <a:t>transmisi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. </a:t>
            </a:r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	Dari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cakupan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 </a:t>
            </a:r>
            <a:r>
              <a:rPr lang="en-US" dirty="0" err="1"/>
              <a:t>meliputi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batas</a:t>
            </a:r>
            <a:r>
              <a:rPr lang="en-US" dirty="0"/>
              <a:t> </a:t>
            </a:r>
            <a:r>
              <a:rPr lang="en-US" dirty="0" err="1"/>
              <a:t>tersedianya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internet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 yang </a:t>
            </a:r>
            <a:r>
              <a:rPr lang="en-US" dirty="0" err="1"/>
              <a:t>berlomba</a:t>
            </a:r>
            <a:r>
              <a:rPr lang="en-US" dirty="0"/>
              <a:t> – </a:t>
            </a: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jaringannya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satelit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menjangkau</a:t>
            </a:r>
            <a:r>
              <a:rPr lang="en-US" dirty="0"/>
              <a:t> </a:t>
            </a:r>
            <a:r>
              <a:rPr lang="en-US" dirty="0" err="1"/>
              <a:t>wilayah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internet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data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transmisi</a:t>
            </a:r>
            <a:r>
              <a:rPr lang="en-US" dirty="0"/>
              <a:t> data yang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–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modern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internet. </a:t>
            </a:r>
          </a:p>
          <a:p>
            <a:pPr>
              <a:buNone/>
            </a:pPr>
            <a:endParaRPr lang="en-US" dirty="0"/>
          </a:p>
          <a:p>
            <a:pPr algn="r">
              <a:buNone/>
            </a:pPr>
            <a:r>
              <a:rPr lang="en-US" dirty="0"/>
              <a:t>	Dari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2G, 3G, 4G, </a:t>
            </a:r>
            <a:r>
              <a:rPr lang="en-US" dirty="0" err="1"/>
              <a:t>hingga</a:t>
            </a:r>
            <a:r>
              <a:rPr lang="en-US" dirty="0"/>
              <a:t> yang </a:t>
            </a:r>
            <a:r>
              <a:rPr lang="en-US" dirty="0" err="1"/>
              <a:t>terbaru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5G.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 5G </a:t>
            </a:r>
            <a:r>
              <a:rPr lang="en-US" dirty="0" err="1"/>
              <a:t>membutuhkan</a:t>
            </a:r>
            <a:r>
              <a:rPr lang="en-US" dirty="0"/>
              <a:t> </a:t>
            </a:r>
            <a:r>
              <a:rPr lang="en-US" i="1" dirty="0"/>
              <a:t>resources</a:t>
            </a:r>
            <a:r>
              <a:rPr lang="en-US" dirty="0"/>
              <a:t> 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negara</a:t>
            </a:r>
            <a:r>
              <a:rPr lang="en-US" dirty="0"/>
              <a:t>.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Dan </a:t>
            </a:r>
            <a:r>
              <a:rPr lang="en-US" dirty="0" err="1"/>
              <a:t>terakhir</a:t>
            </a:r>
            <a:r>
              <a:rPr lang="en-US" dirty="0"/>
              <a:t>, </a:t>
            </a:r>
            <a:r>
              <a:rPr lang="en-US" dirty="0" err="1"/>
              <a:t>perkembangan</a:t>
            </a:r>
            <a:r>
              <a:rPr lang="en-US" dirty="0"/>
              <a:t> internet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.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habis</a:t>
            </a:r>
            <a:r>
              <a:rPr lang="en-US" dirty="0"/>
              <a:t> – </a:t>
            </a:r>
            <a:r>
              <a:rPr lang="en-US" dirty="0" err="1"/>
              <a:t>habisnya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perubahan</a:t>
            </a:r>
            <a:r>
              <a:rPr lang="en-US" dirty="0"/>
              <a:t>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internet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militer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sekarang</a:t>
            </a:r>
            <a:r>
              <a:rPr lang="en-US" dirty="0"/>
              <a:t> </a:t>
            </a:r>
            <a:r>
              <a:rPr lang="en-US" dirty="0" err="1"/>
              <a:t>cakupannya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, </a:t>
            </a:r>
            <a:r>
              <a:rPr lang="en-US" dirty="0" err="1"/>
              <a:t>sosial</a:t>
            </a:r>
            <a:r>
              <a:rPr lang="en-US" dirty="0"/>
              <a:t>, </a:t>
            </a:r>
            <a:r>
              <a:rPr lang="en-US" dirty="0" err="1"/>
              <a:t>politik</a:t>
            </a:r>
            <a:r>
              <a:rPr lang="en-US" dirty="0"/>
              <a:t>, </a:t>
            </a:r>
            <a:r>
              <a:rPr lang="en-US" dirty="0" err="1"/>
              <a:t>budaya</a:t>
            </a:r>
            <a:r>
              <a:rPr lang="en-US" dirty="0"/>
              <a:t>, </a:t>
            </a:r>
            <a:r>
              <a:rPr lang="en-US" dirty="0" err="1"/>
              <a:t>militer</a:t>
            </a:r>
            <a:r>
              <a:rPr lang="en-US" dirty="0"/>
              <a:t>, </a:t>
            </a:r>
            <a:r>
              <a:rPr lang="en-US" dirty="0" err="1"/>
              <a:t>komunikasi</a:t>
            </a:r>
            <a:r>
              <a:rPr lang="en-US" dirty="0"/>
              <a:t>,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internet, intranet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ekstranet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Intranet</a:t>
            </a:r>
            <a:r>
              <a:rPr lang="en-US" dirty="0"/>
              <a:t> 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internal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dibangun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internet.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intranet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protocol TCP/IP.</a:t>
            </a:r>
          </a:p>
          <a:p>
            <a:r>
              <a:rPr lang="en-US" b="1" dirty="0"/>
              <a:t>Extranet</a:t>
            </a:r>
            <a:r>
              <a:rPr lang="en-US" dirty="0"/>
              <a:t> 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intranet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mengekspose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miliki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. </a:t>
            </a:r>
          </a:p>
          <a:p>
            <a:r>
              <a:rPr lang="en-US" b="1" dirty="0"/>
              <a:t>Internet</a:t>
            </a:r>
            <a:r>
              <a:rPr lang="en-US" dirty="0"/>
              <a:t> ( </a:t>
            </a:r>
            <a:r>
              <a:rPr lang="en-US" i="1" dirty="0"/>
              <a:t>Interconnected Network</a:t>
            </a:r>
            <a:r>
              <a:rPr lang="en-US" dirty="0"/>
              <a:t> 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global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komputer-komputer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jaringan-jaringan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</a:t>
            </a:r>
            <a:r>
              <a:rPr lang="en-US" dirty="0" err="1"/>
              <a:t>diseluruh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Internet, </a:t>
            </a:r>
            <a:r>
              <a:rPr lang="en-US" dirty="0" err="1"/>
              <a:t>ekstranet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intranet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bergantung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b="1" dirty="0"/>
              <a:t>TCP / IP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,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tingkat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mereka</a:t>
            </a:r>
            <a:r>
              <a:rPr lang="en-US" dirty="0"/>
              <a:t> </a:t>
            </a:r>
            <a:r>
              <a:rPr lang="en-US" dirty="0" err="1"/>
              <a:t>izinkan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Intranet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; </a:t>
            </a:r>
            <a:r>
              <a:rPr lang="en-US" dirty="0" err="1"/>
              <a:t>ekstranet</a:t>
            </a:r>
            <a:r>
              <a:rPr lang="en-US" dirty="0"/>
              <a:t> </a:t>
            </a:r>
            <a:r>
              <a:rPr lang="en-US" dirty="0" err="1"/>
              <a:t>memperluas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mengizinkan</a:t>
            </a:r>
            <a:r>
              <a:rPr lang="en-US" dirty="0"/>
              <a:t> non-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pemasok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.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ekstranet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ekstranet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non-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organisasi</a:t>
            </a:r>
            <a:r>
              <a:rPr lang="en-US" dirty="0"/>
              <a:t>, Internet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daya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Manfaat</a:t>
            </a:r>
            <a:r>
              <a:rPr lang="en-US" dirty="0"/>
              <a:t> internet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internet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 </a:t>
            </a:r>
            <a:r>
              <a:rPr lang="en-US" dirty="0" err="1"/>
              <a:t>sehari</a:t>
            </a:r>
            <a:r>
              <a:rPr lang="en-US" dirty="0"/>
              <a:t> – </a:t>
            </a:r>
            <a:r>
              <a:rPr lang="en-US" dirty="0" err="1"/>
              <a:t>hari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diperoleh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internet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1.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Bisnis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internet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keuntungan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website </a:t>
            </a:r>
            <a:r>
              <a:rPr lang="en-US" dirty="0" err="1"/>
              <a:t>usaha</a:t>
            </a:r>
            <a:r>
              <a:rPr lang="en-US" dirty="0"/>
              <a:t>, </a:t>
            </a:r>
            <a:r>
              <a:rPr lang="en-US" i="1" dirty="0"/>
              <a:t>e – commerce</a:t>
            </a:r>
            <a:r>
              <a:rPr lang="en-US" dirty="0"/>
              <a:t>, </a:t>
            </a:r>
            <a:r>
              <a:rPr lang="en-US" dirty="0" err="1"/>
              <a:t>bisnis</a:t>
            </a:r>
            <a:r>
              <a:rPr lang="en-US" dirty="0"/>
              <a:t> startup,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kreatif</a:t>
            </a:r>
            <a:r>
              <a:rPr lang="en-US" dirty="0"/>
              <a:t> yang </a:t>
            </a:r>
            <a:r>
              <a:rPr lang="en-US" dirty="0" err="1"/>
              <a:t>lainnya</a:t>
            </a:r>
            <a:r>
              <a:rPr lang="en-US" dirty="0"/>
              <a:t>.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 </a:t>
            </a:r>
            <a:r>
              <a:rPr lang="en-US" dirty="0" err="1"/>
              <a:t>disini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internet,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dunia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2.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Pendidikan</a:t>
            </a:r>
            <a:endParaRPr lang="en-US" dirty="0"/>
          </a:p>
          <a:p>
            <a:pPr>
              <a:buNone/>
            </a:pPr>
            <a:r>
              <a:rPr lang="en-US" dirty="0"/>
              <a:t>	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pendidikan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, </a:t>
            </a:r>
            <a:r>
              <a:rPr lang="en-US" dirty="0" err="1"/>
              <a:t>penggunaan</a:t>
            </a:r>
            <a:r>
              <a:rPr lang="en-US" dirty="0"/>
              <a:t> internet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faktor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yang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proses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pembelajaran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, </a:t>
            </a:r>
            <a:r>
              <a:rPr lang="en-US" dirty="0" err="1"/>
              <a:t>artikel</a:t>
            </a:r>
            <a:r>
              <a:rPr lang="en-US" dirty="0"/>
              <a:t>, </a:t>
            </a:r>
            <a:r>
              <a:rPr lang="en-US" dirty="0" err="1"/>
              <a:t>jurnal</a:t>
            </a:r>
            <a:r>
              <a:rPr lang="en-US" dirty="0"/>
              <a:t>,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mesin</a:t>
            </a:r>
            <a:r>
              <a:rPr lang="en-US" dirty="0"/>
              <a:t> </a:t>
            </a:r>
            <a:r>
              <a:rPr lang="en-US" dirty="0" err="1"/>
              <a:t>pencari</a:t>
            </a:r>
            <a:r>
              <a:rPr lang="en-US" dirty="0"/>
              <a:t>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internet yang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. </a:t>
            </a:r>
          </a:p>
        </p:txBody>
      </p:sp>
    </p:spTree>
  </p:cSld>
  <p:clrMapOvr>
    <a:masterClrMapping/>
  </p:clrMapOvr>
  <p:transition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7467600" cy="6016625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/>
              <a:t>3.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Informasi</a:t>
            </a:r>
            <a:r>
              <a:rPr lang="en-US" b="1" dirty="0"/>
              <a:t> 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bermunculan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, internet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penyedia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dirasa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memakai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radio, </a:t>
            </a:r>
            <a:r>
              <a:rPr lang="en-US" dirty="0" err="1"/>
              <a:t>televisi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koran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. 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Seusai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pengertian</a:t>
            </a:r>
            <a:r>
              <a:rPr lang="en-US" dirty="0"/>
              <a:t> internet </a:t>
            </a:r>
            <a:r>
              <a:rPr lang="en-US" dirty="0" err="1"/>
              <a:t>sendiri</a:t>
            </a:r>
            <a:r>
              <a:rPr lang="en-US" dirty="0"/>
              <a:t>, media </a:t>
            </a:r>
            <a:r>
              <a:rPr lang="en-US" dirty="0" err="1"/>
              <a:t>elektronik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abad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– 21 </a:t>
            </a:r>
            <a:r>
              <a:rPr lang="en-US" dirty="0" err="1"/>
              <a:t>banyak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memanfaatkan</a:t>
            </a:r>
            <a:r>
              <a:rPr lang="en-US" dirty="0"/>
              <a:t> media internet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cepat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jangkauan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perusahaan</a:t>
            </a:r>
            <a:r>
              <a:rPr lang="en-US" dirty="0"/>
              <a:t> media </a:t>
            </a:r>
            <a:r>
              <a:rPr lang="en-US" dirty="0" err="1"/>
              <a:t>cetak</a:t>
            </a:r>
            <a:r>
              <a:rPr lang="en-US" dirty="0"/>
              <a:t>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kabar</a:t>
            </a:r>
            <a:r>
              <a:rPr lang="en-US" dirty="0"/>
              <a:t>,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media channel </a:t>
            </a:r>
            <a:r>
              <a:rPr lang="en-US" dirty="0" err="1"/>
              <a:t>di</a:t>
            </a:r>
            <a:r>
              <a:rPr lang="en-US" dirty="0"/>
              <a:t> internet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berita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negeri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internasional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4.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Kesehatan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sekali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jasa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pengobatan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i="1" dirty="0"/>
              <a:t>online</a:t>
            </a:r>
            <a:r>
              <a:rPr lang="en-US" dirty="0"/>
              <a:t>. Hal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manfaat</a:t>
            </a:r>
            <a:r>
              <a:rPr lang="en-US" dirty="0"/>
              <a:t> internet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.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obat</a:t>
            </a:r>
            <a:r>
              <a:rPr lang="en-US" dirty="0"/>
              <a:t>, </a:t>
            </a:r>
            <a:r>
              <a:rPr lang="en-US" dirty="0" err="1"/>
              <a:t>resep</a:t>
            </a:r>
            <a:r>
              <a:rPr lang="en-US" dirty="0"/>
              <a:t>,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hidup</a:t>
            </a:r>
            <a:r>
              <a:rPr lang="en-US" dirty="0"/>
              <a:t> </a:t>
            </a:r>
            <a:r>
              <a:rPr lang="en-US" dirty="0" err="1"/>
              <a:t>sehat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</a:t>
            </a:r>
            <a:r>
              <a:rPr lang="en-US" dirty="0" err="1"/>
              <a:t>sakit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media internet.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5. </a:t>
            </a:r>
            <a:r>
              <a:rPr lang="en-US" b="1" dirty="0" err="1"/>
              <a:t>Bidang</a:t>
            </a:r>
            <a:r>
              <a:rPr lang="en-US" b="1" dirty="0"/>
              <a:t> </a:t>
            </a:r>
            <a:r>
              <a:rPr lang="en-US" b="1" dirty="0" err="1"/>
              <a:t>Sosial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Hiburan</a:t>
            </a:r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yang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dimanfaatkan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generasi</a:t>
            </a:r>
            <a:r>
              <a:rPr lang="en-US" dirty="0"/>
              <a:t> millennial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internet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situs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media </a:t>
            </a:r>
            <a:r>
              <a:rPr lang="en-US" dirty="0" err="1"/>
              <a:t>sosial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Facebook</a:t>
            </a:r>
            <a:r>
              <a:rPr lang="en-US" dirty="0"/>
              <a:t>, Twitter, </a:t>
            </a:r>
            <a:r>
              <a:rPr lang="en-US" dirty="0" err="1"/>
              <a:t>Instagram</a:t>
            </a:r>
            <a:r>
              <a:rPr lang="en-US" dirty="0"/>
              <a:t>, </a:t>
            </a:r>
            <a:r>
              <a:rPr lang="en-US" dirty="0" err="1"/>
              <a:t>Youtube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  <a:r>
              <a:rPr lang="en-US" dirty="0" err="1"/>
              <a:t>Beberapa</a:t>
            </a:r>
            <a:r>
              <a:rPr lang="en-US" dirty="0"/>
              <a:t> platform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agar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meskipun</a:t>
            </a:r>
            <a:r>
              <a:rPr lang="en-US" dirty="0"/>
              <a:t> </a:t>
            </a:r>
            <a:r>
              <a:rPr lang="en-US" dirty="0" err="1"/>
              <a:t>berkomunikasi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 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>
    <p:cover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345F2-DABD-4A43-A02B-BD2B86C6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Alat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sambungan</a:t>
            </a:r>
            <a:r>
              <a:rPr lang="en-US" dirty="0"/>
              <a:t> LAN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D402-104E-47D8-90DA-159E5965AB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RJ-45</a:t>
            </a:r>
          </a:p>
          <a:p>
            <a:r>
              <a:rPr lang="en-US" dirty="0"/>
              <a:t>Kabel UTP </a:t>
            </a:r>
          </a:p>
          <a:p>
            <a:r>
              <a:rPr lang="en-US" dirty="0"/>
              <a:t>Tang crimping</a:t>
            </a:r>
          </a:p>
          <a:p>
            <a:pPr marL="0" indent="0">
              <a:buNone/>
            </a:pPr>
            <a:r>
              <a:rPr lang="en-US" dirty="0"/>
              <a:t>Langkah-</a:t>
            </a:r>
            <a:r>
              <a:rPr lang="en-US" dirty="0" err="1"/>
              <a:t>langkahnya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Potong</a:t>
            </a:r>
            <a:r>
              <a:rPr lang="en-US" dirty="0"/>
              <a:t> </a:t>
            </a:r>
            <a:r>
              <a:rPr lang="en-US" dirty="0" err="1"/>
              <a:t>kulit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UTP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tang crimping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Urutkan</a:t>
            </a:r>
            <a:r>
              <a:rPr lang="en-US" dirty="0"/>
              <a:t> </a:t>
            </a:r>
            <a:r>
              <a:rPr lang="en-US" dirty="0" err="1"/>
              <a:t>kabel</a:t>
            </a:r>
            <a:r>
              <a:rPr lang="en-US" dirty="0"/>
              <a:t> in jacket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straight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Masukkan </a:t>
            </a:r>
            <a:r>
              <a:rPr lang="en-US" dirty="0" err="1"/>
              <a:t>ke</a:t>
            </a:r>
            <a:r>
              <a:rPr lang="en-US" dirty="0"/>
              <a:t> RJ-45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Mengklik</a:t>
            </a:r>
            <a:r>
              <a:rPr lang="en-US" dirty="0"/>
              <a:t> RJ-45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/>
              <a:t>tang crimping</a:t>
            </a: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779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Kesimpulan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Pengertian</a:t>
            </a:r>
            <a:r>
              <a:rPr lang="en-US" dirty="0"/>
              <a:t> internet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komunikasi</a:t>
            </a:r>
            <a:r>
              <a:rPr lang="en-US" dirty="0"/>
              <a:t> yang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media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internet </a:t>
            </a:r>
            <a:r>
              <a:rPr lang="en-US" dirty="0" err="1"/>
              <a:t>ditemukan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1960 – an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militer</a:t>
            </a:r>
            <a:endParaRPr lang="en-US" dirty="0"/>
          </a:p>
          <a:p>
            <a:r>
              <a:rPr lang="en-US" dirty="0" err="1"/>
              <a:t>Sejarah</a:t>
            </a:r>
            <a:r>
              <a:rPr lang="en-US" dirty="0"/>
              <a:t> internet </a:t>
            </a:r>
            <a:r>
              <a:rPr lang="en-US" dirty="0" err="1"/>
              <a:t>di</a:t>
            </a:r>
            <a:r>
              <a:rPr lang="en-US" dirty="0"/>
              <a:t> Indonesia </a:t>
            </a:r>
            <a:r>
              <a:rPr lang="en-US" dirty="0" err="1"/>
              <a:t>diperkenalkan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kali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1994 yang </a:t>
            </a:r>
            <a:r>
              <a:rPr lang="en-US" dirty="0" err="1"/>
              <a:t>diprakarsai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orang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IT. </a:t>
            </a:r>
          </a:p>
          <a:p>
            <a:r>
              <a:rPr lang="en-US" dirty="0" err="1"/>
              <a:t>Perkembangan</a:t>
            </a:r>
            <a:r>
              <a:rPr lang="en-US" dirty="0"/>
              <a:t> internet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</a:t>
            </a:r>
            <a:r>
              <a:rPr lang="en-US" dirty="0" err="1"/>
              <a:t>mengalami</a:t>
            </a:r>
            <a:r>
              <a:rPr lang="en-US" dirty="0"/>
              <a:t> </a:t>
            </a:r>
            <a:r>
              <a:rPr lang="en-US" dirty="0" err="1"/>
              <a:t>peningkatan</a:t>
            </a:r>
            <a:r>
              <a:rPr lang="en-US" dirty="0"/>
              <a:t> yang </a:t>
            </a:r>
            <a:r>
              <a:rPr lang="en-US" dirty="0" err="1"/>
              <a:t>pesat</a:t>
            </a:r>
            <a:r>
              <a:rPr lang="en-US" dirty="0"/>
              <a:t>, </a:t>
            </a:r>
            <a:r>
              <a:rPr lang="en-US" dirty="0" err="1"/>
              <a:t>seiring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manusia</a:t>
            </a:r>
            <a:r>
              <a:rPr lang="en-US" dirty="0"/>
              <a:t> yang </a:t>
            </a:r>
            <a:r>
              <a:rPr lang="en-US" dirty="0" err="1"/>
              <a:t>terus</a:t>
            </a:r>
            <a:r>
              <a:rPr lang="en-US" dirty="0"/>
              <a:t> </a:t>
            </a:r>
            <a:r>
              <a:rPr lang="en-US" dirty="0" err="1"/>
              <a:t>meningkat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, </a:t>
            </a:r>
            <a:r>
              <a:rPr lang="en-US" dirty="0" err="1"/>
              <a:t>manfaat</a:t>
            </a:r>
            <a:r>
              <a:rPr lang="en-US" dirty="0"/>
              <a:t> internet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dirasakan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kehidupan</a:t>
            </a:r>
            <a:r>
              <a:rPr lang="en-US" dirty="0"/>
              <a:t>. </a:t>
            </a:r>
          </a:p>
          <a:p>
            <a:endParaRPr lang="en-US" dirty="0"/>
          </a:p>
        </p:txBody>
      </p:sp>
    </p:spTree>
  </p:cSld>
  <p:clrMapOvr>
    <a:masterClrMapping/>
  </p:clrMapOvr>
  <p:transition>
    <p:circl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</TotalTime>
  <Words>1288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Century Schoolbook</vt:lpstr>
      <vt:lpstr>Wingdings</vt:lpstr>
      <vt:lpstr>Wingdings 2</vt:lpstr>
      <vt:lpstr>Oriel</vt:lpstr>
      <vt:lpstr>INTERNET</vt:lpstr>
      <vt:lpstr>Pengertian Internet</vt:lpstr>
      <vt:lpstr>Sejarah internet</vt:lpstr>
      <vt:lpstr>Perkembangan internet</vt:lpstr>
      <vt:lpstr>Apa perbedaan internet, intranet dan ekstranet?</vt:lpstr>
      <vt:lpstr>Manfaat internet</vt:lpstr>
      <vt:lpstr>PowerPoint Presentation</vt:lpstr>
      <vt:lpstr>Alat yang dibutuhkan untuk membuat sambungan LAN</vt:lpstr>
      <vt:lpstr>Kesimpulan</vt:lpstr>
      <vt:lpstr>TERIMAKASIH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User</dc:creator>
  <cp:lastModifiedBy>SALHAN</cp:lastModifiedBy>
  <cp:revision>6</cp:revision>
  <dcterms:created xsi:type="dcterms:W3CDTF">2021-06-10T09:07:17Z</dcterms:created>
  <dcterms:modified xsi:type="dcterms:W3CDTF">2021-06-25T13:28:02Z</dcterms:modified>
</cp:coreProperties>
</file>